
<file path=[Content_Types].xml><?xml version="1.0" encoding="utf-8"?>
<Types xmlns="http://schemas.openxmlformats.org/package/2006/content-types"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1"/>
  </p:sldMasterIdLst>
  <p:notesMasterIdLst>
    <p:notesMasterId r:id="rId22"/>
  </p:notesMasterIdLst>
  <p:sldIdLst>
    <p:sldId id="4376" r:id="rId2"/>
    <p:sldId id="4378" r:id="rId3"/>
    <p:sldId id="4377" r:id="rId4"/>
    <p:sldId id="4379" r:id="rId5"/>
    <p:sldId id="4381" r:id="rId6"/>
    <p:sldId id="4380" r:id="rId7"/>
    <p:sldId id="4382" r:id="rId8"/>
    <p:sldId id="4383" r:id="rId9"/>
    <p:sldId id="4384" r:id="rId10"/>
    <p:sldId id="4385" r:id="rId11"/>
    <p:sldId id="4386" r:id="rId12"/>
    <p:sldId id="4387" r:id="rId13"/>
    <p:sldId id="4389" r:id="rId14"/>
    <p:sldId id="4390" r:id="rId15"/>
    <p:sldId id="4391" r:id="rId16"/>
    <p:sldId id="4392" r:id="rId17"/>
    <p:sldId id="4398" r:id="rId18"/>
    <p:sldId id="4393" r:id="rId19"/>
    <p:sldId id="4394" r:id="rId20"/>
    <p:sldId id="4395" r:id="rId21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2" pos="7678" userDrawn="1">
          <p15:clr>
            <a:srgbClr val="A4A3A4"/>
          </p15:clr>
        </p15:guide>
        <p15:guide id="53" orient="horz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9E0202"/>
    <a:srgbClr val="F1EEF4"/>
    <a:srgbClr val="5693D7"/>
    <a:srgbClr val="BDDB90"/>
    <a:srgbClr val="337EBF"/>
    <a:srgbClr val="FAE28A"/>
    <a:srgbClr val="8F5722"/>
    <a:srgbClr val="6C421D"/>
    <a:srgbClr val="FFC48E"/>
    <a:srgbClr val="FFBE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30" autoAdjust="0"/>
    <p:restoredTop sz="38338" autoAdjust="0"/>
  </p:normalViewPr>
  <p:slideViewPr>
    <p:cSldViewPr snapToGrid="0" snapToObjects="1">
      <p:cViewPr>
        <p:scale>
          <a:sx n="37" d="100"/>
          <a:sy n="37" d="100"/>
        </p:scale>
        <p:origin x="552" y="1112"/>
      </p:cViewPr>
      <p:guideLst>
        <p:guide pos="7678"/>
        <p:guide orient="horz" pos="432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EC3-0348-A621-86322C1FF9BB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EC3-0348-A621-86322C1FF9BB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EC3-0348-A621-86322C1FF9BB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5.3</c:v>
                </c:pt>
                <c:pt idx="1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EC3-0348-A621-86322C1FF9B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855-D347-8B99-4F5031B206B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855-D347-8B99-4F5031B206B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855-D347-8B99-4F5031B206B8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6.9</c:v>
                </c:pt>
                <c:pt idx="1">
                  <c:v>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855-D347-8B99-4F5031B206B8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259-5642-8606-AB7CBA616C7F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259-5642-8606-AB7CBA616C7F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259-5642-8606-AB7CBA616C7F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5.3</c:v>
                </c:pt>
                <c:pt idx="1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259-5642-8606-AB7CBA616C7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733-C948-85C7-F8400E1BD52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733-C948-85C7-F8400E1BD52D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733-C948-85C7-F8400E1BD52D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5.8</c:v>
                </c:pt>
                <c:pt idx="1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733-C948-85C7-F8400E1BD52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3A-A647-B6ED-A8B015EA46F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53A-A647-B6ED-A8B015EA46F8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53A-A647-B6ED-A8B015EA46F8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1.2</c:v>
                </c:pt>
                <c:pt idx="1">
                  <c:v>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53A-A647-B6ED-A8B015EA46F8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D41-0D42-8A17-4F3EA44ED9C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D41-0D42-8A17-4F3EA44ED9CD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D41-0D42-8A17-4F3EA44ED9CD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5.3</c:v>
                </c:pt>
                <c:pt idx="1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D41-0D42-8A17-4F3EA44ED9C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EC3-0348-A621-86322C1FF9BB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EC3-0348-A621-86322C1FF9BB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EC3-0348-A621-86322C1FF9BB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5.8</c:v>
                </c:pt>
                <c:pt idx="1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EC3-0348-A621-86322C1FF9B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EC3-0348-A621-86322C1FF9BB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EC3-0348-A621-86322C1FF9BB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EC3-0348-A621-86322C1FF9BB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1.2</c:v>
                </c:pt>
                <c:pt idx="1">
                  <c:v>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EC3-0348-A621-86322C1FF9B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038-4342-8E0A-2573F9408E4E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038-4342-8E0A-2573F9408E4E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038-4342-8E0A-2573F9408E4E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5.3</c:v>
                </c:pt>
                <c:pt idx="1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038-4342-8E0A-2573F9408E4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3AC-7A42-AD37-691B78250EEF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3AC-7A42-AD37-691B78250EEF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3AC-7A42-AD37-691B78250EEF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5.8</c:v>
                </c:pt>
                <c:pt idx="1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3AC-7A42-AD37-691B78250EE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287-AA41-95CF-5D8070816A11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287-AA41-95CF-5D8070816A11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287-AA41-95CF-5D8070816A11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1.2</c:v>
                </c:pt>
                <c:pt idx="1">
                  <c:v>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287-AA41-95CF-5D8070816A1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038-4342-8E0A-2573F9408E4E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038-4342-8E0A-2573F9408E4E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038-4342-8E0A-2573F9408E4E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5.3</c:v>
                </c:pt>
                <c:pt idx="1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038-4342-8E0A-2573F9408E4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601-4540-A67E-C1799D9AFFCF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601-4540-A67E-C1799D9AFFCF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601-4540-A67E-C1799D9AFFCF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5.3</c:v>
                </c:pt>
                <c:pt idx="1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601-4540-A67E-C1799D9AFFC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9AA-DE47-AF39-B64E581CCD31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9AA-DE47-AF39-B64E581CCD31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9AA-DE47-AF39-B64E581CCD31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5.8</c:v>
                </c:pt>
                <c:pt idx="1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AA-DE47-AF39-B64E581CCD3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6/5/20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05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14.xml"/><Relationship Id="rId4" Type="http://schemas.openxmlformats.org/officeDocument/2006/relationships/chart" Target="../charts/char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DDD2EA1-F821-1E47-82A5-3E882BC2358F}"/>
              </a:ext>
            </a:extLst>
          </p:cNvPr>
          <p:cNvGrpSpPr/>
          <p:nvPr/>
        </p:nvGrpSpPr>
        <p:grpSpPr>
          <a:xfrm>
            <a:off x="3070403" y="2085910"/>
            <a:ext cx="18236844" cy="9544181"/>
            <a:chOff x="3843494" y="3719583"/>
            <a:chExt cx="16665603" cy="8244191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6" name="Freeform 781">
              <a:extLst>
                <a:ext uri="{FF2B5EF4-FFF2-40B4-BE49-F238E27FC236}">
                  <a16:creationId xmlns:a16="http://schemas.microsoft.com/office/drawing/2014/main" id="{87A640E3-190B-C946-83B9-ECB2D4B64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8016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" name="Freeform 403">
              <a:extLst>
                <a:ext uri="{FF2B5EF4-FFF2-40B4-BE49-F238E27FC236}">
                  <a16:creationId xmlns:a16="http://schemas.microsoft.com/office/drawing/2014/main" id="{A41CE65E-969F-5F4F-B8AA-5CB1959E2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9418" y="9558687"/>
              <a:ext cx="1904458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" name="Freeform 404">
              <a:extLst>
                <a:ext uri="{FF2B5EF4-FFF2-40B4-BE49-F238E27FC236}">
                  <a16:creationId xmlns:a16="http://schemas.microsoft.com/office/drawing/2014/main" id="{51720532-3F81-1748-9BCD-5837CC408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2" y="5927165"/>
              <a:ext cx="372609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" name="Freeform 405">
              <a:extLst>
                <a:ext uri="{FF2B5EF4-FFF2-40B4-BE49-F238E27FC236}">
                  <a16:creationId xmlns:a16="http://schemas.microsoft.com/office/drawing/2014/main" id="{63EABF06-574C-9843-91C0-E84CC1EB2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2" y="5337841"/>
              <a:ext cx="503185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" name="Freeform 406">
              <a:extLst>
                <a:ext uri="{FF2B5EF4-FFF2-40B4-BE49-F238E27FC236}">
                  <a16:creationId xmlns:a16="http://schemas.microsoft.com/office/drawing/2014/main" id="{D6C49190-0A31-0942-9C80-832C12A1B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0" y="4439516"/>
              <a:ext cx="840764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" name="Freeform 407">
              <a:extLst>
                <a:ext uri="{FF2B5EF4-FFF2-40B4-BE49-F238E27FC236}">
                  <a16:creationId xmlns:a16="http://schemas.microsoft.com/office/drawing/2014/main" id="{ECCFDC47-67AD-504C-9DC9-0BDD6E0F02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1583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" name="Freeform 408">
              <a:extLst>
                <a:ext uri="{FF2B5EF4-FFF2-40B4-BE49-F238E27FC236}">
                  <a16:creationId xmlns:a16="http://schemas.microsoft.com/office/drawing/2014/main" id="{7F76E8BA-8021-A140-A15C-D7E2CAF10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9545" y="4111405"/>
              <a:ext cx="280255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" name="Freeform 409">
              <a:extLst>
                <a:ext uri="{FF2B5EF4-FFF2-40B4-BE49-F238E27FC236}">
                  <a16:creationId xmlns:a16="http://schemas.microsoft.com/office/drawing/2014/main" id="{EB7B8B81-9663-A045-9F46-060CBDC111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6741" y="4120961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" name="Freeform 410">
              <a:extLst>
                <a:ext uri="{FF2B5EF4-FFF2-40B4-BE49-F238E27FC236}">
                  <a16:creationId xmlns:a16="http://schemas.microsoft.com/office/drawing/2014/main" id="{89B5522B-F927-D54F-8281-5210127F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42218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" name="Freeform 411">
              <a:extLst>
                <a:ext uri="{FF2B5EF4-FFF2-40B4-BE49-F238E27FC236}">
                  <a16:creationId xmlns:a16="http://schemas.microsoft.com/office/drawing/2014/main" id="{61882C45-1202-2E48-8AAD-DC8E9A2EA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26297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" name="Freeform 412">
              <a:extLst>
                <a:ext uri="{FF2B5EF4-FFF2-40B4-BE49-F238E27FC236}">
                  <a16:creationId xmlns:a16="http://schemas.microsoft.com/office/drawing/2014/main" id="{B4EEB544-68B3-0A40-8CB8-DD6949CD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6934" y="4729399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" name="Freeform 413">
              <a:extLst>
                <a:ext uri="{FF2B5EF4-FFF2-40B4-BE49-F238E27FC236}">
                  <a16:creationId xmlns:a16="http://schemas.microsoft.com/office/drawing/2014/main" id="{22EFF51E-5A2F-DF45-8582-1C90449E2C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6489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" name="Freeform 414">
              <a:extLst>
                <a:ext uri="{FF2B5EF4-FFF2-40B4-BE49-F238E27FC236}">
                  <a16:creationId xmlns:a16="http://schemas.microsoft.com/office/drawing/2014/main" id="{96391E09-45C1-0E44-8DFE-D6EE8619B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4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" name="Freeform 415">
              <a:extLst>
                <a:ext uri="{FF2B5EF4-FFF2-40B4-BE49-F238E27FC236}">
                  <a16:creationId xmlns:a16="http://schemas.microsoft.com/office/drawing/2014/main" id="{5D108F3A-F497-BB45-8304-036E843F3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4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" name="Freeform 416">
              <a:extLst>
                <a:ext uri="{FF2B5EF4-FFF2-40B4-BE49-F238E27FC236}">
                  <a16:creationId xmlns:a16="http://schemas.microsoft.com/office/drawing/2014/main" id="{5A4916A2-4310-384B-8251-2EB71CFD8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96359" y="4525526"/>
              <a:ext cx="394904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" name="Freeform 417">
              <a:extLst>
                <a:ext uri="{FF2B5EF4-FFF2-40B4-BE49-F238E27FC236}">
                  <a16:creationId xmlns:a16="http://schemas.microsoft.com/office/drawing/2014/main" id="{E1B9427E-DD99-1043-90B0-A853FDC51B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6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" name="Freeform 418">
              <a:extLst>
                <a:ext uri="{FF2B5EF4-FFF2-40B4-BE49-F238E27FC236}">
                  <a16:creationId xmlns:a16="http://schemas.microsoft.com/office/drawing/2014/main" id="{0047B584-3C48-0043-8B45-EDA6ABD6E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45405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" name="Freeform 419">
              <a:extLst>
                <a:ext uri="{FF2B5EF4-FFF2-40B4-BE49-F238E27FC236}">
                  <a16:creationId xmlns:a16="http://schemas.microsoft.com/office/drawing/2014/main" id="{79F59E67-113D-5C45-B203-F342B91CE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0" y="5898497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" name="Freeform 420">
              <a:extLst>
                <a:ext uri="{FF2B5EF4-FFF2-40B4-BE49-F238E27FC236}">
                  <a16:creationId xmlns:a16="http://schemas.microsoft.com/office/drawing/2014/main" id="{BD515EE4-A2BB-B149-B879-09961013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05912" y="6172454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" name="Freeform 421">
              <a:extLst>
                <a:ext uri="{FF2B5EF4-FFF2-40B4-BE49-F238E27FC236}">
                  <a16:creationId xmlns:a16="http://schemas.microsoft.com/office/drawing/2014/main" id="{6B904F00-8C41-3A42-9A54-AABAE0F46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6677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" name="Freeform 422">
              <a:extLst>
                <a:ext uri="{FF2B5EF4-FFF2-40B4-BE49-F238E27FC236}">
                  <a16:creationId xmlns:a16="http://schemas.microsoft.com/office/drawing/2014/main" id="{E4A71582-5403-C641-B9C5-6DA8476C5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8016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" name="Freeform 423">
              <a:extLst>
                <a:ext uri="{FF2B5EF4-FFF2-40B4-BE49-F238E27FC236}">
                  <a16:creationId xmlns:a16="http://schemas.microsoft.com/office/drawing/2014/main" id="{507AC3D3-80E0-2048-B288-999073098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7443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" name="Freeform 424">
              <a:extLst>
                <a:ext uri="{FF2B5EF4-FFF2-40B4-BE49-F238E27FC236}">
                  <a16:creationId xmlns:a16="http://schemas.microsoft.com/office/drawing/2014/main" id="{25A440F7-744D-8F41-9209-54CD15EA1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75977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" name="Freeform 425">
              <a:extLst>
                <a:ext uri="{FF2B5EF4-FFF2-40B4-BE49-F238E27FC236}">
                  <a16:creationId xmlns:a16="http://schemas.microsoft.com/office/drawing/2014/main" id="{6373B5B4-BF3A-0A45-B659-B9F2F55AE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02729" y="6761778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" name="Freeform 426">
              <a:extLst>
                <a:ext uri="{FF2B5EF4-FFF2-40B4-BE49-F238E27FC236}">
                  <a16:creationId xmlns:a16="http://schemas.microsoft.com/office/drawing/2014/main" id="{8B35D992-C701-6745-873F-6090E751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4959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" name="Freeform 427">
              <a:extLst>
                <a:ext uri="{FF2B5EF4-FFF2-40B4-BE49-F238E27FC236}">
                  <a16:creationId xmlns:a16="http://schemas.microsoft.com/office/drawing/2014/main" id="{C4671651-43A8-9647-892D-CB06D8DA65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45403" y="6854158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" name="Freeform 428">
              <a:extLst>
                <a:ext uri="{FF2B5EF4-FFF2-40B4-BE49-F238E27FC236}">
                  <a16:creationId xmlns:a16="http://schemas.microsoft.com/office/drawing/2014/main" id="{4E82063E-0AAB-E94B-BAC9-858C1466C5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7633" y="6815932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" name="Freeform 429">
              <a:extLst>
                <a:ext uri="{FF2B5EF4-FFF2-40B4-BE49-F238E27FC236}">
                  <a16:creationId xmlns:a16="http://schemas.microsoft.com/office/drawing/2014/main" id="{C70EC25C-AB7A-2745-ABF7-4B14BFDA7E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3683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02D24AA-6676-C841-AB58-106F7FAE5648}"/>
                </a:ext>
              </a:extLst>
            </p:cNvPr>
            <p:cNvGrpSpPr/>
            <p:nvPr/>
          </p:nvGrpSpPr>
          <p:grpSpPr>
            <a:xfrm>
              <a:off x="17709738" y="6761778"/>
              <a:ext cx="697448" cy="662593"/>
              <a:chOff x="5961121" y="2686387"/>
              <a:chExt cx="288233" cy="273757"/>
            </a:xfrm>
            <a:grpFill/>
          </p:grpSpPr>
          <p:sp>
            <p:nvSpPr>
              <p:cNvPr id="402" name="Freeform 430">
                <a:extLst>
                  <a:ext uri="{FF2B5EF4-FFF2-40B4-BE49-F238E27FC236}">
                    <a16:creationId xmlns:a16="http://schemas.microsoft.com/office/drawing/2014/main" id="{82F026B3-1877-AA4C-9C85-16F0627D64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03" name="Freeform 431">
                <a:extLst>
                  <a:ext uri="{FF2B5EF4-FFF2-40B4-BE49-F238E27FC236}">
                    <a16:creationId xmlns:a16="http://schemas.microsoft.com/office/drawing/2014/main" id="{9E04FA91-EEB5-6243-97A9-9992B2A25A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  <p:sp>
          <p:nvSpPr>
            <p:cNvPr id="35" name="Freeform 432">
              <a:extLst>
                <a:ext uri="{FF2B5EF4-FFF2-40B4-BE49-F238E27FC236}">
                  <a16:creationId xmlns:a16="http://schemas.microsoft.com/office/drawing/2014/main" id="{F6FF267A-1A84-0444-9FC2-933745F92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4892" y="7370216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" name="Freeform 433">
              <a:extLst>
                <a:ext uri="{FF2B5EF4-FFF2-40B4-BE49-F238E27FC236}">
                  <a16:creationId xmlns:a16="http://schemas.microsoft.com/office/drawing/2014/main" id="{81A12834-5F44-D344-969F-414D81E34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73427" y="7370216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" name="Freeform 434">
              <a:extLst>
                <a:ext uri="{FF2B5EF4-FFF2-40B4-BE49-F238E27FC236}">
                  <a16:creationId xmlns:a16="http://schemas.microsoft.com/office/drawing/2014/main" id="{8C622B73-FC8C-3A40-B9A7-FF570E695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52409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" name="Freeform 435">
              <a:extLst>
                <a:ext uri="{FF2B5EF4-FFF2-40B4-BE49-F238E27FC236}">
                  <a16:creationId xmlns:a16="http://schemas.microsoft.com/office/drawing/2014/main" id="{E6BE7D10-3CD3-AF4A-A45C-EB14D8A2D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50500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" name="Freeform 436">
              <a:extLst>
                <a:ext uri="{FF2B5EF4-FFF2-40B4-BE49-F238E27FC236}">
                  <a16:creationId xmlns:a16="http://schemas.microsoft.com/office/drawing/2014/main" id="{996FF73B-7CA5-F846-9007-85EC561751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3300" y="7679215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0" name="Freeform 437">
              <a:extLst>
                <a:ext uri="{FF2B5EF4-FFF2-40B4-BE49-F238E27FC236}">
                  <a16:creationId xmlns:a16="http://schemas.microsoft.com/office/drawing/2014/main" id="{4EB32ABA-E2B7-F741-A3EF-B9EE86D6C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09" y="7873535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1" name="Freeform 438">
              <a:extLst>
                <a:ext uri="{FF2B5EF4-FFF2-40B4-BE49-F238E27FC236}">
                  <a16:creationId xmlns:a16="http://schemas.microsoft.com/office/drawing/2014/main" id="{4ED41262-B7AB-8141-AA14-B3FE6BCE2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03368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" name="Freeform 439">
              <a:extLst>
                <a:ext uri="{FF2B5EF4-FFF2-40B4-BE49-F238E27FC236}">
                  <a16:creationId xmlns:a16="http://schemas.microsoft.com/office/drawing/2014/main" id="{B1A35BEF-27AF-F44F-9E17-367256CAE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2412" y="8099708"/>
              <a:ext cx="130573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6" name="Freeform 440">
              <a:extLst>
                <a:ext uri="{FF2B5EF4-FFF2-40B4-BE49-F238E27FC236}">
                  <a16:creationId xmlns:a16="http://schemas.microsoft.com/office/drawing/2014/main" id="{E999848B-F152-3444-AF6F-A0A949BA9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59" y="8163420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" name="Freeform 441">
              <a:extLst>
                <a:ext uri="{FF2B5EF4-FFF2-40B4-BE49-F238E27FC236}">
                  <a16:creationId xmlns:a16="http://schemas.microsoft.com/office/drawing/2014/main" id="{FBE4FE68-3C01-D444-9A0D-BB899CD06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5" y="8389592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" name="Freeform 442">
              <a:extLst>
                <a:ext uri="{FF2B5EF4-FFF2-40B4-BE49-F238E27FC236}">
                  <a16:creationId xmlns:a16="http://schemas.microsoft.com/office/drawing/2014/main" id="{E8241A99-6C5F-7C47-ADAB-62D9AC1E0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09" y="8453303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" name="Freeform 443">
              <a:extLst>
                <a:ext uri="{FF2B5EF4-FFF2-40B4-BE49-F238E27FC236}">
                  <a16:creationId xmlns:a16="http://schemas.microsoft.com/office/drawing/2014/main" id="{0B56115F-616E-5A43-B994-049075076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2918" y="8399150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" name="Freeform 444">
              <a:extLst>
                <a:ext uri="{FF2B5EF4-FFF2-40B4-BE49-F238E27FC236}">
                  <a16:creationId xmlns:a16="http://schemas.microsoft.com/office/drawing/2014/main" id="{1D027E4C-765E-F84B-8E29-B118F35AC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9800" y="8472417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" name="Freeform 445">
              <a:extLst>
                <a:ext uri="{FF2B5EF4-FFF2-40B4-BE49-F238E27FC236}">
                  <a16:creationId xmlns:a16="http://schemas.microsoft.com/office/drawing/2014/main" id="{9F3BF38F-3553-714F-A3E7-EEBE372E8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98908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" name="Freeform 446">
              <a:extLst>
                <a:ext uri="{FF2B5EF4-FFF2-40B4-BE49-F238E27FC236}">
                  <a16:creationId xmlns:a16="http://schemas.microsoft.com/office/drawing/2014/main" id="{3B47042F-2C6C-9340-B035-1D14137FE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3045" y="8520200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" name="Freeform 447">
              <a:extLst>
                <a:ext uri="{FF2B5EF4-FFF2-40B4-BE49-F238E27FC236}">
                  <a16:creationId xmlns:a16="http://schemas.microsoft.com/office/drawing/2014/main" id="{C9193867-0A9A-FD48-812B-D330E0675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6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" name="Freeform 448">
              <a:extLst>
                <a:ext uri="{FF2B5EF4-FFF2-40B4-BE49-F238E27FC236}">
                  <a16:creationId xmlns:a16="http://schemas.microsoft.com/office/drawing/2014/main" id="{E4E508D0-7794-DB4D-8117-C5E1202C4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6" y="8593469"/>
              <a:ext cx="130573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" name="Freeform 449">
              <a:extLst>
                <a:ext uri="{FF2B5EF4-FFF2-40B4-BE49-F238E27FC236}">
                  <a16:creationId xmlns:a16="http://schemas.microsoft.com/office/drawing/2014/main" id="{4E3A861C-3C46-3940-91A2-964F56840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9353" y="8631694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" name="Freeform 450">
              <a:extLst>
                <a:ext uri="{FF2B5EF4-FFF2-40B4-BE49-F238E27FC236}">
                  <a16:creationId xmlns:a16="http://schemas.microsoft.com/office/drawing/2014/main" id="{76DA3806-7BCD-6B4D-8A65-BBD385A63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63238" y="8539312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" name="Freeform 451">
              <a:extLst>
                <a:ext uri="{FF2B5EF4-FFF2-40B4-BE49-F238E27FC236}">
                  <a16:creationId xmlns:a16="http://schemas.microsoft.com/office/drawing/2014/main" id="{D178468C-54E1-E64D-9B9E-39CBBF052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1265" y="8399150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" name="Freeform 452">
              <a:extLst>
                <a:ext uri="{FF2B5EF4-FFF2-40B4-BE49-F238E27FC236}">
                  <a16:creationId xmlns:a16="http://schemas.microsoft.com/office/drawing/2014/main" id="{D24D4E46-550A-E74A-803A-D4B011EC9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7759" y="8781415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" name="Freeform 453">
              <a:extLst>
                <a:ext uri="{FF2B5EF4-FFF2-40B4-BE49-F238E27FC236}">
                  <a16:creationId xmlns:a16="http://schemas.microsoft.com/office/drawing/2014/main" id="{BE7888D9-0AD9-464A-8819-E8DC51025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30115" y="8978922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" name="Freeform 454">
              <a:extLst>
                <a:ext uri="{FF2B5EF4-FFF2-40B4-BE49-F238E27FC236}">
                  <a16:creationId xmlns:a16="http://schemas.microsoft.com/office/drawing/2014/main" id="{96301B93-0578-FF4C-AD97-5A41C20A7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6997" y="9090416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" name="Freeform 455">
              <a:extLst>
                <a:ext uri="{FF2B5EF4-FFF2-40B4-BE49-F238E27FC236}">
                  <a16:creationId xmlns:a16="http://schemas.microsoft.com/office/drawing/2014/main" id="{2C8385A8-CA16-E944-AF5C-C424DD326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2283" y="9119082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" name="Freeform 456">
              <a:extLst>
                <a:ext uri="{FF2B5EF4-FFF2-40B4-BE49-F238E27FC236}">
                  <a16:creationId xmlns:a16="http://schemas.microsoft.com/office/drawing/2014/main" id="{A956BDF5-97C6-944E-AEE3-E8D358D7E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7379" y="9166867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" name="Freeform 457">
              <a:extLst>
                <a:ext uri="{FF2B5EF4-FFF2-40B4-BE49-F238E27FC236}">
                  <a16:creationId xmlns:a16="http://schemas.microsoft.com/office/drawing/2014/main" id="{7792455D-5022-5344-8E29-018E01D88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1836" y="9326143"/>
              <a:ext cx="429937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" name="Freeform 458">
              <a:extLst>
                <a:ext uri="{FF2B5EF4-FFF2-40B4-BE49-F238E27FC236}">
                  <a16:creationId xmlns:a16="http://schemas.microsoft.com/office/drawing/2014/main" id="{6C706374-EBB3-814D-94D0-21DCA0F83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0308" y="9361183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" name="Freeform 459">
              <a:extLst>
                <a:ext uri="{FF2B5EF4-FFF2-40B4-BE49-F238E27FC236}">
                  <a16:creationId xmlns:a16="http://schemas.microsoft.com/office/drawing/2014/main" id="{2FF2A41F-809E-CB4D-99B6-A0463C57A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42218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" name="Freeform 460">
              <a:extLst>
                <a:ext uri="{FF2B5EF4-FFF2-40B4-BE49-F238E27FC236}">
                  <a16:creationId xmlns:a16="http://schemas.microsoft.com/office/drawing/2014/main" id="{FF4B7111-E071-E140-B5DB-265C064C6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99544" y="9437635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" name="Freeform 461">
              <a:extLst>
                <a:ext uri="{FF2B5EF4-FFF2-40B4-BE49-F238E27FC236}">
                  <a16:creationId xmlns:a16="http://schemas.microsoft.com/office/drawing/2014/main" id="{D0EBA55B-F5B9-1B41-8A98-941C5C701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4575" y="9437635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" name="Freeform 462">
              <a:extLst>
                <a:ext uri="{FF2B5EF4-FFF2-40B4-BE49-F238E27FC236}">
                  <a16:creationId xmlns:a16="http://schemas.microsoft.com/office/drawing/2014/main" id="{C0DA96DD-627A-024E-B786-5FD298033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2346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" name="Freeform 463">
              <a:extLst>
                <a:ext uri="{FF2B5EF4-FFF2-40B4-BE49-F238E27FC236}">
                  <a16:creationId xmlns:a16="http://schemas.microsoft.com/office/drawing/2014/main" id="{D63AC108-B4D4-A84D-AC3A-06646F3BD4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59" y="9437635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" name="Freeform 464">
              <a:extLst>
                <a:ext uri="{FF2B5EF4-FFF2-40B4-BE49-F238E27FC236}">
                  <a16:creationId xmlns:a16="http://schemas.microsoft.com/office/drawing/2014/main" id="{8DFAD4F9-D82E-024C-9768-5E07EC5DD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9226" y="9491791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" name="Freeform 465">
              <a:extLst>
                <a:ext uri="{FF2B5EF4-FFF2-40B4-BE49-F238E27FC236}">
                  <a16:creationId xmlns:a16="http://schemas.microsoft.com/office/drawing/2014/main" id="{DF1B11EF-147B-0441-B00A-C4079663C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4065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" name="Freeform 466">
              <a:extLst>
                <a:ext uri="{FF2B5EF4-FFF2-40B4-BE49-F238E27FC236}">
                  <a16:creationId xmlns:a16="http://schemas.microsoft.com/office/drawing/2014/main" id="{94FAD1F7-94B5-104A-812E-183BF83E85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69608" y="9185981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" name="Freeform 467">
              <a:extLst>
                <a:ext uri="{FF2B5EF4-FFF2-40B4-BE49-F238E27FC236}">
                  <a16:creationId xmlns:a16="http://schemas.microsoft.com/office/drawing/2014/main" id="{D474E12B-30BC-374C-8FEA-98128DF7AA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9671" y="8969361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" name="Freeform 468">
              <a:extLst>
                <a:ext uri="{FF2B5EF4-FFF2-40B4-BE49-F238E27FC236}">
                  <a16:creationId xmlns:a16="http://schemas.microsoft.com/office/drawing/2014/main" id="{9E8F34AF-0303-4049-BE0B-2EAE385BA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4" y="8950247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" name="Freeform 469">
              <a:extLst>
                <a:ext uri="{FF2B5EF4-FFF2-40B4-BE49-F238E27FC236}">
                  <a16:creationId xmlns:a16="http://schemas.microsoft.com/office/drawing/2014/main" id="{445FDF55-3F0A-3F43-9273-784C07F296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9164" y="8931137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" name="Freeform 470">
              <a:extLst>
                <a:ext uri="{FF2B5EF4-FFF2-40B4-BE49-F238E27FC236}">
                  <a16:creationId xmlns:a16="http://schemas.microsoft.com/office/drawing/2014/main" id="{67C27E26-65D0-D64D-8CCA-35DE0B97C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1073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" name="Freeform 471">
              <a:extLst>
                <a:ext uri="{FF2B5EF4-FFF2-40B4-BE49-F238E27FC236}">
                  <a16:creationId xmlns:a16="http://schemas.microsoft.com/office/drawing/2014/main" id="{7C027235-990F-594E-B1EF-3A9977B8A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0628" y="9061741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" name="Freeform 472">
              <a:extLst>
                <a:ext uri="{FF2B5EF4-FFF2-40B4-BE49-F238E27FC236}">
                  <a16:creationId xmlns:a16="http://schemas.microsoft.com/office/drawing/2014/main" id="{E4D3C87A-22C9-404B-A000-E37F5476D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21838" y="9240134"/>
              <a:ext cx="194267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" name="Freeform 473">
              <a:extLst>
                <a:ext uri="{FF2B5EF4-FFF2-40B4-BE49-F238E27FC236}">
                  <a16:creationId xmlns:a16="http://schemas.microsoft.com/office/drawing/2014/main" id="{6D53C9FC-9B62-2A4D-96FB-21A38C04E7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094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" name="Freeform 474">
              <a:extLst>
                <a:ext uri="{FF2B5EF4-FFF2-40B4-BE49-F238E27FC236}">
                  <a16:creationId xmlns:a16="http://schemas.microsoft.com/office/drawing/2014/main" id="{3900CF61-F346-EA41-8BCD-E5F6BC6B2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4130" y="9485422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" name="Freeform 475">
              <a:extLst>
                <a:ext uri="{FF2B5EF4-FFF2-40B4-BE49-F238E27FC236}">
                  <a16:creationId xmlns:a16="http://schemas.microsoft.com/office/drawing/2014/main" id="{F651C476-EEFE-3349-9B3D-8F610D774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86805" y="9399411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2" name="Freeform 476">
              <a:extLst>
                <a:ext uri="{FF2B5EF4-FFF2-40B4-BE49-F238E27FC236}">
                  <a16:creationId xmlns:a16="http://schemas.microsoft.com/office/drawing/2014/main" id="{04AF8CE2-73BA-AA40-BF0A-FD7E567BE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04002" y="9361183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3" name="Freeform 477">
              <a:extLst>
                <a:ext uri="{FF2B5EF4-FFF2-40B4-BE49-F238E27FC236}">
                  <a16:creationId xmlns:a16="http://schemas.microsoft.com/office/drawing/2014/main" id="{46CCA8AD-575F-7346-A8A7-81558BC70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0" y="10017406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4" name="Freeform 478">
              <a:extLst>
                <a:ext uri="{FF2B5EF4-FFF2-40B4-BE49-F238E27FC236}">
                  <a16:creationId xmlns:a16="http://schemas.microsoft.com/office/drawing/2014/main" id="{4E02BBE7-BA11-EA4E-ABDB-33D5F42BFD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9224" y="10727782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5" name="Freeform 479">
              <a:extLst>
                <a:ext uri="{FF2B5EF4-FFF2-40B4-BE49-F238E27FC236}">
                  <a16:creationId xmlns:a16="http://schemas.microsoft.com/office/drawing/2014/main" id="{F3AF2CF7-50DF-0D4A-BEB4-03EF30817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77888" y="10848834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" name="Freeform 480">
              <a:extLst>
                <a:ext uri="{FF2B5EF4-FFF2-40B4-BE49-F238E27FC236}">
                  <a16:creationId xmlns:a16="http://schemas.microsoft.com/office/drawing/2014/main" id="{91F8AE66-F45F-FA40-8678-BD9EC0738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9418" y="11055894"/>
              <a:ext cx="366242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" name="Freeform 481">
              <a:extLst>
                <a:ext uri="{FF2B5EF4-FFF2-40B4-BE49-F238E27FC236}">
                  <a16:creationId xmlns:a16="http://schemas.microsoft.com/office/drawing/2014/main" id="{5422D2A7-9224-CD4A-A0B6-F450048EF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16741" y="11412677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" name="Freeform 482">
              <a:extLst>
                <a:ext uri="{FF2B5EF4-FFF2-40B4-BE49-F238E27FC236}">
                  <a16:creationId xmlns:a16="http://schemas.microsoft.com/office/drawing/2014/main" id="{2BC84F18-44DF-A244-A19E-68366DEF8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3494" y="11065452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" name="Freeform 483">
              <a:extLst>
                <a:ext uri="{FF2B5EF4-FFF2-40B4-BE49-F238E27FC236}">
                  <a16:creationId xmlns:a16="http://schemas.microsoft.com/office/drawing/2014/main" id="{0D6BEAB8-E564-F641-96BD-596FBDA50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83621" y="11017669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" name="Freeform 484">
              <a:extLst>
                <a:ext uri="{FF2B5EF4-FFF2-40B4-BE49-F238E27FC236}">
                  <a16:creationId xmlns:a16="http://schemas.microsoft.com/office/drawing/2014/main" id="{4C8102AB-726C-DD4E-88B0-FFEF254056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95723" y="11017669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" name="Freeform 485">
              <a:extLst>
                <a:ext uri="{FF2B5EF4-FFF2-40B4-BE49-F238E27FC236}">
                  <a16:creationId xmlns:a16="http://schemas.microsoft.com/office/drawing/2014/main" id="{038538B0-E5C3-4546-859A-3308675CE9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4894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" name="Freeform 486">
              <a:extLst>
                <a:ext uri="{FF2B5EF4-FFF2-40B4-BE49-F238E27FC236}">
                  <a16:creationId xmlns:a16="http://schemas.microsoft.com/office/drawing/2014/main" id="{B60D09D0-2D79-0D4C-9554-053D944BB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5150" y="9606474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" name="Freeform 487">
              <a:extLst>
                <a:ext uri="{FF2B5EF4-FFF2-40B4-BE49-F238E27FC236}">
                  <a16:creationId xmlns:a16="http://schemas.microsoft.com/office/drawing/2014/main" id="{723B19E3-03DB-A542-BBA4-FC9E3C5CD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6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" name="Freeform 488">
              <a:extLst>
                <a:ext uri="{FF2B5EF4-FFF2-40B4-BE49-F238E27FC236}">
                  <a16:creationId xmlns:a16="http://schemas.microsoft.com/office/drawing/2014/main" id="{0A5F1584-BFA9-5A45-B067-8B844550B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6296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" name="Freeform 489">
              <a:extLst>
                <a:ext uri="{FF2B5EF4-FFF2-40B4-BE49-F238E27FC236}">
                  <a16:creationId xmlns:a16="http://schemas.microsoft.com/office/drawing/2014/main" id="{B9214A3F-3A5E-0B4D-A928-0B7770320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5404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" name="Freeform 490">
              <a:extLst>
                <a:ext uri="{FF2B5EF4-FFF2-40B4-BE49-F238E27FC236}">
                  <a16:creationId xmlns:a16="http://schemas.microsoft.com/office/drawing/2014/main" id="{CFAE92DA-0CF8-B84E-B787-BC41A582E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11645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" name="Freeform 491">
              <a:extLst>
                <a:ext uri="{FF2B5EF4-FFF2-40B4-BE49-F238E27FC236}">
                  <a16:creationId xmlns:a16="http://schemas.microsoft.com/office/drawing/2014/main" id="{0B91F8BF-007B-7D42-B9BB-1939116FD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8971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" name="Freeform 492">
              <a:extLst>
                <a:ext uri="{FF2B5EF4-FFF2-40B4-BE49-F238E27FC236}">
                  <a16:creationId xmlns:a16="http://schemas.microsoft.com/office/drawing/2014/main" id="{FB7CB9D2-7FA7-8849-891B-514CB35D9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6680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" name="Freeform 493">
              <a:extLst>
                <a:ext uri="{FF2B5EF4-FFF2-40B4-BE49-F238E27FC236}">
                  <a16:creationId xmlns:a16="http://schemas.microsoft.com/office/drawing/2014/main" id="{C5A14F8A-EBA4-E645-AC71-7A7DD29C9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69" y="6892386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" name="Freeform 494">
              <a:extLst>
                <a:ext uri="{FF2B5EF4-FFF2-40B4-BE49-F238E27FC236}">
                  <a16:creationId xmlns:a16="http://schemas.microsoft.com/office/drawing/2014/main" id="{14165AAF-D245-3C49-BC04-5DA062227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0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" name="Freeform 495">
              <a:extLst>
                <a:ext uri="{FF2B5EF4-FFF2-40B4-BE49-F238E27FC236}">
                  <a16:creationId xmlns:a16="http://schemas.microsoft.com/office/drawing/2014/main" id="{D6FC15E9-F151-DD43-9176-AE832997A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1" y="7153601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" name="Freeform 496">
              <a:extLst>
                <a:ext uri="{FF2B5EF4-FFF2-40B4-BE49-F238E27FC236}">
                  <a16:creationId xmlns:a16="http://schemas.microsoft.com/office/drawing/2014/main" id="{3FFAD133-4D65-0E4A-AF57-91B00B402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1963" y="7284209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" name="Freeform 497">
              <a:extLst>
                <a:ext uri="{FF2B5EF4-FFF2-40B4-BE49-F238E27FC236}">
                  <a16:creationId xmlns:a16="http://schemas.microsoft.com/office/drawing/2014/main" id="{3DBD4506-E42E-D846-8770-EB3991232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1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" name="Freeform 498">
              <a:extLst>
                <a:ext uri="{FF2B5EF4-FFF2-40B4-BE49-F238E27FC236}">
                  <a16:creationId xmlns:a16="http://schemas.microsoft.com/office/drawing/2014/main" id="{57487B39-E6A8-EA44-ACD8-3AE48C666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3813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" name="Freeform 499">
              <a:extLst>
                <a:ext uri="{FF2B5EF4-FFF2-40B4-BE49-F238E27FC236}">
                  <a16:creationId xmlns:a16="http://schemas.microsoft.com/office/drawing/2014/main" id="{9B874046-22C8-4646-ABD2-B0963D26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3366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" name="Freeform 500">
              <a:extLst>
                <a:ext uri="{FF2B5EF4-FFF2-40B4-BE49-F238E27FC236}">
                  <a16:creationId xmlns:a16="http://schemas.microsoft.com/office/drawing/2014/main" id="{8BE7DE78-02B7-D84F-BB82-D2F643BDEE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9098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" name="Freeform 501">
              <a:extLst>
                <a:ext uri="{FF2B5EF4-FFF2-40B4-BE49-F238E27FC236}">
                  <a16:creationId xmlns:a16="http://schemas.microsoft.com/office/drawing/2014/main" id="{7EC544E1-68E0-7045-91C6-CE2A0AA2FE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4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" name="Freeform 502">
              <a:extLst>
                <a:ext uri="{FF2B5EF4-FFF2-40B4-BE49-F238E27FC236}">
                  <a16:creationId xmlns:a16="http://schemas.microsoft.com/office/drawing/2014/main" id="{DD1C48DD-6EC9-164B-88E2-1AD6322C5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9" y="6086441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" name="Freeform 503">
              <a:extLst>
                <a:ext uri="{FF2B5EF4-FFF2-40B4-BE49-F238E27FC236}">
                  <a16:creationId xmlns:a16="http://schemas.microsoft.com/office/drawing/2014/main" id="{77790342-1E4A-5146-9B79-58F56763DA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2413" y="6105555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" name="Freeform 504">
              <a:extLst>
                <a:ext uri="{FF2B5EF4-FFF2-40B4-BE49-F238E27FC236}">
                  <a16:creationId xmlns:a16="http://schemas.microsoft.com/office/drawing/2014/main" id="{BDE5CCF9-72F2-D249-87C9-5FE4AFBF1C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8015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" name="Freeform 505">
              <a:extLst>
                <a:ext uri="{FF2B5EF4-FFF2-40B4-BE49-F238E27FC236}">
                  <a16:creationId xmlns:a16="http://schemas.microsoft.com/office/drawing/2014/main" id="{67BF97D0-DEF4-154B-B36E-C545DE614D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9413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" name="Freeform 506">
              <a:extLst>
                <a:ext uri="{FF2B5EF4-FFF2-40B4-BE49-F238E27FC236}">
                  <a16:creationId xmlns:a16="http://schemas.microsoft.com/office/drawing/2014/main" id="{911ABB1B-4C14-6442-82F0-0F885D252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8081" y="5994061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" name="Freeform 507">
              <a:extLst>
                <a:ext uri="{FF2B5EF4-FFF2-40B4-BE49-F238E27FC236}">
                  <a16:creationId xmlns:a16="http://schemas.microsoft.com/office/drawing/2014/main" id="{2445E1C1-C39E-8C43-9BBB-B7714A3D5B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2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" name="Freeform 508">
              <a:extLst>
                <a:ext uri="{FF2B5EF4-FFF2-40B4-BE49-F238E27FC236}">
                  <a16:creationId xmlns:a16="http://schemas.microsoft.com/office/drawing/2014/main" id="{49C09E8F-EC4F-0A49-B10E-EE0D14C2D8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2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" name="Freeform 509">
              <a:extLst>
                <a:ext uri="{FF2B5EF4-FFF2-40B4-BE49-F238E27FC236}">
                  <a16:creationId xmlns:a16="http://schemas.microsoft.com/office/drawing/2014/main" id="{60C888B0-39E9-DF4A-B229-1212D02EB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2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" name="Freeform 510">
              <a:extLst>
                <a:ext uri="{FF2B5EF4-FFF2-40B4-BE49-F238E27FC236}">
                  <a16:creationId xmlns:a16="http://schemas.microsoft.com/office/drawing/2014/main" id="{DB46A05A-4BE8-614F-8B9A-6A063CFEA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89990" y="6207491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" name="Freeform 511">
              <a:extLst>
                <a:ext uri="{FF2B5EF4-FFF2-40B4-BE49-F238E27FC236}">
                  <a16:creationId xmlns:a16="http://schemas.microsoft.com/office/drawing/2014/main" id="{EE6F208B-E279-3A4E-9402-0F7825738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0118" y="5787003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" name="Freeform 512">
              <a:extLst>
                <a:ext uri="{FF2B5EF4-FFF2-40B4-BE49-F238E27FC236}">
                  <a16:creationId xmlns:a16="http://schemas.microsoft.com/office/drawing/2014/main" id="{A4E35B92-F107-174F-9E57-CDB5E5D89B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0" y="11747159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" name="Freeform 513">
              <a:extLst>
                <a:ext uri="{FF2B5EF4-FFF2-40B4-BE49-F238E27FC236}">
                  <a16:creationId xmlns:a16="http://schemas.microsoft.com/office/drawing/2014/main" id="{D7936886-F77C-E44E-B144-EEA951031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1135" y="11804497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" name="Freeform 514">
              <a:extLst>
                <a:ext uri="{FF2B5EF4-FFF2-40B4-BE49-F238E27FC236}">
                  <a16:creationId xmlns:a16="http://schemas.microsoft.com/office/drawing/2014/main" id="{3562A78B-44E9-2941-BEDE-ADE73441B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4" y="11731231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" name="Freeform 515">
              <a:extLst>
                <a:ext uri="{FF2B5EF4-FFF2-40B4-BE49-F238E27FC236}">
                  <a16:creationId xmlns:a16="http://schemas.microsoft.com/office/drawing/2014/main" id="{2852353F-98EA-9648-A0AE-9BAB23B1A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7" y="11766272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" name="Freeform 516">
              <a:extLst>
                <a:ext uri="{FF2B5EF4-FFF2-40B4-BE49-F238E27FC236}">
                  <a16:creationId xmlns:a16="http://schemas.microsoft.com/office/drawing/2014/main" id="{03A17524-92FB-F94C-A93F-5086C13D2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8" y="11702559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" name="Freeform 517">
              <a:extLst>
                <a:ext uri="{FF2B5EF4-FFF2-40B4-BE49-F238E27FC236}">
                  <a16:creationId xmlns:a16="http://schemas.microsoft.com/office/drawing/2014/main" id="{F466998A-677D-A54C-A7B1-EFCE21FA9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8" y="11626107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4" name="Freeform 518">
              <a:extLst>
                <a:ext uri="{FF2B5EF4-FFF2-40B4-BE49-F238E27FC236}">
                  <a16:creationId xmlns:a16="http://schemas.microsoft.com/office/drawing/2014/main" id="{F5180BF9-160F-054D-97E3-5BE815BBAC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4703" y="11505057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5" name="Freeform 519">
              <a:extLst>
                <a:ext uri="{FF2B5EF4-FFF2-40B4-BE49-F238E27FC236}">
                  <a16:creationId xmlns:a16="http://schemas.microsoft.com/office/drawing/2014/main" id="{6A00783F-A15B-094E-9F1B-A690076B2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0" y="11587880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6" name="Freeform 520">
              <a:extLst>
                <a:ext uri="{FF2B5EF4-FFF2-40B4-BE49-F238E27FC236}">
                  <a16:creationId xmlns:a16="http://schemas.microsoft.com/office/drawing/2014/main" id="{17C1512A-74E6-4E4B-A804-47CB5AAA5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0" y="11466830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7" name="Freeform 521">
              <a:extLst>
                <a:ext uri="{FF2B5EF4-FFF2-40B4-BE49-F238E27FC236}">
                  <a16:creationId xmlns:a16="http://schemas.microsoft.com/office/drawing/2014/main" id="{C560419C-88EE-A94C-A4D7-941E6BECE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2922" y="11282067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" name="Freeform 522">
              <a:extLst>
                <a:ext uri="{FF2B5EF4-FFF2-40B4-BE49-F238E27FC236}">
                  <a16:creationId xmlns:a16="http://schemas.microsoft.com/office/drawing/2014/main" id="{BA1B67DC-10A8-1347-8692-AE01C345E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2476" y="11113235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" name="Freeform 523">
              <a:extLst>
                <a:ext uri="{FF2B5EF4-FFF2-40B4-BE49-F238E27FC236}">
                  <a16:creationId xmlns:a16="http://schemas.microsoft.com/office/drawing/2014/main" id="{739938B8-6CDF-3442-9D2C-45487D888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372" y="8462859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" name="Freeform 524">
              <a:extLst>
                <a:ext uri="{FF2B5EF4-FFF2-40B4-BE49-F238E27FC236}">
                  <a16:creationId xmlns:a16="http://schemas.microsoft.com/office/drawing/2014/main" id="{D54B4DB9-CCBA-0E4F-9779-D39215B9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1646" y="8520200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" name="Freeform 525">
              <a:extLst>
                <a:ext uri="{FF2B5EF4-FFF2-40B4-BE49-F238E27FC236}">
                  <a16:creationId xmlns:a16="http://schemas.microsoft.com/office/drawing/2014/main" id="{E0B920D6-4589-674D-95C6-B3ED2B0BCA2B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387" y="9026702"/>
              <a:ext cx="130573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" name="Freeform 526">
              <a:extLst>
                <a:ext uri="{FF2B5EF4-FFF2-40B4-BE49-F238E27FC236}">
                  <a16:creationId xmlns:a16="http://schemas.microsoft.com/office/drawing/2014/main" id="{D83C63B8-9C31-F445-AF8F-3568E8D900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0054" y="8163420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" name="Freeform 527">
              <a:extLst>
                <a:ext uri="{FF2B5EF4-FFF2-40B4-BE49-F238E27FC236}">
                  <a16:creationId xmlns:a16="http://schemas.microsoft.com/office/drawing/2014/main" id="{E1E4574B-32C7-574D-AE94-614D13491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6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" name="Freeform 528">
              <a:extLst>
                <a:ext uri="{FF2B5EF4-FFF2-40B4-BE49-F238E27FC236}">
                  <a16:creationId xmlns:a16="http://schemas.microsoft.com/office/drawing/2014/main" id="{133C11BF-6D11-2148-B1DC-80B1092D4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5" y="7940432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" name="Freeform 529">
              <a:extLst>
                <a:ext uri="{FF2B5EF4-FFF2-40B4-BE49-F238E27FC236}">
                  <a16:creationId xmlns:a16="http://schemas.microsoft.com/office/drawing/2014/main" id="{1AE9FE74-8C01-C14E-9DC1-253835DDB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6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" name="Freeform 530">
              <a:extLst>
                <a:ext uri="{FF2B5EF4-FFF2-40B4-BE49-F238E27FC236}">
                  <a16:creationId xmlns:a16="http://schemas.microsoft.com/office/drawing/2014/main" id="{1395A59D-BC51-7347-B793-3CB865EEC25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246" y="803281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" name="Freeform 531">
              <a:extLst>
                <a:ext uri="{FF2B5EF4-FFF2-40B4-BE49-F238E27FC236}">
                  <a16:creationId xmlns:a16="http://schemas.microsoft.com/office/drawing/2014/main" id="{83E0C25A-CCF1-914B-8788-F30F1A9E0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4" y="6656657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" name="Freeform 532">
              <a:extLst>
                <a:ext uri="{FF2B5EF4-FFF2-40B4-BE49-F238E27FC236}">
                  <a16:creationId xmlns:a16="http://schemas.microsoft.com/office/drawing/2014/main" id="{B7F9A097-A474-D24D-9EC0-A76514C2A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6233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" name="Freeform 533">
              <a:extLst>
                <a:ext uri="{FF2B5EF4-FFF2-40B4-BE49-F238E27FC236}">
                  <a16:creationId xmlns:a16="http://schemas.microsoft.com/office/drawing/2014/main" id="{315A1A68-1C23-1642-82EF-0D7AE2CD9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1517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" name="Freeform 534">
              <a:extLst>
                <a:ext uri="{FF2B5EF4-FFF2-40B4-BE49-F238E27FC236}">
                  <a16:creationId xmlns:a16="http://schemas.microsoft.com/office/drawing/2014/main" id="{9F7C3D1D-8179-C34F-AFD5-EC0DDE7A9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0183" y="6481449"/>
              <a:ext cx="146494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" name="Freeform 535">
              <a:extLst>
                <a:ext uri="{FF2B5EF4-FFF2-40B4-BE49-F238E27FC236}">
                  <a16:creationId xmlns:a16="http://schemas.microsoft.com/office/drawing/2014/main" id="{B48B9E57-E1A6-EA41-BA49-82FD91D90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2666" y="6385884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" name="Freeform 536">
              <a:extLst>
                <a:ext uri="{FF2B5EF4-FFF2-40B4-BE49-F238E27FC236}">
                  <a16:creationId xmlns:a16="http://schemas.microsoft.com/office/drawing/2014/main" id="{B851ABBC-E4EE-2848-8189-9E45D38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705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" name="Freeform 537">
              <a:extLst>
                <a:ext uri="{FF2B5EF4-FFF2-40B4-BE49-F238E27FC236}">
                  <a16:creationId xmlns:a16="http://schemas.microsoft.com/office/drawing/2014/main" id="{FB217A4D-86B8-8E48-A820-1C4239111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2414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" name="Freeform 538">
              <a:extLst>
                <a:ext uri="{FF2B5EF4-FFF2-40B4-BE49-F238E27FC236}">
                  <a16:creationId xmlns:a16="http://schemas.microsoft.com/office/drawing/2014/main" id="{27CEF937-5C41-9F4C-84CA-2AE1198D9B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2287" y="5787003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" name="Freeform 539">
              <a:extLst>
                <a:ext uri="{FF2B5EF4-FFF2-40B4-BE49-F238E27FC236}">
                  <a16:creationId xmlns:a16="http://schemas.microsoft.com/office/drawing/2014/main" id="{4C413913-7E87-AA49-99E5-A033DC74E2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8972" y="6283948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" name="Freeform 540">
              <a:extLst>
                <a:ext uri="{FF2B5EF4-FFF2-40B4-BE49-F238E27FC236}">
                  <a16:creationId xmlns:a16="http://schemas.microsoft.com/office/drawing/2014/main" id="{AA43963A-25F1-B449-82F4-F71F6D9253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0881" y="6057774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" name="Freeform 541">
              <a:extLst>
                <a:ext uri="{FF2B5EF4-FFF2-40B4-BE49-F238E27FC236}">
                  <a16:creationId xmlns:a16="http://schemas.microsoft.com/office/drawing/2014/main" id="{293C7005-0CBD-CB40-AD15-CD84982ECD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220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" name="Freeform 542">
              <a:extLst>
                <a:ext uri="{FF2B5EF4-FFF2-40B4-BE49-F238E27FC236}">
                  <a16:creationId xmlns:a16="http://schemas.microsoft.com/office/drawing/2014/main" id="{8E821C5D-C5AE-C048-AFFC-823E45CB0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2984" y="5618167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" name="Freeform 543">
              <a:extLst>
                <a:ext uri="{FF2B5EF4-FFF2-40B4-BE49-F238E27FC236}">
                  <a16:creationId xmlns:a16="http://schemas.microsoft.com/office/drawing/2014/main" id="{FFECA968-EBF1-7343-AABC-DA081EA84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8652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" name="Freeform 544">
              <a:extLst>
                <a:ext uri="{FF2B5EF4-FFF2-40B4-BE49-F238E27FC236}">
                  <a16:creationId xmlns:a16="http://schemas.microsoft.com/office/drawing/2014/main" id="{3815ABBE-6E3E-D045-86C9-9FB966C53AF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3747" y="5395179"/>
              <a:ext cx="318472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" name="Freeform 545">
              <a:extLst>
                <a:ext uri="{FF2B5EF4-FFF2-40B4-BE49-F238E27FC236}">
                  <a16:creationId xmlns:a16="http://schemas.microsoft.com/office/drawing/2014/main" id="{6B35C2C3-2031-B24F-8F67-FA22DCC2F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5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" name="Freeform 546">
              <a:extLst>
                <a:ext uri="{FF2B5EF4-FFF2-40B4-BE49-F238E27FC236}">
                  <a16:creationId xmlns:a16="http://schemas.microsoft.com/office/drawing/2014/main" id="{19A3C5E1-C1B2-8D4E-BD06-1D9FA3629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8843" y="5385622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" name="Freeform 547">
              <a:extLst>
                <a:ext uri="{FF2B5EF4-FFF2-40B4-BE49-F238E27FC236}">
                  <a16:creationId xmlns:a16="http://schemas.microsoft.com/office/drawing/2014/main" id="{619BBAF5-E4D2-A549-8190-559072F56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2855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" name="Freeform 548">
              <a:extLst>
                <a:ext uri="{FF2B5EF4-FFF2-40B4-BE49-F238E27FC236}">
                  <a16:creationId xmlns:a16="http://schemas.microsoft.com/office/drawing/2014/main" id="{76BCC896-46FA-E640-8CBA-C92C794535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29" y="4719845"/>
              <a:ext cx="1343950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" name="Freeform 549">
              <a:extLst>
                <a:ext uri="{FF2B5EF4-FFF2-40B4-BE49-F238E27FC236}">
                  <a16:creationId xmlns:a16="http://schemas.microsoft.com/office/drawing/2014/main" id="{5C9CA59B-25E4-6844-8631-A3621A062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5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" name="Freeform 550">
              <a:extLst>
                <a:ext uri="{FF2B5EF4-FFF2-40B4-BE49-F238E27FC236}">
                  <a16:creationId xmlns:a16="http://schemas.microsoft.com/office/drawing/2014/main" id="{BAA1A5EF-2CA4-134E-B00A-2033F1A7E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7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" name="Freeform 551">
              <a:extLst>
                <a:ext uri="{FF2B5EF4-FFF2-40B4-BE49-F238E27FC236}">
                  <a16:creationId xmlns:a16="http://schemas.microsoft.com/office/drawing/2014/main" id="{5426A505-49BB-F44A-97BA-6DA132459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902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" name="Freeform 552">
              <a:extLst>
                <a:ext uri="{FF2B5EF4-FFF2-40B4-BE49-F238E27FC236}">
                  <a16:creationId xmlns:a16="http://schemas.microsoft.com/office/drawing/2014/main" id="{55722CFD-107F-2B46-B1C5-ADB134E9B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9990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" name="Freeform 553">
              <a:extLst>
                <a:ext uri="{FF2B5EF4-FFF2-40B4-BE49-F238E27FC236}">
                  <a16:creationId xmlns:a16="http://schemas.microsoft.com/office/drawing/2014/main" id="{A08F2534-292C-7D4F-8D0D-215EB647F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2349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" name="Freeform 554">
              <a:extLst>
                <a:ext uri="{FF2B5EF4-FFF2-40B4-BE49-F238E27FC236}">
                  <a16:creationId xmlns:a16="http://schemas.microsoft.com/office/drawing/2014/main" id="{D29E3E4B-9E57-ED47-9413-D78893D8D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207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" name="Freeform 555">
              <a:extLst>
                <a:ext uri="{FF2B5EF4-FFF2-40B4-BE49-F238E27FC236}">
                  <a16:creationId xmlns:a16="http://schemas.microsoft.com/office/drawing/2014/main" id="{2AB51207-FDAC-8543-A783-80E2E98F3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558" y="4738957"/>
              <a:ext cx="245222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" name="Freeform 556">
              <a:extLst>
                <a:ext uri="{FF2B5EF4-FFF2-40B4-BE49-F238E27FC236}">
                  <a16:creationId xmlns:a16="http://schemas.microsoft.com/office/drawing/2014/main" id="{7485C27B-DB46-2842-9A0C-7490DE1CF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735" y="6433669"/>
              <a:ext cx="270699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" name="Freeform 557">
              <a:extLst>
                <a:ext uri="{FF2B5EF4-FFF2-40B4-BE49-F238E27FC236}">
                  <a16:creationId xmlns:a16="http://schemas.microsoft.com/office/drawing/2014/main" id="{D300B897-C580-DC49-9A5E-FF30CE554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362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" name="Freeform 558">
              <a:extLst>
                <a:ext uri="{FF2B5EF4-FFF2-40B4-BE49-F238E27FC236}">
                  <a16:creationId xmlns:a16="http://schemas.microsoft.com/office/drawing/2014/main" id="{54CED013-88DA-6E40-B6F0-AD47B19F1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5916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" name="Freeform 559">
              <a:extLst>
                <a:ext uri="{FF2B5EF4-FFF2-40B4-BE49-F238E27FC236}">
                  <a16:creationId xmlns:a16="http://schemas.microsoft.com/office/drawing/2014/main" id="{4DCC2621-B5ED-DB4A-94B1-2154432D0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143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" name="Freeform 560">
              <a:extLst>
                <a:ext uri="{FF2B5EF4-FFF2-40B4-BE49-F238E27FC236}">
                  <a16:creationId xmlns:a16="http://schemas.microsoft.com/office/drawing/2014/main" id="{E4336D17-2DF9-9440-8B28-965ECA577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2666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" name="Freeform 561">
              <a:extLst>
                <a:ext uri="{FF2B5EF4-FFF2-40B4-BE49-F238E27FC236}">
                  <a16:creationId xmlns:a16="http://schemas.microsoft.com/office/drawing/2014/main" id="{EB3C3D68-9C23-C44E-B8B2-92B4DC47A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5341" y="5994061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8" name="Freeform 562">
              <a:extLst>
                <a:ext uri="{FF2B5EF4-FFF2-40B4-BE49-F238E27FC236}">
                  <a16:creationId xmlns:a16="http://schemas.microsoft.com/office/drawing/2014/main" id="{D36BE1EF-73F2-824C-AD31-2E5900095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7124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9" name="Freeform 563">
              <a:extLst>
                <a:ext uri="{FF2B5EF4-FFF2-40B4-BE49-F238E27FC236}">
                  <a16:creationId xmlns:a16="http://schemas.microsoft.com/office/drawing/2014/main" id="{3A6EFDFB-2E04-5E4E-8205-53B1F5764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4003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0" name="Freeform 564">
              <a:extLst>
                <a:ext uri="{FF2B5EF4-FFF2-40B4-BE49-F238E27FC236}">
                  <a16:creationId xmlns:a16="http://schemas.microsoft.com/office/drawing/2014/main" id="{7520EAEB-B680-2E44-9C3B-284AE7DDF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4893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1" name="Freeform 565">
              <a:extLst>
                <a:ext uri="{FF2B5EF4-FFF2-40B4-BE49-F238E27FC236}">
                  <a16:creationId xmlns:a16="http://schemas.microsoft.com/office/drawing/2014/main" id="{0AA7E466-F7A3-CE48-B60F-85319BB194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806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2" name="Freeform 566">
              <a:extLst>
                <a:ext uri="{FF2B5EF4-FFF2-40B4-BE49-F238E27FC236}">
                  <a16:creationId xmlns:a16="http://schemas.microsoft.com/office/drawing/2014/main" id="{98370276-A08E-BE43-901F-59860E687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4576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3" name="Freeform 567">
              <a:extLst>
                <a:ext uri="{FF2B5EF4-FFF2-40B4-BE49-F238E27FC236}">
                  <a16:creationId xmlns:a16="http://schemas.microsoft.com/office/drawing/2014/main" id="{9CA90181-554B-EF44-AF00-94C13C1AF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729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4" name="Freeform 568">
              <a:extLst>
                <a:ext uri="{FF2B5EF4-FFF2-40B4-BE49-F238E27FC236}">
                  <a16:creationId xmlns:a16="http://schemas.microsoft.com/office/drawing/2014/main" id="{1AEA8EB8-FF0F-0B47-ABCB-90C25437B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1264" y="6236163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5" name="Freeform 569">
              <a:extLst>
                <a:ext uri="{FF2B5EF4-FFF2-40B4-BE49-F238E27FC236}">
                  <a16:creationId xmlns:a16="http://schemas.microsoft.com/office/drawing/2014/main" id="{99FCF617-AB2F-A541-837E-69F751504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6423" y="5076623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6" name="Freeform 570">
              <a:extLst>
                <a:ext uri="{FF2B5EF4-FFF2-40B4-BE49-F238E27FC236}">
                  <a16:creationId xmlns:a16="http://schemas.microsoft.com/office/drawing/2014/main" id="{1BB76DCB-0F6C-A145-954C-850D89801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9546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7" name="Freeform 571">
              <a:extLst>
                <a:ext uri="{FF2B5EF4-FFF2-40B4-BE49-F238E27FC236}">
                  <a16:creationId xmlns:a16="http://schemas.microsoft.com/office/drawing/2014/main" id="{8C1FA8F4-9959-2F47-A00E-59CD8384B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2220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8" name="Freeform 572">
              <a:extLst>
                <a:ext uri="{FF2B5EF4-FFF2-40B4-BE49-F238E27FC236}">
                  <a16:creationId xmlns:a16="http://schemas.microsoft.com/office/drawing/2014/main" id="{46317C82-BC86-E044-9433-30AC40AB48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0" y="4777184"/>
              <a:ext cx="859873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79" name="Freeform 573">
              <a:extLst>
                <a:ext uri="{FF2B5EF4-FFF2-40B4-BE49-F238E27FC236}">
                  <a16:creationId xmlns:a16="http://schemas.microsoft.com/office/drawing/2014/main" id="{5825D211-E07A-4843-A8C6-8A9A5EA482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737" y="4738957"/>
              <a:ext cx="130573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0" name="Freeform 574">
              <a:extLst>
                <a:ext uri="{FF2B5EF4-FFF2-40B4-BE49-F238E27FC236}">
                  <a16:creationId xmlns:a16="http://schemas.microsoft.com/office/drawing/2014/main" id="{B4EC71C5-6E49-8044-8D2A-E64B58CD4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3" y="4700729"/>
              <a:ext cx="296177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1" name="Freeform 575">
              <a:extLst>
                <a:ext uri="{FF2B5EF4-FFF2-40B4-BE49-F238E27FC236}">
                  <a16:creationId xmlns:a16="http://schemas.microsoft.com/office/drawing/2014/main" id="{48A7DACD-7AC6-314C-95D4-83BD8DC548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2028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2" name="Freeform 576">
              <a:extLst>
                <a:ext uri="{FF2B5EF4-FFF2-40B4-BE49-F238E27FC236}">
                  <a16:creationId xmlns:a16="http://schemas.microsoft.com/office/drawing/2014/main" id="{431635DC-24C8-CF4B-AA98-3DCC6F146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3940" y="4675245"/>
              <a:ext cx="503185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3" name="Freeform 577">
              <a:extLst>
                <a:ext uri="{FF2B5EF4-FFF2-40B4-BE49-F238E27FC236}">
                  <a16:creationId xmlns:a16="http://schemas.microsoft.com/office/drawing/2014/main" id="{4D13FCD5-790A-3E47-ABBB-ABB5F7E98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1647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4" name="Freeform 578">
              <a:extLst>
                <a:ext uri="{FF2B5EF4-FFF2-40B4-BE49-F238E27FC236}">
                  <a16:creationId xmlns:a16="http://schemas.microsoft.com/office/drawing/2014/main" id="{5D509F0F-4670-D94A-9F86-A78F1625E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214" y="4420403"/>
              <a:ext cx="560508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5" name="Freeform 579">
              <a:extLst>
                <a:ext uri="{FF2B5EF4-FFF2-40B4-BE49-F238E27FC236}">
                  <a16:creationId xmlns:a16="http://schemas.microsoft.com/office/drawing/2014/main" id="{C58A7580-B999-A946-8923-870592C72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0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6" name="Freeform 580">
              <a:extLst>
                <a:ext uri="{FF2B5EF4-FFF2-40B4-BE49-F238E27FC236}">
                  <a16:creationId xmlns:a16="http://schemas.microsoft.com/office/drawing/2014/main" id="{7D0ED9F0-49DE-1A4D-84DC-007A58653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4067" y="4385363"/>
              <a:ext cx="343949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7" name="Freeform 581">
              <a:extLst>
                <a:ext uri="{FF2B5EF4-FFF2-40B4-BE49-F238E27FC236}">
                  <a16:creationId xmlns:a16="http://schemas.microsoft.com/office/drawing/2014/main" id="{92F90D56-9E08-124E-8112-B906A1EC8C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6679" y="4449070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8" name="Freeform 582">
              <a:extLst>
                <a:ext uri="{FF2B5EF4-FFF2-40B4-BE49-F238E27FC236}">
                  <a16:creationId xmlns:a16="http://schemas.microsoft.com/office/drawing/2014/main" id="{383BFEF5-75E4-FD4E-9E2C-722A30DDF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73" y="4318468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89" name="Freeform 583">
              <a:extLst>
                <a:ext uri="{FF2B5EF4-FFF2-40B4-BE49-F238E27FC236}">
                  <a16:creationId xmlns:a16="http://schemas.microsoft.com/office/drawing/2014/main" id="{2B463A55-D652-994A-AF1E-C28D58D6FA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7569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0" name="Freeform 584">
              <a:extLst>
                <a:ext uri="{FF2B5EF4-FFF2-40B4-BE49-F238E27FC236}">
                  <a16:creationId xmlns:a16="http://schemas.microsoft.com/office/drawing/2014/main" id="{E78375E1-2E76-6B41-B48F-A1FA15B1A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482" y="4251569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1" name="Freeform 585">
              <a:extLst>
                <a:ext uri="{FF2B5EF4-FFF2-40B4-BE49-F238E27FC236}">
                  <a16:creationId xmlns:a16="http://schemas.microsoft.com/office/drawing/2014/main" id="{6670B043-26E6-1E44-818A-427025FD4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7187" y="4449070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2" name="Freeform 586">
              <a:extLst>
                <a:ext uri="{FF2B5EF4-FFF2-40B4-BE49-F238E27FC236}">
                  <a16:creationId xmlns:a16="http://schemas.microsoft.com/office/drawing/2014/main" id="{E5B02755-5BF3-EB43-BE23-E97AAF09C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8526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3" name="Freeform 587">
              <a:extLst>
                <a:ext uri="{FF2B5EF4-FFF2-40B4-BE49-F238E27FC236}">
                  <a16:creationId xmlns:a16="http://schemas.microsoft.com/office/drawing/2014/main" id="{AEC3808F-7C6A-7C47-B808-456AF6DA1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417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4" name="Freeform 588">
              <a:extLst>
                <a:ext uri="{FF2B5EF4-FFF2-40B4-BE49-F238E27FC236}">
                  <a16:creationId xmlns:a16="http://schemas.microsoft.com/office/drawing/2014/main" id="{164C889B-8F96-7740-8E47-23B3BC2AD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1200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5" name="Freeform 589">
              <a:extLst>
                <a:ext uri="{FF2B5EF4-FFF2-40B4-BE49-F238E27FC236}">
                  <a16:creationId xmlns:a16="http://schemas.microsoft.com/office/drawing/2014/main" id="{A8B8B48A-935C-D44F-80ED-1C654C432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0756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6" name="Freeform 590">
              <a:extLst>
                <a:ext uri="{FF2B5EF4-FFF2-40B4-BE49-F238E27FC236}">
                  <a16:creationId xmlns:a16="http://schemas.microsoft.com/office/drawing/2014/main" id="{7D427219-6547-5C42-AFFB-DBF570DEB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8399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7" name="Freeform 591">
              <a:extLst>
                <a:ext uri="{FF2B5EF4-FFF2-40B4-BE49-F238E27FC236}">
                  <a16:creationId xmlns:a16="http://schemas.microsoft.com/office/drawing/2014/main" id="{1608D2F8-1695-734B-B00E-39CF1E13C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3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8" name="Freeform 592">
              <a:extLst>
                <a:ext uri="{FF2B5EF4-FFF2-40B4-BE49-F238E27FC236}">
                  <a16:creationId xmlns:a16="http://schemas.microsoft.com/office/drawing/2014/main" id="{E57326A2-B208-BB4A-8082-E2375AD96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7506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99" name="Freeform 593">
              <a:extLst>
                <a:ext uri="{FF2B5EF4-FFF2-40B4-BE49-F238E27FC236}">
                  <a16:creationId xmlns:a16="http://schemas.microsoft.com/office/drawing/2014/main" id="{EF1B5762-38C8-0B4A-B190-8FDBA1704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652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0" name="Freeform 594">
              <a:extLst>
                <a:ext uri="{FF2B5EF4-FFF2-40B4-BE49-F238E27FC236}">
                  <a16:creationId xmlns:a16="http://schemas.microsoft.com/office/drawing/2014/main" id="{43E5B05B-6DBD-2B45-AE13-5D6CF750C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1455" y="4251569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1" name="Freeform 595">
              <a:extLst>
                <a:ext uri="{FF2B5EF4-FFF2-40B4-BE49-F238E27FC236}">
                  <a16:creationId xmlns:a16="http://schemas.microsoft.com/office/drawing/2014/main" id="{2A70FDA3-120E-B241-A6AD-8F46AA12D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6551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2" name="Freeform 596">
              <a:extLst>
                <a:ext uri="{FF2B5EF4-FFF2-40B4-BE49-F238E27FC236}">
                  <a16:creationId xmlns:a16="http://schemas.microsoft.com/office/drawing/2014/main" id="{A589FAA5-3F49-064B-9534-D07F6A93D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6999" y="4560566"/>
              <a:ext cx="156050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3" name="Freeform 597">
              <a:extLst>
                <a:ext uri="{FF2B5EF4-FFF2-40B4-BE49-F238E27FC236}">
                  <a16:creationId xmlns:a16="http://schemas.microsoft.com/office/drawing/2014/main" id="{3FA4B612-B7F9-594A-9286-FFFFD2739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245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4" name="Freeform 598">
              <a:extLst>
                <a:ext uri="{FF2B5EF4-FFF2-40B4-BE49-F238E27FC236}">
                  <a16:creationId xmlns:a16="http://schemas.microsoft.com/office/drawing/2014/main" id="{BC29E179-4DFB-2742-B580-03704B555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35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5" name="Freeform 599">
              <a:extLst>
                <a:ext uri="{FF2B5EF4-FFF2-40B4-BE49-F238E27FC236}">
                  <a16:creationId xmlns:a16="http://schemas.microsoft.com/office/drawing/2014/main" id="{D995D088-4694-D44B-92A6-15DF5290D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620" y="4449070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6" name="Freeform 600">
              <a:extLst>
                <a:ext uri="{FF2B5EF4-FFF2-40B4-BE49-F238E27FC236}">
                  <a16:creationId xmlns:a16="http://schemas.microsoft.com/office/drawing/2014/main" id="{9A09A872-177F-9443-8A60-3BB387A03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888" y="4420403"/>
              <a:ext cx="831211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7" name="Freeform 601">
              <a:extLst>
                <a:ext uri="{FF2B5EF4-FFF2-40B4-BE49-F238E27FC236}">
                  <a16:creationId xmlns:a16="http://schemas.microsoft.com/office/drawing/2014/main" id="{5B68F748-6B8B-124F-92DA-D83A10A69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6999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8" name="Freeform 602">
              <a:extLst>
                <a:ext uri="{FF2B5EF4-FFF2-40B4-BE49-F238E27FC236}">
                  <a16:creationId xmlns:a16="http://schemas.microsoft.com/office/drawing/2014/main" id="{8E0E2A95-9B80-4C41-AEFD-6AE38440C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9925" y="3767367"/>
              <a:ext cx="1455415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09" name="Freeform 604">
              <a:extLst>
                <a:ext uri="{FF2B5EF4-FFF2-40B4-BE49-F238E27FC236}">
                  <a16:creationId xmlns:a16="http://schemas.microsoft.com/office/drawing/2014/main" id="{C7ED94EA-BCEC-544C-95A2-27DF51A15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1457" y="4187857"/>
              <a:ext cx="130573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0" name="Freeform 605">
              <a:extLst>
                <a:ext uri="{FF2B5EF4-FFF2-40B4-BE49-F238E27FC236}">
                  <a16:creationId xmlns:a16="http://schemas.microsoft.com/office/drawing/2014/main" id="{00046A6C-9B30-9748-AAB8-B77BBBA038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8399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1" name="Freeform 606">
              <a:extLst>
                <a:ext uri="{FF2B5EF4-FFF2-40B4-BE49-F238E27FC236}">
                  <a16:creationId xmlns:a16="http://schemas.microsoft.com/office/drawing/2014/main" id="{95C9C2A5-539A-A940-9B08-258A94BC1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437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2" name="Freeform 607">
              <a:extLst>
                <a:ext uri="{FF2B5EF4-FFF2-40B4-BE49-F238E27FC236}">
                  <a16:creationId xmlns:a16="http://schemas.microsoft.com/office/drawing/2014/main" id="{29B0547F-2AC4-DB4C-A078-CF47F965A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5276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3" name="Freeform 608">
              <a:extLst>
                <a:ext uri="{FF2B5EF4-FFF2-40B4-BE49-F238E27FC236}">
                  <a16:creationId xmlns:a16="http://schemas.microsoft.com/office/drawing/2014/main" id="{2FA07128-CBD4-6A4B-8204-49811BD21E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158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4" name="Freeform 609">
              <a:extLst>
                <a:ext uri="{FF2B5EF4-FFF2-40B4-BE49-F238E27FC236}">
                  <a16:creationId xmlns:a16="http://schemas.microsoft.com/office/drawing/2014/main" id="{DCE1F9A1-06ED-ED47-B4AD-C66ABB4F7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9926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5" name="Freeform 610">
              <a:extLst>
                <a:ext uri="{FF2B5EF4-FFF2-40B4-BE49-F238E27FC236}">
                  <a16:creationId xmlns:a16="http://schemas.microsoft.com/office/drawing/2014/main" id="{3C5724FD-16F7-6C48-855A-761069612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1963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6" name="Freeform 611">
              <a:extLst>
                <a:ext uri="{FF2B5EF4-FFF2-40B4-BE49-F238E27FC236}">
                  <a16:creationId xmlns:a16="http://schemas.microsoft.com/office/drawing/2014/main" id="{B3683027-912B-BD48-8CAB-0EC7E0F05B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4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7" name="Freeform 612">
              <a:extLst>
                <a:ext uri="{FF2B5EF4-FFF2-40B4-BE49-F238E27FC236}">
                  <a16:creationId xmlns:a16="http://schemas.microsoft.com/office/drawing/2014/main" id="{916AE972-82C8-0645-8E50-2184EF793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61326" y="10785121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8" name="Rectangle 613">
              <a:extLst>
                <a:ext uri="{FF2B5EF4-FFF2-40B4-BE49-F238E27FC236}">
                  <a16:creationId xmlns:a16="http://schemas.microsoft.com/office/drawing/2014/main" id="{88642897-7EB7-154A-8A03-6299CBFA4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51775" y="5197675"/>
              <a:ext cx="3187" cy="3188"/>
            </a:xfrm>
            <a:prstGeom prst="rect">
              <a:avLst/>
            </a:pr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19" name="Freeform 614">
              <a:extLst>
                <a:ext uri="{FF2B5EF4-FFF2-40B4-BE49-F238E27FC236}">
                  <a16:creationId xmlns:a16="http://schemas.microsoft.com/office/drawing/2014/main" id="{CF3C7EC9-2963-1E4A-A705-AF415CF93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7505" y="10504795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0" name="Freeform 615">
              <a:extLst>
                <a:ext uri="{FF2B5EF4-FFF2-40B4-BE49-F238E27FC236}">
                  <a16:creationId xmlns:a16="http://schemas.microsoft.com/office/drawing/2014/main" id="{BAFEDEC5-B7E8-7E4D-8337-4BBA6FFE4F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2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1" name="Freeform 616">
              <a:extLst>
                <a:ext uri="{FF2B5EF4-FFF2-40B4-BE49-F238E27FC236}">
                  <a16:creationId xmlns:a16="http://schemas.microsoft.com/office/drawing/2014/main" id="{F0ACD254-A3D7-C74F-88A5-11C19643E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20" y="11766268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2" name="Freeform 617">
              <a:extLst>
                <a:ext uri="{FF2B5EF4-FFF2-40B4-BE49-F238E27FC236}">
                  <a16:creationId xmlns:a16="http://schemas.microsoft.com/office/drawing/2014/main" id="{D7D6D539-3806-DF4B-884F-CE0A4A507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279" y="11747159"/>
              <a:ext cx="280255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3" name="Freeform 618">
              <a:extLst>
                <a:ext uri="{FF2B5EF4-FFF2-40B4-BE49-F238E27FC236}">
                  <a16:creationId xmlns:a16="http://schemas.microsoft.com/office/drawing/2014/main" id="{CD60B5BA-AD53-F145-9871-78E1FB11D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0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4" name="Freeform 619">
              <a:extLst>
                <a:ext uri="{FF2B5EF4-FFF2-40B4-BE49-F238E27FC236}">
                  <a16:creationId xmlns:a16="http://schemas.microsoft.com/office/drawing/2014/main" id="{760325EC-25F3-6A40-A5F7-A59667983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4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5" name="Freeform 620">
              <a:extLst>
                <a:ext uri="{FF2B5EF4-FFF2-40B4-BE49-F238E27FC236}">
                  <a16:creationId xmlns:a16="http://schemas.microsoft.com/office/drawing/2014/main" id="{62C3DCE1-2F8B-4543-BE53-D514887B3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6805" y="8752743"/>
              <a:ext cx="207005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6" name="Freeform 621">
              <a:extLst>
                <a:ext uri="{FF2B5EF4-FFF2-40B4-BE49-F238E27FC236}">
                  <a16:creationId xmlns:a16="http://schemas.microsoft.com/office/drawing/2014/main" id="{6D9C1A3C-CFEC-7440-AE7F-23AE92E077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596" y="8771860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7" name="Freeform 622">
              <a:extLst>
                <a:ext uri="{FF2B5EF4-FFF2-40B4-BE49-F238E27FC236}">
                  <a16:creationId xmlns:a16="http://schemas.microsoft.com/office/drawing/2014/main" id="{64CDA15D-AF8A-EA4C-B39E-9DC00BCAA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2" y="8453303"/>
              <a:ext cx="754779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8" name="Freeform 623">
              <a:extLst>
                <a:ext uri="{FF2B5EF4-FFF2-40B4-BE49-F238E27FC236}">
                  <a16:creationId xmlns:a16="http://schemas.microsoft.com/office/drawing/2014/main" id="{DB610D60-E3A8-B54F-970D-53B26E0DE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111" y="8978917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29" name="Freeform 624">
              <a:extLst>
                <a:ext uri="{FF2B5EF4-FFF2-40B4-BE49-F238E27FC236}">
                  <a16:creationId xmlns:a16="http://schemas.microsoft.com/office/drawing/2014/main" id="{D9DB3266-2F87-9942-9516-3124F48AD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449" y="9036258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0" name="Freeform 625">
              <a:extLst>
                <a:ext uri="{FF2B5EF4-FFF2-40B4-BE49-F238E27FC236}">
                  <a16:creationId xmlns:a16="http://schemas.microsoft.com/office/drawing/2014/main" id="{2BBE84E6-02BC-254A-90DC-0F261E0EB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8781" y="9867686"/>
              <a:ext cx="407642" cy="1984598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1" name="Freeform 626">
              <a:extLst>
                <a:ext uri="{FF2B5EF4-FFF2-40B4-BE49-F238E27FC236}">
                  <a16:creationId xmlns:a16="http://schemas.microsoft.com/office/drawing/2014/main" id="{5342D33B-628F-2C48-82CE-5A1537538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850" y="9485419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2" name="Freeform 627">
              <a:extLst>
                <a:ext uri="{FF2B5EF4-FFF2-40B4-BE49-F238E27FC236}">
                  <a16:creationId xmlns:a16="http://schemas.microsoft.com/office/drawing/2014/main" id="{6F3E1435-D9A0-1C43-A8DE-49B97C53A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3431" y="9950509"/>
              <a:ext cx="420382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3" name="Freeform 628">
              <a:extLst>
                <a:ext uri="{FF2B5EF4-FFF2-40B4-BE49-F238E27FC236}">
                  <a16:creationId xmlns:a16="http://schemas.microsoft.com/office/drawing/2014/main" id="{1982C1AB-6320-4E40-88F4-0293B9DF60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1584" y="8800525"/>
              <a:ext cx="1856686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4" name="Freeform 629">
              <a:extLst>
                <a:ext uri="{FF2B5EF4-FFF2-40B4-BE49-F238E27FC236}">
                  <a16:creationId xmlns:a16="http://schemas.microsoft.com/office/drawing/2014/main" id="{E5A69078-B886-504D-BB44-300C97B794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1328" y="10485682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5" name="Freeform 630">
              <a:extLst>
                <a:ext uri="{FF2B5EF4-FFF2-40B4-BE49-F238E27FC236}">
                  <a16:creationId xmlns:a16="http://schemas.microsoft.com/office/drawing/2014/main" id="{52CE39EA-B00F-C342-A82B-5B68880C2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4" y="10074745"/>
              <a:ext cx="961782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6" name="Freeform 631">
              <a:extLst>
                <a:ext uri="{FF2B5EF4-FFF2-40B4-BE49-F238E27FC236}">
                  <a16:creationId xmlns:a16="http://schemas.microsoft.com/office/drawing/2014/main" id="{0D5F37F8-DEC7-F640-9320-850F1310222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378" y="8313140"/>
              <a:ext cx="203823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7" name="Freeform 632">
              <a:extLst>
                <a:ext uri="{FF2B5EF4-FFF2-40B4-BE49-F238E27FC236}">
                  <a16:creationId xmlns:a16="http://schemas.microsoft.com/office/drawing/2014/main" id="{8F0847A9-64F9-E343-B5E8-BF387E680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1075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8" name="Freeform 633">
              <a:extLst>
                <a:ext uri="{FF2B5EF4-FFF2-40B4-BE49-F238E27FC236}">
                  <a16:creationId xmlns:a16="http://schemas.microsoft.com/office/drawing/2014/main" id="{63CF0F15-822E-0C4E-9952-4AD5DFE1B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29" y="8360922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39" name="Freeform 634">
              <a:extLst>
                <a:ext uri="{FF2B5EF4-FFF2-40B4-BE49-F238E27FC236}">
                  <a16:creationId xmlns:a16="http://schemas.microsoft.com/office/drawing/2014/main" id="{536B700A-A51D-7A47-BCE1-78959BF15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1264" y="8192092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0" name="Freeform 635">
              <a:extLst>
                <a:ext uri="{FF2B5EF4-FFF2-40B4-BE49-F238E27FC236}">
                  <a16:creationId xmlns:a16="http://schemas.microsoft.com/office/drawing/2014/main" id="{4BD24032-6D1F-3048-B84D-5BE82F992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4323" y="7453043"/>
              <a:ext cx="1398091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1" name="Freeform 636">
              <a:extLst>
                <a:ext uri="{FF2B5EF4-FFF2-40B4-BE49-F238E27FC236}">
                  <a16:creationId xmlns:a16="http://schemas.microsoft.com/office/drawing/2014/main" id="{EEC577EF-B274-5340-8D9F-C603742774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3" y="8287657"/>
              <a:ext cx="280255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2" name="Freeform 637">
              <a:extLst>
                <a:ext uri="{FF2B5EF4-FFF2-40B4-BE49-F238E27FC236}">
                  <a16:creationId xmlns:a16="http://schemas.microsoft.com/office/drawing/2014/main" id="{C8F28A28-A46A-A84F-8846-D980CA16B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3" y="8163420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3" name="Freeform 638">
              <a:extLst>
                <a:ext uri="{FF2B5EF4-FFF2-40B4-BE49-F238E27FC236}">
                  <a16:creationId xmlns:a16="http://schemas.microsoft.com/office/drawing/2014/main" id="{83047236-D850-C245-8311-2CBAB79F5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26" y="8080593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4" name="Freeform 639">
              <a:extLst>
                <a:ext uri="{FF2B5EF4-FFF2-40B4-BE49-F238E27FC236}">
                  <a16:creationId xmlns:a16="http://schemas.microsoft.com/office/drawing/2014/main" id="{1EDFA4BE-59E5-5F43-B00C-1B11DF971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3494" y="8080593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5" name="Freeform 640">
              <a:extLst>
                <a:ext uri="{FF2B5EF4-FFF2-40B4-BE49-F238E27FC236}">
                  <a16:creationId xmlns:a16="http://schemas.microsoft.com/office/drawing/2014/main" id="{7E073843-1F8C-594B-867C-9F97E96B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3494" y="4965129"/>
              <a:ext cx="1812104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6" name="Freeform 641">
              <a:extLst>
                <a:ext uri="{FF2B5EF4-FFF2-40B4-BE49-F238E27FC236}">
                  <a16:creationId xmlns:a16="http://schemas.microsoft.com/office/drawing/2014/main" id="{ED3F0D0A-0E07-A44C-86E3-F9C11C77D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078" y="6516489"/>
              <a:ext cx="2697453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7" name="Freeform 642">
              <a:extLst>
                <a:ext uri="{FF2B5EF4-FFF2-40B4-BE49-F238E27FC236}">
                  <a16:creationId xmlns:a16="http://schemas.microsoft.com/office/drawing/2014/main" id="{9325F977-7C29-FA4B-8AEE-645C5899A8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3303" y="4907792"/>
              <a:ext cx="3984077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8" name="Freeform 643">
              <a:extLst>
                <a:ext uri="{FF2B5EF4-FFF2-40B4-BE49-F238E27FC236}">
                  <a16:creationId xmlns:a16="http://schemas.microsoft.com/office/drawing/2014/main" id="{E149FCF0-D308-AD40-A1C2-959FB519F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3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49" name="Freeform 644">
              <a:extLst>
                <a:ext uri="{FF2B5EF4-FFF2-40B4-BE49-F238E27FC236}">
                  <a16:creationId xmlns:a16="http://schemas.microsoft.com/office/drawing/2014/main" id="{667FA7EB-FC35-6B44-84F6-E91A161CD5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19925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0" name="Freeform 645">
              <a:extLst>
                <a:ext uri="{FF2B5EF4-FFF2-40B4-BE49-F238E27FC236}">
                  <a16:creationId xmlns:a16="http://schemas.microsoft.com/office/drawing/2014/main" id="{E9A9E4DD-89CD-6943-8BB3-EE1CF39D2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0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1" name="Freeform 646">
              <a:extLst>
                <a:ext uri="{FF2B5EF4-FFF2-40B4-BE49-F238E27FC236}">
                  <a16:creationId xmlns:a16="http://schemas.microsoft.com/office/drawing/2014/main" id="{F16B9536-DC41-D249-9435-92216DE571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42857" y="6545160"/>
              <a:ext cx="347131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2" name="Freeform 647">
              <a:extLst>
                <a:ext uri="{FF2B5EF4-FFF2-40B4-BE49-F238E27FC236}">
                  <a16:creationId xmlns:a16="http://schemas.microsoft.com/office/drawing/2014/main" id="{E86BCB34-03BC-2B49-8CD0-CD5873EBE7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1837" y="6656654"/>
              <a:ext cx="531847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3" name="Freeform 648">
              <a:extLst>
                <a:ext uri="{FF2B5EF4-FFF2-40B4-BE49-F238E27FC236}">
                  <a16:creationId xmlns:a16="http://schemas.microsoft.com/office/drawing/2014/main" id="{5F1AF769-375F-E942-A543-6D0CAE429C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30754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4" name="Freeform 649">
              <a:extLst>
                <a:ext uri="{FF2B5EF4-FFF2-40B4-BE49-F238E27FC236}">
                  <a16:creationId xmlns:a16="http://schemas.microsoft.com/office/drawing/2014/main" id="{06AC403D-E2A7-9349-8E1B-BAF1501B4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881" y="6414553"/>
              <a:ext cx="617834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5" name="Freeform 650">
              <a:extLst>
                <a:ext uri="{FF2B5EF4-FFF2-40B4-BE49-F238E27FC236}">
                  <a16:creationId xmlns:a16="http://schemas.microsoft.com/office/drawing/2014/main" id="{92555E30-DFC1-414D-B897-47BA8910D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3619" y="6621615"/>
              <a:ext cx="207005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6" name="Freeform 651">
              <a:extLst>
                <a:ext uri="{FF2B5EF4-FFF2-40B4-BE49-F238E27FC236}">
                  <a16:creationId xmlns:a16="http://schemas.microsoft.com/office/drawing/2014/main" id="{CBFFE0EF-3BE0-7449-9CE2-D2E00E999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8462" y="6395439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7" name="Freeform 652">
              <a:extLst>
                <a:ext uri="{FF2B5EF4-FFF2-40B4-BE49-F238E27FC236}">
                  <a16:creationId xmlns:a16="http://schemas.microsoft.com/office/drawing/2014/main" id="{33489EA7-D570-0E48-B1CC-229180D54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7698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8" name="Freeform 653">
              <a:extLst>
                <a:ext uri="{FF2B5EF4-FFF2-40B4-BE49-F238E27FC236}">
                  <a16:creationId xmlns:a16="http://schemas.microsoft.com/office/drawing/2014/main" id="{8456AE68-4552-664B-8E40-38B7F2B11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53049" y="6264833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59" name="Freeform 654">
              <a:extLst>
                <a:ext uri="{FF2B5EF4-FFF2-40B4-BE49-F238E27FC236}">
                  <a16:creationId xmlns:a16="http://schemas.microsoft.com/office/drawing/2014/main" id="{0B8326BC-FCDB-CF40-98AA-B8AE9B54D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1" y="5984504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0" name="Freeform 655">
              <a:extLst>
                <a:ext uri="{FF2B5EF4-FFF2-40B4-BE49-F238E27FC236}">
                  <a16:creationId xmlns:a16="http://schemas.microsoft.com/office/drawing/2014/main" id="{CC08E057-FB07-B44D-B782-71619DAA0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7252" y="6172455"/>
              <a:ext cx="417197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1" name="Freeform 656">
              <a:extLst>
                <a:ext uri="{FF2B5EF4-FFF2-40B4-BE49-F238E27FC236}">
                  <a16:creationId xmlns:a16="http://schemas.microsoft.com/office/drawing/2014/main" id="{9B05E31D-B613-0543-86CD-97943AC9D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322173"/>
              <a:ext cx="831211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2" name="Freeform 657">
              <a:extLst>
                <a:ext uri="{FF2B5EF4-FFF2-40B4-BE49-F238E27FC236}">
                  <a16:creationId xmlns:a16="http://schemas.microsoft.com/office/drawing/2014/main" id="{F417A0EA-C487-4748-B7AC-16D399504B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51775" y="6506933"/>
              <a:ext cx="280255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3" name="Freeform 658">
              <a:extLst>
                <a:ext uri="{FF2B5EF4-FFF2-40B4-BE49-F238E27FC236}">
                  <a16:creationId xmlns:a16="http://schemas.microsoft.com/office/drawing/2014/main" id="{02EFB0B4-34EA-B24A-9A1F-ECCDD4F89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89" y="6086442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4" name="Freeform 659">
              <a:extLst>
                <a:ext uri="{FF2B5EF4-FFF2-40B4-BE49-F238E27FC236}">
                  <a16:creationId xmlns:a16="http://schemas.microsoft.com/office/drawing/2014/main" id="{AB97B45B-A8C3-C643-B788-5308FA66F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0" y="6067328"/>
              <a:ext cx="270699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5" name="Freeform 660">
              <a:extLst>
                <a:ext uri="{FF2B5EF4-FFF2-40B4-BE49-F238E27FC236}">
                  <a16:creationId xmlns:a16="http://schemas.microsoft.com/office/drawing/2014/main" id="{BF1DEB73-024B-E04F-A9A7-9189977FC6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0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6" name="Freeform 661">
              <a:extLst>
                <a:ext uri="{FF2B5EF4-FFF2-40B4-BE49-F238E27FC236}">
                  <a16:creationId xmlns:a16="http://schemas.microsoft.com/office/drawing/2014/main" id="{3C15D147-F1D5-8747-B5C9-57B9CE2B2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89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7" name="Freeform 662">
              <a:extLst>
                <a:ext uri="{FF2B5EF4-FFF2-40B4-BE49-F238E27FC236}">
                  <a16:creationId xmlns:a16="http://schemas.microsoft.com/office/drawing/2014/main" id="{321A40EC-3AD3-D147-BE8C-CDDD1251E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3" y="6143783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8" name="Freeform 663">
              <a:extLst>
                <a:ext uri="{FF2B5EF4-FFF2-40B4-BE49-F238E27FC236}">
                  <a16:creationId xmlns:a16="http://schemas.microsoft.com/office/drawing/2014/main" id="{A011E651-0AB3-B14D-934C-0BE6B104AD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6162893"/>
              <a:ext cx="445859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69" name="Freeform 664">
              <a:extLst>
                <a:ext uri="{FF2B5EF4-FFF2-40B4-BE49-F238E27FC236}">
                  <a16:creationId xmlns:a16="http://schemas.microsoft.com/office/drawing/2014/main" id="{26FC6FA2-7932-5947-9DDE-2F7B488AD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573832"/>
              <a:ext cx="429937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0" name="Freeform 665">
              <a:extLst>
                <a:ext uri="{FF2B5EF4-FFF2-40B4-BE49-F238E27FC236}">
                  <a16:creationId xmlns:a16="http://schemas.microsoft.com/office/drawing/2014/main" id="{1549EFEF-1588-A34F-BEFB-D7C1C6990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9480" y="6564274"/>
              <a:ext cx="156050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1" name="Freeform 666">
              <a:extLst>
                <a:ext uri="{FF2B5EF4-FFF2-40B4-BE49-F238E27FC236}">
                  <a16:creationId xmlns:a16="http://schemas.microsoft.com/office/drawing/2014/main" id="{F1975E50-20BB-8943-9E63-3192EE6AE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93175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2" name="Freeform 667">
              <a:extLst>
                <a:ext uri="{FF2B5EF4-FFF2-40B4-BE49-F238E27FC236}">
                  <a16:creationId xmlns:a16="http://schemas.microsoft.com/office/drawing/2014/main" id="{AF8AD531-78AC-ED49-973B-1A7C91E8A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3" name="Freeform 668">
              <a:extLst>
                <a:ext uri="{FF2B5EF4-FFF2-40B4-BE49-F238E27FC236}">
                  <a16:creationId xmlns:a16="http://schemas.microsoft.com/office/drawing/2014/main" id="{EEC247D2-8A98-E84E-8424-FF857BB27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3110" y="6771335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4" name="Freeform 669">
              <a:extLst>
                <a:ext uri="{FF2B5EF4-FFF2-40B4-BE49-F238E27FC236}">
                  <a16:creationId xmlns:a16="http://schemas.microsoft.com/office/drawing/2014/main" id="{38707580-C932-AE47-860B-F80B2072B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4129" y="6704437"/>
              <a:ext cx="207005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5" name="Freeform 670">
              <a:extLst>
                <a:ext uri="{FF2B5EF4-FFF2-40B4-BE49-F238E27FC236}">
                  <a16:creationId xmlns:a16="http://schemas.microsoft.com/office/drawing/2014/main" id="{93F1CD81-5056-EC47-8A21-AA234619F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2665" y="6554720"/>
              <a:ext cx="328028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6" name="Freeform 671">
              <a:extLst>
                <a:ext uri="{FF2B5EF4-FFF2-40B4-BE49-F238E27FC236}">
                  <a16:creationId xmlns:a16="http://schemas.microsoft.com/office/drawing/2014/main" id="{4A3A66E1-20A6-DF42-A780-C8AA55703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20561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7" name="Freeform 672">
              <a:extLst>
                <a:ext uri="{FF2B5EF4-FFF2-40B4-BE49-F238E27FC236}">
                  <a16:creationId xmlns:a16="http://schemas.microsoft.com/office/drawing/2014/main" id="{70577E04-13A8-A94F-A563-FA5E3359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81710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8" name="Freeform 673">
              <a:extLst>
                <a:ext uri="{FF2B5EF4-FFF2-40B4-BE49-F238E27FC236}">
                  <a16:creationId xmlns:a16="http://schemas.microsoft.com/office/drawing/2014/main" id="{3183378C-136D-324A-A3CF-6A209ACE6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2347" y="6911500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79" name="Freeform 674">
              <a:extLst>
                <a:ext uri="{FF2B5EF4-FFF2-40B4-BE49-F238E27FC236}">
                  <a16:creationId xmlns:a16="http://schemas.microsoft.com/office/drawing/2014/main" id="{00607646-A16D-7249-9ED2-25B60EACA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930614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0" name="Freeform 675">
              <a:extLst>
                <a:ext uri="{FF2B5EF4-FFF2-40B4-BE49-F238E27FC236}">
                  <a16:creationId xmlns:a16="http://schemas.microsoft.com/office/drawing/2014/main" id="{8C1FFCF1-082B-B943-B641-C32C8120F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5596" y="6984764"/>
              <a:ext cx="178345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1" name="Freeform 676">
              <a:extLst>
                <a:ext uri="{FF2B5EF4-FFF2-40B4-BE49-F238E27FC236}">
                  <a16:creationId xmlns:a16="http://schemas.microsoft.com/office/drawing/2014/main" id="{AE6D0F99-8DAE-5B4E-850F-C6F0C7A20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475" y="7061218"/>
              <a:ext cx="923567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2" name="Freeform 677">
              <a:extLst>
                <a:ext uri="{FF2B5EF4-FFF2-40B4-BE49-F238E27FC236}">
                  <a16:creationId xmlns:a16="http://schemas.microsoft.com/office/drawing/2014/main" id="{A5D6F4FE-CA89-224E-A868-2B6D6500F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1583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3" name="Freeform 678">
              <a:extLst>
                <a:ext uri="{FF2B5EF4-FFF2-40B4-BE49-F238E27FC236}">
                  <a16:creationId xmlns:a16="http://schemas.microsoft.com/office/drawing/2014/main" id="{9BA28019-B223-2747-85B4-63C1B6FDC2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25020" y="6844601"/>
              <a:ext cx="328028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4" name="Freeform 679">
              <a:extLst>
                <a:ext uri="{FF2B5EF4-FFF2-40B4-BE49-F238E27FC236}">
                  <a16:creationId xmlns:a16="http://schemas.microsoft.com/office/drawing/2014/main" id="{C9BE89CA-3C06-074C-BA15-31EF904AA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1138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5" name="Freeform 680">
              <a:extLst>
                <a:ext uri="{FF2B5EF4-FFF2-40B4-BE49-F238E27FC236}">
                  <a16:creationId xmlns:a16="http://schemas.microsoft.com/office/drawing/2014/main" id="{1089A7A4-8CC3-6E4A-8C79-CF6247EABF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33939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6" name="Freeform 681">
              <a:extLst>
                <a:ext uri="{FF2B5EF4-FFF2-40B4-BE49-F238E27FC236}">
                  <a16:creationId xmlns:a16="http://schemas.microsoft.com/office/drawing/2014/main" id="{28370346-A76A-AA41-AF60-7FB7FA48D7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11648" y="7220496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7" name="Freeform 682">
              <a:extLst>
                <a:ext uri="{FF2B5EF4-FFF2-40B4-BE49-F238E27FC236}">
                  <a16:creationId xmlns:a16="http://schemas.microsoft.com/office/drawing/2014/main" id="{BED0A798-7B1C-F146-8E41-E8B21A7F4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1327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8" name="Freeform 683">
              <a:extLst>
                <a:ext uri="{FF2B5EF4-FFF2-40B4-BE49-F238E27FC236}">
                  <a16:creationId xmlns:a16="http://schemas.microsoft.com/office/drawing/2014/main" id="{0544983F-8EEB-5F4C-9582-AE0785CEF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2154" y="6946541"/>
              <a:ext cx="885350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89" name="Freeform 684">
              <a:extLst>
                <a:ext uri="{FF2B5EF4-FFF2-40B4-BE49-F238E27FC236}">
                  <a16:creationId xmlns:a16="http://schemas.microsoft.com/office/drawing/2014/main" id="{ACDECE4F-FE79-304F-ABA5-5EC093918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73428" y="7481712"/>
              <a:ext cx="980891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0" name="Freeform 685">
              <a:extLst>
                <a:ext uri="{FF2B5EF4-FFF2-40B4-BE49-F238E27FC236}">
                  <a16:creationId xmlns:a16="http://schemas.microsoft.com/office/drawing/2014/main" id="{FB66E62A-E053-BF48-B96A-57598F4378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6" y="7424370"/>
              <a:ext cx="194267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1" name="Freeform 686">
              <a:extLst>
                <a:ext uri="{FF2B5EF4-FFF2-40B4-BE49-F238E27FC236}">
                  <a16:creationId xmlns:a16="http://schemas.microsoft.com/office/drawing/2014/main" id="{D7D624D4-70A8-D345-BE7C-D5353A3F5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2092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2" name="Freeform 687">
              <a:extLst>
                <a:ext uri="{FF2B5EF4-FFF2-40B4-BE49-F238E27FC236}">
                  <a16:creationId xmlns:a16="http://schemas.microsoft.com/office/drawing/2014/main" id="{92165DF1-0E80-DB49-9364-26CEB5AA6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6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3" name="Freeform 688">
              <a:extLst>
                <a:ext uri="{FF2B5EF4-FFF2-40B4-BE49-F238E27FC236}">
                  <a16:creationId xmlns:a16="http://schemas.microsoft.com/office/drawing/2014/main" id="{C63227C2-F29A-E947-9996-37163A600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54321" y="7424370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4" name="Freeform 689">
              <a:extLst>
                <a:ext uri="{FF2B5EF4-FFF2-40B4-BE49-F238E27FC236}">
                  <a16:creationId xmlns:a16="http://schemas.microsoft.com/office/drawing/2014/main" id="{134718B7-C64D-224E-A702-84FEC734E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28205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5" name="Freeform 690">
              <a:extLst>
                <a:ext uri="{FF2B5EF4-FFF2-40B4-BE49-F238E27FC236}">
                  <a16:creationId xmlns:a16="http://schemas.microsoft.com/office/drawing/2014/main" id="{15DA50BA-0BE0-7D4A-B7E3-AEB405056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46043" y="8137935"/>
              <a:ext cx="496814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6" name="Freeform 691">
              <a:extLst>
                <a:ext uri="{FF2B5EF4-FFF2-40B4-BE49-F238E27FC236}">
                  <a16:creationId xmlns:a16="http://schemas.microsoft.com/office/drawing/2014/main" id="{06D373AE-B2E8-3547-A82A-7F88C64DD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0" y="7790708"/>
              <a:ext cx="382164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7" name="Freeform 692">
              <a:extLst>
                <a:ext uri="{FF2B5EF4-FFF2-40B4-BE49-F238E27FC236}">
                  <a16:creationId xmlns:a16="http://schemas.microsoft.com/office/drawing/2014/main" id="{130A6BC2-46B3-E24F-B25D-62E49132F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7630" y="6892387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8" name="Freeform 693">
              <a:extLst>
                <a:ext uri="{FF2B5EF4-FFF2-40B4-BE49-F238E27FC236}">
                  <a16:creationId xmlns:a16="http://schemas.microsoft.com/office/drawing/2014/main" id="{6642D731-1891-E94F-8074-2B449097BA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73429" y="6752222"/>
              <a:ext cx="831211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299" name="Freeform 694">
              <a:extLst>
                <a:ext uri="{FF2B5EF4-FFF2-40B4-BE49-F238E27FC236}">
                  <a16:creationId xmlns:a16="http://schemas.microsoft.com/office/drawing/2014/main" id="{1BDCDC6D-6FE5-4C49-B1E3-47E4D977C6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25022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0" name="Freeform 695">
              <a:extLst>
                <a:ext uri="{FF2B5EF4-FFF2-40B4-BE49-F238E27FC236}">
                  <a16:creationId xmlns:a16="http://schemas.microsoft.com/office/drawing/2014/main" id="{BCCCCF87-DDC3-054C-894C-A79A4CBF0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95084" y="6921055"/>
              <a:ext cx="681526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1" name="Freeform 696">
              <a:extLst>
                <a:ext uri="{FF2B5EF4-FFF2-40B4-BE49-F238E27FC236}">
                  <a16:creationId xmlns:a16="http://schemas.microsoft.com/office/drawing/2014/main" id="{BE9F069F-E4D6-314B-B597-A7E49F8B7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4830" y="7013436"/>
              <a:ext cx="372609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2" name="Freeform 697">
              <a:extLst>
                <a:ext uri="{FF2B5EF4-FFF2-40B4-BE49-F238E27FC236}">
                  <a16:creationId xmlns:a16="http://schemas.microsoft.com/office/drawing/2014/main" id="{B823E9DB-54F3-6842-80F5-A143BF647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469" y="7230053"/>
              <a:ext cx="773888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3" name="Freeform 698">
              <a:extLst>
                <a:ext uri="{FF2B5EF4-FFF2-40B4-BE49-F238E27FC236}">
                  <a16:creationId xmlns:a16="http://schemas.microsoft.com/office/drawing/2014/main" id="{BA1EB4FB-496B-E14E-BFCC-D2ED7D728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77251" y="7144044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4" name="Freeform 699">
              <a:extLst>
                <a:ext uri="{FF2B5EF4-FFF2-40B4-BE49-F238E27FC236}">
                  <a16:creationId xmlns:a16="http://schemas.microsoft.com/office/drawing/2014/main" id="{2F89E24F-964B-5E47-AD29-E945A0AE1C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7" y="6742665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5" name="Freeform 700">
              <a:extLst>
                <a:ext uri="{FF2B5EF4-FFF2-40B4-BE49-F238E27FC236}">
                  <a16:creationId xmlns:a16="http://schemas.microsoft.com/office/drawing/2014/main" id="{7BBC5163-1422-C644-912C-A1F8E37D8D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824383" y="6153341"/>
              <a:ext cx="1894905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6" name="Freeform 701">
              <a:extLst>
                <a:ext uri="{FF2B5EF4-FFF2-40B4-BE49-F238E27FC236}">
                  <a16:creationId xmlns:a16="http://schemas.microsoft.com/office/drawing/2014/main" id="{AD51D1F2-2C87-B24B-BA10-50399353B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862" y="7284206"/>
              <a:ext cx="1308917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7" name="Freeform 702">
              <a:extLst>
                <a:ext uri="{FF2B5EF4-FFF2-40B4-BE49-F238E27FC236}">
                  <a16:creationId xmlns:a16="http://schemas.microsoft.com/office/drawing/2014/main" id="{4E83C4B9-8021-1940-900F-2FB982DF96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6295" y="7669658"/>
              <a:ext cx="382164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8" name="Freeform 703">
              <a:extLst>
                <a:ext uri="{FF2B5EF4-FFF2-40B4-BE49-F238E27FC236}">
                  <a16:creationId xmlns:a16="http://schemas.microsoft.com/office/drawing/2014/main" id="{E83DA45E-603A-0B4F-80D2-8CE911D061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09" name="Freeform 704">
              <a:extLst>
                <a:ext uri="{FF2B5EF4-FFF2-40B4-BE49-F238E27FC236}">
                  <a16:creationId xmlns:a16="http://schemas.microsoft.com/office/drawing/2014/main" id="{87C8B6EE-F8FB-EC42-9E8D-25C2F0B85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9224" y="8071036"/>
              <a:ext cx="391720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0" name="Freeform 705">
              <a:extLst>
                <a:ext uri="{FF2B5EF4-FFF2-40B4-BE49-F238E27FC236}">
                  <a16:creationId xmlns:a16="http://schemas.microsoft.com/office/drawing/2014/main" id="{B6F12ED1-776C-6E4B-916E-084000B3A5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2600" y="7921315"/>
              <a:ext cx="356687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1" name="Freeform 706">
              <a:extLst>
                <a:ext uri="{FF2B5EF4-FFF2-40B4-BE49-F238E27FC236}">
                  <a16:creationId xmlns:a16="http://schemas.microsoft.com/office/drawing/2014/main" id="{F5D7E63D-6953-AF4C-A3E0-9B3D65021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9798" y="7978656"/>
              <a:ext cx="343949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2" name="Freeform 707">
              <a:extLst>
                <a:ext uri="{FF2B5EF4-FFF2-40B4-BE49-F238E27FC236}">
                  <a16:creationId xmlns:a16="http://schemas.microsoft.com/office/drawing/2014/main" id="{6698CBB0-EC5B-4640-9880-B689D4F47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4319" y="9119079"/>
              <a:ext cx="420382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3" name="Freeform 708">
              <a:extLst>
                <a:ext uri="{FF2B5EF4-FFF2-40B4-BE49-F238E27FC236}">
                  <a16:creationId xmlns:a16="http://schemas.microsoft.com/office/drawing/2014/main" id="{20E40498-521F-D147-AE27-8448D0DF4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65148" y="9176424"/>
              <a:ext cx="477707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4" name="Freeform 709">
              <a:extLst>
                <a:ext uri="{FF2B5EF4-FFF2-40B4-BE49-F238E27FC236}">
                  <a16:creationId xmlns:a16="http://schemas.microsoft.com/office/drawing/2014/main" id="{CD3E8AB5-F056-394F-9643-93FE3B43EE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81072" y="8829198"/>
              <a:ext cx="477707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5" name="Freeform 710">
              <a:extLst>
                <a:ext uri="{FF2B5EF4-FFF2-40B4-BE49-F238E27FC236}">
                  <a16:creationId xmlns:a16="http://schemas.microsoft.com/office/drawing/2014/main" id="{354F0341-921C-EF4B-AF8B-25D50B3EDB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9733" y="8717702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6" name="Freeform 711">
              <a:extLst>
                <a:ext uri="{FF2B5EF4-FFF2-40B4-BE49-F238E27FC236}">
                  <a16:creationId xmlns:a16="http://schemas.microsoft.com/office/drawing/2014/main" id="{3E3BCAA2-B130-F744-83AB-82185F01C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6615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7" name="Freeform 712">
              <a:extLst>
                <a:ext uri="{FF2B5EF4-FFF2-40B4-BE49-F238E27FC236}">
                  <a16:creationId xmlns:a16="http://schemas.microsoft.com/office/drawing/2014/main" id="{019C4440-0754-1C48-9FF6-F224F2EB2D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0372" y="7574093"/>
              <a:ext cx="347131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8" name="Freeform 713">
              <a:extLst>
                <a:ext uri="{FF2B5EF4-FFF2-40B4-BE49-F238E27FC236}">
                  <a16:creationId xmlns:a16="http://schemas.microsoft.com/office/drawing/2014/main" id="{74BF5E0F-69C4-8F4E-BDD0-4030D223E0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154" y="8360922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19" name="Freeform 714">
              <a:extLst>
                <a:ext uri="{FF2B5EF4-FFF2-40B4-BE49-F238E27FC236}">
                  <a16:creationId xmlns:a16="http://schemas.microsoft.com/office/drawing/2014/main" id="{5953808F-2180-274B-813D-F49614788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0242" y="8743185"/>
              <a:ext cx="207005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0" name="Freeform 715">
              <a:extLst>
                <a:ext uri="{FF2B5EF4-FFF2-40B4-BE49-F238E27FC236}">
                  <a16:creationId xmlns:a16="http://schemas.microsoft.com/office/drawing/2014/main" id="{B4AE2078-B79D-C94F-B3B2-936ABBB72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4639" y="6264833"/>
              <a:ext cx="2799365" cy="1825319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1" name="Freeform 716">
              <a:extLst>
                <a:ext uri="{FF2B5EF4-FFF2-40B4-BE49-F238E27FC236}">
                  <a16:creationId xmlns:a16="http://schemas.microsoft.com/office/drawing/2014/main" id="{7260FAC4-2AC1-5447-B2A5-9BFB1D9358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6357215"/>
              <a:ext cx="1464967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2" name="Freeform 717">
              <a:extLst>
                <a:ext uri="{FF2B5EF4-FFF2-40B4-BE49-F238E27FC236}">
                  <a16:creationId xmlns:a16="http://schemas.microsoft.com/office/drawing/2014/main" id="{52E03409-5A74-C24C-BD99-B1F94000A3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9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3" name="Freeform 718">
              <a:extLst>
                <a:ext uri="{FF2B5EF4-FFF2-40B4-BE49-F238E27FC236}">
                  <a16:creationId xmlns:a16="http://schemas.microsoft.com/office/drawing/2014/main" id="{E08997D2-8160-0049-8D61-A93A1A5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227" y="5057512"/>
              <a:ext cx="503185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4" name="Freeform 719">
              <a:extLst>
                <a:ext uri="{FF2B5EF4-FFF2-40B4-BE49-F238E27FC236}">
                  <a16:creationId xmlns:a16="http://schemas.microsoft.com/office/drawing/2014/main" id="{216B4CAB-2D37-8848-852B-BCA9271539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9481" y="4965129"/>
              <a:ext cx="1194268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5" name="Freeform 720">
              <a:extLst>
                <a:ext uri="{FF2B5EF4-FFF2-40B4-BE49-F238E27FC236}">
                  <a16:creationId xmlns:a16="http://schemas.microsoft.com/office/drawing/2014/main" id="{9DFB86C0-5FF4-204A-BB5F-5F5EAB7008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45402" y="4366247"/>
              <a:ext cx="7563695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6" name="Freeform 721">
              <a:extLst>
                <a:ext uri="{FF2B5EF4-FFF2-40B4-BE49-F238E27FC236}">
                  <a16:creationId xmlns:a16="http://schemas.microsoft.com/office/drawing/2014/main" id="{C4D45A2D-25D2-E949-B83D-F85E95040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93809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7" name="Freeform 722">
              <a:extLst>
                <a:ext uri="{FF2B5EF4-FFF2-40B4-BE49-F238E27FC236}">
                  <a16:creationId xmlns:a16="http://schemas.microsoft.com/office/drawing/2014/main" id="{70D7221A-54BD-B046-8D1D-830BE0493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1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8" name="Freeform 723">
              <a:extLst>
                <a:ext uri="{FF2B5EF4-FFF2-40B4-BE49-F238E27FC236}">
                  <a16:creationId xmlns:a16="http://schemas.microsoft.com/office/drawing/2014/main" id="{DE183994-8777-C84F-A0D6-BE5C768294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83619" y="7153602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29" name="Freeform 724">
              <a:extLst>
                <a:ext uri="{FF2B5EF4-FFF2-40B4-BE49-F238E27FC236}">
                  <a16:creationId xmlns:a16="http://schemas.microsoft.com/office/drawing/2014/main" id="{B72D70BE-3BD4-BD40-8F80-58EFA349D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0819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0" name="Freeform 725">
              <a:extLst>
                <a:ext uri="{FF2B5EF4-FFF2-40B4-BE49-F238E27FC236}">
                  <a16:creationId xmlns:a16="http://schemas.microsoft.com/office/drawing/2014/main" id="{2F683AA1-D343-2C4A-9BC4-A7CBE463CA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737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1" name="Freeform 726">
              <a:extLst>
                <a:ext uri="{FF2B5EF4-FFF2-40B4-BE49-F238E27FC236}">
                  <a16:creationId xmlns:a16="http://schemas.microsoft.com/office/drawing/2014/main" id="{990EF716-3158-AD47-97E9-2DBCD412A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1199" y="6153341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2" name="Freeform 727">
              <a:extLst>
                <a:ext uri="{FF2B5EF4-FFF2-40B4-BE49-F238E27FC236}">
                  <a16:creationId xmlns:a16="http://schemas.microsoft.com/office/drawing/2014/main" id="{5D27012C-FA28-C349-851F-81B7CA265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854159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3" name="Freeform 728">
              <a:extLst>
                <a:ext uri="{FF2B5EF4-FFF2-40B4-BE49-F238E27FC236}">
                  <a16:creationId xmlns:a16="http://schemas.microsoft.com/office/drawing/2014/main" id="{F5C36C1B-8CE6-3C47-8B9D-AD3ACF9E7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4" name="Freeform 729">
              <a:extLst>
                <a:ext uri="{FF2B5EF4-FFF2-40B4-BE49-F238E27FC236}">
                  <a16:creationId xmlns:a16="http://schemas.microsoft.com/office/drawing/2014/main" id="{173B0996-23FD-5B4B-8E60-8DA7B3947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9510902"/>
              <a:ext cx="493632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5" name="Freeform 730">
              <a:extLst>
                <a:ext uri="{FF2B5EF4-FFF2-40B4-BE49-F238E27FC236}">
                  <a16:creationId xmlns:a16="http://schemas.microsoft.com/office/drawing/2014/main" id="{6BF22A62-08E8-5342-B2FD-FEA691EE1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81072" y="9485419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6" name="Freeform 731">
              <a:extLst>
                <a:ext uri="{FF2B5EF4-FFF2-40B4-BE49-F238E27FC236}">
                  <a16:creationId xmlns:a16="http://schemas.microsoft.com/office/drawing/2014/main" id="{B3F60848-157D-F344-9428-328D13602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4702" y="9418522"/>
              <a:ext cx="560508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7" name="Freeform 732">
              <a:extLst>
                <a:ext uri="{FF2B5EF4-FFF2-40B4-BE49-F238E27FC236}">
                  <a16:creationId xmlns:a16="http://schemas.microsoft.com/office/drawing/2014/main" id="{F2B05A91-DAD2-7E4C-8B39-1FF0BC3EC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7953" y="9839015"/>
              <a:ext cx="595541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8" name="Freeform 733">
              <a:extLst>
                <a:ext uri="{FF2B5EF4-FFF2-40B4-BE49-F238E27FC236}">
                  <a16:creationId xmlns:a16="http://schemas.microsoft.com/office/drawing/2014/main" id="{1DC35A3C-D335-524D-BCC3-D663303C9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8781416"/>
              <a:ext cx="850320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39" name="Freeform 734">
              <a:extLst>
                <a:ext uri="{FF2B5EF4-FFF2-40B4-BE49-F238E27FC236}">
                  <a16:creationId xmlns:a16="http://schemas.microsoft.com/office/drawing/2014/main" id="{0D9316F1-6A2C-EC4A-92D8-197FCB4754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4321" y="9307031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0" name="Freeform 735">
              <a:extLst>
                <a:ext uri="{FF2B5EF4-FFF2-40B4-BE49-F238E27FC236}">
                  <a16:creationId xmlns:a16="http://schemas.microsoft.com/office/drawing/2014/main" id="{9074BEF0-607D-9446-9CF0-A9344D96E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2" y="9867686"/>
              <a:ext cx="429937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1" name="Freeform 736">
              <a:extLst>
                <a:ext uri="{FF2B5EF4-FFF2-40B4-BE49-F238E27FC236}">
                  <a16:creationId xmlns:a16="http://schemas.microsoft.com/office/drawing/2014/main" id="{0F7945EF-E774-FA49-9E31-94355DBB5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24385" y="9775302"/>
              <a:ext cx="366242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2" name="Freeform 737">
              <a:extLst>
                <a:ext uri="{FF2B5EF4-FFF2-40B4-BE49-F238E27FC236}">
                  <a16:creationId xmlns:a16="http://schemas.microsoft.com/office/drawing/2014/main" id="{62A73478-4B91-4F40-8BEC-5795E909A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10259505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3" name="Freeform 738">
              <a:extLst>
                <a:ext uri="{FF2B5EF4-FFF2-40B4-BE49-F238E27FC236}">
                  <a16:creationId xmlns:a16="http://schemas.microsoft.com/office/drawing/2014/main" id="{598E099F-5268-9346-9F95-A6DC8D85DD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42219" y="10090674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4" name="Freeform 739">
              <a:extLst>
                <a:ext uri="{FF2B5EF4-FFF2-40B4-BE49-F238E27FC236}">
                  <a16:creationId xmlns:a16="http://schemas.microsoft.com/office/drawing/2014/main" id="{A23D5FDA-4C01-3744-AE80-5ADA9C4D22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19924" y="10399673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5" name="Freeform 740">
              <a:extLst>
                <a:ext uri="{FF2B5EF4-FFF2-40B4-BE49-F238E27FC236}">
                  <a16:creationId xmlns:a16="http://schemas.microsoft.com/office/drawing/2014/main" id="{0DDA2345-5D4F-8B48-B193-CE5C18AD9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9240131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6" name="Freeform 741">
              <a:extLst>
                <a:ext uri="{FF2B5EF4-FFF2-40B4-BE49-F238E27FC236}">
                  <a16:creationId xmlns:a16="http://schemas.microsoft.com/office/drawing/2014/main" id="{26B02F1F-BA04-7D4F-BCBB-D5295FD75B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7" y="8857868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7" name="Freeform 742">
              <a:extLst>
                <a:ext uri="{FF2B5EF4-FFF2-40B4-BE49-F238E27FC236}">
                  <a16:creationId xmlns:a16="http://schemas.microsoft.com/office/drawing/2014/main" id="{0AC5016F-FCF3-9648-BD49-E8DAE94096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8520198"/>
              <a:ext cx="595541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8" name="Freeform 743">
              <a:extLst>
                <a:ext uri="{FF2B5EF4-FFF2-40B4-BE49-F238E27FC236}">
                  <a16:creationId xmlns:a16="http://schemas.microsoft.com/office/drawing/2014/main" id="{A658501D-8A46-464A-96F0-842ADE85D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5" y="7921316"/>
              <a:ext cx="1092358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49" name="Freeform 744">
              <a:extLst>
                <a:ext uri="{FF2B5EF4-FFF2-40B4-BE49-F238E27FC236}">
                  <a16:creationId xmlns:a16="http://schemas.microsoft.com/office/drawing/2014/main" id="{EB9F7BFF-DD4E-3743-840D-DF145FFCA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4255" y="7940430"/>
              <a:ext cx="767516" cy="946108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0" name="Freeform 745">
              <a:extLst>
                <a:ext uri="{FF2B5EF4-FFF2-40B4-BE49-F238E27FC236}">
                  <a16:creationId xmlns:a16="http://schemas.microsoft.com/office/drawing/2014/main" id="{CF07322A-34A0-784C-AD0D-A4132BF38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56235" y="8182531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1" name="Freeform 746">
              <a:extLst>
                <a:ext uri="{FF2B5EF4-FFF2-40B4-BE49-F238E27FC236}">
                  <a16:creationId xmlns:a16="http://schemas.microsoft.com/office/drawing/2014/main" id="{7D8DBFC4-763C-744E-9A6E-5E3ECCFCC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00180" y="8313140"/>
              <a:ext cx="691082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2" name="Freeform 747">
              <a:extLst>
                <a:ext uri="{FF2B5EF4-FFF2-40B4-BE49-F238E27FC236}">
                  <a16:creationId xmlns:a16="http://schemas.microsoft.com/office/drawing/2014/main" id="{03E2327C-0205-B944-A545-EDA596447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35213" y="8481974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3" name="Freeform 748">
              <a:extLst>
                <a:ext uri="{FF2B5EF4-FFF2-40B4-BE49-F238E27FC236}">
                  <a16:creationId xmlns:a16="http://schemas.microsoft.com/office/drawing/2014/main" id="{25635FB8-3EE6-8543-89D0-0A50430CE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01457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4" name="Freeform 749">
              <a:extLst>
                <a:ext uri="{FF2B5EF4-FFF2-40B4-BE49-F238E27FC236}">
                  <a16:creationId xmlns:a16="http://schemas.microsoft.com/office/drawing/2014/main" id="{EFB31F9A-6BBA-7147-8B78-449B89624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40947" y="8848312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5" name="Freeform 750">
              <a:extLst>
                <a:ext uri="{FF2B5EF4-FFF2-40B4-BE49-F238E27FC236}">
                  <a16:creationId xmlns:a16="http://schemas.microsoft.com/office/drawing/2014/main" id="{7C090166-6C4F-E04D-99D8-DFBF06B011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147752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6" name="Freeform 751">
              <a:extLst>
                <a:ext uri="{FF2B5EF4-FFF2-40B4-BE49-F238E27FC236}">
                  <a16:creationId xmlns:a16="http://schemas.microsoft.com/office/drawing/2014/main" id="{43608536-92A3-214A-A032-C1BFFF746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090414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7" name="Freeform 752">
              <a:extLst>
                <a:ext uri="{FF2B5EF4-FFF2-40B4-BE49-F238E27FC236}">
                  <a16:creationId xmlns:a16="http://schemas.microsoft.com/office/drawing/2014/main" id="{FFE9CB45-9436-C740-8BDE-2F222E80A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31392" y="9061742"/>
              <a:ext cx="503185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8" name="Freeform 753">
              <a:extLst>
                <a:ext uri="{FF2B5EF4-FFF2-40B4-BE49-F238E27FC236}">
                  <a16:creationId xmlns:a16="http://schemas.microsoft.com/office/drawing/2014/main" id="{2C56F280-88EF-7540-9C83-D6603AD63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7381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59" name="Freeform 754">
              <a:extLst>
                <a:ext uri="{FF2B5EF4-FFF2-40B4-BE49-F238E27FC236}">
                  <a16:creationId xmlns:a16="http://schemas.microsoft.com/office/drawing/2014/main" id="{8D05A8F1-E110-FA46-8709-82A506B791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1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0" name="Freeform 755">
              <a:extLst>
                <a:ext uri="{FF2B5EF4-FFF2-40B4-BE49-F238E27FC236}">
                  <a16:creationId xmlns:a16="http://schemas.microsoft.com/office/drawing/2014/main" id="{3CBE0B7D-36EF-8B48-B70D-B7189B6C1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68" y="8427820"/>
              <a:ext cx="343949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1" name="Freeform 756">
              <a:extLst>
                <a:ext uri="{FF2B5EF4-FFF2-40B4-BE49-F238E27FC236}">
                  <a16:creationId xmlns:a16="http://schemas.microsoft.com/office/drawing/2014/main" id="{8AD11AB4-D2A9-1D4F-8B7E-A878DE567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2030" y="8453304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2" name="Freeform 757">
              <a:extLst>
                <a:ext uri="{FF2B5EF4-FFF2-40B4-BE49-F238E27FC236}">
                  <a16:creationId xmlns:a16="http://schemas.microsoft.com/office/drawing/2014/main" id="{148186CB-900B-FE4F-9806-558AF41F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7572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3" name="Freeform 758">
              <a:extLst>
                <a:ext uri="{FF2B5EF4-FFF2-40B4-BE49-F238E27FC236}">
                  <a16:creationId xmlns:a16="http://schemas.microsoft.com/office/drawing/2014/main" id="{F8945830-10BF-A148-86DD-B86A4C421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2668" y="8322691"/>
              <a:ext cx="394904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4" name="Freeform 759">
              <a:extLst>
                <a:ext uri="{FF2B5EF4-FFF2-40B4-BE49-F238E27FC236}">
                  <a16:creationId xmlns:a16="http://schemas.microsoft.com/office/drawing/2014/main" id="{2841D811-F0E6-2640-A2CF-68CCEAB5AA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7" y="8529752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5" name="Freeform 760">
              <a:extLst>
                <a:ext uri="{FF2B5EF4-FFF2-40B4-BE49-F238E27FC236}">
                  <a16:creationId xmlns:a16="http://schemas.microsoft.com/office/drawing/2014/main" id="{338070C1-5711-A74A-B3F4-9EAFB0AA8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2" y="8539311"/>
              <a:ext cx="296177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6" name="Freeform 761">
              <a:extLst>
                <a:ext uri="{FF2B5EF4-FFF2-40B4-BE49-F238E27FC236}">
                  <a16:creationId xmlns:a16="http://schemas.microsoft.com/office/drawing/2014/main" id="{6517BBD6-5D82-B248-B1DD-1BBDD4574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7315" y="8529752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7" name="Freeform 762">
              <a:extLst>
                <a:ext uri="{FF2B5EF4-FFF2-40B4-BE49-F238E27FC236}">
                  <a16:creationId xmlns:a16="http://schemas.microsoft.com/office/drawing/2014/main" id="{F956C486-1C13-9A45-BA84-9FFE058E2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9162" y="8558421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8" name="Freeform 763">
              <a:extLst>
                <a:ext uri="{FF2B5EF4-FFF2-40B4-BE49-F238E27FC236}">
                  <a16:creationId xmlns:a16="http://schemas.microsoft.com/office/drawing/2014/main" id="{12D353B8-38E1-6A44-A1D3-F17E19CFB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1965" y="8631691"/>
              <a:ext cx="207005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69" name="Freeform 764">
              <a:extLst>
                <a:ext uri="{FF2B5EF4-FFF2-40B4-BE49-F238E27FC236}">
                  <a16:creationId xmlns:a16="http://schemas.microsoft.com/office/drawing/2014/main" id="{C026AC8F-E818-BC47-B110-51C6EB26A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15466" y="8443744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0" name="Freeform 765">
              <a:extLst>
                <a:ext uri="{FF2B5EF4-FFF2-40B4-BE49-F238E27FC236}">
                  <a16:creationId xmlns:a16="http://schemas.microsoft.com/office/drawing/2014/main" id="{E29D1EDB-3E28-6746-BBAA-C0AE50E8D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9480" y="8453302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1" name="Freeform 766">
              <a:extLst>
                <a:ext uri="{FF2B5EF4-FFF2-40B4-BE49-F238E27FC236}">
                  <a16:creationId xmlns:a16="http://schemas.microsoft.com/office/drawing/2014/main" id="{958FCC02-D0A1-9C46-B871-24C9F25BE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9925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2" name="Freeform 767">
              <a:extLst>
                <a:ext uri="{FF2B5EF4-FFF2-40B4-BE49-F238E27FC236}">
                  <a16:creationId xmlns:a16="http://schemas.microsoft.com/office/drawing/2014/main" id="{452EBFEB-CF42-7B46-A6C3-88AA52F6F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7733368"/>
              <a:ext cx="560508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3" name="Freeform 768">
              <a:extLst>
                <a:ext uri="{FF2B5EF4-FFF2-40B4-BE49-F238E27FC236}">
                  <a16:creationId xmlns:a16="http://schemas.microsoft.com/office/drawing/2014/main" id="{9B947C1A-BFE3-DA43-953E-BAC2DE6D4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8258982"/>
              <a:ext cx="270699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4" name="Freeform 769">
              <a:extLst>
                <a:ext uri="{FF2B5EF4-FFF2-40B4-BE49-F238E27FC236}">
                  <a16:creationId xmlns:a16="http://schemas.microsoft.com/office/drawing/2014/main" id="{95967479-E498-CC45-B23D-27F3F9E2F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36488" y="7838489"/>
              <a:ext cx="783438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5" name="Freeform 770">
              <a:extLst>
                <a:ext uri="{FF2B5EF4-FFF2-40B4-BE49-F238E27FC236}">
                  <a16:creationId xmlns:a16="http://schemas.microsoft.com/office/drawing/2014/main" id="{D60C599A-75CA-B841-83EE-0C5353C4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4832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6" name="Freeform 771">
              <a:extLst>
                <a:ext uri="{FF2B5EF4-FFF2-40B4-BE49-F238E27FC236}">
                  <a16:creationId xmlns:a16="http://schemas.microsoft.com/office/drawing/2014/main" id="{4F1CCC34-8530-694C-A837-5E0A248A9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50498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7" name="Freeform 772">
              <a:extLst>
                <a:ext uri="{FF2B5EF4-FFF2-40B4-BE49-F238E27FC236}">
                  <a16:creationId xmlns:a16="http://schemas.microsoft.com/office/drawing/2014/main" id="{9DDBA0FE-0B6C-6143-857A-A06F69583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5" y="7424368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8" name="Freeform 773">
              <a:extLst>
                <a:ext uri="{FF2B5EF4-FFF2-40B4-BE49-F238E27FC236}">
                  <a16:creationId xmlns:a16="http://schemas.microsoft.com/office/drawing/2014/main" id="{0BE7B6EB-B6BA-FA46-A92B-A88EADD0F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0373" y="7714255"/>
              <a:ext cx="391720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79" name="Freeform 774">
              <a:extLst>
                <a:ext uri="{FF2B5EF4-FFF2-40B4-BE49-F238E27FC236}">
                  <a16:creationId xmlns:a16="http://schemas.microsoft.com/office/drawing/2014/main" id="{786B53F9-E6C7-8D4D-AAD8-2B0AA3000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8270" y="7265092"/>
              <a:ext cx="560508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0" name="Freeform 775">
              <a:extLst>
                <a:ext uri="{FF2B5EF4-FFF2-40B4-BE49-F238E27FC236}">
                  <a16:creationId xmlns:a16="http://schemas.microsoft.com/office/drawing/2014/main" id="{6ACBAF99-9BCE-BB42-959A-B7C3B70E59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5" y="7220494"/>
              <a:ext cx="968153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1" name="Freeform 776">
              <a:extLst>
                <a:ext uri="{FF2B5EF4-FFF2-40B4-BE49-F238E27FC236}">
                  <a16:creationId xmlns:a16="http://schemas.microsoft.com/office/drawing/2014/main" id="{AE6FFC67-0AB5-3642-B2D0-26756F916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5722" y="3719583"/>
              <a:ext cx="2850319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2" name="Freeform 777">
              <a:extLst>
                <a:ext uri="{FF2B5EF4-FFF2-40B4-BE49-F238E27FC236}">
                  <a16:creationId xmlns:a16="http://schemas.microsoft.com/office/drawing/2014/main" id="{8B54E368-1ADC-6448-BE73-9002750916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6486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3" name="Freeform 778">
              <a:extLst>
                <a:ext uri="{FF2B5EF4-FFF2-40B4-BE49-F238E27FC236}">
                  <a16:creationId xmlns:a16="http://schemas.microsoft.com/office/drawing/2014/main" id="{170338EC-6D92-F946-A454-2A77B1795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4259" y="4965130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4" name="Freeform 779">
              <a:extLst>
                <a:ext uri="{FF2B5EF4-FFF2-40B4-BE49-F238E27FC236}">
                  <a16:creationId xmlns:a16="http://schemas.microsoft.com/office/drawing/2014/main" id="{58E9461F-7645-2943-AACD-1DE688EFD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2921" y="3859746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5" name="Freeform 780">
              <a:extLst>
                <a:ext uri="{FF2B5EF4-FFF2-40B4-BE49-F238E27FC236}">
                  <a16:creationId xmlns:a16="http://schemas.microsoft.com/office/drawing/2014/main" id="{1B312DA2-4034-A44B-A918-31B5B59D8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8207" y="3776917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6" name="Freeform 782">
              <a:extLst>
                <a:ext uri="{FF2B5EF4-FFF2-40B4-BE49-F238E27FC236}">
                  <a16:creationId xmlns:a16="http://schemas.microsoft.com/office/drawing/2014/main" id="{694DC452-813F-8341-A6A1-7F65E5DBBF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5214" y="3897973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7" name="Freeform 783">
              <a:extLst>
                <a:ext uri="{FF2B5EF4-FFF2-40B4-BE49-F238E27FC236}">
                  <a16:creationId xmlns:a16="http://schemas.microsoft.com/office/drawing/2014/main" id="{9FB2CDFF-65FB-1E40-8E9A-707941C32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3936196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8" name="Freeform 784">
              <a:extLst>
                <a:ext uri="{FF2B5EF4-FFF2-40B4-BE49-F238E27FC236}">
                  <a16:creationId xmlns:a16="http://schemas.microsoft.com/office/drawing/2014/main" id="{EBA2C9E4-582C-504F-9A56-6B04BCD56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89" name="Freeform 785">
              <a:extLst>
                <a:ext uri="{FF2B5EF4-FFF2-40B4-BE49-F238E27FC236}">
                  <a16:creationId xmlns:a16="http://schemas.microsoft.com/office/drawing/2014/main" id="{98F3AB15-743C-D441-926B-1DFBECE70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7570" y="4589231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0" name="Freeform 786">
              <a:extLst>
                <a:ext uri="{FF2B5EF4-FFF2-40B4-BE49-F238E27FC236}">
                  <a16:creationId xmlns:a16="http://schemas.microsoft.com/office/drawing/2014/main" id="{098A3CE8-5DF9-A642-983D-30B2B5FD9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1" y="4796293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1" name="Freeform 787">
              <a:extLst>
                <a:ext uri="{FF2B5EF4-FFF2-40B4-BE49-F238E27FC236}">
                  <a16:creationId xmlns:a16="http://schemas.microsoft.com/office/drawing/2014/main" id="{0C9DFE66-FB2E-4B4B-94DF-0D89FB0CBD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7761" y="4777182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2" name="Freeform 788">
              <a:extLst>
                <a:ext uri="{FF2B5EF4-FFF2-40B4-BE49-F238E27FC236}">
                  <a16:creationId xmlns:a16="http://schemas.microsoft.com/office/drawing/2014/main" id="{354CF422-35DD-0942-8A88-20BF8A1D1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7189" y="4974684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3" name="Freeform 789">
              <a:extLst>
                <a:ext uri="{FF2B5EF4-FFF2-40B4-BE49-F238E27FC236}">
                  <a16:creationId xmlns:a16="http://schemas.microsoft.com/office/drawing/2014/main" id="{8F117C0A-67E8-2845-AD55-3B2F19489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5277" y="5067066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4" name="Freeform 790">
              <a:extLst>
                <a:ext uri="{FF2B5EF4-FFF2-40B4-BE49-F238E27FC236}">
                  <a16:creationId xmlns:a16="http://schemas.microsoft.com/office/drawing/2014/main" id="{3F1CCEF5-F8A6-884D-B5AA-044250E04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2474" y="4946015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5" name="Freeform 791">
              <a:extLst>
                <a:ext uri="{FF2B5EF4-FFF2-40B4-BE49-F238E27FC236}">
                  <a16:creationId xmlns:a16="http://schemas.microsoft.com/office/drawing/2014/main" id="{E4D2B2E1-4C6F-714C-85A5-999BCD129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5" y="434713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6" name="Freeform 792">
              <a:extLst>
                <a:ext uri="{FF2B5EF4-FFF2-40B4-BE49-F238E27FC236}">
                  <a16:creationId xmlns:a16="http://schemas.microsoft.com/office/drawing/2014/main" id="{14120E7D-B8CE-E54D-8721-260408075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9353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7" name="Freeform 793">
              <a:extLst>
                <a:ext uri="{FF2B5EF4-FFF2-40B4-BE49-F238E27FC236}">
                  <a16:creationId xmlns:a16="http://schemas.microsoft.com/office/drawing/2014/main" id="{4AC6387C-BB3A-AF41-AFEE-FBB70F74E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5" y="4206967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8" name="Freeform 794">
              <a:extLst>
                <a:ext uri="{FF2B5EF4-FFF2-40B4-BE49-F238E27FC236}">
                  <a16:creationId xmlns:a16="http://schemas.microsoft.com/office/drawing/2014/main" id="{C5136419-F45D-154B-99AA-87192CDC99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4831" y="4394915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399" name="Freeform 795">
              <a:extLst>
                <a:ext uri="{FF2B5EF4-FFF2-40B4-BE49-F238E27FC236}">
                  <a16:creationId xmlns:a16="http://schemas.microsoft.com/office/drawing/2014/main" id="{E013F692-1E54-724D-9B91-6BD494512B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4" y="4394915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00" name="Freeform 796">
              <a:extLst>
                <a:ext uri="{FF2B5EF4-FFF2-40B4-BE49-F238E27FC236}">
                  <a16:creationId xmlns:a16="http://schemas.microsoft.com/office/drawing/2014/main" id="{70A99DF5-46D4-0B49-8E60-D40DC3CF4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5406" y="3802406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01" name="Freeform 797">
              <a:extLst>
                <a:ext uri="{FF2B5EF4-FFF2-40B4-BE49-F238E27FC236}">
                  <a16:creationId xmlns:a16="http://schemas.microsoft.com/office/drawing/2014/main" id="{C5659FA5-ED1D-C944-ADB1-0F2CCD3FF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</p:grpSp>
      <p:grpSp>
        <p:nvGrpSpPr>
          <p:cNvPr id="404" name="Group 403">
            <a:extLst>
              <a:ext uri="{FF2B5EF4-FFF2-40B4-BE49-F238E27FC236}">
                <a16:creationId xmlns:a16="http://schemas.microsoft.com/office/drawing/2014/main" id="{C26F2EBE-5CE1-7344-84FF-C97114BB0AD8}"/>
              </a:ext>
            </a:extLst>
          </p:cNvPr>
          <p:cNvGrpSpPr/>
          <p:nvPr/>
        </p:nvGrpSpPr>
        <p:grpSpPr>
          <a:xfrm>
            <a:off x="5656724" y="5441174"/>
            <a:ext cx="1845676" cy="1845676"/>
            <a:chOff x="5635124" y="5577974"/>
            <a:chExt cx="1845676" cy="1845676"/>
          </a:xfrm>
        </p:grpSpPr>
        <p:grpSp>
          <p:nvGrpSpPr>
            <p:cNvPr id="405" name="Group 404">
              <a:extLst>
                <a:ext uri="{FF2B5EF4-FFF2-40B4-BE49-F238E27FC236}">
                  <a16:creationId xmlns:a16="http://schemas.microsoft.com/office/drawing/2014/main" id="{33F06DB9-826D-794A-AB07-C0F816DA848A}"/>
                </a:ext>
              </a:extLst>
            </p:cNvPr>
            <p:cNvGrpSpPr/>
            <p:nvPr/>
          </p:nvGrpSpPr>
          <p:grpSpPr>
            <a:xfrm flipH="1">
              <a:off x="5635124" y="5577974"/>
              <a:ext cx="1845676" cy="1845676"/>
              <a:chOff x="17519649" y="-1"/>
              <a:chExt cx="13716002" cy="13716002"/>
            </a:xfrm>
          </p:grpSpPr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7BD4EE80-FBE3-D14D-90FC-59866E33280A}"/>
                  </a:ext>
                </a:extLst>
              </p:cNvPr>
              <p:cNvSpPr/>
              <p:nvPr/>
            </p:nvSpPr>
            <p:spPr>
              <a:xfrm>
                <a:off x="20908048" y="3388399"/>
                <a:ext cx="6939202" cy="6939202"/>
              </a:xfrm>
              <a:prstGeom prst="ellipse">
                <a:avLst/>
              </a:prstGeom>
              <a:noFill/>
              <a:ln w="127000">
                <a:solidFill>
                  <a:schemeClr val="accent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8" name="Oval 407">
                <a:extLst>
                  <a:ext uri="{FF2B5EF4-FFF2-40B4-BE49-F238E27FC236}">
                    <a16:creationId xmlns:a16="http://schemas.microsoft.com/office/drawing/2014/main" id="{9CBB131A-385A-2546-A600-8B4DE63F9659}"/>
                  </a:ext>
                </a:extLst>
              </p:cNvPr>
              <p:cNvSpPr/>
              <p:nvPr/>
            </p:nvSpPr>
            <p:spPr>
              <a:xfrm>
                <a:off x="19202986" y="1683337"/>
                <a:ext cx="10349327" cy="10349327"/>
              </a:xfrm>
              <a:prstGeom prst="ellipse">
                <a:avLst/>
              </a:prstGeom>
              <a:noFill/>
              <a:ln w="127000">
                <a:solidFill>
                  <a:schemeClr val="accent1">
                    <a:alpha val="3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9" name="Oval 408">
                <a:extLst>
                  <a:ext uri="{FF2B5EF4-FFF2-40B4-BE49-F238E27FC236}">
                    <a16:creationId xmlns:a16="http://schemas.microsoft.com/office/drawing/2014/main" id="{2CDFA155-A8C4-3842-80EB-BD00A596C688}"/>
                  </a:ext>
                </a:extLst>
              </p:cNvPr>
              <p:cNvSpPr/>
              <p:nvPr/>
            </p:nvSpPr>
            <p:spPr>
              <a:xfrm>
                <a:off x="17519649" y="-1"/>
                <a:ext cx="13716002" cy="13716002"/>
              </a:xfrm>
              <a:prstGeom prst="ellipse">
                <a:avLst/>
              </a:prstGeom>
              <a:noFill/>
              <a:ln w="127000">
                <a:solidFill>
                  <a:schemeClr val="accent1"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8E8277E-1CD3-A24D-A427-82EEA3745632}"/>
                </a:ext>
              </a:extLst>
            </p:cNvPr>
            <p:cNvSpPr/>
            <p:nvPr/>
          </p:nvSpPr>
          <p:spPr>
            <a:xfrm>
              <a:off x="6433650" y="6372300"/>
              <a:ext cx="247950" cy="2479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0" name="Group 409">
            <a:extLst>
              <a:ext uri="{FF2B5EF4-FFF2-40B4-BE49-F238E27FC236}">
                <a16:creationId xmlns:a16="http://schemas.microsoft.com/office/drawing/2014/main" id="{0593C63B-CF2B-2E46-8F94-9C18C0E5AD9A}"/>
              </a:ext>
            </a:extLst>
          </p:cNvPr>
          <p:cNvGrpSpPr/>
          <p:nvPr/>
        </p:nvGrpSpPr>
        <p:grpSpPr>
          <a:xfrm>
            <a:off x="8268339" y="8080890"/>
            <a:ext cx="1845676" cy="1845676"/>
            <a:chOff x="8195187" y="8446650"/>
            <a:chExt cx="1845676" cy="1845676"/>
          </a:xfrm>
        </p:grpSpPr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BCA304DC-0974-7A4C-8168-099427D2B448}"/>
                </a:ext>
              </a:extLst>
            </p:cNvPr>
            <p:cNvSpPr/>
            <p:nvPr/>
          </p:nvSpPr>
          <p:spPr>
            <a:xfrm flipH="1">
              <a:off x="8651143" y="8902606"/>
              <a:ext cx="933765" cy="933765"/>
            </a:xfrm>
            <a:prstGeom prst="ellipse">
              <a:avLst/>
            </a:prstGeom>
            <a:noFill/>
            <a:ln w="127000">
              <a:solidFill>
                <a:schemeClr val="accent2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5CE50AE0-D3A4-4540-891F-6BF9D0024F00}"/>
                </a:ext>
              </a:extLst>
            </p:cNvPr>
            <p:cNvSpPr/>
            <p:nvPr/>
          </p:nvSpPr>
          <p:spPr>
            <a:xfrm flipH="1">
              <a:off x="8421703" y="8673166"/>
              <a:ext cx="1392644" cy="1392644"/>
            </a:xfrm>
            <a:prstGeom prst="ellipse">
              <a:avLst/>
            </a:prstGeom>
            <a:noFill/>
            <a:ln w="127000">
              <a:solidFill>
                <a:schemeClr val="accent2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BB660CD1-1852-B24A-B9E5-33DB6D8CB5E5}"/>
                </a:ext>
              </a:extLst>
            </p:cNvPr>
            <p:cNvSpPr/>
            <p:nvPr/>
          </p:nvSpPr>
          <p:spPr>
            <a:xfrm flipH="1">
              <a:off x="8195187" y="8446650"/>
              <a:ext cx="1845676" cy="1845676"/>
            </a:xfrm>
            <a:prstGeom prst="ellipse">
              <a:avLst/>
            </a:prstGeom>
            <a:noFill/>
            <a:ln w="127000">
              <a:solidFill>
                <a:schemeClr val="accent2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Oval 413">
              <a:extLst>
                <a:ext uri="{FF2B5EF4-FFF2-40B4-BE49-F238E27FC236}">
                  <a16:creationId xmlns:a16="http://schemas.microsoft.com/office/drawing/2014/main" id="{817F1B80-2FD8-9D4A-A852-EB6661576726}"/>
                </a:ext>
              </a:extLst>
            </p:cNvPr>
            <p:cNvSpPr/>
            <p:nvPr/>
          </p:nvSpPr>
          <p:spPr>
            <a:xfrm>
              <a:off x="8993713" y="9240976"/>
              <a:ext cx="247950" cy="2479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41E02324-BB05-0E4D-A8DB-8A77CFFDA571}"/>
              </a:ext>
            </a:extLst>
          </p:cNvPr>
          <p:cNvGrpSpPr/>
          <p:nvPr/>
        </p:nvGrpSpPr>
        <p:grpSpPr>
          <a:xfrm>
            <a:off x="11428982" y="4820856"/>
            <a:ext cx="1845676" cy="1845676"/>
            <a:chOff x="11428982" y="4820856"/>
            <a:chExt cx="1845676" cy="1845676"/>
          </a:xfrm>
        </p:grpSpPr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46E462F3-D983-1A45-9A8A-0001DD81355A}"/>
                </a:ext>
              </a:extLst>
            </p:cNvPr>
            <p:cNvSpPr/>
            <p:nvPr/>
          </p:nvSpPr>
          <p:spPr>
            <a:xfrm flipH="1">
              <a:off x="11884938" y="5276812"/>
              <a:ext cx="933765" cy="933765"/>
            </a:xfrm>
            <a:prstGeom prst="ellipse">
              <a:avLst/>
            </a:prstGeom>
            <a:noFill/>
            <a:ln w="127000">
              <a:solidFill>
                <a:schemeClr val="accent3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84C88BA9-6A30-9745-91D9-36DCFF2A5659}"/>
                </a:ext>
              </a:extLst>
            </p:cNvPr>
            <p:cNvSpPr/>
            <p:nvPr/>
          </p:nvSpPr>
          <p:spPr>
            <a:xfrm flipH="1">
              <a:off x="11655498" y="5047372"/>
              <a:ext cx="1392644" cy="1392644"/>
            </a:xfrm>
            <a:prstGeom prst="ellipse">
              <a:avLst/>
            </a:prstGeom>
            <a:noFill/>
            <a:ln w="127000">
              <a:solidFill>
                <a:schemeClr val="accent3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0A4A1326-06DB-9040-99CD-771B998F94F2}"/>
                </a:ext>
              </a:extLst>
            </p:cNvPr>
            <p:cNvSpPr/>
            <p:nvPr/>
          </p:nvSpPr>
          <p:spPr>
            <a:xfrm flipH="1">
              <a:off x="11428982" y="4820856"/>
              <a:ext cx="1845676" cy="1845676"/>
            </a:xfrm>
            <a:prstGeom prst="ellipse">
              <a:avLst/>
            </a:prstGeom>
            <a:noFill/>
            <a:ln w="127000">
              <a:solidFill>
                <a:schemeClr val="accent3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00E4B497-1DD0-8541-9BB4-A48BA98C76FA}"/>
                </a:ext>
              </a:extLst>
            </p:cNvPr>
            <p:cNvSpPr/>
            <p:nvPr/>
          </p:nvSpPr>
          <p:spPr>
            <a:xfrm>
              <a:off x="12227508" y="5615182"/>
              <a:ext cx="247950" cy="2479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3" name="Oval 422">
            <a:extLst>
              <a:ext uri="{FF2B5EF4-FFF2-40B4-BE49-F238E27FC236}">
                <a16:creationId xmlns:a16="http://schemas.microsoft.com/office/drawing/2014/main" id="{FBB73B03-1220-BC4F-ACC0-3DDF3B702901}"/>
              </a:ext>
            </a:extLst>
          </p:cNvPr>
          <p:cNvSpPr/>
          <p:nvPr/>
        </p:nvSpPr>
        <p:spPr>
          <a:xfrm flipH="1">
            <a:off x="16824669" y="6107280"/>
            <a:ext cx="933765" cy="933765"/>
          </a:xfrm>
          <a:prstGeom prst="ellipse">
            <a:avLst/>
          </a:prstGeom>
          <a:noFill/>
          <a:ln w="127000">
            <a:solidFill>
              <a:schemeClr val="accent4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Oval 423">
            <a:extLst>
              <a:ext uri="{FF2B5EF4-FFF2-40B4-BE49-F238E27FC236}">
                <a16:creationId xmlns:a16="http://schemas.microsoft.com/office/drawing/2014/main" id="{3A78D0DA-0239-8F43-8A1D-048A066B0C93}"/>
              </a:ext>
            </a:extLst>
          </p:cNvPr>
          <p:cNvSpPr/>
          <p:nvPr/>
        </p:nvSpPr>
        <p:spPr>
          <a:xfrm flipH="1">
            <a:off x="16595229" y="5877840"/>
            <a:ext cx="1392644" cy="1392644"/>
          </a:xfrm>
          <a:prstGeom prst="ellipse">
            <a:avLst/>
          </a:prstGeom>
          <a:noFill/>
          <a:ln w="127000">
            <a:solidFill>
              <a:schemeClr val="accent4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5" name="Oval 424">
            <a:extLst>
              <a:ext uri="{FF2B5EF4-FFF2-40B4-BE49-F238E27FC236}">
                <a16:creationId xmlns:a16="http://schemas.microsoft.com/office/drawing/2014/main" id="{76698D44-FFA5-C449-A8FC-3DA078842396}"/>
              </a:ext>
            </a:extLst>
          </p:cNvPr>
          <p:cNvSpPr/>
          <p:nvPr/>
        </p:nvSpPr>
        <p:spPr>
          <a:xfrm flipH="1">
            <a:off x="16368713" y="5651324"/>
            <a:ext cx="1845676" cy="1845676"/>
          </a:xfrm>
          <a:prstGeom prst="ellipse">
            <a:avLst/>
          </a:prstGeom>
          <a:noFill/>
          <a:ln w="127000">
            <a:solidFill>
              <a:schemeClr val="accent4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>
            <a:extLst>
              <a:ext uri="{FF2B5EF4-FFF2-40B4-BE49-F238E27FC236}">
                <a16:creationId xmlns:a16="http://schemas.microsoft.com/office/drawing/2014/main" id="{DFB92054-853F-5F4A-B22A-6978BF17EC03}"/>
              </a:ext>
            </a:extLst>
          </p:cNvPr>
          <p:cNvSpPr/>
          <p:nvPr/>
        </p:nvSpPr>
        <p:spPr>
          <a:xfrm>
            <a:off x="17167239" y="6445650"/>
            <a:ext cx="247950" cy="2479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CuadroTexto 395">
            <a:extLst>
              <a:ext uri="{FF2B5EF4-FFF2-40B4-BE49-F238E27FC236}">
                <a16:creationId xmlns:a16="http://schemas.microsoft.com/office/drawing/2014/main" id="{9D608697-D29E-D249-89A3-CEAD3415B474}"/>
              </a:ext>
            </a:extLst>
          </p:cNvPr>
          <p:cNvSpPr txBox="1"/>
          <p:nvPr/>
        </p:nvSpPr>
        <p:spPr>
          <a:xfrm flipH="1">
            <a:off x="1564766" y="7312844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Desire</a:t>
            </a:r>
          </a:p>
        </p:txBody>
      </p:sp>
      <p:sp>
        <p:nvSpPr>
          <p:cNvPr id="428" name="Rectangle 56">
            <a:extLst>
              <a:ext uri="{FF2B5EF4-FFF2-40B4-BE49-F238E27FC236}">
                <a16:creationId xmlns:a16="http://schemas.microsoft.com/office/drawing/2014/main" id="{E78F4E64-AEC6-3A43-AFC3-9B636C8F87D4}"/>
              </a:ext>
            </a:extLst>
          </p:cNvPr>
          <p:cNvSpPr/>
          <p:nvPr/>
        </p:nvSpPr>
        <p:spPr>
          <a:xfrm flipH="1">
            <a:off x="1852862" y="7897619"/>
            <a:ext cx="427704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30" name="CuadroTexto 395">
            <a:extLst>
              <a:ext uri="{FF2B5EF4-FFF2-40B4-BE49-F238E27FC236}">
                <a16:creationId xmlns:a16="http://schemas.microsoft.com/office/drawing/2014/main" id="{0A2AE40A-25F0-2F4D-B9B3-B48EA1069BB4}"/>
              </a:ext>
            </a:extLst>
          </p:cNvPr>
          <p:cNvSpPr txBox="1"/>
          <p:nvPr/>
        </p:nvSpPr>
        <p:spPr>
          <a:xfrm>
            <a:off x="18503625" y="6433252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Reinforcement</a:t>
            </a:r>
          </a:p>
        </p:txBody>
      </p:sp>
      <p:sp>
        <p:nvSpPr>
          <p:cNvPr id="431" name="Rectangle 56">
            <a:extLst>
              <a:ext uri="{FF2B5EF4-FFF2-40B4-BE49-F238E27FC236}">
                <a16:creationId xmlns:a16="http://schemas.microsoft.com/office/drawing/2014/main" id="{B1EDE5DF-63E6-DD46-B5E5-0EBB6EFB9473}"/>
              </a:ext>
            </a:extLst>
          </p:cNvPr>
          <p:cNvSpPr/>
          <p:nvPr/>
        </p:nvSpPr>
        <p:spPr>
          <a:xfrm>
            <a:off x="18503626" y="7018027"/>
            <a:ext cx="438043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33" name="CuadroTexto 395">
            <a:extLst>
              <a:ext uri="{FF2B5EF4-FFF2-40B4-BE49-F238E27FC236}">
                <a16:creationId xmlns:a16="http://schemas.microsoft.com/office/drawing/2014/main" id="{13CE9A31-12D9-B642-A589-797DBA0872CF}"/>
              </a:ext>
            </a:extLst>
          </p:cNvPr>
          <p:cNvSpPr txBox="1"/>
          <p:nvPr/>
        </p:nvSpPr>
        <p:spPr>
          <a:xfrm>
            <a:off x="8851625" y="10192453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Awareness</a:t>
            </a:r>
          </a:p>
        </p:txBody>
      </p:sp>
      <p:sp>
        <p:nvSpPr>
          <p:cNvPr id="434" name="Rectangle 56">
            <a:extLst>
              <a:ext uri="{FF2B5EF4-FFF2-40B4-BE49-F238E27FC236}">
                <a16:creationId xmlns:a16="http://schemas.microsoft.com/office/drawing/2014/main" id="{5B8E6B02-5F1C-014E-B4A0-3B8F166401D1}"/>
              </a:ext>
            </a:extLst>
          </p:cNvPr>
          <p:cNvSpPr/>
          <p:nvPr/>
        </p:nvSpPr>
        <p:spPr>
          <a:xfrm>
            <a:off x="8851626" y="10777228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36" name="CuadroTexto 395">
            <a:extLst>
              <a:ext uri="{FF2B5EF4-FFF2-40B4-BE49-F238E27FC236}">
                <a16:creationId xmlns:a16="http://schemas.microsoft.com/office/drawing/2014/main" id="{25D7A9FD-D71B-5641-A958-D5E18CCAA68C}"/>
              </a:ext>
            </a:extLst>
          </p:cNvPr>
          <p:cNvSpPr txBox="1"/>
          <p:nvPr/>
        </p:nvSpPr>
        <p:spPr>
          <a:xfrm>
            <a:off x="12102825" y="2538585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Knowledge</a:t>
            </a:r>
          </a:p>
        </p:txBody>
      </p:sp>
      <p:sp>
        <p:nvSpPr>
          <p:cNvPr id="437" name="Rectangle 56">
            <a:extLst>
              <a:ext uri="{FF2B5EF4-FFF2-40B4-BE49-F238E27FC236}">
                <a16:creationId xmlns:a16="http://schemas.microsoft.com/office/drawing/2014/main" id="{21338E71-EEB4-C944-97B8-03D7F45378EE}"/>
              </a:ext>
            </a:extLst>
          </p:cNvPr>
          <p:cNvSpPr/>
          <p:nvPr/>
        </p:nvSpPr>
        <p:spPr>
          <a:xfrm>
            <a:off x="12102826" y="3123360"/>
            <a:ext cx="426588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</p:spTree>
    <p:extLst>
      <p:ext uri="{BB962C8B-B14F-4D97-AF65-F5344CB8AC3E}">
        <p14:creationId xmlns:p14="http://schemas.microsoft.com/office/powerpoint/2010/main" val="2137296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A4E2111-FB8A-0649-B26E-23EB5061CA25}"/>
              </a:ext>
            </a:extLst>
          </p:cNvPr>
          <p:cNvGrpSpPr/>
          <p:nvPr/>
        </p:nvGrpSpPr>
        <p:grpSpPr>
          <a:xfrm>
            <a:off x="4311064" y="1495165"/>
            <a:ext cx="15755522" cy="8245590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75" name="Group 474">
              <a:extLst>
                <a:ext uri="{FF2B5EF4-FFF2-40B4-BE49-F238E27FC236}">
                  <a16:creationId xmlns:a16="http://schemas.microsoft.com/office/drawing/2014/main" id="{AD011F71-7D12-A54D-AF59-32FDB4879337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894" name="Freeform 403">
                <a:extLst>
                  <a:ext uri="{FF2B5EF4-FFF2-40B4-BE49-F238E27FC236}">
                    <a16:creationId xmlns:a16="http://schemas.microsoft.com/office/drawing/2014/main" id="{5017901D-E21A-C44E-8BF9-2FFB2753B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5" name="Freeform 470">
                <a:extLst>
                  <a:ext uri="{FF2B5EF4-FFF2-40B4-BE49-F238E27FC236}">
                    <a16:creationId xmlns:a16="http://schemas.microsoft.com/office/drawing/2014/main" id="{25A2B67D-D7EF-B647-A919-738C2D724E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6" name="Freeform 471">
                <a:extLst>
                  <a:ext uri="{FF2B5EF4-FFF2-40B4-BE49-F238E27FC236}">
                    <a16:creationId xmlns:a16="http://schemas.microsoft.com/office/drawing/2014/main" id="{D90FAB1E-9520-0443-ADAB-D0C4D7A4EF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7" name="Freeform 472">
                <a:extLst>
                  <a:ext uri="{FF2B5EF4-FFF2-40B4-BE49-F238E27FC236}">
                    <a16:creationId xmlns:a16="http://schemas.microsoft.com/office/drawing/2014/main" id="{31CD445F-23FF-9143-B2BA-7E92FB2CE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8" name="Freeform 473">
                <a:extLst>
                  <a:ext uri="{FF2B5EF4-FFF2-40B4-BE49-F238E27FC236}">
                    <a16:creationId xmlns:a16="http://schemas.microsoft.com/office/drawing/2014/main" id="{A3EEFC45-2D74-094B-98FF-A6A48CFC1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9" name="Freeform 474">
                <a:extLst>
                  <a:ext uri="{FF2B5EF4-FFF2-40B4-BE49-F238E27FC236}">
                    <a16:creationId xmlns:a16="http://schemas.microsoft.com/office/drawing/2014/main" id="{31C2CAFB-623D-7C4D-A618-B594C9B0DB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0" name="Freeform 475">
                <a:extLst>
                  <a:ext uri="{FF2B5EF4-FFF2-40B4-BE49-F238E27FC236}">
                    <a16:creationId xmlns:a16="http://schemas.microsoft.com/office/drawing/2014/main" id="{38526FD2-AC47-6846-BA64-49267DC9E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1" name="Freeform 476">
                <a:extLst>
                  <a:ext uri="{FF2B5EF4-FFF2-40B4-BE49-F238E27FC236}">
                    <a16:creationId xmlns:a16="http://schemas.microsoft.com/office/drawing/2014/main" id="{43A4D62D-33A6-F241-AC44-D9D08810C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2" name="Freeform 477">
                <a:extLst>
                  <a:ext uri="{FF2B5EF4-FFF2-40B4-BE49-F238E27FC236}">
                    <a16:creationId xmlns:a16="http://schemas.microsoft.com/office/drawing/2014/main" id="{8EF59D6F-8247-4040-8ED6-408BB420D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3" name="Freeform 478">
                <a:extLst>
                  <a:ext uri="{FF2B5EF4-FFF2-40B4-BE49-F238E27FC236}">
                    <a16:creationId xmlns:a16="http://schemas.microsoft.com/office/drawing/2014/main" id="{892D261A-92EA-5E42-8E68-53D6D9076C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4" name="Freeform 479">
                <a:extLst>
                  <a:ext uri="{FF2B5EF4-FFF2-40B4-BE49-F238E27FC236}">
                    <a16:creationId xmlns:a16="http://schemas.microsoft.com/office/drawing/2014/main" id="{1D0A6511-4D6E-2847-936E-E5C637053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5" name="Freeform 480">
                <a:extLst>
                  <a:ext uri="{FF2B5EF4-FFF2-40B4-BE49-F238E27FC236}">
                    <a16:creationId xmlns:a16="http://schemas.microsoft.com/office/drawing/2014/main" id="{3EB97BAE-C066-9E47-BB48-ABB135FE36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6" name="Freeform 481">
                <a:extLst>
                  <a:ext uri="{FF2B5EF4-FFF2-40B4-BE49-F238E27FC236}">
                    <a16:creationId xmlns:a16="http://schemas.microsoft.com/office/drawing/2014/main" id="{5FD181C2-7ADD-2643-952F-7E4596634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7" name="Freeform 482">
                <a:extLst>
                  <a:ext uri="{FF2B5EF4-FFF2-40B4-BE49-F238E27FC236}">
                    <a16:creationId xmlns:a16="http://schemas.microsoft.com/office/drawing/2014/main" id="{81412E88-3F1F-FB4C-A085-A7F2D9B9F5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8" name="Freeform 483">
                <a:extLst>
                  <a:ext uri="{FF2B5EF4-FFF2-40B4-BE49-F238E27FC236}">
                    <a16:creationId xmlns:a16="http://schemas.microsoft.com/office/drawing/2014/main" id="{15EE270C-7897-8B4C-8764-0A770EAF7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9" name="Freeform 484">
                <a:extLst>
                  <a:ext uri="{FF2B5EF4-FFF2-40B4-BE49-F238E27FC236}">
                    <a16:creationId xmlns:a16="http://schemas.microsoft.com/office/drawing/2014/main" id="{041C014E-74DD-0246-A29D-8334D4A5A5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0" name="Freeform 610">
                <a:extLst>
                  <a:ext uri="{FF2B5EF4-FFF2-40B4-BE49-F238E27FC236}">
                    <a16:creationId xmlns:a16="http://schemas.microsoft.com/office/drawing/2014/main" id="{800E7CA8-095F-DB48-8051-FF4898DE7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1" name="Freeform 612">
                <a:extLst>
                  <a:ext uri="{FF2B5EF4-FFF2-40B4-BE49-F238E27FC236}">
                    <a16:creationId xmlns:a16="http://schemas.microsoft.com/office/drawing/2014/main" id="{31BED46D-C84C-DA4E-8898-78F4084C20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2" name="Freeform 707">
                <a:extLst>
                  <a:ext uri="{FF2B5EF4-FFF2-40B4-BE49-F238E27FC236}">
                    <a16:creationId xmlns:a16="http://schemas.microsoft.com/office/drawing/2014/main" id="{7BD26291-6E35-B148-8BBE-09507EFB4B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3" name="Freeform 708">
                <a:extLst>
                  <a:ext uri="{FF2B5EF4-FFF2-40B4-BE49-F238E27FC236}">
                    <a16:creationId xmlns:a16="http://schemas.microsoft.com/office/drawing/2014/main" id="{5D864CA2-6753-C54D-99F5-9F9C9C8692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6" name="Group 475">
              <a:extLst>
                <a:ext uri="{FF2B5EF4-FFF2-40B4-BE49-F238E27FC236}">
                  <a16:creationId xmlns:a16="http://schemas.microsoft.com/office/drawing/2014/main" id="{9D7C267D-6306-BB4D-AED9-5D0D9F83034A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678" name="Freeform 404">
                <a:extLst>
                  <a:ext uri="{FF2B5EF4-FFF2-40B4-BE49-F238E27FC236}">
                    <a16:creationId xmlns:a16="http://schemas.microsoft.com/office/drawing/2014/main" id="{3C08FD55-E526-414C-A1EA-174637933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406">
                <a:extLst>
                  <a:ext uri="{FF2B5EF4-FFF2-40B4-BE49-F238E27FC236}">
                    <a16:creationId xmlns:a16="http://schemas.microsoft.com/office/drawing/2014/main" id="{93E6823B-696A-F745-A34A-F43DA8B4C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407">
                <a:extLst>
                  <a:ext uri="{FF2B5EF4-FFF2-40B4-BE49-F238E27FC236}">
                    <a16:creationId xmlns:a16="http://schemas.microsoft.com/office/drawing/2014/main" id="{F74F774B-156D-AB45-A046-6998BB790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08">
                <a:extLst>
                  <a:ext uri="{FF2B5EF4-FFF2-40B4-BE49-F238E27FC236}">
                    <a16:creationId xmlns:a16="http://schemas.microsoft.com/office/drawing/2014/main" id="{2738EE86-BC1F-E249-A02E-DCB608699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09">
                <a:extLst>
                  <a:ext uri="{FF2B5EF4-FFF2-40B4-BE49-F238E27FC236}">
                    <a16:creationId xmlns:a16="http://schemas.microsoft.com/office/drawing/2014/main" id="{13B4C8FD-53E5-C346-81DE-F6C74D036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10">
                <a:extLst>
                  <a:ext uri="{FF2B5EF4-FFF2-40B4-BE49-F238E27FC236}">
                    <a16:creationId xmlns:a16="http://schemas.microsoft.com/office/drawing/2014/main" id="{77BC44D9-0DCF-0F43-9B02-D58C134DD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11">
                <a:extLst>
                  <a:ext uri="{FF2B5EF4-FFF2-40B4-BE49-F238E27FC236}">
                    <a16:creationId xmlns:a16="http://schemas.microsoft.com/office/drawing/2014/main" id="{E96A7134-CA62-A843-BBB6-D1734430B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12">
                <a:extLst>
                  <a:ext uri="{FF2B5EF4-FFF2-40B4-BE49-F238E27FC236}">
                    <a16:creationId xmlns:a16="http://schemas.microsoft.com/office/drawing/2014/main" id="{C6A2A725-891F-944A-928D-E53FF3538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413">
                <a:extLst>
                  <a:ext uri="{FF2B5EF4-FFF2-40B4-BE49-F238E27FC236}">
                    <a16:creationId xmlns:a16="http://schemas.microsoft.com/office/drawing/2014/main" id="{8D5A6C13-5FB8-6049-8DCF-4652F80506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414">
                <a:extLst>
                  <a:ext uri="{FF2B5EF4-FFF2-40B4-BE49-F238E27FC236}">
                    <a16:creationId xmlns:a16="http://schemas.microsoft.com/office/drawing/2014/main" id="{09B8D764-0C65-EF47-A04E-44F3E86BED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415">
                <a:extLst>
                  <a:ext uri="{FF2B5EF4-FFF2-40B4-BE49-F238E27FC236}">
                    <a16:creationId xmlns:a16="http://schemas.microsoft.com/office/drawing/2014/main" id="{D74AD245-6018-3048-9020-E4E532F739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416">
                <a:extLst>
                  <a:ext uri="{FF2B5EF4-FFF2-40B4-BE49-F238E27FC236}">
                    <a16:creationId xmlns:a16="http://schemas.microsoft.com/office/drawing/2014/main" id="{30B75B47-56C3-9044-BEF7-DDD34BDD8F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417">
                <a:extLst>
                  <a:ext uri="{FF2B5EF4-FFF2-40B4-BE49-F238E27FC236}">
                    <a16:creationId xmlns:a16="http://schemas.microsoft.com/office/drawing/2014/main" id="{88450D20-8008-694C-9390-1988404D35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418">
                <a:extLst>
                  <a:ext uri="{FF2B5EF4-FFF2-40B4-BE49-F238E27FC236}">
                    <a16:creationId xmlns:a16="http://schemas.microsoft.com/office/drawing/2014/main" id="{71602D9B-F716-024A-B5FA-582FB27396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419">
                <a:extLst>
                  <a:ext uri="{FF2B5EF4-FFF2-40B4-BE49-F238E27FC236}">
                    <a16:creationId xmlns:a16="http://schemas.microsoft.com/office/drawing/2014/main" id="{E7DA7B3E-0E65-254E-A0A9-CC4EAAE5D4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420">
                <a:extLst>
                  <a:ext uri="{FF2B5EF4-FFF2-40B4-BE49-F238E27FC236}">
                    <a16:creationId xmlns:a16="http://schemas.microsoft.com/office/drawing/2014/main" id="{B71984A1-E0B5-A046-AD39-7783A4A561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421">
                <a:extLst>
                  <a:ext uri="{FF2B5EF4-FFF2-40B4-BE49-F238E27FC236}">
                    <a16:creationId xmlns:a16="http://schemas.microsoft.com/office/drawing/2014/main" id="{21CB7611-C1DE-C449-ADC3-A23BFD41DF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422">
                <a:extLst>
                  <a:ext uri="{FF2B5EF4-FFF2-40B4-BE49-F238E27FC236}">
                    <a16:creationId xmlns:a16="http://schemas.microsoft.com/office/drawing/2014/main" id="{CE846C93-E2B6-7146-802E-3BA983333F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423">
                <a:extLst>
                  <a:ext uri="{FF2B5EF4-FFF2-40B4-BE49-F238E27FC236}">
                    <a16:creationId xmlns:a16="http://schemas.microsoft.com/office/drawing/2014/main" id="{5462C57B-8BF8-AF42-858D-B07CEF085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424">
                <a:extLst>
                  <a:ext uri="{FF2B5EF4-FFF2-40B4-BE49-F238E27FC236}">
                    <a16:creationId xmlns:a16="http://schemas.microsoft.com/office/drawing/2014/main" id="{055034C2-42BC-964C-940B-71C893633E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425">
                <a:extLst>
                  <a:ext uri="{FF2B5EF4-FFF2-40B4-BE49-F238E27FC236}">
                    <a16:creationId xmlns:a16="http://schemas.microsoft.com/office/drawing/2014/main" id="{0BCBD520-A053-FB43-9E8A-E16BE9C4D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426">
                <a:extLst>
                  <a:ext uri="{FF2B5EF4-FFF2-40B4-BE49-F238E27FC236}">
                    <a16:creationId xmlns:a16="http://schemas.microsoft.com/office/drawing/2014/main" id="{29B19D9C-074C-1744-A02A-090526D0E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427">
                <a:extLst>
                  <a:ext uri="{FF2B5EF4-FFF2-40B4-BE49-F238E27FC236}">
                    <a16:creationId xmlns:a16="http://schemas.microsoft.com/office/drawing/2014/main" id="{34E5D672-C696-E541-B04E-A1EE9ECF0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428">
                <a:extLst>
                  <a:ext uri="{FF2B5EF4-FFF2-40B4-BE49-F238E27FC236}">
                    <a16:creationId xmlns:a16="http://schemas.microsoft.com/office/drawing/2014/main" id="{28A46519-D4CF-1C49-B4B5-7A80CBDD04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429">
                <a:extLst>
                  <a:ext uri="{FF2B5EF4-FFF2-40B4-BE49-F238E27FC236}">
                    <a16:creationId xmlns:a16="http://schemas.microsoft.com/office/drawing/2014/main" id="{A01D3C38-E79C-084B-BD77-B87B5E71BD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03" name="Group 702">
                <a:extLst>
                  <a:ext uri="{FF2B5EF4-FFF2-40B4-BE49-F238E27FC236}">
                    <a16:creationId xmlns:a16="http://schemas.microsoft.com/office/drawing/2014/main" id="{77444F7D-5727-3646-9FE8-3CC72ED89BA2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892" name="Freeform 891">
                  <a:extLst>
                    <a:ext uri="{FF2B5EF4-FFF2-40B4-BE49-F238E27FC236}">
                      <a16:creationId xmlns:a16="http://schemas.microsoft.com/office/drawing/2014/main" id="{95D5E4B2-B186-2944-8F76-3E50553076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3" name="Freeform 892">
                  <a:extLst>
                    <a:ext uri="{FF2B5EF4-FFF2-40B4-BE49-F238E27FC236}">
                      <a16:creationId xmlns:a16="http://schemas.microsoft.com/office/drawing/2014/main" id="{5AE48EAB-AA6F-FC41-B18F-97509C3A83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04" name="Freeform 432">
                <a:extLst>
                  <a:ext uri="{FF2B5EF4-FFF2-40B4-BE49-F238E27FC236}">
                    <a16:creationId xmlns:a16="http://schemas.microsoft.com/office/drawing/2014/main" id="{07085135-7270-BF44-ADF6-A4DC13E220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433">
                <a:extLst>
                  <a:ext uri="{FF2B5EF4-FFF2-40B4-BE49-F238E27FC236}">
                    <a16:creationId xmlns:a16="http://schemas.microsoft.com/office/drawing/2014/main" id="{DEDED38D-F3C1-634F-BC11-7E26EB798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434">
                <a:extLst>
                  <a:ext uri="{FF2B5EF4-FFF2-40B4-BE49-F238E27FC236}">
                    <a16:creationId xmlns:a16="http://schemas.microsoft.com/office/drawing/2014/main" id="{CC088C1D-2223-6646-ABA0-938E69648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435">
                <a:extLst>
                  <a:ext uri="{FF2B5EF4-FFF2-40B4-BE49-F238E27FC236}">
                    <a16:creationId xmlns:a16="http://schemas.microsoft.com/office/drawing/2014/main" id="{49B4E543-9548-0D42-8143-5E7580F0A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436">
                <a:extLst>
                  <a:ext uri="{FF2B5EF4-FFF2-40B4-BE49-F238E27FC236}">
                    <a16:creationId xmlns:a16="http://schemas.microsoft.com/office/drawing/2014/main" id="{ABD4E5B3-3542-9846-885A-3E026A522F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437">
                <a:extLst>
                  <a:ext uri="{FF2B5EF4-FFF2-40B4-BE49-F238E27FC236}">
                    <a16:creationId xmlns:a16="http://schemas.microsoft.com/office/drawing/2014/main" id="{39599D4C-9B8F-AD4B-A084-B9CC263142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438">
                <a:extLst>
                  <a:ext uri="{FF2B5EF4-FFF2-40B4-BE49-F238E27FC236}">
                    <a16:creationId xmlns:a16="http://schemas.microsoft.com/office/drawing/2014/main" id="{28CFE314-EECE-B948-9AE7-26DA342D1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439">
                <a:extLst>
                  <a:ext uri="{FF2B5EF4-FFF2-40B4-BE49-F238E27FC236}">
                    <a16:creationId xmlns:a16="http://schemas.microsoft.com/office/drawing/2014/main" id="{D132D5B9-38CD-EF4B-9B4D-B00CF04C4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440">
                <a:extLst>
                  <a:ext uri="{FF2B5EF4-FFF2-40B4-BE49-F238E27FC236}">
                    <a16:creationId xmlns:a16="http://schemas.microsoft.com/office/drawing/2014/main" id="{85FE509D-B414-F444-92E8-66B91A2675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441">
                <a:extLst>
                  <a:ext uri="{FF2B5EF4-FFF2-40B4-BE49-F238E27FC236}">
                    <a16:creationId xmlns:a16="http://schemas.microsoft.com/office/drawing/2014/main" id="{20502ED7-7C39-5A4C-9D37-ADD056C1F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442">
                <a:extLst>
                  <a:ext uri="{FF2B5EF4-FFF2-40B4-BE49-F238E27FC236}">
                    <a16:creationId xmlns:a16="http://schemas.microsoft.com/office/drawing/2014/main" id="{72886C82-DA4A-234F-9A74-44DF2011C2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443">
                <a:extLst>
                  <a:ext uri="{FF2B5EF4-FFF2-40B4-BE49-F238E27FC236}">
                    <a16:creationId xmlns:a16="http://schemas.microsoft.com/office/drawing/2014/main" id="{C7CB9A47-54B7-3B40-8F44-6585316042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444">
                <a:extLst>
                  <a:ext uri="{FF2B5EF4-FFF2-40B4-BE49-F238E27FC236}">
                    <a16:creationId xmlns:a16="http://schemas.microsoft.com/office/drawing/2014/main" id="{B17337AF-1CEE-EB44-A9A5-F673287A95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445">
                <a:extLst>
                  <a:ext uri="{FF2B5EF4-FFF2-40B4-BE49-F238E27FC236}">
                    <a16:creationId xmlns:a16="http://schemas.microsoft.com/office/drawing/2014/main" id="{C930F378-2A73-9542-B465-7A836E727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446">
                <a:extLst>
                  <a:ext uri="{FF2B5EF4-FFF2-40B4-BE49-F238E27FC236}">
                    <a16:creationId xmlns:a16="http://schemas.microsoft.com/office/drawing/2014/main" id="{E3287AC1-3BBD-EE46-A026-932722B508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447">
                <a:extLst>
                  <a:ext uri="{FF2B5EF4-FFF2-40B4-BE49-F238E27FC236}">
                    <a16:creationId xmlns:a16="http://schemas.microsoft.com/office/drawing/2014/main" id="{C776AB15-4896-4847-B2AD-2A9CB254DE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448">
                <a:extLst>
                  <a:ext uri="{FF2B5EF4-FFF2-40B4-BE49-F238E27FC236}">
                    <a16:creationId xmlns:a16="http://schemas.microsoft.com/office/drawing/2014/main" id="{AB9B7C9D-E2EE-3A4D-A936-050DC14821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449">
                <a:extLst>
                  <a:ext uri="{FF2B5EF4-FFF2-40B4-BE49-F238E27FC236}">
                    <a16:creationId xmlns:a16="http://schemas.microsoft.com/office/drawing/2014/main" id="{7D9A9F8A-FDA5-8540-9C4F-9C7E5BA05F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450">
                <a:extLst>
                  <a:ext uri="{FF2B5EF4-FFF2-40B4-BE49-F238E27FC236}">
                    <a16:creationId xmlns:a16="http://schemas.microsoft.com/office/drawing/2014/main" id="{45BB5F4F-6B56-5248-B2A9-82BF162F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451">
                <a:extLst>
                  <a:ext uri="{FF2B5EF4-FFF2-40B4-BE49-F238E27FC236}">
                    <a16:creationId xmlns:a16="http://schemas.microsoft.com/office/drawing/2014/main" id="{02D54308-29F6-5B47-87F1-82C174B461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452">
                <a:extLst>
                  <a:ext uri="{FF2B5EF4-FFF2-40B4-BE49-F238E27FC236}">
                    <a16:creationId xmlns:a16="http://schemas.microsoft.com/office/drawing/2014/main" id="{1A980A51-F3F2-3049-84A1-0C170A4DE0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453">
                <a:extLst>
                  <a:ext uri="{FF2B5EF4-FFF2-40B4-BE49-F238E27FC236}">
                    <a16:creationId xmlns:a16="http://schemas.microsoft.com/office/drawing/2014/main" id="{B515C88C-1824-C04A-8F64-1E02CDBF1C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454">
                <a:extLst>
                  <a:ext uri="{FF2B5EF4-FFF2-40B4-BE49-F238E27FC236}">
                    <a16:creationId xmlns:a16="http://schemas.microsoft.com/office/drawing/2014/main" id="{1ED82575-C665-8940-952E-C2D1E8BBC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455">
                <a:extLst>
                  <a:ext uri="{FF2B5EF4-FFF2-40B4-BE49-F238E27FC236}">
                    <a16:creationId xmlns:a16="http://schemas.microsoft.com/office/drawing/2014/main" id="{C7592E70-4780-6D49-BAC1-3FA38DB41E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456">
                <a:extLst>
                  <a:ext uri="{FF2B5EF4-FFF2-40B4-BE49-F238E27FC236}">
                    <a16:creationId xmlns:a16="http://schemas.microsoft.com/office/drawing/2014/main" id="{AC7D0C77-90A5-CA4E-8044-A7369FAD1B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457">
                <a:extLst>
                  <a:ext uri="{FF2B5EF4-FFF2-40B4-BE49-F238E27FC236}">
                    <a16:creationId xmlns:a16="http://schemas.microsoft.com/office/drawing/2014/main" id="{DB719C70-167D-BE43-847F-D79EC918FF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458">
                <a:extLst>
                  <a:ext uri="{FF2B5EF4-FFF2-40B4-BE49-F238E27FC236}">
                    <a16:creationId xmlns:a16="http://schemas.microsoft.com/office/drawing/2014/main" id="{C9E91891-FC95-3543-9443-328908B3E2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459">
                <a:extLst>
                  <a:ext uri="{FF2B5EF4-FFF2-40B4-BE49-F238E27FC236}">
                    <a16:creationId xmlns:a16="http://schemas.microsoft.com/office/drawing/2014/main" id="{1F916094-DD83-0641-8E7A-CB4B354280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460">
                <a:extLst>
                  <a:ext uri="{FF2B5EF4-FFF2-40B4-BE49-F238E27FC236}">
                    <a16:creationId xmlns:a16="http://schemas.microsoft.com/office/drawing/2014/main" id="{64A9490F-DF3B-5C4E-A1F0-B1F5B6C93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461">
                <a:extLst>
                  <a:ext uri="{FF2B5EF4-FFF2-40B4-BE49-F238E27FC236}">
                    <a16:creationId xmlns:a16="http://schemas.microsoft.com/office/drawing/2014/main" id="{D01EBE0E-FC3E-5D4A-99C4-D82907568A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462">
                <a:extLst>
                  <a:ext uri="{FF2B5EF4-FFF2-40B4-BE49-F238E27FC236}">
                    <a16:creationId xmlns:a16="http://schemas.microsoft.com/office/drawing/2014/main" id="{6C52AE0E-7298-054D-9D00-A2E20F7CB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463">
                <a:extLst>
                  <a:ext uri="{FF2B5EF4-FFF2-40B4-BE49-F238E27FC236}">
                    <a16:creationId xmlns:a16="http://schemas.microsoft.com/office/drawing/2014/main" id="{27F98604-0AB5-B447-AB0E-E7176F2D1D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464">
                <a:extLst>
                  <a:ext uri="{FF2B5EF4-FFF2-40B4-BE49-F238E27FC236}">
                    <a16:creationId xmlns:a16="http://schemas.microsoft.com/office/drawing/2014/main" id="{46F0C88D-504E-524D-9868-3C7A6291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465">
                <a:extLst>
                  <a:ext uri="{FF2B5EF4-FFF2-40B4-BE49-F238E27FC236}">
                    <a16:creationId xmlns:a16="http://schemas.microsoft.com/office/drawing/2014/main" id="{A3F08CB1-B287-0246-86A0-32B4F348E6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466">
                <a:extLst>
                  <a:ext uri="{FF2B5EF4-FFF2-40B4-BE49-F238E27FC236}">
                    <a16:creationId xmlns:a16="http://schemas.microsoft.com/office/drawing/2014/main" id="{2B570332-9776-C14B-9AC3-515EAB894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467">
                <a:extLst>
                  <a:ext uri="{FF2B5EF4-FFF2-40B4-BE49-F238E27FC236}">
                    <a16:creationId xmlns:a16="http://schemas.microsoft.com/office/drawing/2014/main" id="{2F464736-8FFF-2D4D-944E-D79F7048F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468">
                <a:extLst>
                  <a:ext uri="{FF2B5EF4-FFF2-40B4-BE49-F238E27FC236}">
                    <a16:creationId xmlns:a16="http://schemas.microsoft.com/office/drawing/2014/main" id="{35C0B636-2A8A-4E48-A897-390388486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469">
                <a:extLst>
                  <a:ext uri="{FF2B5EF4-FFF2-40B4-BE49-F238E27FC236}">
                    <a16:creationId xmlns:a16="http://schemas.microsoft.com/office/drawing/2014/main" id="{B0FFEF9D-0457-7E4C-B735-F7DB20338D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485">
                <a:extLst>
                  <a:ext uri="{FF2B5EF4-FFF2-40B4-BE49-F238E27FC236}">
                    <a16:creationId xmlns:a16="http://schemas.microsoft.com/office/drawing/2014/main" id="{90E5736F-7AC7-5245-93A8-3870036BB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487">
                <a:extLst>
                  <a:ext uri="{FF2B5EF4-FFF2-40B4-BE49-F238E27FC236}">
                    <a16:creationId xmlns:a16="http://schemas.microsoft.com/office/drawing/2014/main" id="{1C4EF72D-BE52-7643-8BA8-B1C3429D5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488">
                <a:extLst>
                  <a:ext uri="{FF2B5EF4-FFF2-40B4-BE49-F238E27FC236}">
                    <a16:creationId xmlns:a16="http://schemas.microsoft.com/office/drawing/2014/main" id="{3EAB3869-2DFC-3644-8D46-C1BF258965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489">
                <a:extLst>
                  <a:ext uri="{FF2B5EF4-FFF2-40B4-BE49-F238E27FC236}">
                    <a16:creationId xmlns:a16="http://schemas.microsoft.com/office/drawing/2014/main" id="{241E34C8-31D3-714D-A4AB-78BDE6C9E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490">
                <a:extLst>
                  <a:ext uri="{FF2B5EF4-FFF2-40B4-BE49-F238E27FC236}">
                    <a16:creationId xmlns:a16="http://schemas.microsoft.com/office/drawing/2014/main" id="{37941EAC-8436-EA4B-9D1C-743CEB7582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491">
                <a:extLst>
                  <a:ext uri="{FF2B5EF4-FFF2-40B4-BE49-F238E27FC236}">
                    <a16:creationId xmlns:a16="http://schemas.microsoft.com/office/drawing/2014/main" id="{BAAC647E-9F5B-5145-A81B-BD0C3262EF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492">
                <a:extLst>
                  <a:ext uri="{FF2B5EF4-FFF2-40B4-BE49-F238E27FC236}">
                    <a16:creationId xmlns:a16="http://schemas.microsoft.com/office/drawing/2014/main" id="{C1C5062D-7E61-464C-A572-D930CA26FF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493">
                <a:extLst>
                  <a:ext uri="{FF2B5EF4-FFF2-40B4-BE49-F238E27FC236}">
                    <a16:creationId xmlns:a16="http://schemas.microsoft.com/office/drawing/2014/main" id="{13B118C5-D578-1740-BD06-BC38C75E90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494">
                <a:extLst>
                  <a:ext uri="{FF2B5EF4-FFF2-40B4-BE49-F238E27FC236}">
                    <a16:creationId xmlns:a16="http://schemas.microsoft.com/office/drawing/2014/main" id="{F0D0F351-EB8C-3F42-8879-FCB3D76173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495">
                <a:extLst>
                  <a:ext uri="{FF2B5EF4-FFF2-40B4-BE49-F238E27FC236}">
                    <a16:creationId xmlns:a16="http://schemas.microsoft.com/office/drawing/2014/main" id="{C51C3C47-6336-2F46-857D-2951A4F15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496">
                <a:extLst>
                  <a:ext uri="{FF2B5EF4-FFF2-40B4-BE49-F238E27FC236}">
                    <a16:creationId xmlns:a16="http://schemas.microsoft.com/office/drawing/2014/main" id="{F5F9C55D-A22F-2D4D-8871-26E23854A4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497">
                <a:extLst>
                  <a:ext uri="{FF2B5EF4-FFF2-40B4-BE49-F238E27FC236}">
                    <a16:creationId xmlns:a16="http://schemas.microsoft.com/office/drawing/2014/main" id="{9C114E03-C319-A844-BFF6-20212086C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498">
                <a:extLst>
                  <a:ext uri="{FF2B5EF4-FFF2-40B4-BE49-F238E27FC236}">
                    <a16:creationId xmlns:a16="http://schemas.microsoft.com/office/drawing/2014/main" id="{149B670C-028C-F540-B156-0D0A0A9BB6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499">
                <a:extLst>
                  <a:ext uri="{FF2B5EF4-FFF2-40B4-BE49-F238E27FC236}">
                    <a16:creationId xmlns:a16="http://schemas.microsoft.com/office/drawing/2014/main" id="{B406399A-564D-3A4B-B0E8-0637B5F2C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500">
                <a:extLst>
                  <a:ext uri="{FF2B5EF4-FFF2-40B4-BE49-F238E27FC236}">
                    <a16:creationId xmlns:a16="http://schemas.microsoft.com/office/drawing/2014/main" id="{FB07A145-D705-D741-A8B7-C42C8682D7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501">
                <a:extLst>
                  <a:ext uri="{FF2B5EF4-FFF2-40B4-BE49-F238E27FC236}">
                    <a16:creationId xmlns:a16="http://schemas.microsoft.com/office/drawing/2014/main" id="{8B8219B6-CD3D-9841-9302-7CCE8C3EA4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502">
                <a:extLst>
                  <a:ext uri="{FF2B5EF4-FFF2-40B4-BE49-F238E27FC236}">
                    <a16:creationId xmlns:a16="http://schemas.microsoft.com/office/drawing/2014/main" id="{DF92A269-3F54-E047-A641-32BD659DF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503">
                <a:extLst>
                  <a:ext uri="{FF2B5EF4-FFF2-40B4-BE49-F238E27FC236}">
                    <a16:creationId xmlns:a16="http://schemas.microsoft.com/office/drawing/2014/main" id="{B4BA9E42-EFBA-974F-92CC-D54E44684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504">
                <a:extLst>
                  <a:ext uri="{FF2B5EF4-FFF2-40B4-BE49-F238E27FC236}">
                    <a16:creationId xmlns:a16="http://schemas.microsoft.com/office/drawing/2014/main" id="{8B9E55B9-3572-AA45-8610-0875C43991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505">
                <a:extLst>
                  <a:ext uri="{FF2B5EF4-FFF2-40B4-BE49-F238E27FC236}">
                    <a16:creationId xmlns:a16="http://schemas.microsoft.com/office/drawing/2014/main" id="{018DA8E2-DA76-394D-A26E-3955A3C3D3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506">
                <a:extLst>
                  <a:ext uri="{FF2B5EF4-FFF2-40B4-BE49-F238E27FC236}">
                    <a16:creationId xmlns:a16="http://schemas.microsoft.com/office/drawing/2014/main" id="{BD62CC9C-5F6A-8240-A562-1BA403384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507">
                <a:extLst>
                  <a:ext uri="{FF2B5EF4-FFF2-40B4-BE49-F238E27FC236}">
                    <a16:creationId xmlns:a16="http://schemas.microsoft.com/office/drawing/2014/main" id="{C281CA1A-5892-9149-BF47-96DD03EC15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508">
                <a:extLst>
                  <a:ext uri="{FF2B5EF4-FFF2-40B4-BE49-F238E27FC236}">
                    <a16:creationId xmlns:a16="http://schemas.microsoft.com/office/drawing/2014/main" id="{41BD86E6-E5A6-2C4A-8CDB-CA30B0BE4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509">
                <a:extLst>
                  <a:ext uri="{FF2B5EF4-FFF2-40B4-BE49-F238E27FC236}">
                    <a16:creationId xmlns:a16="http://schemas.microsoft.com/office/drawing/2014/main" id="{52C71307-5C08-804B-964F-291652478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510">
                <a:extLst>
                  <a:ext uri="{FF2B5EF4-FFF2-40B4-BE49-F238E27FC236}">
                    <a16:creationId xmlns:a16="http://schemas.microsoft.com/office/drawing/2014/main" id="{B7180103-667A-8345-86C4-CF96825D63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511">
                <a:extLst>
                  <a:ext uri="{FF2B5EF4-FFF2-40B4-BE49-F238E27FC236}">
                    <a16:creationId xmlns:a16="http://schemas.microsoft.com/office/drawing/2014/main" id="{D283EE14-471F-AC44-B8E1-288E0A4EE8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11">
                <a:extLst>
                  <a:ext uri="{FF2B5EF4-FFF2-40B4-BE49-F238E27FC236}">
                    <a16:creationId xmlns:a16="http://schemas.microsoft.com/office/drawing/2014/main" id="{4C691866-D035-DE4C-8D25-3D52137A68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Rectangle 613">
                <a:extLst>
                  <a:ext uri="{FF2B5EF4-FFF2-40B4-BE49-F238E27FC236}">
                    <a16:creationId xmlns:a16="http://schemas.microsoft.com/office/drawing/2014/main" id="{6CE031F6-4629-1B45-B918-4044DA2298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43">
                <a:extLst>
                  <a:ext uri="{FF2B5EF4-FFF2-40B4-BE49-F238E27FC236}">
                    <a16:creationId xmlns:a16="http://schemas.microsoft.com/office/drawing/2014/main" id="{09F60110-B535-2E4B-9B56-5A4F967ADF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44">
                <a:extLst>
                  <a:ext uri="{FF2B5EF4-FFF2-40B4-BE49-F238E27FC236}">
                    <a16:creationId xmlns:a16="http://schemas.microsoft.com/office/drawing/2014/main" id="{AF4E13E8-4080-E34F-B71D-CC09F2C244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45">
                <a:extLst>
                  <a:ext uri="{FF2B5EF4-FFF2-40B4-BE49-F238E27FC236}">
                    <a16:creationId xmlns:a16="http://schemas.microsoft.com/office/drawing/2014/main" id="{80D88B0B-8377-8D4F-95D0-B594C2A83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46">
                <a:extLst>
                  <a:ext uri="{FF2B5EF4-FFF2-40B4-BE49-F238E27FC236}">
                    <a16:creationId xmlns:a16="http://schemas.microsoft.com/office/drawing/2014/main" id="{26CD4E50-6EA2-DB4B-AAE0-E171A235B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47">
                <a:extLst>
                  <a:ext uri="{FF2B5EF4-FFF2-40B4-BE49-F238E27FC236}">
                    <a16:creationId xmlns:a16="http://schemas.microsoft.com/office/drawing/2014/main" id="{1263E2A9-0426-2546-A39C-DAB29D72C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648">
                <a:extLst>
                  <a:ext uri="{FF2B5EF4-FFF2-40B4-BE49-F238E27FC236}">
                    <a16:creationId xmlns:a16="http://schemas.microsoft.com/office/drawing/2014/main" id="{73425C43-53E1-BE4A-B790-D75F131E1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649">
                <a:extLst>
                  <a:ext uri="{FF2B5EF4-FFF2-40B4-BE49-F238E27FC236}">
                    <a16:creationId xmlns:a16="http://schemas.microsoft.com/office/drawing/2014/main" id="{DFCF3514-8CF9-7445-B0F4-A068888ACF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650">
                <a:extLst>
                  <a:ext uri="{FF2B5EF4-FFF2-40B4-BE49-F238E27FC236}">
                    <a16:creationId xmlns:a16="http://schemas.microsoft.com/office/drawing/2014/main" id="{72E386A8-658F-FA46-93A9-68BD35F48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651">
                <a:extLst>
                  <a:ext uri="{FF2B5EF4-FFF2-40B4-BE49-F238E27FC236}">
                    <a16:creationId xmlns:a16="http://schemas.microsoft.com/office/drawing/2014/main" id="{9FA50E68-A0FC-5C40-A0A9-FA16A2FA9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652">
                <a:extLst>
                  <a:ext uri="{FF2B5EF4-FFF2-40B4-BE49-F238E27FC236}">
                    <a16:creationId xmlns:a16="http://schemas.microsoft.com/office/drawing/2014/main" id="{7ABBD8C0-585F-7E41-8538-13EDAD561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653">
                <a:extLst>
                  <a:ext uri="{FF2B5EF4-FFF2-40B4-BE49-F238E27FC236}">
                    <a16:creationId xmlns:a16="http://schemas.microsoft.com/office/drawing/2014/main" id="{EDDDECC1-48D7-1D4F-8AB4-08DE413CB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654">
                <a:extLst>
                  <a:ext uri="{FF2B5EF4-FFF2-40B4-BE49-F238E27FC236}">
                    <a16:creationId xmlns:a16="http://schemas.microsoft.com/office/drawing/2014/main" id="{6CDA6793-85E0-294E-B562-15DDDC8D57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655">
                <a:extLst>
                  <a:ext uri="{FF2B5EF4-FFF2-40B4-BE49-F238E27FC236}">
                    <a16:creationId xmlns:a16="http://schemas.microsoft.com/office/drawing/2014/main" id="{3531D37B-585A-0D40-8B45-A69E943982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656">
                <a:extLst>
                  <a:ext uri="{FF2B5EF4-FFF2-40B4-BE49-F238E27FC236}">
                    <a16:creationId xmlns:a16="http://schemas.microsoft.com/office/drawing/2014/main" id="{9A7CA6A1-0747-E047-9862-D9928C9EF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657">
                <a:extLst>
                  <a:ext uri="{FF2B5EF4-FFF2-40B4-BE49-F238E27FC236}">
                    <a16:creationId xmlns:a16="http://schemas.microsoft.com/office/drawing/2014/main" id="{87F3F5DA-40A8-E442-9B84-7C8ED99C96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658">
                <a:extLst>
                  <a:ext uri="{FF2B5EF4-FFF2-40B4-BE49-F238E27FC236}">
                    <a16:creationId xmlns:a16="http://schemas.microsoft.com/office/drawing/2014/main" id="{CD1F7DBB-4E70-3F44-818F-8FD3ABC7AE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659">
                <a:extLst>
                  <a:ext uri="{FF2B5EF4-FFF2-40B4-BE49-F238E27FC236}">
                    <a16:creationId xmlns:a16="http://schemas.microsoft.com/office/drawing/2014/main" id="{7084C959-608B-AA4B-B72B-D77BFF9222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660">
                <a:extLst>
                  <a:ext uri="{FF2B5EF4-FFF2-40B4-BE49-F238E27FC236}">
                    <a16:creationId xmlns:a16="http://schemas.microsoft.com/office/drawing/2014/main" id="{C46922C5-D6F5-6342-8418-36BEC9AC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661">
                <a:extLst>
                  <a:ext uri="{FF2B5EF4-FFF2-40B4-BE49-F238E27FC236}">
                    <a16:creationId xmlns:a16="http://schemas.microsoft.com/office/drawing/2014/main" id="{B248E753-3288-AB41-9A74-E57127C62D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662">
                <a:extLst>
                  <a:ext uri="{FF2B5EF4-FFF2-40B4-BE49-F238E27FC236}">
                    <a16:creationId xmlns:a16="http://schemas.microsoft.com/office/drawing/2014/main" id="{19C68138-23CE-C542-91DA-A08E63DB18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663">
                <a:extLst>
                  <a:ext uri="{FF2B5EF4-FFF2-40B4-BE49-F238E27FC236}">
                    <a16:creationId xmlns:a16="http://schemas.microsoft.com/office/drawing/2014/main" id="{E90C8912-AAAA-9C4B-912B-DECC796CA8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664">
                <a:extLst>
                  <a:ext uri="{FF2B5EF4-FFF2-40B4-BE49-F238E27FC236}">
                    <a16:creationId xmlns:a16="http://schemas.microsoft.com/office/drawing/2014/main" id="{A1C97F6F-CCA9-B245-8F46-BD186419B1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665">
                <a:extLst>
                  <a:ext uri="{FF2B5EF4-FFF2-40B4-BE49-F238E27FC236}">
                    <a16:creationId xmlns:a16="http://schemas.microsoft.com/office/drawing/2014/main" id="{483315B1-1A87-4B4B-91CD-A5A4C8F023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666">
                <a:extLst>
                  <a:ext uri="{FF2B5EF4-FFF2-40B4-BE49-F238E27FC236}">
                    <a16:creationId xmlns:a16="http://schemas.microsoft.com/office/drawing/2014/main" id="{81742A70-8A16-F64C-A1B1-C7E7C7E4E1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667">
                <a:extLst>
                  <a:ext uri="{FF2B5EF4-FFF2-40B4-BE49-F238E27FC236}">
                    <a16:creationId xmlns:a16="http://schemas.microsoft.com/office/drawing/2014/main" id="{7000DF94-C74B-DF4D-B62B-9969244593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668">
                <a:extLst>
                  <a:ext uri="{FF2B5EF4-FFF2-40B4-BE49-F238E27FC236}">
                    <a16:creationId xmlns:a16="http://schemas.microsoft.com/office/drawing/2014/main" id="{084175C0-646F-4A43-BAF1-ED75A6D171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669">
                <a:extLst>
                  <a:ext uri="{FF2B5EF4-FFF2-40B4-BE49-F238E27FC236}">
                    <a16:creationId xmlns:a16="http://schemas.microsoft.com/office/drawing/2014/main" id="{A6C8D960-6480-464D-AC13-C69188A10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670">
                <a:extLst>
                  <a:ext uri="{FF2B5EF4-FFF2-40B4-BE49-F238E27FC236}">
                    <a16:creationId xmlns:a16="http://schemas.microsoft.com/office/drawing/2014/main" id="{47F36ABE-9680-C046-8691-E9C97CCE6F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671">
                <a:extLst>
                  <a:ext uri="{FF2B5EF4-FFF2-40B4-BE49-F238E27FC236}">
                    <a16:creationId xmlns:a16="http://schemas.microsoft.com/office/drawing/2014/main" id="{98CF6EC3-35A2-4746-A1E9-7ADEDE6A6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672">
                <a:extLst>
                  <a:ext uri="{FF2B5EF4-FFF2-40B4-BE49-F238E27FC236}">
                    <a16:creationId xmlns:a16="http://schemas.microsoft.com/office/drawing/2014/main" id="{91D7DEF7-CFD3-C04C-BA37-9646BC5235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673">
                <a:extLst>
                  <a:ext uri="{FF2B5EF4-FFF2-40B4-BE49-F238E27FC236}">
                    <a16:creationId xmlns:a16="http://schemas.microsoft.com/office/drawing/2014/main" id="{F0F8079D-DDBD-1845-9163-D8EA8FDB96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674">
                <a:extLst>
                  <a:ext uri="{FF2B5EF4-FFF2-40B4-BE49-F238E27FC236}">
                    <a16:creationId xmlns:a16="http://schemas.microsoft.com/office/drawing/2014/main" id="{4A2C6538-5384-9345-A773-3E326EAA0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675">
                <a:extLst>
                  <a:ext uri="{FF2B5EF4-FFF2-40B4-BE49-F238E27FC236}">
                    <a16:creationId xmlns:a16="http://schemas.microsoft.com/office/drawing/2014/main" id="{606BAC9F-D974-2446-9DA3-27EF546C9A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676">
                <a:extLst>
                  <a:ext uri="{FF2B5EF4-FFF2-40B4-BE49-F238E27FC236}">
                    <a16:creationId xmlns:a16="http://schemas.microsoft.com/office/drawing/2014/main" id="{2A3D9324-518A-1343-83E5-137F047DD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677">
                <a:extLst>
                  <a:ext uri="{FF2B5EF4-FFF2-40B4-BE49-F238E27FC236}">
                    <a16:creationId xmlns:a16="http://schemas.microsoft.com/office/drawing/2014/main" id="{02D4D6D7-AD1A-DD46-BFB1-99C1EBEC9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678">
                <a:extLst>
                  <a:ext uri="{FF2B5EF4-FFF2-40B4-BE49-F238E27FC236}">
                    <a16:creationId xmlns:a16="http://schemas.microsoft.com/office/drawing/2014/main" id="{D2CE0701-AD1C-0F43-8001-C1B84FCEA9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679">
                <a:extLst>
                  <a:ext uri="{FF2B5EF4-FFF2-40B4-BE49-F238E27FC236}">
                    <a16:creationId xmlns:a16="http://schemas.microsoft.com/office/drawing/2014/main" id="{D2F6CF65-B344-6648-9610-5458EBF12B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680">
                <a:extLst>
                  <a:ext uri="{FF2B5EF4-FFF2-40B4-BE49-F238E27FC236}">
                    <a16:creationId xmlns:a16="http://schemas.microsoft.com/office/drawing/2014/main" id="{AFF6E6D4-3343-8643-ADC9-3BBBDBE040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681">
                <a:extLst>
                  <a:ext uri="{FF2B5EF4-FFF2-40B4-BE49-F238E27FC236}">
                    <a16:creationId xmlns:a16="http://schemas.microsoft.com/office/drawing/2014/main" id="{BDE7FBBF-C579-4E46-90C6-6F4467C2B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682">
                <a:extLst>
                  <a:ext uri="{FF2B5EF4-FFF2-40B4-BE49-F238E27FC236}">
                    <a16:creationId xmlns:a16="http://schemas.microsoft.com/office/drawing/2014/main" id="{BAF4CB00-0301-A240-9A41-8F00F4573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683">
                <a:extLst>
                  <a:ext uri="{FF2B5EF4-FFF2-40B4-BE49-F238E27FC236}">
                    <a16:creationId xmlns:a16="http://schemas.microsoft.com/office/drawing/2014/main" id="{14B2F6CC-044D-1E4F-81AB-38DA01BAF6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684">
                <a:extLst>
                  <a:ext uri="{FF2B5EF4-FFF2-40B4-BE49-F238E27FC236}">
                    <a16:creationId xmlns:a16="http://schemas.microsoft.com/office/drawing/2014/main" id="{8A2760F3-C292-2547-ACAE-5B0954C31A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685">
                <a:extLst>
                  <a:ext uri="{FF2B5EF4-FFF2-40B4-BE49-F238E27FC236}">
                    <a16:creationId xmlns:a16="http://schemas.microsoft.com/office/drawing/2014/main" id="{99AE0BE1-A57D-EC43-BB10-2E7DA15821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686">
                <a:extLst>
                  <a:ext uri="{FF2B5EF4-FFF2-40B4-BE49-F238E27FC236}">
                    <a16:creationId xmlns:a16="http://schemas.microsoft.com/office/drawing/2014/main" id="{E3EE3DB7-0612-754A-8E0D-CFF36C01D1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687">
                <a:extLst>
                  <a:ext uri="{FF2B5EF4-FFF2-40B4-BE49-F238E27FC236}">
                    <a16:creationId xmlns:a16="http://schemas.microsoft.com/office/drawing/2014/main" id="{D0DBAB7F-9434-DE42-AEC2-B39A23C8F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688">
                <a:extLst>
                  <a:ext uri="{FF2B5EF4-FFF2-40B4-BE49-F238E27FC236}">
                    <a16:creationId xmlns:a16="http://schemas.microsoft.com/office/drawing/2014/main" id="{C9F3589C-B183-A247-9C3C-6BFAB3D35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689">
                <a:extLst>
                  <a:ext uri="{FF2B5EF4-FFF2-40B4-BE49-F238E27FC236}">
                    <a16:creationId xmlns:a16="http://schemas.microsoft.com/office/drawing/2014/main" id="{78F8A849-82FF-B741-A036-60B681065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690">
                <a:extLst>
                  <a:ext uri="{FF2B5EF4-FFF2-40B4-BE49-F238E27FC236}">
                    <a16:creationId xmlns:a16="http://schemas.microsoft.com/office/drawing/2014/main" id="{786EAA42-E7FB-8243-A0DA-BA72564B6A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691">
                <a:extLst>
                  <a:ext uri="{FF2B5EF4-FFF2-40B4-BE49-F238E27FC236}">
                    <a16:creationId xmlns:a16="http://schemas.microsoft.com/office/drawing/2014/main" id="{1AFD22D5-476F-424E-9B23-9DBB64680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692">
                <a:extLst>
                  <a:ext uri="{FF2B5EF4-FFF2-40B4-BE49-F238E27FC236}">
                    <a16:creationId xmlns:a16="http://schemas.microsoft.com/office/drawing/2014/main" id="{87704122-5F91-5B40-886F-9B162120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693">
                <a:extLst>
                  <a:ext uri="{FF2B5EF4-FFF2-40B4-BE49-F238E27FC236}">
                    <a16:creationId xmlns:a16="http://schemas.microsoft.com/office/drawing/2014/main" id="{A2771CAE-45A7-C345-8F40-3112B8B7DD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1" name="Freeform 694">
                <a:extLst>
                  <a:ext uri="{FF2B5EF4-FFF2-40B4-BE49-F238E27FC236}">
                    <a16:creationId xmlns:a16="http://schemas.microsoft.com/office/drawing/2014/main" id="{1DAC16B8-2DCE-D145-8627-D7E3BFD8A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2" name="Freeform 695">
                <a:extLst>
                  <a:ext uri="{FF2B5EF4-FFF2-40B4-BE49-F238E27FC236}">
                    <a16:creationId xmlns:a16="http://schemas.microsoft.com/office/drawing/2014/main" id="{54305412-2DF2-B445-B80E-66E4E87EA3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3" name="Freeform 696">
                <a:extLst>
                  <a:ext uri="{FF2B5EF4-FFF2-40B4-BE49-F238E27FC236}">
                    <a16:creationId xmlns:a16="http://schemas.microsoft.com/office/drawing/2014/main" id="{65C3A72D-1FE0-144E-AF1E-D931BC5F8D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697">
                <a:extLst>
                  <a:ext uri="{FF2B5EF4-FFF2-40B4-BE49-F238E27FC236}">
                    <a16:creationId xmlns:a16="http://schemas.microsoft.com/office/drawing/2014/main" id="{C16628CA-C738-E440-BF55-8CCD3B4693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698">
                <a:extLst>
                  <a:ext uri="{FF2B5EF4-FFF2-40B4-BE49-F238E27FC236}">
                    <a16:creationId xmlns:a16="http://schemas.microsoft.com/office/drawing/2014/main" id="{8DDB6F83-0797-7B47-8120-67C68F9EEE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699">
                <a:extLst>
                  <a:ext uri="{FF2B5EF4-FFF2-40B4-BE49-F238E27FC236}">
                    <a16:creationId xmlns:a16="http://schemas.microsoft.com/office/drawing/2014/main" id="{07C78170-BBFA-8549-8D55-0FFCAA6434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700">
                <a:extLst>
                  <a:ext uri="{FF2B5EF4-FFF2-40B4-BE49-F238E27FC236}">
                    <a16:creationId xmlns:a16="http://schemas.microsoft.com/office/drawing/2014/main" id="{5D4909DB-9D90-7D4A-AC72-66A6E602FA3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701">
                <a:extLst>
                  <a:ext uri="{FF2B5EF4-FFF2-40B4-BE49-F238E27FC236}">
                    <a16:creationId xmlns:a16="http://schemas.microsoft.com/office/drawing/2014/main" id="{F077BB94-DE31-4E46-9532-0FB0DF9555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702">
                <a:extLst>
                  <a:ext uri="{FF2B5EF4-FFF2-40B4-BE49-F238E27FC236}">
                    <a16:creationId xmlns:a16="http://schemas.microsoft.com/office/drawing/2014/main" id="{027C9F3B-4F0F-0947-BB7E-4596957BE1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7" name="Freeform 703">
                <a:extLst>
                  <a:ext uri="{FF2B5EF4-FFF2-40B4-BE49-F238E27FC236}">
                    <a16:creationId xmlns:a16="http://schemas.microsoft.com/office/drawing/2014/main" id="{EFDA33B7-33DD-534C-B89B-D1DFA0C942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8" name="Freeform 704">
                <a:extLst>
                  <a:ext uri="{FF2B5EF4-FFF2-40B4-BE49-F238E27FC236}">
                    <a16:creationId xmlns:a16="http://schemas.microsoft.com/office/drawing/2014/main" id="{B9612F7E-B564-4842-8FEA-2AC373AB56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9" name="Freeform 705">
                <a:extLst>
                  <a:ext uri="{FF2B5EF4-FFF2-40B4-BE49-F238E27FC236}">
                    <a16:creationId xmlns:a16="http://schemas.microsoft.com/office/drawing/2014/main" id="{D2FD745C-813C-4342-B9CA-53FFDD2D86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0" name="Freeform 706">
                <a:extLst>
                  <a:ext uri="{FF2B5EF4-FFF2-40B4-BE49-F238E27FC236}">
                    <a16:creationId xmlns:a16="http://schemas.microsoft.com/office/drawing/2014/main" id="{3B743E3A-13B4-C945-AB93-9429B5A2E5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1" name="Freeform 709">
                <a:extLst>
                  <a:ext uri="{FF2B5EF4-FFF2-40B4-BE49-F238E27FC236}">
                    <a16:creationId xmlns:a16="http://schemas.microsoft.com/office/drawing/2014/main" id="{3CB4C779-8D93-F543-AB1D-309A4A8DB5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2" name="Freeform 710">
                <a:extLst>
                  <a:ext uri="{FF2B5EF4-FFF2-40B4-BE49-F238E27FC236}">
                    <a16:creationId xmlns:a16="http://schemas.microsoft.com/office/drawing/2014/main" id="{4E87EB2A-6C69-6F41-8606-CE1F19D64C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3" name="Freeform 711">
                <a:extLst>
                  <a:ext uri="{FF2B5EF4-FFF2-40B4-BE49-F238E27FC236}">
                    <a16:creationId xmlns:a16="http://schemas.microsoft.com/office/drawing/2014/main" id="{606501D4-4E75-C940-B3AA-5AF2698AA1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5" name="Freeform 712">
                <a:extLst>
                  <a:ext uri="{FF2B5EF4-FFF2-40B4-BE49-F238E27FC236}">
                    <a16:creationId xmlns:a16="http://schemas.microsoft.com/office/drawing/2014/main" id="{38AACBAD-3F81-FE46-94AC-2048877311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6" name="Freeform 713">
                <a:extLst>
                  <a:ext uri="{FF2B5EF4-FFF2-40B4-BE49-F238E27FC236}">
                    <a16:creationId xmlns:a16="http://schemas.microsoft.com/office/drawing/2014/main" id="{216363C4-EB64-A747-95DD-71A99C591D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7" name="Freeform 714">
                <a:extLst>
                  <a:ext uri="{FF2B5EF4-FFF2-40B4-BE49-F238E27FC236}">
                    <a16:creationId xmlns:a16="http://schemas.microsoft.com/office/drawing/2014/main" id="{10090F12-26FD-764F-B323-CDA5AAAEC9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8" name="Freeform 715">
                <a:extLst>
                  <a:ext uri="{FF2B5EF4-FFF2-40B4-BE49-F238E27FC236}">
                    <a16:creationId xmlns:a16="http://schemas.microsoft.com/office/drawing/2014/main" id="{DA5622E8-0C5C-3348-9ACB-9E508F8B2A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9" name="Freeform 716">
                <a:extLst>
                  <a:ext uri="{FF2B5EF4-FFF2-40B4-BE49-F238E27FC236}">
                    <a16:creationId xmlns:a16="http://schemas.microsoft.com/office/drawing/2014/main" id="{FE9980AC-A051-414F-B964-90A0619BFE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0" name="Freeform 717">
                <a:extLst>
                  <a:ext uri="{FF2B5EF4-FFF2-40B4-BE49-F238E27FC236}">
                    <a16:creationId xmlns:a16="http://schemas.microsoft.com/office/drawing/2014/main" id="{E91E3E89-6A0B-4D4A-9236-9E8191087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1" name="Freeform 718">
                <a:extLst>
                  <a:ext uri="{FF2B5EF4-FFF2-40B4-BE49-F238E27FC236}">
                    <a16:creationId xmlns:a16="http://schemas.microsoft.com/office/drawing/2014/main" id="{967E39EC-2DA9-D648-9A0D-CAC7B0E671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2" name="Freeform 719">
                <a:extLst>
                  <a:ext uri="{FF2B5EF4-FFF2-40B4-BE49-F238E27FC236}">
                    <a16:creationId xmlns:a16="http://schemas.microsoft.com/office/drawing/2014/main" id="{2F9B2AFA-E23B-4945-A271-49848532F1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3" name="Freeform 720">
                <a:extLst>
                  <a:ext uri="{FF2B5EF4-FFF2-40B4-BE49-F238E27FC236}">
                    <a16:creationId xmlns:a16="http://schemas.microsoft.com/office/drawing/2014/main" id="{CB4C79A1-D527-4640-A08F-DAC4971062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4" name="Freeform 721">
                <a:extLst>
                  <a:ext uri="{FF2B5EF4-FFF2-40B4-BE49-F238E27FC236}">
                    <a16:creationId xmlns:a16="http://schemas.microsoft.com/office/drawing/2014/main" id="{3A988741-2333-1D4C-BA85-D2B6B7138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5" name="Freeform 722">
                <a:extLst>
                  <a:ext uri="{FF2B5EF4-FFF2-40B4-BE49-F238E27FC236}">
                    <a16:creationId xmlns:a16="http://schemas.microsoft.com/office/drawing/2014/main" id="{C87F08EB-D6A8-0E4C-82BC-55E388ED9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6" name="Freeform 723">
                <a:extLst>
                  <a:ext uri="{FF2B5EF4-FFF2-40B4-BE49-F238E27FC236}">
                    <a16:creationId xmlns:a16="http://schemas.microsoft.com/office/drawing/2014/main" id="{11F17DE1-FB7B-BE40-8510-3CCF1E10E4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7" name="Freeform 724">
                <a:extLst>
                  <a:ext uri="{FF2B5EF4-FFF2-40B4-BE49-F238E27FC236}">
                    <a16:creationId xmlns:a16="http://schemas.microsoft.com/office/drawing/2014/main" id="{5E54DE84-7AB4-7F45-8CDA-0CBE05DCE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8" name="Freeform 725">
                <a:extLst>
                  <a:ext uri="{FF2B5EF4-FFF2-40B4-BE49-F238E27FC236}">
                    <a16:creationId xmlns:a16="http://schemas.microsoft.com/office/drawing/2014/main" id="{25F52CDF-BC19-DE4D-9C9C-A5C609946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9" name="Freeform 726">
                <a:extLst>
                  <a:ext uri="{FF2B5EF4-FFF2-40B4-BE49-F238E27FC236}">
                    <a16:creationId xmlns:a16="http://schemas.microsoft.com/office/drawing/2014/main" id="{0403B096-E3BB-704E-AF5A-3429E1D6F8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0" name="Freeform 727">
                <a:extLst>
                  <a:ext uri="{FF2B5EF4-FFF2-40B4-BE49-F238E27FC236}">
                    <a16:creationId xmlns:a16="http://schemas.microsoft.com/office/drawing/2014/main" id="{CB55AFC0-087A-7042-9ED4-00AEEFFE9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1" name="Freeform 728">
                <a:extLst>
                  <a:ext uri="{FF2B5EF4-FFF2-40B4-BE49-F238E27FC236}">
                    <a16:creationId xmlns:a16="http://schemas.microsoft.com/office/drawing/2014/main" id="{02B924F7-D7D2-0646-8221-F7451B2F73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0887358B-9844-EA4F-A6DB-230812366F71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629" name="Freeform 486">
                <a:extLst>
                  <a:ext uri="{FF2B5EF4-FFF2-40B4-BE49-F238E27FC236}">
                    <a16:creationId xmlns:a16="http://schemas.microsoft.com/office/drawing/2014/main" id="{E7622655-ACA0-4A4E-B331-1993978ACD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30" name="Group 629">
                <a:extLst>
                  <a:ext uri="{FF2B5EF4-FFF2-40B4-BE49-F238E27FC236}">
                    <a16:creationId xmlns:a16="http://schemas.microsoft.com/office/drawing/2014/main" id="{B71BDD64-E24D-4C45-B769-C12AE08DDB8C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631" name="Freeform 729">
                  <a:extLst>
                    <a:ext uri="{FF2B5EF4-FFF2-40B4-BE49-F238E27FC236}">
                      <a16:creationId xmlns:a16="http://schemas.microsoft.com/office/drawing/2014/main" id="{DEFEEFC4-36E7-3644-B303-D2C90DBEDE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30">
                  <a:extLst>
                    <a:ext uri="{FF2B5EF4-FFF2-40B4-BE49-F238E27FC236}">
                      <a16:creationId xmlns:a16="http://schemas.microsoft.com/office/drawing/2014/main" id="{AF9B6452-73DF-954F-9950-3359D3AFCB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31">
                  <a:extLst>
                    <a:ext uri="{FF2B5EF4-FFF2-40B4-BE49-F238E27FC236}">
                      <a16:creationId xmlns:a16="http://schemas.microsoft.com/office/drawing/2014/main" id="{722291E8-8660-954A-BCEF-D48B524C17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32">
                  <a:extLst>
                    <a:ext uri="{FF2B5EF4-FFF2-40B4-BE49-F238E27FC236}">
                      <a16:creationId xmlns:a16="http://schemas.microsoft.com/office/drawing/2014/main" id="{DF0ACD0E-9415-6342-BD21-A6BA9DE2E3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33">
                  <a:extLst>
                    <a:ext uri="{FF2B5EF4-FFF2-40B4-BE49-F238E27FC236}">
                      <a16:creationId xmlns:a16="http://schemas.microsoft.com/office/drawing/2014/main" id="{0F5CF174-D7FC-A04B-BA4A-3047522BC2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34">
                  <a:extLst>
                    <a:ext uri="{FF2B5EF4-FFF2-40B4-BE49-F238E27FC236}">
                      <a16:creationId xmlns:a16="http://schemas.microsoft.com/office/drawing/2014/main" id="{BD23915B-72D3-B040-A9EF-FE9E674826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35">
                  <a:extLst>
                    <a:ext uri="{FF2B5EF4-FFF2-40B4-BE49-F238E27FC236}">
                      <a16:creationId xmlns:a16="http://schemas.microsoft.com/office/drawing/2014/main" id="{7E5ED89B-28A4-4E44-97E6-1298D36235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36">
                  <a:extLst>
                    <a:ext uri="{FF2B5EF4-FFF2-40B4-BE49-F238E27FC236}">
                      <a16:creationId xmlns:a16="http://schemas.microsoft.com/office/drawing/2014/main" id="{C23115F8-E6F3-B548-B1B0-FA90A62CA0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37">
                  <a:extLst>
                    <a:ext uri="{FF2B5EF4-FFF2-40B4-BE49-F238E27FC236}">
                      <a16:creationId xmlns:a16="http://schemas.microsoft.com/office/drawing/2014/main" id="{14D8335E-29B7-9A4E-8E0D-4188CE7152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38">
                  <a:extLst>
                    <a:ext uri="{FF2B5EF4-FFF2-40B4-BE49-F238E27FC236}">
                      <a16:creationId xmlns:a16="http://schemas.microsoft.com/office/drawing/2014/main" id="{7CD7BE73-98A6-BE4A-B2B8-16AB5E420B7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39">
                  <a:extLst>
                    <a:ext uri="{FF2B5EF4-FFF2-40B4-BE49-F238E27FC236}">
                      <a16:creationId xmlns:a16="http://schemas.microsoft.com/office/drawing/2014/main" id="{269C3F07-5978-B246-B70E-44F82B5C08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40">
                  <a:extLst>
                    <a:ext uri="{FF2B5EF4-FFF2-40B4-BE49-F238E27FC236}">
                      <a16:creationId xmlns:a16="http://schemas.microsoft.com/office/drawing/2014/main" id="{46F52178-57B0-8446-8730-842E6B709A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41">
                  <a:extLst>
                    <a:ext uri="{FF2B5EF4-FFF2-40B4-BE49-F238E27FC236}">
                      <a16:creationId xmlns:a16="http://schemas.microsoft.com/office/drawing/2014/main" id="{6031F4F1-859C-944E-BAAB-E8BA0E874C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42">
                  <a:extLst>
                    <a:ext uri="{FF2B5EF4-FFF2-40B4-BE49-F238E27FC236}">
                      <a16:creationId xmlns:a16="http://schemas.microsoft.com/office/drawing/2014/main" id="{A244BB87-D733-164B-B97C-A1E78593DA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43">
                  <a:extLst>
                    <a:ext uri="{FF2B5EF4-FFF2-40B4-BE49-F238E27FC236}">
                      <a16:creationId xmlns:a16="http://schemas.microsoft.com/office/drawing/2014/main" id="{1EA5C696-5A0F-D444-9338-1905395AC9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44">
                  <a:extLst>
                    <a:ext uri="{FF2B5EF4-FFF2-40B4-BE49-F238E27FC236}">
                      <a16:creationId xmlns:a16="http://schemas.microsoft.com/office/drawing/2014/main" id="{EF5442C6-ECC2-FE4B-8BA6-3AE82D7EC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45">
                  <a:extLst>
                    <a:ext uri="{FF2B5EF4-FFF2-40B4-BE49-F238E27FC236}">
                      <a16:creationId xmlns:a16="http://schemas.microsoft.com/office/drawing/2014/main" id="{5DC58676-3188-8F44-AD3A-CFE6F9E079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46">
                  <a:extLst>
                    <a:ext uri="{FF2B5EF4-FFF2-40B4-BE49-F238E27FC236}">
                      <a16:creationId xmlns:a16="http://schemas.microsoft.com/office/drawing/2014/main" id="{A44BBBB4-2794-7848-A510-8220E098FC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47">
                  <a:extLst>
                    <a:ext uri="{FF2B5EF4-FFF2-40B4-BE49-F238E27FC236}">
                      <a16:creationId xmlns:a16="http://schemas.microsoft.com/office/drawing/2014/main" id="{85461735-BACC-104A-A5BE-1FCB474632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48">
                  <a:extLst>
                    <a:ext uri="{FF2B5EF4-FFF2-40B4-BE49-F238E27FC236}">
                      <a16:creationId xmlns:a16="http://schemas.microsoft.com/office/drawing/2014/main" id="{F5AB5676-AF77-3946-A107-3786069C51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49">
                  <a:extLst>
                    <a:ext uri="{FF2B5EF4-FFF2-40B4-BE49-F238E27FC236}">
                      <a16:creationId xmlns:a16="http://schemas.microsoft.com/office/drawing/2014/main" id="{C663E11C-69F7-7D46-BF0E-3E2CEE84D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2" name="Freeform 750">
                  <a:extLst>
                    <a:ext uri="{FF2B5EF4-FFF2-40B4-BE49-F238E27FC236}">
                      <a16:creationId xmlns:a16="http://schemas.microsoft.com/office/drawing/2014/main" id="{4C0B6793-F0C5-B548-AB37-445B67A25B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3" name="Freeform 751">
                  <a:extLst>
                    <a:ext uri="{FF2B5EF4-FFF2-40B4-BE49-F238E27FC236}">
                      <a16:creationId xmlns:a16="http://schemas.microsoft.com/office/drawing/2014/main" id="{E95BB97A-238C-9542-879E-94F6CC913C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4" name="Freeform 752">
                  <a:extLst>
                    <a:ext uri="{FF2B5EF4-FFF2-40B4-BE49-F238E27FC236}">
                      <a16:creationId xmlns:a16="http://schemas.microsoft.com/office/drawing/2014/main" id="{C237F884-5792-8E40-91B2-570DD05042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753">
                  <a:extLst>
                    <a:ext uri="{FF2B5EF4-FFF2-40B4-BE49-F238E27FC236}">
                      <a16:creationId xmlns:a16="http://schemas.microsoft.com/office/drawing/2014/main" id="{2BAE26B9-A7ED-6E43-9357-CC6289FA59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754">
                  <a:extLst>
                    <a:ext uri="{FF2B5EF4-FFF2-40B4-BE49-F238E27FC236}">
                      <a16:creationId xmlns:a16="http://schemas.microsoft.com/office/drawing/2014/main" id="{1F8A8349-F4CA-8549-9CD8-0EA05C8F51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755">
                  <a:extLst>
                    <a:ext uri="{FF2B5EF4-FFF2-40B4-BE49-F238E27FC236}">
                      <a16:creationId xmlns:a16="http://schemas.microsoft.com/office/drawing/2014/main" id="{E9C18014-9A02-0C4F-A886-DB2B278037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756">
                  <a:extLst>
                    <a:ext uri="{FF2B5EF4-FFF2-40B4-BE49-F238E27FC236}">
                      <a16:creationId xmlns:a16="http://schemas.microsoft.com/office/drawing/2014/main" id="{385D11E9-1237-EC4A-ACF2-2F83A32850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757">
                  <a:extLst>
                    <a:ext uri="{FF2B5EF4-FFF2-40B4-BE49-F238E27FC236}">
                      <a16:creationId xmlns:a16="http://schemas.microsoft.com/office/drawing/2014/main" id="{D48420B1-459A-3348-B646-0554F3AF81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758">
                  <a:extLst>
                    <a:ext uri="{FF2B5EF4-FFF2-40B4-BE49-F238E27FC236}">
                      <a16:creationId xmlns:a16="http://schemas.microsoft.com/office/drawing/2014/main" id="{86454FAE-C81D-7347-AE83-0517CBAC20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759">
                  <a:extLst>
                    <a:ext uri="{FF2B5EF4-FFF2-40B4-BE49-F238E27FC236}">
                      <a16:creationId xmlns:a16="http://schemas.microsoft.com/office/drawing/2014/main" id="{C04C4293-9DC8-C843-AA52-E311600A6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760">
                  <a:extLst>
                    <a:ext uri="{FF2B5EF4-FFF2-40B4-BE49-F238E27FC236}">
                      <a16:creationId xmlns:a16="http://schemas.microsoft.com/office/drawing/2014/main" id="{1DB72F6A-B9B3-AD40-9EF2-18C2E2B9A7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761">
                  <a:extLst>
                    <a:ext uri="{FF2B5EF4-FFF2-40B4-BE49-F238E27FC236}">
                      <a16:creationId xmlns:a16="http://schemas.microsoft.com/office/drawing/2014/main" id="{CB9795BA-3F8B-524F-A0A4-57E64C0E82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762">
                  <a:extLst>
                    <a:ext uri="{FF2B5EF4-FFF2-40B4-BE49-F238E27FC236}">
                      <a16:creationId xmlns:a16="http://schemas.microsoft.com/office/drawing/2014/main" id="{FDC12B9E-F131-494A-B046-70F1EE8B51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763">
                  <a:extLst>
                    <a:ext uri="{FF2B5EF4-FFF2-40B4-BE49-F238E27FC236}">
                      <a16:creationId xmlns:a16="http://schemas.microsoft.com/office/drawing/2014/main" id="{7CD8EA6C-CBEB-C748-9FBD-789F072DA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764">
                  <a:extLst>
                    <a:ext uri="{FF2B5EF4-FFF2-40B4-BE49-F238E27FC236}">
                      <a16:creationId xmlns:a16="http://schemas.microsoft.com/office/drawing/2014/main" id="{39EC92BF-846A-EB4A-9B73-925860FB5E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765">
                  <a:extLst>
                    <a:ext uri="{FF2B5EF4-FFF2-40B4-BE49-F238E27FC236}">
                      <a16:creationId xmlns:a16="http://schemas.microsoft.com/office/drawing/2014/main" id="{4B0268F3-17EF-7D49-9C25-EA86E96D18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766">
                  <a:extLst>
                    <a:ext uri="{FF2B5EF4-FFF2-40B4-BE49-F238E27FC236}">
                      <a16:creationId xmlns:a16="http://schemas.microsoft.com/office/drawing/2014/main" id="{CAC04C62-FC81-EF46-BCD4-9EE4C7048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767">
                  <a:extLst>
                    <a:ext uri="{FF2B5EF4-FFF2-40B4-BE49-F238E27FC236}">
                      <a16:creationId xmlns:a16="http://schemas.microsoft.com/office/drawing/2014/main" id="{97DA3D2A-8038-7B49-9100-C22D4A2EF6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768">
                  <a:extLst>
                    <a:ext uri="{FF2B5EF4-FFF2-40B4-BE49-F238E27FC236}">
                      <a16:creationId xmlns:a16="http://schemas.microsoft.com/office/drawing/2014/main" id="{F6C03779-A77E-2646-97E6-FC485A7437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769">
                  <a:extLst>
                    <a:ext uri="{FF2B5EF4-FFF2-40B4-BE49-F238E27FC236}">
                      <a16:creationId xmlns:a16="http://schemas.microsoft.com/office/drawing/2014/main" id="{3F99B1BB-226C-8D47-8FD7-0E23C6D42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70">
                  <a:extLst>
                    <a:ext uri="{FF2B5EF4-FFF2-40B4-BE49-F238E27FC236}">
                      <a16:creationId xmlns:a16="http://schemas.microsoft.com/office/drawing/2014/main" id="{8BB2FC3E-5CF0-1E45-B87A-4E71C48F37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71">
                  <a:extLst>
                    <a:ext uri="{FF2B5EF4-FFF2-40B4-BE49-F238E27FC236}">
                      <a16:creationId xmlns:a16="http://schemas.microsoft.com/office/drawing/2014/main" id="{2B7A3B5E-B38A-D946-A21C-2DA707C25E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4" name="Freeform 772">
                  <a:extLst>
                    <a:ext uri="{FF2B5EF4-FFF2-40B4-BE49-F238E27FC236}">
                      <a16:creationId xmlns:a16="http://schemas.microsoft.com/office/drawing/2014/main" id="{EFF3D30D-23D0-0046-A3C1-8461E59869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5" name="Freeform 773">
                  <a:extLst>
                    <a:ext uri="{FF2B5EF4-FFF2-40B4-BE49-F238E27FC236}">
                      <a16:creationId xmlns:a16="http://schemas.microsoft.com/office/drawing/2014/main" id="{80D19042-7C2E-FC47-A5E3-7C5D8FE1F7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6" name="Freeform 774">
                  <a:extLst>
                    <a:ext uri="{FF2B5EF4-FFF2-40B4-BE49-F238E27FC236}">
                      <a16:creationId xmlns:a16="http://schemas.microsoft.com/office/drawing/2014/main" id="{CE956092-DA2B-6041-ABD0-3539D29E6D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7" name="Freeform 775">
                  <a:extLst>
                    <a:ext uri="{FF2B5EF4-FFF2-40B4-BE49-F238E27FC236}">
                      <a16:creationId xmlns:a16="http://schemas.microsoft.com/office/drawing/2014/main" id="{F61913CC-8A2B-9D49-9B09-778264E30A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78" name="Group 477">
              <a:extLst>
                <a:ext uri="{FF2B5EF4-FFF2-40B4-BE49-F238E27FC236}">
                  <a16:creationId xmlns:a16="http://schemas.microsoft.com/office/drawing/2014/main" id="{5423E289-82F4-2C47-BB5B-8CBCFB5D83EB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79" name="Freeform 776">
                <a:extLst>
                  <a:ext uri="{FF2B5EF4-FFF2-40B4-BE49-F238E27FC236}">
                    <a16:creationId xmlns:a16="http://schemas.microsoft.com/office/drawing/2014/main" id="{685C9386-0D81-8B4C-97AB-49507EB76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80" name="Group 479">
                <a:extLst>
                  <a:ext uri="{FF2B5EF4-FFF2-40B4-BE49-F238E27FC236}">
                    <a16:creationId xmlns:a16="http://schemas.microsoft.com/office/drawing/2014/main" id="{C5B5CD0B-22DA-4B4A-9657-E269AA4B7DFF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81" name="Freeform 781">
                  <a:extLst>
                    <a:ext uri="{FF2B5EF4-FFF2-40B4-BE49-F238E27FC236}">
                      <a16:creationId xmlns:a16="http://schemas.microsoft.com/office/drawing/2014/main" id="{FFD7135D-3766-B647-AEE8-DBE7E9F03E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405">
                  <a:extLst>
                    <a:ext uri="{FF2B5EF4-FFF2-40B4-BE49-F238E27FC236}">
                      <a16:creationId xmlns:a16="http://schemas.microsoft.com/office/drawing/2014/main" id="{5987DF9D-0DCC-264C-8F49-AE1AF4D6C6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12">
                  <a:extLst>
                    <a:ext uri="{FF2B5EF4-FFF2-40B4-BE49-F238E27FC236}">
                      <a16:creationId xmlns:a16="http://schemas.microsoft.com/office/drawing/2014/main" id="{39688B5E-5BCE-FB48-B547-F482B72334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13">
                  <a:extLst>
                    <a:ext uri="{FF2B5EF4-FFF2-40B4-BE49-F238E27FC236}">
                      <a16:creationId xmlns:a16="http://schemas.microsoft.com/office/drawing/2014/main" id="{50FE00AE-98D2-1A4E-A4A1-BCE6E19A31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14">
                  <a:extLst>
                    <a:ext uri="{FF2B5EF4-FFF2-40B4-BE49-F238E27FC236}">
                      <a16:creationId xmlns:a16="http://schemas.microsoft.com/office/drawing/2014/main" id="{B644486F-C32C-7142-A39D-508122FE61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15">
                  <a:extLst>
                    <a:ext uri="{FF2B5EF4-FFF2-40B4-BE49-F238E27FC236}">
                      <a16:creationId xmlns:a16="http://schemas.microsoft.com/office/drawing/2014/main" id="{FC24C92F-2E30-6545-A069-2133609477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16">
                  <a:extLst>
                    <a:ext uri="{FF2B5EF4-FFF2-40B4-BE49-F238E27FC236}">
                      <a16:creationId xmlns:a16="http://schemas.microsoft.com/office/drawing/2014/main" id="{1EC1A60B-CFCF-724A-8D4B-18758753B9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17">
                  <a:extLst>
                    <a:ext uri="{FF2B5EF4-FFF2-40B4-BE49-F238E27FC236}">
                      <a16:creationId xmlns:a16="http://schemas.microsoft.com/office/drawing/2014/main" id="{18814EF4-80BD-924D-A0A0-C2FEEE9346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18">
                  <a:extLst>
                    <a:ext uri="{FF2B5EF4-FFF2-40B4-BE49-F238E27FC236}">
                      <a16:creationId xmlns:a16="http://schemas.microsoft.com/office/drawing/2014/main" id="{2BF79EEE-3EC3-C24C-941B-FA63928231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19">
                  <a:extLst>
                    <a:ext uri="{FF2B5EF4-FFF2-40B4-BE49-F238E27FC236}">
                      <a16:creationId xmlns:a16="http://schemas.microsoft.com/office/drawing/2014/main" id="{D0056A0A-B17E-E245-9807-B811350506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20">
                  <a:extLst>
                    <a:ext uri="{FF2B5EF4-FFF2-40B4-BE49-F238E27FC236}">
                      <a16:creationId xmlns:a16="http://schemas.microsoft.com/office/drawing/2014/main" id="{4242F4DC-200C-6740-B13E-BDFF130BD1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21">
                  <a:extLst>
                    <a:ext uri="{FF2B5EF4-FFF2-40B4-BE49-F238E27FC236}">
                      <a16:creationId xmlns:a16="http://schemas.microsoft.com/office/drawing/2014/main" id="{61550CAF-34CF-6D43-9A13-A86636BBBF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22">
                  <a:extLst>
                    <a:ext uri="{FF2B5EF4-FFF2-40B4-BE49-F238E27FC236}">
                      <a16:creationId xmlns:a16="http://schemas.microsoft.com/office/drawing/2014/main" id="{98E356A0-E0A9-7741-A87A-67A547463F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23">
                  <a:extLst>
                    <a:ext uri="{FF2B5EF4-FFF2-40B4-BE49-F238E27FC236}">
                      <a16:creationId xmlns:a16="http://schemas.microsoft.com/office/drawing/2014/main" id="{3BF38563-72F0-4A42-B1F3-4C4BCB35B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24">
                  <a:extLst>
                    <a:ext uri="{FF2B5EF4-FFF2-40B4-BE49-F238E27FC236}">
                      <a16:creationId xmlns:a16="http://schemas.microsoft.com/office/drawing/2014/main" id="{82F79D4A-1751-F948-934A-4C86B0468A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25">
                  <a:extLst>
                    <a:ext uri="{FF2B5EF4-FFF2-40B4-BE49-F238E27FC236}">
                      <a16:creationId xmlns:a16="http://schemas.microsoft.com/office/drawing/2014/main" id="{EAF624BF-1D52-F94C-B54F-2A9747BD17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26">
                  <a:extLst>
                    <a:ext uri="{FF2B5EF4-FFF2-40B4-BE49-F238E27FC236}">
                      <a16:creationId xmlns:a16="http://schemas.microsoft.com/office/drawing/2014/main" id="{F9D7BFFD-F67A-3F46-9F0C-61925AAE55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27">
                  <a:extLst>
                    <a:ext uri="{FF2B5EF4-FFF2-40B4-BE49-F238E27FC236}">
                      <a16:creationId xmlns:a16="http://schemas.microsoft.com/office/drawing/2014/main" id="{CC215374-331C-0345-AC53-EF1980537B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28">
                  <a:extLst>
                    <a:ext uri="{FF2B5EF4-FFF2-40B4-BE49-F238E27FC236}">
                      <a16:creationId xmlns:a16="http://schemas.microsoft.com/office/drawing/2014/main" id="{0DA3E5DB-41AD-AA47-B3EB-B531B863FD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29">
                  <a:extLst>
                    <a:ext uri="{FF2B5EF4-FFF2-40B4-BE49-F238E27FC236}">
                      <a16:creationId xmlns:a16="http://schemas.microsoft.com/office/drawing/2014/main" id="{D0C0C8D9-AA87-DB46-B50F-D9FA365BF8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30">
                  <a:extLst>
                    <a:ext uri="{FF2B5EF4-FFF2-40B4-BE49-F238E27FC236}">
                      <a16:creationId xmlns:a16="http://schemas.microsoft.com/office/drawing/2014/main" id="{3A018D46-20E2-F541-9990-745BCBAE76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31">
                  <a:extLst>
                    <a:ext uri="{FF2B5EF4-FFF2-40B4-BE49-F238E27FC236}">
                      <a16:creationId xmlns:a16="http://schemas.microsoft.com/office/drawing/2014/main" id="{238892E2-DA72-3D4D-AA90-8D7596882E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32">
                  <a:extLst>
                    <a:ext uri="{FF2B5EF4-FFF2-40B4-BE49-F238E27FC236}">
                      <a16:creationId xmlns:a16="http://schemas.microsoft.com/office/drawing/2014/main" id="{AD9FACD0-0DED-F043-A85E-CA6A9055ED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33">
                  <a:extLst>
                    <a:ext uri="{FF2B5EF4-FFF2-40B4-BE49-F238E27FC236}">
                      <a16:creationId xmlns:a16="http://schemas.microsoft.com/office/drawing/2014/main" id="{625B8DA0-F287-FC41-9DF9-603928A046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34">
                  <a:extLst>
                    <a:ext uri="{FF2B5EF4-FFF2-40B4-BE49-F238E27FC236}">
                      <a16:creationId xmlns:a16="http://schemas.microsoft.com/office/drawing/2014/main" id="{0CB44E12-88B2-EA4F-B945-2131F03790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35">
                  <a:extLst>
                    <a:ext uri="{FF2B5EF4-FFF2-40B4-BE49-F238E27FC236}">
                      <a16:creationId xmlns:a16="http://schemas.microsoft.com/office/drawing/2014/main" id="{16AB77CD-35C8-CD47-AD41-1376522511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36">
                  <a:extLst>
                    <a:ext uri="{FF2B5EF4-FFF2-40B4-BE49-F238E27FC236}">
                      <a16:creationId xmlns:a16="http://schemas.microsoft.com/office/drawing/2014/main" id="{1396A1DE-B14F-4E4E-9708-7C7451829E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37">
                  <a:extLst>
                    <a:ext uri="{FF2B5EF4-FFF2-40B4-BE49-F238E27FC236}">
                      <a16:creationId xmlns:a16="http://schemas.microsoft.com/office/drawing/2014/main" id="{06FFF6C4-962E-BF4C-A97E-2B1B00D193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38">
                  <a:extLst>
                    <a:ext uri="{FF2B5EF4-FFF2-40B4-BE49-F238E27FC236}">
                      <a16:creationId xmlns:a16="http://schemas.microsoft.com/office/drawing/2014/main" id="{D2BCC112-A702-8442-9673-37E715C59D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39">
                  <a:extLst>
                    <a:ext uri="{FF2B5EF4-FFF2-40B4-BE49-F238E27FC236}">
                      <a16:creationId xmlns:a16="http://schemas.microsoft.com/office/drawing/2014/main" id="{130F495E-219B-C24C-B70F-955D13B71F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40">
                  <a:extLst>
                    <a:ext uri="{FF2B5EF4-FFF2-40B4-BE49-F238E27FC236}">
                      <a16:creationId xmlns:a16="http://schemas.microsoft.com/office/drawing/2014/main" id="{E541EBBF-EE87-514B-AB84-C8DD782F03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41">
                  <a:extLst>
                    <a:ext uri="{FF2B5EF4-FFF2-40B4-BE49-F238E27FC236}">
                      <a16:creationId xmlns:a16="http://schemas.microsoft.com/office/drawing/2014/main" id="{34E50528-3DF9-3B4A-A81B-FC7BAC44E9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42">
                  <a:extLst>
                    <a:ext uri="{FF2B5EF4-FFF2-40B4-BE49-F238E27FC236}">
                      <a16:creationId xmlns:a16="http://schemas.microsoft.com/office/drawing/2014/main" id="{3F18844B-2C1A-2547-A484-442843676B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43">
                  <a:extLst>
                    <a:ext uri="{FF2B5EF4-FFF2-40B4-BE49-F238E27FC236}">
                      <a16:creationId xmlns:a16="http://schemas.microsoft.com/office/drawing/2014/main" id="{632E0B25-AA7D-954F-A8B8-9B7699F357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44">
                  <a:extLst>
                    <a:ext uri="{FF2B5EF4-FFF2-40B4-BE49-F238E27FC236}">
                      <a16:creationId xmlns:a16="http://schemas.microsoft.com/office/drawing/2014/main" id="{EC3460B6-719E-EF49-9C73-A889F47064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45">
                  <a:extLst>
                    <a:ext uri="{FF2B5EF4-FFF2-40B4-BE49-F238E27FC236}">
                      <a16:creationId xmlns:a16="http://schemas.microsoft.com/office/drawing/2014/main" id="{28DDC846-4AA0-2A4D-9351-800AEE937B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46">
                  <a:extLst>
                    <a:ext uri="{FF2B5EF4-FFF2-40B4-BE49-F238E27FC236}">
                      <a16:creationId xmlns:a16="http://schemas.microsoft.com/office/drawing/2014/main" id="{D7E0A8CF-EF38-3B46-88CA-EDC34B4DB3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47">
                  <a:extLst>
                    <a:ext uri="{FF2B5EF4-FFF2-40B4-BE49-F238E27FC236}">
                      <a16:creationId xmlns:a16="http://schemas.microsoft.com/office/drawing/2014/main" id="{8CA6A148-6852-8A4C-A705-60ACD2DC23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48">
                  <a:extLst>
                    <a:ext uri="{FF2B5EF4-FFF2-40B4-BE49-F238E27FC236}">
                      <a16:creationId xmlns:a16="http://schemas.microsoft.com/office/drawing/2014/main" id="{EB184186-75C9-D04E-813A-AA70BAE03F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49">
                  <a:extLst>
                    <a:ext uri="{FF2B5EF4-FFF2-40B4-BE49-F238E27FC236}">
                      <a16:creationId xmlns:a16="http://schemas.microsoft.com/office/drawing/2014/main" id="{A0C661E7-EF95-CD4E-B2C2-268A2CFC12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50">
                  <a:extLst>
                    <a:ext uri="{FF2B5EF4-FFF2-40B4-BE49-F238E27FC236}">
                      <a16:creationId xmlns:a16="http://schemas.microsoft.com/office/drawing/2014/main" id="{B1D1238C-0EFB-784F-907E-29DE6618FD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51">
                  <a:extLst>
                    <a:ext uri="{FF2B5EF4-FFF2-40B4-BE49-F238E27FC236}">
                      <a16:creationId xmlns:a16="http://schemas.microsoft.com/office/drawing/2014/main" id="{7872F8A3-05F2-7247-941F-32CC917CC4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52">
                  <a:extLst>
                    <a:ext uri="{FF2B5EF4-FFF2-40B4-BE49-F238E27FC236}">
                      <a16:creationId xmlns:a16="http://schemas.microsoft.com/office/drawing/2014/main" id="{3BA31DF5-8630-4641-9F74-08AFF2CE53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53">
                  <a:extLst>
                    <a:ext uri="{FF2B5EF4-FFF2-40B4-BE49-F238E27FC236}">
                      <a16:creationId xmlns:a16="http://schemas.microsoft.com/office/drawing/2014/main" id="{F6043949-5188-AE49-A927-5C5966177E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54">
                  <a:extLst>
                    <a:ext uri="{FF2B5EF4-FFF2-40B4-BE49-F238E27FC236}">
                      <a16:creationId xmlns:a16="http://schemas.microsoft.com/office/drawing/2014/main" id="{26CDF832-3F96-9B4F-8D82-14033B3126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55">
                  <a:extLst>
                    <a:ext uri="{FF2B5EF4-FFF2-40B4-BE49-F238E27FC236}">
                      <a16:creationId xmlns:a16="http://schemas.microsoft.com/office/drawing/2014/main" id="{28B9C3E5-F924-3A4D-804E-2143E83A10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56">
                  <a:extLst>
                    <a:ext uri="{FF2B5EF4-FFF2-40B4-BE49-F238E27FC236}">
                      <a16:creationId xmlns:a16="http://schemas.microsoft.com/office/drawing/2014/main" id="{787C1A0A-5BED-0A43-960C-334C4C2ADA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57">
                  <a:extLst>
                    <a:ext uri="{FF2B5EF4-FFF2-40B4-BE49-F238E27FC236}">
                      <a16:creationId xmlns:a16="http://schemas.microsoft.com/office/drawing/2014/main" id="{B1512AFC-03BE-8F49-A194-E194FFC731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58">
                  <a:extLst>
                    <a:ext uri="{FF2B5EF4-FFF2-40B4-BE49-F238E27FC236}">
                      <a16:creationId xmlns:a16="http://schemas.microsoft.com/office/drawing/2014/main" id="{D3B386EF-BD35-344D-BA12-05095F605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59">
                  <a:extLst>
                    <a:ext uri="{FF2B5EF4-FFF2-40B4-BE49-F238E27FC236}">
                      <a16:creationId xmlns:a16="http://schemas.microsoft.com/office/drawing/2014/main" id="{DD811236-9DE3-F64F-8AF5-017281AFEF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60">
                  <a:extLst>
                    <a:ext uri="{FF2B5EF4-FFF2-40B4-BE49-F238E27FC236}">
                      <a16:creationId xmlns:a16="http://schemas.microsoft.com/office/drawing/2014/main" id="{CD141B39-1A54-244E-9D67-2F14C24100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61">
                  <a:extLst>
                    <a:ext uri="{FF2B5EF4-FFF2-40B4-BE49-F238E27FC236}">
                      <a16:creationId xmlns:a16="http://schemas.microsoft.com/office/drawing/2014/main" id="{27A534AF-AC0E-BA47-BB9B-4119872B32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62">
                  <a:extLst>
                    <a:ext uri="{FF2B5EF4-FFF2-40B4-BE49-F238E27FC236}">
                      <a16:creationId xmlns:a16="http://schemas.microsoft.com/office/drawing/2014/main" id="{52940B8D-E2B9-744A-B0D5-74A825E583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63">
                  <a:extLst>
                    <a:ext uri="{FF2B5EF4-FFF2-40B4-BE49-F238E27FC236}">
                      <a16:creationId xmlns:a16="http://schemas.microsoft.com/office/drawing/2014/main" id="{963ADB84-7A81-A449-8FC1-D7258B4114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64">
                  <a:extLst>
                    <a:ext uri="{FF2B5EF4-FFF2-40B4-BE49-F238E27FC236}">
                      <a16:creationId xmlns:a16="http://schemas.microsoft.com/office/drawing/2014/main" id="{2489E859-D1DC-E54D-9B72-8594968D19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65">
                  <a:extLst>
                    <a:ext uri="{FF2B5EF4-FFF2-40B4-BE49-F238E27FC236}">
                      <a16:creationId xmlns:a16="http://schemas.microsoft.com/office/drawing/2014/main" id="{50ACF55A-470A-114C-80BA-EE8BC47BCA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66">
                  <a:extLst>
                    <a:ext uri="{FF2B5EF4-FFF2-40B4-BE49-F238E27FC236}">
                      <a16:creationId xmlns:a16="http://schemas.microsoft.com/office/drawing/2014/main" id="{8D9B4F6A-ADF3-F447-99EE-EBDA4BDF0A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567">
                  <a:extLst>
                    <a:ext uri="{FF2B5EF4-FFF2-40B4-BE49-F238E27FC236}">
                      <a16:creationId xmlns:a16="http://schemas.microsoft.com/office/drawing/2014/main" id="{27FB60E6-D8B9-BF43-A454-DE296D5ACD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568">
                  <a:extLst>
                    <a:ext uri="{FF2B5EF4-FFF2-40B4-BE49-F238E27FC236}">
                      <a16:creationId xmlns:a16="http://schemas.microsoft.com/office/drawing/2014/main" id="{91BB3F58-F7F0-6847-B522-96DF9F1B10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569">
                  <a:extLst>
                    <a:ext uri="{FF2B5EF4-FFF2-40B4-BE49-F238E27FC236}">
                      <a16:creationId xmlns:a16="http://schemas.microsoft.com/office/drawing/2014/main" id="{FC26F735-BE69-C748-8554-148F1CC996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570">
                  <a:extLst>
                    <a:ext uri="{FF2B5EF4-FFF2-40B4-BE49-F238E27FC236}">
                      <a16:creationId xmlns:a16="http://schemas.microsoft.com/office/drawing/2014/main" id="{D401A6B1-1F1B-C54C-97E7-E784B7270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571">
                  <a:extLst>
                    <a:ext uri="{FF2B5EF4-FFF2-40B4-BE49-F238E27FC236}">
                      <a16:creationId xmlns:a16="http://schemas.microsoft.com/office/drawing/2014/main" id="{E3986598-4AFF-D444-A29D-9E0A38CC59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572">
                  <a:extLst>
                    <a:ext uri="{FF2B5EF4-FFF2-40B4-BE49-F238E27FC236}">
                      <a16:creationId xmlns:a16="http://schemas.microsoft.com/office/drawing/2014/main" id="{A200E0EE-5FB9-904C-852F-66E9A21AEC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573">
                  <a:extLst>
                    <a:ext uri="{FF2B5EF4-FFF2-40B4-BE49-F238E27FC236}">
                      <a16:creationId xmlns:a16="http://schemas.microsoft.com/office/drawing/2014/main" id="{1B2E8F8D-3CD4-6F4B-BB16-136EE8B274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574">
                  <a:extLst>
                    <a:ext uri="{FF2B5EF4-FFF2-40B4-BE49-F238E27FC236}">
                      <a16:creationId xmlns:a16="http://schemas.microsoft.com/office/drawing/2014/main" id="{D8C750BF-DD11-2446-96D6-E9A8B0238E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575">
                  <a:extLst>
                    <a:ext uri="{FF2B5EF4-FFF2-40B4-BE49-F238E27FC236}">
                      <a16:creationId xmlns:a16="http://schemas.microsoft.com/office/drawing/2014/main" id="{81FC8F25-8CE1-8146-B950-FF3A4E94D3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576">
                  <a:extLst>
                    <a:ext uri="{FF2B5EF4-FFF2-40B4-BE49-F238E27FC236}">
                      <a16:creationId xmlns:a16="http://schemas.microsoft.com/office/drawing/2014/main" id="{C284AA98-2DCF-FD48-A155-2FE3D3099C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577">
                  <a:extLst>
                    <a:ext uri="{FF2B5EF4-FFF2-40B4-BE49-F238E27FC236}">
                      <a16:creationId xmlns:a16="http://schemas.microsoft.com/office/drawing/2014/main" id="{9B56135E-D981-8541-B041-888AB54C56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578">
                  <a:extLst>
                    <a:ext uri="{FF2B5EF4-FFF2-40B4-BE49-F238E27FC236}">
                      <a16:creationId xmlns:a16="http://schemas.microsoft.com/office/drawing/2014/main" id="{16990D4C-6828-A24E-A083-D6562D2F81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579">
                  <a:extLst>
                    <a:ext uri="{FF2B5EF4-FFF2-40B4-BE49-F238E27FC236}">
                      <a16:creationId xmlns:a16="http://schemas.microsoft.com/office/drawing/2014/main" id="{323A330E-FB81-F743-B702-28DD16C175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580">
                  <a:extLst>
                    <a:ext uri="{FF2B5EF4-FFF2-40B4-BE49-F238E27FC236}">
                      <a16:creationId xmlns:a16="http://schemas.microsoft.com/office/drawing/2014/main" id="{F93F26E0-D7ED-F542-BEC4-7469E8787E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581">
                  <a:extLst>
                    <a:ext uri="{FF2B5EF4-FFF2-40B4-BE49-F238E27FC236}">
                      <a16:creationId xmlns:a16="http://schemas.microsoft.com/office/drawing/2014/main" id="{B3430E6C-C552-4645-86B9-1687040982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582">
                  <a:extLst>
                    <a:ext uri="{FF2B5EF4-FFF2-40B4-BE49-F238E27FC236}">
                      <a16:creationId xmlns:a16="http://schemas.microsoft.com/office/drawing/2014/main" id="{3D29F608-F0D1-554D-AE33-E9026815D6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583">
                  <a:extLst>
                    <a:ext uri="{FF2B5EF4-FFF2-40B4-BE49-F238E27FC236}">
                      <a16:creationId xmlns:a16="http://schemas.microsoft.com/office/drawing/2014/main" id="{E564F5AC-3482-F843-BFEE-302F5736DA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584">
                  <a:extLst>
                    <a:ext uri="{FF2B5EF4-FFF2-40B4-BE49-F238E27FC236}">
                      <a16:creationId xmlns:a16="http://schemas.microsoft.com/office/drawing/2014/main" id="{3C53F505-8AE2-404E-827C-5E23F05ED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585">
                  <a:extLst>
                    <a:ext uri="{FF2B5EF4-FFF2-40B4-BE49-F238E27FC236}">
                      <a16:creationId xmlns:a16="http://schemas.microsoft.com/office/drawing/2014/main" id="{F4CC0124-F140-654D-B439-A4EA4A3DB6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586">
                  <a:extLst>
                    <a:ext uri="{FF2B5EF4-FFF2-40B4-BE49-F238E27FC236}">
                      <a16:creationId xmlns:a16="http://schemas.microsoft.com/office/drawing/2014/main" id="{2E7EFC8A-D45E-0043-908F-78FC1CC0A9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587">
                  <a:extLst>
                    <a:ext uri="{FF2B5EF4-FFF2-40B4-BE49-F238E27FC236}">
                      <a16:creationId xmlns:a16="http://schemas.microsoft.com/office/drawing/2014/main" id="{9BFE6F8F-AC07-6348-9B8D-F86B07A04B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588">
                  <a:extLst>
                    <a:ext uri="{FF2B5EF4-FFF2-40B4-BE49-F238E27FC236}">
                      <a16:creationId xmlns:a16="http://schemas.microsoft.com/office/drawing/2014/main" id="{BBCE3DF3-760F-6D49-A6C5-25EA34C7C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589">
                  <a:extLst>
                    <a:ext uri="{FF2B5EF4-FFF2-40B4-BE49-F238E27FC236}">
                      <a16:creationId xmlns:a16="http://schemas.microsoft.com/office/drawing/2014/main" id="{68D7FBF5-239F-DB49-990A-5965C5150A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590">
                  <a:extLst>
                    <a:ext uri="{FF2B5EF4-FFF2-40B4-BE49-F238E27FC236}">
                      <a16:creationId xmlns:a16="http://schemas.microsoft.com/office/drawing/2014/main" id="{BADF73C1-D307-8042-9217-84E98EB43B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591">
                  <a:extLst>
                    <a:ext uri="{FF2B5EF4-FFF2-40B4-BE49-F238E27FC236}">
                      <a16:creationId xmlns:a16="http://schemas.microsoft.com/office/drawing/2014/main" id="{87E346C1-D8E8-814E-8E96-310E782D88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592">
                  <a:extLst>
                    <a:ext uri="{FF2B5EF4-FFF2-40B4-BE49-F238E27FC236}">
                      <a16:creationId xmlns:a16="http://schemas.microsoft.com/office/drawing/2014/main" id="{9DCD42D4-DAEF-1745-B912-865A0CB904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593">
                  <a:extLst>
                    <a:ext uri="{FF2B5EF4-FFF2-40B4-BE49-F238E27FC236}">
                      <a16:creationId xmlns:a16="http://schemas.microsoft.com/office/drawing/2014/main" id="{41E2E3E8-3927-B44D-913E-22A9BD9250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594">
                  <a:extLst>
                    <a:ext uri="{FF2B5EF4-FFF2-40B4-BE49-F238E27FC236}">
                      <a16:creationId xmlns:a16="http://schemas.microsoft.com/office/drawing/2014/main" id="{6B8E49D1-94EF-3743-9216-EEADC8624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595">
                  <a:extLst>
                    <a:ext uri="{FF2B5EF4-FFF2-40B4-BE49-F238E27FC236}">
                      <a16:creationId xmlns:a16="http://schemas.microsoft.com/office/drawing/2014/main" id="{F08BEFA8-716B-E045-844B-0D4F639DA9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596">
                  <a:extLst>
                    <a:ext uri="{FF2B5EF4-FFF2-40B4-BE49-F238E27FC236}">
                      <a16:creationId xmlns:a16="http://schemas.microsoft.com/office/drawing/2014/main" id="{D55AF609-7471-3C4C-B827-89F1A0D8D8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597">
                  <a:extLst>
                    <a:ext uri="{FF2B5EF4-FFF2-40B4-BE49-F238E27FC236}">
                      <a16:creationId xmlns:a16="http://schemas.microsoft.com/office/drawing/2014/main" id="{7F57A95A-1150-9242-9117-EAE50DCCF1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598">
                  <a:extLst>
                    <a:ext uri="{FF2B5EF4-FFF2-40B4-BE49-F238E27FC236}">
                      <a16:creationId xmlns:a16="http://schemas.microsoft.com/office/drawing/2014/main" id="{F11AF551-33B5-514A-BE74-60EF217A56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599">
                  <a:extLst>
                    <a:ext uri="{FF2B5EF4-FFF2-40B4-BE49-F238E27FC236}">
                      <a16:creationId xmlns:a16="http://schemas.microsoft.com/office/drawing/2014/main" id="{A2A9E4E4-7068-E544-BCD2-9CA6536C35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00">
                  <a:extLst>
                    <a:ext uri="{FF2B5EF4-FFF2-40B4-BE49-F238E27FC236}">
                      <a16:creationId xmlns:a16="http://schemas.microsoft.com/office/drawing/2014/main" id="{19D9451C-9484-AB43-B564-264940289B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01">
                  <a:extLst>
                    <a:ext uri="{FF2B5EF4-FFF2-40B4-BE49-F238E27FC236}">
                      <a16:creationId xmlns:a16="http://schemas.microsoft.com/office/drawing/2014/main" id="{BDD24AF2-120B-854C-A8B1-412C097BD0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02">
                  <a:extLst>
                    <a:ext uri="{FF2B5EF4-FFF2-40B4-BE49-F238E27FC236}">
                      <a16:creationId xmlns:a16="http://schemas.microsoft.com/office/drawing/2014/main" id="{C7525174-3B5B-C540-8443-300B568D85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04">
                  <a:extLst>
                    <a:ext uri="{FF2B5EF4-FFF2-40B4-BE49-F238E27FC236}">
                      <a16:creationId xmlns:a16="http://schemas.microsoft.com/office/drawing/2014/main" id="{AF8FA796-62C8-2846-AEEC-C263322889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05">
                  <a:extLst>
                    <a:ext uri="{FF2B5EF4-FFF2-40B4-BE49-F238E27FC236}">
                      <a16:creationId xmlns:a16="http://schemas.microsoft.com/office/drawing/2014/main" id="{F67CBB8D-A4EF-AD46-A640-A777781BB8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606">
                  <a:extLst>
                    <a:ext uri="{FF2B5EF4-FFF2-40B4-BE49-F238E27FC236}">
                      <a16:creationId xmlns:a16="http://schemas.microsoft.com/office/drawing/2014/main" id="{A2E893EF-89F3-7441-AD95-232C5E74AF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607">
                  <a:extLst>
                    <a:ext uri="{FF2B5EF4-FFF2-40B4-BE49-F238E27FC236}">
                      <a16:creationId xmlns:a16="http://schemas.microsoft.com/office/drawing/2014/main" id="{C57BD341-293E-954B-B6F5-57997E6F92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608">
                  <a:extLst>
                    <a:ext uri="{FF2B5EF4-FFF2-40B4-BE49-F238E27FC236}">
                      <a16:creationId xmlns:a16="http://schemas.microsoft.com/office/drawing/2014/main" id="{DA5B29CA-2E31-6042-90D3-DB10FDB594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609">
                  <a:extLst>
                    <a:ext uri="{FF2B5EF4-FFF2-40B4-BE49-F238E27FC236}">
                      <a16:creationId xmlns:a16="http://schemas.microsoft.com/office/drawing/2014/main" id="{2B3335CA-5D10-F141-9381-1A44C8AE06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614">
                  <a:extLst>
                    <a:ext uri="{FF2B5EF4-FFF2-40B4-BE49-F238E27FC236}">
                      <a16:creationId xmlns:a16="http://schemas.microsoft.com/office/drawing/2014/main" id="{9965C2C0-A279-9B4D-9B0C-77146B3761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615">
                  <a:extLst>
                    <a:ext uri="{FF2B5EF4-FFF2-40B4-BE49-F238E27FC236}">
                      <a16:creationId xmlns:a16="http://schemas.microsoft.com/office/drawing/2014/main" id="{1976018E-915C-CC4B-ADF0-A2D061C18A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616">
                  <a:extLst>
                    <a:ext uri="{FF2B5EF4-FFF2-40B4-BE49-F238E27FC236}">
                      <a16:creationId xmlns:a16="http://schemas.microsoft.com/office/drawing/2014/main" id="{0A6B2694-519E-D548-9CE6-754D5CB873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617">
                  <a:extLst>
                    <a:ext uri="{FF2B5EF4-FFF2-40B4-BE49-F238E27FC236}">
                      <a16:creationId xmlns:a16="http://schemas.microsoft.com/office/drawing/2014/main" id="{605E0F94-F8BB-0745-9655-171A02B136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618">
                  <a:extLst>
                    <a:ext uri="{FF2B5EF4-FFF2-40B4-BE49-F238E27FC236}">
                      <a16:creationId xmlns:a16="http://schemas.microsoft.com/office/drawing/2014/main" id="{23B16748-B483-7D46-8129-EA5DF55858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619">
                  <a:extLst>
                    <a:ext uri="{FF2B5EF4-FFF2-40B4-BE49-F238E27FC236}">
                      <a16:creationId xmlns:a16="http://schemas.microsoft.com/office/drawing/2014/main" id="{048CBC5D-584C-B84F-A9EB-590ACCDBBB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620">
                  <a:extLst>
                    <a:ext uri="{FF2B5EF4-FFF2-40B4-BE49-F238E27FC236}">
                      <a16:creationId xmlns:a16="http://schemas.microsoft.com/office/drawing/2014/main" id="{8534F1D3-8B11-F749-8623-92D2E43035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621">
                  <a:extLst>
                    <a:ext uri="{FF2B5EF4-FFF2-40B4-BE49-F238E27FC236}">
                      <a16:creationId xmlns:a16="http://schemas.microsoft.com/office/drawing/2014/main" id="{27983263-D691-6146-9A46-769C9425C1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622">
                  <a:extLst>
                    <a:ext uri="{FF2B5EF4-FFF2-40B4-BE49-F238E27FC236}">
                      <a16:creationId xmlns:a16="http://schemas.microsoft.com/office/drawing/2014/main" id="{04C9BE5A-4FF0-3347-ABEB-3C13E88201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623">
                  <a:extLst>
                    <a:ext uri="{FF2B5EF4-FFF2-40B4-BE49-F238E27FC236}">
                      <a16:creationId xmlns:a16="http://schemas.microsoft.com/office/drawing/2014/main" id="{6B9C8B9B-7229-7648-9D72-CC77F6BCD4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624">
                  <a:extLst>
                    <a:ext uri="{FF2B5EF4-FFF2-40B4-BE49-F238E27FC236}">
                      <a16:creationId xmlns:a16="http://schemas.microsoft.com/office/drawing/2014/main" id="{7D32A04E-AA0B-434A-9715-62F6532352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625">
                  <a:extLst>
                    <a:ext uri="{FF2B5EF4-FFF2-40B4-BE49-F238E27FC236}">
                      <a16:creationId xmlns:a16="http://schemas.microsoft.com/office/drawing/2014/main" id="{2989FDF9-3F7A-7E47-A14B-6C441F9D6D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626">
                  <a:extLst>
                    <a:ext uri="{FF2B5EF4-FFF2-40B4-BE49-F238E27FC236}">
                      <a16:creationId xmlns:a16="http://schemas.microsoft.com/office/drawing/2014/main" id="{D918E3E2-6D3B-FA41-9690-9A31A53124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627">
                  <a:extLst>
                    <a:ext uri="{FF2B5EF4-FFF2-40B4-BE49-F238E27FC236}">
                      <a16:creationId xmlns:a16="http://schemas.microsoft.com/office/drawing/2014/main" id="{B11F7F4E-F296-0B4F-961D-1D1D340B48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628">
                  <a:extLst>
                    <a:ext uri="{FF2B5EF4-FFF2-40B4-BE49-F238E27FC236}">
                      <a16:creationId xmlns:a16="http://schemas.microsoft.com/office/drawing/2014/main" id="{BDFAB453-40CF-414B-88FF-54BBDC1EFE2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629">
                  <a:extLst>
                    <a:ext uri="{FF2B5EF4-FFF2-40B4-BE49-F238E27FC236}">
                      <a16:creationId xmlns:a16="http://schemas.microsoft.com/office/drawing/2014/main" id="{3862409A-C2AC-0C4D-9C51-AD6283F4F9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6" name="Freeform 630">
                  <a:extLst>
                    <a:ext uri="{FF2B5EF4-FFF2-40B4-BE49-F238E27FC236}">
                      <a16:creationId xmlns:a16="http://schemas.microsoft.com/office/drawing/2014/main" id="{D19E1826-3525-6D4C-A42D-683C8C33C5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7" name="Freeform 631">
                  <a:extLst>
                    <a:ext uri="{FF2B5EF4-FFF2-40B4-BE49-F238E27FC236}">
                      <a16:creationId xmlns:a16="http://schemas.microsoft.com/office/drawing/2014/main" id="{22979A9E-6000-2341-85FA-1070D56EFB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8" name="Freeform 632">
                  <a:extLst>
                    <a:ext uri="{FF2B5EF4-FFF2-40B4-BE49-F238E27FC236}">
                      <a16:creationId xmlns:a16="http://schemas.microsoft.com/office/drawing/2014/main" id="{29F2207D-7269-4D43-AF1A-6682D4C27C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633">
                  <a:extLst>
                    <a:ext uri="{FF2B5EF4-FFF2-40B4-BE49-F238E27FC236}">
                      <a16:creationId xmlns:a16="http://schemas.microsoft.com/office/drawing/2014/main" id="{6E55A73A-970F-B94C-A6FD-57158C4887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634">
                  <a:extLst>
                    <a:ext uri="{FF2B5EF4-FFF2-40B4-BE49-F238E27FC236}">
                      <a16:creationId xmlns:a16="http://schemas.microsoft.com/office/drawing/2014/main" id="{0F53D46D-C048-CB40-AC13-08E2F7FFF4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635">
                  <a:extLst>
                    <a:ext uri="{FF2B5EF4-FFF2-40B4-BE49-F238E27FC236}">
                      <a16:creationId xmlns:a16="http://schemas.microsoft.com/office/drawing/2014/main" id="{11378A4B-CB5F-324E-ACB5-44FFC929F1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636">
                  <a:extLst>
                    <a:ext uri="{FF2B5EF4-FFF2-40B4-BE49-F238E27FC236}">
                      <a16:creationId xmlns:a16="http://schemas.microsoft.com/office/drawing/2014/main" id="{633FB7BC-8ACF-FD42-9591-8773003F24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637">
                  <a:extLst>
                    <a:ext uri="{FF2B5EF4-FFF2-40B4-BE49-F238E27FC236}">
                      <a16:creationId xmlns:a16="http://schemas.microsoft.com/office/drawing/2014/main" id="{EE880B50-6CC7-5E47-B83C-05E97974FF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638">
                  <a:extLst>
                    <a:ext uri="{FF2B5EF4-FFF2-40B4-BE49-F238E27FC236}">
                      <a16:creationId xmlns:a16="http://schemas.microsoft.com/office/drawing/2014/main" id="{6596ED73-CBE8-5D4F-A7D3-C06F84440E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639">
                  <a:extLst>
                    <a:ext uri="{FF2B5EF4-FFF2-40B4-BE49-F238E27FC236}">
                      <a16:creationId xmlns:a16="http://schemas.microsoft.com/office/drawing/2014/main" id="{0A53421C-4BAD-624E-ADB7-9416757653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640">
                  <a:extLst>
                    <a:ext uri="{FF2B5EF4-FFF2-40B4-BE49-F238E27FC236}">
                      <a16:creationId xmlns:a16="http://schemas.microsoft.com/office/drawing/2014/main" id="{6EE29D6E-A4EA-284D-9B91-2F2CAC7855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641">
                  <a:extLst>
                    <a:ext uri="{FF2B5EF4-FFF2-40B4-BE49-F238E27FC236}">
                      <a16:creationId xmlns:a16="http://schemas.microsoft.com/office/drawing/2014/main" id="{10535DB4-695D-304D-9C5C-5162451670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642">
                  <a:extLst>
                    <a:ext uri="{FF2B5EF4-FFF2-40B4-BE49-F238E27FC236}">
                      <a16:creationId xmlns:a16="http://schemas.microsoft.com/office/drawing/2014/main" id="{11F5528A-91D6-F74F-A737-C5D3EED3F19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77">
                  <a:extLst>
                    <a:ext uri="{FF2B5EF4-FFF2-40B4-BE49-F238E27FC236}">
                      <a16:creationId xmlns:a16="http://schemas.microsoft.com/office/drawing/2014/main" id="{247CF964-8C2A-0C42-9688-1AEB86AF35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78">
                  <a:extLst>
                    <a:ext uri="{FF2B5EF4-FFF2-40B4-BE49-F238E27FC236}">
                      <a16:creationId xmlns:a16="http://schemas.microsoft.com/office/drawing/2014/main" id="{DB3FD61D-0E2C-C741-B253-468ECDE8CA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79">
                  <a:extLst>
                    <a:ext uri="{FF2B5EF4-FFF2-40B4-BE49-F238E27FC236}">
                      <a16:creationId xmlns:a16="http://schemas.microsoft.com/office/drawing/2014/main" id="{04E78D5F-AE60-CA42-A925-0C30A19C75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80">
                  <a:extLst>
                    <a:ext uri="{FF2B5EF4-FFF2-40B4-BE49-F238E27FC236}">
                      <a16:creationId xmlns:a16="http://schemas.microsoft.com/office/drawing/2014/main" id="{28E3817B-9C87-CD4F-8E6F-6643B5CE51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82">
                  <a:extLst>
                    <a:ext uri="{FF2B5EF4-FFF2-40B4-BE49-F238E27FC236}">
                      <a16:creationId xmlns:a16="http://schemas.microsoft.com/office/drawing/2014/main" id="{855EC46A-6D40-DF47-B72D-C72E3C1CEE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83">
                  <a:extLst>
                    <a:ext uri="{FF2B5EF4-FFF2-40B4-BE49-F238E27FC236}">
                      <a16:creationId xmlns:a16="http://schemas.microsoft.com/office/drawing/2014/main" id="{2EDFD246-D238-9941-9AF4-753F63B674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84">
                  <a:extLst>
                    <a:ext uri="{FF2B5EF4-FFF2-40B4-BE49-F238E27FC236}">
                      <a16:creationId xmlns:a16="http://schemas.microsoft.com/office/drawing/2014/main" id="{715AA916-202D-844B-AF10-E715A1F3CD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85">
                  <a:extLst>
                    <a:ext uri="{FF2B5EF4-FFF2-40B4-BE49-F238E27FC236}">
                      <a16:creationId xmlns:a16="http://schemas.microsoft.com/office/drawing/2014/main" id="{FAD522A3-0D24-2949-B440-D89086F5C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86">
                  <a:extLst>
                    <a:ext uri="{FF2B5EF4-FFF2-40B4-BE49-F238E27FC236}">
                      <a16:creationId xmlns:a16="http://schemas.microsoft.com/office/drawing/2014/main" id="{C07594B5-1FC1-1C41-86AB-4A9AA6C569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87">
                  <a:extLst>
                    <a:ext uri="{FF2B5EF4-FFF2-40B4-BE49-F238E27FC236}">
                      <a16:creationId xmlns:a16="http://schemas.microsoft.com/office/drawing/2014/main" id="{C534EA70-3A67-7A48-8300-3FEA177D36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88">
                  <a:extLst>
                    <a:ext uri="{FF2B5EF4-FFF2-40B4-BE49-F238E27FC236}">
                      <a16:creationId xmlns:a16="http://schemas.microsoft.com/office/drawing/2014/main" id="{C2CF3C0C-E506-0648-937C-0573DF7DF8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89">
                  <a:extLst>
                    <a:ext uri="{FF2B5EF4-FFF2-40B4-BE49-F238E27FC236}">
                      <a16:creationId xmlns:a16="http://schemas.microsoft.com/office/drawing/2014/main" id="{B1CD9205-1440-A746-8D4F-35D5C6CF27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90">
                  <a:extLst>
                    <a:ext uri="{FF2B5EF4-FFF2-40B4-BE49-F238E27FC236}">
                      <a16:creationId xmlns:a16="http://schemas.microsoft.com/office/drawing/2014/main" id="{22D4C169-B5F1-1F46-B0B7-E1DB4C3096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91">
                  <a:extLst>
                    <a:ext uri="{FF2B5EF4-FFF2-40B4-BE49-F238E27FC236}">
                      <a16:creationId xmlns:a16="http://schemas.microsoft.com/office/drawing/2014/main" id="{EB996CC9-E2C2-964E-B010-B579C1E132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92">
                  <a:extLst>
                    <a:ext uri="{FF2B5EF4-FFF2-40B4-BE49-F238E27FC236}">
                      <a16:creationId xmlns:a16="http://schemas.microsoft.com/office/drawing/2014/main" id="{26299B68-7F19-6F41-B1A0-EAB0A71159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93">
                  <a:extLst>
                    <a:ext uri="{FF2B5EF4-FFF2-40B4-BE49-F238E27FC236}">
                      <a16:creationId xmlns:a16="http://schemas.microsoft.com/office/drawing/2014/main" id="{53E13B08-85D7-624F-9E93-A8694AC318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94">
                  <a:extLst>
                    <a:ext uri="{FF2B5EF4-FFF2-40B4-BE49-F238E27FC236}">
                      <a16:creationId xmlns:a16="http://schemas.microsoft.com/office/drawing/2014/main" id="{9ADBC82B-7E15-D340-B725-A2DFE64B0F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95">
                  <a:extLst>
                    <a:ext uri="{FF2B5EF4-FFF2-40B4-BE49-F238E27FC236}">
                      <a16:creationId xmlns:a16="http://schemas.microsoft.com/office/drawing/2014/main" id="{709DB61E-8F1D-A848-B7CC-3032F0DBC5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96">
                  <a:extLst>
                    <a:ext uri="{FF2B5EF4-FFF2-40B4-BE49-F238E27FC236}">
                      <a16:creationId xmlns:a16="http://schemas.microsoft.com/office/drawing/2014/main" id="{87C706AE-948B-C847-B2CA-CC01EFAB1F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97">
                  <a:extLst>
                    <a:ext uri="{FF2B5EF4-FFF2-40B4-BE49-F238E27FC236}">
                      <a16:creationId xmlns:a16="http://schemas.microsoft.com/office/drawing/2014/main" id="{69DF8272-6B90-9143-BAD1-41D19189C6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5D8F78E-1E1E-214F-BED4-524C44DE905E}"/>
              </a:ext>
            </a:extLst>
          </p:cNvPr>
          <p:cNvGrpSpPr/>
          <p:nvPr/>
        </p:nvGrpSpPr>
        <p:grpSpPr>
          <a:xfrm>
            <a:off x="1458383" y="10293400"/>
            <a:ext cx="10058936" cy="2210054"/>
            <a:chOff x="1683256" y="10293400"/>
            <a:chExt cx="10058936" cy="221005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71B9779-D093-684E-883B-848878ED0E70}"/>
                </a:ext>
              </a:extLst>
            </p:cNvPr>
            <p:cNvGrpSpPr/>
            <p:nvPr/>
          </p:nvGrpSpPr>
          <p:grpSpPr>
            <a:xfrm>
              <a:off x="6086249" y="10440802"/>
              <a:ext cx="3258782" cy="1970711"/>
              <a:chOff x="17870348" y="5475828"/>
              <a:chExt cx="4571137" cy="2764344"/>
            </a:xfrm>
          </p:grpSpPr>
          <p:sp>
            <p:nvSpPr>
              <p:cNvPr id="423" name="Forma libre 287">
                <a:extLst>
                  <a:ext uri="{FF2B5EF4-FFF2-40B4-BE49-F238E27FC236}">
                    <a16:creationId xmlns:a16="http://schemas.microsoft.com/office/drawing/2014/main" id="{FF75562D-AB0C-EA43-AB41-E1BE76FDC183}"/>
                  </a:ext>
                </a:extLst>
              </p:cNvPr>
              <p:cNvSpPr/>
              <p:nvPr/>
            </p:nvSpPr>
            <p:spPr>
              <a:xfrm>
                <a:off x="17870348" y="5717386"/>
                <a:ext cx="662670" cy="1058882"/>
              </a:xfrm>
              <a:custGeom>
                <a:avLst/>
                <a:gdLst>
                  <a:gd name="connsiteX0" fmla="*/ 132834 w 138331"/>
                  <a:gd name="connsiteY0" fmla="*/ 85792 h 221041"/>
                  <a:gd name="connsiteX1" fmla="*/ 132834 w 138331"/>
                  <a:gd name="connsiteY1" fmla="*/ 85792 h 221041"/>
                  <a:gd name="connsiteX2" fmla="*/ 126609 w 138331"/>
                  <a:gd name="connsiteY2" fmla="*/ 71976 h 221041"/>
                  <a:gd name="connsiteX3" fmla="*/ 115266 w 138331"/>
                  <a:gd name="connsiteY3" fmla="*/ 48076 h 221041"/>
                  <a:gd name="connsiteX4" fmla="*/ 105029 w 138331"/>
                  <a:gd name="connsiteY4" fmla="*/ 26525 h 221041"/>
                  <a:gd name="connsiteX5" fmla="*/ 90089 w 138331"/>
                  <a:gd name="connsiteY5" fmla="*/ 10361 h 221041"/>
                  <a:gd name="connsiteX6" fmla="*/ 54123 w 138331"/>
                  <a:gd name="connsiteY6" fmla="*/ 10361 h 221041"/>
                  <a:gd name="connsiteX7" fmla="*/ 42780 w 138331"/>
                  <a:gd name="connsiteY7" fmla="*/ 19617 h 221041"/>
                  <a:gd name="connsiteX8" fmla="*/ 37385 w 138331"/>
                  <a:gd name="connsiteY8" fmla="*/ 31084 h 221041"/>
                  <a:gd name="connsiteX9" fmla="*/ 26733 w 138331"/>
                  <a:gd name="connsiteY9" fmla="*/ 53602 h 221041"/>
                  <a:gd name="connsiteX10" fmla="*/ 16359 w 138331"/>
                  <a:gd name="connsiteY10" fmla="*/ 75430 h 221041"/>
                  <a:gd name="connsiteX11" fmla="*/ 11655 w 138331"/>
                  <a:gd name="connsiteY11" fmla="*/ 85239 h 221041"/>
                  <a:gd name="connsiteX12" fmla="*/ 16774 w 138331"/>
                  <a:gd name="connsiteY12" fmla="*/ 101817 h 221041"/>
                  <a:gd name="connsiteX13" fmla="*/ 31916 w 138331"/>
                  <a:gd name="connsiteY13" fmla="*/ 97154 h 221041"/>
                  <a:gd name="connsiteX14" fmla="*/ 32267 w 138331"/>
                  <a:gd name="connsiteY14" fmla="*/ 96429 h 221041"/>
                  <a:gd name="connsiteX15" fmla="*/ 42227 w 138331"/>
                  <a:gd name="connsiteY15" fmla="*/ 75569 h 221041"/>
                  <a:gd name="connsiteX16" fmla="*/ 42227 w 138331"/>
                  <a:gd name="connsiteY16" fmla="*/ 75569 h 221041"/>
                  <a:gd name="connsiteX17" fmla="*/ 42227 w 138331"/>
                  <a:gd name="connsiteY17" fmla="*/ 75569 h 221041"/>
                  <a:gd name="connsiteX18" fmla="*/ 26318 w 138331"/>
                  <a:gd name="connsiteY18" fmla="*/ 134144 h 221041"/>
                  <a:gd name="connsiteX19" fmla="*/ 40152 w 138331"/>
                  <a:gd name="connsiteY19" fmla="*/ 134144 h 221041"/>
                  <a:gd name="connsiteX20" fmla="*/ 40152 w 138331"/>
                  <a:gd name="connsiteY20" fmla="*/ 198523 h 221041"/>
                  <a:gd name="connsiteX21" fmla="*/ 53843 w 138331"/>
                  <a:gd name="connsiteY21" fmla="*/ 209578 h 221041"/>
                  <a:gd name="connsiteX22" fmla="*/ 64913 w 138331"/>
                  <a:gd name="connsiteY22" fmla="*/ 198523 h 221041"/>
                  <a:gd name="connsiteX23" fmla="*/ 64913 w 138331"/>
                  <a:gd name="connsiteY23" fmla="*/ 134144 h 221041"/>
                  <a:gd name="connsiteX24" fmla="*/ 78746 w 138331"/>
                  <a:gd name="connsiteY24" fmla="*/ 134144 h 221041"/>
                  <a:gd name="connsiteX25" fmla="*/ 78746 w 138331"/>
                  <a:gd name="connsiteY25" fmla="*/ 198523 h 221041"/>
                  <a:gd name="connsiteX26" fmla="*/ 91058 w 138331"/>
                  <a:gd name="connsiteY26" fmla="*/ 210818 h 221041"/>
                  <a:gd name="connsiteX27" fmla="*/ 103369 w 138331"/>
                  <a:gd name="connsiteY27" fmla="*/ 198523 h 221041"/>
                  <a:gd name="connsiteX28" fmla="*/ 103369 w 138331"/>
                  <a:gd name="connsiteY28" fmla="*/ 134144 h 221041"/>
                  <a:gd name="connsiteX29" fmla="*/ 117202 w 138331"/>
                  <a:gd name="connsiteY29" fmla="*/ 134144 h 221041"/>
                  <a:gd name="connsiteX30" fmla="*/ 101848 w 138331"/>
                  <a:gd name="connsiteY30" fmla="*/ 75569 h 221041"/>
                  <a:gd name="connsiteX31" fmla="*/ 101848 w 138331"/>
                  <a:gd name="connsiteY31" fmla="*/ 75569 h 221041"/>
                  <a:gd name="connsiteX32" fmla="*/ 101848 w 138331"/>
                  <a:gd name="connsiteY32" fmla="*/ 75569 h 221041"/>
                  <a:gd name="connsiteX33" fmla="*/ 111669 w 138331"/>
                  <a:gd name="connsiteY33" fmla="*/ 96429 h 221041"/>
                  <a:gd name="connsiteX34" fmla="*/ 126437 w 138331"/>
                  <a:gd name="connsiteY34" fmla="*/ 102167 h 221041"/>
                  <a:gd name="connsiteX35" fmla="*/ 127162 w 138331"/>
                  <a:gd name="connsiteY35" fmla="*/ 101817 h 221041"/>
                  <a:gd name="connsiteX36" fmla="*/ 132834 w 138331"/>
                  <a:gd name="connsiteY36" fmla="*/ 85792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38331" h="221041">
                    <a:moveTo>
                      <a:pt x="132834" y="85792"/>
                    </a:moveTo>
                    <a:lnTo>
                      <a:pt x="132834" y="85792"/>
                    </a:lnTo>
                    <a:lnTo>
                      <a:pt x="126609" y="71976"/>
                    </a:lnTo>
                    <a:cubicBezTo>
                      <a:pt x="122874" y="63964"/>
                      <a:pt x="119001" y="56089"/>
                      <a:pt x="115266" y="48076"/>
                    </a:cubicBezTo>
                    <a:lnTo>
                      <a:pt x="105029" y="26525"/>
                    </a:lnTo>
                    <a:cubicBezTo>
                      <a:pt x="101709" y="19617"/>
                      <a:pt x="98666" y="10361"/>
                      <a:pt x="90089" y="10361"/>
                    </a:cubicBezTo>
                    <a:lnTo>
                      <a:pt x="54123" y="10361"/>
                    </a:lnTo>
                    <a:cubicBezTo>
                      <a:pt x="48882" y="11030"/>
                      <a:pt x="44481" y="14622"/>
                      <a:pt x="42780" y="19617"/>
                    </a:cubicBezTo>
                    <a:lnTo>
                      <a:pt x="37385" y="31084"/>
                    </a:lnTo>
                    <a:cubicBezTo>
                      <a:pt x="33788" y="38544"/>
                      <a:pt x="30330" y="46142"/>
                      <a:pt x="26733" y="53602"/>
                    </a:cubicBezTo>
                    <a:lnTo>
                      <a:pt x="16359" y="75430"/>
                    </a:lnTo>
                    <a:cubicBezTo>
                      <a:pt x="14837" y="78746"/>
                      <a:pt x="13177" y="82062"/>
                      <a:pt x="11655" y="85239"/>
                    </a:cubicBezTo>
                    <a:cubicBezTo>
                      <a:pt x="8733" y="91250"/>
                      <a:pt x="10969" y="98494"/>
                      <a:pt x="16774" y="101817"/>
                    </a:cubicBezTo>
                    <a:cubicBezTo>
                      <a:pt x="22244" y="104705"/>
                      <a:pt x="29024" y="102618"/>
                      <a:pt x="31916" y="97154"/>
                    </a:cubicBezTo>
                    <a:cubicBezTo>
                      <a:pt x="32041" y="96917"/>
                      <a:pt x="32158" y="96675"/>
                      <a:pt x="32267" y="96429"/>
                    </a:cubicBezTo>
                    <a:lnTo>
                      <a:pt x="42227" y="75569"/>
                    </a:lnTo>
                    <a:lnTo>
                      <a:pt x="42227" y="75569"/>
                    </a:lnTo>
                    <a:lnTo>
                      <a:pt x="42227" y="75569"/>
                    </a:lnTo>
                    <a:lnTo>
                      <a:pt x="26318" y="134144"/>
                    </a:lnTo>
                    <a:lnTo>
                      <a:pt x="40152" y="134144"/>
                    </a:lnTo>
                    <a:lnTo>
                      <a:pt x="40152" y="198523"/>
                    </a:lnTo>
                    <a:cubicBezTo>
                      <a:pt x="40875" y="205351"/>
                      <a:pt x="47005" y="210301"/>
                      <a:pt x="53843" y="209578"/>
                    </a:cubicBezTo>
                    <a:cubicBezTo>
                      <a:pt x="59682" y="208961"/>
                      <a:pt x="64295" y="204354"/>
                      <a:pt x="64913" y="198523"/>
                    </a:cubicBezTo>
                    <a:lnTo>
                      <a:pt x="64913" y="134144"/>
                    </a:lnTo>
                    <a:lnTo>
                      <a:pt x="78746" y="134144"/>
                    </a:lnTo>
                    <a:lnTo>
                      <a:pt x="78746" y="198523"/>
                    </a:lnTo>
                    <a:cubicBezTo>
                      <a:pt x="78746" y="205313"/>
                      <a:pt x="84258" y="210818"/>
                      <a:pt x="91058" y="210818"/>
                    </a:cubicBezTo>
                    <a:cubicBezTo>
                      <a:pt x="97857" y="210818"/>
                      <a:pt x="103369" y="205313"/>
                      <a:pt x="103369" y="198523"/>
                    </a:cubicBezTo>
                    <a:lnTo>
                      <a:pt x="103369" y="134144"/>
                    </a:lnTo>
                    <a:lnTo>
                      <a:pt x="117202" y="134144"/>
                    </a:lnTo>
                    <a:lnTo>
                      <a:pt x="101848" y="75569"/>
                    </a:lnTo>
                    <a:lnTo>
                      <a:pt x="101848" y="75569"/>
                    </a:lnTo>
                    <a:lnTo>
                      <a:pt x="101848" y="75569"/>
                    </a:lnTo>
                    <a:lnTo>
                      <a:pt x="111669" y="96429"/>
                    </a:lnTo>
                    <a:cubicBezTo>
                      <a:pt x="114160" y="102086"/>
                      <a:pt x="120772" y="104656"/>
                      <a:pt x="126437" y="102167"/>
                    </a:cubicBezTo>
                    <a:cubicBezTo>
                      <a:pt x="126683" y="102060"/>
                      <a:pt x="126925" y="101943"/>
                      <a:pt x="127162" y="101817"/>
                    </a:cubicBezTo>
                    <a:cubicBezTo>
                      <a:pt x="132777" y="98625"/>
                      <a:pt x="135192" y="91799"/>
                      <a:pt x="132834" y="8579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24" name="Forma libre 288">
                <a:extLst>
                  <a:ext uri="{FF2B5EF4-FFF2-40B4-BE49-F238E27FC236}">
                    <a16:creationId xmlns:a16="http://schemas.microsoft.com/office/drawing/2014/main" id="{4EA7D250-09AE-E94F-9115-3F6EA85C3E91}"/>
                  </a:ext>
                </a:extLst>
              </p:cNvPr>
              <p:cNvSpPr/>
              <p:nvPr/>
            </p:nvSpPr>
            <p:spPr>
              <a:xfrm>
                <a:off x="18063350" y="5475828"/>
                <a:ext cx="265069" cy="264719"/>
              </a:xfrm>
              <a:custGeom>
                <a:avLst/>
                <a:gdLst>
                  <a:gd name="connsiteX0" fmla="*/ 31955 w 55332"/>
                  <a:gd name="connsiteY0" fmla="*/ 53464 h 55260"/>
                  <a:gd name="connsiteX1" fmla="*/ 53535 w 55332"/>
                  <a:gd name="connsiteY1" fmla="*/ 31913 h 55260"/>
                  <a:gd name="connsiteX2" fmla="*/ 31955 w 55332"/>
                  <a:gd name="connsiteY2" fmla="*/ 10361 h 55260"/>
                  <a:gd name="connsiteX3" fmla="*/ 10375 w 55332"/>
                  <a:gd name="connsiteY3" fmla="*/ 31913 h 55260"/>
                  <a:gd name="connsiteX4" fmla="*/ 31678 w 55332"/>
                  <a:gd name="connsiteY4" fmla="*/ 53464 h 55260"/>
                  <a:gd name="connsiteX5" fmla="*/ 31955 w 55332"/>
                  <a:gd name="connsiteY5" fmla="*/ 53464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5332" h="55260">
                    <a:moveTo>
                      <a:pt x="31955" y="53464"/>
                    </a:moveTo>
                    <a:cubicBezTo>
                      <a:pt x="43873" y="53464"/>
                      <a:pt x="53535" y="43815"/>
                      <a:pt x="53535" y="31913"/>
                    </a:cubicBezTo>
                    <a:cubicBezTo>
                      <a:pt x="53535" y="20010"/>
                      <a:pt x="43873" y="10361"/>
                      <a:pt x="31955" y="10361"/>
                    </a:cubicBezTo>
                    <a:cubicBezTo>
                      <a:pt x="20037" y="10361"/>
                      <a:pt x="10375" y="20010"/>
                      <a:pt x="10375" y="31913"/>
                    </a:cubicBezTo>
                    <a:cubicBezTo>
                      <a:pt x="10299" y="43739"/>
                      <a:pt x="19836" y="53388"/>
                      <a:pt x="31678" y="53464"/>
                    </a:cubicBezTo>
                    <a:cubicBezTo>
                      <a:pt x="31770" y="53465"/>
                      <a:pt x="31863" y="53465"/>
                      <a:pt x="31955" y="5346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25" name="Forma libre 289">
                <a:extLst>
                  <a:ext uri="{FF2B5EF4-FFF2-40B4-BE49-F238E27FC236}">
                    <a16:creationId xmlns:a16="http://schemas.microsoft.com/office/drawing/2014/main" id="{E36D150F-962A-FC4F-9DF3-B14D0ECE0594}"/>
                  </a:ext>
                </a:extLst>
              </p:cNvPr>
              <p:cNvSpPr/>
              <p:nvPr/>
            </p:nvSpPr>
            <p:spPr>
              <a:xfrm>
                <a:off x="18652832" y="5717386"/>
                <a:ext cx="662670" cy="1058882"/>
              </a:xfrm>
              <a:custGeom>
                <a:avLst/>
                <a:gdLst>
                  <a:gd name="connsiteX0" fmla="*/ 132584 w 138331"/>
                  <a:gd name="connsiteY0" fmla="*/ 85792 h 221041"/>
                  <a:gd name="connsiteX1" fmla="*/ 132584 w 138331"/>
                  <a:gd name="connsiteY1" fmla="*/ 85792 h 221041"/>
                  <a:gd name="connsiteX2" fmla="*/ 126359 w 138331"/>
                  <a:gd name="connsiteY2" fmla="*/ 71976 h 221041"/>
                  <a:gd name="connsiteX3" fmla="*/ 115016 w 138331"/>
                  <a:gd name="connsiteY3" fmla="*/ 48076 h 221041"/>
                  <a:gd name="connsiteX4" fmla="*/ 104779 w 138331"/>
                  <a:gd name="connsiteY4" fmla="*/ 26525 h 221041"/>
                  <a:gd name="connsiteX5" fmla="*/ 89978 w 138331"/>
                  <a:gd name="connsiteY5" fmla="*/ 10361 h 221041"/>
                  <a:gd name="connsiteX6" fmla="*/ 54012 w 138331"/>
                  <a:gd name="connsiteY6" fmla="*/ 10361 h 221041"/>
                  <a:gd name="connsiteX7" fmla="*/ 42668 w 138331"/>
                  <a:gd name="connsiteY7" fmla="*/ 19617 h 221041"/>
                  <a:gd name="connsiteX8" fmla="*/ 37274 w 138331"/>
                  <a:gd name="connsiteY8" fmla="*/ 31084 h 221041"/>
                  <a:gd name="connsiteX9" fmla="*/ 26622 w 138331"/>
                  <a:gd name="connsiteY9" fmla="*/ 53602 h 221041"/>
                  <a:gd name="connsiteX10" fmla="*/ 16247 w 138331"/>
                  <a:gd name="connsiteY10" fmla="*/ 75430 h 221041"/>
                  <a:gd name="connsiteX11" fmla="*/ 11544 w 138331"/>
                  <a:gd name="connsiteY11" fmla="*/ 85239 h 221041"/>
                  <a:gd name="connsiteX12" fmla="*/ 16800 w 138331"/>
                  <a:gd name="connsiteY12" fmla="*/ 101817 h 221041"/>
                  <a:gd name="connsiteX13" fmla="*/ 31943 w 138331"/>
                  <a:gd name="connsiteY13" fmla="*/ 97154 h 221041"/>
                  <a:gd name="connsiteX14" fmla="*/ 32294 w 138331"/>
                  <a:gd name="connsiteY14" fmla="*/ 96429 h 221041"/>
                  <a:gd name="connsiteX15" fmla="*/ 42115 w 138331"/>
                  <a:gd name="connsiteY15" fmla="*/ 75569 h 221041"/>
                  <a:gd name="connsiteX16" fmla="*/ 42115 w 138331"/>
                  <a:gd name="connsiteY16" fmla="*/ 75569 h 221041"/>
                  <a:gd name="connsiteX17" fmla="*/ 42115 w 138331"/>
                  <a:gd name="connsiteY17" fmla="*/ 75569 h 221041"/>
                  <a:gd name="connsiteX18" fmla="*/ 26207 w 138331"/>
                  <a:gd name="connsiteY18" fmla="*/ 134144 h 221041"/>
                  <a:gd name="connsiteX19" fmla="*/ 40040 w 138331"/>
                  <a:gd name="connsiteY19" fmla="*/ 134144 h 221041"/>
                  <a:gd name="connsiteX20" fmla="*/ 40040 w 138331"/>
                  <a:gd name="connsiteY20" fmla="*/ 198523 h 221041"/>
                  <a:gd name="connsiteX21" fmla="*/ 52352 w 138331"/>
                  <a:gd name="connsiteY21" fmla="*/ 210818 h 221041"/>
                  <a:gd name="connsiteX22" fmla="*/ 64663 w 138331"/>
                  <a:gd name="connsiteY22" fmla="*/ 198523 h 221041"/>
                  <a:gd name="connsiteX23" fmla="*/ 64663 w 138331"/>
                  <a:gd name="connsiteY23" fmla="*/ 134144 h 221041"/>
                  <a:gd name="connsiteX24" fmla="*/ 78496 w 138331"/>
                  <a:gd name="connsiteY24" fmla="*/ 134144 h 221041"/>
                  <a:gd name="connsiteX25" fmla="*/ 78496 w 138331"/>
                  <a:gd name="connsiteY25" fmla="*/ 198523 h 221041"/>
                  <a:gd name="connsiteX26" fmla="*/ 90808 w 138331"/>
                  <a:gd name="connsiteY26" fmla="*/ 210818 h 221041"/>
                  <a:gd name="connsiteX27" fmla="*/ 103119 w 138331"/>
                  <a:gd name="connsiteY27" fmla="*/ 198523 h 221041"/>
                  <a:gd name="connsiteX28" fmla="*/ 103119 w 138331"/>
                  <a:gd name="connsiteY28" fmla="*/ 134144 h 221041"/>
                  <a:gd name="connsiteX29" fmla="*/ 116953 w 138331"/>
                  <a:gd name="connsiteY29" fmla="*/ 134144 h 221041"/>
                  <a:gd name="connsiteX30" fmla="*/ 101459 w 138331"/>
                  <a:gd name="connsiteY30" fmla="*/ 75569 h 221041"/>
                  <a:gd name="connsiteX31" fmla="*/ 101459 w 138331"/>
                  <a:gd name="connsiteY31" fmla="*/ 75569 h 221041"/>
                  <a:gd name="connsiteX32" fmla="*/ 101459 w 138331"/>
                  <a:gd name="connsiteY32" fmla="*/ 75569 h 221041"/>
                  <a:gd name="connsiteX33" fmla="*/ 111419 w 138331"/>
                  <a:gd name="connsiteY33" fmla="*/ 96429 h 221041"/>
                  <a:gd name="connsiteX34" fmla="*/ 126187 w 138331"/>
                  <a:gd name="connsiteY34" fmla="*/ 102167 h 221041"/>
                  <a:gd name="connsiteX35" fmla="*/ 126912 w 138331"/>
                  <a:gd name="connsiteY35" fmla="*/ 101817 h 221041"/>
                  <a:gd name="connsiteX36" fmla="*/ 132584 w 138331"/>
                  <a:gd name="connsiteY36" fmla="*/ 85792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38331" h="221041">
                    <a:moveTo>
                      <a:pt x="132584" y="85792"/>
                    </a:moveTo>
                    <a:lnTo>
                      <a:pt x="132584" y="85792"/>
                    </a:lnTo>
                    <a:lnTo>
                      <a:pt x="126359" y="71976"/>
                    </a:lnTo>
                    <a:cubicBezTo>
                      <a:pt x="122624" y="63964"/>
                      <a:pt x="118889" y="56089"/>
                      <a:pt x="115016" y="48076"/>
                    </a:cubicBezTo>
                    <a:cubicBezTo>
                      <a:pt x="111143" y="40064"/>
                      <a:pt x="108238" y="34261"/>
                      <a:pt x="104779" y="26525"/>
                    </a:cubicBezTo>
                    <a:cubicBezTo>
                      <a:pt x="101321" y="18789"/>
                      <a:pt x="98416" y="10361"/>
                      <a:pt x="89978" y="10361"/>
                    </a:cubicBezTo>
                    <a:lnTo>
                      <a:pt x="54012" y="10361"/>
                    </a:lnTo>
                    <a:cubicBezTo>
                      <a:pt x="48771" y="11030"/>
                      <a:pt x="44369" y="14622"/>
                      <a:pt x="42668" y="19617"/>
                    </a:cubicBezTo>
                    <a:cubicBezTo>
                      <a:pt x="41008" y="23486"/>
                      <a:pt x="39072" y="27354"/>
                      <a:pt x="37274" y="31084"/>
                    </a:cubicBezTo>
                    <a:cubicBezTo>
                      <a:pt x="33815" y="38544"/>
                      <a:pt x="30219" y="46142"/>
                      <a:pt x="26622" y="53602"/>
                    </a:cubicBezTo>
                    <a:lnTo>
                      <a:pt x="16247" y="75430"/>
                    </a:lnTo>
                    <a:cubicBezTo>
                      <a:pt x="14725" y="78746"/>
                      <a:pt x="13204" y="82062"/>
                      <a:pt x="11544" y="85239"/>
                    </a:cubicBezTo>
                    <a:cubicBezTo>
                      <a:pt x="8786" y="91294"/>
                      <a:pt x="11055" y="98451"/>
                      <a:pt x="16800" y="101817"/>
                    </a:cubicBezTo>
                    <a:cubicBezTo>
                      <a:pt x="22271" y="104705"/>
                      <a:pt x="29051" y="102618"/>
                      <a:pt x="31943" y="97154"/>
                    </a:cubicBezTo>
                    <a:cubicBezTo>
                      <a:pt x="32068" y="96917"/>
                      <a:pt x="32185" y="96675"/>
                      <a:pt x="32294" y="96429"/>
                    </a:cubicBezTo>
                    <a:lnTo>
                      <a:pt x="42115" y="75569"/>
                    </a:lnTo>
                    <a:lnTo>
                      <a:pt x="42115" y="75569"/>
                    </a:lnTo>
                    <a:lnTo>
                      <a:pt x="42115" y="75569"/>
                    </a:lnTo>
                    <a:lnTo>
                      <a:pt x="26207" y="134144"/>
                    </a:lnTo>
                    <a:lnTo>
                      <a:pt x="40040" y="134144"/>
                    </a:lnTo>
                    <a:lnTo>
                      <a:pt x="40040" y="198523"/>
                    </a:lnTo>
                    <a:cubicBezTo>
                      <a:pt x="40040" y="205313"/>
                      <a:pt x="45552" y="210818"/>
                      <a:pt x="52352" y="210818"/>
                    </a:cubicBezTo>
                    <a:cubicBezTo>
                      <a:pt x="59151" y="210818"/>
                      <a:pt x="64663" y="205313"/>
                      <a:pt x="64663" y="198523"/>
                    </a:cubicBezTo>
                    <a:lnTo>
                      <a:pt x="64663" y="134144"/>
                    </a:lnTo>
                    <a:lnTo>
                      <a:pt x="78496" y="134144"/>
                    </a:lnTo>
                    <a:lnTo>
                      <a:pt x="78496" y="198523"/>
                    </a:lnTo>
                    <a:cubicBezTo>
                      <a:pt x="78496" y="205313"/>
                      <a:pt x="84008" y="210818"/>
                      <a:pt x="90808" y="210818"/>
                    </a:cubicBezTo>
                    <a:cubicBezTo>
                      <a:pt x="97607" y="210818"/>
                      <a:pt x="103119" y="205313"/>
                      <a:pt x="103119" y="198523"/>
                    </a:cubicBezTo>
                    <a:lnTo>
                      <a:pt x="103119" y="134144"/>
                    </a:lnTo>
                    <a:lnTo>
                      <a:pt x="116953" y="134144"/>
                    </a:lnTo>
                    <a:lnTo>
                      <a:pt x="101459" y="75569"/>
                    </a:lnTo>
                    <a:lnTo>
                      <a:pt x="101459" y="75569"/>
                    </a:lnTo>
                    <a:lnTo>
                      <a:pt x="101459" y="75569"/>
                    </a:lnTo>
                    <a:lnTo>
                      <a:pt x="111419" y="96429"/>
                    </a:lnTo>
                    <a:cubicBezTo>
                      <a:pt x="113911" y="102086"/>
                      <a:pt x="120522" y="104656"/>
                      <a:pt x="126187" y="102167"/>
                    </a:cubicBezTo>
                    <a:cubicBezTo>
                      <a:pt x="126433" y="102060"/>
                      <a:pt x="126675" y="101943"/>
                      <a:pt x="126912" y="101817"/>
                    </a:cubicBezTo>
                    <a:cubicBezTo>
                      <a:pt x="132627" y="98709"/>
                      <a:pt x="135074" y="91796"/>
                      <a:pt x="132584" y="8579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26" name="Forma libre 290">
                <a:extLst>
                  <a:ext uri="{FF2B5EF4-FFF2-40B4-BE49-F238E27FC236}">
                    <a16:creationId xmlns:a16="http://schemas.microsoft.com/office/drawing/2014/main" id="{9938F8E1-14CE-8944-8CFD-633D55D6710A}"/>
                  </a:ext>
                </a:extLst>
              </p:cNvPr>
              <p:cNvSpPr/>
              <p:nvPr/>
            </p:nvSpPr>
            <p:spPr>
              <a:xfrm>
                <a:off x="18844641" y="5475828"/>
                <a:ext cx="265069" cy="264719"/>
              </a:xfrm>
              <a:custGeom>
                <a:avLst/>
                <a:gdLst>
                  <a:gd name="connsiteX0" fmla="*/ 31955 w 55332"/>
                  <a:gd name="connsiteY0" fmla="*/ 53464 h 55260"/>
                  <a:gd name="connsiteX1" fmla="*/ 53534 w 55332"/>
                  <a:gd name="connsiteY1" fmla="*/ 31913 h 55260"/>
                  <a:gd name="connsiteX2" fmla="*/ 31955 w 55332"/>
                  <a:gd name="connsiteY2" fmla="*/ 10361 h 55260"/>
                  <a:gd name="connsiteX3" fmla="*/ 10375 w 55332"/>
                  <a:gd name="connsiteY3" fmla="*/ 31913 h 55260"/>
                  <a:gd name="connsiteX4" fmla="*/ 31955 w 55332"/>
                  <a:gd name="connsiteY4" fmla="*/ 53464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32" h="55260">
                    <a:moveTo>
                      <a:pt x="31955" y="53464"/>
                    </a:moveTo>
                    <a:cubicBezTo>
                      <a:pt x="43873" y="53464"/>
                      <a:pt x="53534" y="43815"/>
                      <a:pt x="53534" y="31913"/>
                    </a:cubicBezTo>
                    <a:cubicBezTo>
                      <a:pt x="53534" y="20010"/>
                      <a:pt x="43873" y="10361"/>
                      <a:pt x="31955" y="10361"/>
                    </a:cubicBezTo>
                    <a:cubicBezTo>
                      <a:pt x="20036" y="10361"/>
                      <a:pt x="10375" y="20010"/>
                      <a:pt x="10375" y="31913"/>
                    </a:cubicBezTo>
                    <a:cubicBezTo>
                      <a:pt x="10375" y="43815"/>
                      <a:pt x="20036" y="53464"/>
                      <a:pt x="31955" y="5346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27" name="Forma libre 291">
                <a:extLst>
                  <a:ext uri="{FF2B5EF4-FFF2-40B4-BE49-F238E27FC236}">
                    <a16:creationId xmlns:a16="http://schemas.microsoft.com/office/drawing/2014/main" id="{3DE55F24-84D6-4941-B5E7-88EB6CC13ACC}"/>
                  </a:ext>
                </a:extLst>
              </p:cNvPr>
              <p:cNvSpPr/>
              <p:nvPr/>
            </p:nvSpPr>
            <p:spPr>
              <a:xfrm>
                <a:off x="19433582" y="5717386"/>
                <a:ext cx="662670" cy="1058882"/>
              </a:xfrm>
              <a:custGeom>
                <a:avLst/>
                <a:gdLst>
                  <a:gd name="connsiteX0" fmla="*/ 132695 w 138331"/>
                  <a:gd name="connsiteY0" fmla="*/ 85792 h 221041"/>
                  <a:gd name="connsiteX1" fmla="*/ 132695 w 138331"/>
                  <a:gd name="connsiteY1" fmla="*/ 85792 h 221041"/>
                  <a:gd name="connsiteX2" fmla="*/ 126609 w 138331"/>
                  <a:gd name="connsiteY2" fmla="*/ 71976 h 221041"/>
                  <a:gd name="connsiteX3" fmla="*/ 115266 w 138331"/>
                  <a:gd name="connsiteY3" fmla="*/ 48076 h 221041"/>
                  <a:gd name="connsiteX4" fmla="*/ 104891 w 138331"/>
                  <a:gd name="connsiteY4" fmla="*/ 26525 h 221041"/>
                  <a:gd name="connsiteX5" fmla="*/ 90089 w 138331"/>
                  <a:gd name="connsiteY5" fmla="*/ 10361 h 221041"/>
                  <a:gd name="connsiteX6" fmla="*/ 54123 w 138331"/>
                  <a:gd name="connsiteY6" fmla="*/ 10361 h 221041"/>
                  <a:gd name="connsiteX7" fmla="*/ 42780 w 138331"/>
                  <a:gd name="connsiteY7" fmla="*/ 19617 h 221041"/>
                  <a:gd name="connsiteX8" fmla="*/ 37247 w 138331"/>
                  <a:gd name="connsiteY8" fmla="*/ 31084 h 221041"/>
                  <a:gd name="connsiteX9" fmla="*/ 26733 w 138331"/>
                  <a:gd name="connsiteY9" fmla="*/ 53602 h 221041"/>
                  <a:gd name="connsiteX10" fmla="*/ 16358 w 138331"/>
                  <a:gd name="connsiteY10" fmla="*/ 75430 h 221041"/>
                  <a:gd name="connsiteX11" fmla="*/ 11655 w 138331"/>
                  <a:gd name="connsiteY11" fmla="*/ 85239 h 221041"/>
                  <a:gd name="connsiteX12" fmla="*/ 16774 w 138331"/>
                  <a:gd name="connsiteY12" fmla="*/ 101817 h 221041"/>
                  <a:gd name="connsiteX13" fmla="*/ 31916 w 138331"/>
                  <a:gd name="connsiteY13" fmla="*/ 97154 h 221041"/>
                  <a:gd name="connsiteX14" fmla="*/ 32267 w 138331"/>
                  <a:gd name="connsiteY14" fmla="*/ 96429 h 221041"/>
                  <a:gd name="connsiteX15" fmla="*/ 42088 w 138331"/>
                  <a:gd name="connsiteY15" fmla="*/ 75569 h 221041"/>
                  <a:gd name="connsiteX16" fmla="*/ 42088 w 138331"/>
                  <a:gd name="connsiteY16" fmla="*/ 75569 h 221041"/>
                  <a:gd name="connsiteX17" fmla="*/ 42088 w 138331"/>
                  <a:gd name="connsiteY17" fmla="*/ 75569 h 221041"/>
                  <a:gd name="connsiteX18" fmla="*/ 26180 w 138331"/>
                  <a:gd name="connsiteY18" fmla="*/ 134144 h 221041"/>
                  <a:gd name="connsiteX19" fmla="*/ 40013 w 138331"/>
                  <a:gd name="connsiteY19" fmla="*/ 134144 h 221041"/>
                  <a:gd name="connsiteX20" fmla="*/ 40013 w 138331"/>
                  <a:gd name="connsiteY20" fmla="*/ 198523 h 221041"/>
                  <a:gd name="connsiteX21" fmla="*/ 52325 w 138331"/>
                  <a:gd name="connsiteY21" fmla="*/ 210818 h 221041"/>
                  <a:gd name="connsiteX22" fmla="*/ 64636 w 138331"/>
                  <a:gd name="connsiteY22" fmla="*/ 198523 h 221041"/>
                  <a:gd name="connsiteX23" fmla="*/ 64636 w 138331"/>
                  <a:gd name="connsiteY23" fmla="*/ 134144 h 221041"/>
                  <a:gd name="connsiteX24" fmla="*/ 78469 w 138331"/>
                  <a:gd name="connsiteY24" fmla="*/ 134144 h 221041"/>
                  <a:gd name="connsiteX25" fmla="*/ 78469 w 138331"/>
                  <a:gd name="connsiteY25" fmla="*/ 198523 h 221041"/>
                  <a:gd name="connsiteX26" fmla="*/ 90781 w 138331"/>
                  <a:gd name="connsiteY26" fmla="*/ 210818 h 221041"/>
                  <a:gd name="connsiteX27" fmla="*/ 103092 w 138331"/>
                  <a:gd name="connsiteY27" fmla="*/ 198523 h 221041"/>
                  <a:gd name="connsiteX28" fmla="*/ 103092 w 138331"/>
                  <a:gd name="connsiteY28" fmla="*/ 134144 h 221041"/>
                  <a:gd name="connsiteX29" fmla="*/ 116926 w 138331"/>
                  <a:gd name="connsiteY29" fmla="*/ 134144 h 221041"/>
                  <a:gd name="connsiteX30" fmla="*/ 101571 w 138331"/>
                  <a:gd name="connsiteY30" fmla="*/ 75569 h 221041"/>
                  <a:gd name="connsiteX31" fmla="*/ 101571 w 138331"/>
                  <a:gd name="connsiteY31" fmla="*/ 75569 h 221041"/>
                  <a:gd name="connsiteX32" fmla="*/ 101571 w 138331"/>
                  <a:gd name="connsiteY32" fmla="*/ 75569 h 221041"/>
                  <a:gd name="connsiteX33" fmla="*/ 111392 w 138331"/>
                  <a:gd name="connsiteY33" fmla="*/ 96429 h 221041"/>
                  <a:gd name="connsiteX34" fmla="*/ 126160 w 138331"/>
                  <a:gd name="connsiteY34" fmla="*/ 102167 h 221041"/>
                  <a:gd name="connsiteX35" fmla="*/ 126886 w 138331"/>
                  <a:gd name="connsiteY35" fmla="*/ 101817 h 221041"/>
                  <a:gd name="connsiteX36" fmla="*/ 132695 w 138331"/>
                  <a:gd name="connsiteY36" fmla="*/ 85792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38331" h="221041">
                    <a:moveTo>
                      <a:pt x="132695" y="85792"/>
                    </a:moveTo>
                    <a:lnTo>
                      <a:pt x="132695" y="85792"/>
                    </a:lnTo>
                    <a:cubicBezTo>
                      <a:pt x="130620" y="81371"/>
                      <a:pt x="128545" y="77088"/>
                      <a:pt x="126609" y="71976"/>
                    </a:cubicBezTo>
                    <a:lnTo>
                      <a:pt x="115266" y="48076"/>
                    </a:lnTo>
                    <a:lnTo>
                      <a:pt x="104891" y="26525"/>
                    </a:lnTo>
                    <a:cubicBezTo>
                      <a:pt x="101709" y="19617"/>
                      <a:pt x="98666" y="10361"/>
                      <a:pt x="90089" y="10361"/>
                    </a:cubicBezTo>
                    <a:lnTo>
                      <a:pt x="54123" y="10361"/>
                    </a:lnTo>
                    <a:cubicBezTo>
                      <a:pt x="48882" y="11030"/>
                      <a:pt x="44481" y="14622"/>
                      <a:pt x="42780" y="19617"/>
                    </a:cubicBezTo>
                    <a:cubicBezTo>
                      <a:pt x="40982" y="23486"/>
                      <a:pt x="39183" y="27354"/>
                      <a:pt x="37247" y="31084"/>
                    </a:cubicBezTo>
                    <a:lnTo>
                      <a:pt x="26733" y="53602"/>
                    </a:lnTo>
                    <a:lnTo>
                      <a:pt x="16358" y="75430"/>
                    </a:lnTo>
                    <a:cubicBezTo>
                      <a:pt x="14699" y="78746"/>
                      <a:pt x="13177" y="82062"/>
                      <a:pt x="11655" y="85239"/>
                    </a:cubicBezTo>
                    <a:cubicBezTo>
                      <a:pt x="8733" y="91250"/>
                      <a:pt x="10969" y="98494"/>
                      <a:pt x="16774" y="101817"/>
                    </a:cubicBezTo>
                    <a:cubicBezTo>
                      <a:pt x="22244" y="104705"/>
                      <a:pt x="29024" y="102618"/>
                      <a:pt x="31916" y="97154"/>
                    </a:cubicBezTo>
                    <a:cubicBezTo>
                      <a:pt x="32042" y="96917"/>
                      <a:pt x="32159" y="96675"/>
                      <a:pt x="32267" y="96429"/>
                    </a:cubicBezTo>
                    <a:lnTo>
                      <a:pt x="42088" y="75569"/>
                    </a:lnTo>
                    <a:lnTo>
                      <a:pt x="42088" y="75569"/>
                    </a:lnTo>
                    <a:lnTo>
                      <a:pt x="42088" y="75569"/>
                    </a:lnTo>
                    <a:lnTo>
                      <a:pt x="26180" y="134144"/>
                    </a:lnTo>
                    <a:lnTo>
                      <a:pt x="40013" y="134144"/>
                    </a:lnTo>
                    <a:lnTo>
                      <a:pt x="40013" y="198523"/>
                    </a:lnTo>
                    <a:cubicBezTo>
                      <a:pt x="40013" y="205313"/>
                      <a:pt x="45525" y="210818"/>
                      <a:pt x="52325" y="210818"/>
                    </a:cubicBezTo>
                    <a:cubicBezTo>
                      <a:pt x="59124" y="210818"/>
                      <a:pt x="64636" y="205313"/>
                      <a:pt x="64636" y="198523"/>
                    </a:cubicBezTo>
                    <a:lnTo>
                      <a:pt x="64636" y="134144"/>
                    </a:lnTo>
                    <a:lnTo>
                      <a:pt x="78469" y="134144"/>
                    </a:lnTo>
                    <a:lnTo>
                      <a:pt x="78469" y="198523"/>
                    </a:lnTo>
                    <a:cubicBezTo>
                      <a:pt x="78469" y="205313"/>
                      <a:pt x="83982" y="210818"/>
                      <a:pt x="90781" y="210818"/>
                    </a:cubicBezTo>
                    <a:cubicBezTo>
                      <a:pt x="97580" y="210818"/>
                      <a:pt x="103092" y="205313"/>
                      <a:pt x="103092" y="198523"/>
                    </a:cubicBezTo>
                    <a:lnTo>
                      <a:pt x="103092" y="134144"/>
                    </a:lnTo>
                    <a:lnTo>
                      <a:pt x="116926" y="134144"/>
                    </a:lnTo>
                    <a:lnTo>
                      <a:pt x="101571" y="75569"/>
                    </a:lnTo>
                    <a:lnTo>
                      <a:pt x="101571" y="75569"/>
                    </a:lnTo>
                    <a:lnTo>
                      <a:pt x="101571" y="75569"/>
                    </a:lnTo>
                    <a:lnTo>
                      <a:pt x="111392" y="96429"/>
                    </a:lnTo>
                    <a:cubicBezTo>
                      <a:pt x="113884" y="102086"/>
                      <a:pt x="120496" y="104656"/>
                      <a:pt x="126160" y="102167"/>
                    </a:cubicBezTo>
                    <a:cubicBezTo>
                      <a:pt x="126406" y="102060"/>
                      <a:pt x="126648" y="101943"/>
                      <a:pt x="126886" y="101817"/>
                    </a:cubicBezTo>
                    <a:cubicBezTo>
                      <a:pt x="132653" y="98756"/>
                      <a:pt x="135163" y="91831"/>
                      <a:pt x="132695" y="8579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28" name="Forma libre 292">
                <a:extLst>
                  <a:ext uri="{FF2B5EF4-FFF2-40B4-BE49-F238E27FC236}">
                    <a16:creationId xmlns:a16="http://schemas.microsoft.com/office/drawing/2014/main" id="{33ED6722-8463-9E42-9640-A48605B0FF76}"/>
                  </a:ext>
                </a:extLst>
              </p:cNvPr>
              <p:cNvSpPr/>
              <p:nvPr/>
            </p:nvSpPr>
            <p:spPr>
              <a:xfrm>
                <a:off x="19625927" y="5475828"/>
                <a:ext cx="265069" cy="264719"/>
              </a:xfrm>
              <a:custGeom>
                <a:avLst/>
                <a:gdLst>
                  <a:gd name="connsiteX0" fmla="*/ 53534 w 55332"/>
                  <a:gd name="connsiteY0" fmla="*/ 31913 h 55260"/>
                  <a:gd name="connsiteX1" fmla="*/ 31955 w 55332"/>
                  <a:gd name="connsiteY1" fmla="*/ 53464 h 55260"/>
                  <a:gd name="connsiteX2" fmla="*/ 10375 w 55332"/>
                  <a:gd name="connsiteY2" fmla="*/ 31913 h 55260"/>
                  <a:gd name="connsiteX3" fmla="*/ 31955 w 55332"/>
                  <a:gd name="connsiteY3" fmla="*/ 10361 h 55260"/>
                  <a:gd name="connsiteX4" fmla="*/ 53534 w 55332"/>
                  <a:gd name="connsiteY4" fmla="*/ 31913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32" h="55260">
                    <a:moveTo>
                      <a:pt x="53534" y="31913"/>
                    </a:moveTo>
                    <a:cubicBezTo>
                      <a:pt x="53534" y="43815"/>
                      <a:pt x="43873" y="53464"/>
                      <a:pt x="31955" y="53464"/>
                    </a:cubicBezTo>
                    <a:cubicBezTo>
                      <a:pt x="20036" y="53464"/>
                      <a:pt x="10375" y="43815"/>
                      <a:pt x="10375" y="31913"/>
                    </a:cubicBezTo>
                    <a:cubicBezTo>
                      <a:pt x="10375" y="20010"/>
                      <a:pt x="20036" y="10361"/>
                      <a:pt x="31955" y="10361"/>
                    </a:cubicBezTo>
                    <a:cubicBezTo>
                      <a:pt x="43873" y="10361"/>
                      <a:pt x="53534" y="20010"/>
                      <a:pt x="53534" y="3191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29" name="Forma libre 293">
                <a:extLst>
                  <a:ext uri="{FF2B5EF4-FFF2-40B4-BE49-F238E27FC236}">
                    <a16:creationId xmlns:a16="http://schemas.microsoft.com/office/drawing/2014/main" id="{7E37F332-7C54-DD4C-9993-A1AEAC7748E5}"/>
                  </a:ext>
                </a:extLst>
              </p:cNvPr>
              <p:cNvSpPr/>
              <p:nvPr/>
            </p:nvSpPr>
            <p:spPr>
              <a:xfrm>
                <a:off x="20216856" y="5717386"/>
                <a:ext cx="662670" cy="1058882"/>
              </a:xfrm>
              <a:custGeom>
                <a:avLst/>
                <a:gdLst>
                  <a:gd name="connsiteX0" fmla="*/ 132280 w 138331"/>
                  <a:gd name="connsiteY0" fmla="*/ 85792 h 221041"/>
                  <a:gd name="connsiteX1" fmla="*/ 132280 w 138331"/>
                  <a:gd name="connsiteY1" fmla="*/ 85792 h 221041"/>
                  <a:gd name="connsiteX2" fmla="*/ 126055 w 138331"/>
                  <a:gd name="connsiteY2" fmla="*/ 71976 h 221041"/>
                  <a:gd name="connsiteX3" fmla="*/ 114712 w 138331"/>
                  <a:gd name="connsiteY3" fmla="*/ 48076 h 221041"/>
                  <a:gd name="connsiteX4" fmla="*/ 104476 w 138331"/>
                  <a:gd name="connsiteY4" fmla="*/ 26525 h 221041"/>
                  <a:gd name="connsiteX5" fmla="*/ 89536 w 138331"/>
                  <a:gd name="connsiteY5" fmla="*/ 10361 h 221041"/>
                  <a:gd name="connsiteX6" fmla="*/ 54123 w 138331"/>
                  <a:gd name="connsiteY6" fmla="*/ 10361 h 221041"/>
                  <a:gd name="connsiteX7" fmla="*/ 42780 w 138331"/>
                  <a:gd name="connsiteY7" fmla="*/ 19617 h 221041"/>
                  <a:gd name="connsiteX8" fmla="*/ 37385 w 138331"/>
                  <a:gd name="connsiteY8" fmla="*/ 31084 h 221041"/>
                  <a:gd name="connsiteX9" fmla="*/ 26733 w 138331"/>
                  <a:gd name="connsiteY9" fmla="*/ 53602 h 221041"/>
                  <a:gd name="connsiteX10" fmla="*/ 16358 w 138331"/>
                  <a:gd name="connsiteY10" fmla="*/ 75430 h 221041"/>
                  <a:gd name="connsiteX11" fmla="*/ 11655 w 138331"/>
                  <a:gd name="connsiteY11" fmla="*/ 85239 h 221041"/>
                  <a:gd name="connsiteX12" fmla="*/ 16774 w 138331"/>
                  <a:gd name="connsiteY12" fmla="*/ 101817 h 221041"/>
                  <a:gd name="connsiteX13" fmla="*/ 31916 w 138331"/>
                  <a:gd name="connsiteY13" fmla="*/ 97154 h 221041"/>
                  <a:gd name="connsiteX14" fmla="*/ 32267 w 138331"/>
                  <a:gd name="connsiteY14" fmla="*/ 96429 h 221041"/>
                  <a:gd name="connsiteX15" fmla="*/ 42227 w 138331"/>
                  <a:gd name="connsiteY15" fmla="*/ 75569 h 221041"/>
                  <a:gd name="connsiteX16" fmla="*/ 42227 w 138331"/>
                  <a:gd name="connsiteY16" fmla="*/ 75569 h 221041"/>
                  <a:gd name="connsiteX17" fmla="*/ 42227 w 138331"/>
                  <a:gd name="connsiteY17" fmla="*/ 75569 h 221041"/>
                  <a:gd name="connsiteX18" fmla="*/ 26457 w 138331"/>
                  <a:gd name="connsiteY18" fmla="*/ 134421 h 221041"/>
                  <a:gd name="connsiteX19" fmla="*/ 40290 w 138331"/>
                  <a:gd name="connsiteY19" fmla="*/ 134421 h 221041"/>
                  <a:gd name="connsiteX20" fmla="*/ 40290 w 138331"/>
                  <a:gd name="connsiteY20" fmla="*/ 198799 h 221041"/>
                  <a:gd name="connsiteX21" fmla="*/ 53981 w 138331"/>
                  <a:gd name="connsiteY21" fmla="*/ 209855 h 221041"/>
                  <a:gd name="connsiteX22" fmla="*/ 65051 w 138331"/>
                  <a:gd name="connsiteY22" fmla="*/ 198799 h 221041"/>
                  <a:gd name="connsiteX23" fmla="*/ 65051 w 138331"/>
                  <a:gd name="connsiteY23" fmla="*/ 134421 h 221041"/>
                  <a:gd name="connsiteX24" fmla="*/ 78884 w 138331"/>
                  <a:gd name="connsiteY24" fmla="*/ 134421 h 221041"/>
                  <a:gd name="connsiteX25" fmla="*/ 78884 w 138331"/>
                  <a:gd name="connsiteY25" fmla="*/ 198799 h 221041"/>
                  <a:gd name="connsiteX26" fmla="*/ 91196 w 138331"/>
                  <a:gd name="connsiteY26" fmla="*/ 211094 h 221041"/>
                  <a:gd name="connsiteX27" fmla="*/ 103507 w 138331"/>
                  <a:gd name="connsiteY27" fmla="*/ 198799 h 221041"/>
                  <a:gd name="connsiteX28" fmla="*/ 103507 w 138331"/>
                  <a:gd name="connsiteY28" fmla="*/ 134421 h 221041"/>
                  <a:gd name="connsiteX29" fmla="*/ 117341 w 138331"/>
                  <a:gd name="connsiteY29" fmla="*/ 134421 h 221041"/>
                  <a:gd name="connsiteX30" fmla="*/ 101986 w 138331"/>
                  <a:gd name="connsiteY30" fmla="*/ 75845 h 221041"/>
                  <a:gd name="connsiteX31" fmla="*/ 101986 w 138331"/>
                  <a:gd name="connsiteY31" fmla="*/ 75845 h 221041"/>
                  <a:gd name="connsiteX32" fmla="*/ 101986 w 138331"/>
                  <a:gd name="connsiteY32" fmla="*/ 75845 h 221041"/>
                  <a:gd name="connsiteX33" fmla="*/ 111807 w 138331"/>
                  <a:gd name="connsiteY33" fmla="*/ 96706 h 221041"/>
                  <a:gd name="connsiteX34" fmla="*/ 126575 w 138331"/>
                  <a:gd name="connsiteY34" fmla="*/ 102444 h 221041"/>
                  <a:gd name="connsiteX35" fmla="*/ 127301 w 138331"/>
                  <a:gd name="connsiteY35" fmla="*/ 102094 h 221041"/>
                  <a:gd name="connsiteX36" fmla="*/ 132280 w 138331"/>
                  <a:gd name="connsiteY36" fmla="*/ 85792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38331" h="221041">
                    <a:moveTo>
                      <a:pt x="132280" y="85792"/>
                    </a:moveTo>
                    <a:lnTo>
                      <a:pt x="132280" y="85792"/>
                    </a:lnTo>
                    <a:lnTo>
                      <a:pt x="126055" y="71976"/>
                    </a:lnTo>
                    <a:cubicBezTo>
                      <a:pt x="122321" y="63964"/>
                      <a:pt x="118447" y="56089"/>
                      <a:pt x="114712" y="48076"/>
                    </a:cubicBezTo>
                    <a:lnTo>
                      <a:pt x="104476" y="26525"/>
                    </a:lnTo>
                    <a:cubicBezTo>
                      <a:pt x="101156" y="19617"/>
                      <a:pt x="98113" y="10361"/>
                      <a:pt x="89536" y="10361"/>
                    </a:cubicBezTo>
                    <a:lnTo>
                      <a:pt x="54123" y="10361"/>
                    </a:lnTo>
                    <a:cubicBezTo>
                      <a:pt x="48882" y="11030"/>
                      <a:pt x="44481" y="14622"/>
                      <a:pt x="42780" y="19617"/>
                    </a:cubicBezTo>
                    <a:lnTo>
                      <a:pt x="37385" y="31084"/>
                    </a:lnTo>
                    <a:cubicBezTo>
                      <a:pt x="33788" y="38544"/>
                      <a:pt x="30330" y="46142"/>
                      <a:pt x="26733" y="53602"/>
                    </a:cubicBezTo>
                    <a:lnTo>
                      <a:pt x="16358" y="75430"/>
                    </a:lnTo>
                    <a:cubicBezTo>
                      <a:pt x="14837" y="78746"/>
                      <a:pt x="13177" y="82062"/>
                      <a:pt x="11655" y="85239"/>
                    </a:cubicBezTo>
                    <a:cubicBezTo>
                      <a:pt x="8733" y="91250"/>
                      <a:pt x="10969" y="98494"/>
                      <a:pt x="16774" y="101817"/>
                    </a:cubicBezTo>
                    <a:cubicBezTo>
                      <a:pt x="22244" y="104705"/>
                      <a:pt x="29024" y="102618"/>
                      <a:pt x="31916" y="97154"/>
                    </a:cubicBezTo>
                    <a:cubicBezTo>
                      <a:pt x="32042" y="96917"/>
                      <a:pt x="32159" y="96675"/>
                      <a:pt x="32267" y="96429"/>
                    </a:cubicBezTo>
                    <a:lnTo>
                      <a:pt x="42227" y="75569"/>
                    </a:lnTo>
                    <a:lnTo>
                      <a:pt x="42227" y="75569"/>
                    </a:lnTo>
                    <a:lnTo>
                      <a:pt x="42227" y="75569"/>
                    </a:lnTo>
                    <a:lnTo>
                      <a:pt x="26457" y="134421"/>
                    </a:lnTo>
                    <a:lnTo>
                      <a:pt x="40290" y="134421"/>
                    </a:lnTo>
                    <a:lnTo>
                      <a:pt x="40290" y="198799"/>
                    </a:lnTo>
                    <a:cubicBezTo>
                      <a:pt x="41014" y="205628"/>
                      <a:pt x="47143" y="210578"/>
                      <a:pt x="53981" y="209855"/>
                    </a:cubicBezTo>
                    <a:cubicBezTo>
                      <a:pt x="59820" y="209237"/>
                      <a:pt x="64433" y="204630"/>
                      <a:pt x="65051" y="198799"/>
                    </a:cubicBezTo>
                    <a:lnTo>
                      <a:pt x="65051" y="134421"/>
                    </a:lnTo>
                    <a:lnTo>
                      <a:pt x="78884" y="134421"/>
                    </a:lnTo>
                    <a:lnTo>
                      <a:pt x="78884" y="198799"/>
                    </a:lnTo>
                    <a:cubicBezTo>
                      <a:pt x="78884" y="205590"/>
                      <a:pt x="84397" y="211094"/>
                      <a:pt x="91196" y="211094"/>
                    </a:cubicBezTo>
                    <a:cubicBezTo>
                      <a:pt x="97995" y="211094"/>
                      <a:pt x="103507" y="205590"/>
                      <a:pt x="103507" y="198799"/>
                    </a:cubicBezTo>
                    <a:lnTo>
                      <a:pt x="103507" y="134421"/>
                    </a:lnTo>
                    <a:lnTo>
                      <a:pt x="117341" y="134421"/>
                    </a:lnTo>
                    <a:lnTo>
                      <a:pt x="101986" y="75845"/>
                    </a:lnTo>
                    <a:lnTo>
                      <a:pt x="101986" y="75845"/>
                    </a:lnTo>
                    <a:lnTo>
                      <a:pt x="101986" y="75845"/>
                    </a:lnTo>
                    <a:lnTo>
                      <a:pt x="111807" y="96706"/>
                    </a:lnTo>
                    <a:cubicBezTo>
                      <a:pt x="114299" y="102363"/>
                      <a:pt x="120910" y="104932"/>
                      <a:pt x="126575" y="102444"/>
                    </a:cubicBezTo>
                    <a:cubicBezTo>
                      <a:pt x="126821" y="102336"/>
                      <a:pt x="127063" y="102219"/>
                      <a:pt x="127301" y="102094"/>
                    </a:cubicBezTo>
                    <a:cubicBezTo>
                      <a:pt x="132903" y="98741"/>
                      <a:pt x="135055" y="91697"/>
                      <a:pt x="132280" y="8579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30" name="Forma libre 294">
                <a:extLst>
                  <a:ext uri="{FF2B5EF4-FFF2-40B4-BE49-F238E27FC236}">
                    <a16:creationId xmlns:a16="http://schemas.microsoft.com/office/drawing/2014/main" id="{FB03D43D-ECB3-0A4F-A027-5607F1CC5234}"/>
                  </a:ext>
                </a:extLst>
              </p:cNvPr>
              <p:cNvSpPr/>
              <p:nvPr/>
            </p:nvSpPr>
            <p:spPr>
              <a:xfrm>
                <a:off x="20407874" y="5475828"/>
                <a:ext cx="265069" cy="264719"/>
              </a:xfrm>
              <a:custGeom>
                <a:avLst/>
                <a:gdLst>
                  <a:gd name="connsiteX0" fmla="*/ 53534 w 55332"/>
                  <a:gd name="connsiteY0" fmla="*/ 31913 h 55260"/>
                  <a:gd name="connsiteX1" fmla="*/ 31955 w 55332"/>
                  <a:gd name="connsiteY1" fmla="*/ 53464 h 55260"/>
                  <a:gd name="connsiteX2" fmla="*/ 10375 w 55332"/>
                  <a:gd name="connsiteY2" fmla="*/ 31913 h 55260"/>
                  <a:gd name="connsiteX3" fmla="*/ 31955 w 55332"/>
                  <a:gd name="connsiteY3" fmla="*/ 10361 h 55260"/>
                  <a:gd name="connsiteX4" fmla="*/ 53534 w 55332"/>
                  <a:gd name="connsiteY4" fmla="*/ 31913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32" h="55260">
                    <a:moveTo>
                      <a:pt x="53534" y="31913"/>
                    </a:moveTo>
                    <a:cubicBezTo>
                      <a:pt x="53534" y="43815"/>
                      <a:pt x="43873" y="53464"/>
                      <a:pt x="31955" y="53464"/>
                    </a:cubicBezTo>
                    <a:cubicBezTo>
                      <a:pt x="20036" y="53464"/>
                      <a:pt x="10375" y="43815"/>
                      <a:pt x="10375" y="31913"/>
                    </a:cubicBezTo>
                    <a:cubicBezTo>
                      <a:pt x="10375" y="20010"/>
                      <a:pt x="20036" y="10361"/>
                      <a:pt x="31955" y="10361"/>
                    </a:cubicBezTo>
                    <a:cubicBezTo>
                      <a:pt x="43873" y="10361"/>
                      <a:pt x="53534" y="20010"/>
                      <a:pt x="53534" y="3191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31" name="Forma libre 295">
                <a:extLst>
                  <a:ext uri="{FF2B5EF4-FFF2-40B4-BE49-F238E27FC236}">
                    <a16:creationId xmlns:a16="http://schemas.microsoft.com/office/drawing/2014/main" id="{443E0AE7-DE7A-694A-8C6B-16A046983BAF}"/>
                  </a:ext>
                </a:extLst>
              </p:cNvPr>
              <p:cNvSpPr/>
              <p:nvPr/>
            </p:nvSpPr>
            <p:spPr>
              <a:xfrm>
                <a:off x="20994367" y="5717386"/>
                <a:ext cx="662670" cy="1058882"/>
              </a:xfrm>
              <a:custGeom>
                <a:avLst/>
                <a:gdLst>
                  <a:gd name="connsiteX0" fmla="*/ 133207 w 138331"/>
                  <a:gd name="connsiteY0" fmla="*/ 85792 h 221041"/>
                  <a:gd name="connsiteX1" fmla="*/ 133207 w 138331"/>
                  <a:gd name="connsiteY1" fmla="*/ 85792 h 221041"/>
                  <a:gd name="connsiteX2" fmla="*/ 126982 w 138331"/>
                  <a:gd name="connsiteY2" fmla="*/ 71976 h 221041"/>
                  <a:gd name="connsiteX3" fmla="*/ 115639 w 138331"/>
                  <a:gd name="connsiteY3" fmla="*/ 48076 h 221041"/>
                  <a:gd name="connsiteX4" fmla="*/ 105402 w 138331"/>
                  <a:gd name="connsiteY4" fmla="*/ 26525 h 221041"/>
                  <a:gd name="connsiteX5" fmla="*/ 90601 w 138331"/>
                  <a:gd name="connsiteY5" fmla="*/ 10361 h 221041"/>
                  <a:gd name="connsiteX6" fmla="*/ 54635 w 138331"/>
                  <a:gd name="connsiteY6" fmla="*/ 10361 h 221041"/>
                  <a:gd name="connsiteX7" fmla="*/ 43291 w 138331"/>
                  <a:gd name="connsiteY7" fmla="*/ 19617 h 221041"/>
                  <a:gd name="connsiteX8" fmla="*/ 37896 w 138331"/>
                  <a:gd name="connsiteY8" fmla="*/ 31084 h 221041"/>
                  <a:gd name="connsiteX9" fmla="*/ 27245 w 138331"/>
                  <a:gd name="connsiteY9" fmla="*/ 53602 h 221041"/>
                  <a:gd name="connsiteX10" fmla="*/ 16317 w 138331"/>
                  <a:gd name="connsiteY10" fmla="*/ 75983 h 221041"/>
                  <a:gd name="connsiteX11" fmla="*/ 11613 w 138331"/>
                  <a:gd name="connsiteY11" fmla="*/ 85792 h 221041"/>
                  <a:gd name="connsiteX12" fmla="*/ 16732 w 138331"/>
                  <a:gd name="connsiteY12" fmla="*/ 102370 h 221041"/>
                  <a:gd name="connsiteX13" fmla="*/ 31874 w 138331"/>
                  <a:gd name="connsiteY13" fmla="*/ 97706 h 221041"/>
                  <a:gd name="connsiteX14" fmla="*/ 32225 w 138331"/>
                  <a:gd name="connsiteY14" fmla="*/ 96982 h 221041"/>
                  <a:gd name="connsiteX15" fmla="*/ 42185 w 138331"/>
                  <a:gd name="connsiteY15" fmla="*/ 76121 h 221041"/>
                  <a:gd name="connsiteX16" fmla="*/ 42185 w 138331"/>
                  <a:gd name="connsiteY16" fmla="*/ 76121 h 221041"/>
                  <a:gd name="connsiteX17" fmla="*/ 42185 w 138331"/>
                  <a:gd name="connsiteY17" fmla="*/ 76121 h 221041"/>
                  <a:gd name="connsiteX18" fmla="*/ 26277 w 138331"/>
                  <a:gd name="connsiteY18" fmla="*/ 134697 h 221041"/>
                  <a:gd name="connsiteX19" fmla="*/ 40110 w 138331"/>
                  <a:gd name="connsiteY19" fmla="*/ 134697 h 221041"/>
                  <a:gd name="connsiteX20" fmla="*/ 40110 w 138331"/>
                  <a:gd name="connsiteY20" fmla="*/ 199075 h 221041"/>
                  <a:gd name="connsiteX21" fmla="*/ 52421 w 138331"/>
                  <a:gd name="connsiteY21" fmla="*/ 211371 h 221041"/>
                  <a:gd name="connsiteX22" fmla="*/ 64733 w 138331"/>
                  <a:gd name="connsiteY22" fmla="*/ 199075 h 221041"/>
                  <a:gd name="connsiteX23" fmla="*/ 64733 w 138331"/>
                  <a:gd name="connsiteY23" fmla="*/ 134697 h 221041"/>
                  <a:gd name="connsiteX24" fmla="*/ 78566 w 138331"/>
                  <a:gd name="connsiteY24" fmla="*/ 134697 h 221041"/>
                  <a:gd name="connsiteX25" fmla="*/ 78566 w 138331"/>
                  <a:gd name="connsiteY25" fmla="*/ 199075 h 221041"/>
                  <a:gd name="connsiteX26" fmla="*/ 90877 w 138331"/>
                  <a:gd name="connsiteY26" fmla="*/ 211371 h 221041"/>
                  <a:gd name="connsiteX27" fmla="*/ 103189 w 138331"/>
                  <a:gd name="connsiteY27" fmla="*/ 199075 h 221041"/>
                  <a:gd name="connsiteX28" fmla="*/ 103189 w 138331"/>
                  <a:gd name="connsiteY28" fmla="*/ 134697 h 221041"/>
                  <a:gd name="connsiteX29" fmla="*/ 117022 w 138331"/>
                  <a:gd name="connsiteY29" fmla="*/ 134697 h 221041"/>
                  <a:gd name="connsiteX30" fmla="*/ 101667 w 138331"/>
                  <a:gd name="connsiteY30" fmla="*/ 76121 h 221041"/>
                  <a:gd name="connsiteX31" fmla="*/ 101667 w 138331"/>
                  <a:gd name="connsiteY31" fmla="*/ 76121 h 221041"/>
                  <a:gd name="connsiteX32" fmla="*/ 101667 w 138331"/>
                  <a:gd name="connsiteY32" fmla="*/ 76121 h 221041"/>
                  <a:gd name="connsiteX33" fmla="*/ 111627 w 138331"/>
                  <a:gd name="connsiteY33" fmla="*/ 96982 h 221041"/>
                  <a:gd name="connsiteX34" fmla="*/ 126395 w 138331"/>
                  <a:gd name="connsiteY34" fmla="*/ 102720 h 221041"/>
                  <a:gd name="connsiteX35" fmla="*/ 127120 w 138331"/>
                  <a:gd name="connsiteY35" fmla="*/ 102370 h 221041"/>
                  <a:gd name="connsiteX36" fmla="*/ 133207 w 138331"/>
                  <a:gd name="connsiteY36" fmla="*/ 85792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38331" h="221041">
                    <a:moveTo>
                      <a:pt x="133207" y="85792"/>
                    </a:moveTo>
                    <a:lnTo>
                      <a:pt x="133207" y="85792"/>
                    </a:lnTo>
                    <a:lnTo>
                      <a:pt x="126982" y="71976"/>
                    </a:lnTo>
                    <a:cubicBezTo>
                      <a:pt x="123247" y="63964"/>
                      <a:pt x="119512" y="56089"/>
                      <a:pt x="115639" y="48076"/>
                    </a:cubicBezTo>
                    <a:cubicBezTo>
                      <a:pt x="111766" y="40064"/>
                      <a:pt x="108861" y="34261"/>
                      <a:pt x="105402" y="26525"/>
                    </a:cubicBezTo>
                    <a:cubicBezTo>
                      <a:pt x="101944" y="18789"/>
                      <a:pt x="99039" y="10361"/>
                      <a:pt x="90601" y="10361"/>
                    </a:cubicBezTo>
                    <a:lnTo>
                      <a:pt x="54635" y="10361"/>
                    </a:lnTo>
                    <a:cubicBezTo>
                      <a:pt x="49394" y="11030"/>
                      <a:pt x="44992" y="14622"/>
                      <a:pt x="43291" y="19617"/>
                    </a:cubicBezTo>
                    <a:lnTo>
                      <a:pt x="37896" y="31084"/>
                    </a:lnTo>
                    <a:cubicBezTo>
                      <a:pt x="34300" y="38544"/>
                      <a:pt x="30842" y="46142"/>
                      <a:pt x="27245" y="53602"/>
                    </a:cubicBezTo>
                    <a:lnTo>
                      <a:pt x="16317" y="75983"/>
                    </a:lnTo>
                    <a:cubicBezTo>
                      <a:pt x="14795" y="79298"/>
                      <a:pt x="13273" y="82614"/>
                      <a:pt x="11613" y="85792"/>
                    </a:cubicBezTo>
                    <a:cubicBezTo>
                      <a:pt x="8762" y="91807"/>
                      <a:pt x="10984" y="99002"/>
                      <a:pt x="16732" y="102370"/>
                    </a:cubicBezTo>
                    <a:cubicBezTo>
                      <a:pt x="22203" y="105258"/>
                      <a:pt x="28982" y="103170"/>
                      <a:pt x="31874" y="97706"/>
                    </a:cubicBezTo>
                    <a:cubicBezTo>
                      <a:pt x="32000" y="97469"/>
                      <a:pt x="32117" y="97227"/>
                      <a:pt x="32225" y="96982"/>
                    </a:cubicBezTo>
                    <a:lnTo>
                      <a:pt x="42185" y="76121"/>
                    </a:lnTo>
                    <a:lnTo>
                      <a:pt x="42185" y="76121"/>
                    </a:lnTo>
                    <a:lnTo>
                      <a:pt x="42185" y="76121"/>
                    </a:lnTo>
                    <a:lnTo>
                      <a:pt x="26277" y="134697"/>
                    </a:lnTo>
                    <a:lnTo>
                      <a:pt x="40110" y="134697"/>
                    </a:lnTo>
                    <a:lnTo>
                      <a:pt x="40110" y="199075"/>
                    </a:lnTo>
                    <a:cubicBezTo>
                      <a:pt x="40110" y="205866"/>
                      <a:pt x="45622" y="211371"/>
                      <a:pt x="52421" y="211371"/>
                    </a:cubicBezTo>
                    <a:cubicBezTo>
                      <a:pt x="59221" y="211371"/>
                      <a:pt x="64733" y="205866"/>
                      <a:pt x="64733" y="199075"/>
                    </a:cubicBezTo>
                    <a:lnTo>
                      <a:pt x="64733" y="134697"/>
                    </a:lnTo>
                    <a:lnTo>
                      <a:pt x="78566" y="134697"/>
                    </a:lnTo>
                    <a:lnTo>
                      <a:pt x="78566" y="199075"/>
                    </a:lnTo>
                    <a:cubicBezTo>
                      <a:pt x="78566" y="205866"/>
                      <a:pt x="84078" y="211371"/>
                      <a:pt x="90877" y="211371"/>
                    </a:cubicBezTo>
                    <a:cubicBezTo>
                      <a:pt x="97677" y="211371"/>
                      <a:pt x="103189" y="205866"/>
                      <a:pt x="103189" y="199075"/>
                    </a:cubicBezTo>
                    <a:lnTo>
                      <a:pt x="103189" y="134697"/>
                    </a:lnTo>
                    <a:lnTo>
                      <a:pt x="117022" y="134697"/>
                    </a:lnTo>
                    <a:lnTo>
                      <a:pt x="101667" y="76121"/>
                    </a:lnTo>
                    <a:lnTo>
                      <a:pt x="101667" y="76121"/>
                    </a:lnTo>
                    <a:lnTo>
                      <a:pt x="101667" y="76121"/>
                    </a:lnTo>
                    <a:lnTo>
                      <a:pt x="111627" y="96982"/>
                    </a:lnTo>
                    <a:cubicBezTo>
                      <a:pt x="114119" y="102639"/>
                      <a:pt x="120730" y="105208"/>
                      <a:pt x="126395" y="102720"/>
                    </a:cubicBezTo>
                    <a:cubicBezTo>
                      <a:pt x="126641" y="102612"/>
                      <a:pt x="126883" y="102495"/>
                      <a:pt x="127120" y="102370"/>
                    </a:cubicBezTo>
                    <a:cubicBezTo>
                      <a:pt x="133289" y="99383"/>
                      <a:pt x="135980" y="92053"/>
                      <a:pt x="133207" y="8579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32" name="Forma libre 296">
                <a:extLst>
                  <a:ext uri="{FF2B5EF4-FFF2-40B4-BE49-F238E27FC236}">
                    <a16:creationId xmlns:a16="http://schemas.microsoft.com/office/drawing/2014/main" id="{2593E5BA-2AC7-514A-9426-7093D8A6B2AD}"/>
                  </a:ext>
                </a:extLst>
              </p:cNvPr>
              <p:cNvSpPr/>
              <p:nvPr/>
            </p:nvSpPr>
            <p:spPr>
              <a:xfrm>
                <a:off x="21189161" y="5475828"/>
                <a:ext cx="265069" cy="264719"/>
              </a:xfrm>
              <a:custGeom>
                <a:avLst/>
                <a:gdLst>
                  <a:gd name="connsiteX0" fmla="*/ 53534 w 55332"/>
                  <a:gd name="connsiteY0" fmla="*/ 31913 h 55260"/>
                  <a:gd name="connsiteX1" fmla="*/ 31955 w 55332"/>
                  <a:gd name="connsiteY1" fmla="*/ 53464 h 55260"/>
                  <a:gd name="connsiteX2" fmla="*/ 10375 w 55332"/>
                  <a:gd name="connsiteY2" fmla="*/ 31913 h 55260"/>
                  <a:gd name="connsiteX3" fmla="*/ 31955 w 55332"/>
                  <a:gd name="connsiteY3" fmla="*/ 10361 h 55260"/>
                  <a:gd name="connsiteX4" fmla="*/ 53534 w 55332"/>
                  <a:gd name="connsiteY4" fmla="*/ 31913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32" h="55260">
                    <a:moveTo>
                      <a:pt x="53534" y="31913"/>
                    </a:moveTo>
                    <a:cubicBezTo>
                      <a:pt x="53534" y="43815"/>
                      <a:pt x="43873" y="53464"/>
                      <a:pt x="31955" y="53464"/>
                    </a:cubicBezTo>
                    <a:cubicBezTo>
                      <a:pt x="20036" y="53464"/>
                      <a:pt x="10375" y="43815"/>
                      <a:pt x="10375" y="31913"/>
                    </a:cubicBezTo>
                    <a:cubicBezTo>
                      <a:pt x="10375" y="20010"/>
                      <a:pt x="20036" y="10361"/>
                      <a:pt x="31955" y="10361"/>
                    </a:cubicBezTo>
                    <a:cubicBezTo>
                      <a:pt x="43873" y="10361"/>
                      <a:pt x="53534" y="20010"/>
                      <a:pt x="53534" y="319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33" name="Forma libre 297">
                <a:extLst>
                  <a:ext uri="{FF2B5EF4-FFF2-40B4-BE49-F238E27FC236}">
                    <a16:creationId xmlns:a16="http://schemas.microsoft.com/office/drawing/2014/main" id="{EA53922F-AF18-C142-BD67-297D1DF8452C}"/>
                  </a:ext>
                </a:extLst>
              </p:cNvPr>
              <p:cNvSpPr/>
              <p:nvPr/>
            </p:nvSpPr>
            <p:spPr>
              <a:xfrm>
                <a:off x="21778767" y="5717386"/>
                <a:ext cx="662670" cy="1058882"/>
              </a:xfrm>
              <a:custGeom>
                <a:avLst/>
                <a:gdLst>
                  <a:gd name="connsiteX0" fmla="*/ 132557 w 138331"/>
                  <a:gd name="connsiteY0" fmla="*/ 85792 h 221041"/>
                  <a:gd name="connsiteX1" fmla="*/ 132557 w 138331"/>
                  <a:gd name="connsiteY1" fmla="*/ 85792 h 221041"/>
                  <a:gd name="connsiteX2" fmla="*/ 126332 w 138331"/>
                  <a:gd name="connsiteY2" fmla="*/ 71976 h 221041"/>
                  <a:gd name="connsiteX3" fmla="*/ 115127 w 138331"/>
                  <a:gd name="connsiteY3" fmla="*/ 48076 h 221041"/>
                  <a:gd name="connsiteX4" fmla="*/ 104753 w 138331"/>
                  <a:gd name="connsiteY4" fmla="*/ 26525 h 221041"/>
                  <a:gd name="connsiteX5" fmla="*/ 89951 w 138331"/>
                  <a:gd name="connsiteY5" fmla="*/ 10361 h 221041"/>
                  <a:gd name="connsiteX6" fmla="*/ 54123 w 138331"/>
                  <a:gd name="connsiteY6" fmla="*/ 10361 h 221041"/>
                  <a:gd name="connsiteX7" fmla="*/ 42780 w 138331"/>
                  <a:gd name="connsiteY7" fmla="*/ 19617 h 221041"/>
                  <a:gd name="connsiteX8" fmla="*/ 37247 w 138331"/>
                  <a:gd name="connsiteY8" fmla="*/ 31084 h 221041"/>
                  <a:gd name="connsiteX9" fmla="*/ 26733 w 138331"/>
                  <a:gd name="connsiteY9" fmla="*/ 53602 h 221041"/>
                  <a:gd name="connsiteX10" fmla="*/ 16220 w 138331"/>
                  <a:gd name="connsiteY10" fmla="*/ 75430 h 221041"/>
                  <a:gd name="connsiteX11" fmla="*/ 11655 w 138331"/>
                  <a:gd name="connsiteY11" fmla="*/ 85239 h 221041"/>
                  <a:gd name="connsiteX12" fmla="*/ 16774 w 138331"/>
                  <a:gd name="connsiteY12" fmla="*/ 101817 h 221041"/>
                  <a:gd name="connsiteX13" fmla="*/ 31916 w 138331"/>
                  <a:gd name="connsiteY13" fmla="*/ 97154 h 221041"/>
                  <a:gd name="connsiteX14" fmla="*/ 32267 w 138331"/>
                  <a:gd name="connsiteY14" fmla="*/ 96429 h 221041"/>
                  <a:gd name="connsiteX15" fmla="*/ 42088 w 138331"/>
                  <a:gd name="connsiteY15" fmla="*/ 75569 h 221041"/>
                  <a:gd name="connsiteX16" fmla="*/ 42088 w 138331"/>
                  <a:gd name="connsiteY16" fmla="*/ 75569 h 221041"/>
                  <a:gd name="connsiteX17" fmla="*/ 42088 w 138331"/>
                  <a:gd name="connsiteY17" fmla="*/ 75569 h 221041"/>
                  <a:gd name="connsiteX18" fmla="*/ 26180 w 138331"/>
                  <a:gd name="connsiteY18" fmla="*/ 134144 h 221041"/>
                  <a:gd name="connsiteX19" fmla="*/ 40013 w 138331"/>
                  <a:gd name="connsiteY19" fmla="*/ 134144 h 221041"/>
                  <a:gd name="connsiteX20" fmla="*/ 40013 w 138331"/>
                  <a:gd name="connsiteY20" fmla="*/ 198523 h 221041"/>
                  <a:gd name="connsiteX21" fmla="*/ 52325 w 138331"/>
                  <a:gd name="connsiteY21" fmla="*/ 210818 h 221041"/>
                  <a:gd name="connsiteX22" fmla="*/ 64636 w 138331"/>
                  <a:gd name="connsiteY22" fmla="*/ 198523 h 221041"/>
                  <a:gd name="connsiteX23" fmla="*/ 64636 w 138331"/>
                  <a:gd name="connsiteY23" fmla="*/ 134144 h 221041"/>
                  <a:gd name="connsiteX24" fmla="*/ 78469 w 138331"/>
                  <a:gd name="connsiteY24" fmla="*/ 134144 h 221041"/>
                  <a:gd name="connsiteX25" fmla="*/ 78469 w 138331"/>
                  <a:gd name="connsiteY25" fmla="*/ 198523 h 221041"/>
                  <a:gd name="connsiteX26" fmla="*/ 90781 w 138331"/>
                  <a:gd name="connsiteY26" fmla="*/ 210818 h 221041"/>
                  <a:gd name="connsiteX27" fmla="*/ 103092 w 138331"/>
                  <a:gd name="connsiteY27" fmla="*/ 198523 h 221041"/>
                  <a:gd name="connsiteX28" fmla="*/ 103092 w 138331"/>
                  <a:gd name="connsiteY28" fmla="*/ 134144 h 221041"/>
                  <a:gd name="connsiteX29" fmla="*/ 116926 w 138331"/>
                  <a:gd name="connsiteY29" fmla="*/ 134144 h 221041"/>
                  <a:gd name="connsiteX30" fmla="*/ 101571 w 138331"/>
                  <a:gd name="connsiteY30" fmla="*/ 75845 h 221041"/>
                  <a:gd name="connsiteX31" fmla="*/ 101571 w 138331"/>
                  <a:gd name="connsiteY31" fmla="*/ 75845 h 221041"/>
                  <a:gd name="connsiteX32" fmla="*/ 101571 w 138331"/>
                  <a:gd name="connsiteY32" fmla="*/ 75845 h 221041"/>
                  <a:gd name="connsiteX33" fmla="*/ 111392 w 138331"/>
                  <a:gd name="connsiteY33" fmla="*/ 96706 h 221041"/>
                  <a:gd name="connsiteX34" fmla="*/ 126160 w 138331"/>
                  <a:gd name="connsiteY34" fmla="*/ 102444 h 221041"/>
                  <a:gd name="connsiteX35" fmla="*/ 126886 w 138331"/>
                  <a:gd name="connsiteY35" fmla="*/ 102094 h 221041"/>
                  <a:gd name="connsiteX36" fmla="*/ 132557 w 138331"/>
                  <a:gd name="connsiteY36" fmla="*/ 85792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38331" h="221041">
                    <a:moveTo>
                      <a:pt x="132557" y="85792"/>
                    </a:moveTo>
                    <a:lnTo>
                      <a:pt x="132557" y="85792"/>
                    </a:lnTo>
                    <a:lnTo>
                      <a:pt x="126332" y="71976"/>
                    </a:lnTo>
                    <a:lnTo>
                      <a:pt x="115127" y="48076"/>
                    </a:lnTo>
                    <a:lnTo>
                      <a:pt x="104753" y="26525"/>
                    </a:lnTo>
                    <a:cubicBezTo>
                      <a:pt x="101571" y="19617"/>
                      <a:pt x="98389" y="10361"/>
                      <a:pt x="89951" y="10361"/>
                    </a:cubicBezTo>
                    <a:lnTo>
                      <a:pt x="54123" y="10361"/>
                    </a:lnTo>
                    <a:cubicBezTo>
                      <a:pt x="48882" y="11030"/>
                      <a:pt x="44481" y="14622"/>
                      <a:pt x="42780" y="19617"/>
                    </a:cubicBezTo>
                    <a:cubicBezTo>
                      <a:pt x="40982" y="23486"/>
                      <a:pt x="39183" y="27354"/>
                      <a:pt x="37247" y="31084"/>
                    </a:cubicBezTo>
                    <a:lnTo>
                      <a:pt x="26733" y="53602"/>
                    </a:lnTo>
                    <a:cubicBezTo>
                      <a:pt x="23275" y="60786"/>
                      <a:pt x="19679" y="67417"/>
                      <a:pt x="16220" y="75430"/>
                    </a:cubicBezTo>
                    <a:lnTo>
                      <a:pt x="11655" y="85239"/>
                    </a:lnTo>
                    <a:cubicBezTo>
                      <a:pt x="8733" y="91250"/>
                      <a:pt x="10969" y="98494"/>
                      <a:pt x="16774" y="101817"/>
                    </a:cubicBezTo>
                    <a:cubicBezTo>
                      <a:pt x="22244" y="104705"/>
                      <a:pt x="29024" y="102618"/>
                      <a:pt x="31916" y="97154"/>
                    </a:cubicBezTo>
                    <a:cubicBezTo>
                      <a:pt x="32042" y="96917"/>
                      <a:pt x="32159" y="96675"/>
                      <a:pt x="32267" y="96429"/>
                    </a:cubicBezTo>
                    <a:lnTo>
                      <a:pt x="42088" y="75569"/>
                    </a:lnTo>
                    <a:lnTo>
                      <a:pt x="42088" y="75569"/>
                    </a:lnTo>
                    <a:lnTo>
                      <a:pt x="42088" y="75569"/>
                    </a:lnTo>
                    <a:lnTo>
                      <a:pt x="26180" y="134144"/>
                    </a:lnTo>
                    <a:lnTo>
                      <a:pt x="40013" y="134144"/>
                    </a:lnTo>
                    <a:lnTo>
                      <a:pt x="40013" y="198523"/>
                    </a:lnTo>
                    <a:cubicBezTo>
                      <a:pt x="40013" y="205313"/>
                      <a:pt x="45525" y="210818"/>
                      <a:pt x="52325" y="210818"/>
                    </a:cubicBezTo>
                    <a:cubicBezTo>
                      <a:pt x="59124" y="210818"/>
                      <a:pt x="64636" y="205313"/>
                      <a:pt x="64636" y="198523"/>
                    </a:cubicBezTo>
                    <a:lnTo>
                      <a:pt x="64636" y="134144"/>
                    </a:lnTo>
                    <a:lnTo>
                      <a:pt x="78469" y="134144"/>
                    </a:lnTo>
                    <a:lnTo>
                      <a:pt x="78469" y="198523"/>
                    </a:lnTo>
                    <a:cubicBezTo>
                      <a:pt x="78469" y="205313"/>
                      <a:pt x="83982" y="210818"/>
                      <a:pt x="90781" y="210818"/>
                    </a:cubicBezTo>
                    <a:cubicBezTo>
                      <a:pt x="97580" y="210818"/>
                      <a:pt x="103092" y="205313"/>
                      <a:pt x="103092" y="198523"/>
                    </a:cubicBezTo>
                    <a:lnTo>
                      <a:pt x="103092" y="134144"/>
                    </a:lnTo>
                    <a:lnTo>
                      <a:pt x="116926" y="134144"/>
                    </a:lnTo>
                    <a:lnTo>
                      <a:pt x="101571" y="75845"/>
                    </a:lnTo>
                    <a:lnTo>
                      <a:pt x="101571" y="75845"/>
                    </a:lnTo>
                    <a:lnTo>
                      <a:pt x="101571" y="75845"/>
                    </a:lnTo>
                    <a:lnTo>
                      <a:pt x="111392" y="96706"/>
                    </a:lnTo>
                    <a:cubicBezTo>
                      <a:pt x="113884" y="102363"/>
                      <a:pt x="120496" y="104932"/>
                      <a:pt x="126160" y="102444"/>
                    </a:cubicBezTo>
                    <a:cubicBezTo>
                      <a:pt x="126406" y="102336"/>
                      <a:pt x="126648" y="102219"/>
                      <a:pt x="126886" y="102094"/>
                    </a:cubicBezTo>
                    <a:cubicBezTo>
                      <a:pt x="132746" y="98971"/>
                      <a:pt x="135216" y="91871"/>
                      <a:pt x="132557" y="8579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34" name="Forma libre 298">
                <a:extLst>
                  <a:ext uri="{FF2B5EF4-FFF2-40B4-BE49-F238E27FC236}">
                    <a16:creationId xmlns:a16="http://schemas.microsoft.com/office/drawing/2014/main" id="{FA716CC7-5275-4E4B-AD42-A1BF19858309}"/>
                  </a:ext>
                </a:extLst>
              </p:cNvPr>
              <p:cNvSpPr/>
              <p:nvPr/>
            </p:nvSpPr>
            <p:spPr>
              <a:xfrm>
                <a:off x="21971113" y="5475828"/>
                <a:ext cx="265069" cy="264719"/>
              </a:xfrm>
              <a:custGeom>
                <a:avLst/>
                <a:gdLst>
                  <a:gd name="connsiteX0" fmla="*/ 31816 w 55332"/>
                  <a:gd name="connsiteY0" fmla="*/ 53464 h 55260"/>
                  <a:gd name="connsiteX1" fmla="*/ 53534 w 55332"/>
                  <a:gd name="connsiteY1" fmla="*/ 32051 h 55260"/>
                  <a:gd name="connsiteX2" fmla="*/ 32093 w 55332"/>
                  <a:gd name="connsiteY2" fmla="*/ 10362 h 55260"/>
                  <a:gd name="connsiteX3" fmla="*/ 10375 w 55332"/>
                  <a:gd name="connsiteY3" fmla="*/ 31775 h 55260"/>
                  <a:gd name="connsiteX4" fmla="*/ 10375 w 55332"/>
                  <a:gd name="connsiteY4" fmla="*/ 31912 h 55260"/>
                  <a:gd name="connsiteX5" fmla="*/ 31816 w 55332"/>
                  <a:gd name="connsiteY5" fmla="*/ 53464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5332" h="55260">
                    <a:moveTo>
                      <a:pt x="31816" y="53464"/>
                    </a:moveTo>
                    <a:cubicBezTo>
                      <a:pt x="43734" y="53540"/>
                      <a:pt x="53457" y="43953"/>
                      <a:pt x="53534" y="32051"/>
                    </a:cubicBezTo>
                    <a:cubicBezTo>
                      <a:pt x="53610" y="20149"/>
                      <a:pt x="44011" y="10438"/>
                      <a:pt x="32093" y="10362"/>
                    </a:cubicBezTo>
                    <a:cubicBezTo>
                      <a:pt x="20175" y="10285"/>
                      <a:pt x="10452" y="19872"/>
                      <a:pt x="10375" y="31775"/>
                    </a:cubicBezTo>
                    <a:cubicBezTo>
                      <a:pt x="10375" y="31821"/>
                      <a:pt x="10375" y="31867"/>
                      <a:pt x="10375" y="31912"/>
                    </a:cubicBezTo>
                    <a:cubicBezTo>
                      <a:pt x="10375" y="43761"/>
                      <a:pt x="19952" y="53388"/>
                      <a:pt x="31816" y="5346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35" name="Forma libre 299">
                <a:extLst>
                  <a:ext uri="{FF2B5EF4-FFF2-40B4-BE49-F238E27FC236}">
                    <a16:creationId xmlns:a16="http://schemas.microsoft.com/office/drawing/2014/main" id="{EC2AE9DD-9361-524D-B39C-2D99D88ACF66}"/>
                  </a:ext>
                </a:extLst>
              </p:cNvPr>
              <p:cNvSpPr/>
              <p:nvPr/>
            </p:nvSpPr>
            <p:spPr>
              <a:xfrm>
                <a:off x="17870396" y="7179967"/>
                <a:ext cx="662670" cy="1058882"/>
              </a:xfrm>
              <a:custGeom>
                <a:avLst/>
                <a:gdLst>
                  <a:gd name="connsiteX0" fmla="*/ 132686 w 138331"/>
                  <a:gd name="connsiteY0" fmla="*/ 85101 h 221041"/>
                  <a:gd name="connsiteX1" fmla="*/ 126461 w 138331"/>
                  <a:gd name="connsiteY1" fmla="*/ 71977 h 221041"/>
                  <a:gd name="connsiteX2" fmla="*/ 115117 w 138331"/>
                  <a:gd name="connsiteY2" fmla="*/ 48077 h 221041"/>
                  <a:gd name="connsiteX3" fmla="*/ 104881 w 138331"/>
                  <a:gd name="connsiteY3" fmla="*/ 26525 h 221041"/>
                  <a:gd name="connsiteX4" fmla="*/ 89941 w 138331"/>
                  <a:gd name="connsiteY4" fmla="*/ 10361 h 221041"/>
                  <a:gd name="connsiteX5" fmla="*/ 54113 w 138331"/>
                  <a:gd name="connsiteY5" fmla="*/ 10361 h 221041"/>
                  <a:gd name="connsiteX6" fmla="*/ 42770 w 138331"/>
                  <a:gd name="connsiteY6" fmla="*/ 19755 h 221041"/>
                  <a:gd name="connsiteX7" fmla="*/ 37375 w 138331"/>
                  <a:gd name="connsiteY7" fmla="*/ 31222 h 221041"/>
                  <a:gd name="connsiteX8" fmla="*/ 26724 w 138331"/>
                  <a:gd name="connsiteY8" fmla="*/ 53603 h 221041"/>
                  <a:gd name="connsiteX9" fmla="*/ 16349 w 138331"/>
                  <a:gd name="connsiteY9" fmla="*/ 75430 h 221041"/>
                  <a:gd name="connsiteX10" fmla="*/ 11645 w 138331"/>
                  <a:gd name="connsiteY10" fmla="*/ 85377 h 221041"/>
                  <a:gd name="connsiteX11" fmla="*/ 16764 w 138331"/>
                  <a:gd name="connsiteY11" fmla="*/ 101817 h 221041"/>
                  <a:gd name="connsiteX12" fmla="*/ 31906 w 138331"/>
                  <a:gd name="connsiteY12" fmla="*/ 97154 h 221041"/>
                  <a:gd name="connsiteX13" fmla="*/ 32257 w 138331"/>
                  <a:gd name="connsiteY13" fmla="*/ 96429 h 221041"/>
                  <a:gd name="connsiteX14" fmla="*/ 42217 w 138331"/>
                  <a:gd name="connsiteY14" fmla="*/ 75569 h 221041"/>
                  <a:gd name="connsiteX15" fmla="*/ 42217 w 138331"/>
                  <a:gd name="connsiteY15" fmla="*/ 75569 h 221041"/>
                  <a:gd name="connsiteX16" fmla="*/ 42217 w 138331"/>
                  <a:gd name="connsiteY16" fmla="*/ 75569 h 221041"/>
                  <a:gd name="connsiteX17" fmla="*/ 26309 w 138331"/>
                  <a:gd name="connsiteY17" fmla="*/ 134145 h 221041"/>
                  <a:gd name="connsiteX18" fmla="*/ 40142 w 138331"/>
                  <a:gd name="connsiteY18" fmla="*/ 134145 h 221041"/>
                  <a:gd name="connsiteX19" fmla="*/ 40142 w 138331"/>
                  <a:gd name="connsiteY19" fmla="*/ 198661 h 221041"/>
                  <a:gd name="connsiteX20" fmla="*/ 53833 w 138331"/>
                  <a:gd name="connsiteY20" fmla="*/ 209717 h 221041"/>
                  <a:gd name="connsiteX21" fmla="*/ 64903 w 138331"/>
                  <a:gd name="connsiteY21" fmla="*/ 198661 h 221041"/>
                  <a:gd name="connsiteX22" fmla="*/ 64903 w 138331"/>
                  <a:gd name="connsiteY22" fmla="*/ 134145 h 221041"/>
                  <a:gd name="connsiteX23" fmla="*/ 78736 w 138331"/>
                  <a:gd name="connsiteY23" fmla="*/ 134145 h 221041"/>
                  <a:gd name="connsiteX24" fmla="*/ 78736 w 138331"/>
                  <a:gd name="connsiteY24" fmla="*/ 198661 h 221041"/>
                  <a:gd name="connsiteX25" fmla="*/ 91048 w 138331"/>
                  <a:gd name="connsiteY25" fmla="*/ 210956 h 221041"/>
                  <a:gd name="connsiteX26" fmla="*/ 103359 w 138331"/>
                  <a:gd name="connsiteY26" fmla="*/ 198661 h 221041"/>
                  <a:gd name="connsiteX27" fmla="*/ 103359 w 138331"/>
                  <a:gd name="connsiteY27" fmla="*/ 134145 h 221041"/>
                  <a:gd name="connsiteX28" fmla="*/ 117192 w 138331"/>
                  <a:gd name="connsiteY28" fmla="*/ 134145 h 221041"/>
                  <a:gd name="connsiteX29" fmla="*/ 101838 w 138331"/>
                  <a:gd name="connsiteY29" fmla="*/ 75707 h 221041"/>
                  <a:gd name="connsiteX30" fmla="*/ 101838 w 138331"/>
                  <a:gd name="connsiteY30" fmla="*/ 75707 h 221041"/>
                  <a:gd name="connsiteX31" fmla="*/ 101838 w 138331"/>
                  <a:gd name="connsiteY31" fmla="*/ 75707 h 221041"/>
                  <a:gd name="connsiteX32" fmla="*/ 111659 w 138331"/>
                  <a:gd name="connsiteY32" fmla="*/ 96568 h 221041"/>
                  <a:gd name="connsiteX33" fmla="*/ 126427 w 138331"/>
                  <a:gd name="connsiteY33" fmla="*/ 102306 h 221041"/>
                  <a:gd name="connsiteX34" fmla="*/ 127152 w 138331"/>
                  <a:gd name="connsiteY34" fmla="*/ 101956 h 221041"/>
                  <a:gd name="connsiteX35" fmla="*/ 132409 w 138331"/>
                  <a:gd name="connsiteY35" fmla="*/ 85516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38331" h="221041">
                    <a:moveTo>
                      <a:pt x="132686" y="85101"/>
                    </a:moveTo>
                    <a:lnTo>
                      <a:pt x="126461" y="71977"/>
                    </a:lnTo>
                    <a:cubicBezTo>
                      <a:pt x="122726" y="64102"/>
                      <a:pt x="118852" y="56089"/>
                      <a:pt x="115117" y="48077"/>
                    </a:cubicBezTo>
                    <a:lnTo>
                      <a:pt x="104881" y="26525"/>
                    </a:lnTo>
                    <a:cubicBezTo>
                      <a:pt x="101561" y="19617"/>
                      <a:pt x="98518" y="10361"/>
                      <a:pt x="89941" y="10361"/>
                    </a:cubicBezTo>
                    <a:lnTo>
                      <a:pt x="54113" y="10361"/>
                    </a:lnTo>
                    <a:cubicBezTo>
                      <a:pt x="48838" y="11053"/>
                      <a:pt x="44427" y="14706"/>
                      <a:pt x="42770" y="19755"/>
                    </a:cubicBezTo>
                    <a:lnTo>
                      <a:pt x="37375" y="31222"/>
                    </a:lnTo>
                    <a:lnTo>
                      <a:pt x="26724" y="53603"/>
                    </a:lnTo>
                    <a:lnTo>
                      <a:pt x="16349" y="75430"/>
                    </a:lnTo>
                    <a:lnTo>
                      <a:pt x="11645" y="85377"/>
                    </a:lnTo>
                    <a:cubicBezTo>
                      <a:pt x="8737" y="91347"/>
                      <a:pt x="10979" y="98547"/>
                      <a:pt x="16764" y="101817"/>
                    </a:cubicBezTo>
                    <a:cubicBezTo>
                      <a:pt x="22235" y="104705"/>
                      <a:pt x="29014" y="102618"/>
                      <a:pt x="31906" y="97154"/>
                    </a:cubicBezTo>
                    <a:cubicBezTo>
                      <a:pt x="32032" y="96917"/>
                      <a:pt x="32149" y="96675"/>
                      <a:pt x="32257" y="96429"/>
                    </a:cubicBezTo>
                    <a:lnTo>
                      <a:pt x="42217" y="75569"/>
                    </a:lnTo>
                    <a:lnTo>
                      <a:pt x="42217" y="75569"/>
                    </a:lnTo>
                    <a:lnTo>
                      <a:pt x="42217" y="75569"/>
                    </a:lnTo>
                    <a:lnTo>
                      <a:pt x="26309" y="134145"/>
                    </a:lnTo>
                    <a:lnTo>
                      <a:pt x="40142" y="134145"/>
                    </a:lnTo>
                    <a:lnTo>
                      <a:pt x="40142" y="198661"/>
                    </a:lnTo>
                    <a:cubicBezTo>
                      <a:pt x="40866" y="205490"/>
                      <a:pt x="46995" y="210439"/>
                      <a:pt x="53833" y="209717"/>
                    </a:cubicBezTo>
                    <a:cubicBezTo>
                      <a:pt x="59672" y="209099"/>
                      <a:pt x="64285" y="204492"/>
                      <a:pt x="64903" y="198661"/>
                    </a:cubicBezTo>
                    <a:lnTo>
                      <a:pt x="64903" y="134145"/>
                    </a:lnTo>
                    <a:lnTo>
                      <a:pt x="78736" y="134145"/>
                    </a:lnTo>
                    <a:lnTo>
                      <a:pt x="78736" y="198661"/>
                    </a:lnTo>
                    <a:cubicBezTo>
                      <a:pt x="78736" y="205452"/>
                      <a:pt x="84248" y="210956"/>
                      <a:pt x="91048" y="210956"/>
                    </a:cubicBezTo>
                    <a:cubicBezTo>
                      <a:pt x="97847" y="210956"/>
                      <a:pt x="103359" y="205452"/>
                      <a:pt x="103359" y="198661"/>
                    </a:cubicBezTo>
                    <a:lnTo>
                      <a:pt x="103359" y="134145"/>
                    </a:lnTo>
                    <a:lnTo>
                      <a:pt x="117192" y="134145"/>
                    </a:lnTo>
                    <a:lnTo>
                      <a:pt x="101838" y="75707"/>
                    </a:lnTo>
                    <a:lnTo>
                      <a:pt x="101838" y="75707"/>
                    </a:lnTo>
                    <a:lnTo>
                      <a:pt x="101838" y="75707"/>
                    </a:lnTo>
                    <a:lnTo>
                      <a:pt x="111659" y="96568"/>
                    </a:lnTo>
                    <a:cubicBezTo>
                      <a:pt x="114151" y="102225"/>
                      <a:pt x="120762" y="104794"/>
                      <a:pt x="126427" y="102306"/>
                    </a:cubicBezTo>
                    <a:cubicBezTo>
                      <a:pt x="126673" y="102198"/>
                      <a:pt x="126915" y="102081"/>
                      <a:pt x="127152" y="101956"/>
                    </a:cubicBezTo>
                    <a:cubicBezTo>
                      <a:pt x="132877" y="98641"/>
                      <a:pt x="135151" y="91530"/>
                      <a:pt x="132409" y="855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36" name="Forma libre 300">
                <a:extLst>
                  <a:ext uri="{FF2B5EF4-FFF2-40B4-BE49-F238E27FC236}">
                    <a16:creationId xmlns:a16="http://schemas.microsoft.com/office/drawing/2014/main" id="{703AA224-7AD2-AB4C-9BFD-6D38D803C1B2}"/>
                  </a:ext>
                </a:extLst>
              </p:cNvPr>
              <p:cNvSpPr/>
              <p:nvPr/>
            </p:nvSpPr>
            <p:spPr>
              <a:xfrm>
                <a:off x="18055077" y="6936086"/>
                <a:ext cx="265069" cy="264719"/>
              </a:xfrm>
              <a:custGeom>
                <a:avLst/>
                <a:gdLst>
                  <a:gd name="connsiteX0" fmla="*/ 33682 w 55332"/>
                  <a:gd name="connsiteY0" fmla="*/ 53396 h 55260"/>
                  <a:gd name="connsiteX1" fmla="*/ 53466 w 55332"/>
                  <a:gd name="connsiteY1" fmla="*/ 30190 h 55260"/>
                  <a:gd name="connsiteX2" fmla="*/ 33682 w 55332"/>
                  <a:gd name="connsiteY2" fmla="*/ 10432 h 55260"/>
                  <a:gd name="connsiteX3" fmla="*/ 10445 w 55332"/>
                  <a:gd name="connsiteY3" fmla="*/ 30190 h 55260"/>
                  <a:gd name="connsiteX4" fmla="*/ 30229 w 55332"/>
                  <a:gd name="connsiteY4" fmla="*/ 53396 h 55260"/>
                  <a:gd name="connsiteX5" fmla="*/ 33682 w 55332"/>
                  <a:gd name="connsiteY5" fmla="*/ 53396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5332" h="55260">
                    <a:moveTo>
                      <a:pt x="33682" y="53396"/>
                    </a:moveTo>
                    <a:cubicBezTo>
                      <a:pt x="45562" y="52444"/>
                      <a:pt x="54420" y="42054"/>
                      <a:pt x="53466" y="30190"/>
                    </a:cubicBezTo>
                    <a:cubicBezTo>
                      <a:pt x="52619" y="19648"/>
                      <a:pt x="44238" y="11278"/>
                      <a:pt x="33682" y="10432"/>
                    </a:cubicBezTo>
                    <a:cubicBezTo>
                      <a:pt x="21802" y="9479"/>
                      <a:pt x="11399" y="18325"/>
                      <a:pt x="10445" y="30190"/>
                    </a:cubicBezTo>
                    <a:cubicBezTo>
                      <a:pt x="9492" y="42054"/>
                      <a:pt x="18349" y="52444"/>
                      <a:pt x="30229" y="53396"/>
                    </a:cubicBezTo>
                    <a:cubicBezTo>
                      <a:pt x="31378" y="53489"/>
                      <a:pt x="32533" y="53489"/>
                      <a:pt x="33682" y="5339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37" name="Forma libre 301">
                <a:extLst>
                  <a:ext uri="{FF2B5EF4-FFF2-40B4-BE49-F238E27FC236}">
                    <a16:creationId xmlns:a16="http://schemas.microsoft.com/office/drawing/2014/main" id="{4A4D235A-158D-A44E-8A5F-D4F6C4891ACA}"/>
                  </a:ext>
                </a:extLst>
              </p:cNvPr>
              <p:cNvSpPr/>
              <p:nvPr/>
            </p:nvSpPr>
            <p:spPr>
              <a:xfrm>
                <a:off x="18652219" y="7179967"/>
                <a:ext cx="662670" cy="1058882"/>
              </a:xfrm>
              <a:custGeom>
                <a:avLst/>
                <a:gdLst>
                  <a:gd name="connsiteX0" fmla="*/ 132574 w 138331"/>
                  <a:gd name="connsiteY0" fmla="*/ 85101 h 221041"/>
                  <a:gd name="connsiteX1" fmla="*/ 126349 w 138331"/>
                  <a:gd name="connsiteY1" fmla="*/ 71977 h 221041"/>
                  <a:gd name="connsiteX2" fmla="*/ 115006 w 138331"/>
                  <a:gd name="connsiteY2" fmla="*/ 48077 h 221041"/>
                  <a:gd name="connsiteX3" fmla="*/ 104769 w 138331"/>
                  <a:gd name="connsiteY3" fmla="*/ 26525 h 221041"/>
                  <a:gd name="connsiteX4" fmla="*/ 89968 w 138331"/>
                  <a:gd name="connsiteY4" fmla="*/ 10361 h 221041"/>
                  <a:gd name="connsiteX5" fmla="*/ 54001 w 138331"/>
                  <a:gd name="connsiteY5" fmla="*/ 10361 h 221041"/>
                  <a:gd name="connsiteX6" fmla="*/ 42658 w 138331"/>
                  <a:gd name="connsiteY6" fmla="*/ 19755 h 221041"/>
                  <a:gd name="connsiteX7" fmla="*/ 37263 w 138331"/>
                  <a:gd name="connsiteY7" fmla="*/ 31222 h 221041"/>
                  <a:gd name="connsiteX8" fmla="*/ 26612 w 138331"/>
                  <a:gd name="connsiteY8" fmla="*/ 53603 h 221041"/>
                  <a:gd name="connsiteX9" fmla="*/ 16237 w 138331"/>
                  <a:gd name="connsiteY9" fmla="*/ 75430 h 221041"/>
                  <a:gd name="connsiteX10" fmla="*/ 11533 w 138331"/>
                  <a:gd name="connsiteY10" fmla="*/ 85377 h 221041"/>
                  <a:gd name="connsiteX11" fmla="*/ 16790 w 138331"/>
                  <a:gd name="connsiteY11" fmla="*/ 101817 h 221041"/>
                  <a:gd name="connsiteX12" fmla="*/ 31933 w 138331"/>
                  <a:gd name="connsiteY12" fmla="*/ 97154 h 221041"/>
                  <a:gd name="connsiteX13" fmla="*/ 32283 w 138331"/>
                  <a:gd name="connsiteY13" fmla="*/ 96429 h 221041"/>
                  <a:gd name="connsiteX14" fmla="*/ 42105 w 138331"/>
                  <a:gd name="connsiteY14" fmla="*/ 75569 h 221041"/>
                  <a:gd name="connsiteX15" fmla="*/ 42105 w 138331"/>
                  <a:gd name="connsiteY15" fmla="*/ 75569 h 221041"/>
                  <a:gd name="connsiteX16" fmla="*/ 42105 w 138331"/>
                  <a:gd name="connsiteY16" fmla="*/ 75569 h 221041"/>
                  <a:gd name="connsiteX17" fmla="*/ 26197 w 138331"/>
                  <a:gd name="connsiteY17" fmla="*/ 134145 h 221041"/>
                  <a:gd name="connsiteX18" fmla="*/ 40030 w 138331"/>
                  <a:gd name="connsiteY18" fmla="*/ 134145 h 221041"/>
                  <a:gd name="connsiteX19" fmla="*/ 40030 w 138331"/>
                  <a:gd name="connsiteY19" fmla="*/ 198661 h 221041"/>
                  <a:gd name="connsiteX20" fmla="*/ 52341 w 138331"/>
                  <a:gd name="connsiteY20" fmla="*/ 210956 h 221041"/>
                  <a:gd name="connsiteX21" fmla="*/ 64653 w 138331"/>
                  <a:gd name="connsiteY21" fmla="*/ 198661 h 221041"/>
                  <a:gd name="connsiteX22" fmla="*/ 64653 w 138331"/>
                  <a:gd name="connsiteY22" fmla="*/ 134145 h 221041"/>
                  <a:gd name="connsiteX23" fmla="*/ 78486 w 138331"/>
                  <a:gd name="connsiteY23" fmla="*/ 134145 h 221041"/>
                  <a:gd name="connsiteX24" fmla="*/ 78486 w 138331"/>
                  <a:gd name="connsiteY24" fmla="*/ 198661 h 221041"/>
                  <a:gd name="connsiteX25" fmla="*/ 90798 w 138331"/>
                  <a:gd name="connsiteY25" fmla="*/ 210956 h 221041"/>
                  <a:gd name="connsiteX26" fmla="*/ 103109 w 138331"/>
                  <a:gd name="connsiteY26" fmla="*/ 198661 h 221041"/>
                  <a:gd name="connsiteX27" fmla="*/ 103109 w 138331"/>
                  <a:gd name="connsiteY27" fmla="*/ 134145 h 221041"/>
                  <a:gd name="connsiteX28" fmla="*/ 116942 w 138331"/>
                  <a:gd name="connsiteY28" fmla="*/ 134145 h 221041"/>
                  <a:gd name="connsiteX29" fmla="*/ 101449 w 138331"/>
                  <a:gd name="connsiteY29" fmla="*/ 75707 h 221041"/>
                  <a:gd name="connsiteX30" fmla="*/ 101449 w 138331"/>
                  <a:gd name="connsiteY30" fmla="*/ 75707 h 221041"/>
                  <a:gd name="connsiteX31" fmla="*/ 101449 w 138331"/>
                  <a:gd name="connsiteY31" fmla="*/ 75707 h 221041"/>
                  <a:gd name="connsiteX32" fmla="*/ 111409 w 138331"/>
                  <a:gd name="connsiteY32" fmla="*/ 96568 h 221041"/>
                  <a:gd name="connsiteX33" fmla="*/ 126177 w 138331"/>
                  <a:gd name="connsiteY33" fmla="*/ 102306 h 221041"/>
                  <a:gd name="connsiteX34" fmla="*/ 126902 w 138331"/>
                  <a:gd name="connsiteY34" fmla="*/ 101956 h 221041"/>
                  <a:gd name="connsiteX35" fmla="*/ 132020 w 138331"/>
                  <a:gd name="connsiteY35" fmla="*/ 85516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38331" h="221041">
                    <a:moveTo>
                      <a:pt x="132574" y="85101"/>
                    </a:moveTo>
                    <a:lnTo>
                      <a:pt x="126349" y="71977"/>
                    </a:lnTo>
                    <a:cubicBezTo>
                      <a:pt x="122614" y="64102"/>
                      <a:pt x="118879" y="56089"/>
                      <a:pt x="115006" y="48077"/>
                    </a:cubicBezTo>
                    <a:cubicBezTo>
                      <a:pt x="111132" y="40064"/>
                      <a:pt x="108227" y="34262"/>
                      <a:pt x="104769" y="26525"/>
                    </a:cubicBezTo>
                    <a:cubicBezTo>
                      <a:pt x="101311" y="18789"/>
                      <a:pt x="98406" y="10361"/>
                      <a:pt x="89968" y="10361"/>
                    </a:cubicBezTo>
                    <a:lnTo>
                      <a:pt x="54001" y="10361"/>
                    </a:lnTo>
                    <a:cubicBezTo>
                      <a:pt x="48726" y="11053"/>
                      <a:pt x="44315" y="14706"/>
                      <a:pt x="42658" y="19755"/>
                    </a:cubicBezTo>
                    <a:cubicBezTo>
                      <a:pt x="40998" y="23486"/>
                      <a:pt x="39061" y="27354"/>
                      <a:pt x="37263" y="31222"/>
                    </a:cubicBezTo>
                    <a:cubicBezTo>
                      <a:pt x="33805" y="38682"/>
                      <a:pt x="30208" y="46143"/>
                      <a:pt x="26612" y="53603"/>
                    </a:cubicBezTo>
                    <a:lnTo>
                      <a:pt x="16237" y="75430"/>
                    </a:lnTo>
                    <a:cubicBezTo>
                      <a:pt x="14715" y="78746"/>
                      <a:pt x="13193" y="82062"/>
                      <a:pt x="11533" y="85377"/>
                    </a:cubicBezTo>
                    <a:cubicBezTo>
                      <a:pt x="8791" y="91392"/>
                      <a:pt x="11065" y="98503"/>
                      <a:pt x="16790" y="101817"/>
                    </a:cubicBezTo>
                    <a:cubicBezTo>
                      <a:pt x="22261" y="104705"/>
                      <a:pt x="29041" y="102618"/>
                      <a:pt x="31933" y="97154"/>
                    </a:cubicBezTo>
                    <a:cubicBezTo>
                      <a:pt x="32058" y="96917"/>
                      <a:pt x="32175" y="96675"/>
                      <a:pt x="32283" y="96429"/>
                    </a:cubicBezTo>
                    <a:lnTo>
                      <a:pt x="42105" y="75569"/>
                    </a:lnTo>
                    <a:lnTo>
                      <a:pt x="42105" y="75569"/>
                    </a:lnTo>
                    <a:lnTo>
                      <a:pt x="42105" y="75569"/>
                    </a:lnTo>
                    <a:lnTo>
                      <a:pt x="26197" y="134145"/>
                    </a:lnTo>
                    <a:lnTo>
                      <a:pt x="40030" y="134145"/>
                    </a:lnTo>
                    <a:lnTo>
                      <a:pt x="40030" y="198661"/>
                    </a:lnTo>
                    <a:cubicBezTo>
                      <a:pt x="40030" y="205452"/>
                      <a:pt x="45542" y="210956"/>
                      <a:pt x="52341" y="210956"/>
                    </a:cubicBezTo>
                    <a:cubicBezTo>
                      <a:pt x="59141" y="210956"/>
                      <a:pt x="64653" y="205452"/>
                      <a:pt x="64653" y="198661"/>
                    </a:cubicBezTo>
                    <a:lnTo>
                      <a:pt x="64653" y="134145"/>
                    </a:lnTo>
                    <a:lnTo>
                      <a:pt x="78486" y="134145"/>
                    </a:lnTo>
                    <a:lnTo>
                      <a:pt x="78486" y="198661"/>
                    </a:lnTo>
                    <a:cubicBezTo>
                      <a:pt x="78486" y="205452"/>
                      <a:pt x="83998" y="210956"/>
                      <a:pt x="90798" y="210956"/>
                    </a:cubicBezTo>
                    <a:cubicBezTo>
                      <a:pt x="97597" y="210956"/>
                      <a:pt x="103109" y="205452"/>
                      <a:pt x="103109" y="198661"/>
                    </a:cubicBezTo>
                    <a:lnTo>
                      <a:pt x="103109" y="134145"/>
                    </a:lnTo>
                    <a:lnTo>
                      <a:pt x="116942" y="134145"/>
                    </a:lnTo>
                    <a:lnTo>
                      <a:pt x="101449" y="75707"/>
                    </a:lnTo>
                    <a:lnTo>
                      <a:pt x="101449" y="75707"/>
                    </a:lnTo>
                    <a:lnTo>
                      <a:pt x="101449" y="75707"/>
                    </a:lnTo>
                    <a:lnTo>
                      <a:pt x="111409" y="96568"/>
                    </a:lnTo>
                    <a:cubicBezTo>
                      <a:pt x="113900" y="102225"/>
                      <a:pt x="120512" y="104794"/>
                      <a:pt x="126177" y="102306"/>
                    </a:cubicBezTo>
                    <a:cubicBezTo>
                      <a:pt x="126423" y="102198"/>
                      <a:pt x="126665" y="102081"/>
                      <a:pt x="126902" y="101956"/>
                    </a:cubicBezTo>
                    <a:cubicBezTo>
                      <a:pt x="132687" y="98685"/>
                      <a:pt x="134928" y="91486"/>
                      <a:pt x="132020" y="855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41" name="Forma libre 302">
                <a:extLst>
                  <a:ext uri="{FF2B5EF4-FFF2-40B4-BE49-F238E27FC236}">
                    <a16:creationId xmlns:a16="http://schemas.microsoft.com/office/drawing/2014/main" id="{BDE64232-4FE2-6440-9FE1-CD037C1FD0A5}"/>
                  </a:ext>
                </a:extLst>
              </p:cNvPr>
              <p:cNvSpPr/>
              <p:nvPr/>
            </p:nvSpPr>
            <p:spPr>
              <a:xfrm>
                <a:off x="18844636" y="6935761"/>
                <a:ext cx="265069" cy="264719"/>
              </a:xfrm>
              <a:custGeom>
                <a:avLst/>
                <a:gdLst>
                  <a:gd name="connsiteX0" fmla="*/ 31955 w 55332"/>
                  <a:gd name="connsiteY0" fmla="*/ 53464 h 55260"/>
                  <a:gd name="connsiteX1" fmla="*/ 53534 w 55332"/>
                  <a:gd name="connsiteY1" fmla="*/ 31912 h 55260"/>
                  <a:gd name="connsiteX2" fmla="*/ 31954 w 55332"/>
                  <a:gd name="connsiteY2" fmla="*/ 10361 h 55260"/>
                  <a:gd name="connsiteX3" fmla="*/ 10375 w 55332"/>
                  <a:gd name="connsiteY3" fmla="*/ 31913 h 55260"/>
                  <a:gd name="connsiteX4" fmla="*/ 10375 w 55332"/>
                  <a:gd name="connsiteY4" fmla="*/ 32051 h 55260"/>
                  <a:gd name="connsiteX5" fmla="*/ 31816 w 55332"/>
                  <a:gd name="connsiteY5" fmla="*/ 53465 h 55260"/>
                  <a:gd name="connsiteX6" fmla="*/ 31955 w 55332"/>
                  <a:gd name="connsiteY6" fmla="*/ 53464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332" h="55260">
                    <a:moveTo>
                      <a:pt x="31955" y="53464"/>
                    </a:moveTo>
                    <a:cubicBezTo>
                      <a:pt x="43873" y="53464"/>
                      <a:pt x="53535" y="43815"/>
                      <a:pt x="53534" y="31912"/>
                    </a:cubicBezTo>
                    <a:cubicBezTo>
                      <a:pt x="53534" y="20010"/>
                      <a:pt x="43872" y="10361"/>
                      <a:pt x="31954" y="10361"/>
                    </a:cubicBezTo>
                    <a:cubicBezTo>
                      <a:pt x="20036" y="10362"/>
                      <a:pt x="10375" y="20011"/>
                      <a:pt x="10375" y="31913"/>
                    </a:cubicBezTo>
                    <a:cubicBezTo>
                      <a:pt x="10375" y="31959"/>
                      <a:pt x="10375" y="32005"/>
                      <a:pt x="10375" y="32051"/>
                    </a:cubicBezTo>
                    <a:cubicBezTo>
                      <a:pt x="10375" y="43877"/>
                      <a:pt x="19975" y="53465"/>
                      <a:pt x="31816" y="53465"/>
                    </a:cubicBezTo>
                    <a:cubicBezTo>
                      <a:pt x="31863" y="53465"/>
                      <a:pt x="31909" y="53465"/>
                      <a:pt x="31955" y="5346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42" name="Forma libre 303">
                <a:extLst>
                  <a:ext uri="{FF2B5EF4-FFF2-40B4-BE49-F238E27FC236}">
                    <a16:creationId xmlns:a16="http://schemas.microsoft.com/office/drawing/2014/main" id="{A91D60E8-ADDB-A845-8982-8E25AF6DCA68}"/>
                  </a:ext>
                </a:extLst>
              </p:cNvPr>
              <p:cNvSpPr/>
              <p:nvPr/>
            </p:nvSpPr>
            <p:spPr>
              <a:xfrm>
                <a:off x="19433629" y="7179967"/>
                <a:ext cx="662670" cy="1058882"/>
              </a:xfrm>
              <a:custGeom>
                <a:avLst/>
                <a:gdLst>
                  <a:gd name="connsiteX0" fmla="*/ 132547 w 138331"/>
                  <a:gd name="connsiteY0" fmla="*/ 85101 h 221041"/>
                  <a:gd name="connsiteX1" fmla="*/ 126461 w 138331"/>
                  <a:gd name="connsiteY1" fmla="*/ 71977 h 221041"/>
                  <a:gd name="connsiteX2" fmla="*/ 115117 w 138331"/>
                  <a:gd name="connsiteY2" fmla="*/ 48077 h 221041"/>
                  <a:gd name="connsiteX3" fmla="*/ 104743 w 138331"/>
                  <a:gd name="connsiteY3" fmla="*/ 26525 h 221041"/>
                  <a:gd name="connsiteX4" fmla="*/ 89941 w 138331"/>
                  <a:gd name="connsiteY4" fmla="*/ 10361 h 221041"/>
                  <a:gd name="connsiteX5" fmla="*/ 54113 w 138331"/>
                  <a:gd name="connsiteY5" fmla="*/ 10361 h 221041"/>
                  <a:gd name="connsiteX6" fmla="*/ 42770 w 138331"/>
                  <a:gd name="connsiteY6" fmla="*/ 19755 h 221041"/>
                  <a:gd name="connsiteX7" fmla="*/ 37237 w 138331"/>
                  <a:gd name="connsiteY7" fmla="*/ 31222 h 221041"/>
                  <a:gd name="connsiteX8" fmla="*/ 26724 w 138331"/>
                  <a:gd name="connsiteY8" fmla="*/ 53603 h 221041"/>
                  <a:gd name="connsiteX9" fmla="*/ 16349 w 138331"/>
                  <a:gd name="connsiteY9" fmla="*/ 75430 h 221041"/>
                  <a:gd name="connsiteX10" fmla="*/ 11645 w 138331"/>
                  <a:gd name="connsiteY10" fmla="*/ 85377 h 221041"/>
                  <a:gd name="connsiteX11" fmla="*/ 16764 w 138331"/>
                  <a:gd name="connsiteY11" fmla="*/ 101817 h 221041"/>
                  <a:gd name="connsiteX12" fmla="*/ 31906 w 138331"/>
                  <a:gd name="connsiteY12" fmla="*/ 97154 h 221041"/>
                  <a:gd name="connsiteX13" fmla="*/ 32257 w 138331"/>
                  <a:gd name="connsiteY13" fmla="*/ 96429 h 221041"/>
                  <a:gd name="connsiteX14" fmla="*/ 42078 w 138331"/>
                  <a:gd name="connsiteY14" fmla="*/ 75569 h 221041"/>
                  <a:gd name="connsiteX15" fmla="*/ 42078 w 138331"/>
                  <a:gd name="connsiteY15" fmla="*/ 75569 h 221041"/>
                  <a:gd name="connsiteX16" fmla="*/ 42078 w 138331"/>
                  <a:gd name="connsiteY16" fmla="*/ 75569 h 221041"/>
                  <a:gd name="connsiteX17" fmla="*/ 26170 w 138331"/>
                  <a:gd name="connsiteY17" fmla="*/ 134145 h 221041"/>
                  <a:gd name="connsiteX18" fmla="*/ 40003 w 138331"/>
                  <a:gd name="connsiteY18" fmla="*/ 134145 h 221041"/>
                  <a:gd name="connsiteX19" fmla="*/ 40003 w 138331"/>
                  <a:gd name="connsiteY19" fmla="*/ 198661 h 221041"/>
                  <a:gd name="connsiteX20" fmla="*/ 52315 w 138331"/>
                  <a:gd name="connsiteY20" fmla="*/ 210956 h 221041"/>
                  <a:gd name="connsiteX21" fmla="*/ 64626 w 138331"/>
                  <a:gd name="connsiteY21" fmla="*/ 198661 h 221041"/>
                  <a:gd name="connsiteX22" fmla="*/ 64626 w 138331"/>
                  <a:gd name="connsiteY22" fmla="*/ 134145 h 221041"/>
                  <a:gd name="connsiteX23" fmla="*/ 78460 w 138331"/>
                  <a:gd name="connsiteY23" fmla="*/ 134145 h 221041"/>
                  <a:gd name="connsiteX24" fmla="*/ 78460 w 138331"/>
                  <a:gd name="connsiteY24" fmla="*/ 198661 h 221041"/>
                  <a:gd name="connsiteX25" fmla="*/ 90771 w 138331"/>
                  <a:gd name="connsiteY25" fmla="*/ 210956 h 221041"/>
                  <a:gd name="connsiteX26" fmla="*/ 103083 w 138331"/>
                  <a:gd name="connsiteY26" fmla="*/ 198661 h 221041"/>
                  <a:gd name="connsiteX27" fmla="*/ 103083 w 138331"/>
                  <a:gd name="connsiteY27" fmla="*/ 134145 h 221041"/>
                  <a:gd name="connsiteX28" fmla="*/ 116916 w 138331"/>
                  <a:gd name="connsiteY28" fmla="*/ 134145 h 221041"/>
                  <a:gd name="connsiteX29" fmla="*/ 101561 w 138331"/>
                  <a:gd name="connsiteY29" fmla="*/ 75707 h 221041"/>
                  <a:gd name="connsiteX30" fmla="*/ 101561 w 138331"/>
                  <a:gd name="connsiteY30" fmla="*/ 75707 h 221041"/>
                  <a:gd name="connsiteX31" fmla="*/ 101561 w 138331"/>
                  <a:gd name="connsiteY31" fmla="*/ 75707 h 221041"/>
                  <a:gd name="connsiteX32" fmla="*/ 111383 w 138331"/>
                  <a:gd name="connsiteY32" fmla="*/ 96568 h 221041"/>
                  <a:gd name="connsiteX33" fmla="*/ 126150 w 138331"/>
                  <a:gd name="connsiteY33" fmla="*/ 102306 h 221041"/>
                  <a:gd name="connsiteX34" fmla="*/ 126876 w 138331"/>
                  <a:gd name="connsiteY34" fmla="*/ 101956 h 221041"/>
                  <a:gd name="connsiteX35" fmla="*/ 131994 w 138331"/>
                  <a:gd name="connsiteY35" fmla="*/ 85516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38331" h="221041">
                    <a:moveTo>
                      <a:pt x="132547" y="85101"/>
                    </a:moveTo>
                    <a:cubicBezTo>
                      <a:pt x="130472" y="80680"/>
                      <a:pt x="128397" y="76397"/>
                      <a:pt x="126461" y="71977"/>
                    </a:cubicBezTo>
                    <a:cubicBezTo>
                      <a:pt x="122587" y="64102"/>
                      <a:pt x="118852" y="56089"/>
                      <a:pt x="115117" y="48077"/>
                    </a:cubicBezTo>
                    <a:lnTo>
                      <a:pt x="104743" y="26525"/>
                    </a:lnTo>
                    <a:cubicBezTo>
                      <a:pt x="101561" y="19617"/>
                      <a:pt x="98518" y="10361"/>
                      <a:pt x="89941" y="10361"/>
                    </a:cubicBezTo>
                    <a:lnTo>
                      <a:pt x="54113" y="10361"/>
                    </a:lnTo>
                    <a:cubicBezTo>
                      <a:pt x="48838" y="11053"/>
                      <a:pt x="44427" y="14706"/>
                      <a:pt x="42770" y="19755"/>
                    </a:cubicBezTo>
                    <a:cubicBezTo>
                      <a:pt x="40972" y="23486"/>
                      <a:pt x="39173" y="27354"/>
                      <a:pt x="37237" y="31222"/>
                    </a:cubicBezTo>
                    <a:lnTo>
                      <a:pt x="26724" y="53603"/>
                    </a:lnTo>
                    <a:lnTo>
                      <a:pt x="16349" y="75430"/>
                    </a:lnTo>
                    <a:cubicBezTo>
                      <a:pt x="14689" y="78746"/>
                      <a:pt x="13167" y="82062"/>
                      <a:pt x="11645" y="85377"/>
                    </a:cubicBezTo>
                    <a:cubicBezTo>
                      <a:pt x="8737" y="91347"/>
                      <a:pt x="10979" y="98547"/>
                      <a:pt x="16764" y="101817"/>
                    </a:cubicBezTo>
                    <a:cubicBezTo>
                      <a:pt x="22235" y="104705"/>
                      <a:pt x="29014" y="102618"/>
                      <a:pt x="31906" y="97154"/>
                    </a:cubicBezTo>
                    <a:cubicBezTo>
                      <a:pt x="32032" y="96917"/>
                      <a:pt x="32149" y="96675"/>
                      <a:pt x="32257" y="96429"/>
                    </a:cubicBezTo>
                    <a:lnTo>
                      <a:pt x="42078" y="75569"/>
                    </a:lnTo>
                    <a:lnTo>
                      <a:pt x="42078" y="75569"/>
                    </a:lnTo>
                    <a:lnTo>
                      <a:pt x="42078" y="75569"/>
                    </a:lnTo>
                    <a:lnTo>
                      <a:pt x="26170" y="134145"/>
                    </a:lnTo>
                    <a:lnTo>
                      <a:pt x="40003" y="134145"/>
                    </a:lnTo>
                    <a:lnTo>
                      <a:pt x="40003" y="198661"/>
                    </a:lnTo>
                    <a:cubicBezTo>
                      <a:pt x="40003" y="205452"/>
                      <a:pt x="45516" y="210956"/>
                      <a:pt x="52315" y="210956"/>
                    </a:cubicBezTo>
                    <a:cubicBezTo>
                      <a:pt x="59114" y="210956"/>
                      <a:pt x="64626" y="205452"/>
                      <a:pt x="64626" y="198661"/>
                    </a:cubicBezTo>
                    <a:lnTo>
                      <a:pt x="64626" y="134145"/>
                    </a:lnTo>
                    <a:lnTo>
                      <a:pt x="78460" y="134145"/>
                    </a:lnTo>
                    <a:lnTo>
                      <a:pt x="78460" y="198661"/>
                    </a:lnTo>
                    <a:cubicBezTo>
                      <a:pt x="78460" y="205452"/>
                      <a:pt x="83972" y="210956"/>
                      <a:pt x="90771" y="210956"/>
                    </a:cubicBezTo>
                    <a:cubicBezTo>
                      <a:pt x="97571" y="210956"/>
                      <a:pt x="103083" y="205452"/>
                      <a:pt x="103083" y="198661"/>
                    </a:cubicBezTo>
                    <a:lnTo>
                      <a:pt x="103083" y="134145"/>
                    </a:lnTo>
                    <a:lnTo>
                      <a:pt x="116916" y="134145"/>
                    </a:lnTo>
                    <a:lnTo>
                      <a:pt x="101561" y="75707"/>
                    </a:lnTo>
                    <a:lnTo>
                      <a:pt x="101561" y="75707"/>
                    </a:lnTo>
                    <a:lnTo>
                      <a:pt x="101561" y="75707"/>
                    </a:lnTo>
                    <a:lnTo>
                      <a:pt x="111383" y="96568"/>
                    </a:lnTo>
                    <a:cubicBezTo>
                      <a:pt x="113874" y="102225"/>
                      <a:pt x="120486" y="104794"/>
                      <a:pt x="126150" y="102306"/>
                    </a:cubicBezTo>
                    <a:cubicBezTo>
                      <a:pt x="126396" y="102198"/>
                      <a:pt x="126638" y="102081"/>
                      <a:pt x="126876" y="101956"/>
                    </a:cubicBezTo>
                    <a:cubicBezTo>
                      <a:pt x="132661" y="98685"/>
                      <a:pt x="134902" y="91486"/>
                      <a:pt x="131994" y="855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43" name="Forma libre 304">
                <a:extLst>
                  <a:ext uri="{FF2B5EF4-FFF2-40B4-BE49-F238E27FC236}">
                    <a16:creationId xmlns:a16="http://schemas.microsoft.com/office/drawing/2014/main" id="{26DA4C04-3EE0-EA47-9737-824DB6F8947F}"/>
                  </a:ext>
                </a:extLst>
              </p:cNvPr>
              <p:cNvSpPr/>
              <p:nvPr/>
            </p:nvSpPr>
            <p:spPr>
              <a:xfrm>
                <a:off x="19626588" y="6935766"/>
                <a:ext cx="265069" cy="264719"/>
              </a:xfrm>
              <a:custGeom>
                <a:avLst/>
                <a:gdLst>
                  <a:gd name="connsiteX0" fmla="*/ 31817 w 55332"/>
                  <a:gd name="connsiteY0" fmla="*/ 53464 h 55260"/>
                  <a:gd name="connsiteX1" fmla="*/ 53534 w 55332"/>
                  <a:gd name="connsiteY1" fmla="*/ 32050 h 55260"/>
                  <a:gd name="connsiteX2" fmla="*/ 32093 w 55332"/>
                  <a:gd name="connsiteY2" fmla="*/ 10362 h 55260"/>
                  <a:gd name="connsiteX3" fmla="*/ 10375 w 55332"/>
                  <a:gd name="connsiteY3" fmla="*/ 31775 h 55260"/>
                  <a:gd name="connsiteX4" fmla="*/ 10375 w 55332"/>
                  <a:gd name="connsiteY4" fmla="*/ 32051 h 55260"/>
                  <a:gd name="connsiteX5" fmla="*/ 31817 w 55332"/>
                  <a:gd name="connsiteY5" fmla="*/ 53464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5332" h="55260">
                    <a:moveTo>
                      <a:pt x="31817" y="53464"/>
                    </a:moveTo>
                    <a:cubicBezTo>
                      <a:pt x="43735" y="53540"/>
                      <a:pt x="53458" y="43953"/>
                      <a:pt x="53534" y="32050"/>
                    </a:cubicBezTo>
                    <a:cubicBezTo>
                      <a:pt x="53610" y="20148"/>
                      <a:pt x="44011" y="10438"/>
                      <a:pt x="32093" y="10362"/>
                    </a:cubicBezTo>
                    <a:cubicBezTo>
                      <a:pt x="20175" y="10286"/>
                      <a:pt x="10452" y="19873"/>
                      <a:pt x="10375" y="31775"/>
                    </a:cubicBezTo>
                    <a:cubicBezTo>
                      <a:pt x="10375" y="31867"/>
                      <a:pt x="10375" y="31959"/>
                      <a:pt x="10375" y="32051"/>
                    </a:cubicBezTo>
                    <a:cubicBezTo>
                      <a:pt x="10375" y="43877"/>
                      <a:pt x="19975" y="53464"/>
                      <a:pt x="31817" y="5346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44" name="Forma libre 305">
                <a:extLst>
                  <a:ext uri="{FF2B5EF4-FFF2-40B4-BE49-F238E27FC236}">
                    <a16:creationId xmlns:a16="http://schemas.microsoft.com/office/drawing/2014/main" id="{EA75C07C-B747-D14A-ACCD-3998D806EFC7}"/>
                  </a:ext>
                </a:extLst>
              </p:cNvPr>
              <p:cNvSpPr/>
              <p:nvPr/>
            </p:nvSpPr>
            <p:spPr>
              <a:xfrm>
                <a:off x="20215577" y="7181951"/>
                <a:ext cx="662670" cy="992703"/>
              </a:xfrm>
              <a:custGeom>
                <a:avLst/>
                <a:gdLst>
                  <a:gd name="connsiteX0" fmla="*/ 132547 w 138331"/>
                  <a:gd name="connsiteY0" fmla="*/ 84687 h 207226"/>
                  <a:gd name="connsiteX1" fmla="*/ 126322 w 138331"/>
                  <a:gd name="connsiteY1" fmla="*/ 71977 h 207226"/>
                  <a:gd name="connsiteX2" fmla="*/ 114979 w 138331"/>
                  <a:gd name="connsiteY2" fmla="*/ 48077 h 207226"/>
                  <a:gd name="connsiteX3" fmla="*/ 104743 w 138331"/>
                  <a:gd name="connsiteY3" fmla="*/ 26525 h 207226"/>
                  <a:gd name="connsiteX4" fmla="*/ 89803 w 138331"/>
                  <a:gd name="connsiteY4" fmla="*/ 10361 h 207226"/>
                  <a:gd name="connsiteX5" fmla="*/ 54390 w 138331"/>
                  <a:gd name="connsiteY5" fmla="*/ 10361 h 207226"/>
                  <a:gd name="connsiteX6" fmla="*/ 43047 w 138331"/>
                  <a:gd name="connsiteY6" fmla="*/ 19755 h 207226"/>
                  <a:gd name="connsiteX7" fmla="*/ 37652 w 138331"/>
                  <a:gd name="connsiteY7" fmla="*/ 31222 h 207226"/>
                  <a:gd name="connsiteX8" fmla="*/ 26724 w 138331"/>
                  <a:gd name="connsiteY8" fmla="*/ 53188 h 207226"/>
                  <a:gd name="connsiteX9" fmla="*/ 16349 w 138331"/>
                  <a:gd name="connsiteY9" fmla="*/ 75016 h 207226"/>
                  <a:gd name="connsiteX10" fmla="*/ 11645 w 138331"/>
                  <a:gd name="connsiteY10" fmla="*/ 84963 h 207226"/>
                  <a:gd name="connsiteX11" fmla="*/ 16764 w 138331"/>
                  <a:gd name="connsiteY11" fmla="*/ 101403 h 207226"/>
                  <a:gd name="connsiteX12" fmla="*/ 31906 w 138331"/>
                  <a:gd name="connsiteY12" fmla="*/ 96740 h 207226"/>
                  <a:gd name="connsiteX13" fmla="*/ 32257 w 138331"/>
                  <a:gd name="connsiteY13" fmla="*/ 96015 h 207226"/>
                  <a:gd name="connsiteX14" fmla="*/ 42217 w 138331"/>
                  <a:gd name="connsiteY14" fmla="*/ 75154 h 207226"/>
                  <a:gd name="connsiteX15" fmla="*/ 42217 w 138331"/>
                  <a:gd name="connsiteY15" fmla="*/ 75154 h 207226"/>
                  <a:gd name="connsiteX16" fmla="*/ 42217 w 138331"/>
                  <a:gd name="connsiteY16" fmla="*/ 75154 h 207226"/>
                  <a:gd name="connsiteX17" fmla="*/ 26724 w 138331"/>
                  <a:gd name="connsiteY17" fmla="*/ 133454 h 207226"/>
                  <a:gd name="connsiteX18" fmla="*/ 40557 w 138331"/>
                  <a:gd name="connsiteY18" fmla="*/ 133454 h 207226"/>
                  <a:gd name="connsiteX19" fmla="*/ 40557 w 138331"/>
                  <a:gd name="connsiteY19" fmla="*/ 197970 h 207226"/>
                  <a:gd name="connsiteX20" fmla="*/ 54248 w 138331"/>
                  <a:gd name="connsiteY20" fmla="*/ 209026 h 207226"/>
                  <a:gd name="connsiteX21" fmla="*/ 65318 w 138331"/>
                  <a:gd name="connsiteY21" fmla="*/ 197970 h 207226"/>
                  <a:gd name="connsiteX22" fmla="*/ 65318 w 138331"/>
                  <a:gd name="connsiteY22" fmla="*/ 133454 h 207226"/>
                  <a:gd name="connsiteX23" fmla="*/ 79151 w 138331"/>
                  <a:gd name="connsiteY23" fmla="*/ 133454 h 207226"/>
                  <a:gd name="connsiteX24" fmla="*/ 79151 w 138331"/>
                  <a:gd name="connsiteY24" fmla="*/ 197970 h 207226"/>
                  <a:gd name="connsiteX25" fmla="*/ 91463 w 138331"/>
                  <a:gd name="connsiteY25" fmla="*/ 210266 h 207226"/>
                  <a:gd name="connsiteX26" fmla="*/ 103774 w 138331"/>
                  <a:gd name="connsiteY26" fmla="*/ 197970 h 207226"/>
                  <a:gd name="connsiteX27" fmla="*/ 103774 w 138331"/>
                  <a:gd name="connsiteY27" fmla="*/ 133454 h 207226"/>
                  <a:gd name="connsiteX28" fmla="*/ 117607 w 138331"/>
                  <a:gd name="connsiteY28" fmla="*/ 133454 h 207226"/>
                  <a:gd name="connsiteX29" fmla="*/ 102253 w 138331"/>
                  <a:gd name="connsiteY29" fmla="*/ 75016 h 207226"/>
                  <a:gd name="connsiteX30" fmla="*/ 102253 w 138331"/>
                  <a:gd name="connsiteY30" fmla="*/ 75016 h 207226"/>
                  <a:gd name="connsiteX31" fmla="*/ 102253 w 138331"/>
                  <a:gd name="connsiteY31" fmla="*/ 75016 h 207226"/>
                  <a:gd name="connsiteX32" fmla="*/ 112074 w 138331"/>
                  <a:gd name="connsiteY32" fmla="*/ 95877 h 207226"/>
                  <a:gd name="connsiteX33" fmla="*/ 126842 w 138331"/>
                  <a:gd name="connsiteY33" fmla="*/ 101615 h 207226"/>
                  <a:gd name="connsiteX34" fmla="*/ 127567 w 138331"/>
                  <a:gd name="connsiteY34" fmla="*/ 101265 h 207226"/>
                  <a:gd name="connsiteX35" fmla="*/ 132686 w 138331"/>
                  <a:gd name="connsiteY35" fmla="*/ 84825 h 207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38331" h="207226">
                    <a:moveTo>
                      <a:pt x="132547" y="84687"/>
                    </a:moveTo>
                    <a:lnTo>
                      <a:pt x="126322" y="71977"/>
                    </a:lnTo>
                    <a:cubicBezTo>
                      <a:pt x="122587" y="64102"/>
                      <a:pt x="118714" y="56089"/>
                      <a:pt x="114979" y="48077"/>
                    </a:cubicBezTo>
                    <a:lnTo>
                      <a:pt x="104743" y="26525"/>
                    </a:lnTo>
                    <a:cubicBezTo>
                      <a:pt x="101423" y="19618"/>
                      <a:pt x="98379" y="10361"/>
                      <a:pt x="89803" y="10361"/>
                    </a:cubicBezTo>
                    <a:lnTo>
                      <a:pt x="54390" y="10361"/>
                    </a:lnTo>
                    <a:cubicBezTo>
                      <a:pt x="49114" y="11053"/>
                      <a:pt x="44704" y="14706"/>
                      <a:pt x="43047" y="19755"/>
                    </a:cubicBezTo>
                    <a:lnTo>
                      <a:pt x="37652" y="31222"/>
                    </a:lnTo>
                    <a:lnTo>
                      <a:pt x="26724" y="53188"/>
                    </a:lnTo>
                    <a:lnTo>
                      <a:pt x="16349" y="75016"/>
                    </a:lnTo>
                    <a:lnTo>
                      <a:pt x="11645" y="84963"/>
                    </a:lnTo>
                    <a:cubicBezTo>
                      <a:pt x="8737" y="90933"/>
                      <a:pt x="10979" y="98132"/>
                      <a:pt x="16764" y="101403"/>
                    </a:cubicBezTo>
                    <a:cubicBezTo>
                      <a:pt x="22235" y="104291"/>
                      <a:pt x="29014" y="102203"/>
                      <a:pt x="31906" y="96740"/>
                    </a:cubicBezTo>
                    <a:cubicBezTo>
                      <a:pt x="32032" y="96502"/>
                      <a:pt x="32149" y="96261"/>
                      <a:pt x="32257" y="96015"/>
                    </a:cubicBezTo>
                    <a:lnTo>
                      <a:pt x="42217" y="75154"/>
                    </a:lnTo>
                    <a:lnTo>
                      <a:pt x="42217" y="75154"/>
                    </a:lnTo>
                    <a:lnTo>
                      <a:pt x="42217" y="75154"/>
                    </a:lnTo>
                    <a:lnTo>
                      <a:pt x="26724" y="133454"/>
                    </a:lnTo>
                    <a:lnTo>
                      <a:pt x="40557" y="133454"/>
                    </a:lnTo>
                    <a:lnTo>
                      <a:pt x="40557" y="197970"/>
                    </a:lnTo>
                    <a:cubicBezTo>
                      <a:pt x="41280" y="204799"/>
                      <a:pt x="47410" y="209749"/>
                      <a:pt x="54248" y="209026"/>
                    </a:cubicBezTo>
                    <a:cubicBezTo>
                      <a:pt x="60087" y="208409"/>
                      <a:pt x="64700" y="203801"/>
                      <a:pt x="65318" y="197970"/>
                    </a:cubicBezTo>
                    <a:lnTo>
                      <a:pt x="65318" y="133454"/>
                    </a:lnTo>
                    <a:lnTo>
                      <a:pt x="79151" y="133454"/>
                    </a:lnTo>
                    <a:lnTo>
                      <a:pt x="79151" y="197970"/>
                    </a:lnTo>
                    <a:cubicBezTo>
                      <a:pt x="79151" y="204761"/>
                      <a:pt x="84663" y="210266"/>
                      <a:pt x="91463" y="210266"/>
                    </a:cubicBezTo>
                    <a:cubicBezTo>
                      <a:pt x="98262" y="210266"/>
                      <a:pt x="103774" y="204761"/>
                      <a:pt x="103774" y="197970"/>
                    </a:cubicBezTo>
                    <a:lnTo>
                      <a:pt x="103774" y="133454"/>
                    </a:lnTo>
                    <a:lnTo>
                      <a:pt x="117607" y="133454"/>
                    </a:lnTo>
                    <a:lnTo>
                      <a:pt x="102253" y="75016"/>
                    </a:lnTo>
                    <a:lnTo>
                      <a:pt x="102253" y="75016"/>
                    </a:lnTo>
                    <a:lnTo>
                      <a:pt x="102253" y="75016"/>
                    </a:lnTo>
                    <a:lnTo>
                      <a:pt x="112074" y="95877"/>
                    </a:lnTo>
                    <a:cubicBezTo>
                      <a:pt x="114565" y="101534"/>
                      <a:pt x="121177" y="104103"/>
                      <a:pt x="126842" y="101615"/>
                    </a:cubicBezTo>
                    <a:cubicBezTo>
                      <a:pt x="127088" y="101507"/>
                      <a:pt x="127330" y="101390"/>
                      <a:pt x="127567" y="101265"/>
                    </a:cubicBezTo>
                    <a:cubicBezTo>
                      <a:pt x="133352" y="97994"/>
                      <a:pt x="135594" y="90795"/>
                      <a:pt x="132686" y="8482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45" name="Forma libre 306">
                <a:extLst>
                  <a:ext uri="{FF2B5EF4-FFF2-40B4-BE49-F238E27FC236}">
                    <a16:creationId xmlns:a16="http://schemas.microsoft.com/office/drawing/2014/main" id="{865D2D9A-0972-544F-BCEE-AABD0C992F34}"/>
                  </a:ext>
                </a:extLst>
              </p:cNvPr>
              <p:cNvSpPr/>
              <p:nvPr/>
            </p:nvSpPr>
            <p:spPr>
              <a:xfrm>
                <a:off x="20407874" y="6936422"/>
                <a:ext cx="265069" cy="264719"/>
              </a:xfrm>
              <a:custGeom>
                <a:avLst/>
                <a:gdLst>
                  <a:gd name="connsiteX0" fmla="*/ 53534 w 55332"/>
                  <a:gd name="connsiteY0" fmla="*/ 31913 h 55260"/>
                  <a:gd name="connsiteX1" fmla="*/ 31955 w 55332"/>
                  <a:gd name="connsiteY1" fmla="*/ 53464 h 55260"/>
                  <a:gd name="connsiteX2" fmla="*/ 10375 w 55332"/>
                  <a:gd name="connsiteY2" fmla="*/ 31913 h 55260"/>
                  <a:gd name="connsiteX3" fmla="*/ 31955 w 55332"/>
                  <a:gd name="connsiteY3" fmla="*/ 10361 h 55260"/>
                  <a:gd name="connsiteX4" fmla="*/ 53534 w 55332"/>
                  <a:gd name="connsiteY4" fmla="*/ 31913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32" h="55260">
                    <a:moveTo>
                      <a:pt x="53534" y="31913"/>
                    </a:moveTo>
                    <a:cubicBezTo>
                      <a:pt x="53534" y="43815"/>
                      <a:pt x="43873" y="53464"/>
                      <a:pt x="31955" y="53464"/>
                    </a:cubicBezTo>
                    <a:cubicBezTo>
                      <a:pt x="20036" y="53464"/>
                      <a:pt x="10375" y="43815"/>
                      <a:pt x="10375" y="31913"/>
                    </a:cubicBezTo>
                    <a:cubicBezTo>
                      <a:pt x="10375" y="20010"/>
                      <a:pt x="20036" y="10361"/>
                      <a:pt x="31955" y="10361"/>
                    </a:cubicBezTo>
                    <a:cubicBezTo>
                      <a:pt x="43873" y="10361"/>
                      <a:pt x="53534" y="20010"/>
                      <a:pt x="53534" y="319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46" name="Forma libre 307">
                <a:extLst>
                  <a:ext uri="{FF2B5EF4-FFF2-40B4-BE49-F238E27FC236}">
                    <a16:creationId xmlns:a16="http://schemas.microsoft.com/office/drawing/2014/main" id="{ACC02FEC-C23A-E249-92BF-410820D1F86F}"/>
                  </a:ext>
                </a:extLst>
              </p:cNvPr>
              <p:cNvSpPr/>
              <p:nvPr/>
            </p:nvSpPr>
            <p:spPr>
              <a:xfrm>
                <a:off x="20994415" y="7181951"/>
                <a:ext cx="662670" cy="992703"/>
              </a:xfrm>
              <a:custGeom>
                <a:avLst/>
                <a:gdLst>
                  <a:gd name="connsiteX0" fmla="*/ 133058 w 138331"/>
                  <a:gd name="connsiteY0" fmla="*/ 84687 h 207226"/>
                  <a:gd name="connsiteX1" fmla="*/ 126972 w 138331"/>
                  <a:gd name="connsiteY1" fmla="*/ 71977 h 207226"/>
                  <a:gd name="connsiteX2" fmla="*/ 115629 w 138331"/>
                  <a:gd name="connsiteY2" fmla="*/ 48077 h 207226"/>
                  <a:gd name="connsiteX3" fmla="*/ 105392 w 138331"/>
                  <a:gd name="connsiteY3" fmla="*/ 26525 h 207226"/>
                  <a:gd name="connsiteX4" fmla="*/ 90591 w 138331"/>
                  <a:gd name="connsiteY4" fmla="*/ 10361 h 207226"/>
                  <a:gd name="connsiteX5" fmla="*/ 54624 w 138331"/>
                  <a:gd name="connsiteY5" fmla="*/ 10361 h 207226"/>
                  <a:gd name="connsiteX6" fmla="*/ 43281 w 138331"/>
                  <a:gd name="connsiteY6" fmla="*/ 19755 h 207226"/>
                  <a:gd name="connsiteX7" fmla="*/ 37886 w 138331"/>
                  <a:gd name="connsiteY7" fmla="*/ 31222 h 207226"/>
                  <a:gd name="connsiteX8" fmla="*/ 27235 w 138331"/>
                  <a:gd name="connsiteY8" fmla="*/ 53603 h 207226"/>
                  <a:gd name="connsiteX9" fmla="*/ 16306 w 138331"/>
                  <a:gd name="connsiteY9" fmla="*/ 75016 h 207226"/>
                  <a:gd name="connsiteX10" fmla="*/ 11603 w 138331"/>
                  <a:gd name="connsiteY10" fmla="*/ 84963 h 207226"/>
                  <a:gd name="connsiteX11" fmla="*/ 16722 w 138331"/>
                  <a:gd name="connsiteY11" fmla="*/ 101403 h 207226"/>
                  <a:gd name="connsiteX12" fmla="*/ 31864 w 138331"/>
                  <a:gd name="connsiteY12" fmla="*/ 96740 h 207226"/>
                  <a:gd name="connsiteX13" fmla="*/ 32215 w 138331"/>
                  <a:gd name="connsiteY13" fmla="*/ 96015 h 207226"/>
                  <a:gd name="connsiteX14" fmla="*/ 42174 w 138331"/>
                  <a:gd name="connsiteY14" fmla="*/ 75154 h 207226"/>
                  <a:gd name="connsiteX15" fmla="*/ 42174 w 138331"/>
                  <a:gd name="connsiteY15" fmla="*/ 75154 h 207226"/>
                  <a:gd name="connsiteX16" fmla="*/ 42174 w 138331"/>
                  <a:gd name="connsiteY16" fmla="*/ 75154 h 207226"/>
                  <a:gd name="connsiteX17" fmla="*/ 26266 w 138331"/>
                  <a:gd name="connsiteY17" fmla="*/ 133730 h 207226"/>
                  <a:gd name="connsiteX18" fmla="*/ 40099 w 138331"/>
                  <a:gd name="connsiteY18" fmla="*/ 133730 h 207226"/>
                  <a:gd name="connsiteX19" fmla="*/ 40099 w 138331"/>
                  <a:gd name="connsiteY19" fmla="*/ 198247 h 207226"/>
                  <a:gd name="connsiteX20" fmla="*/ 52411 w 138331"/>
                  <a:gd name="connsiteY20" fmla="*/ 210542 h 207226"/>
                  <a:gd name="connsiteX21" fmla="*/ 64723 w 138331"/>
                  <a:gd name="connsiteY21" fmla="*/ 198247 h 207226"/>
                  <a:gd name="connsiteX22" fmla="*/ 64723 w 138331"/>
                  <a:gd name="connsiteY22" fmla="*/ 133730 h 207226"/>
                  <a:gd name="connsiteX23" fmla="*/ 78556 w 138331"/>
                  <a:gd name="connsiteY23" fmla="*/ 133730 h 207226"/>
                  <a:gd name="connsiteX24" fmla="*/ 78556 w 138331"/>
                  <a:gd name="connsiteY24" fmla="*/ 198247 h 207226"/>
                  <a:gd name="connsiteX25" fmla="*/ 90867 w 138331"/>
                  <a:gd name="connsiteY25" fmla="*/ 210542 h 207226"/>
                  <a:gd name="connsiteX26" fmla="*/ 103179 w 138331"/>
                  <a:gd name="connsiteY26" fmla="*/ 198247 h 207226"/>
                  <a:gd name="connsiteX27" fmla="*/ 103179 w 138331"/>
                  <a:gd name="connsiteY27" fmla="*/ 133730 h 207226"/>
                  <a:gd name="connsiteX28" fmla="*/ 117012 w 138331"/>
                  <a:gd name="connsiteY28" fmla="*/ 133730 h 207226"/>
                  <a:gd name="connsiteX29" fmla="*/ 101657 w 138331"/>
                  <a:gd name="connsiteY29" fmla="*/ 75292 h 207226"/>
                  <a:gd name="connsiteX30" fmla="*/ 101657 w 138331"/>
                  <a:gd name="connsiteY30" fmla="*/ 75292 h 207226"/>
                  <a:gd name="connsiteX31" fmla="*/ 101657 w 138331"/>
                  <a:gd name="connsiteY31" fmla="*/ 75292 h 207226"/>
                  <a:gd name="connsiteX32" fmla="*/ 111617 w 138331"/>
                  <a:gd name="connsiteY32" fmla="*/ 96153 h 207226"/>
                  <a:gd name="connsiteX33" fmla="*/ 126385 w 138331"/>
                  <a:gd name="connsiteY33" fmla="*/ 101891 h 207226"/>
                  <a:gd name="connsiteX34" fmla="*/ 127110 w 138331"/>
                  <a:gd name="connsiteY34" fmla="*/ 101541 h 207226"/>
                  <a:gd name="connsiteX35" fmla="*/ 132228 w 138331"/>
                  <a:gd name="connsiteY35" fmla="*/ 85101 h 207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38331" h="207226">
                    <a:moveTo>
                      <a:pt x="133058" y="84687"/>
                    </a:moveTo>
                    <a:lnTo>
                      <a:pt x="126972" y="71977"/>
                    </a:lnTo>
                    <a:cubicBezTo>
                      <a:pt x="123237" y="64102"/>
                      <a:pt x="119502" y="56089"/>
                      <a:pt x="115629" y="48077"/>
                    </a:cubicBezTo>
                    <a:cubicBezTo>
                      <a:pt x="111755" y="40064"/>
                      <a:pt x="108850" y="34262"/>
                      <a:pt x="105392" y="26525"/>
                    </a:cubicBezTo>
                    <a:cubicBezTo>
                      <a:pt x="101934" y="18789"/>
                      <a:pt x="99029" y="10361"/>
                      <a:pt x="90591" y="10361"/>
                    </a:cubicBezTo>
                    <a:lnTo>
                      <a:pt x="54624" y="10361"/>
                    </a:lnTo>
                    <a:cubicBezTo>
                      <a:pt x="49349" y="11053"/>
                      <a:pt x="44938" y="14706"/>
                      <a:pt x="43281" y="19755"/>
                    </a:cubicBezTo>
                    <a:lnTo>
                      <a:pt x="37886" y="31222"/>
                    </a:lnTo>
                    <a:lnTo>
                      <a:pt x="27235" y="53603"/>
                    </a:lnTo>
                    <a:lnTo>
                      <a:pt x="16306" y="75016"/>
                    </a:lnTo>
                    <a:cubicBezTo>
                      <a:pt x="14785" y="78332"/>
                      <a:pt x="13263" y="81647"/>
                      <a:pt x="11603" y="84963"/>
                    </a:cubicBezTo>
                    <a:cubicBezTo>
                      <a:pt x="8767" y="90938"/>
                      <a:pt x="10993" y="98087"/>
                      <a:pt x="16722" y="101403"/>
                    </a:cubicBezTo>
                    <a:cubicBezTo>
                      <a:pt x="22192" y="104291"/>
                      <a:pt x="28972" y="102203"/>
                      <a:pt x="31864" y="96740"/>
                    </a:cubicBezTo>
                    <a:cubicBezTo>
                      <a:pt x="31990" y="96502"/>
                      <a:pt x="32107" y="96261"/>
                      <a:pt x="32215" y="96015"/>
                    </a:cubicBezTo>
                    <a:lnTo>
                      <a:pt x="42174" y="75154"/>
                    </a:lnTo>
                    <a:lnTo>
                      <a:pt x="42174" y="75154"/>
                    </a:lnTo>
                    <a:lnTo>
                      <a:pt x="42174" y="75154"/>
                    </a:lnTo>
                    <a:lnTo>
                      <a:pt x="26266" y="133730"/>
                    </a:lnTo>
                    <a:lnTo>
                      <a:pt x="40099" y="133730"/>
                    </a:lnTo>
                    <a:lnTo>
                      <a:pt x="40099" y="198247"/>
                    </a:lnTo>
                    <a:cubicBezTo>
                      <a:pt x="40099" y="205037"/>
                      <a:pt x="45612" y="210542"/>
                      <a:pt x="52411" y="210542"/>
                    </a:cubicBezTo>
                    <a:cubicBezTo>
                      <a:pt x="59210" y="210542"/>
                      <a:pt x="64723" y="205037"/>
                      <a:pt x="64723" y="198247"/>
                    </a:cubicBezTo>
                    <a:lnTo>
                      <a:pt x="64723" y="133730"/>
                    </a:lnTo>
                    <a:lnTo>
                      <a:pt x="78556" y="133730"/>
                    </a:lnTo>
                    <a:lnTo>
                      <a:pt x="78556" y="198247"/>
                    </a:lnTo>
                    <a:cubicBezTo>
                      <a:pt x="78556" y="205037"/>
                      <a:pt x="84068" y="210542"/>
                      <a:pt x="90867" y="210542"/>
                    </a:cubicBezTo>
                    <a:cubicBezTo>
                      <a:pt x="97667" y="210542"/>
                      <a:pt x="103179" y="205037"/>
                      <a:pt x="103179" y="198247"/>
                    </a:cubicBezTo>
                    <a:lnTo>
                      <a:pt x="103179" y="133730"/>
                    </a:lnTo>
                    <a:lnTo>
                      <a:pt x="117012" y="133730"/>
                    </a:lnTo>
                    <a:lnTo>
                      <a:pt x="101657" y="75292"/>
                    </a:lnTo>
                    <a:lnTo>
                      <a:pt x="101657" y="75292"/>
                    </a:lnTo>
                    <a:lnTo>
                      <a:pt x="101657" y="75292"/>
                    </a:lnTo>
                    <a:lnTo>
                      <a:pt x="111617" y="96153"/>
                    </a:lnTo>
                    <a:cubicBezTo>
                      <a:pt x="114108" y="101810"/>
                      <a:pt x="120720" y="104379"/>
                      <a:pt x="126385" y="101891"/>
                    </a:cubicBezTo>
                    <a:cubicBezTo>
                      <a:pt x="126631" y="101783"/>
                      <a:pt x="126873" y="101666"/>
                      <a:pt x="127110" y="101541"/>
                    </a:cubicBezTo>
                    <a:cubicBezTo>
                      <a:pt x="132895" y="98271"/>
                      <a:pt x="135136" y="91071"/>
                      <a:pt x="132228" y="8510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47" name="Forma libre 308">
                <a:extLst>
                  <a:ext uri="{FF2B5EF4-FFF2-40B4-BE49-F238E27FC236}">
                    <a16:creationId xmlns:a16="http://schemas.microsoft.com/office/drawing/2014/main" id="{B00D12A0-E171-5641-9E55-4DDA02985E93}"/>
                  </a:ext>
                </a:extLst>
              </p:cNvPr>
              <p:cNvSpPr/>
              <p:nvPr/>
            </p:nvSpPr>
            <p:spPr>
              <a:xfrm>
                <a:off x="21189161" y="6935761"/>
                <a:ext cx="265069" cy="264719"/>
              </a:xfrm>
              <a:custGeom>
                <a:avLst/>
                <a:gdLst>
                  <a:gd name="connsiteX0" fmla="*/ 31955 w 55332"/>
                  <a:gd name="connsiteY0" fmla="*/ 53464 h 55260"/>
                  <a:gd name="connsiteX1" fmla="*/ 53534 w 55332"/>
                  <a:gd name="connsiteY1" fmla="*/ 31912 h 55260"/>
                  <a:gd name="connsiteX2" fmla="*/ 31954 w 55332"/>
                  <a:gd name="connsiteY2" fmla="*/ 10361 h 55260"/>
                  <a:gd name="connsiteX3" fmla="*/ 10375 w 55332"/>
                  <a:gd name="connsiteY3" fmla="*/ 31913 h 55260"/>
                  <a:gd name="connsiteX4" fmla="*/ 10375 w 55332"/>
                  <a:gd name="connsiteY4" fmla="*/ 32051 h 55260"/>
                  <a:gd name="connsiteX5" fmla="*/ 31816 w 55332"/>
                  <a:gd name="connsiteY5" fmla="*/ 53465 h 55260"/>
                  <a:gd name="connsiteX6" fmla="*/ 31955 w 55332"/>
                  <a:gd name="connsiteY6" fmla="*/ 53464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332" h="55260">
                    <a:moveTo>
                      <a:pt x="31955" y="53464"/>
                    </a:moveTo>
                    <a:cubicBezTo>
                      <a:pt x="43873" y="53464"/>
                      <a:pt x="53535" y="43815"/>
                      <a:pt x="53534" y="31912"/>
                    </a:cubicBezTo>
                    <a:cubicBezTo>
                      <a:pt x="53534" y="20010"/>
                      <a:pt x="43872" y="10361"/>
                      <a:pt x="31954" y="10361"/>
                    </a:cubicBezTo>
                    <a:cubicBezTo>
                      <a:pt x="20036" y="10362"/>
                      <a:pt x="10375" y="20011"/>
                      <a:pt x="10375" y="31913"/>
                    </a:cubicBezTo>
                    <a:cubicBezTo>
                      <a:pt x="10375" y="31959"/>
                      <a:pt x="10375" y="32005"/>
                      <a:pt x="10375" y="32051"/>
                    </a:cubicBezTo>
                    <a:cubicBezTo>
                      <a:pt x="10375" y="43877"/>
                      <a:pt x="19974" y="53465"/>
                      <a:pt x="31816" y="53465"/>
                    </a:cubicBezTo>
                    <a:cubicBezTo>
                      <a:pt x="31862" y="53465"/>
                      <a:pt x="31909" y="53465"/>
                      <a:pt x="31955" y="5346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48" name="Forma libre 309">
                <a:extLst>
                  <a:ext uri="{FF2B5EF4-FFF2-40B4-BE49-F238E27FC236}">
                    <a16:creationId xmlns:a16="http://schemas.microsoft.com/office/drawing/2014/main" id="{149F6B6B-6336-C749-844A-5C7F63928BD1}"/>
                  </a:ext>
                </a:extLst>
              </p:cNvPr>
              <p:cNvSpPr/>
              <p:nvPr/>
            </p:nvSpPr>
            <p:spPr>
              <a:xfrm>
                <a:off x="21778815" y="7181290"/>
                <a:ext cx="662670" cy="1058882"/>
              </a:xfrm>
              <a:custGeom>
                <a:avLst/>
                <a:gdLst>
                  <a:gd name="connsiteX0" fmla="*/ 132547 w 138331"/>
                  <a:gd name="connsiteY0" fmla="*/ 85101 h 221041"/>
                  <a:gd name="connsiteX1" fmla="*/ 132547 w 138331"/>
                  <a:gd name="connsiteY1" fmla="*/ 85101 h 221041"/>
                  <a:gd name="connsiteX2" fmla="*/ 126322 w 138331"/>
                  <a:gd name="connsiteY2" fmla="*/ 71977 h 221041"/>
                  <a:gd name="connsiteX3" fmla="*/ 115118 w 138331"/>
                  <a:gd name="connsiteY3" fmla="*/ 48076 h 221041"/>
                  <a:gd name="connsiteX4" fmla="*/ 104743 w 138331"/>
                  <a:gd name="connsiteY4" fmla="*/ 26525 h 221041"/>
                  <a:gd name="connsiteX5" fmla="*/ 89941 w 138331"/>
                  <a:gd name="connsiteY5" fmla="*/ 10361 h 221041"/>
                  <a:gd name="connsiteX6" fmla="*/ 54113 w 138331"/>
                  <a:gd name="connsiteY6" fmla="*/ 10361 h 221041"/>
                  <a:gd name="connsiteX7" fmla="*/ 42770 w 138331"/>
                  <a:gd name="connsiteY7" fmla="*/ 19755 h 221041"/>
                  <a:gd name="connsiteX8" fmla="*/ 37237 w 138331"/>
                  <a:gd name="connsiteY8" fmla="*/ 31222 h 221041"/>
                  <a:gd name="connsiteX9" fmla="*/ 26724 w 138331"/>
                  <a:gd name="connsiteY9" fmla="*/ 53603 h 221041"/>
                  <a:gd name="connsiteX10" fmla="*/ 16210 w 138331"/>
                  <a:gd name="connsiteY10" fmla="*/ 75430 h 221041"/>
                  <a:gd name="connsiteX11" fmla="*/ 11645 w 138331"/>
                  <a:gd name="connsiteY11" fmla="*/ 85377 h 221041"/>
                  <a:gd name="connsiteX12" fmla="*/ 16764 w 138331"/>
                  <a:gd name="connsiteY12" fmla="*/ 101817 h 221041"/>
                  <a:gd name="connsiteX13" fmla="*/ 31906 w 138331"/>
                  <a:gd name="connsiteY13" fmla="*/ 97154 h 221041"/>
                  <a:gd name="connsiteX14" fmla="*/ 32257 w 138331"/>
                  <a:gd name="connsiteY14" fmla="*/ 96429 h 221041"/>
                  <a:gd name="connsiteX15" fmla="*/ 42078 w 138331"/>
                  <a:gd name="connsiteY15" fmla="*/ 75569 h 221041"/>
                  <a:gd name="connsiteX16" fmla="*/ 42078 w 138331"/>
                  <a:gd name="connsiteY16" fmla="*/ 75569 h 221041"/>
                  <a:gd name="connsiteX17" fmla="*/ 42078 w 138331"/>
                  <a:gd name="connsiteY17" fmla="*/ 75569 h 221041"/>
                  <a:gd name="connsiteX18" fmla="*/ 26170 w 138331"/>
                  <a:gd name="connsiteY18" fmla="*/ 134145 h 221041"/>
                  <a:gd name="connsiteX19" fmla="*/ 40003 w 138331"/>
                  <a:gd name="connsiteY19" fmla="*/ 134145 h 221041"/>
                  <a:gd name="connsiteX20" fmla="*/ 40003 w 138331"/>
                  <a:gd name="connsiteY20" fmla="*/ 198661 h 221041"/>
                  <a:gd name="connsiteX21" fmla="*/ 52315 w 138331"/>
                  <a:gd name="connsiteY21" fmla="*/ 210956 h 221041"/>
                  <a:gd name="connsiteX22" fmla="*/ 64626 w 138331"/>
                  <a:gd name="connsiteY22" fmla="*/ 198661 h 221041"/>
                  <a:gd name="connsiteX23" fmla="*/ 64626 w 138331"/>
                  <a:gd name="connsiteY23" fmla="*/ 134145 h 221041"/>
                  <a:gd name="connsiteX24" fmla="*/ 78460 w 138331"/>
                  <a:gd name="connsiteY24" fmla="*/ 134145 h 221041"/>
                  <a:gd name="connsiteX25" fmla="*/ 78460 w 138331"/>
                  <a:gd name="connsiteY25" fmla="*/ 198661 h 221041"/>
                  <a:gd name="connsiteX26" fmla="*/ 90771 w 138331"/>
                  <a:gd name="connsiteY26" fmla="*/ 210956 h 221041"/>
                  <a:gd name="connsiteX27" fmla="*/ 103083 w 138331"/>
                  <a:gd name="connsiteY27" fmla="*/ 198661 h 221041"/>
                  <a:gd name="connsiteX28" fmla="*/ 103083 w 138331"/>
                  <a:gd name="connsiteY28" fmla="*/ 134145 h 221041"/>
                  <a:gd name="connsiteX29" fmla="*/ 116916 w 138331"/>
                  <a:gd name="connsiteY29" fmla="*/ 134145 h 221041"/>
                  <a:gd name="connsiteX30" fmla="*/ 101561 w 138331"/>
                  <a:gd name="connsiteY30" fmla="*/ 75154 h 221041"/>
                  <a:gd name="connsiteX31" fmla="*/ 101561 w 138331"/>
                  <a:gd name="connsiteY31" fmla="*/ 75154 h 221041"/>
                  <a:gd name="connsiteX32" fmla="*/ 101561 w 138331"/>
                  <a:gd name="connsiteY32" fmla="*/ 75154 h 221041"/>
                  <a:gd name="connsiteX33" fmla="*/ 111383 w 138331"/>
                  <a:gd name="connsiteY33" fmla="*/ 96015 h 221041"/>
                  <a:gd name="connsiteX34" fmla="*/ 126150 w 138331"/>
                  <a:gd name="connsiteY34" fmla="*/ 101753 h 221041"/>
                  <a:gd name="connsiteX35" fmla="*/ 126876 w 138331"/>
                  <a:gd name="connsiteY35" fmla="*/ 101403 h 221041"/>
                  <a:gd name="connsiteX36" fmla="*/ 132547 w 138331"/>
                  <a:gd name="connsiteY36" fmla="*/ 85101 h 22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38331" h="221041">
                    <a:moveTo>
                      <a:pt x="132547" y="85101"/>
                    </a:moveTo>
                    <a:lnTo>
                      <a:pt x="132547" y="85101"/>
                    </a:lnTo>
                    <a:lnTo>
                      <a:pt x="126322" y="71977"/>
                    </a:lnTo>
                    <a:lnTo>
                      <a:pt x="115118" y="48076"/>
                    </a:lnTo>
                    <a:lnTo>
                      <a:pt x="104743" y="26525"/>
                    </a:lnTo>
                    <a:cubicBezTo>
                      <a:pt x="101561" y="19617"/>
                      <a:pt x="98379" y="10361"/>
                      <a:pt x="89941" y="10361"/>
                    </a:cubicBezTo>
                    <a:lnTo>
                      <a:pt x="54113" y="10361"/>
                    </a:lnTo>
                    <a:cubicBezTo>
                      <a:pt x="48838" y="11053"/>
                      <a:pt x="44427" y="14706"/>
                      <a:pt x="42770" y="19755"/>
                    </a:cubicBezTo>
                    <a:cubicBezTo>
                      <a:pt x="40972" y="23486"/>
                      <a:pt x="39173" y="27354"/>
                      <a:pt x="37237" y="31222"/>
                    </a:cubicBezTo>
                    <a:lnTo>
                      <a:pt x="26724" y="53603"/>
                    </a:lnTo>
                    <a:cubicBezTo>
                      <a:pt x="23265" y="60925"/>
                      <a:pt x="19669" y="68247"/>
                      <a:pt x="16210" y="75430"/>
                    </a:cubicBezTo>
                    <a:lnTo>
                      <a:pt x="11645" y="85377"/>
                    </a:lnTo>
                    <a:cubicBezTo>
                      <a:pt x="8737" y="91347"/>
                      <a:pt x="10979" y="98547"/>
                      <a:pt x="16764" y="101817"/>
                    </a:cubicBezTo>
                    <a:cubicBezTo>
                      <a:pt x="22235" y="104705"/>
                      <a:pt x="29014" y="102618"/>
                      <a:pt x="31906" y="97154"/>
                    </a:cubicBezTo>
                    <a:cubicBezTo>
                      <a:pt x="32032" y="96917"/>
                      <a:pt x="32149" y="96675"/>
                      <a:pt x="32257" y="96429"/>
                    </a:cubicBezTo>
                    <a:lnTo>
                      <a:pt x="42078" y="75569"/>
                    </a:lnTo>
                    <a:lnTo>
                      <a:pt x="42078" y="75569"/>
                    </a:lnTo>
                    <a:lnTo>
                      <a:pt x="42078" y="75569"/>
                    </a:lnTo>
                    <a:lnTo>
                      <a:pt x="26170" y="134145"/>
                    </a:lnTo>
                    <a:lnTo>
                      <a:pt x="40003" y="134145"/>
                    </a:lnTo>
                    <a:lnTo>
                      <a:pt x="40003" y="198661"/>
                    </a:lnTo>
                    <a:cubicBezTo>
                      <a:pt x="40003" y="205452"/>
                      <a:pt x="45516" y="210956"/>
                      <a:pt x="52315" y="210956"/>
                    </a:cubicBezTo>
                    <a:cubicBezTo>
                      <a:pt x="59114" y="210956"/>
                      <a:pt x="64626" y="205452"/>
                      <a:pt x="64626" y="198661"/>
                    </a:cubicBezTo>
                    <a:lnTo>
                      <a:pt x="64626" y="134145"/>
                    </a:lnTo>
                    <a:lnTo>
                      <a:pt x="78460" y="134145"/>
                    </a:lnTo>
                    <a:lnTo>
                      <a:pt x="78460" y="198661"/>
                    </a:lnTo>
                    <a:cubicBezTo>
                      <a:pt x="78460" y="205452"/>
                      <a:pt x="83972" y="210956"/>
                      <a:pt x="90771" y="210956"/>
                    </a:cubicBezTo>
                    <a:cubicBezTo>
                      <a:pt x="97571" y="210956"/>
                      <a:pt x="103083" y="205452"/>
                      <a:pt x="103083" y="198661"/>
                    </a:cubicBezTo>
                    <a:lnTo>
                      <a:pt x="103083" y="134145"/>
                    </a:lnTo>
                    <a:lnTo>
                      <a:pt x="116916" y="134145"/>
                    </a:lnTo>
                    <a:lnTo>
                      <a:pt x="101561" y="75154"/>
                    </a:lnTo>
                    <a:lnTo>
                      <a:pt x="101561" y="75154"/>
                    </a:lnTo>
                    <a:lnTo>
                      <a:pt x="101561" y="75154"/>
                    </a:lnTo>
                    <a:lnTo>
                      <a:pt x="111383" y="96015"/>
                    </a:lnTo>
                    <a:cubicBezTo>
                      <a:pt x="113874" y="101672"/>
                      <a:pt x="120486" y="104241"/>
                      <a:pt x="126150" y="101753"/>
                    </a:cubicBezTo>
                    <a:cubicBezTo>
                      <a:pt x="126396" y="101645"/>
                      <a:pt x="126638" y="101528"/>
                      <a:pt x="126876" y="101403"/>
                    </a:cubicBezTo>
                    <a:cubicBezTo>
                      <a:pt x="132792" y="98327"/>
                      <a:pt x="135280" y="91178"/>
                      <a:pt x="132547" y="8510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449" name="Forma libre 310">
                <a:extLst>
                  <a:ext uri="{FF2B5EF4-FFF2-40B4-BE49-F238E27FC236}">
                    <a16:creationId xmlns:a16="http://schemas.microsoft.com/office/drawing/2014/main" id="{68DF5D92-2C27-6444-8479-BA3BEC9AB82A}"/>
                  </a:ext>
                </a:extLst>
              </p:cNvPr>
              <p:cNvSpPr/>
              <p:nvPr/>
            </p:nvSpPr>
            <p:spPr>
              <a:xfrm>
                <a:off x="21971108" y="6935766"/>
                <a:ext cx="265069" cy="264719"/>
              </a:xfrm>
              <a:custGeom>
                <a:avLst/>
                <a:gdLst>
                  <a:gd name="connsiteX0" fmla="*/ 31817 w 55332"/>
                  <a:gd name="connsiteY0" fmla="*/ 53464 h 55260"/>
                  <a:gd name="connsiteX1" fmla="*/ 53534 w 55332"/>
                  <a:gd name="connsiteY1" fmla="*/ 32050 h 55260"/>
                  <a:gd name="connsiteX2" fmla="*/ 32093 w 55332"/>
                  <a:gd name="connsiteY2" fmla="*/ 10362 h 55260"/>
                  <a:gd name="connsiteX3" fmla="*/ 10375 w 55332"/>
                  <a:gd name="connsiteY3" fmla="*/ 31775 h 55260"/>
                  <a:gd name="connsiteX4" fmla="*/ 10375 w 55332"/>
                  <a:gd name="connsiteY4" fmla="*/ 32051 h 55260"/>
                  <a:gd name="connsiteX5" fmla="*/ 31817 w 55332"/>
                  <a:gd name="connsiteY5" fmla="*/ 53464 h 55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5332" h="55260">
                    <a:moveTo>
                      <a:pt x="31817" y="53464"/>
                    </a:moveTo>
                    <a:cubicBezTo>
                      <a:pt x="43735" y="53540"/>
                      <a:pt x="53458" y="43953"/>
                      <a:pt x="53534" y="32050"/>
                    </a:cubicBezTo>
                    <a:cubicBezTo>
                      <a:pt x="53610" y="20148"/>
                      <a:pt x="44011" y="10438"/>
                      <a:pt x="32093" y="10362"/>
                    </a:cubicBezTo>
                    <a:cubicBezTo>
                      <a:pt x="20175" y="10286"/>
                      <a:pt x="10452" y="19873"/>
                      <a:pt x="10375" y="31775"/>
                    </a:cubicBezTo>
                    <a:cubicBezTo>
                      <a:pt x="10375" y="31867"/>
                      <a:pt x="10375" y="31959"/>
                      <a:pt x="10375" y="32051"/>
                    </a:cubicBezTo>
                    <a:cubicBezTo>
                      <a:pt x="10375" y="43877"/>
                      <a:pt x="19975" y="53464"/>
                      <a:pt x="31817" y="5346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914" name="Group 913">
              <a:extLst>
                <a:ext uri="{FF2B5EF4-FFF2-40B4-BE49-F238E27FC236}">
                  <a16:creationId xmlns:a16="http://schemas.microsoft.com/office/drawing/2014/main" id="{5FCD8CED-9AC3-3646-87C7-2CD6EC001F9E}"/>
                </a:ext>
              </a:extLst>
            </p:cNvPr>
            <p:cNvGrpSpPr/>
            <p:nvPr/>
          </p:nvGrpSpPr>
          <p:grpSpPr>
            <a:xfrm>
              <a:off x="1683256" y="10331852"/>
              <a:ext cx="4565148" cy="1969770"/>
              <a:chOff x="8851625" y="10192453"/>
              <a:chExt cx="4565148" cy="1969770"/>
            </a:xfrm>
          </p:grpSpPr>
          <p:sp>
            <p:nvSpPr>
              <p:cNvPr id="915" name="CuadroTexto 395">
                <a:extLst>
                  <a:ext uri="{FF2B5EF4-FFF2-40B4-BE49-F238E27FC236}">
                    <a16:creationId xmlns:a16="http://schemas.microsoft.com/office/drawing/2014/main" id="{9052B444-3615-2143-A9E8-B431F06EF0F2}"/>
                  </a:ext>
                </a:extLst>
              </p:cNvPr>
              <p:cNvSpPr txBox="1"/>
              <p:nvPr/>
            </p:nvSpPr>
            <p:spPr>
              <a:xfrm>
                <a:off x="8851625" y="10192453"/>
                <a:ext cx="456514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Awareness</a:t>
                </a:r>
              </a:p>
            </p:txBody>
          </p:sp>
          <p:sp>
            <p:nvSpPr>
              <p:cNvPr id="916" name="Rectangle 56">
                <a:extLst>
                  <a:ext uri="{FF2B5EF4-FFF2-40B4-BE49-F238E27FC236}">
                    <a16:creationId xmlns:a16="http://schemas.microsoft.com/office/drawing/2014/main" id="{B57C43F7-CF63-374B-A6E3-093C8CB01527}"/>
                  </a:ext>
                </a:extLst>
              </p:cNvPr>
              <p:cNvSpPr/>
              <p:nvPr/>
            </p:nvSpPr>
            <p:spPr>
              <a:xfrm>
                <a:off x="8851626" y="10777228"/>
                <a:ext cx="4249915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12260FA2-53D4-5E40-BFDC-5EE41F65A386}"/>
                </a:ext>
              </a:extLst>
            </p:cNvPr>
            <p:cNvGrpSpPr/>
            <p:nvPr/>
          </p:nvGrpSpPr>
          <p:grpSpPr>
            <a:xfrm>
              <a:off x="9384756" y="10293400"/>
              <a:ext cx="2357436" cy="2210054"/>
              <a:chOff x="944389" y="10296494"/>
              <a:chExt cx="2510205" cy="2353271"/>
            </a:xfrm>
          </p:grpSpPr>
          <p:graphicFrame>
            <p:nvGraphicFramePr>
              <p:cNvPr id="830" name="Chart 829">
                <a:extLst>
                  <a:ext uri="{FF2B5EF4-FFF2-40B4-BE49-F238E27FC236}">
                    <a16:creationId xmlns:a16="http://schemas.microsoft.com/office/drawing/2014/main" id="{CBDEB715-753B-6E46-BD1A-8233CB81EC9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509319481"/>
                  </p:ext>
                </p:extLst>
              </p:nvPr>
            </p:nvGraphicFramePr>
            <p:xfrm>
              <a:off x="944389" y="10296494"/>
              <a:ext cx="2510205" cy="2353271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831" name="CuadroTexto 395">
                <a:extLst>
                  <a:ext uri="{FF2B5EF4-FFF2-40B4-BE49-F238E27FC236}">
                    <a16:creationId xmlns:a16="http://schemas.microsoft.com/office/drawing/2014/main" id="{87F1DDA9-3957-C74C-B569-3305577D5C82}"/>
                  </a:ext>
                </a:extLst>
              </p:cNvPr>
              <p:cNvSpPr txBox="1"/>
              <p:nvPr/>
            </p:nvSpPr>
            <p:spPr>
              <a:xfrm>
                <a:off x="1505382" y="11140389"/>
                <a:ext cx="14105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60%</a:t>
                </a:r>
              </a:p>
            </p:txBody>
          </p:sp>
        </p:grpSp>
      </p:grpSp>
      <p:sp>
        <p:nvSpPr>
          <p:cNvPr id="450" name="Forma libre 391">
            <a:extLst>
              <a:ext uri="{FF2B5EF4-FFF2-40B4-BE49-F238E27FC236}">
                <a16:creationId xmlns:a16="http://schemas.microsoft.com/office/drawing/2014/main" id="{6A28C6DB-7F6A-A146-BD95-A6E9E9172394}"/>
              </a:ext>
            </a:extLst>
          </p:cNvPr>
          <p:cNvSpPr/>
          <p:nvPr/>
        </p:nvSpPr>
        <p:spPr>
          <a:xfrm>
            <a:off x="17109375" y="10525906"/>
            <a:ext cx="519661" cy="754881"/>
          </a:xfrm>
          <a:custGeom>
            <a:avLst/>
            <a:gdLst>
              <a:gd name="connsiteX0" fmla="*/ 140947 w 152164"/>
              <a:gd name="connsiteY0" fmla="*/ 85792 h 221041"/>
              <a:gd name="connsiteX1" fmla="*/ 140947 w 152164"/>
              <a:gd name="connsiteY1" fmla="*/ 85792 h 221041"/>
              <a:gd name="connsiteX2" fmla="*/ 134307 w 152164"/>
              <a:gd name="connsiteY2" fmla="*/ 71977 h 221041"/>
              <a:gd name="connsiteX3" fmla="*/ 122272 w 152164"/>
              <a:gd name="connsiteY3" fmla="*/ 48215 h 221041"/>
              <a:gd name="connsiteX4" fmla="*/ 111344 w 152164"/>
              <a:gd name="connsiteY4" fmla="*/ 26525 h 221041"/>
              <a:gd name="connsiteX5" fmla="*/ 95436 w 152164"/>
              <a:gd name="connsiteY5" fmla="*/ 10361 h 221041"/>
              <a:gd name="connsiteX6" fmla="*/ 56980 w 152164"/>
              <a:gd name="connsiteY6" fmla="*/ 10361 h 221041"/>
              <a:gd name="connsiteX7" fmla="*/ 44945 w 152164"/>
              <a:gd name="connsiteY7" fmla="*/ 19755 h 221041"/>
              <a:gd name="connsiteX8" fmla="*/ 39135 w 152164"/>
              <a:gd name="connsiteY8" fmla="*/ 31222 h 221041"/>
              <a:gd name="connsiteX9" fmla="*/ 27792 w 152164"/>
              <a:gd name="connsiteY9" fmla="*/ 53603 h 221041"/>
              <a:gd name="connsiteX10" fmla="*/ 16725 w 152164"/>
              <a:gd name="connsiteY10" fmla="*/ 75430 h 221041"/>
              <a:gd name="connsiteX11" fmla="*/ 11745 w 152164"/>
              <a:gd name="connsiteY11" fmla="*/ 85377 h 221041"/>
              <a:gd name="connsiteX12" fmla="*/ 17049 w 152164"/>
              <a:gd name="connsiteY12" fmla="*/ 101939 h 221041"/>
              <a:gd name="connsiteX13" fmla="*/ 33633 w 152164"/>
              <a:gd name="connsiteY13" fmla="*/ 96643 h 221041"/>
              <a:gd name="connsiteX14" fmla="*/ 33740 w 152164"/>
              <a:gd name="connsiteY14" fmla="*/ 96429 h 221041"/>
              <a:gd name="connsiteX15" fmla="*/ 44253 w 152164"/>
              <a:gd name="connsiteY15" fmla="*/ 75569 h 221041"/>
              <a:gd name="connsiteX16" fmla="*/ 44253 w 152164"/>
              <a:gd name="connsiteY16" fmla="*/ 75569 h 221041"/>
              <a:gd name="connsiteX17" fmla="*/ 44253 w 152164"/>
              <a:gd name="connsiteY17" fmla="*/ 103199 h 221041"/>
              <a:gd name="connsiteX18" fmla="*/ 44253 w 152164"/>
              <a:gd name="connsiteY18" fmla="*/ 103889 h 221041"/>
              <a:gd name="connsiteX19" fmla="*/ 44253 w 152164"/>
              <a:gd name="connsiteY19" fmla="*/ 104580 h 221041"/>
              <a:gd name="connsiteX20" fmla="*/ 44253 w 152164"/>
              <a:gd name="connsiteY20" fmla="*/ 198799 h 221041"/>
              <a:gd name="connsiteX21" fmla="*/ 56565 w 152164"/>
              <a:gd name="connsiteY21" fmla="*/ 211094 h 221041"/>
              <a:gd name="connsiteX22" fmla="*/ 68876 w 152164"/>
              <a:gd name="connsiteY22" fmla="*/ 198799 h 221041"/>
              <a:gd name="connsiteX23" fmla="*/ 68876 w 152164"/>
              <a:gd name="connsiteY23" fmla="*/ 117152 h 221041"/>
              <a:gd name="connsiteX24" fmla="*/ 82710 w 152164"/>
              <a:gd name="connsiteY24" fmla="*/ 117152 h 221041"/>
              <a:gd name="connsiteX25" fmla="*/ 82710 w 152164"/>
              <a:gd name="connsiteY25" fmla="*/ 198799 h 221041"/>
              <a:gd name="connsiteX26" fmla="*/ 95021 w 152164"/>
              <a:gd name="connsiteY26" fmla="*/ 211094 h 221041"/>
              <a:gd name="connsiteX27" fmla="*/ 107333 w 152164"/>
              <a:gd name="connsiteY27" fmla="*/ 198799 h 221041"/>
              <a:gd name="connsiteX28" fmla="*/ 107333 w 152164"/>
              <a:gd name="connsiteY28" fmla="*/ 104580 h 221041"/>
              <a:gd name="connsiteX29" fmla="*/ 107333 w 152164"/>
              <a:gd name="connsiteY29" fmla="*/ 103889 h 221041"/>
              <a:gd name="connsiteX30" fmla="*/ 107333 w 152164"/>
              <a:gd name="connsiteY30" fmla="*/ 103199 h 221041"/>
              <a:gd name="connsiteX31" fmla="*/ 107333 w 152164"/>
              <a:gd name="connsiteY31" fmla="*/ 75569 h 221041"/>
              <a:gd name="connsiteX32" fmla="*/ 107333 w 152164"/>
              <a:gd name="connsiteY32" fmla="*/ 75569 h 221041"/>
              <a:gd name="connsiteX33" fmla="*/ 117984 w 152164"/>
              <a:gd name="connsiteY33" fmla="*/ 96429 h 221041"/>
              <a:gd name="connsiteX34" fmla="*/ 134446 w 152164"/>
              <a:gd name="connsiteY34" fmla="*/ 101955 h 221041"/>
              <a:gd name="connsiteX35" fmla="*/ 140947 w 152164"/>
              <a:gd name="connsiteY35" fmla="*/ 85792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52164" h="221041">
                <a:moveTo>
                  <a:pt x="140947" y="85792"/>
                </a:moveTo>
                <a:lnTo>
                  <a:pt x="140947" y="85792"/>
                </a:lnTo>
                <a:lnTo>
                  <a:pt x="134307" y="71977"/>
                </a:lnTo>
                <a:lnTo>
                  <a:pt x="122272" y="48215"/>
                </a:lnTo>
                <a:lnTo>
                  <a:pt x="111344" y="26525"/>
                </a:lnTo>
                <a:cubicBezTo>
                  <a:pt x="107748" y="19617"/>
                  <a:pt x="104428" y="10361"/>
                  <a:pt x="95436" y="10361"/>
                </a:cubicBezTo>
                <a:lnTo>
                  <a:pt x="56980" y="10361"/>
                </a:lnTo>
                <a:cubicBezTo>
                  <a:pt x="51510" y="10963"/>
                  <a:pt x="46851" y="14600"/>
                  <a:pt x="44945" y="19755"/>
                </a:cubicBezTo>
                <a:lnTo>
                  <a:pt x="39135" y="31222"/>
                </a:lnTo>
                <a:lnTo>
                  <a:pt x="27792" y="53603"/>
                </a:lnTo>
                <a:lnTo>
                  <a:pt x="16725" y="75430"/>
                </a:lnTo>
                <a:lnTo>
                  <a:pt x="11745" y="85377"/>
                </a:lnTo>
                <a:cubicBezTo>
                  <a:pt x="8630" y="91413"/>
                  <a:pt x="11005" y="98829"/>
                  <a:pt x="17049" y="101939"/>
                </a:cubicBezTo>
                <a:cubicBezTo>
                  <a:pt x="23093" y="105050"/>
                  <a:pt x="30517" y="102679"/>
                  <a:pt x="33633" y="96643"/>
                </a:cubicBezTo>
                <a:cubicBezTo>
                  <a:pt x="33669" y="96572"/>
                  <a:pt x="33705" y="96501"/>
                  <a:pt x="33740" y="96429"/>
                </a:cubicBezTo>
                <a:lnTo>
                  <a:pt x="44253" y="75569"/>
                </a:lnTo>
                <a:lnTo>
                  <a:pt x="44253" y="75569"/>
                </a:lnTo>
                <a:lnTo>
                  <a:pt x="44253" y="103199"/>
                </a:lnTo>
                <a:cubicBezTo>
                  <a:pt x="44240" y="103429"/>
                  <a:pt x="44240" y="103659"/>
                  <a:pt x="44253" y="103889"/>
                </a:cubicBezTo>
                <a:cubicBezTo>
                  <a:pt x="44253" y="103889"/>
                  <a:pt x="44253" y="103889"/>
                  <a:pt x="44253" y="104580"/>
                </a:cubicBezTo>
                <a:lnTo>
                  <a:pt x="44253" y="198799"/>
                </a:lnTo>
                <a:cubicBezTo>
                  <a:pt x="44253" y="205590"/>
                  <a:pt x="49765" y="211094"/>
                  <a:pt x="56565" y="211094"/>
                </a:cubicBezTo>
                <a:cubicBezTo>
                  <a:pt x="63364" y="211094"/>
                  <a:pt x="68876" y="205590"/>
                  <a:pt x="68876" y="198799"/>
                </a:cubicBezTo>
                <a:lnTo>
                  <a:pt x="68876" y="117152"/>
                </a:lnTo>
                <a:lnTo>
                  <a:pt x="82710" y="117152"/>
                </a:lnTo>
                <a:lnTo>
                  <a:pt x="82710" y="198799"/>
                </a:lnTo>
                <a:cubicBezTo>
                  <a:pt x="82710" y="205590"/>
                  <a:pt x="88222" y="211094"/>
                  <a:pt x="95021" y="211094"/>
                </a:cubicBezTo>
                <a:cubicBezTo>
                  <a:pt x="101821" y="211094"/>
                  <a:pt x="107333" y="205590"/>
                  <a:pt x="107333" y="198799"/>
                </a:cubicBezTo>
                <a:lnTo>
                  <a:pt x="107333" y="104580"/>
                </a:lnTo>
                <a:cubicBezTo>
                  <a:pt x="107333" y="104580"/>
                  <a:pt x="107333" y="104580"/>
                  <a:pt x="107333" y="103889"/>
                </a:cubicBezTo>
                <a:cubicBezTo>
                  <a:pt x="107346" y="103659"/>
                  <a:pt x="107346" y="103429"/>
                  <a:pt x="107333" y="103199"/>
                </a:cubicBezTo>
                <a:lnTo>
                  <a:pt x="107333" y="75569"/>
                </a:lnTo>
                <a:lnTo>
                  <a:pt x="107333" y="75569"/>
                </a:lnTo>
                <a:lnTo>
                  <a:pt x="117984" y="96429"/>
                </a:lnTo>
                <a:cubicBezTo>
                  <a:pt x="121014" y="102481"/>
                  <a:pt x="128371" y="104950"/>
                  <a:pt x="134446" y="101955"/>
                </a:cubicBezTo>
                <a:cubicBezTo>
                  <a:pt x="140661" y="99237"/>
                  <a:pt x="143553" y="92049"/>
                  <a:pt x="140947" y="8579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51" name="Forma libre 392">
            <a:extLst>
              <a:ext uri="{FF2B5EF4-FFF2-40B4-BE49-F238E27FC236}">
                <a16:creationId xmlns:a16="http://schemas.microsoft.com/office/drawing/2014/main" id="{C227C30E-E9BD-484B-B46F-88451B71ED0D}"/>
              </a:ext>
            </a:extLst>
          </p:cNvPr>
          <p:cNvSpPr/>
          <p:nvPr/>
        </p:nvSpPr>
        <p:spPr>
          <a:xfrm>
            <a:off x="17255078" y="10353459"/>
            <a:ext cx="188969" cy="188719"/>
          </a:xfrm>
          <a:custGeom>
            <a:avLst/>
            <a:gdLst>
              <a:gd name="connsiteX0" fmla="*/ 33682 w 55332"/>
              <a:gd name="connsiteY0" fmla="*/ 53396 h 55260"/>
              <a:gd name="connsiteX1" fmla="*/ 53466 w 55332"/>
              <a:gd name="connsiteY1" fmla="*/ 30190 h 55260"/>
              <a:gd name="connsiteX2" fmla="*/ 33682 w 55332"/>
              <a:gd name="connsiteY2" fmla="*/ 10432 h 55260"/>
              <a:gd name="connsiteX3" fmla="*/ 10445 w 55332"/>
              <a:gd name="connsiteY3" fmla="*/ 30190 h 55260"/>
              <a:gd name="connsiteX4" fmla="*/ 30229 w 55332"/>
              <a:gd name="connsiteY4" fmla="*/ 53396 h 55260"/>
              <a:gd name="connsiteX5" fmla="*/ 33682 w 55332"/>
              <a:gd name="connsiteY5" fmla="*/ 53396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332" h="55260">
                <a:moveTo>
                  <a:pt x="33682" y="53396"/>
                </a:moveTo>
                <a:cubicBezTo>
                  <a:pt x="45562" y="52444"/>
                  <a:pt x="54420" y="42054"/>
                  <a:pt x="53466" y="30190"/>
                </a:cubicBezTo>
                <a:cubicBezTo>
                  <a:pt x="52619" y="19648"/>
                  <a:pt x="44238" y="11278"/>
                  <a:pt x="33682" y="10432"/>
                </a:cubicBezTo>
                <a:cubicBezTo>
                  <a:pt x="21802" y="9479"/>
                  <a:pt x="11399" y="18325"/>
                  <a:pt x="10445" y="30190"/>
                </a:cubicBezTo>
                <a:cubicBezTo>
                  <a:pt x="9492" y="42054"/>
                  <a:pt x="18349" y="52444"/>
                  <a:pt x="30229" y="53396"/>
                </a:cubicBezTo>
                <a:cubicBezTo>
                  <a:pt x="31378" y="53489"/>
                  <a:pt x="32533" y="53489"/>
                  <a:pt x="33682" y="53396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52" name="Forma libre 393">
            <a:extLst>
              <a:ext uri="{FF2B5EF4-FFF2-40B4-BE49-F238E27FC236}">
                <a16:creationId xmlns:a16="http://schemas.microsoft.com/office/drawing/2014/main" id="{DFC16F2C-3655-6641-B125-67F42CD09606}"/>
              </a:ext>
            </a:extLst>
          </p:cNvPr>
          <p:cNvSpPr/>
          <p:nvPr/>
        </p:nvSpPr>
        <p:spPr>
          <a:xfrm>
            <a:off x="17663522" y="10529683"/>
            <a:ext cx="472420" cy="754881"/>
          </a:xfrm>
          <a:custGeom>
            <a:avLst/>
            <a:gdLst>
              <a:gd name="connsiteX0" fmla="*/ 140947 w 138331"/>
              <a:gd name="connsiteY0" fmla="*/ 84687 h 221041"/>
              <a:gd name="connsiteX1" fmla="*/ 140947 w 138331"/>
              <a:gd name="connsiteY1" fmla="*/ 84687 h 221041"/>
              <a:gd name="connsiteX2" fmla="*/ 134307 w 138331"/>
              <a:gd name="connsiteY2" fmla="*/ 70871 h 221041"/>
              <a:gd name="connsiteX3" fmla="*/ 122272 w 138331"/>
              <a:gd name="connsiteY3" fmla="*/ 47109 h 221041"/>
              <a:gd name="connsiteX4" fmla="*/ 111344 w 138331"/>
              <a:gd name="connsiteY4" fmla="*/ 25420 h 221041"/>
              <a:gd name="connsiteX5" fmla="*/ 95298 w 138331"/>
              <a:gd name="connsiteY5" fmla="*/ 10361 h 221041"/>
              <a:gd name="connsiteX6" fmla="*/ 57118 w 138331"/>
              <a:gd name="connsiteY6" fmla="*/ 10361 h 221041"/>
              <a:gd name="connsiteX7" fmla="*/ 44945 w 138331"/>
              <a:gd name="connsiteY7" fmla="*/ 19755 h 221041"/>
              <a:gd name="connsiteX8" fmla="*/ 39135 w 138331"/>
              <a:gd name="connsiteY8" fmla="*/ 31222 h 221041"/>
              <a:gd name="connsiteX9" fmla="*/ 27792 w 138331"/>
              <a:gd name="connsiteY9" fmla="*/ 53603 h 221041"/>
              <a:gd name="connsiteX10" fmla="*/ 16725 w 138331"/>
              <a:gd name="connsiteY10" fmla="*/ 75430 h 221041"/>
              <a:gd name="connsiteX11" fmla="*/ 11745 w 138331"/>
              <a:gd name="connsiteY11" fmla="*/ 85377 h 221041"/>
              <a:gd name="connsiteX12" fmla="*/ 17049 w 138331"/>
              <a:gd name="connsiteY12" fmla="*/ 101939 h 221041"/>
              <a:gd name="connsiteX13" fmla="*/ 33633 w 138331"/>
              <a:gd name="connsiteY13" fmla="*/ 96643 h 221041"/>
              <a:gd name="connsiteX14" fmla="*/ 33740 w 138331"/>
              <a:gd name="connsiteY14" fmla="*/ 96429 h 221041"/>
              <a:gd name="connsiteX15" fmla="*/ 44253 w 138331"/>
              <a:gd name="connsiteY15" fmla="*/ 75569 h 221041"/>
              <a:gd name="connsiteX16" fmla="*/ 44253 w 138331"/>
              <a:gd name="connsiteY16" fmla="*/ 75569 h 221041"/>
              <a:gd name="connsiteX17" fmla="*/ 44253 w 138331"/>
              <a:gd name="connsiteY17" fmla="*/ 103199 h 221041"/>
              <a:gd name="connsiteX18" fmla="*/ 44253 w 138331"/>
              <a:gd name="connsiteY18" fmla="*/ 103889 h 221041"/>
              <a:gd name="connsiteX19" fmla="*/ 44253 w 138331"/>
              <a:gd name="connsiteY19" fmla="*/ 104580 h 221041"/>
              <a:gd name="connsiteX20" fmla="*/ 44253 w 138331"/>
              <a:gd name="connsiteY20" fmla="*/ 198799 h 221041"/>
              <a:gd name="connsiteX21" fmla="*/ 56565 w 138331"/>
              <a:gd name="connsiteY21" fmla="*/ 211094 h 221041"/>
              <a:gd name="connsiteX22" fmla="*/ 68876 w 138331"/>
              <a:gd name="connsiteY22" fmla="*/ 198799 h 221041"/>
              <a:gd name="connsiteX23" fmla="*/ 68876 w 138331"/>
              <a:gd name="connsiteY23" fmla="*/ 117152 h 221041"/>
              <a:gd name="connsiteX24" fmla="*/ 82710 w 138331"/>
              <a:gd name="connsiteY24" fmla="*/ 117152 h 221041"/>
              <a:gd name="connsiteX25" fmla="*/ 82710 w 138331"/>
              <a:gd name="connsiteY25" fmla="*/ 198799 h 221041"/>
              <a:gd name="connsiteX26" fmla="*/ 95021 w 138331"/>
              <a:gd name="connsiteY26" fmla="*/ 211094 h 221041"/>
              <a:gd name="connsiteX27" fmla="*/ 107333 w 138331"/>
              <a:gd name="connsiteY27" fmla="*/ 198799 h 221041"/>
              <a:gd name="connsiteX28" fmla="*/ 107333 w 138331"/>
              <a:gd name="connsiteY28" fmla="*/ 103889 h 221041"/>
              <a:gd name="connsiteX29" fmla="*/ 107333 w 138331"/>
              <a:gd name="connsiteY29" fmla="*/ 103199 h 221041"/>
              <a:gd name="connsiteX30" fmla="*/ 107333 w 138331"/>
              <a:gd name="connsiteY30" fmla="*/ 75569 h 221041"/>
              <a:gd name="connsiteX31" fmla="*/ 107333 w 138331"/>
              <a:gd name="connsiteY31" fmla="*/ 75569 h 221041"/>
              <a:gd name="connsiteX32" fmla="*/ 117846 w 138331"/>
              <a:gd name="connsiteY32" fmla="*/ 96429 h 221041"/>
              <a:gd name="connsiteX33" fmla="*/ 134323 w 138331"/>
              <a:gd name="connsiteY33" fmla="*/ 102047 h 221041"/>
              <a:gd name="connsiteX34" fmla="*/ 139948 w 138331"/>
              <a:gd name="connsiteY34" fmla="*/ 85591 h 221041"/>
              <a:gd name="connsiteX35" fmla="*/ 139841 w 138331"/>
              <a:gd name="connsiteY35" fmla="*/ 85377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8331" h="221041">
                <a:moveTo>
                  <a:pt x="140947" y="84687"/>
                </a:moveTo>
                <a:lnTo>
                  <a:pt x="140947" y="84687"/>
                </a:lnTo>
                <a:lnTo>
                  <a:pt x="134307" y="70871"/>
                </a:lnTo>
                <a:lnTo>
                  <a:pt x="122272" y="47109"/>
                </a:lnTo>
                <a:cubicBezTo>
                  <a:pt x="118676" y="39788"/>
                  <a:pt x="114941" y="32604"/>
                  <a:pt x="111344" y="25420"/>
                </a:cubicBezTo>
                <a:cubicBezTo>
                  <a:pt x="107748" y="18236"/>
                  <a:pt x="104981" y="10361"/>
                  <a:pt x="95298" y="10361"/>
                </a:cubicBezTo>
                <a:lnTo>
                  <a:pt x="57118" y="10361"/>
                </a:lnTo>
                <a:cubicBezTo>
                  <a:pt x="51622" y="10975"/>
                  <a:pt x="46927" y="14599"/>
                  <a:pt x="44945" y="19755"/>
                </a:cubicBezTo>
                <a:lnTo>
                  <a:pt x="39135" y="31222"/>
                </a:lnTo>
                <a:cubicBezTo>
                  <a:pt x="35400" y="38682"/>
                  <a:pt x="31665" y="46142"/>
                  <a:pt x="27792" y="53603"/>
                </a:cubicBezTo>
                <a:cubicBezTo>
                  <a:pt x="23919" y="61063"/>
                  <a:pt x="20460" y="68247"/>
                  <a:pt x="16725" y="75430"/>
                </a:cubicBezTo>
                <a:lnTo>
                  <a:pt x="11745" y="85377"/>
                </a:lnTo>
                <a:cubicBezTo>
                  <a:pt x="8630" y="91413"/>
                  <a:pt x="11005" y="98828"/>
                  <a:pt x="17049" y="101939"/>
                </a:cubicBezTo>
                <a:cubicBezTo>
                  <a:pt x="23093" y="105050"/>
                  <a:pt x="30517" y="102679"/>
                  <a:pt x="33633" y="96643"/>
                </a:cubicBezTo>
                <a:cubicBezTo>
                  <a:pt x="33669" y="96572"/>
                  <a:pt x="33705" y="96501"/>
                  <a:pt x="33740" y="96429"/>
                </a:cubicBezTo>
                <a:lnTo>
                  <a:pt x="44253" y="75569"/>
                </a:lnTo>
                <a:lnTo>
                  <a:pt x="44253" y="75569"/>
                </a:lnTo>
                <a:lnTo>
                  <a:pt x="44253" y="103199"/>
                </a:lnTo>
                <a:cubicBezTo>
                  <a:pt x="44168" y="103421"/>
                  <a:pt x="44168" y="103667"/>
                  <a:pt x="44253" y="103889"/>
                </a:cubicBezTo>
                <a:cubicBezTo>
                  <a:pt x="44188" y="104115"/>
                  <a:pt x="44188" y="104355"/>
                  <a:pt x="44253" y="104580"/>
                </a:cubicBezTo>
                <a:lnTo>
                  <a:pt x="44253" y="198799"/>
                </a:lnTo>
                <a:cubicBezTo>
                  <a:pt x="44253" y="205590"/>
                  <a:pt x="49765" y="211094"/>
                  <a:pt x="56565" y="211094"/>
                </a:cubicBezTo>
                <a:cubicBezTo>
                  <a:pt x="63364" y="211094"/>
                  <a:pt x="68876" y="205590"/>
                  <a:pt x="68876" y="198799"/>
                </a:cubicBezTo>
                <a:lnTo>
                  <a:pt x="68876" y="117152"/>
                </a:lnTo>
                <a:lnTo>
                  <a:pt x="82710" y="117152"/>
                </a:lnTo>
                <a:lnTo>
                  <a:pt x="82710" y="198799"/>
                </a:lnTo>
                <a:cubicBezTo>
                  <a:pt x="82710" y="205590"/>
                  <a:pt x="88222" y="211094"/>
                  <a:pt x="95021" y="211094"/>
                </a:cubicBezTo>
                <a:cubicBezTo>
                  <a:pt x="101821" y="211094"/>
                  <a:pt x="107333" y="205590"/>
                  <a:pt x="107333" y="198799"/>
                </a:cubicBezTo>
                <a:lnTo>
                  <a:pt x="107333" y="103889"/>
                </a:lnTo>
                <a:cubicBezTo>
                  <a:pt x="107346" y="103659"/>
                  <a:pt x="107346" y="103429"/>
                  <a:pt x="107333" y="103199"/>
                </a:cubicBezTo>
                <a:lnTo>
                  <a:pt x="107333" y="75569"/>
                </a:lnTo>
                <a:lnTo>
                  <a:pt x="107333" y="75569"/>
                </a:lnTo>
                <a:lnTo>
                  <a:pt x="117846" y="96429"/>
                </a:lnTo>
                <a:cubicBezTo>
                  <a:pt x="120843" y="102525"/>
                  <a:pt x="128220" y="105040"/>
                  <a:pt x="134323" y="102047"/>
                </a:cubicBezTo>
                <a:cubicBezTo>
                  <a:pt x="140427" y="99054"/>
                  <a:pt x="142945" y="91686"/>
                  <a:pt x="139948" y="85591"/>
                </a:cubicBezTo>
                <a:cubicBezTo>
                  <a:pt x="139913" y="85519"/>
                  <a:pt x="139877" y="85448"/>
                  <a:pt x="139841" y="8537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53" name="Forma libre 394">
            <a:extLst>
              <a:ext uri="{FF2B5EF4-FFF2-40B4-BE49-F238E27FC236}">
                <a16:creationId xmlns:a16="http://schemas.microsoft.com/office/drawing/2014/main" id="{DD22CEE9-4FC8-D348-A8E7-A9492176AE91}"/>
              </a:ext>
            </a:extLst>
          </p:cNvPr>
          <p:cNvSpPr/>
          <p:nvPr/>
        </p:nvSpPr>
        <p:spPr>
          <a:xfrm>
            <a:off x="17815126" y="10353698"/>
            <a:ext cx="188969" cy="188719"/>
          </a:xfrm>
          <a:custGeom>
            <a:avLst/>
            <a:gdLst>
              <a:gd name="connsiteX0" fmla="*/ 53534 w 55332"/>
              <a:gd name="connsiteY0" fmla="*/ 31913 h 55260"/>
              <a:gd name="connsiteX1" fmla="*/ 31955 w 55332"/>
              <a:gd name="connsiteY1" fmla="*/ 53464 h 55260"/>
              <a:gd name="connsiteX2" fmla="*/ 10375 w 55332"/>
              <a:gd name="connsiteY2" fmla="*/ 31913 h 55260"/>
              <a:gd name="connsiteX3" fmla="*/ 31955 w 55332"/>
              <a:gd name="connsiteY3" fmla="*/ 10361 h 55260"/>
              <a:gd name="connsiteX4" fmla="*/ 53534 w 55332"/>
              <a:gd name="connsiteY4" fmla="*/ 31913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32" h="55260">
                <a:moveTo>
                  <a:pt x="53534" y="31913"/>
                </a:moveTo>
                <a:cubicBezTo>
                  <a:pt x="53534" y="43815"/>
                  <a:pt x="43873" y="53464"/>
                  <a:pt x="31955" y="53464"/>
                </a:cubicBezTo>
                <a:cubicBezTo>
                  <a:pt x="20036" y="53464"/>
                  <a:pt x="10375" y="43815"/>
                  <a:pt x="10375" y="31913"/>
                </a:cubicBezTo>
                <a:cubicBezTo>
                  <a:pt x="10375" y="20010"/>
                  <a:pt x="20036" y="10361"/>
                  <a:pt x="31955" y="10361"/>
                </a:cubicBezTo>
                <a:cubicBezTo>
                  <a:pt x="43873" y="10361"/>
                  <a:pt x="53534" y="20010"/>
                  <a:pt x="53534" y="3191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54" name="Forma libre 395">
            <a:extLst>
              <a:ext uri="{FF2B5EF4-FFF2-40B4-BE49-F238E27FC236}">
                <a16:creationId xmlns:a16="http://schemas.microsoft.com/office/drawing/2014/main" id="{2AFD0FD0-3033-FE4A-9A39-B18A79E57C6B}"/>
              </a:ext>
            </a:extLst>
          </p:cNvPr>
          <p:cNvSpPr/>
          <p:nvPr/>
        </p:nvSpPr>
        <p:spPr>
          <a:xfrm>
            <a:off x="18217970" y="10529683"/>
            <a:ext cx="472420" cy="754881"/>
          </a:xfrm>
          <a:custGeom>
            <a:avLst/>
            <a:gdLst>
              <a:gd name="connsiteX0" fmla="*/ 140860 w 138331"/>
              <a:gd name="connsiteY0" fmla="*/ 84687 h 221041"/>
              <a:gd name="connsiteX1" fmla="*/ 140860 w 138331"/>
              <a:gd name="connsiteY1" fmla="*/ 84687 h 221041"/>
              <a:gd name="connsiteX2" fmla="*/ 134220 w 138331"/>
              <a:gd name="connsiteY2" fmla="*/ 70871 h 221041"/>
              <a:gd name="connsiteX3" fmla="*/ 122461 w 138331"/>
              <a:gd name="connsiteY3" fmla="*/ 47524 h 221041"/>
              <a:gd name="connsiteX4" fmla="*/ 111533 w 138331"/>
              <a:gd name="connsiteY4" fmla="*/ 25834 h 221041"/>
              <a:gd name="connsiteX5" fmla="*/ 94795 w 138331"/>
              <a:gd name="connsiteY5" fmla="*/ 10361 h 221041"/>
              <a:gd name="connsiteX6" fmla="*/ 57030 w 138331"/>
              <a:gd name="connsiteY6" fmla="*/ 10361 h 221041"/>
              <a:gd name="connsiteX7" fmla="*/ 44857 w 138331"/>
              <a:gd name="connsiteY7" fmla="*/ 19755 h 221041"/>
              <a:gd name="connsiteX8" fmla="*/ 39186 w 138331"/>
              <a:gd name="connsiteY8" fmla="*/ 31222 h 221041"/>
              <a:gd name="connsiteX9" fmla="*/ 27843 w 138331"/>
              <a:gd name="connsiteY9" fmla="*/ 53603 h 221041"/>
              <a:gd name="connsiteX10" fmla="*/ 16638 w 138331"/>
              <a:gd name="connsiteY10" fmla="*/ 75430 h 221041"/>
              <a:gd name="connsiteX11" fmla="*/ 11658 w 138331"/>
              <a:gd name="connsiteY11" fmla="*/ 85377 h 221041"/>
              <a:gd name="connsiteX12" fmla="*/ 17191 w 138331"/>
              <a:gd name="connsiteY12" fmla="*/ 101955 h 221041"/>
              <a:gd name="connsiteX13" fmla="*/ 33653 w 138331"/>
              <a:gd name="connsiteY13" fmla="*/ 96429 h 221041"/>
              <a:gd name="connsiteX14" fmla="*/ 44304 w 138331"/>
              <a:gd name="connsiteY14" fmla="*/ 75569 h 221041"/>
              <a:gd name="connsiteX15" fmla="*/ 44304 w 138331"/>
              <a:gd name="connsiteY15" fmla="*/ 75569 h 221041"/>
              <a:gd name="connsiteX16" fmla="*/ 44304 w 138331"/>
              <a:gd name="connsiteY16" fmla="*/ 103199 h 221041"/>
              <a:gd name="connsiteX17" fmla="*/ 44304 w 138331"/>
              <a:gd name="connsiteY17" fmla="*/ 103889 h 221041"/>
              <a:gd name="connsiteX18" fmla="*/ 44304 w 138331"/>
              <a:gd name="connsiteY18" fmla="*/ 104580 h 221041"/>
              <a:gd name="connsiteX19" fmla="*/ 44304 w 138331"/>
              <a:gd name="connsiteY19" fmla="*/ 198799 h 221041"/>
              <a:gd name="connsiteX20" fmla="*/ 56615 w 138331"/>
              <a:gd name="connsiteY20" fmla="*/ 211094 h 221041"/>
              <a:gd name="connsiteX21" fmla="*/ 56615 w 138331"/>
              <a:gd name="connsiteY21" fmla="*/ 211094 h 221041"/>
              <a:gd name="connsiteX22" fmla="*/ 68927 w 138331"/>
              <a:gd name="connsiteY22" fmla="*/ 198799 h 221041"/>
              <a:gd name="connsiteX23" fmla="*/ 68927 w 138331"/>
              <a:gd name="connsiteY23" fmla="*/ 117152 h 221041"/>
              <a:gd name="connsiteX24" fmla="*/ 82760 w 138331"/>
              <a:gd name="connsiteY24" fmla="*/ 117152 h 221041"/>
              <a:gd name="connsiteX25" fmla="*/ 82760 w 138331"/>
              <a:gd name="connsiteY25" fmla="*/ 198799 h 221041"/>
              <a:gd name="connsiteX26" fmla="*/ 95072 w 138331"/>
              <a:gd name="connsiteY26" fmla="*/ 211094 h 221041"/>
              <a:gd name="connsiteX27" fmla="*/ 107383 w 138331"/>
              <a:gd name="connsiteY27" fmla="*/ 198799 h 221041"/>
              <a:gd name="connsiteX28" fmla="*/ 107383 w 138331"/>
              <a:gd name="connsiteY28" fmla="*/ 104580 h 221041"/>
              <a:gd name="connsiteX29" fmla="*/ 107383 w 138331"/>
              <a:gd name="connsiteY29" fmla="*/ 103889 h 221041"/>
              <a:gd name="connsiteX30" fmla="*/ 107383 w 138331"/>
              <a:gd name="connsiteY30" fmla="*/ 103199 h 221041"/>
              <a:gd name="connsiteX31" fmla="*/ 107383 w 138331"/>
              <a:gd name="connsiteY31" fmla="*/ 75569 h 221041"/>
              <a:gd name="connsiteX32" fmla="*/ 107383 w 138331"/>
              <a:gd name="connsiteY32" fmla="*/ 75569 h 221041"/>
              <a:gd name="connsiteX33" fmla="*/ 117896 w 138331"/>
              <a:gd name="connsiteY33" fmla="*/ 96429 h 221041"/>
              <a:gd name="connsiteX34" fmla="*/ 134374 w 138331"/>
              <a:gd name="connsiteY34" fmla="*/ 102047 h 221041"/>
              <a:gd name="connsiteX35" fmla="*/ 139999 w 138331"/>
              <a:gd name="connsiteY35" fmla="*/ 85591 h 221041"/>
              <a:gd name="connsiteX36" fmla="*/ 139891 w 138331"/>
              <a:gd name="connsiteY36" fmla="*/ 85377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38331" h="221041">
                <a:moveTo>
                  <a:pt x="140860" y="84687"/>
                </a:moveTo>
                <a:lnTo>
                  <a:pt x="140860" y="84687"/>
                </a:lnTo>
                <a:lnTo>
                  <a:pt x="134220" y="70871"/>
                </a:lnTo>
                <a:lnTo>
                  <a:pt x="122461" y="47524"/>
                </a:lnTo>
                <a:cubicBezTo>
                  <a:pt x="118865" y="40202"/>
                  <a:pt x="115268" y="33018"/>
                  <a:pt x="111533" y="25834"/>
                </a:cubicBezTo>
                <a:cubicBezTo>
                  <a:pt x="107798" y="18650"/>
                  <a:pt x="104340" y="10361"/>
                  <a:pt x="94795" y="10361"/>
                </a:cubicBezTo>
                <a:lnTo>
                  <a:pt x="57030" y="10361"/>
                </a:lnTo>
                <a:cubicBezTo>
                  <a:pt x="51546" y="11005"/>
                  <a:pt x="46865" y="14618"/>
                  <a:pt x="44857" y="19755"/>
                </a:cubicBezTo>
                <a:lnTo>
                  <a:pt x="39186" y="31222"/>
                </a:lnTo>
                <a:cubicBezTo>
                  <a:pt x="35312" y="38682"/>
                  <a:pt x="31578" y="46142"/>
                  <a:pt x="27843" y="53603"/>
                </a:cubicBezTo>
                <a:lnTo>
                  <a:pt x="16638" y="75430"/>
                </a:lnTo>
                <a:lnTo>
                  <a:pt x="11658" y="85377"/>
                </a:lnTo>
                <a:cubicBezTo>
                  <a:pt x="8647" y="91484"/>
                  <a:pt x="11114" y="98873"/>
                  <a:pt x="17191" y="101955"/>
                </a:cubicBezTo>
                <a:cubicBezTo>
                  <a:pt x="23266" y="104950"/>
                  <a:pt x="30622" y="102481"/>
                  <a:pt x="33653" y="96429"/>
                </a:cubicBezTo>
                <a:lnTo>
                  <a:pt x="44304" y="75569"/>
                </a:lnTo>
                <a:lnTo>
                  <a:pt x="44304" y="75569"/>
                </a:lnTo>
                <a:lnTo>
                  <a:pt x="44304" y="103199"/>
                </a:lnTo>
                <a:cubicBezTo>
                  <a:pt x="44291" y="103429"/>
                  <a:pt x="44291" y="103659"/>
                  <a:pt x="44304" y="103889"/>
                </a:cubicBezTo>
                <a:cubicBezTo>
                  <a:pt x="44304" y="103889"/>
                  <a:pt x="44304" y="103889"/>
                  <a:pt x="44304" y="104580"/>
                </a:cubicBezTo>
                <a:lnTo>
                  <a:pt x="44304" y="198799"/>
                </a:lnTo>
                <a:cubicBezTo>
                  <a:pt x="44304" y="205590"/>
                  <a:pt x="49816" y="211094"/>
                  <a:pt x="56615" y="211094"/>
                </a:cubicBezTo>
                <a:lnTo>
                  <a:pt x="56615" y="211094"/>
                </a:lnTo>
                <a:cubicBezTo>
                  <a:pt x="63415" y="211094"/>
                  <a:pt x="68927" y="205590"/>
                  <a:pt x="68927" y="198799"/>
                </a:cubicBezTo>
                <a:lnTo>
                  <a:pt x="68927" y="117152"/>
                </a:lnTo>
                <a:lnTo>
                  <a:pt x="82760" y="117152"/>
                </a:lnTo>
                <a:lnTo>
                  <a:pt x="82760" y="198799"/>
                </a:lnTo>
                <a:cubicBezTo>
                  <a:pt x="82760" y="205590"/>
                  <a:pt x="88272" y="211094"/>
                  <a:pt x="95072" y="211094"/>
                </a:cubicBezTo>
                <a:cubicBezTo>
                  <a:pt x="101871" y="211094"/>
                  <a:pt x="107383" y="205590"/>
                  <a:pt x="107383" y="198799"/>
                </a:cubicBezTo>
                <a:lnTo>
                  <a:pt x="107383" y="104580"/>
                </a:lnTo>
                <a:cubicBezTo>
                  <a:pt x="107383" y="104580"/>
                  <a:pt x="107383" y="104580"/>
                  <a:pt x="107383" y="103889"/>
                </a:cubicBezTo>
                <a:cubicBezTo>
                  <a:pt x="107397" y="103659"/>
                  <a:pt x="107397" y="103429"/>
                  <a:pt x="107383" y="103199"/>
                </a:cubicBezTo>
                <a:lnTo>
                  <a:pt x="107383" y="75569"/>
                </a:lnTo>
                <a:lnTo>
                  <a:pt x="107383" y="75569"/>
                </a:lnTo>
                <a:lnTo>
                  <a:pt x="117896" y="96429"/>
                </a:lnTo>
                <a:cubicBezTo>
                  <a:pt x="120893" y="102525"/>
                  <a:pt x="128270" y="105040"/>
                  <a:pt x="134374" y="102047"/>
                </a:cubicBezTo>
                <a:cubicBezTo>
                  <a:pt x="140477" y="99054"/>
                  <a:pt x="142996" y="91686"/>
                  <a:pt x="139999" y="85591"/>
                </a:cubicBezTo>
                <a:cubicBezTo>
                  <a:pt x="139964" y="85519"/>
                  <a:pt x="139928" y="85448"/>
                  <a:pt x="139891" y="8537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55" name="Forma libre 396">
            <a:extLst>
              <a:ext uri="{FF2B5EF4-FFF2-40B4-BE49-F238E27FC236}">
                <a16:creationId xmlns:a16="http://schemas.microsoft.com/office/drawing/2014/main" id="{87CF145D-D7C4-BF45-8CB3-E05B5CB9F686}"/>
              </a:ext>
            </a:extLst>
          </p:cNvPr>
          <p:cNvSpPr/>
          <p:nvPr/>
        </p:nvSpPr>
        <p:spPr>
          <a:xfrm>
            <a:off x="18369273" y="10353698"/>
            <a:ext cx="188969" cy="188719"/>
          </a:xfrm>
          <a:custGeom>
            <a:avLst/>
            <a:gdLst>
              <a:gd name="connsiteX0" fmla="*/ 53534 w 55332"/>
              <a:gd name="connsiteY0" fmla="*/ 31913 h 55260"/>
              <a:gd name="connsiteX1" fmla="*/ 31955 w 55332"/>
              <a:gd name="connsiteY1" fmla="*/ 53464 h 55260"/>
              <a:gd name="connsiteX2" fmla="*/ 10375 w 55332"/>
              <a:gd name="connsiteY2" fmla="*/ 31913 h 55260"/>
              <a:gd name="connsiteX3" fmla="*/ 31955 w 55332"/>
              <a:gd name="connsiteY3" fmla="*/ 10361 h 55260"/>
              <a:gd name="connsiteX4" fmla="*/ 53534 w 55332"/>
              <a:gd name="connsiteY4" fmla="*/ 31913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32" h="55260">
                <a:moveTo>
                  <a:pt x="53534" y="31913"/>
                </a:moveTo>
                <a:cubicBezTo>
                  <a:pt x="53534" y="43815"/>
                  <a:pt x="43873" y="53464"/>
                  <a:pt x="31955" y="53464"/>
                </a:cubicBezTo>
                <a:cubicBezTo>
                  <a:pt x="20036" y="53464"/>
                  <a:pt x="10375" y="43815"/>
                  <a:pt x="10375" y="31913"/>
                </a:cubicBezTo>
                <a:cubicBezTo>
                  <a:pt x="10375" y="20010"/>
                  <a:pt x="20036" y="10361"/>
                  <a:pt x="31955" y="10361"/>
                </a:cubicBezTo>
                <a:cubicBezTo>
                  <a:pt x="43873" y="10361"/>
                  <a:pt x="53534" y="20010"/>
                  <a:pt x="53534" y="3191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56" name="Forma libre 397">
            <a:extLst>
              <a:ext uri="{FF2B5EF4-FFF2-40B4-BE49-F238E27FC236}">
                <a16:creationId xmlns:a16="http://schemas.microsoft.com/office/drawing/2014/main" id="{2FE3E1DD-2A93-DC44-A22B-36C8A93DEDD2}"/>
              </a:ext>
            </a:extLst>
          </p:cNvPr>
          <p:cNvSpPr/>
          <p:nvPr/>
        </p:nvSpPr>
        <p:spPr>
          <a:xfrm>
            <a:off x="18772288" y="10525906"/>
            <a:ext cx="519661" cy="754881"/>
          </a:xfrm>
          <a:custGeom>
            <a:avLst/>
            <a:gdLst>
              <a:gd name="connsiteX0" fmla="*/ 140947 w 152164"/>
              <a:gd name="connsiteY0" fmla="*/ 85792 h 221041"/>
              <a:gd name="connsiteX1" fmla="*/ 140947 w 152164"/>
              <a:gd name="connsiteY1" fmla="*/ 85792 h 221041"/>
              <a:gd name="connsiteX2" fmla="*/ 134307 w 152164"/>
              <a:gd name="connsiteY2" fmla="*/ 71977 h 221041"/>
              <a:gd name="connsiteX3" fmla="*/ 122272 w 152164"/>
              <a:gd name="connsiteY3" fmla="*/ 48215 h 221041"/>
              <a:gd name="connsiteX4" fmla="*/ 111344 w 152164"/>
              <a:gd name="connsiteY4" fmla="*/ 26525 h 221041"/>
              <a:gd name="connsiteX5" fmla="*/ 95436 w 152164"/>
              <a:gd name="connsiteY5" fmla="*/ 10361 h 221041"/>
              <a:gd name="connsiteX6" fmla="*/ 56980 w 152164"/>
              <a:gd name="connsiteY6" fmla="*/ 10361 h 221041"/>
              <a:gd name="connsiteX7" fmla="*/ 44945 w 152164"/>
              <a:gd name="connsiteY7" fmla="*/ 19755 h 221041"/>
              <a:gd name="connsiteX8" fmla="*/ 39135 w 152164"/>
              <a:gd name="connsiteY8" fmla="*/ 31222 h 221041"/>
              <a:gd name="connsiteX9" fmla="*/ 27792 w 152164"/>
              <a:gd name="connsiteY9" fmla="*/ 53603 h 221041"/>
              <a:gd name="connsiteX10" fmla="*/ 16725 w 152164"/>
              <a:gd name="connsiteY10" fmla="*/ 75430 h 221041"/>
              <a:gd name="connsiteX11" fmla="*/ 11745 w 152164"/>
              <a:gd name="connsiteY11" fmla="*/ 85377 h 221041"/>
              <a:gd name="connsiteX12" fmla="*/ 17049 w 152164"/>
              <a:gd name="connsiteY12" fmla="*/ 101939 h 221041"/>
              <a:gd name="connsiteX13" fmla="*/ 33632 w 152164"/>
              <a:gd name="connsiteY13" fmla="*/ 96643 h 221041"/>
              <a:gd name="connsiteX14" fmla="*/ 33740 w 152164"/>
              <a:gd name="connsiteY14" fmla="*/ 96429 h 221041"/>
              <a:gd name="connsiteX15" fmla="*/ 44253 w 152164"/>
              <a:gd name="connsiteY15" fmla="*/ 75569 h 221041"/>
              <a:gd name="connsiteX16" fmla="*/ 44253 w 152164"/>
              <a:gd name="connsiteY16" fmla="*/ 75569 h 221041"/>
              <a:gd name="connsiteX17" fmla="*/ 44253 w 152164"/>
              <a:gd name="connsiteY17" fmla="*/ 103199 h 221041"/>
              <a:gd name="connsiteX18" fmla="*/ 44253 w 152164"/>
              <a:gd name="connsiteY18" fmla="*/ 103889 h 221041"/>
              <a:gd name="connsiteX19" fmla="*/ 44253 w 152164"/>
              <a:gd name="connsiteY19" fmla="*/ 104580 h 221041"/>
              <a:gd name="connsiteX20" fmla="*/ 44253 w 152164"/>
              <a:gd name="connsiteY20" fmla="*/ 198799 h 221041"/>
              <a:gd name="connsiteX21" fmla="*/ 56565 w 152164"/>
              <a:gd name="connsiteY21" fmla="*/ 211094 h 221041"/>
              <a:gd name="connsiteX22" fmla="*/ 68876 w 152164"/>
              <a:gd name="connsiteY22" fmla="*/ 198799 h 221041"/>
              <a:gd name="connsiteX23" fmla="*/ 68876 w 152164"/>
              <a:gd name="connsiteY23" fmla="*/ 117152 h 221041"/>
              <a:gd name="connsiteX24" fmla="*/ 82710 w 152164"/>
              <a:gd name="connsiteY24" fmla="*/ 117152 h 221041"/>
              <a:gd name="connsiteX25" fmla="*/ 82710 w 152164"/>
              <a:gd name="connsiteY25" fmla="*/ 198799 h 221041"/>
              <a:gd name="connsiteX26" fmla="*/ 95021 w 152164"/>
              <a:gd name="connsiteY26" fmla="*/ 211094 h 221041"/>
              <a:gd name="connsiteX27" fmla="*/ 107333 w 152164"/>
              <a:gd name="connsiteY27" fmla="*/ 198799 h 221041"/>
              <a:gd name="connsiteX28" fmla="*/ 107333 w 152164"/>
              <a:gd name="connsiteY28" fmla="*/ 104580 h 221041"/>
              <a:gd name="connsiteX29" fmla="*/ 107333 w 152164"/>
              <a:gd name="connsiteY29" fmla="*/ 103889 h 221041"/>
              <a:gd name="connsiteX30" fmla="*/ 107333 w 152164"/>
              <a:gd name="connsiteY30" fmla="*/ 103199 h 221041"/>
              <a:gd name="connsiteX31" fmla="*/ 107333 w 152164"/>
              <a:gd name="connsiteY31" fmla="*/ 75569 h 221041"/>
              <a:gd name="connsiteX32" fmla="*/ 107333 w 152164"/>
              <a:gd name="connsiteY32" fmla="*/ 75569 h 221041"/>
              <a:gd name="connsiteX33" fmla="*/ 117984 w 152164"/>
              <a:gd name="connsiteY33" fmla="*/ 96429 h 221041"/>
              <a:gd name="connsiteX34" fmla="*/ 134446 w 152164"/>
              <a:gd name="connsiteY34" fmla="*/ 101955 h 221041"/>
              <a:gd name="connsiteX35" fmla="*/ 140947 w 152164"/>
              <a:gd name="connsiteY35" fmla="*/ 85792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52164" h="221041">
                <a:moveTo>
                  <a:pt x="140947" y="85792"/>
                </a:moveTo>
                <a:lnTo>
                  <a:pt x="140947" y="85792"/>
                </a:lnTo>
                <a:lnTo>
                  <a:pt x="134307" y="71977"/>
                </a:lnTo>
                <a:lnTo>
                  <a:pt x="122272" y="48215"/>
                </a:lnTo>
                <a:lnTo>
                  <a:pt x="111344" y="26525"/>
                </a:lnTo>
                <a:cubicBezTo>
                  <a:pt x="107748" y="19617"/>
                  <a:pt x="104428" y="10361"/>
                  <a:pt x="95436" y="10361"/>
                </a:cubicBezTo>
                <a:lnTo>
                  <a:pt x="56980" y="10361"/>
                </a:lnTo>
                <a:cubicBezTo>
                  <a:pt x="51510" y="10963"/>
                  <a:pt x="46851" y="14600"/>
                  <a:pt x="44945" y="19755"/>
                </a:cubicBezTo>
                <a:lnTo>
                  <a:pt x="39135" y="31222"/>
                </a:lnTo>
                <a:lnTo>
                  <a:pt x="27792" y="53603"/>
                </a:lnTo>
                <a:lnTo>
                  <a:pt x="16725" y="75430"/>
                </a:lnTo>
                <a:lnTo>
                  <a:pt x="11745" y="85377"/>
                </a:lnTo>
                <a:cubicBezTo>
                  <a:pt x="8630" y="91413"/>
                  <a:pt x="11005" y="98829"/>
                  <a:pt x="17049" y="101939"/>
                </a:cubicBezTo>
                <a:cubicBezTo>
                  <a:pt x="23093" y="105050"/>
                  <a:pt x="30517" y="102679"/>
                  <a:pt x="33632" y="96643"/>
                </a:cubicBezTo>
                <a:cubicBezTo>
                  <a:pt x="33669" y="96572"/>
                  <a:pt x="33705" y="96501"/>
                  <a:pt x="33740" y="96429"/>
                </a:cubicBezTo>
                <a:lnTo>
                  <a:pt x="44253" y="75569"/>
                </a:lnTo>
                <a:lnTo>
                  <a:pt x="44253" y="75569"/>
                </a:lnTo>
                <a:lnTo>
                  <a:pt x="44253" y="103199"/>
                </a:lnTo>
                <a:cubicBezTo>
                  <a:pt x="44240" y="103429"/>
                  <a:pt x="44240" y="103659"/>
                  <a:pt x="44253" y="103889"/>
                </a:cubicBezTo>
                <a:cubicBezTo>
                  <a:pt x="44253" y="103889"/>
                  <a:pt x="44253" y="103889"/>
                  <a:pt x="44253" y="104580"/>
                </a:cubicBezTo>
                <a:lnTo>
                  <a:pt x="44253" y="198799"/>
                </a:lnTo>
                <a:cubicBezTo>
                  <a:pt x="44253" y="205590"/>
                  <a:pt x="49765" y="211094"/>
                  <a:pt x="56565" y="211094"/>
                </a:cubicBezTo>
                <a:cubicBezTo>
                  <a:pt x="63364" y="211094"/>
                  <a:pt x="68876" y="205590"/>
                  <a:pt x="68876" y="198799"/>
                </a:cubicBezTo>
                <a:lnTo>
                  <a:pt x="68876" y="117152"/>
                </a:lnTo>
                <a:lnTo>
                  <a:pt x="82710" y="117152"/>
                </a:lnTo>
                <a:lnTo>
                  <a:pt x="82710" y="198799"/>
                </a:lnTo>
                <a:cubicBezTo>
                  <a:pt x="82710" y="205590"/>
                  <a:pt x="88222" y="211094"/>
                  <a:pt x="95021" y="211094"/>
                </a:cubicBezTo>
                <a:cubicBezTo>
                  <a:pt x="101820" y="211094"/>
                  <a:pt x="107333" y="205590"/>
                  <a:pt x="107333" y="198799"/>
                </a:cubicBezTo>
                <a:lnTo>
                  <a:pt x="107333" y="104580"/>
                </a:lnTo>
                <a:cubicBezTo>
                  <a:pt x="107333" y="104580"/>
                  <a:pt x="107333" y="104580"/>
                  <a:pt x="107333" y="103889"/>
                </a:cubicBezTo>
                <a:cubicBezTo>
                  <a:pt x="107346" y="103659"/>
                  <a:pt x="107346" y="103429"/>
                  <a:pt x="107333" y="103199"/>
                </a:cubicBezTo>
                <a:lnTo>
                  <a:pt x="107333" y="75569"/>
                </a:lnTo>
                <a:lnTo>
                  <a:pt x="107333" y="75569"/>
                </a:lnTo>
                <a:lnTo>
                  <a:pt x="117984" y="96429"/>
                </a:lnTo>
                <a:cubicBezTo>
                  <a:pt x="121014" y="102481"/>
                  <a:pt x="128371" y="104950"/>
                  <a:pt x="134446" y="101955"/>
                </a:cubicBezTo>
                <a:cubicBezTo>
                  <a:pt x="140661" y="99237"/>
                  <a:pt x="143553" y="92049"/>
                  <a:pt x="140947" y="8579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57" name="Forma libre 398">
            <a:extLst>
              <a:ext uri="{FF2B5EF4-FFF2-40B4-BE49-F238E27FC236}">
                <a16:creationId xmlns:a16="http://schemas.microsoft.com/office/drawing/2014/main" id="{9B0028FA-292E-2E47-90A1-3C6C285A42FF}"/>
              </a:ext>
            </a:extLst>
          </p:cNvPr>
          <p:cNvSpPr/>
          <p:nvPr/>
        </p:nvSpPr>
        <p:spPr>
          <a:xfrm>
            <a:off x="18917994" y="10353459"/>
            <a:ext cx="188969" cy="188719"/>
          </a:xfrm>
          <a:custGeom>
            <a:avLst/>
            <a:gdLst>
              <a:gd name="connsiteX0" fmla="*/ 33682 w 55332"/>
              <a:gd name="connsiteY0" fmla="*/ 53396 h 55260"/>
              <a:gd name="connsiteX1" fmla="*/ 53466 w 55332"/>
              <a:gd name="connsiteY1" fmla="*/ 30190 h 55260"/>
              <a:gd name="connsiteX2" fmla="*/ 33682 w 55332"/>
              <a:gd name="connsiteY2" fmla="*/ 10432 h 55260"/>
              <a:gd name="connsiteX3" fmla="*/ 10445 w 55332"/>
              <a:gd name="connsiteY3" fmla="*/ 30190 h 55260"/>
              <a:gd name="connsiteX4" fmla="*/ 30229 w 55332"/>
              <a:gd name="connsiteY4" fmla="*/ 53396 h 55260"/>
              <a:gd name="connsiteX5" fmla="*/ 33682 w 55332"/>
              <a:gd name="connsiteY5" fmla="*/ 53396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332" h="55260">
                <a:moveTo>
                  <a:pt x="33682" y="53396"/>
                </a:moveTo>
                <a:cubicBezTo>
                  <a:pt x="45562" y="52444"/>
                  <a:pt x="54420" y="42054"/>
                  <a:pt x="53466" y="30190"/>
                </a:cubicBezTo>
                <a:cubicBezTo>
                  <a:pt x="52619" y="19648"/>
                  <a:pt x="44238" y="11278"/>
                  <a:pt x="33682" y="10432"/>
                </a:cubicBezTo>
                <a:cubicBezTo>
                  <a:pt x="21802" y="9479"/>
                  <a:pt x="11399" y="18325"/>
                  <a:pt x="10445" y="30190"/>
                </a:cubicBezTo>
                <a:cubicBezTo>
                  <a:pt x="9492" y="42054"/>
                  <a:pt x="18349" y="52444"/>
                  <a:pt x="30229" y="53396"/>
                </a:cubicBezTo>
                <a:cubicBezTo>
                  <a:pt x="31378" y="53489"/>
                  <a:pt x="32533" y="53489"/>
                  <a:pt x="33682" y="53396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58" name="Forma libre 399">
            <a:extLst>
              <a:ext uri="{FF2B5EF4-FFF2-40B4-BE49-F238E27FC236}">
                <a16:creationId xmlns:a16="http://schemas.microsoft.com/office/drawing/2014/main" id="{47B22B98-7F40-6343-8F47-AD0751E7BB2D}"/>
              </a:ext>
            </a:extLst>
          </p:cNvPr>
          <p:cNvSpPr/>
          <p:nvPr/>
        </p:nvSpPr>
        <p:spPr>
          <a:xfrm>
            <a:off x="19326435" y="10529683"/>
            <a:ext cx="472420" cy="754881"/>
          </a:xfrm>
          <a:custGeom>
            <a:avLst/>
            <a:gdLst>
              <a:gd name="connsiteX0" fmla="*/ 140947 w 138331"/>
              <a:gd name="connsiteY0" fmla="*/ 84687 h 221041"/>
              <a:gd name="connsiteX1" fmla="*/ 140947 w 138331"/>
              <a:gd name="connsiteY1" fmla="*/ 84687 h 221041"/>
              <a:gd name="connsiteX2" fmla="*/ 134307 w 138331"/>
              <a:gd name="connsiteY2" fmla="*/ 70871 h 221041"/>
              <a:gd name="connsiteX3" fmla="*/ 122272 w 138331"/>
              <a:gd name="connsiteY3" fmla="*/ 47109 h 221041"/>
              <a:gd name="connsiteX4" fmla="*/ 111344 w 138331"/>
              <a:gd name="connsiteY4" fmla="*/ 25420 h 221041"/>
              <a:gd name="connsiteX5" fmla="*/ 95298 w 138331"/>
              <a:gd name="connsiteY5" fmla="*/ 10361 h 221041"/>
              <a:gd name="connsiteX6" fmla="*/ 57118 w 138331"/>
              <a:gd name="connsiteY6" fmla="*/ 10361 h 221041"/>
              <a:gd name="connsiteX7" fmla="*/ 44945 w 138331"/>
              <a:gd name="connsiteY7" fmla="*/ 19755 h 221041"/>
              <a:gd name="connsiteX8" fmla="*/ 39135 w 138331"/>
              <a:gd name="connsiteY8" fmla="*/ 31222 h 221041"/>
              <a:gd name="connsiteX9" fmla="*/ 27792 w 138331"/>
              <a:gd name="connsiteY9" fmla="*/ 53603 h 221041"/>
              <a:gd name="connsiteX10" fmla="*/ 16725 w 138331"/>
              <a:gd name="connsiteY10" fmla="*/ 75430 h 221041"/>
              <a:gd name="connsiteX11" fmla="*/ 11745 w 138331"/>
              <a:gd name="connsiteY11" fmla="*/ 85377 h 221041"/>
              <a:gd name="connsiteX12" fmla="*/ 17049 w 138331"/>
              <a:gd name="connsiteY12" fmla="*/ 101939 h 221041"/>
              <a:gd name="connsiteX13" fmla="*/ 33632 w 138331"/>
              <a:gd name="connsiteY13" fmla="*/ 96643 h 221041"/>
              <a:gd name="connsiteX14" fmla="*/ 33740 w 138331"/>
              <a:gd name="connsiteY14" fmla="*/ 96429 h 221041"/>
              <a:gd name="connsiteX15" fmla="*/ 44253 w 138331"/>
              <a:gd name="connsiteY15" fmla="*/ 75569 h 221041"/>
              <a:gd name="connsiteX16" fmla="*/ 44253 w 138331"/>
              <a:gd name="connsiteY16" fmla="*/ 75569 h 221041"/>
              <a:gd name="connsiteX17" fmla="*/ 44253 w 138331"/>
              <a:gd name="connsiteY17" fmla="*/ 103199 h 221041"/>
              <a:gd name="connsiteX18" fmla="*/ 44253 w 138331"/>
              <a:gd name="connsiteY18" fmla="*/ 103889 h 221041"/>
              <a:gd name="connsiteX19" fmla="*/ 44253 w 138331"/>
              <a:gd name="connsiteY19" fmla="*/ 104580 h 221041"/>
              <a:gd name="connsiteX20" fmla="*/ 44253 w 138331"/>
              <a:gd name="connsiteY20" fmla="*/ 198799 h 221041"/>
              <a:gd name="connsiteX21" fmla="*/ 56565 w 138331"/>
              <a:gd name="connsiteY21" fmla="*/ 211094 h 221041"/>
              <a:gd name="connsiteX22" fmla="*/ 68876 w 138331"/>
              <a:gd name="connsiteY22" fmla="*/ 198799 h 221041"/>
              <a:gd name="connsiteX23" fmla="*/ 68876 w 138331"/>
              <a:gd name="connsiteY23" fmla="*/ 117152 h 221041"/>
              <a:gd name="connsiteX24" fmla="*/ 82710 w 138331"/>
              <a:gd name="connsiteY24" fmla="*/ 117152 h 221041"/>
              <a:gd name="connsiteX25" fmla="*/ 82710 w 138331"/>
              <a:gd name="connsiteY25" fmla="*/ 198799 h 221041"/>
              <a:gd name="connsiteX26" fmla="*/ 95021 w 138331"/>
              <a:gd name="connsiteY26" fmla="*/ 211094 h 221041"/>
              <a:gd name="connsiteX27" fmla="*/ 107333 w 138331"/>
              <a:gd name="connsiteY27" fmla="*/ 198799 h 221041"/>
              <a:gd name="connsiteX28" fmla="*/ 107333 w 138331"/>
              <a:gd name="connsiteY28" fmla="*/ 103889 h 221041"/>
              <a:gd name="connsiteX29" fmla="*/ 107333 w 138331"/>
              <a:gd name="connsiteY29" fmla="*/ 103199 h 221041"/>
              <a:gd name="connsiteX30" fmla="*/ 107333 w 138331"/>
              <a:gd name="connsiteY30" fmla="*/ 75569 h 221041"/>
              <a:gd name="connsiteX31" fmla="*/ 107333 w 138331"/>
              <a:gd name="connsiteY31" fmla="*/ 75569 h 221041"/>
              <a:gd name="connsiteX32" fmla="*/ 117846 w 138331"/>
              <a:gd name="connsiteY32" fmla="*/ 96429 h 221041"/>
              <a:gd name="connsiteX33" fmla="*/ 134323 w 138331"/>
              <a:gd name="connsiteY33" fmla="*/ 102047 h 221041"/>
              <a:gd name="connsiteX34" fmla="*/ 139948 w 138331"/>
              <a:gd name="connsiteY34" fmla="*/ 85591 h 221041"/>
              <a:gd name="connsiteX35" fmla="*/ 139841 w 138331"/>
              <a:gd name="connsiteY35" fmla="*/ 85377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8331" h="221041">
                <a:moveTo>
                  <a:pt x="140947" y="84687"/>
                </a:moveTo>
                <a:lnTo>
                  <a:pt x="140947" y="84687"/>
                </a:lnTo>
                <a:lnTo>
                  <a:pt x="134307" y="70871"/>
                </a:lnTo>
                <a:lnTo>
                  <a:pt x="122272" y="47109"/>
                </a:lnTo>
                <a:cubicBezTo>
                  <a:pt x="118676" y="39788"/>
                  <a:pt x="114941" y="32604"/>
                  <a:pt x="111344" y="25420"/>
                </a:cubicBezTo>
                <a:cubicBezTo>
                  <a:pt x="107748" y="18236"/>
                  <a:pt x="104428" y="10361"/>
                  <a:pt x="95298" y="10361"/>
                </a:cubicBezTo>
                <a:lnTo>
                  <a:pt x="57118" y="10361"/>
                </a:lnTo>
                <a:cubicBezTo>
                  <a:pt x="51622" y="10975"/>
                  <a:pt x="46927" y="14599"/>
                  <a:pt x="44945" y="19755"/>
                </a:cubicBezTo>
                <a:lnTo>
                  <a:pt x="39135" y="31222"/>
                </a:lnTo>
                <a:cubicBezTo>
                  <a:pt x="35400" y="38682"/>
                  <a:pt x="31665" y="46142"/>
                  <a:pt x="27792" y="53603"/>
                </a:cubicBezTo>
                <a:lnTo>
                  <a:pt x="16725" y="75430"/>
                </a:lnTo>
                <a:lnTo>
                  <a:pt x="11745" y="85377"/>
                </a:lnTo>
                <a:cubicBezTo>
                  <a:pt x="8630" y="91413"/>
                  <a:pt x="11005" y="98828"/>
                  <a:pt x="17049" y="101939"/>
                </a:cubicBezTo>
                <a:cubicBezTo>
                  <a:pt x="23093" y="105050"/>
                  <a:pt x="30517" y="102679"/>
                  <a:pt x="33632" y="96643"/>
                </a:cubicBezTo>
                <a:cubicBezTo>
                  <a:pt x="33669" y="96572"/>
                  <a:pt x="33705" y="96501"/>
                  <a:pt x="33740" y="96429"/>
                </a:cubicBezTo>
                <a:lnTo>
                  <a:pt x="44253" y="75569"/>
                </a:lnTo>
                <a:lnTo>
                  <a:pt x="44253" y="75569"/>
                </a:lnTo>
                <a:lnTo>
                  <a:pt x="44253" y="103199"/>
                </a:lnTo>
                <a:cubicBezTo>
                  <a:pt x="44168" y="103421"/>
                  <a:pt x="44168" y="103667"/>
                  <a:pt x="44253" y="103889"/>
                </a:cubicBezTo>
                <a:cubicBezTo>
                  <a:pt x="44188" y="104115"/>
                  <a:pt x="44188" y="104355"/>
                  <a:pt x="44253" y="104580"/>
                </a:cubicBezTo>
                <a:lnTo>
                  <a:pt x="44253" y="198799"/>
                </a:lnTo>
                <a:cubicBezTo>
                  <a:pt x="44253" y="205590"/>
                  <a:pt x="49765" y="211094"/>
                  <a:pt x="56565" y="211094"/>
                </a:cubicBezTo>
                <a:cubicBezTo>
                  <a:pt x="63364" y="211094"/>
                  <a:pt x="68876" y="205590"/>
                  <a:pt x="68876" y="198799"/>
                </a:cubicBezTo>
                <a:lnTo>
                  <a:pt x="68876" y="117152"/>
                </a:lnTo>
                <a:lnTo>
                  <a:pt x="82710" y="117152"/>
                </a:lnTo>
                <a:lnTo>
                  <a:pt x="82710" y="198799"/>
                </a:lnTo>
                <a:cubicBezTo>
                  <a:pt x="82710" y="205590"/>
                  <a:pt x="88222" y="211094"/>
                  <a:pt x="95021" y="211094"/>
                </a:cubicBezTo>
                <a:cubicBezTo>
                  <a:pt x="101820" y="211094"/>
                  <a:pt x="107333" y="205590"/>
                  <a:pt x="107333" y="198799"/>
                </a:cubicBezTo>
                <a:lnTo>
                  <a:pt x="107333" y="103889"/>
                </a:lnTo>
                <a:cubicBezTo>
                  <a:pt x="107346" y="103659"/>
                  <a:pt x="107346" y="103429"/>
                  <a:pt x="107333" y="103199"/>
                </a:cubicBezTo>
                <a:lnTo>
                  <a:pt x="107333" y="75569"/>
                </a:lnTo>
                <a:lnTo>
                  <a:pt x="107333" y="75569"/>
                </a:lnTo>
                <a:lnTo>
                  <a:pt x="117846" y="96429"/>
                </a:lnTo>
                <a:cubicBezTo>
                  <a:pt x="120843" y="102525"/>
                  <a:pt x="128220" y="105040"/>
                  <a:pt x="134323" y="102047"/>
                </a:cubicBezTo>
                <a:cubicBezTo>
                  <a:pt x="140427" y="99054"/>
                  <a:pt x="142945" y="91686"/>
                  <a:pt x="139948" y="85591"/>
                </a:cubicBezTo>
                <a:cubicBezTo>
                  <a:pt x="139913" y="85519"/>
                  <a:pt x="139877" y="85448"/>
                  <a:pt x="139841" y="8537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59" name="Forma libre 400">
            <a:extLst>
              <a:ext uri="{FF2B5EF4-FFF2-40B4-BE49-F238E27FC236}">
                <a16:creationId xmlns:a16="http://schemas.microsoft.com/office/drawing/2014/main" id="{DFA2C55B-A540-5B49-904D-0F4088C0CC8A}"/>
              </a:ext>
            </a:extLst>
          </p:cNvPr>
          <p:cNvSpPr/>
          <p:nvPr/>
        </p:nvSpPr>
        <p:spPr>
          <a:xfrm>
            <a:off x="19478039" y="10353227"/>
            <a:ext cx="188969" cy="188719"/>
          </a:xfrm>
          <a:custGeom>
            <a:avLst/>
            <a:gdLst>
              <a:gd name="connsiteX0" fmla="*/ 31955 w 55332"/>
              <a:gd name="connsiteY0" fmla="*/ 53464 h 55260"/>
              <a:gd name="connsiteX1" fmla="*/ 53534 w 55332"/>
              <a:gd name="connsiteY1" fmla="*/ 31912 h 55260"/>
              <a:gd name="connsiteX2" fmla="*/ 31954 w 55332"/>
              <a:gd name="connsiteY2" fmla="*/ 10361 h 55260"/>
              <a:gd name="connsiteX3" fmla="*/ 10375 w 55332"/>
              <a:gd name="connsiteY3" fmla="*/ 31913 h 55260"/>
              <a:gd name="connsiteX4" fmla="*/ 10375 w 55332"/>
              <a:gd name="connsiteY4" fmla="*/ 32051 h 55260"/>
              <a:gd name="connsiteX5" fmla="*/ 31816 w 55332"/>
              <a:gd name="connsiteY5" fmla="*/ 53465 h 55260"/>
              <a:gd name="connsiteX6" fmla="*/ 31955 w 55332"/>
              <a:gd name="connsiteY6" fmla="*/ 53464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32" h="55260">
                <a:moveTo>
                  <a:pt x="31955" y="53464"/>
                </a:moveTo>
                <a:cubicBezTo>
                  <a:pt x="43873" y="53464"/>
                  <a:pt x="53535" y="43815"/>
                  <a:pt x="53534" y="31912"/>
                </a:cubicBezTo>
                <a:cubicBezTo>
                  <a:pt x="53534" y="20010"/>
                  <a:pt x="43872" y="10361"/>
                  <a:pt x="31954" y="10361"/>
                </a:cubicBezTo>
                <a:cubicBezTo>
                  <a:pt x="20036" y="10362"/>
                  <a:pt x="10375" y="20011"/>
                  <a:pt x="10375" y="31913"/>
                </a:cubicBezTo>
                <a:cubicBezTo>
                  <a:pt x="10375" y="31959"/>
                  <a:pt x="10375" y="32005"/>
                  <a:pt x="10375" y="32051"/>
                </a:cubicBezTo>
                <a:cubicBezTo>
                  <a:pt x="10375" y="43877"/>
                  <a:pt x="19974" y="53465"/>
                  <a:pt x="31816" y="53465"/>
                </a:cubicBezTo>
                <a:cubicBezTo>
                  <a:pt x="31862" y="53465"/>
                  <a:pt x="31909" y="53465"/>
                  <a:pt x="31955" y="5346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0" name="Forma libre 401">
            <a:extLst>
              <a:ext uri="{FF2B5EF4-FFF2-40B4-BE49-F238E27FC236}">
                <a16:creationId xmlns:a16="http://schemas.microsoft.com/office/drawing/2014/main" id="{55AC84D5-8C2E-5E44-A445-1F3BDA620730}"/>
              </a:ext>
            </a:extLst>
          </p:cNvPr>
          <p:cNvSpPr/>
          <p:nvPr/>
        </p:nvSpPr>
        <p:spPr>
          <a:xfrm>
            <a:off x="19880883" y="10525906"/>
            <a:ext cx="472420" cy="754881"/>
          </a:xfrm>
          <a:custGeom>
            <a:avLst/>
            <a:gdLst>
              <a:gd name="connsiteX0" fmla="*/ 140859 w 138331"/>
              <a:gd name="connsiteY0" fmla="*/ 85792 h 221041"/>
              <a:gd name="connsiteX1" fmla="*/ 140859 w 138331"/>
              <a:gd name="connsiteY1" fmla="*/ 85792 h 221041"/>
              <a:gd name="connsiteX2" fmla="*/ 134220 w 138331"/>
              <a:gd name="connsiteY2" fmla="*/ 71977 h 221041"/>
              <a:gd name="connsiteX3" fmla="*/ 122046 w 138331"/>
              <a:gd name="connsiteY3" fmla="*/ 48215 h 221041"/>
              <a:gd name="connsiteX4" fmla="*/ 111118 w 138331"/>
              <a:gd name="connsiteY4" fmla="*/ 26525 h 221041"/>
              <a:gd name="connsiteX5" fmla="*/ 95210 w 138331"/>
              <a:gd name="connsiteY5" fmla="*/ 10361 h 221041"/>
              <a:gd name="connsiteX6" fmla="*/ 57030 w 138331"/>
              <a:gd name="connsiteY6" fmla="*/ 10361 h 221041"/>
              <a:gd name="connsiteX7" fmla="*/ 44857 w 138331"/>
              <a:gd name="connsiteY7" fmla="*/ 19755 h 221041"/>
              <a:gd name="connsiteX8" fmla="*/ 39186 w 138331"/>
              <a:gd name="connsiteY8" fmla="*/ 31222 h 221041"/>
              <a:gd name="connsiteX9" fmla="*/ 27842 w 138331"/>
              <a:gd name="connsiteY9" fmla="*/ 53603 h 221041"/>
              <a:gd name="connsiteX10" fmla="*/ 16638 w 138331"/>
              <a:gd name="connsiteY10" fmla="*/ 75430 h 221041"/>
              <a:gd name="connsiteX11" fmla="*/ 11658 w 138331"/>
              <a:gd name="connsiteY11" fmla="*/ 85377 h 221041"/>
              <a:gd name="connsiteX12" fmla="*/ 17191 w 138331"/>
              <a:gd name="connsiteY12" fmla="*/ 101955 h 221041"/>
              <a:gd name="connsiteX13" fmla="*/ 33653 w 138331"/>
              <a:gd name="connsiteY13" fmla="*/ 96429 h 221041"/>
              <a:gd name="connsiteX14" fmla="*/ 44304 w 138331"/>
              <a:gd name="connsiteY14" fmla="*/ 75569 h 221041"/>
              <a:gd name="connsiteX15" fmla="*/ 44304 w 138331"/>
              <a:gd name="connsiteY15" fmla="*/ 75569 h 221041"/>
              <a:gd name="connsiteX16" fmla="*/ 44304 w 138331"/>
              <a:gd name="connsiteY16" fmla="*/ 103199 h 221041"/>
              <a:gd name="connsiteX17" fmla="*/ 44304 w 138331"/>
              <a:gd name="connsiteY17" fmla="*/ 103889 h 221041"/>
              <a:gd name="connsiteX18" fmla="*/ 44304 w 138331"/>
              <a:gd name="connsiteY18" fmla="*/ 104580 h 221041"/>
              <a:gd name="connsiteX19" fmla="*/ 44304 w 138331"/>
              <a:gd name="connsiteY19" fmla="*/ 198799 h 221041"/>
              <a:gd name="connsiteX20" fmla="*/ 56615 w 138331"/>
              <a:gd name="connsiteY20" fmla="*/ 211094 h 221041"/>
              <a:gd name="connsiteX21" fmla="*/ 68927 w 138331"/>
              <a:gd name="connsiteY21" fmla="*/ 198799 h 221041"/>
              <a:gd name="connsiteX22" fmla="*/ 68927 w 138331"/>
              <a:gd name="connsiteY22" fmla="*/ 117152 h 221041"/>
              <a:gd name="connsiteX23" fmla="*/ 82760 w 138331"/>
              <a:gd name="connsiteY23" fmla="*/ 117152 h 221041"/>
              <a:gd name="connsiteX24" fmla="*/ 82760 w 138331"/>
              <a:gd name="connsiteY24" fmla="*/ 198799 h 221041"/>
              <a:gd name="connsiteX25" fmla="*/ 95072 w 138331"/>
              <a:gd name="connsiteY25" fmla="*/ 211094 h 221041"/>
              <a:gd name="connsiteX26" fmla="*/ 107383 w 138331"/>
              <a:gd name="connsiteY26" fmla="*/ 198799 h 221041"/>
              <a:gd name="connsiteX27" fmla="*/ 107383 w 138331"/>
              <a:gd name="connsiteY27" fmla="*/ 104580 h 221041"/>
              <a:gd name="connsiteX28" fmla="*/ 107383 w 138331"/>
              <a:gd name="connsiteY28" fmla="*/ 103889 h 221041"/>
              <a:gd name="connsiteX29" fmla="*/ 107383 w 138331"/>
              <a:gd name="connsiteY29" fmla="*/ 103199 h 221041"/>
              <a:gd name="connsiteX30" fmla="*/ 107383 w 138331"/>
              <a:gd name="connsiteY30" fmla="*/ 75569 h 221041"/>
              <a:gd name="connsiteX31" fmla="*/ 107383 w 138331"/>
              <a:gd name="connsiteY31" fmla="*/ 75569 h 221041"/>
              <a:gd name="connsiteX32" fmla="*/ 117896 w 138331"/>
              <a:gd name="connsiteY32" fmla="*/ 96429 h 221041"/>
              <a:gd name="connsiteX33" fmla="*/ 134374 w 138331"/>
              <a:gd name="connsiteY33" fmla="*/ 102047 h 221041"/>
              <a:gd name="connsiteX34" fmla="*/ 139999 w 138331"/>
              <a:gd name="connsiteY34" fmla="*/ 85591 h 221041"/>
              <a:gd name="connsiteX35" fmla="*/ 139891 w 138331"/>
              <a:gd name="connsiteY35" fmla="*/ 85377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8331" h="221041">
                <a:moveTo>
                  <a:pt x="140859" y="85792"/>
                </a:moveTo>
                <a:lnTo>
                  <a:pt x="140859" y="85792"/>
                </a:lnTo>
                <a:lnTo>
                  <a:pt x="134220" y="71977"/>
                </a:lnTo>
                <a:lnTo>
                  <a:pt x="122046" y="48215"/>
                </a:lnTo>
                <a:cubicBezTo>
                  <a:pt x="118450" y="40893"/>
                  <a:pt x="114853" y="33709"/>
                  <a:pt x="111118" y="26525"/>
                </a:cubicBezTo>
                <a:cubicBezTo>
                  <a:pt x="107383" y="19341"/>
                  <a:pt x="104340" y="10361"/>
                  <a:pt x="95210" y="10361"/>
                </a:cubicBezTo>
                <a:lnTo>
                  <a:pt x="57030" y="10361"/>
                </a:lnTo>
                <a:cubicBezTo>
                  <a:pt x="51546" y="11005"/>
                  <a:pt x="46865" y="14618"/>
                  <a:pt x="44857" y="19755"/>
                </a:cubicBezTo>
                <a:lnTo>
                  <a:pt x="39186" y="31222"/>
                </a:lnTo>
                <a:cubicBezTo>
                  <a:pt x="35312" y="38682"/>
                  <a:pt x="31577" y="46142"/>
                  <a:pt x="27842" y="53603"/>
                </a:cubicBezTo>
                <a:lnTo>
                  <a:pt x="16638" y="75430"/>
                </a:lnTo>
                <a:lnTo>
                  <a:pt x="11658" y="85377"/>
                </a:lnTo>
                <a:cubicBezTo>
                  <a:pt x="8647" y="91484"/>
                  <a:pt x="11114" y="98874"/>
                  <a:pt x="17191" y="101955"/>
                </a:cubicBezTo>
                <a:cubicBezTo>
                  <a:pt x="23266" y="104950"/>
                  <a:pt x="30622" y="102481"/>
                  <a:pt x="33653" y="96429"/>
                </a:cubicBezTo>
                <a:lnTo>
                  <a:pt x="44304" y="75569"/>
                </a:lnTo>
                <a:lnTo>
                  <a:pt x="44304" y="75569"/>
                </a:lnTo>
                <a:lnTo>
                  <a:pt x="44304" y="103199"/>
                </a:lnTo>
                <a:cubicBezTo>
                  <a:pt x="44291" y="103429"/>
                  <a:pt x="44291" y="103659"/>
                  <a:pt x="44304" y="103889"/>
                </a:cubicBezTo>
                <a:cubicBezTo>
                  <a:pt x="44304" y="103889"/>
                  <a:pt x="44304" y="103889"/>
                  <a:pt x="44304" y="104580"/>
                </a:cubicBezTo>
                <a:lnTo>
                  <a:pt x="44304" y="198799"/>
                </a:lnTo>
                <a:cubicBezTo>
                  <a:pt x="44304" y="205590"/>
                  <a:pt x="49816" y="211094"/>
                  <a:pt x="56615" y="211094"/>
                </a:cubicBezTo>
                <a:cubicBezTo>
                  <a:pt x="63415" y="211094"/>
                  <a:pt x="68927" y="205590"/>
                  <a:pt x="68927" y="198799"/>
                </a:cubicBezTo>
                <a:lnTo>
                  <a:pt x="68927" y="117152"/>
                </a:lnTo>
                <a:lnTo>
                  <a:pt x="82760" y="117152"/>
                </a:lnTo>
                <a:lnTo>
                  <a:pt x="82760" y="198799"/>
                </a:lnTo>
                <a:cubicBezTo>
                  <a:pt x="82760" y="205590"/>
                  <a:pt x="88272" y="211094"/>
                  <a:pt x="95072" y="211094"/>
                </a:cubicBezTo>
                <a:cubicBezTo>
                  <a:pt x="101871" y="211094"/>
                  <a:pt x="107383" y="205590"/>
                  <a:pt x="107383" y="198799"/>
                </a:cubicBezTo>
                <a:lnTo>
                  <a:pt x="107383" y="104580"/>
                </a:lnTo>
                <a:cubicBezTo>
                  <a:pt x="107383" y="104580"/>
                  <a:pt x="107383" y="104580"/>
                  <a:pt x="107383" y="103889"/>
                </a:cubicBezTo>
                <a:cubicBezTo>
                  <a:pt x="107397" y="103659"/>
                  <a:pt x="107397" y="103429"/>
                  <a:pt x="107383" y="103199"/>
                </a:cubicBezTo>
                <a:lnTo>
                  <a:pt x="107383" y="75569"/>
                </a:lnTo>
                <a:lnTo>
                  <a:pt x="107383" y="75569"/>
                </a:lnTo>
                <a:lnTo>
                  <a:pt x="117896" y="96429"/>
                </a:lnTo>
                <a:cubicBezTo>
                  <a:pt x="120893" y="102525"/>
                  <a:pt x="128270" y="105040"/>
                  <a:pt x="134374" y="102047"/>
                </a:cubicBezTo>
                <a:cubicBezTo>
                  <a:pt x="140477" y="99054"/>
                  <a:pt x="142996" y="91686"/>
                  <a:pt x="139999" y="85591"/>
                </a:cubicBezTo>
                <a:cubicBezTo>
                  <a:pt x="139964" y="85519"/>
                  <a:pt x="139928" y="85448"/>
                  <a:pt x="139891" y="8537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1" name="Forma libre 402">
            <a:extLst>
              <a:ext uri="{FF2B5EF4-FFF2-40B4-BE49-F238E27FC236}">
                <a16:creationId xmlns:a16="http://schemas.microsoft.com/office/drawing/2014/main" id="{81917C51-AC80-634C-A961-09A7D0AF07F5}"/>
              </a:ext>
            </a:extLst>
          </p:cNvPr>
          <p:cNvSpPr/>
          <p:nvPr/>
        </p:nvSpPr>
        <p:spPr>
          <a:xfrm>
            <a:off x="20032186" y="10353698"/>
            <a:ext cx="188969" cy="188719"/>
          </a:xfrm>
          <a:custGeom>
            <a:avLst/>
            <a:gdLst>
              <a:gd name="connsiteX0" fmla="*/ 53534 w 55332"/>
              <a:gd name="connsiteY0" fmla="*/ 31913 h 55260"/>
              <a:gd name="connsiteX1" fmla="*/ 31955 w 55332"/>
              <a:gd name="connsiteY1" fmla="*/ 53464 h 55260"/>
              <a:gd name="connsiteX2" fmla="*/ 10375 w 55332"/>
              <a:gd name="connsiteY2" fmla="*/ 31913 h 55260"/>
              <a:gd name="connsiteX3" fmla="*/ 31955 w 55332"/>
              <a:gd name="connsiteY3" fmla="*/ 10361 h 55260"/>
              <a:gd name="connsiteX4" fmla="*/ 53534 w 55332"/>
              <a:gd name="connsiteY4" fmla="*/ 31913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32" h="55260">
                <a:moveTo>
                  <a:pt x="53534" y="31913"/>
                </a:moveTo>
                <a:cubicBezTo>
                  <a:pt x="53534" y="43815"/>
                  <a:pt x="43873" y="53464"/>
                  <a:pt x="31955" y="53464"/>
                </a:cubicBezTo>
                <a:cubicBezTo>
                  <a:pt x="20036" y="53464"/>
                  <a:pt x="10375" y="43815"/>
                  <a:pt x="10375" y="31913"/>
                </a:cubicBezTo>
                <a:cubicBezTo>
                  <a:pt x="10375" y="20010"/>
                  <a:pt x="20036" y="10361"/>
                  <a:pt x="31955" y="10361"/>
                </a:cubicBezTo>
                <a:cubicBezTo>
                  <a:pt x="43873" y="10361"/>
                  <a:pt x="53534" y="20010"/>
                  <a:pt x="53534" y="3191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2" name="Forma libre 403">
            <a:extLst>
              <a:ext uri="{FF2B5EF4-FFF2-40B4-BE49-F238E27FC236}">
                <a16:creationId xmlns:a16="http://schemas.microsoft.com/office/drawing/2014/main" id="{FE6C1E25-A3F6-5540-AEFB-FD91A7A420B1}"/>
              </a:ext>
            </a:extLst>
          </p:cNvPr>
          <p:cNvSpPr/>
          <p:nvPr/>
        </p:nvSpPr>
        <p:spPr>
          <a:xfrm>
            <a:off x="17109453" y="11568117"/>
            <a:ext cx="472420" cy="754881"/>
          </a:xfrm>
          <a:custGeom>
            <a:avLst/>
            <a:gdLst>
              <a:gd name="connsiteX0" fmla="*/ 140924 w 138331"/>
              <a:gd name="connsiteY0" fmla="*/ 85239 h 221041"/>
              <a:gd name="connsiteX1" fmla="*/ 140924 w 138331"/>
              <a:gd name="connsiteY1" fmla="*/ 85239 h 221041"/>
              <a:gd name="connsiteX2" fmla="*/ 134284 w 138331"/>
              <a:gd name="connsiteY2" fmla="*/ 72115 h 221041"/>
              <a:gd name="connsiteX3" fmla="*/ 122249 w 138331"/>
              <a:gd name="connsiteY3" fmla="*/ 48215 h 221041"/>
              <a:gd name="connsiteX4" fmla="*/ 111321 w 138331"/>
              <a:gd name="connsiteY4" fmla="*/ 26525 h 221041"/>
              <a:gd name="connsiteX5" fmla="*/ 95413 w 138331"/>
              <a:gd name="connsiteY5" fmla="*/ 10361 h 221041"/>
              <a:gd name="connsiteX6" fmla="*/ 56957 w 138331"/>
              <a:gd name="connsiteY6" fmla="*/ 10361 h 221041"/>
              <a:gd name="connsiteX7" fmla="*/ 44922 w 138331"/>
              <a:gd name="connsiteY7" fmla="*/ 19755 h 221041"/>
              <a:gd name="connsiteX8" fmla="*/ 39112 w 138331"/>
              <a:gd name="connsiteY8" fmla="*/ 31222 h 221041"/>
              <a:gd name="connsiteX9" fmla="*/ 27769 w 138331"/>
              <a:gd name="connsiteY9" fmla="*/ 53603 h 221041"/>
              <a:gd name="connsiteX10" fmla="*/ 16702 w 138331"/>
              <a:gd name="connsiteY10" fmla="*/ 75569 h 221041"/>
              <a:gd name="connsiteX11" fmla="*/ 11722 w 138331"/>
              <a:gd name="connsiteY11" fmla="*/ 85377 h 221041"/>
              <a:gd name="connsiteX12" fmla="*/ 17117 w 138331"/>
              <a:gd name="connsiteY12" fmla="*/ 101955 h 221041"/>
              <a:gd name="connsiteX13" fmla="*/ 33717 w 138331"/>
              <a:gd name="connsiteY13" fmla="*/ 96568 h 221041"/>
              <a:gd name="connsiteX14" fmla="*/ 44230 w 138331"/>
              <a:gd name="connsiteY14" fmla="*/ 75707 h 221041"/>
              <a:gd name="connsiteX15" fmla="*/ 44230 w 138331"/>
              <a:gd name="connsiteY15" fmla="*/ 75707 h 221041"/>
              <a:gd name="connsiteX16" fmla="*/ 44230 w 138331"/>
              <a:gd name="connsiteY16" fmla="*/ 103337 h 221041"/>
              <a:gd name="connsiteX17" fmla="*/ 44230 w 138331"/>
              <a:gd name="connsiteY17" fmla="*/ 104028 h 221041"/>
              <a:gd name="connsiteX18" fmla="*/ 44230 w 138331"/>
              <a:gd name="connsiteY18" fmla="*/ 198937 h 221041"/>
              <a:gd name="connsiteX19" fmla="*/ 56542 w 138331"/>
              <a:gd name="connsiteY19" fmla="*/ 211233 h 221041"/>
              <a:gd name="connsiteX20" fmla="*/ 68853 w 138331"/>
              <a:gd name="connsiteY20" fmla="*/ 198937 h 221041"/>
              <a:gd name="connsiteX21" fmla="*/ 68853 w 138331"/>
              <a:gd name="connsiteY21" fmla="*/ 116599 h 221041"/>
              <a:gd name="connsiteX22" fmla="*/ 82686 w 138331"/>
              <a:gd name="connsiteY22" fmla="*/ 116599 h 221041"/>
              <a:gd name="connsiteX23" fmla="*/ 82686 w 138331"/>
              <a:gd name="connsiteY23" fmla="*/ 198385 h 221041"/>
              <a:gd name="connsiteX24" fmla="*/ 94998 w 138331"/>
              <a:gd name="connsiteY24" fmla="*/ 210680 h 221041"/>
              <a:gd name="connsiteX25" fmla="*/ 107309 w 138331"/>
              <a:gd name="connsiteY25" fmla="*/ 198385 h 221041"/>
              <a:gd name="connsiteX26" fmla="*/ 107309 w 138331"/>
              <a:gd name="connsiteY26" fmla="*/ 104028 h 221041"/>
              <a:gd name="connsiteX27" fmla="*/ 107309 w 138331"/>
              <a:gd name="connsiteY27" fmla="*/ 104028 h 221041"/>
              <a:gd name="connsiteX28" fmla="*/ 107309 w 138331"/>
              <a:gd name="connsiteY28" fmla="*/ 103337 h 221041"/>
              <a:gd name="connsiteX29" fmla="*/ 107309 w 138331"/>
              <a:gd name="connsiteY29" fmla="*/ 75707 h 221041"/>
              <a:gd name="connsiteX30" fmla="*/ 107309 w 138331"/>
              <a:gd name="connsiteY30" fmla="*/ 75707 h 221041"/>
              <a:gd name="connsiteX31" fmla="*/ 117961 w 138331"/>
              <a:gd name="connsiteY31" fmla="*/ 96568 h 221041"/>
              <a:gd name="connsiteX32" fmla="*/ 134561 w 138331"/>
              <a:gd name="connsiteY32" fmla="*/ 101955 h 221041"/>
              <a:gd name="connsiteX33" fmla="*/ 139956 w 138331"/>
              <a:gd name="connsiteY33" fmla="*/ 85377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8331" h="221041">
                <a:moveTo>
                  <a:pt x="140924" y="85239"/>
                </a:moveTo>
                <a:lnTo>
                  <a:pt x="140924" y="85239"/>
                </a:lnTo>
                <a:lnTo>
                  <a:pt x="134284" y="72115"/>
                </a:lnTo>
                <a:lnTo>
                  <a:pt x="122249" y="48215"/>
                </a:lnTo>
                <a:lnTo>
                  <a:pt x="111321" y="26525"/>
                </a:lnTo>
                <a:cubicBezTo>
                  <a:pt x="107725" y="19617"/>
                  <a:pt x="104405" y="10361"/>
                  <a:pt x="95413" y="10361"/>
                </a:cubicBezTo>
                <a:lnTo>
                  <a:pt x="56957" y="10361"/>
                </a:lnTo>
                <a:cubicBezTo>
                  <a:pt x="51512" y="11024"/>
                  <a:pt x="46881" y="14639"/>
                  <a:pt x="44922" y="19755"/>
                </a:cubicBezTo>
                <a:lnTo>
                  <a:pt x="39112" y="31222"/>
                </a:lnTo>
                <a:lnTo>
                  <a:pt x="27769" y="53603"/>
                </a:lnTo>
                <a:cubicBezTo>
                  <a:pt x="24034" y="60925"/>
                  <a:pt x="20299" y="68247"/>
                  <a:pt x="16702" y="75569"/>
                </a:cubicBezTo>
                <a:lnTo>
                  <a:pt x="11722" y="85377"/>
                </a:lnTo>
                <a:cubicBezTo>
                  <a:pt x="8628" y="91443"/>
                  <a:pt x="11044" y="98865"/>
                  <a:pt x="17117" y="101955"/>
                </a:cubicBezTo>
                <a:cubicBezTo>
                  <a:pt x="23191" y="105046"/>
                  <a:pt x="30623" y="102633"/>
                  <a:pt x="33717" y="96568"/>
                </a:cubicBezTo>
                <a:lnTo>
                  <a:pt x="44230" y="75707"/>
                </a:lnTo>
                <a:lnTo>
                  <a:pt x="44230" y="75707"/>
                </a:lnTo>
                <a:lnTo>
                  <a:pt x="44230" y="103337"/>
                </a:lnTo>
                <a:cubicBezTo>
                  <a:pt x="44230" y="103337"/>
                  <a:pt x="44230" y="103337"/>
                  <a:pt x="44230" y="104028"/>
                </a:cubicBezTo>
                <a:lnTo>
                  <a:pt x="44230" y="198937"/>
                </a:lnTo>
                <a:cubicBezTo>
                  <a:pt x="44230" y="205728"/>
                  <a:pt x="49742" y="211233"/>
                  <a:pt x="56542" y="211233"/>
                </a:cubicBezTo>
                <a:cubicBezTo>
                  <a:pt x="63341" y="211233"/>
                  <a:pt x="68853" y="205728"/>
                  <a:pt x="68853" y="198937"/>
                </a:cubicBezTo>
                <a:lnTo>
                  <a:pt x="68853" y="116599"/>
                </a:lnTo>
                <a:lnTo>
                  <a:pt x="82686" y="116599"/>
                </a:lnTo>
                <a:lnTo>
                  <a:pt x="82686" y="198385"/>
                </a:lnTo>
                <a:cubicBezTo>
                  <a:pt x="82686" y="205175"/>
                  <a:pt x="88199" y="210680"/>
                  <a:pt x="94998" y="210680"/>
                </a:cubicBezTo>
                <a:cubicBezTo>
                  <a:pt x="101797" y="210680"/>
                  <a:pt x="107309" y="205175"/>
                  <a:pt x="107309" y="198385"/>
                </a:cubicBezTo>
                <a:lnTo>
                  <a:pt x="107309" y="104028"/>
                </a:lnTo>
                <a:cubicBezTo>
                  <a:pt x="107309" y="104028"/>
                  <a:pt x="107309" y="104028"/>
                  <a:pt x="107309" y="104028"/>
                </a:cubicBezTo>
                <a:cubicBezTo>
                  <a:pt x="107309" y="104028"/>
                  <a:pt x="107309" y="104028"/>
                  <a:pt x="107309" y="103337"/>
                </a:cubicBezTo>
                <a:lnTo>
                  <a:pt x="107309" y="75707"/>
                </a:lnTo>
                <a:lnTo>
                  <a:pt x="107309" y="75707"/>
                </a:lnTo>
                <a:lnTo>
                  <a:pt x="117961" y="96568"/>
                </a:lnTo>
                <a:cubicBezTo>
                  <a:pt x="121055" y="102633"/>
                  <a:pt x="128487" y="105046"/>
                  <a:pt x="134561" y="101955"/>
                </a:cubicBezTo>
                <a:cubicBezTo>
                  <a:pt x="140635" y="98865"/>
                  <a:pt x="143050" y="91443"/>
                  <a:pt x="139956" y="8537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3" name="Forma libre 404">
            <a:extLst>
              <a:ext uri="{FF2B5EF4-FFF2-40B4-BE49-F238E27FC236}">
                <a16:creationId xmlns:a16="http://schemas.microsoft.com/office/drawing/2014/main" id="{CED57934-AB55-654D-871C-BA08D6B08D97}"/>
              </a:ext>
            </a:extLst>
          </p:cNvPr>
          <p:cNvSpPr/>
          <p:nvPr/>
        </p:nvSpPr>
        <p:spPr>
          <a:xfrm>
            <a:off x="17260975" y="11394022"/>
            <a:ext cx="188969" cy="188719"/>
          </a:xfrm>
          <a:custGeom>
            <a:avLst/>
            <a:gdLst>
              <a:gd name="connsiteX0" fmla="*/ 31955 w 55332"/>
              <a:gd name="connsiteY0" fmla="*/ 53464 h 55260"/>
              <a:gd name="connsiteX1" fmla="*/ 53535 w 55332"/>
              <a:gd name="connsiteY1" fmla="*/ 31913 h 55260"/>
              <a:gd name="connsiteX2" fmla="*/ 31955 w 55332"/>
              <a:gd name="connsiteY2" fmla="*/ 10361 h 55260"/>
              <a:gd name="connsiteX3" fmla="*/ 10375 w 55332"/>
              <a:gd name="connsiteY3" fmla="*/ 31913 h 55260"/>
              <a:gd name="connsiteX4" fmla="*/ 31678 w 55332"/>
              <a:gd name="connsiteY4" fmla="*/ 53464 h 55260"/>
              <a:gd name="connsiteX5" fmla="*/ 31955 w 55332"/>
              <a:gd name="connsiteY5" fmla="*/ 53464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332" h="55260">
                <a:moveTo>
                  <a:pt x="31955" y="53464"/>
                </a:moveTo>
                <a:cubicBezTo>
                  <a:pt x="43873" y="53464"/>
                  <a:pt x="53535" y="43815"/>
                  <a:pt x="53535" y="31913"/>
                </a:cubicBezTo>
                <a:cubicBezTo>
                  <a:pt x="53535" y="20010"/>
                  <a:pt x="43873" y="10361"/>
                  <a:pt x="31955" y="10361"/>
                </a:cubicBezTo>
                <a:cubicBezTo>
                  <a:pt x="20037" y="10361"/>
                  <a:pt x="10375" y="20010"/>
                  <a:pt x="10375" y="31913"/>
                </a:cubicBezTo>
                <a:cubicBezTo>
                  <a:pt x="10299" y="43739"/>
                  <a:pt x="19836" y="53388"/>
                  <a:pt x="31678" y="53464"/>
                </a:cubicBezTo>
                <a:cubicBezTo>
                  <a:pt x="31770" y="53465"/>
                  <a:pt x="31863" y="53465"/>
                  <a:pt x="31955" y="5346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4" name="Forma libre 405">
            <a:extLst>
              <a:ext uri="{FF2B5EF4-FFF2-40B4-BE49-F238E27FC236}">
                <a16:creationId xmlns:a16="http://schemas.microsoft.com/office/drawing/2014/main" id="{8D9B6816-B987-9D43-BFA1-C484649AC8DC}"/>
              </a:ext>
            </a:extLst>
          </p:cNvPr>
          <p:cNvSpPr/>
          <p:nvPr/>
        </p:nvSpPr>
        <p:spPr>
          <a:xfrm>
            <a:off x="17663600" y="11567642"/>
            <a:ext cx="472420" cy="754881"/>
          </a:xfrm>
          <a:custGeom>
            <a:avLst/>
            <a:gdLst>
              <a:gd name="connsiteX0" fmla="*/ 140924 w 138331"/>
              <a:gd name="connsiteY0" fmla="*/ 85377 h 221041"/>
              <a:gd name="connsiteX1" fmla="*/ 140924 w 138331"/>
              <a:gd name="connsiteY1" fmla="*/ 85377 h 221041"/>
              <a:gd name="connsiteX2" fmla="*/ 134284 w 138331"/>
              <a:gd name="connsiteY2" fmla="*/ 72253 h 221041"/>
              <a:gd name="connsiteX3" fmla="*/ 122249 w 138331"/>
              <a:gd name="connsiteY3" fmla="*/ 48353 h 221041"/>
              <a:gd name="connsiteX4" fmla="*/ 111321 w 138331"/>
              <a:gd name="connsiteY4" fmla="*/ 26663 h 221041"/>
              <a:gd name="connsiteX5" fmla="*/ 95275 w 138331"/>
              <a:gd name="connsiteY5" fmla="*/ 10361 h 221041"/>
              <a:gd name="connsiteX6" fmla="*/ 57095 w 138331"/>
              <a:gd name="connsiteY6" fmla="*/ 10361 h 221041"/>
              <a:gd name="connsiteX7" fmla="*/ 44922 w 138331"/>
              <a:gd name="connsiteY7" fmla="*/ 19755 h 221041"/>
              <a:gd name="connsiteX8" fmla="*/ 39112 w 138331"/>
              <a:gd name="connsiteY8" fmla="*/ 31222 h 221041"/>
              <a:gd name="connsiteX9" fmla="*/ 27769 w 138331"/>
              <a:gd name="connsiteY9" fmla="*/ 53603 h 221041"/>
              <a:gd name="connsiteX10" fmla="*/ 16702 w 138331"/>
              <a:gd name="connsiteY10" fmla="*/ 75569 h 221041"/>
              <a:gd name="connsiteX11" fmla="*/ 11722 w 138331"/>
              <a:gd name="connsiteY11" fmla="*/ 85377 h 221041"/>
              <a:gd name="connsiteX12" fmla="*/ 17117 w 138331"/>
              <a:gd name="connsiteY12" fmla="*/ 101955 h 221041"/>
              <a:gd name="connsiteX13" fmla="*/ 33717 w 138331"/>
              <a:gd name="connsiteY13" fmla="*/ 96567 h 221041"/>
              <a:gd name="connsiteX14" fmla="*/ 44230 w 138331"/>
              <a:gd name="connsiteY14" fmla="*/ 75707 h 221041"/>
              <a:gd name="connsiteX15" fmla="*/ 44230 w 138331"/>
              <a:gd name="connsiteY15" fmla="*/ 75707 h 221041"/>
              <a:gd name="connsiteX16" fmla="*/ 44230 w 138331"/>
              <a:gd name="connsiteY16" fmla="*/ 103337 h 221041"/>
              <a:gd name="connsiteX17" fmla="*/ 44230 w 138331"/>
              <a:gd name="connsiteY17" fmla="*/ 104028 h 221041"/>
              <a:gd name="connsiteX18" fmla="*/ 44230 w 138331"/>
              <a:gd name="connsiteY18" fmla="*/ 198385 h 221041"/>
              <a:gd name="connsiteX19" fmla="*/ 56542 w 138331"/>
              <a:gd name="connsiteY19" fmla="*/ 210680 h 221041"/>
              <a:gd name="connsiteX20" fmla="*/ 68853 w 138331"/>
              <a:gd name="connsiteY20" fmla="*/ 198385 h 221041"/>
              <a:gd name="connsiteX21" fmla="*/ 68853 w 138331"/>
              <a:gd name="connsiteY21" fmla="*/ 116737 h 221041"/>
              <a:gd name="connsiteX22" fmla="*/ 82686 w 138331"/>
              <a:gd name="connsiteY22" fmla="*/ 116737 h 221041"/>
              <a:gd name="connsiteX23" fmla="*/ 82686 w 138331"/>
              <a:gd name="connsiteY23" fmla="*/ 198523 h 221041"/>
              <a:gd name="connsiteX24" fmla="*/ 94998 w 138331"/>
              <a:gd name="connsiteY24" fmla="*/ 210818 h 221041"/>
              <a:gd name="connsiteX25" fmla="*/ 107309 w 138331"/>
              <a:gd name="connsiteY25" fmla="*/ 198523 h 221041"/>
              <a:gd name="connsiteX26" fmla="*/ 107309 w 138331"/>
              <a:gd name="connsiteY26" fmla="*/ 103613 h 221041"/>
              <a:gd name="connsiteX27" fmla="*/ 107309 w 138331"/>
              <a:gd name="connsiteY27" fmla="*/ 102922 h 221041"/>
              <a:gd name="connsiteX28" fmla="*/ 107309 w 138331"/>
              <a:gd name="connsiteY28" fmla="*/ 75292 h 221041"/>
              <a:gd name="connsiteX29" fmla="*/ 107309 w 138331"/>
              <a:gd name="connsiteY29" fmla="*/ 75292 h 221041"/>
              <a:gd name="connsiteX30" fmla="*/ 117823 w 138331"/>
              <a:gd name="connsiteY30" fmla="*/ 96153 h 221041"/>
              <a:gd name="connsiteX31" fmla="*/ 134423 w 138331"/>
              <a:gd name="connsiteY31" fmla="*/ 101541 h 221041"/>
              <a:gd name="connsiteX32" fmla="*/ 139817 w 138331"/>
              <a:gd name="connsiteY32" fmla="*/ 84963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8331" h="221041">
                <a:moveTo>
                  <a:pt x="140924" y="85377"/>
                </a:moveTo>
                <a:lnTo>
                  <a:pt x="140924" y="85377"/>
                </a:lnTo>
                <a:lnTo>
                  <a:pt x="134284" y="72253"/>
                </a:lnTo>
                <a:lnTo>
                  <a:pt x="122249" y="48353"/>
                </a:lnTo>
                <a:cubicBezTo>
                  <a:pt x="118653" y="41169"/>
                  <a:pt x="114918" y="34538"/>
                  <a:pt x="111321" y="26663"/>
                </a:cubicBezTo>
                <a:cubicBezTo>
                  <a:pt x="107725" y="18789"/>
                  <a:pt x="104958" y="10361"/>
                  <a:pt x="95275" y="10361"/>
                </a:cubicBezTo>
                <a:lnTo>
                  <a:pt x="57095" y="10361"/>
                </a:lnTo>
                <a:cubicBezTo>
                  <a:pt x="51611" y="11005"/>
                  <a:pt x="46929" y="14618"/>
                  <a:pt x="44922" y="19755"/>
                </a:cubicBezTo>
                <a:lnTo>
                  <a:pt x="39112" y="31222"/>
                </a:lnTo>
                <a:cubicBezTo>
                  <a:pt x="35377" y="38682"/>
                  <a:pt x="31642" y="46142"/>
                  <a:pt x="27769" y="53603"/>
                </a:cubicBezTo>
                <a:lnTo>
                  <a:pt x="16702" y="75569"/>
                </a:lnTo>
                <a:lnTo>
                  <a:pt x="11722" y="85377"/>
                </a:lnTo>
                <a:cubicBezTo>
                  <a:pt x="8628" y="91443"/>
                  <a:pt x="11044" y="98865"/>
                  <a:pt x="17117" y="101955"/>
                </a:cubicBezTo>
                <a:cubicBezTo>
                  <a:pt x="23191" y="105045"/>
                  <a:pt x="30623" y="102633"/>
                  <a:pt x="33717" y="96567"/>
                </a:cubicBezTo>
                <a:lnTo>
                  <a:pt x="44230" y="75707"/>
                </a:lnTo>
                <a:lnTo>
                  <a:pt x="44230" y="75707"/>
                </a:lnTo>
                <a:lnTo>
                  <a:pt x="44230" y="103337"/>
                </a:lnTo>
                <a:cubicBezTo>
                  <a:pt x="44165" y="103562"/>
                  <a:pt x="44165" y="103802"/>
                  <a:pt x="44230" y="104028"/>
                </a:cubicBezTo>
                <a:lnTo>
                  <a:pt x="44230" y="198385"/>
                </a:lnTo>
                <a:cubicBezTo>
                  <a:pt x="44230" y="205175"/>
                  <a:pt x="49742" y="210680"/>
                  <a:pt x="56542" y="210680"/>
                </a:cubicBezTo>
                <a:cubicBezTo>
                  <a:pt x="63341" y="210680"/>
                  <a:pt x="68853" y="205175"/>
                  <a:pt x="68853" y="198385"/>
                </a:cubicBezTo>
                <a:lnTo>
                  <a:pt x="68853" y="116737"/>
                </a:lnTo>
                <a:lnTo>
                  <a:pt x="82686" y="116737"/>
                </a:lnTo>
                <a:lnTo>
                  <a:pt x="82686" y="198523"/>
                </a:lnTo>
                <a:cubicBezTo>
                  <a:pt x="82686" y="205313"/>
                  <a:pt x="88199" y="210818"/>
                  <a:pt x="94998" y="210818"/>
                </a:cubicBezTo>
                <a:cubicBezTo>
                  <a:pt x="101797" y="210818"/>
                  <a:pt x="107309" y="205313"/>
                  <a:pt x="107309" y="198523"/>
                </a:cubicBezTo>
                <a:lnTo>
                  <a:pt x="107309" y="103613"/>
                </a:lnTo>
                <a:cubicBezTo>
                  <a:pt x="107309" y="103613"/>
                  <a:pt x="107309" y="103613"/>
                  <a:pt x="107309" y="102922"/>
                </a:cubicBezTo>
                <a:lnTo>
                  <a:pt x="107309" y="75292"/>
                </a:lnTo>
                <a:lnTo>
                  <a:pt x="107309" y="75292"/>
                </a:lnTo>
                <a:lnTo>
                  <a:pt x="117823" y="96153"/>
                </a:lnTo>
                <a:cubicBezTo>
                  <a:pt x="120917" y="102219"/>
                  <a:pt x="128349" y="104631"/>
                  <a:pt x="134423" y="101541"/>
                </a:cubicBezTo>
                <a:cubicBezTo>
                  <a:pt x="140496" y="98451"/>
                  <a:pt x="142912" y="91028"/>
                  <a:pt x="139817" y="8496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5" name="Forma libre 406">
            <a:extLst>
              <a:ext uri="{FF2B5EF4-FFF2-40B4-BE49-F238E27FC236}">
                <a16:creationId xmlns:a16="http://schemas.microsoft.com/office/drawing/2014/main" id="{2A24F881-D32D-0F4E-96F7-26AA425AE151}"/>
              </a:ext>
            </a:extLst>
          </p:cNvPr>
          <p:cNvSpPr/>
          <p:nvPr/>
        </p:nvSpPr>
        <p:spPr>
          <a:xfrm>
            <a:off x="17815126" y="11394022"/>
            <a:ext cx="188969" cy="188719"/>
          </a:xfrm>
          <a:custGeom>
            <a:avLst/>
            <a:gdLst>
              <a:gd name="connsiteX0" fmla="*/ 53534 w 55332"/>
              <a:gd name="connsiteY0" fmla="*/ 31913 h 55260"/>
              <a:gd name="connsiteX1" fmla="*/ 31955 w 55332"/>
              <a:gd name="connsiteY1" fmla="*/ 53464 h 55260"/>
              <a:gd name="connsiteX2" fmla="*/ 10375 w 55332"/>
              <a:gd name="connsiteY2" fmla="*/ 31913 h 55260"/>
              <a:gd name="connsiteX3" fmla="*/ 31955 w 55332"/>
              <a:gd name="connsiteY3" fmla="*/ 10361 h 55260"/>
              <a:gd name="connsiteX4" fmla="*/ 53534 w 55332"/>
              <a:gd name="connsiteY4" fmla="*/ 31913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32" h="55260">
                <a:moveTo>
                  <a:pt x="53534" y="31913"/>
                </a:moveTo>
                <a:cubicBezTo>
                  <a:pt x="53534" y="43815"/>
                  <a:pt x="43873" y="53464"/>
                  <a:pt x="31955" y="53464"/>
                </a:cubicBezTo>
                <a:cubicBezTo>
                  <a:pt x="20036" y="53464"/>
                  <a:pt x="10375" y="43815"/>
                  <a:pt x="10375" y="31913"/>
                </a:cubicBezTo>
                <a:cubicBezTo>
                  <a:pt x="10375" y="20010"/>
                  <a:pt x="20036" y="10361"/>
                  <a:pt x="31955" y="10361"/>
                </a:cubicBezTo>
                <a:cubicBezTo>
                  <a:pt x="43873" y="10361"/>
                  <a:pt x="53534" y="20010"/>
                  <a:pt x="53534" y="319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6" name="Forma libre 407">
            <a:extLst>
              <a:ext uri="{FF2B5EF4-FFF2-40B4-BE49-F238E27FC236}">
                <a16:creationId xmlns:a16="http://schemas.microsoft.com/office/drawing/2014/main" id="{26849EB5-0EE4-7744-8161-7161ED1A7381}"/>
              </a:ext>
            </a:extLst>
          </p:cNvPr>
          <p:cNvSpPr/>
          <p:nvPr/>
        </p:nvSpPr>
        <p:spPr>
          <a:xfrm>
            <a:off x="18217748" y="11567642"/>
            <a:ext cx="472420" cy="754881"/>
          </a:xfrm>
          <a:custGeom>
            <a:avLst/>
            <a:gdLst>
              <a:gd name="connsiteX0" fmla="*/ 140924 w 138331"/>
              <a:gd name="connsiteY0" fmla="*/ 85377 h 221041"/>
              <a:gd name="connsiteX1" fmla="*/ 140924 w 138331"/>
              <a:gd name="connsiteY1" fmla="*/ 85377 h 221041"/>
              <a:gd name="connsiteX2" fmla="*/ 134284 w 138331"/>
              <a:gd name="connsiteY2" fmla="*/ 72253 h 221041"/>
              <a:gd name="connsiteX3" fmla="*/ 122526 w 138331"/>
              <a:gd name="connsiteY3" fmla="*/ 48215 h 221041"/>
              <a:gd name="connsiteX4" fmla="*/ 111598 w 138331"/>
              <a:gd name="connsiteY4" fmla="*/ 26525 h 221041"/>
              <a:gd name="connsiteX5" fmla="*/ 95690 w 138331"/>
              <a:gd name="connsiteY5" fmla="*/ 10361 h 221041"/>
              <a:gd name="connsiteX6" fmla="*/ 57095 w 138331"/>
              <a:gd name="connsiteY6" fmla="*/ 10361 h 221041"/>
              <a:gd name="connsiteX7" fmla="*/ 44922 w 138331"/>
              <a:gd name="connsiteY7" fmla="*/ 19755 h 221041"/>
              <a:gd name="connsiteX8" fmla="*/ 39250 w 138331"/>
              <a:gd name="connsiteY8" fmla="*/ 31222 h 221041"/>
              <a:gd name="connsiteX9" fmla="*/ 27907 w 138331"/>
              <a:gd name="connsiteY9" fmla="*/ 53603 h 221041"/>
              <a:gd name="connsiteX10" fmla="*/ 16702 w 138331"/>
              <a:gd name="connsiteY10" fmla="*/ 75569 h 221041"/>
              <a:gd name="connsiteX11" fmla="*/ 11722 w 138331"/>
              <a:gd name="connsiteY11" fmla="*/ 85377 h 221041"/>
              <a:gd name="connsiteX12" fmla="*/ 17117 w 138331"/>
              <a:gd name="connsiteY12" fmla="*/ 101955 h 221041"/>
              <a:gd name="connsiteX13" fmla="*/ 33717 w 138331"/>
              <a:gd name="connsiteY13" fmla="*/ 96567 h 221041"/>
              <a:gd name="connsiteX14" fmla="*/ 44369 w 138331"/>
              <a:gd name="connsiteY14" fmla="*/ 75707 h 221041"/>
              <a:gd name="connsiteX15" fmla="*/ 44369 w 138331"/>
              <a:gd name="connsiteY15" fmla="*/ 75707 h 221041"/>
              <a:gd name="connsiteX16" fmla="*/ 44369 w 138331"/>
              <a:gd name="connsiteY16" fmla="*/ 103337 h 221041"/>
              <a:gd name="connsiteX17" fmla="*/ 44369 w 138331"/>
              <a:gd name="connsiteY17" fmla="*/ 104028 h 221041"/>
              <a:gd name="connsiteX18" fmla="*/ 44369 w 138331"/>
              <a:gd name="connsiteY18" fmla="*/ 198937 h 221041"/>
              <a:gd name="connsiteX19" fmla="*/ 56680 w 138331"/>
              <a:gd name="connsiteY19" fmla="*/ 211233 h 221041"/>
              <a:gd name="connsiteX20" fmla="*/ 56680 w 138331"/>
              <a:gd name="connsiteY20" fmla="*/ 211233 h 221041"/>
              <a:gd name="connsiteX21" fmla="*/ 68992 w 138331"/>
              <a:gd name="connsiteY21" fmla="*/ 198937 h 221041"/>
              <a:gd name="connsiteX22" fmla="*/ 68992 w 138331"/>
              <a:gd name="connsiteY22" fmla="*/ 116737 h 221041"/>
              <a:gd name="connsiteX23" fmla="*/ 82825 w 138331"/>
              <a:gd name="connsiteY23" fmla="*/ 116737 h 221041"/>
              <a:gd name="connsiteX24" fmla="*/ 82825 w 138331"/>
              <a:gd name="connsiteY24" fmla="*/ 198523 h 221041"/>
              <a:gd name="connsiteX25" fmla="*/ 95136 w 138331"/>
              <a:gd name="connsiteY25" fmla="*/ 210818 h 221041"/>
              <a:gd name="connsiteX26" fmla="*/ 107448 w 138331"/>
              <a:gd name="connsiteY26" fmla="*/ 198523 h 221041"/>
              <a:gd name="connsiteX27" fmla="*/ 107448 w 138331"/>
              <a:gd name="connsiteY27" fmla="*/ 104166 h 221041"/>
              <a:gd name="connsiteX28" fmla="*/ 107448 w 138331"/>
              <a:gd name="connsiteY28" fmla="*/ 104166 h 221041"/>
              <a:gd name="connsiteX29" fmla="*/ 107448 w 138331"/>
              <a:gd name="connsiteY29" fmla="*/ 103475 h 221041"/>
              <a:gd name="connsiteX30" fmla="*/ 107448 w 138331"/>
              <a:gd name="connsiteY30" fmla="*/ 75845 h 221041"/>
              <a:gd name="connsiteX31" fmla="*/ 107448 w 138331"/>
              <a:gd name="connsiteY31" fmla="*/ 75845 h 221041"/>
              <a:gd name="connsiteX32" fmla="*/ 117961 w 138331"/>
              <a:gd name="connsiteY32" fmla="*/ 96706 h 221041"/>
              <a:gd name="connsiteX33" fmla="*/ 134561 w 138331"/>
              <a:gd name="connsiteY33" fmla="*/ 102093 h 221041"/>
              <a:gd name="connsiteX34" fmla="*/ 139956 w 138331"/>
              <a:gd name="connsiteY34" fmla="*/ 85515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38331" h="221041">
                <a:moveTo>
                  <a:pt x="140924" y="85377"/>
                </a:moveTo>
                <a:lnTo>
                  <a:pt x="140924" y="85377"/>
                </a:lnTo>
                <a:lnTo>
                  <a:pt x="134284" y="72253"/>
                </a:lnTo>
                <a:lnTo>
                  <a:pt x="122526" y="48215"/>
                </a:lnTo>
                <a:lnTo>
                  <a:pt x="111598" y="26525"/>
                </a:lnTo>
                <a:cubicBezTo>
                  <a:pt x="108140" y="19617"/>
                  <a:pt x="104820" y="10361"/>
                  <a:pt x="95690" y="10361"/>
                </a:cubicBezTo>
                <a:lnTo>
                  <a:pt x="57095" y="10361"/>
                </a:lnTo>
                <a:cubicBezTo>
                  <a:pt x="51634" y="11063"/>
                  <a:pt x="46979" y="14655"/>
                  <a:pt x="44922" y="19755"/>
                </a:cubicBezTo>
                <a:cubicBezTo>
                  <a:pt x="43124" y="23624"/>
                  <a:pt x="41187" y="27354"/>
                  <a:pt x="39250" y="31222"/>
                </a:cubicBezTo>
                <a:cubicBezTo>
                  <a:pt x="35377" y="38682"/>
                  <a:pt x="31642" y="46142"/>
                  <a:pt x="27907" y="53603"/>
                </a:cubicBezTo>
                <a:lnTo>
                  <a:pt x="16702" y="75569"/>
                </a:lnTo>
                <a:lnTo>
                  <a:pt x="11722" y="85377"/>
                </a:lnTo>
                <a:cubicBezTo>
                  <a:pt x="8628" y="91443"/>
                  <a:pt x="11044" y="98865"/>
                  <a:pt x="17117" y="101955"/>
                </a:cubicBezTo>
                <a:cubicBezTo>
                  <a:pt x="23191" y="105045"/>
                  <a:pt x="30623" y="102633"/>
                  <a:pt x="33717" y="96567"/>
                </a:cubicBezTo>
                <a:lnTo>
                  <a:pt x="44369" y="75707"/>
                </a:lnTo>
                <a:lnTo>
                  <a:pt x="44369" y="75707"/>
                </a:lnTo>
                <a:lnTo>
                  <a:pt x="44369" y="103337"/>
                </a:lnTo>
                <a:cubicBezTo>
                  <a:pt x="44369" y="103337"/>
                  <a:pt x="44369" y="103337"/>
                  <a:pt x="44369" y="104028"/>
                </a:cubicBezTo>
                <a:lnTo>
                  <a:pt x="44369" y="198937"/>
                </a:lnTo>
                <a:cubicBezTo>
                  <a:pt x="44369" y="205728"/>
                  <a:pt x="49881" y="211233"/>
                  <a:pt x="56680" y="211233"/>
                </a:cubicBezTo>
                <a:lnTo>
                  <a:pt x="56680" y="211233"/>
                </a:lnTo>
                <a:cubicBezTo>
                  <a:pt x="63480" y="211233"/>
                  <a:pt x="68992" y="205728"/>
                  <a:pt x="68992" y="198937"/>
                </a:cubicBezTo>
                <a:lnTo>
                  <a:pt x="68992" y="116737"/>
                </a:lnTo>
                <a:lnTo>
                  <a:pt x="82825" y="116737"/>
                </a:lnTo>
                <a:lnTo>
                  <a:pt x="82825" y="198523"/>
                </a:lnTo>
                <a:cubicBezTo>
                  <a:pt x="82825" y="205313"/>
                  <a:pt x="88337" y="210818"/>
                  <a:pt x="95136" y="210818"/>
                </a:cubicBezTo>
                <a:cubicBezTo>
                  <a:pt x="101936" y="210818"/>
                  <a:pt x="107448" y="205313"/>
                  <a:pt x="107448" y="198523"/>
                </a:cubicBezTo>
                <a:lnTo>
                  <a:pt x="107448" y="104166"/>
                </a:lnTo>
                <a:cubicBezTo>
                  <a:pt x="107448" y="104166"/>
                  <a:pt x="107448" y="104166"/>
                  <a:pt x="107448" y="104166"/>
                </a:cubicBezTo>
                <a:cubicBezTo>
                  <a:pt x="107448" y="104166"/>
                  <a:pt x="107448" y="104166"/>
                  <a:pt x="107448" y="103475"/>
                </a:cubicBezTo>
                <a:lnTo>
                  <a:pt x="107448" y="75845"/>
                </a:lnTo>
                <a:lnTo>
                  <a:pt x="107448" y="75845"/>
                </a:lnTo>
                <a:lnTo>
                  <a:pt x="117961" y="96706"/>
                </a:lnTo>
                <a:cubicBezTo>
                  <a:pt x="121055" y="102771"/>
                  <a:pt x="128487" y="105184"/>
                  <a:pt x="134561" y="102093"/>
                </a:cubicBezTo>
                <a:cubicBezTo>
                  <a:pt x="140634" y="99003"/>
                  <a:pt x="143050" y="91581"/>
                  <a:pt x="139956" y="8551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7" name="Forma libre 408">
            <a:extLst>
              <a:ext uri="{FF2B5EF4-FFF2-40B4-BE49-F238E27FC236}">
                <a16:creationId xmlns:a16="http://schemas.microsoft.com/office/drawing/2014/main" id="{5B23E9D8-8553-D94F-A638-97D243181A54}"/>
              </a:ext>
            </a:extLst>
          </p:cNvPr>
          <p:cNvSpPr/>
          <p:nvPr/>
        </p:nvSpPr>
        <p:spPr>
          <a:xfrm>
            <a:off x="18369273" y="11394022"/>
            <a:ext cx="188969" cy="188719"/>
          </a:xfrm>
          <a:custGeom>
            <a:avLst/>
            <a:gdLst>
              <a:gd name="connsiteX0" fmla="*/ 53534 w 55332"/>
              <a:gd name="connsiteY0" fmla="*/ 31913 h 55260"/>
              <a:gd name="connsiteX1" fmla="*/ 31955 w 55332"/>
              <a:gd name="connsiteY1" fmla="*/ 53464 h 55260"/>
              <a:gd name="connsiteX2" fmla="*/ 10375 w 55332"/>
              <a:gd name="connsiteY2" fmla="*/ 31913 h 55260"/>
              <a:gd name="connsiteX3" fmla="*/ 31955 w 55332"/>
              <a:gd name="connsiteY3" fmla="*/ 10361 h 55260"/>
              <a:gd name="connsiteX4" fmla="*/ 53534 w 55332"/>
              <a:gd name="connsiteY4" fmla="*/ 31913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32" h="55260">
                <a:moveTo>
                  <a:pt x="53534" y="31913"/>
                </a:moveTo>
                <a:cubicBezTo>
                  <a:pt x="53534" y="43815"/>
                  <a:pt x="43873" y="53464"/>
                  <a:pt x="31955" y="53464"/>
                </a:cubicBezTo>
                <a:cubicBezTo>
                  <a:pt x="20036" y="53464"/>
                  <a:pt x="10375" y="43815"/>
                  <a:pt x="10375" y="31913"/>
                </a:cubicBezTo>
                <a:cubicBezTo>
                  <a:pt x="10375" y="20010"/>
                  <a:pt x="20036" y="10361"/>
                  <a:pt x="31955" y="10361"/>
                </a:cubicBezTo>
                <a:cubicBezTo>
                  <a:pt x="43873" y="10361"/>
                  <a:pt x="53534" y="20010"/>
                  <a:pt x="53534" y="319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8" name="Forma libre 409">
            <a:extLst>
              <a:ext uri="{FF2B5EF4-FFF2-40B4-BE49-F238E27FC236}">
                <a16:creationId xmlns:a16="http://schemas.microsoft.com/office/drawing/2014/main" id="{A399EC20-0C70-DF4E-8A03-1A06FE7EF71B}"/>
              </a:ext>
            </a:extLst>
          </p:cNvPr>
          <p:cNvSpPr/>
          <p:nvPr/>
        </p:nvSpPr>
        <p:spPr>
          <a:xfrm>
            <a:off x="18772370" y="11568117"/>
            <a:ext cx="472420" cy="754881"/>
          </a:xfrm>
          <a:custGeom>
            <a:avLst/>
            <a:gdLst>
              <a:gd name="connsiteX0" fmla="*/ 140924 w 138331"/>
              <a:gd name="connsiteY0" fmla="*/ 85239 h 221041"/>
              <a:gd name="connsiteX1" fmla="*/ 140924 w 138331"/>
              <a:gd name="connsiteY1" fmla="*/ 85239 h 221041"/>
              <a:gd name="connsiteX2" fmla="*/ 134284 w 138331"/>
              <a:gd name="connsiteY2" fmla="*/ 72115 h 221041"/>
              <a:gd name="connsiteX3" fmla="*/ 122249 w 138331"/>
              <a:gd name="connsiteY3" fmla="*/ 48215 h 221041"/>
              <a:gd name="connsiteX4" fmla="*/ 111321 w 138331"/>
              <a:gd name="connsiteY4" fmla="*/ 26525 h 221041"/>
              <a:gd name="connsiteX5" fmla="*/ 95413 w 138331"/>
              <a:gd name="connsiteY5" fmla="*/ 10361 h 221041"/>
              <a:gd name="connsiteX6" fmla="*/ 56957 w 138331"/>
              <a:gd name="connsiteY6" fmla="*/ 10361 h 221041"/>
              <a:gd name="connsiteX7" fmla="*/ 44922 w 138331"/>
              <a:gd name="connsiteY7" fmla="*/ 19755 h 221041"/>
              <a:gd name="connsiteX8" fmla="*/ 39112 w 138331"/>
              <a:gd name="connsiteY8" fmla="*/ 31222 h 221041"/>
              <a:gd name="connsiteX9" fmla="*/ 27769 w 138331"/>
              <a:gd name="connsiteY9" fmla="*/ 53603 h 221041"/>
              <a:gd name="connsiteX10" fmla="*/ 16702 w 138331"/>
              <a:gd name="connsiteY10" fmla="*/ 75569 h 221041"/>
              <a:gd name="connsiteX11" fmla="*/ 11722 w 138331"/>
              <a:gd name="connsiteY11" fmla="*/ 85377 h 221041"/>
              <a:gd name="connsiteX12" fmla="*/ 17117 w 138331"/>
              <a:gd name="connsiteY12" fmla="*/ 101955 h 221041"/>
              <a:gd name="connsiteX13" fmla="*/ 33717 w 138331"/>
              <a:gd name="connsiteY13" fmla="*/ 96568 h 221041"/>
              <a:gd name="connsiteX14" fmla="*/ 44230 w 138331"/>
              <a:gd name="connsiteY14" fmla="*/ 75707 h 221041"/>
              <a:gd name="connsiteX15" fmla="*/ 44230 w 138331"/>
              <a:gd name="connsiteY15" fmla="*/ 75707 h 221041"/>
              <a:gd name="connsiteX16" fmla="*/ 44230 w 138331"/>
              <a:gd name="connsiteY16" fmla="*/ 103337 h 221041"/>
              <a:gd name="connsiteX17" fmla="*/ 44230 w 138331"/>
              <a:gd name="connsiteY17" fmla="*/ 104028 h 221041"/>
              <a:gd name="connsiteX18" fmla="*/ 44230 w 138331"/>
              <a:gd name="connsiteY18" fmla="*/ 198937 h 221041"/>
              <a:gd name="connsiteX19" fmla="*/ 56542 w 138331"/>
              <a:gd name="connsiteY19" fmla="*/ 211233 h 221041"/>
              <a:gd name="connsiteX20" fmla="*/ 68853 w 138331"/>
              <a:gd name="connsiteY20" fmla="*/ 198937 h 221041"/>
              <a:gd name="connsiteX21" fmla="*/ 68853 w 138331"/>
              <a:gd name="connsiteY21" fmla="*/ 116599 h 221041"/>
              <a:gd name="connsiteX22" fmla="*/ 82686 w 138331"/>
              <a:gd name="connsiteY22" fmla="*/ 116599 h 221041"/>
              <a:gd name="connsiteX23" fmla="*/ 82686 w 138331"/>
              <a:gd name="connsiteY23" fmla="*/ 198385 h 221041"/>
              <a:gd name="connsiteX24" fmla="*/ 94998 w 138331"/>
              <a:gd name="connsiteY24" fmla="*/ 210680 h 221041"/>
              <a:gd name="connsiteX25" fmla="*/ 107309 w 138331"/>
              <a:gd name="connsiteY25" fmla="*/ 198385 h 221041"/>
              <a:gd name="connsiteX26" fmla="*/ 107309 w 138331"/>
              <a:gd name="connsiteY26" fmla="*/ 104028 h 221041"/>
              <a:gd name="connsiteX27" fmla="*/ 107309 w 138331"/>
              <a:gd name="connsiteY27" fmla="*/ 104028 h 221041"/>
              <a:gd name="connsiteX28" fmla="*/ 107309 w 138331"/>
              <a:gd name="connsiteY28" fmla="*/ 103337 h 221041"/>
              <a:gd name="connsiteX29" fmla="*/ 107309 w 138331"/>
              <a:gd name="connsiteY29" fmla="*/ 75707 h 221041"/>
              <a:gd name="connsiteX30" fmla="*/ 107309 w 138331"/>
              <a:gd name="connsiteY30" fmla="*/ 75707 h 221041"/>
              <a:gd name="connsiteX31" fmla="*/ 117961 w 138331"/>
              <a:gd name="connsiteY31" fmla="*/ 96568 h 221041"/>
              <a:gd name="connsiteX32" fmla="*/ 134561 w 138331"/>
              <a:gd name="connsiteY32" fmla="*/ 101955 h 221041"/>
              <a:gd name="connsiteX33" fmla="*/ 139956 w 138331"/>
              <a:gd name="connsiteY33" fmla="*/ 85377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8331" h="221041">
                <a:moveTo>
                  <a:pt x="140924" y="85239"/>
                </a:moveTo>
                <a:lnTo>
                  <a:pt x="140924" y="85239"/>
                </a:lnTo>
                <a:lnTo>
                  <a:pt x="134284" y="72115"/>
                </a:lnTo>
                <a:lnTo>
                  <a:pt x="122249" y="48215"/>
                </a:lnTo>
                <a:lnTo>
                  <a:pt x="111321" y="26525"/>
                </a:lnTo>
                <a:cubicBezTo>
                  <a:pt x="107724" y="19617"/>
                  <a:pt x="104404" y="10361"/>
                  <a:pt x="95413" y="10361"/>
                </a:cubicBezTo>
                <a:lnTo>
                  <a:pt x="56957" y="10361"/>
                </a:lnTo>
                <a:cubicBezTo>
                  <a:pt x="51512" y="11024"/>
                  <a:pt x="46881" y="14639"/>
                  <a:pt x="44922" y="19755"/>
                </a:cubicBezTo>
                <a:lnTo>
                  <a:pt x="39112" y="31222"/>
                </a:lnTo>
                <a:lnTo>
                  <a:pt x="27769" y="53603"/>
                </a:lnTo>
                <a:lnTo>
                  <a:pt x="16702" y="75569"/>
                </a:lnTo>
                <a:lnTo>
                  <a:pt x="11722" y="85377"/>
                </a:lnTo>
                <a:cubicBezTo>
                  <a:pt x="8628" y="91443"/>
                  <a:pt x="11044" y="98865"/>
                  <a:pt x="17117" y="101955"/>
                </a:cubicBezTo>
                <a:cubicBezTo>
                  <a:pt x="23191" y="105046"/>
                  <a:pt x="30623" y="102633"/>
                  <a:pt x="33717" y="96568"/>
                </a:cubicBezTo>
                <a:lnTo>
                  <a:pt x="44230" y="75707"/>
                </a:lnTo>
                <a:lnTo>
                  <a:pt x="44230" y="75707"/>
                </a:lnTo>
                <a:lnTo>
                  <a:pt x="44230" y="103337"/>
                </a:lnTo>
                <a:cubicBezTo>
                  <a:pt x="44230" y="103337"/>
                  <a:pt x="44230" y="103337"/>
                  <a:pt x="44230" y="104028"/>
                </a:cubicBezTo>
                <a:lnTo>
                  <a:pt x="44230" y="198937"/>
                </a:lnTo>
                <a:cubicBezTo>
                  <a:pt x="44230" y="205728"/>
                  <a:pt x="49742" y="211233"/>
                  <a:pt x="56542" y="211233"/>
                </a:cubicBezTo>
                <a:cubicBezTo>
                  <a:pt x="63341" y="211233"/>
                  <a:pt x="68853" y="205728"/>
                  <a:pt x="68853" y="198937"/>
                </a:cubicBezTo>
                <a:lnTo>
                  <a:pt x="68853" y="116599"/>
                </a:lnTo>
                <a:lnTo>
                  <a:pt x="82686" y="116599"/>
                </a:lnTo>
                <a:lnTo>
                  <a:pt x="82686" y="198385"/>
                </a:lnTo>
                <a:cubicBezTo>
                  <a:pt x="82686" y="205175"/>
                  <a:pt x="88199" y="210680"/>
                  <a:pt x="94998" y="210680"/>
                </a:cubicBezTo>
                <a:cubicBezTo>
                  <a:pt x="101797" y="210680"/>
                  <a:pt x="107309" y="205175"/>
                  <a:pt x="107309" y="198385"/>
                </a:cubicBezTo>
                <a:lnTo>
                  <a:pt x="107309" y="104028"/>
                </a:lnTo>
                <a:cubicBezTo>
                  <a:pt x="107309" y="104028"/>
                  <a:pt x="107309" y="104028"/>
                  <a:pt x="107309" y="104028"/>
                </a:cubicBezTo>
                <a:cubicBezTo>
                  <a:pt x="107309" y="104028"/>
                  <a:pt x="107309" y="104028"/>
                  <a:pt x="107309" y="103337"/>
                </a:cubicBezTo>
                <a:lnTo>
                  <a:pt x="107309" y="75707"/>
                </a:lnTo>
                <a:lnTo>
                  <a:pt x="107309" y="75707"/>
                </a:lnTo>
                <a:lnTo>
                  <a:pt x="117961" y="96568"/>
                </a:lnTo>
                <a:cubicBezTo>
                  <a:pt x="121055" y="102633"/>
                  <a:pt x="128487" y="105046"/>
                  <a:pt x="134561" y="101955"/>
                </a:cubicBezTo>
                <a:cubicBezTo>
                  <a:pt x="140634" y="98865"/>
                  <a:pt x="143050" y="91443"/>
                  <a:pt x="139956" y="85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69" name="Forma libre 410">
            <a:extLst>
              <a:ext uri="{FF2B5EF4-FFF2-40B4-BE49-F238E27FC236}">
                <a16:creationId xmlns:a16="http://schemas.microsoft.com/office/drawing/2014/main" id="{71418F13-047C-D44F-A72C-37ACADEB1598}"/>
              </a:ext>
            </a:extLst>
          </p:cNvPr>
          <p:cNvSpPr/>
          <p:nvPr/>
        </p:nvSpPr>
        <p:spPr>
          <a:xfrm>
            <a:off x="18923892" y="11394022"/>
            <a:ext cx="188969" cy="188719"/>
          </a:xfrm>
          <a:custGeom>
            <a:avLst/>
            <a:gdLst>
              <a:gd name="connsiteX0" fmla="*/ 31955 w 55332"/>
              <a:gd name="connsiteY0" fmla="*/ 53464 h 55260"/>
              <a:gd name="connsiteX1" fmla="*/ 53535 w 55332"/>
              <a:gd name="connsiteY1" fmla="*/ 31913 h 55260"/>
              <a:gd name="connsiteX2" fmla="*/ 31955 w 55332"/>
              <a:gd name="connsiteY2" fmla="*/ 10361 h 55260"/>
              <a:gd name="connsiteX3" fmla="*/ 10375 w 55332"/>
              <a:gd name="connsiteY3" fmla="*/ 31913 h 55260"/>
              <a:gd name="connsiteX4" fmla="*/ 31677 w 55332"/>
              <a:gd name="connsiteY4" fmla="*/ 53464 h 55260"/>
              <a:gd name="connsiteX5" fmla="*/ 31955 w 55332"/>
              <a:gd name="connsiteY5" fmla="*/ 53464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332" h="55260">
                <a:moveTo>
                  <a:pt x="31955" y="53464"/>
                </a:moveTo>
                <a:cubicBezTo>
                  <a:pt x="43873" y="53464"/>
                  <a:pt x="53535" y="43815"/>
                  <a:pt x="53535" y="31913"/>
                </a:cubicBezTo>
                <a:cubicBezTo>
                  <a:pt x="53535" y="20010"/>
                  <a:pt x="43873" y="10361"/>
                  <a:pt x="31955" y="10361"/>
                </a:cubicBezTo>
                <a:cubicBezTo>
                  <a:pt x="20037" y="10361"/>
                  <a:pt x="10375" y="20010"/>
                  <a:pt x="10375" y="31913"/>
                </a:cubicBezTo>
                <a:cubicBezTo>
                  <a:pt x="10299" y="43739"/>
                  <a:pt x="19836" y="53388"/>
                  <a:pt x="31677" y="53464"/>
                </a:cubicBezTo>
                <a:cubicBezTo>
                  <a:pt x="31770" y="53465"/>
                  <a:pt x="31862" y="53465"/>
                  <a:pt x="31955" y="5346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70" name="Forma libre 411">
            <a:extLst>
              <a:ext uri="{FF2B5EF4-FFF2-40B4-BE49-F238E27FC236}">
                <a16:creationId xmlns:a16="http://schemas.microsoft.com/office/drawing/2014/main" id="{75187F9B-8CCA-6C4E-8CD5-0015113384A3}"/>
              </a:ext>
            </a:extLst>
          </p:cNvPr>
          <p:cNvSpPr/>
          <p:nvPr/>
        </p:nvSpPr>
        <p:spPr>
          <a:xfrm>
            <a:off x="19326517" y="11567642"/>
            <a:ext cx="472420" cy="754881"/>
          </a:xfrm>
          <a:custGeom>
            <a:avLst/>
            <a:gdLst>
              <a:gd name="connsiteX0" fmla="*/ 140924 w 138331"/>
              <a:gd name="connsiteY0" fmla="*/ 85377 h 221041"/>
              <a:gd name="connsiteX1" fmla="*/ 140924 w 138331"/>
              <a:gd name="connsiteY1" fmla="*/ 85377 h 221041"/>
              <a:gd name="connsiteX2" fmla="*/ 134284 w 138331"/>
              <a:gd name="connsiteY2" fmla="*/ 72253 h 221041"/>
              <a:gd name="connsiteX3" fmla="*/ 122249 w 138331"/>
              <a:gd name="connsiteY3" fmla="*/ 48353 h 221041"/>
              <a:gd name="connsiteX4" fmla="*/ 111321 w 138331"/>
              <a:gd name="connsiteY4" fmla="*/ 26663 h 221041"/>
              <a:gd name="connsiteX5" fmla="*/ 95275 w 138331"/>
              <a:gd name="connsiteY5" fmla="*/ 10361 h 221041"/>
              <a:gd name="connsiteX6" fmla="*/ 57095 w 138331"/>
              <a:gd name="connsiteY6" fmla="*/ 10361 h 221041"/>
              <a:gd name="connsiteX7" fmla="*/ 44922 w 138331"/>
              <a:gd name="connsiteY7" fmla="*/ 19755 h 221041"/>
              <a:gd name="connsiteX8" fmla="*/ 39112 w 138331"/>
              <a:gd name="connsiteY8" fmla="*/ 31222 h 221041"/>
              <a:gd name="connsiteX9" fmla="*/ 27769 w 138331"/>
              <a:gd name="connsiteY9" fmla="*/ 53603 h 221041"/>
              <a:gd name="connsiteX10" fmla="*/ 16702 w 138331"/>
              <a:gd name="connsiteY10" fmla="*/ 75569 h 221041"/>
              <a:gd name="connsiteX11" fmla="*/ 11722 w 138331"/>
              <a:gd name="connsiteY11" fmla="*/ 85377 h 221041"/>
              <a:gd name="connsiteX12" fmla="*/ 17117 w 138331"/>
              <a:gd name="connsiteY12" fmla="*/ 101955 h 221041"/>
              <a:gd name="connsiteX13" fmla="*/ 33717 w 138331"/>
              <a:gd name="connsiteY13" fmla="*/ 96567 h 221041"/>
              <a:gd name="connsiteX14" fmla="*/ 44230 w 138331"/>
              <a:gd name="connsiteY14" fmla="*/ 75707 h 221041"/>
              <a:gd name="connsiteX15" fmla="*/ 44230 w 138331"/>
              <a:gd name="connsiteY15" fmla="*/ 75707 h 221041"/>
              <a:gd name="connsiteX16" fmla="*/ 44230 w 138331"/>
              <a:gd name="connsiteY16" fmla="*/ 103337 h 221041"/>
              <a:gd name="connsiteX17" fmla="*/ 44230 w 138331"/>
              <a:gd name="connsiteY17" fmla="*/ 104028 h 221041"/>
              <a:gd name="connsiteX18" fmla="*/ 44230 w 138331"/>
              <a:gd name="connsiteY18" fmla="*/ 198385 h 221041"/>
              <a:gd name="connsiteX19" fmla="*/ 56542 w 138331"/>
              <a:gd name="connsiteY19" fmla="*/ 210680 h 221041"/>
              <a:gd name="connsiteX20" fmla="*/ 68853 w 138331"/>
              <a:gd name="connsiteY20" fmla="*/ 198385 h 221041"/>
              <a:gd name="connsiteX21" fmla="*/ 68853 w 138331"/>
              <a:gd name="connsiteY21" fmla="*/ 116737 h 221041"/>
              <a:gd name="connsiteX22" fmla="*/ 82686 w 138331"/>
              <a:gd name="connsiteY22" fmla="*/ 116737 h 221041"/>
              <a:gd name="connsiteX23" fmla="*/ 82686 w 138331"/>
              <a:gd name="connsiteY23" fmla="*/ 198523 h 221041"/>
              <a:gd name="connsiteX24" fmla="*/ 94998 w 138331"/>
              <a:gd name="connsiteY24" fmla="*/ 210818 h 221041"/>
              <a:gd name="connsiteX25" fmla="*/ 107309 w 138331"/>
              <a:gd name="connsiteY25" fmla="*/ 198523 h 221041"/>
              <a:gd name="connsiteX26" fmla="*/ 107310 w 138331"/>
              <a:gd name="connsiteY26" fmla="*/ 103613 h 221041"/>
              <a:gd name="connsiteX27" fmla="*/ 107310 w 138331"/>
              <a:gd name="connsiteY27" fmla="*/ 102922 h 221041"/>
              <a:gd name="connsiteX28" fmla="*/ 107310 w 138331"/>
              <a:gd name="connsiteY28" fmla="*/ 75292 h 221041"/>
              <a:gd name="connsiteX29" fmla="*/ 107310 w 138331"/>
              <a:gd name="connsiteY29" fmla="*/ 75292 h 221041"/>
              <a:gd name="connsiteX30" fmla="*/ 117823 w 138331"/>
              <a:gd name="connsiteY30" fmla="*/ 96153 h 221041"/>
              <a:gd name="connsiteX31" fmla="*/ 134422 w 138331"/>
              <a:gd name="connsiteY31" fmla="*/ 101541 h 221041"/>
              <a:gd name="connsiteX32" fmla="*/ 139817 w 138331"/>
              <a:gd name="connsiteY32" fmla="*/ 84963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8331" h="221041">
                <a:moveTo>
                  <a:pt x="140924" y="85377"/>
                </a:moveTo>
                <a:lnTo>
                  <a:pt x="140924" y="85377"/>
                </a:lnTo>
                <a:lnTo>
                  <a:pt x="134284" y="72253"/>
                </a:lnTo>
                <a:lnTo>
                  <a:pt x="122249" y="48353"/>
                </a:lnTo>
                <a:cubicBezTo>
                  <a:pt x="118653" y="41169"/>
                  <a:pt x="114918" y="34538"/>
                  <a:pt x="111321" y="26663"/>
                </a:cubicBezTo>
                <a:cubicBezTo>
                  <a:pt x="107725" y="18789"/>
                  <a:pt x="104405" y="10361"/>
                  <a:pt x="95275" y="10361"/>
                </a:cubicBezTo>
                <a:lnTo>
                  <a:pt x="57095" y="10361"/>
                </a:lnTo>
                <a:cubicBezTo>
                  <a:pt x="51611" y="11005"/>
                  <a:pt x="46929" y="14618"/>
                  <a:pt x="44922" y="19755"/>
                </a:cubicBezTo>
                <a:lnTo>
                  <a:pt x="39112" y="31222"/>
                </a:lnTo>
                <a:cubicBezTo>
                  <a:pt x="35377" y="38682"/>
                  <a:pt x="31642" y="46142"/>
                  <a:pt x="27769" y="53603"/>
                </a:cubicBezTo>
                <a:lnTo>
                  <a:pt x="16702" y="75569"/>
                </a:lnTo>
                <a:lnTo>
                  <a:pt x="11722" y="85377"/>
                </a:lnTo>
                <a:cubicBezTo>
                  <a:pt x="8628" y="91443"/>
                  <a:pt x="11044" y="98865"/>
                  <a:pt x="17117" y="101955"/>
                </a:cubicBezTo>
                <a:cubicBezTo>
                  <a:pt x="23191" y="105045"/>
                  <a:pt x="30623" y="102633"/>
                  <a:pt x="33717" y="96567"/>
                </a:cubicBezTo>
                <a:lnTo>
                  <a:pt x="44230" y="75707"/>
                </a:lnTo>
                <a:lnTo>
                  <a:pt x="44230" y="75707"/>
                </a:lnTo>
                <a:lnTo>
                  <a:pt x="44230" y="103337"/>
                </a:lnTo>
                <a:cubicBezTo>
                  <a:pt x="44165" y="103562"/>
                  <a:pt x="44165" y="103802"/>
                  <a:pt x="44230" y="104028"/>
                </a:cubicBezTo>
                <a:lnTo>
                  <a:pt x="44230" y="198385"/>
                </a:lnTo>
                <a:cubicBezTo>
                  <a:pt x="44230" y="205175"/>
                  <a:pt x="49742" y="210680"/>
                  <a:pt x="56542" y="210680"/>
                </a:cubicBezTo>
                <a:cubicBezTo>
                  <a:pt x="63341" y="210680"/>
                  <a:pt x="68853" y="205175"/>
                  <a:pt x="68853" y="198385"/>
                </a:cubicBezTo>
                <a:lnTo>
                  <a:pt x="68853" y="116737"/>
                </a:lnTo>
                <a:lnTo>
                  <a:pt x="82686" y="116737"/>
                </a:lnTo>
                <a:lnTo>
                  <a:pt x="82686" y="198523"/>
                </a:lnTo>
                <a:cubicBezTo>
                  <a:pt x="82686" y="205313"/>
                  <a:pt x="88199" y="210818"/>
                  <a:pt x="94998" y="210818"/>
                </a:cubicBezTo>
                <a:cubicBezTo>
                  <a:pt x="101797" y="210818"/>
                  <a:pt x="107309" y="205313"/>
                  <a:pt x="107309" y="198523"/>
                </a:cubicBezTo>
                <a:lnTo>
                  <a:pt x="107310" y="103613"/>
                </a:lnTo>
                <a:cubicBezTo>
                  <a:pt x="107310" y="103613"/>
                  <a:pt x="107310" y="103613"/>
                  <a:pt x="107310" y="102922"/>
                </a:cubicBezTo>
                <a:lnTo>
                  <a:pt x="107310" y="75292"/>
                </a:lnTo>
                <a:lnTo>
                  <a:pt x="107310" y="75292"/>
                </a:lnTo>
                <a:lnTo>
                  <a:pt x="117823" y="96153"/>
                </a:lnTo>
                <a:cubicBezTo>
                  <a:pt x="120917" y="102219"/>
                  <a:pt x="128349" y="104631"/>
                  <a:pt x="134422" y="101541"/>
                </a:cubicBezTo>
                <a:cubicBezTo>
                  <a:pt x="140496" y="98451"/>
                  <a:pt x="142912" y="91028"/>
                  <a:pt x="139817" y="8496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71" name="Forma libre 412">
            <a:extLst>
              <a:ext uri="{FF2B5EF4-FFF2-40B4-BE49-F238E27FC236}">
                <a16:creationId xmlns:a16="http://schemas.microsoft.com/office/drawing/2014/main" id="{1783C87A-26CA-EE42-90BB-89B343424AB3}"/>
              </a:ext>
            </a:extLst>
          </p:cNvPr>
          <p:cNvSpPr/>
          <p:nvPr/>
        </p:nvSpPr>
        <p:spPr>
          <a:xfrm>
            <a:off x="19478039" y="11394022"/>
            <a:ext cx="188969" cy="188719"/>
          </a:xfrm>
          <a:custGeom>
            <a:avLst/>
            <a:gdLst>
              <a:gd name="connsiteX0" fmla="*/ 53534 w 55332"/>
              <a:gd name="connsiteY0" fmla="*/ 31913 h 55260"/>
              <a:gd name="connsiteX1" fmla="*/ 31955 w 55332"/>
              <a:gd name="connsiteY1" fmla="*/ 53464 h 55260"/>
              <a:gd name="connsiteX2" fmla="*/ 10375 w 55332"/>
              <a:gd name="connsiteY2" fmla="*/ 31913 h 55260"/>
              <a:gd name="connsiteX3" fmla="*/ 31955 w 55332"/>
              <a:gd name="connsiteY3" fmla="*/ 10361 h 55260"/>
              <a:gd name="connsiteX4" fmla="*/ 53534 w 55332"/>
              <a:gd name="connsiteY4" fmla="*/ 31913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32" h="55260">
                <a:moveTo>
                  <a:pt x="53534" y="31913"/>
                </a:moveTo>
                <a:cubicBezTo>
                  <a:pt x="53534" y="43815"/>
                  <a:pt x="43873" y="53464"/>
                  <a:pt x="31955" y="53464"/>
                </a:cubicBezTo>
                <a:cubicBezTo>
                  <a:pt x="20037" y="53464"/>
                  <a:pt x="10375" y="43815"/>
                  <a:pt x="10375" y="31913"/>
                </a:cubicBezTo>
                <a:cubicBezTo>
                  <a:pt x="10375" y="20010"/>
                  <a:pt x="20037" y="10361"/>
                  <a:pt x="31955" y="10361"/>
                </a:cubicBezTo>
                <a:cubicBezTo>
                  <a:pt x="43873" y="10361"/>
                  <a:pt x="53534" y="20010"/>
                  <a:pt x="53534" y="319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72" name="Forma libre 413">
            <a:extLst>
              <a:ext uri="{FF2B5EF4-FFF2-40B4-BE49-F238E27FC236}">
                <a16:creationId xmlns:a16="http://schemas.microsoft.com/office/drawing/2014/main" id="{DBE8CF7C-5628-4A44-9C86-68A2DFB6FF0F}"/>
              </a:ext>
            </a:extLst>
          </p:cNvPr>
          <p:cNvSpPr/>
          <p:nvPr/>
        </p:nvSpPr>
        <p:spPr>
          <a:xfrm>
            <a:off x="19880664" y="11568117"/>
            <a:ext cx="472420" cy="754881"/>
          </a:xfrm>
          <a:custGeom>
            <a:avLst/>
            <a:gdLst>
              <a:gd name="connsiteX0" fmla="*/ 140924 w 138331"/>
              <a:gd name="connsiteY0" fmla="*/ 85239 h 221041"/>
              <a:gd name="connsiteX1" fmla="*/ 140924 w 138331"/>
              <a:gd name="connsiteY1" fmla="*/ 85239 h 221041"/>
              <a:gd name="connsiteX2" fmla="*/ 134284 w 138331"/>
              <a:gd name="connsiteY2" fmla="*/ 72115 h 221041"/>
              <a:gd name="connsiteX3" fmla="*/ 122111 w 138331"/>
              <a:gd name="connsiteY3" fmla="*/ 48215 h 221041"/>
              <a:gd name="connsiteX4" fmla="*/ 111183 w 138331"/>
              <a:gd name="connsiteY4" fmla="*/ 26525 h 221041"/>
              <a:gd name="connsiteX5" fmla="*/ 95275 w 138331"/>
              <a:gd name="connsiteY5" fmla="*/ 10361 h 221041"/>
              <a:gd name="connsiteX6" fmla="*/ 57095 w 138331"/>
              <a:gd name="connsiteY6" fmla="*/ 10361 h 221041"/>
              <a:gd name="connsiteX7" fmla="*/ 44922 w 138331"/>
              <a:gd name="connsiteY7" fmla="*/ 19755 h 221041"/>
              <a:gd name="connsiteX8" fmla="*/ 39250 w 138331"/>
              <a:gd name="connsiteY8" fmla="*/ 31222 h 221041"/>
              <a:gd name="connsiteX9" fmla="*/ 27907 w 138331"/>
              <a:gd name="connsiteY9" fmla="*/ 53603 h 221041"/>
              <a:gd name="connsiteX10" fmla="*/ 16702 w 138331"/>
              <a:gd name="connsiteY10" fmla="*/ 75569 h 221041"/>
              <a:gd name="connsiteX11" fmla="*/ 11722 w 138331"/>
              <a:gd name="connsiteY11" fmla="*/ 85377 h 221041"/>
              <a:gd name="connsiteX12" fmla="*/ 17117 w 138331"/>
              <a:gd name="connsiteY12" fmla="*/ 101955 h 221041"/>
              <a:gd name="connsiteX13" fmla="*/ 33717 w 138331"/>
              <a:gd name="connsiteY13" fmla="*/ 96568 h 221041"/>
              <a:gd name="connsiteX14" fmla="*/ 44369 w 138331"/>
              <a:gd name="connsiteY14" fmla="*/ 75707 h 221041"/>
              <a:gd name="connsiteX15" fmla="*/ 44369 w 138331"/>
              <a:gd name="connsiteY15" fmla="*/ 75707 h 221041"/>
              <a:gd name="connsiteX16" fmla="*/ 44369 w 138331"/>
              <a:gd name="connsiteY16" fmla="*/ 103337 h 221041"/>
              <a:gd name="connsiteX17" fmla="*/ 44369 w 138331"/>
              <a:gd name="connsiteY17" fmla="*/ 104028 h 221041"/>
              <a:gd name="connsiteX18" fmla="*/ 44369 w 138331"/>
              <a:gd name="connsiteY18" fmla="*/ 198937 h 221041"/>
              <a:gd name="connsiteX19" fmla="*/ 56680 w 138331"/>
              <a:gd name="connsiteY19" fmla="*/ 211233 h 221041"/>
              <a:gd name="connsiteX20" fmla="*/ 68992 w 138331"/>
              <a:gd name="connsiteY20" fmla="*/ 198937 h 221041"/>
              <a:gd name="connsiteX21" fmla="*/ 68992 w 138331"/>
              <a:gd name="connsiteY21" fmla="*/ 116599 h 221041"/>
              <a:gd name="connsiteX22" fmla="*/ 82825 w 138331"/>
              <a:gd name="connsiteY22" fmla="*/ 116599 h 221041"/>
              <a:gd name="connsiteX23" fmla="*/ 82825 w 138331"/>
              <a:gd name="connsiteY23" fmla="*/ 198385 h 221041"/>
              <a:gd name="connsiteX24" fmla="*/ 95136 w 138331"/>
              <a:gd name="connsiteY24" fmla="*/ 210680 h 221041"/>
              <a:gd name="connsiteX25" fmla="*/ 107448 w 138331"/>
              <a:gd name="connsiteY25" fmla="*/ 198385 h 221041"/>
              <a:gd name="connsiteX26" fmla="*/ 107448 w 138331"/>
              <a:gd name="connsiteY26" fmla="*/ 104028 h 221041"/>
              <a:gd name="connsiteX27" fmla="*/ 107448 w 138331"/>
              <a:gd name="connsiteY27" fmla="*/ 104028 h 221041"/>
              <a:gd name="connsiteX28" fmla="*/ 107448 w 138331"/>
              <a:gd name="connsiteY28" fmla="*/ 103337 h 221041"/>
              <a:gd name="connsiteX29" fmla="*/ 107448 w 138331"/>
              <a:gd name="connsiteY29" fmla="*/ 75707 h 221041"/>
              <a:gd name="connsiteX30" fmla="*/ 107448 w 138331"/>
              <a:gd name="connsiteY30" fmla="*/ 75707 h 221041"/>
              <a:gd name="connsiteX31" fmla="*/ 117961 w 138331"/>
              <a:gd name="connsiteY31" fmla="*/ 96568 h 221041"/>
              <a:gd name="connsiteX32" fmla="*/ 134561 w 138331"/>
              <a:gd name="connsiteY32" fmla="*/ 101955 h 221041"/>
              <a:gd name="connsiteX33" fmla="*/ 139956 w 138331"/>
              <a:gd name="connsiteY33" fmla="*/ 85377 h 22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8331" h="221041">
                <a:moveTo>
                  <a:pt x="140924" y="85239"/>
                </a:moveTo>
                <a:lnTo>
                  <a:pt x="140924" y="85239"/>
                </a:lnTo>
                <a:lnTo>
                  <a:pt x="134284" y="72115"/>
                </a:lnTo>
                <a:lnTo>
                  <a:pt x="122111" y="48215"/>
                </a:lnTo>
                <a:lnTo>
                  <a:pt x="111183" y="26525"/>
                </a:lnTo>
                <a:cubicBezTo>
                  <a:pt x="107724" y="19617"/>
                  <a:pt x="104404" y="10361"/>
                  <a:pt x="95275" y="10361"/>
                </a:cubicBezTo>
                <a:lnTo>
                  <a:pt x="57095" y="10361"/>
                </a:lnTo>
                <a:cubicBezTo>
                  <a:pt x="51634" y="11063"/>
                  <a:pt x="46979" y="14655"/>
                  <a:pt x="44922" y="19755"/>
                </a:cubicBezTo>
                <a:cubicBezTo>
                  <a:pt x="43124" y="23624"/>
                  <a:pt x="41187" y="27354"/>
                  <a:pt x="39250" y="31222"/>
                </a:cubicBezTo>
                <a:cubicBezTo>
                  <a:pt x="35377" y="38682"/>
                  <a:pt x="31642" y="46143"/>
                  <a:pt x="27907" y="53603"/>
                </a:cubicBezTo>
                <a:lnTo>
                  <a:pt x="16702" y="75569"/>
                </a:lnTo>
                <a:lnTo>
                  <a:pt x="11722" y="85377"/>
                </a:lnTo>
                <a:cubicBezTo>
                  <a:pt x="8628" y="91443"/>
                  <a:pt x="11044" y="98865"/>
                  <a:pt x="17117" y="101955"/>
                </a:cubicBezTo>
                <a:cubicBezTo>
                  <a:pt x="23191" y="105046"/>
                  <a:pt x="30623" y="102633"/>
                  <a:pt x="33717" y="96568"/>
                </a:cubicBezTo>
                <a:lnTo>
                  <a:pt x="44369" y="75707"/>
                </a:lnTo>
                <a:lnTo>
                  <a:pt x="44369" y="75707"/>
                </a:lnTo>
                <a:lnTo>
                  <a:pt x="44369" y="103337"/>
                </a:lnTo>
                <a:cubicBezTo>
                  <a:pt x="44369" y="103337"/>
                  <a:pt x="44369" y="103337"/>
                  <a:pt x="44369" y="104028"/>
                </a:cubicBezTo>
                <a:lnTo>
                  <a:pt x="44369" y="198937"/>
                </a:lnTo>
                <a:cubicBezTo>
                  <a:pt x="44369" y="205728"/>
                  <a:pt x="49881" y="211233"/>
                  <a:pt x="56680" y="211233"/>
                </a:cubicBezTo>
                <a:cubicBezTo>
                  <a:pt x="63480" y="211233"/>
                  <a:pt x="68992" y="205728"/>
                  <a:pt x="68992" y="198937"/>
                </a:cubicBezTo>
                <a:lnTo>
                  <a:pt x="68992" y="116599"/>
                </a:lnTo>
                <a:lnTo>
                  <a:pt x="82825" y="116599"/>
                </a:lnTo>
                <a:lnTo>
                  <a:pt x="82825" y="198385"/>
                </a:lnTo>
                <a:cubicBezTo>
                  <a:pt x="82825" y="205175"/>
                  <a:pt x="88337" y="210680"/>
                  <a:pt x="95136" y="210680"/>
                </a:cubicBezTo>
                <a:cubicBezTo>
                  <a:pt x="101936" y="210680"/>
                  <a:pt x="107448" y="205175"/>
                  <a:pt x="107448" y="198385"/>
                </a:cubicBezTo>
                <a:lnTo>
                  <a:pt x="107448" y="104028"/>
                </a:lnTo>
                <a:cubicBezTo>
                  <a:pt x="107448" y="104028"/>
                  <a:pt x="107448" y="104028"/>
                  <a:pt x="107448" y="104028"/>
                </a:cubicBezTo>
                <a:cubicBezTo>
                  <a:pt x="107448" y="104028"/>
                  <a:pt x="107448" y="104028"/>
                  <a:pt x="107448" y="103337"/>
                </a:cubicBezTo>
                <a:lnTo>
                  <a:pt x="107448" y="75707"/>
                </a:lnTo>
                <a:lnTo>
                  <a:pt x="107448" y="75707"/>
                </a:lnTo>
                <a:lnTo>
                  <a:pt x="117961" y="96568"/>
                </a:lnTo>
                <a:cubicBezTo>
                  <a:pt x="121055" y="102633"/>
                  <a:pt x="128487" y="105046"/>
                  <a:pt x="134561" y="101955"/>
                </a:cubicBezTo>
                <a:cubicBezTo>
                  <a:pt x="140634" y="98865"/>
                  <a:pt x="143050" y="91443"/>
                  <a:pt x="139956" y="85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73" name="Forma libre 414">
            <a:extLst>
              <a:ext uri="{FF2B5EF4-FFF2-40B4-BE49-F238E27FC236}">
                <a16:creationId xmlns:a16="http://schemas.microsoft.com/office/drawing/2014/main" id="{F78DB301-D3BD-BB42-9AE2-B029F6343A78}"/>
              </a:ext>
            </a:extLst>
          </p:cNvPr>
          <p:cNvSpPr/>
          <p:nvPr/>
        </p:nvSpPr>
        <p:spPr>
          <a:xfrm>
            <a:off x="20032186" y="11394022"/>
            <a:ext cx="188969" cy="188719"/>
          </a:xfrm>
          <a:custGeom>
            <a:avLst/>
            <a:gdLst>
              <a:gd name="connsiteX0" fmla="*/ 53534 w 55332"/>
              <a:gd name="connsiteY0" fmla="*/ 31913 h 55260"/>
              <a:gd name="connsiteX1" fmla="*/ 31955 w 55332"/>
              <a:gd name="connsiteY1" fmla="*/ 53464 h 55260"/>
              <a:gd name="connsiteX2" fmla="*/ 10375 w 55332"/>
              <a:gd name="connsiteY2" fmla="*/ 31913 h 55260"/>
              <a:gd name="connsiteX3" fmla="*/ 31955 w 55332"/>
              <a:gd name="connsiteY3" fmla="*/ 10361 h 55260"/>
              <a:gd name="connsiteX4" fmla="*/ 53534 w 55332"/>
              <a:gd name="connsiteY4" fmla="*/ 31913 h 5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32" h="55260">
                <a:moveTo>
                  <a:pt x="53534" y="31913"/>
                </a:moveTo>
                <a:cubicBezTo>
                  <a:pt x="53534" y="43815"/>
                  <a:pt x="43873" y="53464"/>
                  <a:pt x="31955" y="53464"/>
                </a:cubicBezTo>
                <a:cubicBezTo>
                  <a:pt x="20036" y="53464"/>
                  <a:pt x="10375" y="43815"/>
                  <a:pt x="10375" y="31913"/>
                </a:cubicBezTo>
                <a:cubicBezTo>
                  <a:pt x="10375" y="20010"/>
                  <a:pt x="20036" y="10361"/>
                  <a:pt x="31955" y="10361"/>
                </a:cubicBezTo>
                <a:cubicBezTo>
                  <a:pt x="43873" y="10361"/>
                  <a:pt x="53534" y="20010"/>
                  <a:pt x="53534" y="319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918" name="CuadroTexto 395">
            <a:extLst>
              <a:ext uri="{FF2B5EF4-FFF2-40B4-BE49-F238E27FC236}">
                <a16:creationId xmlns:a16="http://schemas.microsoft.com/office/drawing/2014/main" id="{C28D1D2B-330D-F44C-90BB-9488ED32F084}"/>
              </a:ext>
            </a:extLst>
          </p:cNvPr>
          <p:cNvSpPr txBox="1"/>
          <p:nvPr/>
        </p:nvSpPr>
        <p:spPr>
          <a:xfrm>
            <a:off x="12707816" y="10353228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Knowledge</a:t>
            </a:r>
          </a:p>
        </p:txBody>
      </p:sp>
      <p:sp>
        <p:nvSpPr>
          <p:cNvPr id="919" name="Rectangle 56">
            <a:extLst>
              <a:ext uri="{FF2B5EF4-FFF2-40B4-BE49-F238E27FC236}">
                <a16:creationId xmlns:a16="http://schemas.microsoft.com/office/drawing/2014/main" id="{3AB1457E-DF80-F649-9D1C-FE0015F18745}"/>
              </a:ext>
            </a:extLst>
          </p:cNvPr>
          <p:cNvSpPr/>
          <p:nvPr/>
        </p:nvSpPr>
        <p:spPr>
          <a:xfrm>
            <a:off x="12707817" y="10938003"/>
            <a:ext cx="424991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graphicFrame>
        <p:nvGraphicFramePr>
          <p:cNvPr id="833" name="Chart 832">
            <a:extLst>
              <a:ext uri="{FF2B5EF4-FFF2-40B4-BE49-F238E27FC236}">
                <a16:creationId xmlns:a16="http://schemas.microsoft.com/office/drawing/2014/main" id="{43C37A3E-28B3-9D4D-BF8B-15B02729F3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2276844"/>
              </p:ext>
            </p:extLst>
          </p:nvPr>
        </p:nvGraphicFramePr>
        <p:xfrm>
          <a:off x="20592234" y="10185789"/>
          <a:ext cx="2357436" cy="22100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34" name="CuadroTexto 395">
            <a:extLst>
              <a:ext uri="{FF2B5EF4-FFF2-40B4-BE49-F238E27FC236}">
                <a16:creationId xmlns:a16="http://schemas.microsoft.com/office/drawing/2014/main" id="{D4FBCC44-015A-AD4E-B583-39BF05961D0D}"/>
              </a:ext>
            </a:extLst>
          </p:cNvPr>
          <p:cNvSpPr txBox="1"/>
          <p:nvPr/>
        </p:nvSpPr>
        <p:spPr>
          <a:xfrm>
            <a:off x="21119085" y="10978326"/>
            <a:ext cx="1324668" cy="606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45%</a:t>
            </a:r>
          </a:p>
        </p:txBody>
      </p:sp>
    </p:spTree>
    <p:extLst>
      <p:ext uri="{BB962C8B-B14F-4D97-AF65-F5344CB8AC3E}">
        <p14:creationId xmlns:p14="http://schemas.microsoft.com/office/powerpoint/2010/main" val="3809151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rupo 349">
            <a:extLst>
              <a:ext uri="{FF2B5EF4-FFF2-40B4-BE49-F238E27FC236}">
                <a16:creationId xmlns:a16="http://schemas.microsoft.com/office/drawing/2014/main" id="{508E38BF-0F88-AD4E-A4BB-69803102CD37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439" name="CuadroTexto 350">
              <a:extLst>
                <a:ext uri="{FF2B5EF4-FFF2-40B4-BE49-F238E27FC236}">
                  <a16:creationId xmlns:a16="http://schemas.microsoft.com/office/drawing/2014/main" id="{C5BBF206-72FD-A84D-90A6-6F6B20738953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440" name="CuadroTexto 351">
              <a:extLst>
                <a:ext uri="{FF2B5EF4-FFF2-40B4-BE49-F238E27FC236}">
                  <a16:creationId xmlns:a16="http://schemas.microsoft.com/office/drawing/2014/main" id="{43809B7A-449E-0A4F-9B8A-284D88A9D69C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  <p:grpSp>
        <p:nvGrpSpPr>
          <p:cNvPr id="950" name="Group 949">
            <a:extLst>
              <a:ext uri="{FF2B5EF4-FFF2-40B4-BE49-F238E27FC236}">
                <a16:creationId xmlns:a16="http://schemas.microsoft.com/office/drawing/2014/main" id="{EB721C8E-5362-1A42-8FEE-7FE942310864}"/>
              </a:ext>
            </a:extLst>
          </p:cNvPr>
          <p:cNvGrpSpPr/>
          <p:nvPr/>
        </p:nvGrpSpPr>
        <p:grpSpPr>
          <a:xfrm>
            <a:off x="6721482" y="4608576"/>
            <a:ext cx="15668050" cy="8199812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951" name="Group 950">
              <a:extLst>
                <a:ext uri="{FF2B5EF4-FFF2-40B4-BE49-F238E27FC236}">
                  <a16:creationId xmlns:a16="http://schemas.microsoft.com/office/drawing/2014/main" id="{CBF8F73C-27F6-5A44-8D37-205E082B9F7D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1332" name="Freeform 403">
                <a:extLst>
                  <a:ext uri="{FF2B5EF4-FFF2-40B4-BE49-F238E27FC236}">
                    <a16:creationId xmlns:a16="http://schemas.microsoft.com/office/drawing/2014/main" id="{6458A376-C7CF-A94C-9936-C2698266F7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3" name="Freeform 470">
                <a:extLst>
                  <a:ext uri="{FF2B5EF4-FFF2-40B4-BE49-F238E27FC236}">
                    <a16:creationId xmlns:a16="http://schemas.microsoft.com/office/drawing/2014/main" id="{7D2F3EFB-B7BD-8348-92E8-658F66E36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4" name="Freeform 471">
                <a:extLst>
                  <a:ext uri="{FF2B5EF4-FFF2-40B4-BE49-F238E27FC236}">
                    <a16:creationId xmlns:a16="http://schemas.microsoft.com/office/drawing/2014/main" id="{7F9F8FDC-28CF-2748-A06B-211A5E42DD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5" name="Freeform 472">
                <a:extLst>
                  <a:ext uri="{FF2B5EF4-FFF2-40B4-BE49-F238E27FC236}">
                    <a16:creationId xmlns:a16="http://schemas.microsoft.com/office/drawing/2014/main" id="{694A0E2C-53F6-184F-8B15-FC1CE016F9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6" name="Freeform 473">
                <a:extLst>
                  <a:ext uri="{FF2B5EF4-FFF2-40B4-BE49-F238E27FC236}">
                    <a16:creationId xmlns:a16="http://schemas.microsoft.com/office/drawing/2014/main" id="{6C3FEA0F-EE39-8546-B62E-BDF2BC5FFD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7" name="Freeform 474">
                <a:extLst>
                  <a:ext uri="{FF2B5EF4-FFF2-40B4-BE49-F238E27FC236}">
                    <a16:creationId xmlns:a16="http://schemas.microsoft.com/office/drawing/2014/main" id="{0EFFC0C6-90AE-6241-BD63-45E6A8E1C0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8" name="Freeform 475">
                <a:extLst>
                  <a:ext uri="{FF2B5EF4-FFF2-40B4-BE49-F238E27FC236}">
                    <a16:creationId xmlns:a16="http://schemas.microsoft.com/office/drawing/2014/main" id="{AB6EBCC7-2A97-784A-B35F-38E16DD4D6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9" name="Freeform 476">
                <a:extLst>
                  <a:ext uri="{FF2B5EF4-FFF2-40B4-BE49-F238E27FC236}">
                    <a16:creationId xmlns:a16="http://schemas.microsoft.com/office/drawing/2014/main" id="{E2ABD8C1-66B0-BE4F-AE36-8A2BB59F23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0" name="Freeform 477">
                <a:extLst>
                  <a:ext uri="{FF2B5EF4-FFF2-40B4-BE49-F238E27FC236}">
                    <a16:creationId xmlns:a16="http://schemas.microsoft.com/office/drawing/2014/main" id="{95DFD1A4-998E-7349-97C8-0EBF83FB1D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1" name="Freeform 478">
                <a:extLst>
                  <a:ext uri="{FF2B5EF4-FFF2-40B4-BE49-F238E27FC236}">
                    <a16:creationId xmlns:a16="http://schemas.microsoft.com/office/drawing/2014/main" id="{2372C39C-CF94-E945-8EB5-1F41033BA1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2" name="Freeform 479">
                <a:extLst>
                  <a:ext uri="{FF2B5EF4-FFF2-40B4-BE49-F238E27FC236}">
                    <a16:creationId xmlns:a16="http://schemas.microsoft.com/office/drawing/2014/main" id="{118D573C-248E-4746-92DC-CFE22A42F2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3" name="Freeform 480">
                <a:extLst>
                  <a:ext uri="{FF2B5EF4-FFF2-40B4-BE49-F238E27FC236}">
                    <a16:creationId xmlns:a16="http://schemas.microsoft.com/office/drawing/2014/main" id="{DDC2BB8F-077E-F642-BA32-44C5956EEF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4" name="Freeform 481">
                <a:extLst>
                  <a:ext uri="{FF2B5EF4-FFF2-40B4-BE49-F238E27FC236}">
                    <a16:creationId xmlns:a16="http://schemas.microsoft.com/office/drawing/2014/main" id="{7665D3C8-A8FA-584C-B158-2B724320E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5" name="Freeform 482">
                <a:extLst>
                  <a:ext uri="{FF2B5EF4-FFF2-40B4-BE49-F238E27FC236}">
                    <a16:creationId xmlns:a16="http://schemas.microsoft.com/office/drawing/2014/main" id="{F3554914-3038-C545-9211-2D11E007B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6" name="Freeform 483">
                <a:extLst>
                  <a:ext uri="{FF2B5EF4-FFF2-40B4-BE49-F238E27FC236}">
                    <a16:creationId xmlns:a16="http://schemas.microsoft.com/office/drawing/2014/main" id="{F0AE2BC8-CB89-CF42-BBAF-CCB83778A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7" name="Freeform 484">
                <a:extLst>
                  <a:ext uri="{FF2B5EF4-FFF2-40B4-BE49-F238E27FC236}">
                    <a16:creationId xmlns:a16="http://schemas.microsoft.com/office/drawing/2014/main" id="{61E39DA5-A72D-8247-9465-18C1A7619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8" name="Freeform 610">
                <a:extLst>
                  <a:ext uri="{FF2B5EF4-FFF2-40B4-BE49-F238E27FC236}">
                    <a16:creationId xmlns:a16="http://schemas.microsoft.com/office/drawing/2014/main" id="{36556DAB-8153-2B4D-9C20-226EC60252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9" name="Freeform 612">
                <a:extLst>
                  <a:ext uri="{FF2B5EF4-FFF2-40B4-BE49-F238E27FC236}">
                    <a16:creationId xmlns:a16="http://schemas.microsoft.com/office/drawing/2014/main" id="{70C86348-3621-BD40-A2E6-9C4FC945A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0" name="Freeform 707">
                <a:extLst>
                  <a:ext uri="{FF2B5EF4-FFF2-40B4-BE49-F238E27FC236}">
                    <a16:creationId xmlns:a16="http://schemas.microsoft.com/office/drawing/2014/main" id="{60891AC2-229C-6D40-A771-80431638E1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1" name="Freeform 708">
                <a:extLst>
                  <a:ext uri="{FF2B5EF4-FFF2-40B4-BE49-F238E27FC236}">
                    <a16:creationId xmlns:a16="http://schemas.microsoft.com/office/drawing/2014/main" id="{1143E6B5-1B39-8D4F-986C-24238F3C8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952" name="Group 951">
              <a:extLst>
                <a:ext uri="{FF2B5EF4-FFF2-40B4-BE49-F238E27FC236}">
                  <a16:creationId xmlns:a16="http://schemas.microsoft.com/office/drawing/2014/main" id="{AA29F355-ECA6-D349-A8EC-8C6EEB7A21C0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1154" name="Freeform 404">
                <a:extLst>
                  <a:ext uri="{FF2B5EF4-FFF2-40B4-BE49-F238E27FC236}">
                    <a16:creationId xmlns:a16="http://schemas.microsoft.com/office/drawing/2014/main" id="{13336DC0-5025-734E-B5F1-F26728EB9F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5" name="Freeform 406">
                <a:extLst>
                  <a:ext uri="{FF2B5EF4-FFF2-40B4-BE49-F238E27FC236}">
                    <a16:creationId xmlns:a16="http://schemas.microsoft.com/office/drawing/2014/main" id="{B32D9F72-CFE0-1041-9DEA-D763C9789D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6" name="Freeform 407">
                <a:extLst>
                  <a:ext uri="{FF2B5EF4-FFF2-40B4-BE49-F238E27FC236}">
                    <a16:creationId xmlns:a16="http://schemas.microsoft.com/office/drawing/2014/main" id="{57BBD9D3-E28F-1F42-87DF-D59F45568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7" name="Freeform 408">
                <a:extLst>
                  <a:ext uri="{FF2B5EF4-FFF2-40B4-BE49-F238E27FC236}">
                    <a16:creationId xmlns:a16="http://schemas.microsoft.com/office/drawing/2014/main" id="{38E38CA4-041D-E446-8956-160A9E545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8" name="Freeform 409">
                <a:extLst>
                  <a:ext uri="{FF2B5EF4-FFF2-40B4-BE49-F238E27FC236}">
                    <a16:creationId xmlns:a16="http://schemas.microsoft.com/office/drawing/2014/main" id="{5A20D39B-ED04-1F49-BF27-0E9F7175B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9" name="Freeform 410">
                <a:extLst>
                  <a:ext uri="{FF2B5EF4-FFF2-40B4-BE49-F238E27FC236}">
                    <a16:creationId xmlns:a16="http://schemas.microsoft.com/office/drawing/2014/main" id="{07E566ED-BCC9-544E-B543-EE905B391F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0" name="Freeform 411">
                <a:extLst>
                  <a:ext uri="{FF2B5EF4-FFF2-40B4-BE49-F238E27FC236}">
                    <a16:creationId xmlns:a16="http://schemas.microsoft.com/office/drawing/2014/main" id="{DCD80E26-E8FA-644A-90FE-E495DAAD4D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1" name="Freeform 412">
                <a:extLst>
                  <a:ext uri="{FF2B5EF4-FFF2-40B4-BE49-F238E27FC236}">
                    <a16:creationId xmlns:a16="http://schemas.microsoft.com/office/drawing/2014/main" id="{BA18E0F4-3F9A-E746-8255-8DAC2D3B99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2" name="Freeform 413">
                <a:extLst>
                  <a:ext uri="{FF2B5EF4-FFF2-40B4-BE49-F238E27FC236}">
                    <a16:creationId xmlns:a16="http://schemas.microsoft.com/office/drawing/2014/main" id="{D7762E28-E3C9-E047-A065-49B20433C1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3" name="Freeform 414">
                <a:extLst>
                  <a:ext uri="{FF2B5EF4-FFF2-40B4-BE49-F238E27FC236}">
                    <a16:creationId xmlns:a16="http://schemas.microsoft.com/office/drawing/2014/main" id="{FD52E5A3-2BC4-9E40-BAEF-CBD80C6E2A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4" name="Freeform 415">
                <a:extLst>
                  <a:ext uri="{FF2B5EF4-FFF2-40B4-BE49-F238E27FC236}">
                    <a16:creationId xmlns:a16="http://schemas.microsoft.com/office/drawing/2014/main" id="{DC256D17-D07E-BA41-A879-8C36E73118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5" name="Freeform 416">
                <a:extLst>
                  <a:ext uri="{FF2B5EF4-FFF2-40B4-BE49-F238E27FC236}">
                    <a16:creationId xmlns:a16="http://schemas.microsoft.com/office/drawing/2014/main" id="{0F8569A3-99AA-6442-8815-94D391D305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6" name="Freeform 417">
                <a:extLst>
                  <a:ext uri="{FF2B5EF4-FFF2-40B4-BE49-F238E27FC236}">
                    <a16:creationId xmlns:a16="http://schemas.microsoft.com/office/drawing/2014/main" id="{77BD51BC-A0BB-F144-A313-BA63CCF94F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7" name="Freeform 418">
                <a:extLst>
                  <a:ext uri="{FF2B5EF4-FFF2-40B4-BE49-F238E27FC236}">
                    <a16:creationId xmlns:a16="http://schemas.microsoft.com/office/drawing/2014/main" id="{3019DCDC-D8EF-2D46-A6F6-D163E0B634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8" name="Freeform 419">
                <a:extLst>
                  <a:ext uri="{FF2B5EF4-FFF2-40B4-BE49-F238E27FC236}">
                    <a16:creationId xmlns:a16="http://schemas.microsoft.com/office/drawing/2014/main" id="{18C1D08B-F462-1640-A9C0-36B854E21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9" name="Freeform 420">
                <a:extLst>
                  <a:ext uri="{FF2B5EF4-FFF2-40B4-BE49-F238E27FC236}">
                    <a16:creationId xmlns:a16="http://schemas.microsoft.com/office/drawing/2014/main" id="{4B0744F5-7A9A-9B4E-BFF0-6DA69C8964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0" name="Freeform 421">
                <a:extLst>
                  <a:ext uri="{FF2B5EF4-FFF2-40B4-BE49-F238E27FC236}">
                    <a16:creationId xmlns:a16="http://schemas.microsoft.com/office/drawing/2014/main" id="{21D54C4A-631F-204B-8F9B-95C4F23924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1" name="Freeform 422">
                <a:extLst>
                  <a:ext uri="{FF2B5EF4-FFF2-40B4-BE49-F238E27FC236}">
                    <a16:creationId xmlns:a16="http://schemas.microsoft.com/office/drawing/2014/main" id="{54301F8E-35E6-EB49-A685-2BFEEFCA23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2" name="Freeform 423">
                <a:extLst>
                  <a:ext uri="{FF2B5EF4-FFF2-40B4-BE49-F238E27FC236}">
                    <a16:creationId xmlns:a16="http://schemas.microsoft.com/office/drawing/2014/main" id="{E0F06684-2F9B-6547-B20C-CFF5914B29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3" name="Freeform 424">
                <a:extLst>
                  <a:ext uri="{FF2B5EF4-FFF2-40B4-BE49-F238E27FC236}">
                    <a16:creationId xmlns:a16="http://schemas.microsoft.com/office/drawing/2014/main" id="{6982E413-318F-D143-B6F0-35F4CBD50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4" name="Freeform 425">
                <a:extLst>
                  <a:ext uri="{FF2B5EF4-FFF2-40B4-BE49-F238E27FC236}">
                    <a16:creationId xmlns:a16="http://schemas.microsoft.com/office/drawing/2014/main" id="{0EC721C2-F613-1B4F-9871-1CC924387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5" name="Freeform 426">
                <a:extLst>
                  <a:ext uri="{FF2B5EF4-FFF2-40B4-BE49-F238E27FC236}">
                    <a16:creationId xmlns:a16="http://schemas.microsoft.com/office/drawing/2014/main" id="{BEFF6247-13BC-0A42-BA41-496AE23ABD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6" name="Freeform 427">
                <a:extLst>
                  <a:ext uri="{FF2B5EF4-FFF2-40B4-BE49-F238E27FC236}">
                    <a16:creationId xmlns:a16="http://schemas.microsoft.com/office/drawing/2014/main" id="{05541653-FC49-7142-BA0A-62F85F42A6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7" name="Freeform 428">
                <a:extLst>
                  <a:ext uri="{FF2B5EF4-FFF2-40B4-BE49-F238E27FC236}">
                    <a16:creationId xmlns:a16="http://schemas.microsoft.com/office/drawing/2014/main" id="{EAAF6FD4-9127-4B46-A149-5117A69F46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8" name="Freeform 429">
                <a:extLst>
                  <a:ext uri="{FF2B5EF4-FFF2-40B4-BE49-F238E27FC236}">
                    <a16:creationId xmlns:a16="http://schemas.microsoft.com/office/drawing/2014/main" id="{EA37A290-D2A4-EA4B-ADC7-468757061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179" name="Group 1178">
                <a:extLst>
                  <a:ext uri="{FF2B5EF4-FFF2-40B4-BE49-F238E27FC236}">
                    <a16:creationId xmlns:a16="http://schemas.microsoft.com/office/drawing/2014/main" id="{8C2E75F9-0988-C94F-A975-0C98AA3C1C0C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1330" name="Freeform 1329">
                  <a:extLst>
                    <a:ext uri="{FF2B5EF4-FFF2-40B4-BE49-F238E27FC236}">
                      <a16:creationId xmlns:a16="http://schemas.microsoft.com/office/drawing/2014/main" id="{73C430FD-79CD-B642-BE4E-9422362ED3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1" name="Freeform 1330">
                  <a:extLst>
                    <a:ext uri="{FF2B5EF4-FFF2-40B4-BE49-F238E27FC236}">
                      <a16:creationId xmlns:a16="http://schemas.microsoft.com/office/drawing/2014/main" id="{89A7C9E1-1A9A-B545-A882-96B3828E7B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1180" name="Freeform 432">
                <a:extLst>
                  <a:ext uri="{FF2B5EF4-FFF2-40B4-BE49-F238E27FC236}">
                    <a16:creationId xmlns:a16="http://schemas.microsoft.com/office/drawing/2014/main" id="{BF96E6BD-A587-7446-9309-B0CB8B72E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1" name="Freeform 433">
                <a:extLst>
                  <a:ext uri="{FF2B5EF4-FFF2-40B4-BE49-F238E27FC236}">
                    <a16:creationId xmlns:a16="http://schemas.microsoft.com/office/drawing/2014/main" id="{F8A75518-E135-8140-997F-236DA0980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2" name="Freeform 434">
                <a:extLst>
                  <a:ext uri="{FF2B5EF4-FFF2-40B4-BE49-F238E27FC236}">
                    <a16:creationId xmlns:a16="http://schemas.microsoft.com/office/drawing/2014/main" id="{812D43DD-F4F8-6E49-8456-5AA0FEBD7E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3" name="Freeform 435">
                <a:extLst>
                  <a:ext uri="{FF2B5EF4-FFF2-40B4-BE49-F238E27FC236}">
                    <a16:creationId xmlns:a16="http://schemas.microsoft.com/office/drawing/2014/main" id="{47095C3C-41B9-B540-A9EA-3468A45A7E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4" name="Freeform 436">
                <a:extLst>
                  <a:ext uri="{FF2B5EF4-FFF2-40B4-BE49-F238E27FC236}">
                    <a16:creationId xmlns:a16="http://schemas.microsoft.com/office/drawing/2014/main" id="{097C77E3-5546-0644-A3CE-ABE91881F9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5" name="Freeform 437">
                <a:extLst>
                  <a:ext uri="{FF2B5EF4-FFF2-40B4-BE49-F238E27FC236}">
                    <a16:creationId xmlns:a16="http://schemas.microsoft.com/office/drawing/2014/main" id="{64205406-A960-E346-9C32-202702F69D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6" name="Freeform 438">
                <a:extLst>
                  <a:ext uri="{FF2B5EF4-FFF2-40B4-BE49-F238E27FC236}">
                    <a16:creationId xmlns:a16="http://schemas.microsoft.com/office/drawing/2014/main" id="{6AF0B1C9-E262-074C-B4EF-6AC0AD41C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7" name="Freeform 439">
                <a:extLst>
                  <a:ext uri="{FF2B5EF4-FFF2-40B4-BE49-F238E27FC236}">
                    <a16:creationId xmlns:a16="http://schemas.microsoft.com/office/drawing/2014/main" id="{2F253C01-A427-B944-91FD-4D6200461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8" name="Freeform 440">
                <a:extLst>
                  <a:ext uri="{FF2B5EF4-FFF2-40B4-BE49-F238E27FC236}">
                    <a16:creationId xmlns:a16="http://schemas.microsoft.com/office/drawing/2014/main" id="{C6EBD1F2-5E30-4E4F-982A-4FFAEDA9F1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9" name="Freeform 441">
                <a:extLst>
                  <a:ext uri="{FF2B5EF4-FFF2-40B4-BE49-F238E27FC236}">
                    <a16:creationId xmlns:a16="http://schemas.microsoft.com/office/drawing/2014/main" id="{EF811D58-54B8-D34D-955D-33FFCA8F3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0" name="Freeform 442">
                <a:extLst>
                  <a:ext uri="{FF2B5EF4-FFF2-40B4-BE49-F238E27FC236}">
                    <a16:creationId xmlns:a16="http://schemas.microsoft.com/office/drawing/2014/main" id="{4E784BB5-86D7-9242-AB75-F8FD9C5716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1" name="Freeform 443">
                <a:extLst>
                  <a:ext uri="{FF2B5EF4-FFF2-40B4-BE49-F238E27FC236}">
                    <a16:creationId xmlns:a16="http://schemas.microsoft.com/office/drawing/2014/main" id="{6BA66398-5A90-DE4A-AED8-A3C1EC80F2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2" name="Freeform 444">
                <a:extLst>
                  <a:ext uri="{FF2B5EF4-FFF2-40B4-BE49-F238E27FC236}">
                    <a16:creationId xmlns:a16="http://schemas.microsoft.com/office/drawing/2014/main" id="{748675C0-B774-5E44-A19F-159102DE3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3" name="Freeform 445">
                <a:extLst>
                  <a:ext uri="{FF2B5EF4-FFF2-40B4-BE49-F238E27FC236}">
                    <a16:creationId xmlns:a16="http://schemas.microsoft.com/office/drawing/2014/main" id="{8D7F7F4D-47FE-EF44-B4C7-3A3C2D2E4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4" name="Freeform 446">
                <a:extLst>
                  <a:ext uri="{FF2B5EF4-FFF2-40B4-BE49-F238E27FC236}">
                    <a16:creationId xmlns:a16="http://schemas.microsoft.com/office/drawing/2014/main" id="{48AD263D-65C8-324A-B697-13CEAC18F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5" name="Freeform 447">
                <a:extLst>
                  <a:ext uri="{FF2B5EF4-FFF2-40B4-BE49-F238E27FC236}">
                    <a16:creationId xmlns:a16="http://schemas.microsoft.com/office/drawing/2014/main" id="{8380A2C6-C331-2743-9FE4-B2F66BC52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6" name="Freeform 448">
                <a:extLst>
                  <a:ext uri="{FF2B5EF4-FFF2-40B4-BE49-F238E27FC236}">
                    <a16:creationId xmlns:a16="http://schemas.microsoft.com/office/drawing/2014/main" id="{AD200618-7B8D-AD40-9DBC-74FF333BDF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7" name="Freeform 449">
                <a:extLst>
                  <a:ext uri="{FF2B5EF4-FFF2-40B4-BE49-F238E27FC236}">
                    <a16:creationId xmlns:a16="http://schemas.microsoft.com/office/drawing/2014/main" id="{848C45A8-FF93-F44C-A1B6-10F3096525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8" name="Freeform 450">
                <a:extLst>
                  <a:ext uri="{FF2B5EF4-FFF2-40B4-BE49-F238E27FC236}">
                    <a16:creationId xmlns:a16="http://schemas.microsoft.com/office/drawing/2014/main" id="{28A001A9-DCCE-EB4D-AEFB-737B76427B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9" name="Freeform 451">
                <a:extLst>
                  <a:ext uri="{FF2B5EF4-FFF2-40B4-BE49-F238E27FC236}">
                    <a16:creationId xmlns:a16="http://schemas.microsoft.com/office/drawing/2014/main" id="{EE3B2150-6C63-AC41-9EEE-0182CFDA3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0" name="Freeform 452">
                <a:extLst>
                  <a:ext uri="{FF2B5EF4-FFF2-40B4-BE49-F238E27FC236}">
                    <a16:creationId xmlns:a16="http://schemas.microsoft.com/office/drawing/2014/main" id="{D6A6D3F9-DC88-3846-B537-BED77AE3B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1" name="Freeform 453">
                <a:extLst>
                  <a:ext uri="{FF2B5EF4-FFF2-40B4-BE49-F238E27FC236}">
                    <a16:creationId xmlns:a16="http://schemas.microsoft.com/office/drawing/2014/main" id="{5068FE16-6578-D749-901E-BA07725809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2" name="Freeform 454">
                <a:extLst>
                  <a:ext uri="{FF2B5EF4-FFF2-40B4-BE49-F238E27FC236}">
                    <a16:creationId xmlns:a16="http://schemas.microsoft.com/office/drawing/2014/main" id="{BCD11278-8B17-E348-B276-4D154B08D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3" name="Freeform 455">
                <a:extLst>
                  <a:ext uri="{FF2B5EF4-FFF2-40B4-BE49-F238E27FC236}">
                    <a16:creationId xmlns:a16="http://schemas.microsoft.com/office/drawing/2014/main" id="{B074523B-E0E4-4842-8DD6-7647872049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4" name="Freeform 456">
                <a:extLst>
                  <a:ext uri="{FF2B5EF4-FFF2-40B4-BE49-F238E27FC236}">
                    <a16:creationId xmlns:a16="http://schemas.microsoft.com/office/drawing/2014/main" id="{222803AF-775E-0F4D-8303-996BEC9380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5" name="Freeform 457">
                <a:extLst>
                  <a:ext uri="{FF2B5EF4-FFF2-40B4-BE49-F238E27FC236}">
                    <a16:creationId xmlns:a16="http://schemas.microsoft.com/office/drawing/2014/main" id="{6B3B96C9-2EE2-6D46-9862-8A2E4B545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6" name="Freeform 458">
                <a:extLst>
                  <a:ext uri="{FF2B5EF4-FFF2-40B4-BE49-F238E27FC236}">
                    <a16:creationId xmlns:a16="http://schemas.microsoft.com/office/drawing/2014/main" id="{6F3D3B60-06A7-D64D-9A7B-43AF03B799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7" name="Freeform 459">
                <a:extLst>
                  <a:ext uri="{FF2B5EF4-FFF2-40B4-BE49-F238E27FC236}">
                    <a16:creationId xmlns:a16="http://schemas.microsoft.com/office/drawing/2014/main" id="{75DCFFF0-C994-1F4D-9AAD-BB0C26937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8" name="Freeform 460">
                <a:extLst>
                  <a:ext uri="{FF2B5EF4-FFF2-40B4-BE49-F238E27FC236}">
                    <a16:creationId xmlns:a16="http://schemas.microsoft.com/office/drawing/2014/main" id="{E22BDA3A-E750-284F-93F2-0FAF118BC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9" name="Freeform 461">
                <a:extLst>
                  <a:ext uri="{FF2B5EF4-FFF2-40B4-BE49-F238E27FC236}">
                    <a16:creationId xmlns:a16="http://schemas.microsoft.com/office/drawing/2014/main" id="{BE4E3DB7-6B6A-684A-8897-D5A2745EF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0" name="Freeform 462">
                <a:extLst>
                  <a:ext uri="{FF2B5EF4-FFF2-40B4-BE49-F238E27FC236}">
                    <a16:creationId xmlns:a16="http://schemas.microsoft.com/office/drawing/2014/main" id="{101AF6F2-09F6-AB40-8591-AB739B1427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1" name="Freeform 463">
                <a:extLst>
                  <a:ext uri="{FF2B5EF4-FFF2-40B4-BE49-F238E27FC236}">
                    <a16:creationId xmlns:a16="http://schemas.microsoft.com/office/drawing/2014/main" id="{3515633C-B380-9A4C-86C6-73AD5A06E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2" name="Freeform 464">
                <a:extLst>
                  <a:ext uri="{FF2B5EF4-FFF2-40B4-BE49-F238E27FC236}">
                    <a16:creationId xmlns:a16="http://schemas.microsoft.com/office/drawing/2014/main" id="{3017974B-6F5F-1743-B2F8-1E8E57AE81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3" name="Freeform 465">
                <a:extLst>
                  <a:ext uri="{FF2B5EF4-FFF2-40B4-BE49-F238E27FC236}">
                    <a16:creationId xmlns:a16="http://schemas.microsoft.com/office/drawing/2014/main" id="{5CDAB0C0-8D64-E644-A112-6B1268D1ED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4" name="Freeform 466">
                <a:extLst>
                  <a:ext uri="{FF2B5EF4-FFF2-40B4-BE49-F238E27FC236}">
                    <a16:creationId xmlns:a16="http://schemas.microsoft.com/office/drawing/2014/main" id="{45B552B3-044D-6A46-8AA6-5B96D350B5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5" name="Freeform 467">
                <a:extLst>
                  <a:ext uri="{FF2B5EF4-FFF2-40B4-BE49-F238E27FC236}">
                    <a16:creationId xmlns:a16="http://schemas.microsoft.com/office/drawing/2014/main" id="{80540DE6-ECA6-C440-9529-9018200DEC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6" name="Freeform 468">
                <a:extLst>
                  <a:ext uri="{FF2B5EF4-FFF2-40B4-BE49-F238E27FC236}">
                    <a16:creationId xmlns:a16="http://schemas.microsoft.com/office/drawing/2014/main" id="{FA25E731-9B33-B943-A5F4-CE5061E38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7" name="Freeform 469">
                <a:extLst>
                  <a:ext uri="{FF2B5EF4-FFF2-40B4-BE49-F238E27FC236}">
                    <a16:creationId xmlns:a16="http://schemas.microsoft.com/office/drawing/2014/main" id="{7AD899D5-EBCC-E34B-8C26-A323CB4E3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8" name="Freeform 485">
                <a:extLst>
                  <a:ext uri="{FF2B5EF4-FFF2-40B4-BE49-F238E27FC236}">
                    <a16:creationId xmlns:a16="http://schemas.microsoft.com/office/drawing/2014/main" id="{03BA3D5F-BAC6-A14A-A55D-B3C8E8449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9" name="Freeform 487">
                <a:extLst>
                  <a:ext uri="{FF2B5EF4-FFF2-40B4-BE49-F238E27FC236}">
                    <a16:creationId xmlns:a16="http://schemas.microsoft.com/office/drawing/2014/main" id="{8E01D0FF-BC64-B44F-B976-C5FF01E30F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0" name="Freeform 488">
                <a:extLst>
                  <a:ext uri="{FF2B5EF4-FFF2-40B4-BE49-F238E27FC236}">
                    <a16:creationId xmlns:a16="http://schemas.microsoft.com/office/drawing/2014/main" id="{48A7FCF5-EA2C-1042-B6E7-B080ABCEA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1" name="Freeform 489">
                <a:extLst>
                  <a:ext uri="{FF2B5EF4-FFF2-40B4-BE49-F238E27FC236}">
                    <a16:creationId xmlns:a16="http://schemas.microsoft.com/office/drawing/2014/main" id="{A000B7D7-CF12-4D4D-AFBB-DE7EE9262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2" name="Freeform 490">
                <a:extLst>
                  <a:ext uri="{FF2B5EF4-FFF2-40B4-BE49-F238E27FC236}">
                    <a16:creationId xmlns:a16="http://schemas.microsoft.com/office/drawing/2014/main" id="{0D9A0928-55EA-7645-A5FD-B39448EAAB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3" name="Freeform 491">
                <a:extLst>
                  <a:ext uri="{FF2B5EF4-FFF2-40B4-BE49-F238E27FC236}">
                    <a16:creationId xmlns:a16="http://schemas.microsoft.com/office/drawing/2014/main" id="{A9165BF5-5F48-734F-99FB-A2AE62CBF7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4" name="Freeform 492">
                <a:extLst>
                  <a:ext uri="{FF2B5EF4-FFF2-40B4-BE49-F238E27FC236}">
                    <a16:creationId xmlns:a16="http://schemas.microsoft.com/office/drawing/2014/main" id="{F31D2827-04DD-7A48-B296-69B490D856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5" name="Freeform 493">
                <a:extLst>
                  <a:ext uri="{FF2B5EF4-FFF2-40B4-BE49-F238E27FC236}">
                    <a16:creationId xmlns:a16="http://schemas.microsoft.com/office/drawing/2014/main" id="{75084917-72CE-F249-84D0-C3C37AE02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6" name="Freeform 494">
                <a:extLst>
                  <a:ext uri="{FF2B5EF4-FFF2-40B4-BE49-F238E27FC236}">
                    <a16:creationId xmlns:a16="http://schemas.microsoft.com/office/drawing/2014/main" id="{A49E111D-F6C8-2F46-A08D-6C73DE566C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7" name="Freeform 495">
                <a:extLst>
                  <a:ext uri="{FF2B5EF4-FFF2-40B4-BE49-F238E27FC236}">
                    <a16:creationId xmlns:a16="http://schemas.microsoft.com/office/drawing/2014/main" id="{CFE44301-192D-C143-BBA7-EE45B56F16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8" name="Freeform 496">
                <a:extLst>
                  <a:ext uri="{FF2B5EF4-FFF2-40B4-BE49-F238E27FC236}">
                    <a16:creationId xmlns:a16="http://schemas.microsoft.com/office/drawing/2014/main" id="{359FCC5C-634B-5F47-9EB1-53EA04B375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9" name="Freeform 497">
                <a:extLst>
                  <a:ext uri="{FF2B5EF4-FFF2-40B4-BE49-F238E27FC236}">
                    <a16:creationId xmlns:a16="http://schemas.microsoft.com/office/drawing/2014/main" id="{49FB594D-C12A-5049-8617-AD544F96B7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0" name="Freeform 498">
                <a:extLst>
                  <a:ext uri="{FF2B5EF4-FFF2-40B4-BE49-F238E27FC236}">
                    <a16:creationId xmlns:a16="http://schemas.microsoft.com/office/drawing/2014/main" id="{5506D915-59D3-BB45-82F1-A55F7B5456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1" name="Freeform 499">
                <a:extLst>
                  <a:ext uri="{FF2B5EF4-FFF2-40B4-BE49-F238E27FC236}">
                    <a16:creationId xmlns:a16="http://schemas.microsoft.com/office/drawing/2014/main" id="{9C306A50-A0FD-1045-B435-F8674FA95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2" name="Freeform 500">
                <a:extLst>
                  <a:ext uri="{FF2B5EF4-FFF2-40B4-BE49-F238E27FC236}">
                    <a16:creationId xmlns:a16="http://schemas.microsoft.com/office/drawing/2014/main" id="{185AD0CF-6A26-AD4E-96DF-904DAE6F8A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3" name="Freeform 501">
                <a:extLst>
                  <a:ext uri="{FF2B5EF4-FFF2-40B4-BE49-F238E27FC236}">
                    <a16:creationId xmlns:a16="http://schemas.microsoft.com/office/drawing/2014/main" id="{443C3B56-6C12-094C-B530-7769415CAA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4" name="Freeform 502">
                <a:extLst>
                  <a:ext uri="{FF2B5EF4-FFF2-40B4-BE49-F238E27FC236}">
                    <a16:creationId xmlns:a16="http://schemas.microsoft.com/office/drawing/2014/main" id="{AD230381-17C3-624A-817C-28AB3A30A4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5" name="Freeform 503">
                <a:extLst>
                  <a:ext uri="{FF2B5EF4-FFF2-40B4-BE49-F238E27FC236}">
                    <a16:creationId xmlns:a16="http://schemas.microsoft.com/office/drawing/2014/main" id="{F509E2D5-2E7D-384A-8D10-AEEA2CCA8D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6" name="Freeform 504">
                <a:extLst>
                  <a:ext uri="{FF2B5EF4-FFF2-40B4-BE49-F238E27FC236}">
                    <a16:creationId xmlns:a16="http://schemas.microsoft.com/office/drawing/2014/main" id="{023920A9-8D11-4D4C-BCC2-E2B7403C91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7" name="Freeform 505">
                <a:extLst>
                  <a:ext uri="{FF2B5EF4-FFF2-40B4-BE49-F238E27FC236}">
                    <a16:creationId xmlns:a16="http://schemas.microsoft.com/office/drawing/2014/main" id="{20F52646-3036-E64B-87C5-8DBEB21327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8" name="Freeform 506">
                <a:extLst>
                  <a:ext uri="{FF2B5EF4-FFF2-40B4-BE49-F238E27FC236}">
                    <a16:creationId xmlns:a16="http://schemas.microsoft.com/office/drawing/2014/main" id="{4234B8BC-1A42-1145-B771-775A1931D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9" name="Freeform 507">
                <a:extLst>
                  <a:ext uri="{FF2B5EF4-FFF2-40B4-BE49-F238E27FC236}">
                    <a16:creationId xmlns:a16="http://schemas.microsoft.com/office/drawing/2014/main" id="{3821411F-7430-BD40-AC94-06D974DC1B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0" name="Freeform 508">
                <a:extLst>
                  <a:ext uri="{FF2B5EF4-FFF2-40B4-BE49-F238E27FC236}">
                    <a16:creationId xmlns:a16="http://schemas.microsoft.com/office/drawing/2014/main" id="{411FDCA6-B800-EA46-9FEC-2A8DCC71D6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1" name="Freeform 509">
                <a:extLst>
                  <a:ext uri="{FF2B5EF4-FFF2-40B4-BE49-F238E27FC236}">
                    <a16:creationId xmlns:a16="http://schemas.microsoft.com/office/drawing/2014/main" id="{D24E02C9-A150-5B4C-9708-0567023AE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2" name="Freeform 510">
                <a:extLst>
                  <a:ext uri="{FF2B5EF4-FFF2-40B4-BE49-F238E27FC236}">
                    <a16:creationId xmlns:a16="http://schemas.microsoft.com/office/drawing/2014/main" id="{9C8D2835-391C-0443-BA24-D319EA14C7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3" name="Freeform 511">
                <a:extLst>
                  <a:ext uri="{FF2B5EF4-FFF2-40B4-BE49-F238E27FC236}">
                    <a16:creationId xmlns:a16="http://schemas.microsoft.com/office/drawing/2014/main" id="{E7709ADB-5AD5-8C4D-867B-FAA9C2E44E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4" name="Freeform 611">
                <a:extLst>
                  <a:ext uri="{FF2B5EF4-FFF2-40B4-BE49-F238E27FC236}">
                    <a16:creationId xmlns:a16="http://schemas.microsoft.com/office/drawing/2014/main" id="{4D93CD57-3787-0D4A-8992-0E636B8D8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5" name="Rectangle 613">
                <a:extLst>
                  <a:ext uri="{FF2B5EF4-FFF2-40B4-BE49-F238E27FC236}">
                    <a16:creationId xmlns:a16="http://schemas.microsoft.com/office/drawing/2014/main" id="{4A764DF4-884E-1141-A934-35E5243F2A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6" name="Freeform 643">
                <a:extLst>
                  <a:ext uri="{FF2B5EF4-FFF2-40B4-BE49-F238E27FC236}">
                    <a16:creationId xmlns:a16="http://schemas.microsoft.com/office/drawing/2014/main" id="{6760CBC7-F0AF-9B4D-9844-9BB6C2C431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7" name="Freeform 644">
                <a:extLst>
                  <a:ext uri="{FF2B5EF4-FFF2-40B4-BE49-F238E27FC236}">
                    <a16:creationId xmlns:a16="http://schemas.microsoft.com/office/drawing/2014/main" id="{E96A57C9-73D5-2142-9925-5158275D0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8" name="Freeform 645">
                <a:extLst>
                  <a:ext uri="{FF2B5EF4-FFF2-40B4-BE49-F238E27FC236}">
                    <a16:creationId xmlns:a16="http://schemas.microsoft.com/office/drawing/2014/main" id="{C7FEA3E6-F81C-8D4D-92CB-AFED015387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9" name="Freeform 646">
                <a:extLst>
                  <a:ext uri="{FF2B5EF4-FFF2-40B4-BE49-F238E27FC236}">
                    <a16:creationId xmlns:a16="http://schemas.microsoft.com/office/drawing/2014/main" id="{309C6C90-4301-774B-BA44-13DCD944CB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0" name="Freeform 647">
                <a:extLst>
                  <a:ext uri="{FF2B5EF4-FFF2-40B4-BE49-F238E27FC236}">
                    <a16:creationId xmlns:a16="http://schemas.microsoft.com/office/drawing/2014/main" id="{421C5477-931F-B04D-AD53-620240CBD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1" name="Freeform 648">
                <a:extLst>
                  <a:ext uri="{FF2B5EF4-FFF2-40B4-BE49-F238E27FC236}">
                    <a16:creationId xmlns:a16="http://schemas.microsoft.com/office/drawing/2014/main" id="{6A7B9E19-55B2-D64A-987A-F86759054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2" name="Freeform 649">
                <a:extLst>
                  <a:ext uri="{FF2B5EF4-FFF2-40B4-BE49-F238E27FC236}">
                    <a16:creationId xmlns:a16="http://schemas.microsoft.com/office/drawing/2014/main" id="{9B1B87E0-792B-0945-90BB-E508060592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3" name="Freeform 650">
                <a:extLst>
                  <a:ext uri="{FF2B5EF4-FFF2-40B4-BE49-F238E27FC236}">
                    <a16:creationId xmlns:a16="http://schemas.microsoft.com/office/drawing/2014/main" id="{6DC9690F-2D1D-AC41-85E7-1D6A827056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4" name="Freeform 651">
                <a:extLst>
                  <a:ext uri="{FF2B5EF4-FFF2-40B4-BE49-F238E27FC236}">
                    <a16:creationId xmlns:a16="http://schemas.microsoft.com/office/drawing/2014/main" id="{2B093D55-E91A-4D47-B074-CD7E1EEAB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5" name="Freeform 652">
                <a:extLst>
                  <a:ext uri="{FF2B5EF4-FFF2-40B4-BE49-F238E27FC236}">
                    <a16:creationId xmlns:a16="http://schemas.microsoft.com/office/drawing/2014/main" id="{4E3D2DD5-6C7F-9A49-AEF2-5D47E638A3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6" name="Freeform 653">
                <a:extLst>
                  <a:ext uri="{FF2B5EF4-FFF2-40B4-BE49-F238E27FC236}">
                    <a16:creationId xmlns:a16="http://schemas.microsoft.com/office/drawing/2014/main" id="{071172C0-E8A9-8E47-853C-6099191926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7" name="Freeform 654">
                <a:extLst>
                  <a:ext uri="{FF2B5EF4-FFF2-40B4-BE49-F238E27FC236}">
                    <a16:creationId xmlns:a16="http://schemas.microsoft.com/office/drawing/2014/main" id="{8FAE7728-0C93-1445-BAB6-25E08D0CFB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8" name="Freeform 655">
                <a:extLst>
                  <a:ext uri="{FF2B5EF4-FFF2-40B4-BE49-F238E27FC236}">
                    <a16:creationId xmlns:a16="http://schemas.microsoft.com/office/drawing/2014/main" id="{28BA9DEA-8830-3244-B3BE-3CAC6DC824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9" name="Freeform 656">
                <a:extLst>
                  <a:ext uri="{FF2B5EF4-FFF2-40B4-BE49-F238E27FC236}">
                    <a16:creationId xmlns:a16="http://schemas.microsoft.com/office/drawing/2014/main" id="{65C797F9-721E-6242-A34F-FA63259499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0" name="Freeform 657">
                <a:extLst>
                  <a:ext uri="{FF2B5EF4-FFF2-40B4-BE49-F238E27FC236}">
                    <a16:creationId xmlns:a16="http://schemas.microsoft.com/office/drawing/2014/main" id="{D34EC352-F5EF-1648-A7DC-51339BE7B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1" name="Freeform 658">
                <a:extLst>
                  <a:ext uri="{FF2B5EF4-FFF2-40B4-BE49-F238E27FC236}">
                    <a16:creationId xmlns:a16="http://schemas.microsoft.com/office/drawing/2014/main" id="{3FCC24EA-8B33-9F41-8D57-5EA0C784DE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2" name="Freeform 659">
                <a:extLst>
                  <a:ext uri="{FF2B5EF4-FFF2-40B4-BE49-F238E27FC236}">
                    <a16:creationId xmlns:a16="http://schemas.microsoft.com/office/drawing/2014/main" id="{ECB3CAE7-382D-9042-A455-FF38B55C0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3" name="Freeform 660">
                <a:extLst>
                  <a:ext uri="{FF2B5EF4-FFF2-40B4-BE49-F238E27FC236}">
                    <a16:creationId xmlns:a16="http://schemas.microsoft.com/office/drawing/2014/main" id="{C2E02D8D-3735-E743-BE10-FA4B410394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4" name="Freeform 661">
                <a:extLst>
                  <a:ext uri="{FF2B5EF4-FFF2-40B4-BE49-F238E27FC236}">
                    <a16:creationId xmlns:a16="http://schemas.microsoft.com/office/drawing/2014/main" id="{9716403E-F62A-0347-B250-398CA965C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5" name="Freeform 662">
                <a:extLst>
                  <a:ext uri="{FF2B5EF4-FFF2-40B4-BE49-F238E27FC236}">
                    <a16:creationId xmlns:a16="http://schemas.microsoft.com/office/drawing/2014/main" id="{4BEB9697-C6FC-5748-85D2-CAD4A39E3C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6" name="Freeform 663">
                <a:extLst>
                  <a:ext uri="{FF2B5EF4-FFF2-40B4-BE49-F238E27FC236}">
                    <a16:creationId xmlns:a16="http://schemas.microsoft.com/office/drawing/2014/main" id="{60A58461-E03D-2E44-8D21-CE12313BDA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7" name="Freeform 664">
                <a:extLst>
                  <a:ext uri="{FF2B5EF4-FFF2-40B4-BE49-F238E27FC236}">
                    <a16:creationId xmlns:a16="http://schemas.microsoft.com/office/drawing/2014/main" id="{852DA032-7A4C-FB45-AF4E-12703801BF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8" name="Freeform 665">
                <a:extLst>
                  <a:ext uri="{FF2B5EF4-FFF2-40B4-BE49-F238E27FC236}">
                    <a16:creationId xmlns:a16="http://schemas.microsoft.com/office/drawing/2014/main" id="{916A2E1C-31FF-8446-9385-2DDABD423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9" name="Freeform 666">
                <a:extLst>
                  <a:ext uri="{FF2B5EF4-FFF2-40B4-BE49-F238E27FC236}">
                    <a16:creationId xmlns:a16="http://schemas.microsoft.com/office/drawing/2014/main" id="{60735DB2-1E05-1345-8259-0A1F722A1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0" name="Freeform 667">
                <a:extLst>
                  <a:ext uri="{FF2B5EF4-FFF2-40B4-BE49-F238E27FC236}">
                    <a16:creationId xmlns:a16="http://schemas.microsoft.com/office/drawing/2014/main" id="{640807C2-0516-7647-A5BD-8E99EE205A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1" name="Freeform 668">
                <a:extLst>
                  <a:ext uri="{FF2B5EF4-FFF2-40B4-BE49-F238E27FC236}">
                    <a16:creationId xmlns:a16="http://schemas.microsoft.com/office/drawing/2014/main" id="{61BA7BEB-5FE4-D249-9B71-4709343DF4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2" name="Freeform 669">
                <a:extLst>
                  <a:ext uri="{FF2B5EF4-FFF2-40B4-BE49-F238E27FC236}">
                    <a16:creationId xmlns:a16="http://schemas.microsoft.com/office/drawing/2014/main" id="{31F84383-7136-9046-9DC5-D28840FE8D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3" name="Freeform 670">
                <a:extLst>
                  <a:ext uri="{FF2B5EF4-FFF2-40B4-BE49-F238E27FC236}">
                    <a16:creationId xmlns:a16="http://schemas.microsoft.com/office/drawing/2014/main" id="{E9A5C420-2192-FE42-B8CB-604174FE76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4" name="Freeform 671">
                <a:extLst>
                  <a:ext uri="{FF2B5EF4-FFF2-40B4-BE49-F238E27FC236}">
                    <a16:creationId xmlns:a16="http://schemas.microsoft.com/office/drawing/2014/main" id="{BD25B7DD-3532-C642-ABEB-E2C51C20D7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5" name="Freeform 672">
                <a:extLst>
                  <a:ext uri="{FF2B5EF4-FFF2-40B4-BE49-F238E27FC236}">
                    <a16:creationId xmlns:a16="http://schemas.microsoft.com/office/drawing/2014/main" id="{624E4C8C-C4B0-014D-B16D-276DF43FAC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6" name="Freeform 673">
                <a:extLst>
                  <a:ext uri="{FF2B5EF4-FFF2-40B4-BE49-F238E27FC236}">
                    <a16:creationId xmlns:a16="http://schemas.microsoft.com/office/drawing/2014/main" id="{64F5A652-C6A8-3F4D-8D70-4D45432FE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7" name="Freeform 674">
                <a:extLst>
                  <a:ext uri="{FF2B5EF4-FFF2-40B4-BE49-F238E27FC236}">
                    <a16:creationId xmlns:a16="http://schemas.microsoft.com/office/drawing/2014/main" id="{999CD92E-49C7-0B43-BA79-3863C928C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8" name="Freeform 675">
                <a:extLst>
                  <a:ext uri="{FF2B5EF4-FFF2-40B4-BE49-F238E27FC236}">
                    <a16:creationId xmlns:a16="http://schemas.microsoft.com/office/drawing/2014/main" id="{80E8F0E7-937B-FD43-9594-B3B1565A2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9" name="Freeform 676">
                <a:extLst>
                  <a:ext uri="{FF2B5EF4-FFF2-40B4-BE49-F238E27FC236}">
                    <a16:creationId xmlns:a16="http://schemas.microsoft.com/office/drawing/2014/main" id="{DAF12098-35C5-2B4A-A429-12B1B3A53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0" name="Freeform 677">
                <a:extLst>
                  <a:ext uri="{FF2B5EF4-FFF2-40B4-BE49-F238E27FC236}">
                    <a16:creationId xmlns:a16="http://schemas.microsoft.com/office/drawing/2014/main" id="{52651D81-C91A-534F-A0C6-9B7407ED08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1" name="Freeform 678">
                <a:extLst>
                  <a:ext uri="{FF2B5EF4-FFF2-40B4-BE49-F238E27FC236}">
                    <a16:creationId xmlns:a16="http://schemas.microsoft.com/office/drawing/2014/main" id="{5FA68406-63CE-4E42-B98D-D4CA43F220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2" name="Freeform 679">
                <a:extLst>
                  <a:ext uri="{FF2B5EF4-FFF2-40B4-BE49-F238E27FC236}">
                    <a16:creationId xmlns:a16="http://schemas.microsoft.com/office/drawing/2014/main" id="{29129619-3649-874C-9F22-70FF28204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3" name="Freeform 680">
                <a:extLst>
                  <a:ext uri="{FF2B5EF4-FFF2-40B4-BE49-F238E27FC236}">
                    <a16:creationId xmlns:a16="http://schemas.microsoft.com/office/drawing/2014/main" id="{B5C8FD34-3510-DF4E-AE87-C69274A5B4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4" name="Freeform 681">
                <a:extLst>
                  <a:ext uri="{FF2B5EF4-FFF2-40B4-BE49-F238E27FC236}">
                    <a16:creationId xmlns:a16="http://schemas.microsoft.com/office/drawing/2014/main" id="{5B123788-A1C9-4146-ADBF-6F1341907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5" name="Freeform 682">
                <a:extLst>
                  <a:ext uri="{FF2B5EF4-FFF2-40B4-BE49-F238E27FC236}">
                    <a16:creationId xmlns:a16="http://schemas.microsoft.com/office/drawing/2014/main" id="{E9ACD96E-9A90-D04A-BBFD-ACD2CDBBB3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6" name="Freeform 683">
                <a:extLst>
                  <a:ext uri="{FF2B5EF4-FFF2-40B4-BE49-F238E27FC236}">
                    <a16:creationId xmlns:a16="http://schemas.microsoft.com/office/drawing/2014/main" id="{2D4D3767-BC41-554C-B855-2D05EF4972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7" name="Freeform 684">
                <a:extLst>
                  <a:ext uri="{FF2B5EF4-FFF2-40B4-BE49-F238E27FC236}">
                    <a16:creationId xmlns:a16="http://schemas.microsoft.com/office/drawing/2014/main" id="{DAECD0FB-5DED-A14C-8056-31C05041CE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8" name="Freeform 685">
                <a:extLst>
                  <a:ext uri="{FF2B5EF4-FFF2-40B4-BE49-F238E27FC236}">
                    <a16:creationId xmlns:a16="http://schemas.microsoft.com/office/drawing/2014/main" id="{B38F7862-54A9-6B46-87CB-A0EE3EC24A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9" name="Freeform 686">
                <a:extLst>
                  <a:ext uri="{FF2B5EF4-FFF2-40B4-BE49-F238E27FC236}">
                    <a16:creationId xmlns:a16="http://schemas.microsoft.com/office/drawing/2014/main" id="{3BE0BA75-26AC-3E41-A731-B6FBAE8F94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0" name="Freeform 687">
                <a:extLst>
                  <a:ext uri="{FF2B5EF4-FFF2-40B4-BE49-F238E27FC236}">
                    <a16:creationId xmlns:a16="http://schemas.microsoft.com/office/drawing/2014/main" id="{CBF10E9B-369D-F842-84A3-4A9A31199D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1" name="Freeform 688">
                <a:extLst>
                  <a:ext uri="{FF2B5EF4-FFF2-40B4-BE49-F238E27FC236}">
                    <a16:creationId xmlns:a16="http://schemas.microsoft.com/office/drawing/2014/main" id="{537EB103-EF39-A34B-9B7A-EC629E6D4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2" name="Freeform 689">
                <a:extLst>
                  <a:ext uri="{FF2B5EF4-FFF2-40B4-BE49-F238E27FC236}">
                    <a16:creationId xmlns:a16="http://schemas.microsoft.com/office/drawing/2014/main" id="{F59CD212-AFAE-CB4B-BD73-C0338665A5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3" name="Freeform 690">
                <a:extLst>
                  <a:ext uri="{FF2B5EF4-FFF2-40B4-BE49-F238E27FC236}">
                    <a16:creationId xmlns:a16="http://schemas.microsoft.com/office/drawing/2014/main" id="{F6172AC4-7A44-1F4C-9B02-6C2953834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4" name="Freeform 691">
                <a:extLst>
                  <a:ext uri="{FF2B5EF4-FFF2-40B4-BE49-F238E27FC236}">
                    <a16:creationId xmlns:a16="http://schemas.microsoft.com/office/drawing/2014/main" id="{56E722EA-88FC-1346-ABC2-035ED7F6F1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5" name="Freeform 692">
                <a:extLst>
                  <a:ext uri="{FF2B5EF4-FFF2-40B4-BE49-F238E27FC236}">
                    <a16:creationId xmlns:a16="http://schemas.microsoft.com/office/drawing/2014/main" id="{C6E51D22-1514-EE44-876B-A7BBAEF81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6" name="Freeform 693">
                <a:extLst>
                  <a:ext uri="{FF2B5EF4-FFF2-40B4-BE49-F238E27FC236}">
                    <a16:creationId xmlns:a16="http://schemas.microsoft.com/office/drawing/2014/main" id="{4CA0E474-2819-E14F-8C24-E3E8B267EA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7" name="Freeform 694">
                <a:extLst>
                  <a:ext uri="{FF2B5EF4-FFF2-40B4-BE49-F238E27FC236}">
                    <a16:creationId xmlns:a16="http://schemas.microsoft.com/office/drawing/2014/main" id="{8C14E466-B4A1-7344-8BF8-902A8AE80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8" name="Freeform 695">
                <a:extLst>
                  <a:ext uri="{FF2B5EF4-FFF2-40B4-BE49-F238E27FC236}">
                    <a16:creationId xmlns:a16="http://schemas.microsoft.com/office/drawing/2014/main" id="{EDC119B6-2948-224D-B144-549DCC0CCC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9" name="Freeform 696">
                <a:extLst>
                  <a:ext uri="{FF2B5EF4-FFF2-40B4-BE49-F238E27FC236}">
                    <a16:creationId xmlns:a16="http://schemas.microsoft.com/office/drawing/2014/main" id="{6A4EB1C2-7C2A-B041-ACC0-2386DDE1DA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0" name="Freeform 697">
                <a:extLst>
                  <a:ext uri="{FF2B5EF4-FFF2-40B4-BE49-F238E27FC236}">
                    <a16:creationId xmlns:a16="http://schemas.microsoft.com/office/drawing/2014/main" id="{590FD738-8468-924E-AE7D-EEACF9542C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1" name="Freeform 698">
                <a:extLst>
                  <a:ext uri="{FF2B5EF4-FFF2-40B4-BE49-F238E27FC236}">
                    <a16:creationId xmlns:a16="http://schemas.microsoft.com/office/drawing/2014/main" id="{0A8B717F-14B1-7849-8429-CCEE408A16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2" name="Freeform 699">
                <a:extLst>
                  <a:ext uri="{FF2B5EF4-FFF2-40B4-BE49-F238E27FC236}">
                    <a16:creationId xmlns:a16="http://schemas.microsoft.com/office/drawing/2014/main" id="{975A6E7A-2C36-944F-B6D7-E9D9D3C1D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3" name="Freeform 700">
                <a:extLst>
                  <a:ext uri="{FF2B5EF4-FFF2-40B4-BE49-F238E27FC236}">
                    <a16:creationId xmlns:a16="http://schemas.microsoft.com/office/drawing/2014/main" id="{B47188BE-1250-394C-AA99-CEE29066B9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4" name="Freeform 701">
                <a:extLst>
                  <a:ext uri="{FF2B5EF4-FFF2-40B4-BE49-F238E27FC236}">
                    <a16:creationId xmlns:a16="http://schemas.microsoft.com/office/drawing/2014/main" id="{90B5BD12-B44C-564D-A27F-33778A70DA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5" name="Freeform 702">
                <a:extLst>
                  <a:ext uri="{FF2B5EF4-FFF2-40B4-BE49-F238E27FC236}">
                    <a16:creationId xmlns:a16="http://schemas.microsoft.com/office/drawing/2014/main" id="{BE63F6CF-55D9-FC43-8EAD-5262652DA3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6" name="Freeform 703">
                <a:extLst>
                  <a:ext uri="{FF2B5EF4-FFF2-40B4-BE49-F238E27FC236}">
                    <a16:creationId xmlns:a16="http://schemas.microsoft.com/office/drawing/2014/main" id="{30032D3A-9128-B547-8678-A0F1966A90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7" name="Freeform 704">
                <a:extLst>
                  <a:ext uri="{FF2B5EF4-FFF2-40B4-BE49-F238E27FC236}">
                    <a16:creationId xmlns:a16="http://schemas.microsoft.com/office/drawing/2014/main" id="{E0ACCEC7-173F-9F43-B2CF-2FFDF9B1DE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8" name="Freeform 705">
                <a:extLst>
                  <a:ext uri="{FF2B5EF4-FFF2-40B4-BE49-F238E27FC236}">
                    <a16:creationId xmlns:a16="http://schemas.microsoft.com/office/drawing/2014/main" id="{F7972F56-6AAB-5B4A-9C01-9823A5ECC4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9" name="Freeform 706">
                <a:extLst>
                  <a:ext uri="{FF2B5EF4-FFF2-40B4-BE49-F238E27FC236}">
                    <a16:creationId xmlns:a16="http://schemas.microsoft.com/office/drawing/2014/main" id="{AB529DAE-F808-EE45-8A3F-8267CB6DA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0" name="Freeform 709">
                <a:extLst>
                  <a:ext uri="{FF2B5EF4-FFF2-40B4-BE49-F238E27FC236}">
                    <a16:creationId xmlns:a16="http://schemas.microsoft.com/office/drawing/2014/main" id="{2EC8DF78-697B-2244-AE55-480B910E2A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1" name="Freeform 710">
                <a:extLst>
                  <a:ext uri="{FF2B5EF4-FFF2-40B4-BE49-F238E27FC236}">
                    <a16:creationId xmlns:a16="http://schemas.microsoft.com/office/drawing/2014/main" id="{18ED814E-6B52-E940-A2B0-202595110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2" name="Freeform 711">
                <a:extLst>
                  <a:ext uri="{FF2B5EF4-FFF2-40B4-BE49-F238E27FC236}">
                    <a16:creationId xmlns:a16="http://schemas.microsoft.com/office/drawing/2014/main" id="{C0C7D439-4F6A-2343-8EAF-02181029D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3" name="Freeform 712">
                <a:extLst>
                  <a:ext uri="{FF2B5EF4-FFF2-40B4-BE49-F238E27FC236}">
                    <a16:creationId xmlns:a16="http://schemas.microsoft.com/office/drawing/2014/main" id="{BFA6F5FA-4038-284A-A4AC-B2AEA46C52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4" name="Freeform 713">
                <a:extLst>
                  <a:ext uri="{FF2B5EF4-FFF2-40B4-BE49-F238E27FC236}">
                    <a16:creationId xmlns:a16="http://schemas.microsoft.com/office/drawing/2014/main" id="{EF75AB3D-D044-4C4A-8868-996F6DD8E1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5" name="Freeform 714">
                <a:extLst>
                  <a:ext uri="{FF2B5EF4-FFF2-40B4-BE49-F238E27FC236}">
                    <a16:creationId xmlns:a16="http://schemas.microsoft.com/office/drawing/2014/main" id="{EC5527C7-5949-C641-9F1B-C5A2F13A98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6" name="Freeform 715">
                <a:extLst>
                  <a:ext uri="{FF2B5EF4-FFF2-40B4-BE49-F238E27FC236}">
                    <a16:creationId xmlns:a16="http://schemas.microsoft.com/office/drawing/2014/main" id="{C66119E8-29B7-8E47-A04E-52D201B86A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7" name="Freeform 716">
                <a:extLst>
                  <a:ext uri="{FF2B5EF4-FFF2-40B4-BE49-F238E27FC236}">
                    <a16:creationId xmlns:a16="http://schemas.microsoft.com/office/drawing/2014/main" id="{0FA687BE-1FD7-2B42-B84E-81764E7F7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8" name="Freeform 717">
                <a:extLst>
                  <a:ext uri="{FF2B5EF4-FFF2-40B4-BE49-F238E27FC236}">
                    <a16:creationId xmlns:a16="http://schemas.microsoft.com/office/drawing/2014/main" id="{BA7743E7-03D6-FB40-9359-D23D9962D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9" name="Freeform 718">
                <a:extLst>
                  <a:ext uri="{FF2B5EF4-FFF2-40B4-BE49-F238E27FC236}">
                    <a16:creationId xmlns:a16="http://schemas.microsoft.com/office/drawing/2014/main" id="{FF715B4F-D904-DC43-B86F-0901CF3CC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0" name="Freeform 719">
                <a:extLst>
                  <a:ext uri="{FF2B5EF4-FFF2-40B4-BE49-F238E27FC236}">
                    <a16:creationId xmlns:a16="http://schemas.microsoft.com/office/drawing/2014/main" id="{31E07EDD-1F18-2B4F-9DBE-674DF570C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1" name="Freeform 720">
                <a:extLst>
                  <a:ext uri="{FF2B5EF4-FFF2-40B4-BE49-F238E27FC236}">
                    <a16:creationId xmlns:a16="http://schemas.microsoft.com/office/drawing/2014/main" id="{34DB757E-5CAE-BF40-A210-C72FC190DB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2" name="Freeform 721">
                <a:extLst>
                  <a:ext uri="{FF2B5EF4-FFF2-40B4-BE49-F238E27FC236}">
                    <a16:creationId xmlns:a16="http://schemas.microsoft.com/office/drawing/2014/main" id="{833BE803-7340-064F-9285-5A4C3B3CD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3" name="Freeform 722">
                <a:extLst>
                  <a:ext uri="{FF2B5EF4-FFF2-40B4-BE49-F238E27FC236}">
                    <a16:creationId xmlns:a16="http://schemas.microsoft.com/office/drawing/2014/main" id="{63F38AA7-131F-774B-8E1D-A6B42FAEC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4" name="Freeform 723">
                <a:extLst>
                  <a:ext uri="{FF2B5EF4-FFF2-40B4-BE49-F238E27FC236}">
                    <a16:creationId xmlns:a16="http://schemas.microsoft.com/office/drawing/2014/main" id="{5E6DF592-394D-434A-B2FA-B36BDD7C2E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5" name="Freeform 724">
                <a:extLst>
                  <a:ext uri="{FF2B5EF4-FFF2-40B4-BE49-F238E27FC236}">
                    <a16:creationId xmlns:a16="http://schemas.microsoft.com/office/drawing/2014/main" id="{327ECF21-3EA7-174B-8D71-C58417F9C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6" name="Freeform 725">
                <a:extLst>
                  <a:ext uri="{FF2B5EF4-FFF2-40B4-BE49-F238E27FC236}">
                    <a16:creationId xmlns:a16="http://schemas.microsoft.com/office/drawing/2014/main" id="{300B443B-A925-564B-B5F7-8DB36AE18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7" name="Freeform 726">
                <a:extLst>
                  <a:ext uri="{FF2B5EF4-FFF2-40B4-BE49-F238E27FC236}">
                    <a16:creationId xmlns:a16="http://schemas.microsoft.com/office/drawing/2014/main" id="{FE359919-3235-8B4D-912B-204E8BA6C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8" name="Freeform 727">
                <a:extLst>
                  <a:ext uri="{FF2B5EF4-FFF2-40B4-BE49-F238E27FC236}">
                    <a16:creationId xmlns:a16="http://schemas.microsoft.com/office/drawing/2014/main" id="{24DB187E-3074-4547-BE2E-B1037ACEEB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9" name="Freeform 728">
                <a:extLst>
                  <a:ext uri="{FF2B5EF4-FFF2-40B4-BE49-F238E27FC236}">
                    <a16:creationId xmlns:a16="http://schemas.microsoft.com/office/drawing/2014/main" id="{76024BD5-4951-8742-A4D1-198AE46733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953" name="Group 952">
              <a:extLst>
                <a:ext uri="{FF2B5EF4-FFF2-40B4-BE49-F238E27FC236}">
                  <a16:creationId xmlns:a16="http://schemas.microsoft.com/office/drawing/2014/main" id="{6EF09E71-2CFE-B040-B91E-EF9C9D1BD1AF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1105" name="Freeform 486">
                <a:extLst>
                  <a:ext uri="{FF2B5EF4-FFF2-40B4-BE49-F238E27FC236}">
                    <a16:creationId xmlns:a16="http://schemas.microsoft.com/office/drawing/2014/main" id="{6F8EAC97-C112-C94A-B022-45CB488CA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106" name="Group 1105">
                <a:extLst>
                  <a:ext uri="{FF2B5EF4-FFF2-40B4-BE49-F238E27FC236}">
                    <a16:creationId xmlns:a16="http://schemas.microsoft.com/office/drawing/2014/main" id="{924B02AF-BA04-1745-85B2-E6106862E9CE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1107" name="Freeform 729">
                  <a:extLst>
                    <a:ext uri="{FF2B5EF4-FFF2-40B4-BE49-F238E27FC236}">
                      <a16:creationId xmlns:a16="http://schemas.microsoft.com/office/drawing/2014/main" id="{4DD4DEDA-A615-D742-9933-589B665629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8" name="Freeform 730">
                  <a:extLst>
                    <a:ext uri="{FF2B5EF4-FFF2-40B4-BE49-F238E27FC236}">
                      <a16:creationId xmlns:a16="http://schemas.microsoft.com/office/drawing/2014/main" id="{DAD7F6E8-7FBC-B349-9D0C-8AF809045F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9" name="Freeform 731">
                  <a:extLst>
                    <a:ext uri="{FF2B5EF4-FFF2-40B4-BE49-F238E27FC236}">
                      <a16:creationId xmlns:a16="http://schemas.microsoft.com/office/drawing/2014/main" id="{180086D4-FF5D-7047-BADC-2AD909758E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0" name="Freeform 732">
                  <a:extLst>
                    <a:ext uri="{FF2B5EF4-FFF2-40B4-BE49-F238E27FC236}">
                      <a16:creationId xmlns:a16="http://schemas.microsoft.com/office/drawing/2014/main" id="{BF368D53-134F-7D4C-ACD3-8A25F52820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1" name="Freeform 733">
                  <a:extLst>
                    <a:ext uri="{FF2B5EF4-FFF2-40B4-BE49-F238E27FC236}">
                      <a16:creationId xmlns:a16="http://schemas.microsoft.com/office/drawing/2014/main" id="{0E75C3F8-49B9-9F41-B166-AB55929E9A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2" name="Freeform 734">
                  <a:extLst>
                    <a:ext uri="{FF2B5EF4-FFF2-40B4-BE49-F238E27FC236}">
                      <a16:creationId xmlns:a16="http://schemas.microsoft.com/office/drawing/2014/main" id="{7C91A825-5659-5047-A4D5-7D877F0340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3" name="Freeform 735">
                  <a:extLst>
                    <a:ext uri="{FF2B5EF4-FFF2-40B4-BE49-F238E27FC236}">
                      <a16:creationId xmlns:a16="http://schemas.microsoft.com/office/drawing/2014/main" id="{FE72813E-72CC-494A-842C-1A51148B17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4" name="Freeform 736">
                  <a:extLst>
                    <a:ext uri="{FF2B5EF4-FFF2-40B4-BE49-F238E27FC236}">
                      <a16:creationId xmlns:a16="http://schemas.microsoft.com/office/drawing/2014/main" id="{21DA3D6C-B8BC-654E-84A4-80D5DEC713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5" name="Freeform 737">
                  <a:extLst>
                    <a:ext uri="{FF2B5EF4-FFF2-40B4-BE49-F238E27FC236}">
                      <a16:creationId xmlns:a16="http://schemas.microsoft.com/office/drawing/2014/main" id="{7716A179-C720-3945-9DB2-826719F9B7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6" name="Freeform 738">
                  <a:extLst>
                    <a:ext uri="{FF2B5EF4-FFF2-40B4-BE49-F238E27FC236}">
                      <a16:creationId xmlns:a16="http://schemas.microsoft.com/office/drawing/2014/main" id="{BF805247-E673-2D46-BC6C-25E1F8C1FB2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7" name="Freeform 739">
                  <a:extLst>
                    <a:ext uri="{FF2B5EF4-FFF2-40B4-BE49-F238E27FC236}">
                      <a16:creationId xmlns:a16="http://schemas.microsoft.com/office/drawing/2014/main" id="{9690897B-3926-4C40-AD71-1E7325E214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8" name="Freeform 740">
                  <a:extLst>
                    <a:ext uri="{FF2B5EF4-FFF2-40B4-BE49-F238E27FC236}">
                      <a16:creationId xmlns:a16="http://schemas.microsoft.com/office/drawing/2014/main" id="{B3FF0C52-9C2F-FB4F-8EBE-3CBDD3C17D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9" name="Freeform 741">
                  <a:extLst>
                    <a:ext uri="{FF2B5EF4-FFF2-40B4-BE49-F238E27FC236}">
                      <a16:creationId xmlns:a16="http://schemas.microsoft.com/office/drawing/2014/main" id="{9E9DB104-DF2F-B64D-A7D0-1F663B4A3A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0" name="Freeform 742">
                  <a:extLst>
                    <a:ext uri="{FF2B5EF4-FFF2-40B4-BE49-F238E27FC236}">
                      <a16:creationId xmlns:a16="http://schemas.microsoft.com/office/drawing/2014/main" id="{D4F010AE-B17A-404E-B043-00E991921D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1" name="Freeform 743">
                  <a:extLst>
                    <a:ext uri="{FF2B5EF4-FFF2-40B4-BE49-F238E27FC236}">
                      <a16:creationId xmlns:a16="http://schemas.microsoft.com/office/drawing/2014/main" id="{200E2008-8807-2349-AE0A-1CE2F8464D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2" name="Freeform 744">
                  <a:extLst>
                    <a:ext uri="{FF2B5EF4-FFF2-40B4-BE49-F238E27FC236}">
                      <a16:creationId xmlns:a16="http://schemas.microsoft.com/office/drawing/2014/main" id="{40FEEA3C-C51A-094F-8F39-7AFB610015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3" name="Freeform 745">
                  <a:extLst>
                    <a:ext uri="{FF2B5EF4-FFF2-40B4-BE49-F238E27FC236}">
                      <a16:creationId xmlns:a16="http://schemas.microsoft.com/office/drawing/2014/main" id="{376618BA-7D41-9F41-A51D-16015D10C2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4" name="Freeform 746">
                  <a:extLst>
                    <a:ext uri="{FF2B5EF4-FFF2-40B4-BE49-F238E27FC236}">
                      <a16:creationId xmlns:a16="http://schemas.microsoft.com/office/drawing/2014/main" id="{55E01BDA-4CCC-924F-AD53-89A52E8A62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5" name="Freeform 747">
                  <a:extLst>
                    <a:ext uri="{FF2B5EF4-FFF2-40B4-BE49-F238E27FC236}">
                      <a16:creationId xmlns:a16="http://schemas.microsoft.com/office/drawing/2014/main" id="{FA0C4A02-0B30-4546-B2B2-8D9319E6B4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6" name="Freeform 748">
                  <a:extLst>
                    <a:ext uri="{FF2B5EF4-FFF2-40B4-BE49-F238E27FC236}">
                      <a16:creationId xmlns:a16="http://schemas.microsoft.com/office/drawing/2014/main" id="{8857A327-62E7-8042-8A3F-E1A2A58351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7" name="Freeform 749">
                  <a:extLst>
                    <a:ext uri="{FF2B5EF4-FFF2-40B4-BE49-F238E27FC236}">
                      <a16:creationId xmlns:a16="http://schemas.microsoft.com/office/drawing/2014/main" id="{AB854B6A-E25E-B14D-872F-FEEA041238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8" name="Freeform 750">
                  <a:extLst>
                    <a:ext uri="{FF2B5EF4-FFF2-40B4-BE49-F238E27FC236}">
                      <a16:creationId xmlns:a16="http://schemas.microsoft.com/office/drawing/2014/main" id="{061149F2-DA0E-204D-AE96-BF749FB2EF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9" name="Freeform 751">
                  <a:extLst>
                    <a:ext uri="{FF2B5EF4-FFF2-40B4-BE49-F238E27FC236}">
                      <a16:creationId xmlns:a16="http://schemas.microsoft.com/office/drawing/2014/main" id="{2243BA9F-6A0B-E84D-946F-70E0EDE558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0" name="Freeform 752">
                  <a:extLst>
                    <a:ext uri="{FF2B5EF4-FFF2-40B4-BE49-F238E27FC236}">
                      <a16:creationId xmlns:a16="http://schemas.microsoft.com/office/drawing/2014/main" id="{20600578-6C46-334B-A910-EBAACCA0BF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1" name="Freeform 753">
                  <a:extLst>
                    <a:ext uri="{FF2B5EF4-FFF2-40B4-BE49-F238E27FC236}">
                      <a16:creationId xmlns:a16="http://schemas.microsoft.com/office/drawing/2014/main" id="{CA2CE9ED-801F-AA4E-911F-37EDCC7E5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2" name="Freeform 754">
                  <a:extLst>
                    <a:ext uri="{FF2B5EF4-FFF2-40B4-BE49-F238E27FC236}">
                      <a16:creationId xmlns:a16="http://schemas.microsoft.com/office/drawing/2014/main" id="{40A8EFFB-EAD8-5F44-92D9-FD5C4659C8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3" name="Freeform 755">
                  <a:extLst>
                    <a:ext uri="{FF2B5EF4-FFF2-40B4-BE49-F238E27FC236}">
                      <a16:creationId xmlns:a16="http://schemas.microsoft.com/office/drawing/2014/main" id="{E0E4D419-28C7-5E4F-A5DD-A177EB081F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4" name="Freeform 756">
                  <a:extLst>
                    <a:ext uri="{FF2B5EF4-FFF2-40B4-BE49-F238E27FC236}">
                      <a16:creationId xmlns:a16="http://schemas.microsoft.com/office/drawing/2014/main" id="{5106B2BA-9D1A-BC4A-92E5-3752EBD8D6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5" name="Freeform 757">
                  <a:extLst>
                    <a:ext uri="{FF2B5EF4-FFF2-40B4-BE49-F238E27FC236}">
                      <a16:creationId xmlns:a16="http://schemas.microsoft.com/office/drawing/2014/main" id="{0D40705C-01EC-6B44-B7EA-B547C521CB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6" name="Freeform 758">
                  <a:extLst>
                    <a:ext uri="{FF2B5EF4-FFF2-40B4-BE49-F238E27FC236}">
                      <a16:creationId xmlns:a16="http://schemas.microsoft.com/office/drawing/2014/main" id="{F1036A94-E702-E247-8394-50784470F6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7" name="Freeform 759">
                  <a:extLst>
                    <a:ext uri="{FF2B5EF4-FFF2-40B4-BE49-F238E27FC236}">
                      <a16:creationId xmlns:a16="http://schemas.microsoft.com/office/drawing/2014/main" id="{E48F5625-E25E-3742-AE63-753505234D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8" name="Freeform 760">
                  <a:extLst>
                    <a:ext uri="{FF2B5EF4-FFF2-40B4-BE49-F238E27FC236}">
                      <a16:creationId xmlns:a16="http://schemas.microsoft.com/office/drawing/2014/main" id="{762987E6-21D8-3945-9950-429E0F685A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9" name="Freeform 761">
                  <a:extLst>
                    <a:ext uri="{FF2B5EF4-FFF2-40B4-BE49-F238E27FC236}">
                      <a16:creationId xmlns:a16="http://schemas.microsoft.com/office/drawing/2014/main" id="{9DF5287D-F66D-D243-8556-5E63C71CF8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0" name="Freeform 762">
                  <a:extLst>
                    <a:ext uri="{FF2B5EF4-FFF2-40B4-BE49-F238E27FC236}">
                      <a16:creationId xmlns:a16="http://schemas.microsoft.com/office/drawing/2014/main" id="{9B055F6E-0542-114E-BD57-74605CD376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1" name="Freeform 763">
                  <a:extLst>
                    <a:ext uri="{FF2B5EF4-FFF2-40B4-BE49-F238E27FC236}">
                      <a16:creationId xmlns:a16="http://schemas.microsoft.com/office/drawing/2014/main" id="{AAAF46FB-7220-E34F-BFA6-B9F0A15735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2" name="Freeform 764">
                  <a:extLst>
                    <a:ext uri="{FF2B5EF4-FFF2-40B4-BE49-F238E27FC236}">
                      <a16:creationId xmlns:a16="http://schemas.microsoft.com/office/drawing/2014/main" id="{DBC758E7-B4B2-5541-A70A-EB490AA710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3" name="Freeform 765">
                  <a:extLst>
                    <a:ext uri="{FF2B5EF4-FFF2-40B4-BE49-F238E27FC236}">
                      <a16:creationId xmlns:a16="http://schemas.microsoft.com/office/drawing/2014/main" id="{9FEC5EF0-0182-A149-B59B-214822CEF4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4" name="Freeform 766">
                  <a:extLst>
                    <a:ext uri="{FF2B5EF4-FFF2-40B4-BE49-F238E27FC236}">
                      <a16:creationId xmlns:a16="http://schemas.microsoft.com/office/drawing/2014/main" id="{0ABF063A-3109-0849-A8CE-773EE0AC4C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5" name="Freeform 767">
                  <a:extLst>
                    <a:ext uri="{FF2B5EF4-FFF2-40B4-BE49-F238E27FC236}">
                      <a16:creationId xmlns:a16="http://schemas.microsoft.com/office/drawing/2014/main" id="{6DFDD7FB-756D-6546-B2E1-0E99C658D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6" name="Freeform 768">
                  <a:extLst>
                    <a:ext uri="{FF2B5EF4-FFF2-40B4-BE49-F238E27FC236}">
                      <a16:creationId xmlns:a16="http://schemas.microsoft.com/office/drawing/2014/main" id="{3E6F73F9-8B1B-3841-BB94-2AC344E136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7" name="Freeform 769">
                  <a:extLst>
                    <a:ext uri="{FF2B5EF4-FFF2-40B4-BE49-F238E27FC236}">
                      <a16:creationId xmlns:a16="http://schemas.microsoft.com/office/drawing/2014/main" id="{BBA9F1DF-6F2E-9543-9AE2-C1C02E1E2A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8" name="Freeform 770">
                  <a:extLst>
                    <a:ext uri="{FF2B5EF4-FFF2-40B4-BE49-F238E27FC236}">
                      <a16:creationId xmlns:a16="http://schemas.microsoft.com/office/drawing/2014/main" id="{10C2FB3E-BAA1-E343-BADF-E37E08F265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9" name="Freeform 771">
                  <a:extLst>
                    <a:ext uri="{FF2B5EF4-FFF2-40B4-BE49-F238E27FC236}">
                      <a16:creationId xmlns:a16="http://schemas.microsoft.com/office/drawing/2014/main" id="{BA7E2F41-A87D-B749-B73E-3910609250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50" name="Freeform 772">
                  <a:extLst>
                    <a:ext uri="{FF2B5EF4-FFF2-40B4-BE49-F238E27FC236}">
                      <a16:creationId xmlns:a16="http://schemas.microsoft.com/office/drawing/2014/main" id="{3A8459C0-F4CD-0243-BAA8-00F4D91AF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51" name="Freeform 773">
                  <a:extLst>
                    <a:ext uri="{FF2B5EF4-FFF2-40B4-BE49-F238E27FC236}">
                      <a16:creationId xmlns:a16="http://schemas.microsoft.com/office/drawing/2014/main" id="{3805223F-A55F-B140-AF6A-5FE59EC9AA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52" name="Freeform 774">
                  <a:extLst>
                    <a:ext uri="{FF2B5EF4-FFF2-40B4-BE49-F238E27FC236}">
                      <a16:creationId xmlns:a16="http://schemas.microsoft.com/office/drawing/2014/main" id="{0587D1F2-34C7-144A-A554-38A57640B8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53" name="Freeform 775">
                  <a:extLst>
                    <a:ext uri="{FF2B5EF4-FFF2-40B4-BE49-F238E27FC236}">
                      <a16:creationId xmlns:a16="http://schemas.microsoft.com/office/drawing/2014/main" id="{5E962C27-6FE4-1045-BCB5-8E40721B32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954" name="Group 953">
              <a:extLst>
                <a:ext uri="{FF2B5EF4-FFF2-40B4-BE49-F238E27FC236}">
                  <a16:creationId xmlns:a16="http://schemas.microsoft.com/office/drawing/2014/main" id="{EF97B3AB-FCF4-7D40-98F5-FDB85663FEFC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955" name="Freeform 776">
                <a:extLst>
                  <a:ext uri="{FF2B5EF4-FFF2-40B4-BE49-F238E27FC236}">
                    <a16:creationId xmlns:a16="http://schemas.microsoft.com/office/drawing/2014/main" id="{66F53DA0-A182-1348-B372-9E7D129C1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956" name="Group 955">
                <a:extLst>
                  <a:ext uri="{FF2B5EF4-FFF2-40B4-BE49-F238E27FC236}">
                    <a16:creationId xmlns:a16="http://schemas.microsoft.com/office/drawing/2014/main" id="{4C4D23FB-7E53-5B47-B802-42AB4EE9EFBF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957" name="Freeform 781">
                  <a:extLst>
                    <a:ext uri="{FF2B5EF4-FFF2-40B4-BE49-F238E27FC236}">
                      <a16:creationId xmlns:a16="http://schemas.microsoft.com/office/drawing/2014/main" id="{F9961F14-7608-364A-8C53-2F9EA5999D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8" name="Freeform 405">
                  <a:extLst>
                    <a:ext uri="{FF2B5EF4-FFF2-40B4-BE49-F238E27FC236}">
                      <a16:creationId xmlns:a16="http://schemas.microsoft.com/office/drawing/2014/main" id="{1004F320-4EFC-A34C-9DEE-773AE7C185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9" name="Freeform 512">
                  <a:extLst>
                    <a:ext uri="{FF2B5EF4-FFF2-40B4-BE49-F238E27FC236}">
                      <a16:creationId xmlns:a16="http://schemas.microsoft.com/office/drawing/2014/main" id="{56C14702-2ACD-CD48-BA1A-163FEFC993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0" name="Freeform 513">
                  <a:extLst>
                    <a:ext uri="{FF2B5EF4-FFF2-40B4-BE49-F238E27FC236}">
                      <a16:creationId xmlns:a16="http://schemas.microsoft.com/office/drawing/2014/main" id="{15309B71-CB00-8D48-9C93-830B277A40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1" name="Freeform 514">
                  <a:extLst>
                    <a:ext uri="{FF2B5EF4-FFF2-40B4-BE49-F238E27FC236}">
                      <a16:creationId xmlns:a16="http://schemas.microsoft.com/office/drawing/2014/main" id="{CF099E9F-C2A5-AF42-9B67-20728BAB49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2" name="Freeform 515">
                  <a:extLst>
                    <a:ext uri="{FF2B5EF4-FFF2-40B4-BE49-F238E27FC236}">
                      <a16:creationId xmlns:a16="http://schemas.microsoft.com/office/drawing/2014/main" id="{374949CD-69EC-DC47-9754-F7F4BA827E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3" name="Freeform 516">
                  <a:extLst>
                    <a:ext uri="{FF2B5EF4-FFF2-40B4-BE49-F238E27FC236}">
                      <a16:creationId xmlns:a16="http://schemas.microsoft.com/office/drawing/2014/main" id="{C76E9E15-CC7A-8B4B-93F5-99B2097358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4" name="Freeform 517">
                  <a:extLst>
                    <a:ext uri="{FF2B5EF4-FFF2-40B4-BE49-F238E27FC236}">
                      <a16:creationId xmlns:a16="http://schemas.microsoft.com/office/drawing/2014/main" id="{9CA607C1-41E8-8B41-A1E9-7F2A03F82D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5" name="Freeform 518">
                  <a:extLst>
                    <a:ext uri="{FF2B5EF4-FFF2-40B4-BE49-F238E27FC236}">
                      <a16:creationId xmlns:a16="http://schemas.microsoft.com/office/drawing/2014/main" id="{15B60C68-A278-184B-9A39-F95F3FE05D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6" name="Freeform 519">
                  <a:extLst>
                    <a:ext uri="{FF2B5EF4-FFF2-40B4-BE49-F238E27FC236}">
                      <a16:creationId xmlns:a16="http://schemas.microsoft.com/office/drawing/2014/main" id="{E910E4F7-8E93-4347-B4B4-42572374D5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7" name="Freeform 520">
                  <a:extLst>
                    <a:ext uri="{FF2B5EF4-FFF2-40B4-BE49-F238E27FC236}">
                      <a16:creationId xmlns:a16="http://schemas.microsoft.com/office/drawing/2014/main" id="{D3077DD9-607D-494B-AEB7-AC44865710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8" name="Freeform 521">
                  <a:extLst>
                    <a:ext uri="{FF2B5EF4-FFF2-40B4-BE49-F238E27FC236}">
                      <a16:creationId xmlns:a16="http://schemas.microsoft.com/office/drawing/2014/main" id="{C8BA6329-81F7-5C4B-A1DC-CBE019DD4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9" name="Freeform 522">
                  <a:extLst>
                    <a:ext uri="{FF2B5EF4-FFF2-40B4-BE49-F238E27FC236}">
                      <a16:creationId xmlns:a16="http://schemas.microsoft.com/office/drawing/2014/main" id="{E586D6E2-33A5-5D49-BBBB-603285818E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0" name="Freeform 523">
                  <a:extLst>
                    <a:ext uri="{FF2B5EF4-FFF2-40B4-BE49-F238E27FC236}">
                      <a16:creationId xmlns:a16="http://schemas.microsoft.com/office/drawing/2014/main" id="{6FF8743C-CBB7-FF41-ADAA-3565CCF46B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1" name="Freeform 524">
                  <a:extLst>
                    <a:ext uri="{FF2B5EF4-FFF2-40B4-BE49-F238E27FC236}">
                      <a16:creationId xmlns:a16="http://schemas.microsoft.com/office/drawing/2014/main" id="{2191A24E-B4AE-E344-8A2F-A7D53CFDAC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2" name="Freeform 525">
                  <a:extLst>
                    <a:ext uri="{FF2B5EF4-FFF2-40B4-BE49-F238E27FC236}">
                      <a16:creationId xmlns:a16="http://schemas.microsoft.com/office/drawing/2014/main" id="{61983FF0-4E6B-5041-8E07-18E2D868B8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3" name="Freeform 526">
                  <a:extLst>
                    <a:ext uri="{FF2B5EF4-FFF2-40B4-BE49-F238E27FC236}">
                      <a16:creationId xmlns:a16="http://schemas.microsoft.com/office/drawing/2014/main" id="{CA348F58-AE17-CF48-ABBF-A70C1CD564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4" name="Freeform 527">
                  <a:extLst>
                    <a:ext uri="{FF2B5EF4-FFF2-40B4-BE49-F238E27FC236}">
                      <a16:creationId xmlns:a16="http://schemas.microsoft.com/office/drawing/2014/main" id="{B5A9BA4B-9D09-144E-B537-5E1DFCEE19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5" name="Freeform 528">
                  <a:extLst>
                    <a:ext uri="{FF2B5EF4-FFF2-40B4-BE49-F238E27FC236}">
                      <a16:creationId xmlns:a16="http://schemas.microsoft.com/office/drawing/2014/main" id="{18042F4D-3357-1442-BCA6-749E475F5E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6" name="Freeform 529">
                  <a:extLst>
                    <a:ext uri="{FF2B5EF4-FFF2-40B4-BE49-F238E27FC236}">
                      <a16:creationId xmlns:a16="http://schemas.microsoft.com/office/drawing/2014/main" id="{9B96905A-F9D8-734A-BFE5-D59F2411C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7" name="Freeform 530">
                  <a:extLst>
                    <a:ext uri="{FF2B5EF4-FFF2-40B4-BE49-F238E27FC236}">
                      <a16:creationId xmlns:a16="http://schemas.microsoft.com/office/drawing/2014/main" id="{B56296A4-D2F4-8E41-B190-F18E2B821C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8" name="Freeform 531">
                  <a:extLst>
                    <a:ext uri="{FF2B5EF4-FFF2-40B4-BE49-F238E27FC236}">
                      <a16:creationId xmlns:a16="http://schemas.microsoft.com/office/drawing/2014/main" id="{52C37735-AF4F-AD4C-AFA2-F80A7C3DB1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9" name="Freeform 532">
                  <a:extLst>
                    <a:ext uri="{FF2B5EF4-FFF2-40B4-BE49-F238E27FC236}">
                      <a16:creationId xmlns:a16="http://schemas.microsoft.com/office/drawing/2014/main" id="{E3C65800-90C0-DC4A-96F0-7FAE180467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0" name="Freeform 533">
                  <a:extLst>
                    <a:ext uri="{FF2B5EF4-FFF2-40B4-BE49-F238E27FC236}">
                      <a16:creationId xmlns:a16="http://schemas.microsoft.com/office/drawing/2014/main" id="{3CE240F7-A026-F946-AC59-207FF78599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1" name="Freeform 534">
                  <a:extLst>
                    <a:ext uri="{FF2B5EF4-FFF2-40B4-BE49-F238E27FC236}">
                      <a16:creationId xmlns:a16="http://schemas.microsoft.com/office/drawing/2014/main" id="{D5B905BD-F47A-CB47-93C0-5B59807F59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2" name="Freeform 535">
                  <a:extLst>
                    <a:ext uri="{FF2B5EF4-FFF2-40B4-BE49-F238E27FC236}">
                      <a16:creationId xmlns:a16="http://schemas.microsoft.com/office/drawing/2014/main" id="{131875DC-FCA6-294A-B822-E115399E8D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3" name="Freeform 536">
                  <a:extLst>
                    <a:ext uri="{FF2B5EF4-FFF2-40B4-BE49-F238E27FC236}">
                      <a16:creationId xmlns:a16="http://schemas.microsoft.com/office/drawing/2014/main" id="{CBF2BAF8-C57D-F946-BE11-4B147ABF6C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4" name="Freeform 537">
                  <a:extLst>
                    <a:ext uri="{FF2B5EF4-FFF2-40B4-BE49-F238E27FC236}">
                      <a16:creationId xmlns:a16="http://schemas.microsoft.com/office/drawing/2014/main" id="{D092917A-CEF3-E643-A8F0-D18139B652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5" name="Freeform 538">
                  <a:extLst>
                    <a:ext uri="{FF2B5EF4-FFF2-40B4-BE49-F238E27FC236}">
                      <a16:creationId xmlns:a16="http://schemas.microsoft.com/office/drawing/2014/main" id="{064334BD-8EF8-BB40-80DC-095099FA6E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6" name="Freeform 539">
                  <a:extLst>
                    <a:ext uri="{FF2B5EF4-FFF2-40B4-BE49-F238E27FC236}">
                      <a16:creationId xmlns:a16="http://schemas.microsoft.com/office/drawing/2014/main" id="{F71E283E-48D4-834F-9382-38682FCEFA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7" name="Freeform 540">
                  <a:extLst>
                    <a:ext uri="{FF2B5EF4-FFF2-40B4-BE49-F238E27FC236}">
                      <a16:creationId xmlns:a16="http://schemas.microsoft.com/office/drawing/2014/main" id="{40032CE3-964A-B440-82BB-E0D6C33600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8" name="Freeform 541">
                  <a:extLst>
                    <a:ext uri="{FF2B5EF4-FFF2-40B4-BE49-F238E27FC236}">
                      <a16:creationId xmlns:a16="http://schemas.microsoft.com/office/drawing/2014/main" id="{41BD1EDA-350F-2A4A-81A5-F548429ECC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9" name="Freeform 542">
                  <a:extLst>
                    <a:ext uri="{FF2B5EF4-FFF2-40B4-BE49-F238E27FC236}">
                      <a16:creationId xmlns:a16="http://schemas.microsoft.com/office/drawing/2014/main" id="{E64CFD7B-9B8B-3C44-A0F6-89E6E99D29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0" name="Freeform 543">
                  <a:extLst>
                    <a:ext uri="{FF2B5EF4-FFF2-40B4-BE49-F238E27FC236}">
                      <a16:creationId xmlns:a16="http://schemas.microsoft.com/office/drawing/2014/main" id="{1D93F438-C354-DB43-BC01-8808D023D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1" name="Freeform 544">
                  <a:extLst>
                    <a:ext uri="{FF2B5EF4-FFF2-40B4-BE49-F238E27FC236}">
                      <a16:creationId xmlns:a16="http://schemas.microsoft.com/office/drawing/2014/main" id="{D5E615EF-6B20-B44C-B289-C7ED24953F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2" name="Freeform 545">
                  <a:extLst>
                    <a:ext uri="{FF2B5EF4-FFF2-40B4-BE49-F238E27FC236}">
                      <a16:creationId xmlns:a16="http://schemas.microsoft.com/office/drawing/2014/main" id="{171C48B5-6D03-A745-BF12-B16055651D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3" name="Freeform 546">
                  <a:extLst>
                    <a:ext uri="{FF2B5EF4-FFF2-40B4-BE49-F238E27FC236}">
                      <a16:creationId xmlns:a16="http://schemas.microsoft.com/office/drawing/2014/main" id="{AC27261A-9E6D-7349-848E-2A6CFECFD5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4" name="Freeform 547">
                  <a:extLst>
                    <a:ext uri="{FF2B5EF4-FFF2-40B4-BE49-F238E27FC236}">
                      <a16:creationId xmlns:a16="http://schemas.microsoft.com/office/drawing/2014/main" id="{AEFF28DB-30D5-374C-A122-82CEA26532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5" name="Freeform 548">
                  <a:extLst>
                    <a:ext uri="{FF2B5EF4-FFF2-40B4-BE49-F238E27FC236}">
                      <a16:creationId xmlns:a16="http://schemas.microsoft.com/office/drawing/2014/main" id="{28B3F919-ABDC-7B45-9F99-CAACD1FC9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6" name="Freeform 549">
                  <a:extLst>
                    <a:ext uri="{FF2B5EF4-FFF2-40B4-BE49-F238E27FC236}">
                      <a16:creationId xmlns:a16="http://schemas.microsoft.com/office/drawing/2014/main" id="{72431B4C-F23C-0045-80DC-B32A5A619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7" name="Freeform 550">
                  <a:extLst>
                    <a:ext uri="{FF2B5EF4-FFF2-40B4-BE49-F238E27FC236}">
                      <a16:creationId xmlns:a16="http://schemas.microsoft.com/office/drawing/2014/main" id="{C7000A84-AC66-F74C-84B5-177CAD17C6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8" name="Freeform 551">
                  <a:extLst>
                    <a:ext uri="{FF2B5EF4-FFF2-40B4-BE49-F238E27FC236}">
                      <a16:creationId xmlns:a16="http://schemas.microsoft.com/office/drawing/2014/main" id="{F755DF1C-A1BD-714F-8721-6EBBA1EF95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9" name="Freeform 552">
                  <a:extLst>
                    <a:ext uri="{FF2B5EF4-FFF2-40B4-BE49-F238E27FC236}">
                      <a16:creationId xmlns:a16="http://schemas.microsoft.com/office/drawing/2014/main" id="{DA82D867-0432-1B42-8F75-4546BEB768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0" name="Freeform 553">
                  <a:extLst>
                    <a:ext uri="{FF2B5EF4-FFF2-40B4-BE49-F238E27FC236}">
                      <a16:creationId xmlns:a16="http://schemas.microsoft.com/office/drawing/2014/main" id="{2A8D2C4C-240C-8842-BFA4-9A1E0AE91B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1" name="Freeform 554">
                  <a:extLst>
                    <a:ext uri="{FF2B5EF4-FFF2-40B4-BE49-F238E27FC236}">
                      <a16:creationId xmlns:a16="http://schemas.microsoft.com/office/drawing/2014/main" id="{E244EA90-439C-D74B-8A81-A722439722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2" name="Freeform 555">
                  <a:extLst>
                    <a:ext uri="{FF2B5EF4-FFF2-40B4-BE49-F238E27FC236}">
                      <a16:creationId xmlns:a16="http://schemas.microsoft.com/office/drawing/2014/main" id="{F7701CC3-E5C4-5B4F-9B5E-D033567F32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3" name="Freeform 556">
                  <a:extLst>
                    <a:ext uri="{FF2B5EF4-FFF2-40B4-BE49-F238E27FC236}">
                      <a16:creationId xmlns:a16="http://schemas.microsoft.com/office/drawing/2014/main" id="{DEA26BBA-3AF2-7C4C-9D78-A9D1F80F72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4" name="Freeform 557">
                  <a:extLst>
                    <a:ext uri="{FF2B5EF4-FFF2-40B4-BE49-F238E27FC236}">
                      <a16:creationId xmlns:a16="http://schemas.microsoft.com/office/drawing/2014/main" id="{833FAC2B-8124-5A46-A1BB-B6875F0FCB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5" name="Freeform 558">
                  <a:extLst>
                    <a:ext uri="{FF2B5EF4-FFF2-40B4-BE49-F238E27FC236}">
                      <a16:creationId xmlns:a16="http://schemas.microsoft.com/office/drawing/2014/main" id="{0BF5E5C9-8293-F44B-9AB3-8ED11410A9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6" name="Freeform 559">
                  <a:extLst>
                    <a:ext uri="{FF2B5EF4-FFF2-40B4-BE49-F238E27FC236}">
                      <a16:creationId xmlns:a16="http://schemas.microsoft.com/office/drawing/2014/main" id="{744F691C-6641-E64C-B19A-E7B9D6A9AA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7" name="Freeform 560">
                  <a:extLst>
                    <a:ext uri="{FF2B5EF4-FFF2-40B4-BE49-F238E27FC236}">
                      <a16:creationId xmlns:a16="http://schemas.microsoft.com/office/drawing/2014/main" id="{D60909C3-06AA-7D4F-BB5D-B2E62DDC66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8" name="Freeform 561">
                  <a:extLst>
                    <a:ext uri="{FF2B5EF4-FFF2-40B4-BE49-F238E27FC236}">
                      <a16:creationId xmlns:a16="http://schemas.microsoft.com/office/drawing/2014/main" id="{C6B2E463-4383-F14F-9895-AFB4EBF0EB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9" name="Freeform 562">
                  <a:extLst>
                    <a:ext uri="{FF2B5EF4-FFF2-40B4-BE49-F238E27FC236}">
                      <a16:creationId xmlns:a16="http://schemas.microsoft.com/office/drawing/2014/main" id="{5862ABDB-9A28-5740-8E05-6AF9F9AAF0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0" name="Freeform 563">
                  <a:extLst>
                    <a:ext uri="{FF2B5EF4-FFF2-40B4-BE49-F238E27FC236}">
                      <a16:creationId xmlns:a16="http://schemas.microsoft.com/office/drawing/2014/main" id="{5BD4EBD0-08E1-164D-881A-40503E668B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1" name="Freeform 564">
                  <a:extLst>
                    <a:ext uri="{FF2B5EF4-FFF2-40B4-BE49-F238E27FC236}">
                      <a16:creationId xmlns:a16="http://schemas.microsoft.com/office/drawing/2014/main" id="{1E54333A-CD49-9346-8999-8F5A927CF0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2" name="Freeform 565">
                  <a:extLst>
                    <a:ext uri="{FF2B5EF4-FFF2-40B4-BE49-F238E27FC236}">
                      <a16:creationId xmlns:a16="http://schemas.microsoft.com/office/drawing/2014/main" id="{3F60CE79-FC15-D546-A700-1272DB503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3" name="Freeform 566">
                  <a:extLst>
                    <a:ext uri="{FF2B5EF4-FFF2-40B4-BE49-F238E27FC236}">
                      <a16:creationId xmlns:a16="http://schemas.microsoft.com/office/drawing/2014/main" id="{8377C1A0-B9EB-5640-BF6B-D3EBD8FFD9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4" name="Freeform 567">
                  <a:extLst>
                    <a:ext uri="{FF2B5EF4-FFF2-40B4-BE49-F238E27FC236}">
                      <a16:creationId xmlns:a16="http://schemas.microsoft.com/office/drawing/2014/main" id="{34055071-BBD6-484E-A8AD-A5AB3290BC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5" name="Freeform 568">
                  <a:extLst>
                    <a:ext uri="{FF2B5EF4-FFF2-40B4-BE49-F238E27FC236}">
                      <a16:creationId xmlns:a16="http://schemas.microsoft.com/office/drawing/2014/main" id="{5A0A9D08-64B7-A647-A03A-C5F3DF379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6" name="Freeform 569">
                  <a:extLst>
                    <a:ext uri="{FF2B5EF4-FFF2-40B4-BE49-F238E27FC236}">
                      <a16:creationId xmlns:a16="http://schemas.microsoft.com/office/drawing/2014/main" id="{046617DA-A395-F646-A07A-46F0EC5864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7" name="Freeform 570">
                  <a:extLst>
                    <a:ext uri="{FF2B5EF4-FFF2-40B4-BE49-F238E27FC236}">
                      <a16:creationId xmlns:a16="http://schemas.microsoft.com/office/drawing/2014/main" id="{43962B5F-6908-AA4A-86DA-E3F4EF2952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8" name="Freeform 571">
                  <a:extLst>
                    <a:ext uri="{FF2B5EF4-FFF2-40B4-BE49-F238E27FC236}">
                      <a16:creationId xmlns:a16="http://schemas.microsoft.com/office/drawing/2014/main" id="{DEB3ABAF-D580-384B-B1E4-42F5B42913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9" name="Freeform 572">
                  <a:extLst>
                    <a:ext uri="{FF2B5EF4-FFF2-40B4-BE49-F238E27FC236}">
                      <a16:creationId xmlns:a16="http://schemas.microsoft.com/office/drawing/2014/main" id="{63605324-3F69-C645-8FAD-24223B706D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0" name="Freeform 573">
                  <a:extLst>
                    <a:ext uri="{FF2B5EF4-FFF2-40B4-BE49-F238E27FC236}">
                      <a16:creationId xmlns:a16="http://schemas.microsoft.com/office/drawing/2014/main" id="{DF571041-ADDA-3342-A903-8CDA701685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1" name="Freeform 574">
                  <a:extLst>
                    <a:ext uri="{FF2B5EF4-FFF2-40B4-BE49-F238E27FC236}">
                      <a16:creationId xmlns:a16="http://schemas.microsoft.com/office/drawing/2014/main" id="{5D8C36E8-A450-9D45-BBA2-75EB667B4A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2" name="Freeform 575">
                  <a:extLst>
                    <a:ext uri="{FF2B5EF4-FFF2-40B4-BE49-F238E27FC236}">
                      <a16:creationId xmlns:a16="http://schemas.microsoft.com/office/drawing/2014/main" id="{484B4F83-F6CB-7E41-8434-C5C0D2CBFA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3" name="Freeform 576">
                  <a:extLst>
                    <a:ext uri="{FF2B5EF4-FFF2-40B4-BE49-F238E27FC236}">
                      <a16:creationId xmlns:a16="http://schemas.microsoft.com/office/drawing/2014/main" id="{BFF8D7CF-513C-EE48-98EE-63BF86B0F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4" name="Freeform 577">
                  <a:extLst>
                    <a:ext uri="{FF2B5EF4-FFF2-40B4-BE49-F238E27FC236}">
                      <a16:creationId xmlns:a16="http://schemas.microsoft.com/office/drawing/2014/main" id="{380AAD44-D819-0E4E-A1AD-BF9F569A68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5" name="Freeform 578">
                  <a:extLst>
                    <a:ext uri="{FF2B5EF4-FFF2-40B4-BE49-F238E27FC236}">
                      <a16:creationId xmlns:a16="http://schemas.microsoft.com/office/drawing/2014/main" id="{1F182564-839A-2045-B2E1-03F0027133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6" name="Freeform 579">
                  <a:extLst>
                    <a:ext uri="{FF2B5EF4-FFF2-40B4-BE49-F238E27FC236}">
                      <a16:creationId xmlns:a16="http://schemas.microsoft.com/office/drawing/2014/main" id="{A8811E98-9097-0B45-BC9D-4AD7A9747D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7" name="Freeform 580">
                  <a:extLst>
                    <a:ext uri="{FF2B5EF4-FFF2-40B4-BE49-F238E27FC236}">
                      <a16:creationId xmlns:a16="http://schemas.microsoft.com/office/drawing/2014/main" id="{32FCA4AD-8105-1C40-B6C7-EEC3CD8BDC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8" name="Freeform 581">
                  <a:extLst>
                    <a:ext uri="{FF2B5EF4-FFF2-40B4-BE49-F238E27FC236}">
                      <a16:creationId xmlns:a16="http://schemas.microsoft.com/office/drawing/2014/main" id="{C3779EE9-7B1D-3943-81A7-44CB97D5BD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9" name="Freeform 582">
                  <a:extLst>
                    <a:ext uri="{FF2B5EF4-FFF2-40B4-BE49-F238E27FC236}">
                      <a16:creationId xmlns:a16="http://schemas.microsoft.com/office/drawing/2014/main" id="{F4CC65F6-7FEF-3C48-8FF3-4071C3B19B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0" name="Freeform 583">
                  <a:extLst>
                    <a:ext uri="{FF2B5EF4-FFF2-40B4-BE49-F238E27FC236}">
                      <a16:creationId xmlns:a16="http://schemas.microsoft.com/office/drawing/2014/main" id="{19E090A4-5C2A-2D49-9131-5F8E864C4E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1" name="Freeform 584">
                  <a:extLst>
                    <a:ext uri="{FF2B5EF4-FFF2-40B4-BE49-F238E27FC236}">
                      <a16:creationId xmlns:a16="http://schemas.microsoft.com/office/drawing/2014/main" id="{3FF3F0D4-5ABE-7F49-8308-A569306229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2" name="Freeform 585">
                  <a:extLst>
                    <a:ext uri="{FF2B5EF4-FFF2-40B4-BE49-F238E27FC236}">
                      <a16:creationId xmlns:a16="http://schemas.microsoft.com/office/drawing/2014/main" id="{1C193A22-1359-2340-AB83-32CC772F8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3" name="Freeform 586">
                  <a:extLst>
                    <a:ext uri="{FF2B5EF4-FFF2-40B4-BE49-F238E27FC236}">
                      <a16:creationId xmlns:a16="http://schemas.microsoft.com/office/drawing/2014/main" id="{3C5CDB75-8992-E240-8FD2-EC9D2DD9B2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4" name="Freeform 587">
                  <a:extLst>
                    <a:ext uri="{FF2B5EF4-FFF2-40B4-BE49-F238E27FC236}">
                      <a16:creationId xmlns:a16="http://schemas.microsoft.com/office/drawing/2014/main" id="{229E0270-D8B0-D34E-A876-83525B99EF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5" name="Freeform 588">
                  <a:extLst>
                    <a:ext uri="{FF2B5EF4-FFF2-40B4-BE49-F238E27FC236}">
                      <a16:creationId xmlns:a16="http://schemas.microsoft.com/office/drawing/2014/main" id="{E7D7EB70-1B86-C24B-9FEF-1BEC025B5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6" name="Freeform 589">
                  <a:extLst>
                    <a:ext uri="{FF2B5EF4-FFF2-40B4-BE49-F238E27FC236}">
                      <a16:creationId xmlns:a16="http://schemas.microsoft.com/office/drawing/2014/main" id="{A17332D2-7BEB-1840-9910-D110911A3F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7" name="Freeform 590">
                  <a:extLst>
                    <a:ext uri="{FF2B5EF4-FFF2-40B4-BE49-F238E27FC236}">
                      <a16:creationId xmlns:a16="http://schemas.microsoft.com/office/drawing/2014/main" id="{C149FFF9-CC51-F54C-8FD6-7E806A7BC4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8" name="Freeform 591">
                  <a:extLst>
                    <a:ext uri="{FF2B5EF4-FFF2-40B4-BE49-F238E27FC236}">
                      <a16:creationId xmlns:a16="http://schemas.microsoft.com/office/drawing/2014/main" id="{E430AFE9-FFD4-DF4C-9DCB-D9F13E1202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9" name="Freeform 592">
                  <a:extLst>
                    <a:ext uri="{FF2B5EF4-FFF2-40B4-BE49-F238E27FC236}">
                      <a16:creationId xmlns:a16="http://schemas.microsoft.com/office/drawing/2014/main" id="{794366F9-B4C8-C046-A85B-5B9C956D6D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0" name="Freeform 593">
                  <a:extLst>
                    <a:ext uri="{FF2B5EF4-FFF2-40B4-BE49-F238E27FC236}">
                      <a16:creationId xmlns:a16="http://schemas.microsoft.com/office/drawing/2014/main" id="{E6CC234B-76FF-9143-81A5-BB04C1BD71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1" name="Freeform 594">
                  <a:extLst>
                    <a:ext uri="{FF2B5EF4-FFF2-40B4-BE49-F238E27FC236}">
                      <a16:creationId xmlns:a16="http://schemas.microsoft.com/office/drawing/2014/main" id="{59981088-67CF-6B49-947A-E29F407167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2" name="Freeform 595">
                  <a:extLst>
                    <a:ext uri="{FF2B5EF4-FFF2-40B4-BE49-F238E27FC236}">
                      <a16:creationId xmlns:a16="http://schemas.microsoft.com/office/drawing/2014/main" id="{C2D2C55B-F246-254F-9515-B46838594C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3" name="Freeform 596">
                  <a:extLst>
                    <a:ext uri="{FF2B5EF4-FFF2-40B4-BE49-F238E27FC236}">
                      <a16:creationId xmlns:a16="http://schemas.microsoft.com/office/drawing/2014/main" id="{53D992C9-5056-C549-A3E3-7CBE70193F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4" name="Freeform 597">
                  <a:extLst>
                    <a:ext uri="{FF2B5EF4-FFF2-40B4-BE49-F238E27FC236}">
                      <a16:creationId xmlns:a16="http://schemas.microsoft.com/office/drawing/2014/main" id="{6C9AC3B4-A192-D54B-AA3C-DABE2B537D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5" name="Freeform 598">
                  <a:extLst>
                    <a:ext uri="{FF2B5EF4-FFF2-40B4-BE49-F238E27FC236}">
                      <a16:creationId xmlns:a16="http://schemas.microsoft.com/office/drawing/2014/main" id="{506B2095-249E-B84A-8C5F-F3FC6E8409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6" name="Freeform 599">
                  <a:extLst>
                    <a:ext uri="{FF2B5EF4-FFF2-40B4-BE49-F238E27FC236}">
                      <a16:creationId xmlns:a16="http://schemas.microsoft.com/office/drawing/2014/main" id="{AF774047-917F-9D42-B1D1-BFB5FC02BD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7" name="Freeform 600">
                  <a:extLst>
                    <a:ext uri="{FF2B5EF4-FFF2-40B4-BE49-F238E27FC236}">
                      <a16:creationId xmlns:a16="http://schemas.microsoft.com/office/drawing/2014/main" id="{87F3DEB0-F07E-5342-964B-11A3D6B564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8" name="Freeform 601">
                  <a:extLst>
                    <a:ext uri="{FF2B5EF4-FFF2-40B4-BE49-F238E27FC236}">
                      <a16:creationId xmlns:a16="http://schemas.microsoft.com/office/drawing/2014/main" id="{0509C53A-4F68-B34C-A887-DEBF074635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9" name="Freeform 602">
                  <a:extLst>
                    <a:ext uri="{FF2B5EF4-FFF2-40B4-BE49-F238E27FC236}">
                      <a16:creationId xmlns:a16="http://schemas.microsoft.com/office/drawing/2014/main" id="{4D98A5BE-DAB9-324D-B553-7BAC286847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0" name="Freeform 604">
                  <a:extLst>
                    <a:ext uri="{FF2B5EF4-FFF2-40B4-BE49-F238E27FC236}">
                      <a16:creationId xmlns:a16="http://schemas.microsoft.com/office/drawing/2014/main" id="{38BC8463-8FE5-214C-9288-196E7C77D5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1" name="Freeform 605">
                  <a:extLst>
                    <a:ext uri="{FF2B5EF4-FFF2-40B4-BE49-F238E27FC236}">
                      <a16:creationId xmlns:a16="http://schemas.microsoft.com/office/drawing/2014/main" id="{07689C11-78C4-4647-9AC9-3B0417152C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2" name="Freeform 606">
                  <a:extLst>
                    <a:ext uri="{FF2B5EF4-FFF2-40B4-BE49-F238E27FC236}">
                      <a16:creationId xmlns:a16="http://schemas.microsoft.com/office/drawing/2014/main" id="{7C76EFF0-F095-C149-937D-AE709911E5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3" name="Freeform 607">
                  <a:extLst>
                    <a:ext uri="{FF2B5EF4-FFF2-40B4-BE49-F238E27FC236}">
                      <a16:creationId xmlns:a16="http://schemas.microsoft.com/office/drawing/2014/main" id="{50055BA1-3CA0-8D4B-B4A8-0774087A2E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4" name="Freeform 608">
                  <a:extLst>
                    <a:ext uri="{FF2B5EF4-FFF2-40B4-BE49-F238E27FC236}">
                      <a16:creationId xmlns:a16="http://schemas.microsoft.com/office/drawing/2014/main" id="{C94BD1A0-7791-E543-B8F5-B0B6BD775A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5" name="Freeform 609">
                  <a:extLst>
                    <a:ext uri="{FF2B5EF4-FFF2-40B4-BE49-F238E27FC236}">
                      <a16:creationId xmlns:a16="http://schemas.microsoft.com/office/drawing/2014/main" id="{AFFCF1FD-5F76-334A-ABC6-BB60EE801C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6" name="Freeform 614">
                  <a:extLst>
                    <a:ext uri="{FF2B5EF4-FFF2-40B4-BE49-F238E27FC236}">
                      <a16:creationId xmlns:a16="http://schemas.microsoft.com/office/drawing/2014/main" id="{244BC28A-3F9B-DD49-B9D7-DF91CD0578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7" name="Freeform 615">
                  <a:extLst>
                    <a:ext uri="{FF2B5EF4-FFF2-40B4-BE49-F238E27FC236}">
                      <a16:creationId xmlns:a16="http://schemas.microsoft.com/office/drawing/2014/main" id="{412A8F48-F10F-3043-801A-B05162AB84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8" name="Freeform 616">
                  <a:extLst>
                    <a:ext uri="{FF2B5EF4-FFF2-40B4-BE49-F238E27FC236}">
                      <a16:creationId xmlns:a16="http://schemas.microsoft.com/office/drawing/2014/main" id="{17A6CE12-80F9-F14C-93E3-9C570B4742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9" name="Freeform 617">
                  <a:extLst>
                    <a:ext uri="{FF2B5EF4-FFF2-40B4-BE49-F238E27FC236}">
                      <a16:creationId xmlns:a16="http://schemas.microsoft.com/office/drawing/2014/main" id="{9E417165-67B6-CF4C-9A7B-AA66A65FEA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0" name="Freeform 618">
                  <a:extLst>
                    <a:ext uri="{FF2B5EF4-FFF2-40B4-BE49-F238E27FC236}">
                      <a16:creationId xmlns:a16="http://schemas.microsoft.com/office/drawing/2014/main" id="{AFFA9A1F-0ECB-5C4E-B622-35F72D70A9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1" name="Freeform 619">
                  <a:extLst>
                    <a:ext uri="{FF2B5EF4-FFF2-40B4-BE49-F238E27FC236}">
                      <a16:creationId xmlns:a16="http://schemas.microsoft.com/office/drawing/2014/main" id="{071AEB3C-F52C-584D-BA0B-E005FAF21E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2" name="Freeform 620">
                  <a:extLst>
                    <a:ext uri="{FF2B5EF4-FFF2-40B4-BE49-F238E27FC236}">
                      <a16:creationId xmlns:a16="http://schemas.microsoft.com/office/drawing/2014/main" id="{CD5EA9A2-65A3-9D45-A9A1-50BBC4AF3A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3" name="Freeform 621">
                  <a:extLst>
                    <a:ext uri="{FF2B5EF4-FFF2-40B4-BE49-F238E27FC236}">
                      <a16:creationId xmlns:a16="http://schemas.microsoft.com/office/drawing/2014/main" id="{0F2824AF-9D7D-D14E-BB36-1AE8F982E7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4" name="Freeform 622">
                  <a:extLst>
                    <a:ext uri="{FF2B5EF4-FFF2-40B4-BE49-F238E27FC236}">
                      <a16:creationId xmlns:a16="http://schemas.microsoft.com/office/drawing/2014/main" id="{F3EB1B61-C4D9-DB4D-BB03-ABA73AEF30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5" name="Freeform 623">
                  <a:extLst>
                    <a:ext uri="{FF2B5EF4-FFF2-40B4-BE49-F238E27FC236}">
                      <a16:creationId xmlns:a16="http://schemas.microsoft.com/office/drawing/2014/main" id="{967758A1-77E4-CF47-B19F-D4105A904E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6" name="Freeform 624">
                  <a:extLst>
                    <a:ext uri="{FF2B5EF4-FFF2-40B4-BE49-F238E27FC236}">
                      <a16:creationId xmlns:a16="http://schemas.microsoft.com/office/drawing/2014/main" id="{08907E89-8051-F944-BE92-41CE761355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7" name="Freeform 625">
                  <a:extLst>
                    <a:ext uri="{FF2B5EF4-FFF2-40B4-BE49-F238E27FC236}">
                      <a16:creationId xmlns:a16="http://schemas.microsoft.com/office/drawing/2014/main" id="{495D5E31-0A2F-744B-A6FE-B215760DDE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8" name="Freeform 626">
                  <a:extLst>
                    <a:ext uri="{FF2B5EF4-FFF2-40B4-BE49-F238E27FC236}">
                      <a16:creationId xmlns:a16="http://schemas.microsoft.com/office/drawing/2014/main" id="{6AD4ADDA-AA9D-A34A-ADC9-CE3DC72BBE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9" name="Freeform 627">
                  <a:extLst>
                    <a:ext uri="{FF2B5EF4-FFF2-40B4-BE49-F238E27FC236}">
                      <a16:creationId xmlns:a16="http://schemas.microsoft.com/office/drawing/2014/main" id="{6AC4CAD6-D6BC-DA47-8085-CEABF7AB5A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0" name="Freeform 628">
                  <a:extLst>
                    <a:ext uri="{FF2B5EF4-FFF2-40B4-BE49-F238E27FC236}">
                      <a16:creationId xmlns:a16="http://schemas.microsoft.com/office/drawing/2014/main" id="{BEC2372D-D794-544E-9BE6-DC67F7EF6E5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1" name="Freeform 629">
                  <a:extLst>
                    <a:ext uri="{FF2B5EF4-FFF2-40B4-BE49-F238E27FC236}">
                      <a16:creationId xmlns:a16="http://schemas.microsoft.com/office/drawing/2014/main" id="{07EB7404-0AC4-0849-AD87-998E82B047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2" name="Freeform 630">
                  <a:extLst>
                    <a:ext uri="{FF2B5EF4-FFF2-40B4-BE49-F238E27FC236}">
                      <a16:creationId xmlns:a16="http://schemas.microsoft.com/office/drawing/2014/main" id="{81997BCB-3FA2-A642-A32A-73ACB76FA3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3" name="Freeform 631">
                  <a:extLst>
                    <a:ext uri="{FF2B5EF4-FFF2-40B4-BE49-F238E27FC236}">
                      <a16:creationId xmlns:a16="http://schemas.microsoft.com/office/drawing/2014/main" id="{A253BF03-7898-F041-ACB7-EF2BCA7E67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4" name="Freeform 632">
                  <a:extLst>
                    <a:ext uri="{FF2B5EF4-FFF2-40B4-BE49-F238E27FC236}">
                      <a16:creationId xmlns:a16="http://schemas.microsoft.com/office/drawing/2014/main" id="{AA33F8AC-1AD1-9C42-8FD5-56385BF142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5" name="Freeform 633">
                  <a:extLst>
                    <a:ext uri="{FF2B5EF4-FFF2-40B4-BE49-F238E27FC236}">
                      <a16:creationId xmlns:a16="http://schemas.microsoft.com/office/drawing/2014/main" id="{FA3C941F-9FF5-F549-A60F-302CE354A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6" name="Freeform 634">
                  <a:extLst>
                    <a:ext uri="{FF2B5EF4-FFF2-40B4-BE49-F238E27FC236}">
                      <a16:creationId xmlns:a16="http://schemas.microsoft.com/office/drawing/2014/main" id="{689AA50D-02BE-A649-97AF-6798E2FB7F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7" name="Freeform 635">
                  <a:extLst>
                    <a:ext uri="{FF2B5EF4-FFF2-40B4-BE49-F238E27FC236}">
                      <a16:creationId xmlns:a16="http://schemas.microsoft.com/office/drawing/2014/main" id="{38EC7FD9-4DCB-AE42-AFF0-462010526A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8" name="Freeform 636">
                  <a:extLst>
                    <a:ext uri="{FF2B5EF4-FFF2-40B4-BE49-F238E27FC236}">
                      <a16:creationId xmlns:a16="http://schemas.microsoft.com/office/drawing/2014/main" id="{8AE2E6C0-53AD-DD4A-976A-8D22230749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9" name="Freeform 637">
                  <a:extLst>
                    <a:ext uri="{FF2B5EF4-FFF2-40B4-BE49-F238E27FC236}">
                      <a16:creationId xmlns:a16="http://schemas.microsoft.com/office/drawing/2014/main" id="{1BB0F457-AF5F-1A4D-86AF-EAB9733BD9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0" name="Freeform 638">
                  <a:extLst>
                    <a:ext uri="{FF2B5EF4-FFF2-40B4-BE49-F238E27FC236}">
                      <a16:creationId xmlns:a16="http://schemas.microsoft.com/office/drawing/2014/main" id="{02AED3F6-6198-D146-B818-01C4F2BC35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1" name="Freeform 639">
                  <a:extLst>
                    <a:ext uri="{FF2B5EF4-FFF2-40B4-BE49-F238E27FC236}">
                      <a16:creationId xmlns:a16="http://schemas.microsoft.com/office/drawing/2014/main" id="{2EF95AF7-B02D-2F45-A451-15CB910792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2" name="Freeform 640">
                  <a:extLst>
                    <a:ext uri="{FF2B5EF4-FFF2-40B4-BE49-F238E27FC236}">
                      <a16:creationId xmlns:a16="http://schemas.microsoft.com/office/drawing/2014/main" id="{E61A8556-9827-AF4B-8A05-22B1F2D33A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3" name="Freeform 641">
                  <a:extLst>
                    <a:ext uri="{FF2B5EF4-FFF2-40B4-BE49-F238E27FC236}">
                      <a16:creationId xmlns:a16="http://schemas.microsoft.com/office/drawing/2014/main" id="{5E2668E4-4CB1-E345-BF60-6DF2321E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4" name="Freeform 642">
                  <a:extLst>
                    <a:ext uri="{FF2B5EF4-FFF2-40B4-BE49-F238E27FC236}">
                      <a16:creationId xmlns:a16="http://schemas.microsoft.com/office/drawing/2014/main" id="{C42C745E-0956-5446-B7C0-01EBA3DD7AC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5" name="Freeform 777">
                  <a:extLst>
                    <a:ext uri="{FF2B5EF4-FFF2-40B4-BE49-F238E27FC236}">
                      <a16:creationId xmlns:a16="http://schemas.microsoft.com/office/drawing/2014/main" id="{066F4CF9-4528-D347-A984-0337675629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6" name="Freeform 778">
                  <a:extLst>
                    <a:ext uri="{FF2B5EF4-FFF2-40B4-BE49-F238E27FC236}">
                      <a16:creationId xmlns:a16="http://schemas.microsoft.com/office/drawing/2014/main" id="{010D451E-3D3A-334F-8ED7-06964EA822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7" name="Freeform 779">
                  <a:extLst>
                    <a:ext uri="{FF2B5EF4-FFF2-40B4-BE49-F238E27FC236}">
                      <a16:creationId xmlns:a16="http://schemas.microsoft.com/office/drawing/2014/main" id="{D7D15153-81B7-EB44-AE45-AC45C6F7F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8" name="Freeform 780">
                  <a:extLst>
                    <a:ext uri="{FF2B5EF4-FFF2-40B4-BE49-F238E27FC236}">
                      <a16:creationId xmlns:a16="http://schemas.microsoft.com/office/drawing/2014/main" id="{7DFC9BD1-69F4-9B41-B1B7-2E1E8A45B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9" name="Freeform 782">
                  <a:extLst>
                    <a:ext uri="{FF2B5EF4-FFF2-40B4-BE49-F238E27FC236}">
                      <a16:creationId xmlns:a16="http://schemas.microsoft.com/office/drawing/2014/main" id="{AA59A19B-0D8E-164B-916F-C2E14B2733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0" name="Freeform 783">
                  <a:extLst>
                    <a:ext uri="{FF2B5EF4-FFF2-40B4-BE49-F238E27FC236}">
                      <a16:creationId xmlns:a16="http://schemas.microsoft.com/office/drawing/2014/main" id="{FF3DA571-CE7D-D14F-9430-351A34068B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1" name="Freeform 784">
                  <a:extLst>
                    <a:ext uri="{FF2B5EF4-FFF2-40B4-BE49-F238E27FC236}">
                      <a16:creationId xmlns:a16="http://schemas.microsoft.com/office/drawing/2014/main" id="{C3FD1D43-2BCB-C84B-894D-8E73C1ED45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2" name="Freeform 785">
                  <a:extLst>
                    <a:ext uri="{FF2B5EF4-FFF2-40B4-BE49-F238E27FC236}">
                      <a16:creationId xmlns:a16="http://schemas.microsoft.com/office/drawing/2014/main" id="{34C715C5-7FF0-1448-9059-00EA3A9F04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3" name="Freeform 786">
                  <a:extLst>
                    <a:ext uri="{FF2B5EF4-FFF2-40B4-BE49-F238E27FC236}">
                      <a16:creationId xmlns:a16="http://schemas.microsoft.com/office/drawing/2014/main" id="{27487830-1D57-5941-AF54-E4C6F88B87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4" name="Freeform 787">
                  <a:extLst>
                    <a:ext uri="{FF2B5EF4-FFF2-40B4-BE49-F238E27FC236}">
                      <a16:creationId xmlns:a16="http://schemas.microsoft.com/office/drawing/2014/main" id="{944DCC13-3D18-A34F-8DC7-5BA2F3997B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5" name="Freeform 788">
                  <a:extLst>
                    <a:ext uri="{FF2B5EF4-FFF2-40B4-BE49-F238E27FC236}">
                      <a16:creationId xmlns:a16="http://schemas.microsoft.com/office/drawing/2014/main" id="{21476B9D-8F5B-0646-84C8-82D4C7A024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6" name="Freeform 789">
                  <a:extLst>
                    <a:ext uri="{FF2B5EF4-FFF2-40B4-BE49-F238E27FC236}">
                      <a16:creationId xmlns:a16="http://schemas.microsoft.com/office/drawing/2014/main" id="{1B0C23F1-391E-684F-9B79-69FEF54DDC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7" name="Freeform 790">
                  <a:extLst>
                    <a:ext uri="{FF2B5EF4-FFF2-40B4-BE49-F238E27FC236}">
                      <a16:creationId xmlns:a16="http://schemas.microsoft.com/office/drawing/2014/main" id="{23D09DA2-1695-1B42-BAD0-DEEB009395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8" name="Freeform 791">
                  <a:extLst>
                    <a:ext uri="{FF2B5EF4-FFF2-40B4-BE49-F238E27FC236}">
                      <a16:creationId xmlns:a16="http://schemas.microsoft.com/office/drawing/2014/main" id="{68DAF8B7-3F4A-AD4E-AC1B-27EB28ACF0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9" name="Freeform 792">
                  <a:extLst>
                    <a:ext uri="{FF2B5EF4-FFF2-40B4-BE49-F238E27FC236}">
                      <a16:creationId xmlns:a16="http://schemas.microsoft.com/office/drawing/2014/main" id="{97730B49-6AFB-3649-A60F-B1EAF7C0AF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0" name="Freeform 793">
                  <a:extLst>
                    <a:ext uri="{FF2B5EF4-FFF2-40B4-BE49-F238E27FC236}">
                      <a16:creationId xmlns:a16="http://schemas.microsoft.com/office/drawing/2014/main" id="{33CB76FA-CCF2-9347-8CAA-857ED3EFC9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1" name="Freeform 794">
                  <a:extLst>
                    <a:ext uri="{FF2B5EF4-FFF2-40B4-BE49-F238E27FC236}">
                      <a16:creationId xmlns:a16="http://schemas.microsoft.com/office/drawing/2014/main" id="{2DA4166E-AEDF-4A49-81D8-486416B6B3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2" name="Freeform 795">
                  <a:extLst>
                    <a:ext uri="{FF2B5EF4-FFF2-40B4-BE49-F238E27FC236}">
                      <a16:creationId xmlns:a16="http://schemas.microsoft.com/office/drawing/2014/main" id="{D741E0AD-929E-E340-BC53-C888E9FA9E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3" name="Freeform 796">
                  <a:extLst>
                    <a:ext uri="{FF2B5EF4-FFF2-40B4-BE49-F238E27FC236}">
                      <a16:creationId xmlns:a16="http://schemas.microsoft.com/office/drawing/2014/main" id="{7CC08252-89AD-0447-B3BF-F9415CA377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4" name="Freeform 797">
                  <a:extLst>
                    <a:ext uri="{FF2B5EF4-FFF2-40B4-BE49-F238E27FC236}">
                      <a16:creationId xmlns:a16="http://schemas.microsoft.com/office/drawing/2014/main" id="{77ACFD2C-AB44-A64B-B468-DB49A0E939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sp>
        <p:nvSpPr>
          <p:cNvPr id="831" name="Oval 830">
            <a:extLst>
              <a:ext uri="{FF2B5EF4-FFF2-40B4-BE49-F238E27FC236}">
                <a16:creationId xmlns:a16="http://schemas.microsoft.com/office/drawing/2014/main" id="{C577B531-9110-E14B-83CE-A4DCF4A8AA07}"/>
              </a:ext>
            </a:extLst>
          </p:cNvPr>
          <p:cNvSpPr/>
          <p:nvPr/>
        </p:nvSpPr>
        <p:spPr>
          <a:xfrm>
            <a:off x="7503557" y="6156413"/>
            <a:ext cx="316914" cy="3169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69CEE82-D422-1549-A4E7-7DD19B7D867F}"/>
              </a:ext>
            </a:extLst>
          </p:cNvPr>
          <p:cNvSpPr/>
          <p:nvPr/>
        </p:nvSpPr>
        <p:spPr>
          <a:xfrm>
            <a:off x="15099003" y="8978500"/>
            <a:ext cx="542971" cy="54297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3" name="Oval 832">
            <a:extLst>
              <a:ext uri="{FF2B5EF4-FFF2-40B4-BE49-F238E27FC236}">
                <a16:creationId xmlns:a16="http://schemas.microsoft.com/office/drawing/2014/main" id="{714BB222-4646-404C-81A2-63A4D3809E76}"/>
              </a:ext>
            </a:extLst>
          </p:cNvPr>
          <p:cNvSpPr/>
          <p:nvPr/>
        </p:nvSpPr>
        <p:spPr>
          <a:xfrm>
            <a:off x="19630350" y="5940293"/>
            <a:ext cx="696326" cy="6963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4" name="Oval 833">
            <a:extLst>
              <a:ext uri="{FF2B5EF4-FFF2-40B4-BE49-F238E27FC236}">
                <a16:creationId xmlns:a16="http://schemas.microsoft.com/office/drawing/2014/main" id="{CDC07200-32E3-5244-A0E3-F0A77DC69669}"/>
              </a:ext>
            </a:extLst>
          </p:cNvPr>
          <p:cNvSpPr/>
          <p:nvPr/>
        </p:nvSpPr>
        <p:spPr>
          <a:xfrm>
            <a:off x="14653951" y="8636650"/>
            <a:ext cx="316914" cy="3169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5" name="Oval 834">
            <a:extLst>
              <a:ext uri="{FF2B5EF4-FFF2-40B4-BE49-F238E27FC236}">
                <a16:creationId xmlns:a16="http://schemas.microsoft.com/office/drawing/2014/main" id="{8D04A712-F55A-C644-8B9B-A997ED7DCEF3}"/>
              </a:ext>
            </a:extLst>
          </p:cNvPr>
          <p:cNvSpPr/>
          <p:nvPr/>
        </p:nvSpPr>
        <p:spPr>
          <a:xfrm>
            <a:off x="15641974" y="6550107"/>
            <a:ext cx="542971" cy="54297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6" name="Oval 835">
            <a:extLst>
              <a:ext uri="{FF2B5EF4-FFF2-40B4-BE49-F238E27FC236}">
                <a16:creationId xmlns:a16="http://schemas.microsoft.com/office/drawing/2014/main" id="{4FFE4EF2-CA16-DB43-AC4C-58297B5DCF0D}"/>
              </a:ext>
            </a:extLst>
          </p:cNvPr>
          <p:cNvSpPr/>
          <p:nvPr/>
        </p:nvSpPr>
        <p:spPr>
          <a:xfrm>
            <a:off x="11158492" y="10019716"/>
            <a:ext cx="696326" cy="6963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7" name="Oval 836">
            <a:extLst>
              <a:ext uri="{FF2B5EF4-FFF2-40B4-BE49-F238E27FC236}">
                <a16:creationId xmlns:a16="http://schemas.microsoft.com/office/drawing/2014/main" id="{55BA5BA4-C5E5-5244-8F1F-F12E095C3AAE}"/>
              </a:ext>
            </a:extLst>
          </p:cNvPr>
          <p:cNvSpPr/>
          <p:nvPr/>
        </p:nvSpPr>
        <p:spPr>
          <a:xfrm>
            <a:off x="11064590" y="6988531"/>
            <a:ext cx="316914" cy="3169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8" name="Oval 837">
            <a:extLst>
              <a:ext uri="{FF2B5EF4-FFF2-40B4-BE49-F238E27FC236}">
                <a16:creationId xmlns:a16="http://schemas.microsoft.com/office/drawing/2014/main" id="{B8749753-BED5-644B-81C3-F1969C4997CE}"/>
              </a:ext>
            </a:extLst>
          </p:cNvPr>
          <p:cNvSpPr/>
          <p:nvPr/>
        </p:nvSpPr>
        <p:spPr>
          <a:xfrm>
            <a:off x="14464245" y="7099241"/>
            <a:ext cx="696326" cy="6963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9" name="Oval 838">
            <a:extLst>
              <a:ext uri="{FF2B5EF4-FFF2-40B4-BE49-F238E27FC236}">
                <a16:creationId xmlns:a16="http://schemas.microsoft.com/office/drawing/2014/main" id="{018C3615-D2F0-294A-AC9E-978E6252D79B}"/>
              </a:ext>
            </a:extLst>
          </p:cNvPr>
          <p:cNvSpPr/>
          <p:nvPr/>
        </p:nvSpPr>
        <p:spPr>
          <a:xfrm>
            <a:off x="8933520" y="6365133"/>
            <a:ext cx="542971" cy="54297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0" name="Oval 839">
            <a:extLst>
              <a:ext uri="{FF2B5EF4-FFF2-40B4-BE49-F238E27FC236}">
                <a16:creationId xmlns:a16="http://schemas.microsoft.com/office/drawing/2014/main" id="{15DCA65B-093B-B047-A9E1-E0A034E00F1F}"/>
              </a:ext>
            </a:extLst>
          </p:cNvPr>
          <p:cNvSpPr/>
          <p:nvPr/>
        </p:nvSpPr>
        <p:spPr>
          <a:xfrm>
            <a:off x="19630350" y="10367879"/>
            <a:ext cx="696326" cy="6963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1" name="Oval 840">
            <a:extLst>
              <a:ext uri="{FF2B5EF4-FFF2-40B4-BE49-F238E27FC236}">
                <a16:creationId xmlns:a16="http://schemas.microsoft.com/office/drawing/2014/main" id="{152CD4FF-831D-8D40-B4E3-E12583E39538}"/>
              </a:ext>
            </a:extLst>
          </p:cNvPr>
          <p:cNvSpPr/>
          <p:nvPr/>
        </p:nvSpPr>
        <p:spPr>
          <a:xfrm>
            <a:off x="17802602" y="8252136"/>
            <a:ext cx="542971" cy="54297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2" name="Oval 841">
            <a:extLst>
              <a:ext uri="{FF2B5EF4-FFF2-40B4-BE49-F238E27FC236}">
                <a16:creationId xmlns:a16="http://schemas.microsoft.com/office/drawing/2014/main" id="{DE261C08-E877-DA4F-A73A-0003C9201943}"/>
              </a:ext>
            </a:extLst>
          </p:cNvPr>
          <p:cNvSpPr/>
          <p:nvPr/>
        </p:nvSpPr>
        <p:spPr>
          <a:xfrm>
            <a:off x="9136774" y="7902214"/>
            <a:ext cx="316914" cy="3169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3" name="Oval 842">
            <a:extLst>
              <a:ext uri="{FF2B5EF4-FFF2-40B4-BE49-F238E27FC236}">
                <a16:creationId xmlns:a16="http://schemas.microsoft.com/office/drawing/2014/main" id="{7D8EF192-5724-AF4A-91A4-032E7DD0C9DA}"/>
              </a:ext>
            </a:extLst>
          </p:cNvPr>
          <p:cNvSpPr/>
          <p:nvPr/>
        </p:nvSpPr>
        <p:spPr>
          <a:xfrm>
            <a:off x="9777500" y="7839506"/>
            <a:ext cx="542971" cy="54297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4" name="Oval 843">
            <a:extLst>
              <a:ext uri="{FF2B5EF4-FFF2-40B4-BE49-F238E27FC236}">
                <a16:creationId xmlns:a16="http://schemas.microsoft.com/office/drawing/2014/main" id="{4D10F878-6082-F342-9516-767E229AD7F4}"/>
              </a:ext>
            </a:extLst>
          </p:cNvPr>
          <p:cNvSpPr/>
          <p:nvPr/>
        </p:nvSpPr>
        <p:spPr>
          <a:xfrm>
            <a:off x="18344337" y="7033960"/>
            <a:ext cx="542971" cy="54297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2" name="TextBox 1351">
            <a:extLst>
              <a:ext uri="{FF2B5EF4-FFF2-40B4-BE49-F238E27FC236}">
                <a16:creationId xmlns:a16="http://schemas.microsoft.com/office/drawing/2014/main" id="{61033698-095A-B64F-8C71-5DA8C2024849}"/>
              </a:ext>
            </a:extLst>
          </p:cNvPr>
          <p:cNvSpPr txBox="1"/>
          <p:nvPr/>
        </p:nvSpPr>
        <p:spPr>
          <a:xfrm>
            <a:off x="1869627" y="11462802"/>
            <a:ext cx="2850471" cy="563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80"/>
              </a:lnSpc>
            </a:pPr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2015</a:t>
            </a:r>
          </a:p>
        </p:txBody>
      </p:sp>
      <p:sp>
        <p:nvSpPr>
          <p:cNvPr id="1353" name="Rectangle 1352">
            <a:extLst>
              <a:ext uri="{FF2B5EF4-FFF2-40B4-BE49-F238E27FC236}">
                <a16:creationId xmlns:a16="http://schemas.microsoft.com/office/drawing/2014/main" id="{777A1B7C-5CE4-914D-B7A6-436A5C4819FB}"/>
              </a:ext>
            </a:extLst>
          </p:cNvPr>
          <p:cNvSpPr/>
          <p:nvPr/>
        </p:nvSpPr>
        <p:spPr>
          <a:xfrm>
            <a:off x="2622711" y="12025905"/>
            <a:ext cx="36148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Reinforcement</a:t>
            </a:r>
            <a:endParaRPr lang="en-US" sz="5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54" name="Triangle 1353">
            <a:extLst>
              <a:ext uri="{FF2B5EF4-FFF2-40B4-BE49-F238E27FC236}">
                <a16:creationId xmlns:a16="http://schemas.microsoft.com/office/drawing/2014/main" id="{93489278-4D60-364B-A4A7-65B4B55D6E94}"/>
              </a:ext>
            </a:extLst>
          </p:cNvPr>
          <p:cNvSpPr/>
          <p:nvPr/>
        </p:nvSpPr>
        <p:spPr>
          <a:xfrm>
            <a:off x="2028875" y="12214193"/>
            <a:ext cx="413115" cy="356134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56" name="TextBox 1355">
            <a:extLst>
              <a:ext uri="{FF2B5EF4-FFF2-40B4-BE49-F238E27FC236}">
                <a16:creationId xmlns:a16="http://schemas.microsoft.com/office/drawing/2014/main" id="{B848AA49-12F2-1E49-98F4-C1486FC3D75A}"/>
              </a:ext>
            </a:extLst>
          </p:cNvPr>
          <p:cNvSpPr txBox="1"/>
          <p:nvPr/>
        </p:nvSpPr>
        <p:spPr>
          <a:xfrm>
            <a:off x="1869627" y="9960573"/>
            <a:ext cx="2850471" cy="563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80"/>
              </a:lnSpc>
            </a:pPr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2011</a:t>
            </a:r>
          </a:p>
        </p:txBody>
      </p:sp>
      <p:sp>
        <p:nvSpPr>
          <p:cNvPr id="1357" name="Rectangle 1356">
            <a:extLst>
              <a:ext uri="{FF2B5EF4-FFF2-40B4-BE49-F238E27FC236}">
                <a16:creationId xmlns:a16="http://schemas.microsoft.com/office/drawing/2014/main" id="{FC97F80B-712F-964F-9DBB-3C23A504EE09}"/>
              </a:ext>
            </a:extLst>
          </p:cNvPr>
          <p:cNvSpPr/>
          <p:nvPr/>
        </p:nvSpPr>
        <p:spPr>
          <a:xfrm>
            <a:off x="2622711" y="10523676"/>
            <a:ext cx="18608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Action</a:t>
            </a:r>
            <a:endParaRPr lang="en-US" sz="5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58" name="Triangle 1357">
            <a:extLst>
              <a:ext uri="{FF2B5EF4-FFF2-40B4-BE49-F238E27FC236}">
                <a16:creationId xmlns:a16="http://schemas.microsoft.com/office/drawing/2014/main" id="{BF69EAB9-AD08-BA47-A2B9-1F9D198E12FD}"/>
              </a:ext>
            </a:extLst>
          </p:cNvPr>
          <p:cNvSpPr/>
          <p:nvPr/>
        </p:nvSpPr>
        <p:spPr>
          <a:xfrm rot="10800000">
            <a:off x="2028875" y="10711964"/>
            <a:ext cx="413115" cy="35613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60" name="TextBox 1359">
            <a:extLst>
              <a:ext uri="{FF2B5EF4-FFF2-40B4-BE49-F238E27FC236}">
                <a16:creationId xmlns:a16="http://schemas.microsoft.com/office/drawing/2014/main" id="{227A24A1-87A6-DB4F-BCCF-737BEDB1D726}"/>
              </a:ext>
            </a:extLst>
          </p:cNvPr>
          <p:cNvSpPr txBox="1"/>
          <p:nvPr/>
        </p:nvSpPr>
        <p:spPr>
          <a:xfrm>
            <a:off x="1869627" y="8357733"/>
            <a:ext cx="2850471" cy="563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80"/>
              </a:lnSpc>
            </a:pPr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2020</a:t>
            </a:r>
          </a:p>
        </p:txBody>
      </p:sp>
      <p:sp>
        <p:nvSpPr>
          <p:cNvPr id="1361" name="Rectangle 1360">
            <a:extLst>
              <a:ext uri="{FF2B5EF4-FFF2-40B4-BE49-F238E27FC236}">
                <a16:creationId xmlns:a16="http://schemas.microsoft.com/office/drawing/2014/main" id="{43899CF7-5A3B-EA43-9691-E2F251EF13E3}"/>
              </a:ext>
            </a:extLst>
          </p:cNvPr>
          <p:cNvSpPr/>
          <p:nvPr/>
        </p:nvSpPr>
        <p:spPr>
          <a:xfrm>
            <a:off x="2622711" y="8920836"/>
            <a:ext cx="28504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Knowledge</a:t>
            </a:r>
            <a:endParaRPr lang="en-US" sz="5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62" name="Triangle 1361">
            <a:extLst>
              <a:ext uri="{FF2B5EF4-FFF2-40B4-BE49-F238E27FC236}">
                <a16:creationId xmlns:a16="http://schemas.microsoft.com/office/drawing/2014/main" id="{746023E5-FC57-9D48-99B4-9B5283646597}"/>
              </a:ext>
            </a:extLst>
          </p:cNvPr>
          <p:cNvSpPr/>
          <p:nvPr/>
        </p:nvSpPr>
        <p:spPr>
          <a:xfrm rot="10800000">
            <a:off x="2028875" y="9109124"/>
            <a:ext cx="413115" cy="35613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64" name="TextBox 1363">
            <a:extLst>
              <a:ext uri="{FF2B5EF4-FFF2-40B4-BE49-F238E27FC236}">
                <a16:creationId xmlns:a16="http://schemas.microsoft.com/office/drawing/2014/main" id="{B83AA42A-A196-B840-9CE9-940728881467}"/>
              </a:ext>
            </a:extLst>
          </p:cNvPr>
          <p:cNvSpPr txBox="1"/>
          <p:nvPr/>
        </p:nvSpPr>
        <p:spPr>
          <a:xfrm>
            <a:off x="1869627" y="6753595"/>
            <a:ext cx="2850471" cy="563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80"/>
              </a:lnSpc>
            </a:pPr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2017</a:t>
            </a:r>
          </a:p>
        </p:txBody>
      </p:sp>
      <p:sp>
        <p:nvSpPr>
          <p:cNvPr id="1365" name="Rectangle 1364">
            <a:extLst>
              <a:ext uri="{FF2B5EF4-FFF2-40B4-BE49-F238E27FC236}">
                <a16:creationId xmlns:a16="http://schemas.microsoft.com/office/drawing/2014/main" id="{A64152E3-E61C-794C-A185-4C8D7F37F30D}"/>
              </a:ext>
            </a:extLst>
          </p:cNvPr>
          <p:cNvSpPr/>
          <p:nvPr/>
        </p:nvSpPr>
        <p:spPr>
          <a:xfrm>
            <a:off x="2622711" y="7316698"/>
            <a:ext cx="18608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Desire</a:t>
            </a:r>
            <a:endParaRPr lang="en-US" sz="5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66" name="Triangle 1365">
            <a:extLst>
              <a:ext uri="{FF2B5EF4-FFF2-40B4-BE49-F238E27FC236}">
                <a16:creationId xmlns:a16="http://schemas.microsoft.com/office/drawing/2014/main" id="{B552A6DA-932E-F04D-9299-89A0C678523E}"/>
              </a:ext>
            </a:extLst>
          </p:cNvPr>
          <p:cNvSpPr/>
          <p:nvPr/>
        </p:nvSpPr>
        <p:spPr>
          <a:xfrm>
            <a:off x="2028875" y="7504986"/>
            <a:ext cx="413115" cy="35613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426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rupo 349">
            <a:extLst>
              <a:ext uri="{FF2B5EF4-FFF2-40B4-BE49-F238E27FC236}">
                <a16:creationId xmlns:a16="http://schemas.microsoft.com/office/drawing/2014/main" id="{508E38BF-0F88-AD4E-A4BB-69803102CD37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439" name="CuadroTexto 350">
              <a:extLst>
                <a:ext uri="{FF2B5EF4-FFF2-40B4-BE49-F238E27FC236}">
                  <a16:creationId xmlns:a16="http://schemas.microsoft.com/office/drawing/2014/main" id="{C5BBF206-72FD-A84D-90A6-6F6B20738953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440" name="CuadroTexto 351">
              <a:extLst>
                <a:ext uri="{FF2B5EF4-FFF2-40B4-BE49-F238E27FC236}">
                  <a16:creationId xmlns:a16="http://schemas.microsoft.com/office/drawing/2014/main" id="{43809B7A-449E-0A4F-9B8A-284D88A9D69C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DAD9BEF-9F45-ED4D-A8DE-B38F40592F19}"/>
              </a:ext>
            </a:extLst>
          </p:cNvPr>
          <p:cNvGrpSpPr/>
          <p:nvPr/>
        </p:nvGrpSpPr>
        <p:grpSpPr>
          <a:xfrm>
            <a:off x="15559049" y="5326077"/>
            <a:ext cx="6957675" cy="7044536"/>
            <a:chOff x="15559049" y="5150232"/>
            <a:chExt cx="6957675" cy="7044536"/>
          </a:xfrm>
        </p:grpSpPr>
        <p:grpSp>
          <p:nvGrpSpPr>
            <p:cNvPr id="435" name="Group 434">
              <a:extLst>
                <a:ext uri="{FF2B5EF4-FFF2-40B4-BE49-F238E27FC236}">
                  <a16:creationId xmlns:a16="http://schemas.microsoft.com/office/drawing/2014/main" id="{39054719-0B64-FF42-847F-2D455DB2C8C6}"/>
                </a:ext>
              </a:extLst>
            </p:cNvPr>
            <p:cNvGrpSpPr/>
            <p:nvPr/>
          </p:nvGrpSpPr>
          <p:grpSpPr>
            <a:xfrm>
              <a:off x="15980471" y="5150232"/>
              <a:ext cx="5728872" cy="2708434"/>
              <a:chOff x="2142039" y="6728822"/>
              <a:chExt cx="5192951" cy="4657059"/>
            </a:xfrm>
          </p:grpSpPr>
          <p:sp>
            <p:nvSpPr>
              <p:cNvPr id="446" name="TextBox 445">
                <a:extLst>
                  <a:ext uri="{FF2B5EF4-FFF2-40B4-BE49-F238E27FC236}">
                    <a16:creationId xmlns:a16="http://schemas.microsoft.com/office/drawing/2014/main" id="{041265CF-3982-5847-90E0-AC0891A48EB2}"/>
                  </a:ext>
                </a:extLst>
              </p:cNvPr>
              <p:cNvSpPr txBox="1"/>
              <p:nvPr/>
            </p:nvSpPr>
            <p:spPr>
              <a:xfrm>
                <a:off x="2402642" y="6728822"/>
                <a:ext cx="4671746" cy="22756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rPr>
                  <a:t>+2470</a:t>
                </a:r>
              </a:p>
            </p:txBody>
          </p:sp>
          <p:sp>
            <p:nvSpPr>
              <p:cNvPr id="447" name="TextBox 446">
                <a:extLst>
                  <a:ext uri="{FF2B5EF4-FFF2-40B4-BE49-F238E27FC236}">
                    <a16:creationId xmlns:a16="http://schemas.microsoft.com/office/drawing/2014/main" id="{B94AFAAF-BF4A-294E-96EB-4A24A55F5C4C}"/>
                  </a:ext>
                </a:extLst>
              </p:cNvPr>
              <p:cNvSpPr txBox="1"/>
              <p:nvPr/>
            </p:nvSpPr>
            <p:spPr>
              <a:xfrm>
                <a:off x="2142039" y="9004430"/>
                <a:ext cx="5192951" cy="23814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sure, that’s why we provide point.</a:t>
                </a:r>
              </a:p>
            </p:txBody>
          </p:sp>
        </p:grpSp>
        <p:graphicFrame>
          <p:nvGraphicFramePr>
            <p:cNvPr id="436" name="Chart 435">
              <a:extLst>
                <a:ext uri="{FF2B5EF4-FFF2-40B4-BE49-F238E27FC236}">
                  <a16:creationId xmlns:a16="http://schemas.microsoft.com/office/drawing/2014/main" id="{3BF26B8C-A454-E74C-B35F-16CC8DE2A6F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803375915"/>
                </p:ext>
              </p:extLst>
            </p:nvPr>
          </p:nvGraphicFramePr>
          <p:xfrm>
            <a:off x="15559049" y="8460054"/>
            <a:ext cx="4563658" cy="373471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437" name="Group 436">
              <a:extLst>
                <a:ext uri="{FF2B5EF4-FFF2-40B4-BE49-F238E27FC236}">
                  <a16:creationId xmlns:a16="http://schemas.microsoft.com/office/drawing/2014/main" id="{9D24B9F6-49E9-F04F-B1C2-0FC19EBA76DA}"/>
                </a:ext>
              </a:extLst>
            </p:cNvPr>
            <p:cNvGrpSpPr/>
            <p:nvPr/>
          </p:nvGrpSpPr>
          <p:grpSpPr>
            <a:xfrm>
              <a:off x="19179368" y="8690193"/>
              <a:ext cx="3337356" cy="1209434"/>
              <a:chOff x="10632474" y="9526443"/>
              <a:chExt cx="3337356" cy="1209434"/>
            </a:xfrm>
          </p:grpSpPr>
          <p:sp>
            <p:nvSpPr>
              <p:cNvPr id="444" name="TextBox 443">
                <a:extLst>
                  <a:ext uri="{FF2B5EF4-FFF2-40B4-BE49-F238E27FC236}">
                    <a16:creationId xmlns:a16="http://schemas.microsoft.com/office/drawing/2014/main" id="{E7EDD9C9-B03A-334A-A301-11822A2A99F0}"/>
                  </a:ext>
                </a:extLst>
              </p:cNvPr>
              <p:cNvSpPr txBox="1"/>
              <p:nvPr/>
            </p:nvSpPr>
            <p:spPr>
              <a:xfrm>
                <a:off x="10632474" y="9526443"/>
                <a:ext cx="3337356" cy="563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4080"/>
                  </a:lnSpc>
                </a:pPr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Awareness</a:t>
                </a:r>
              </a:p>
            </p:txBody>
          </p:sp>
          <p:sp>
            <p:nvSpPr>
              <p:cNvPr id="445" name="Rectangle 444">
                <a:extLst>
                  <a:ext uri="{FF2B5EF4-FFF2-40B4-BE49-F238E27FC236}">
                    <a16:creationId xmlns:a16="http://schemas.microsoft.com/office/drawing/2014/main" id="{BC27CC9E-8548-8C4A-AB75-9B1D0385DFC0}"/>
                  </a:ext>
                </a:extLst>
              </p:cNvPr>
              <p:cNvSpPr/>
              <p:nvPr/>
            </p:nvSpPr>
            <p:spPr>
              <a:xfrm>
                <a:off x="10954108" y="10089546"/>
                <a:ext cx="2694087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rPr>
                  <a:t>70%</a:t>
                </a:r>
                <a:endParaRPr lang="en-US" sz="54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endParaRPr>
              </a:p>
            </p:txBody>
          </p:sp>
        </p:grpSp>
        <p:grpSp>
          <p:nvGrpSpPr>
            <p:cNvPr id="441" name="Group 440">
              <a:extLst>
                <a:ext uri="{FF2B5EF4-FFF2-40B4-BE49-F238E27FC236}">
                  <a16:creationId xmlns:a16="http://schemas.microsoft.com/office/drawing/2014/main" id="{470A2075-9E45-D44A-94C3-4BAC0EA908CC}"/>
                </a:ext>
              </a:extLst>
            </p:cNvPr>
            <p:cNvGrpSpPr/>
            <p:nvPr/>
          </p:nvGrpSpPr>
          <p:grpSpPr>
            <a:xfrm>
              <a:off x="19501002" y="10712217"/>
              <a:ext cx="2694087" cy="1209434"/>
              <a:chOff x="15135172" y="9526443"/>
              <a:chExt cx="2694087" cy="1209434"/>
            </a:xfrm>
          </p:grpSpPr>
          <p:sp>
            <p:nvSpPr>
              <p:cNvPr id="442" name="TextBox 441">
                <a:extLst>
                  <a:ext uri="{FF2B5EF4-FFF2-40B4-BE49-F238E27FC236}">
                    <a16:creationId xmlns:a16="http://schemas.microsoft.com/office/drawing/2014/main" id="{485847A4-0F68-FA48-AEEE-1A5D1062ECDF}"/>
                  </a:ext>
                </a:extLst>
              </p:cNvPr>
              <p:cNvSpPr txBox="1"/>
              <p:nvPr/>
            </p:nvSpPr>
            <p:spPr>
              <a:xfrm>
                <a:off x="15455746" y="9526443"/>
                <a:ext cx="2052939" cy="563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4080"/>
                  </a:lnSpc>
                </a:pPr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Desire</a:t>
                </a:r>
              </a:p>
            </p:txBody>
          </p: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BF3AD09F-D47E-9040-8BF8-96A567BCD066}"/>
                  </a:ext>
                </a:extLst>
              </p:cNvPr>
              <p:cNvSpPr/>
              <p:nvPr/>
            </p:nvSpPr>
            <p:spPr>
              <a:xfrm>
                <a:off x="15135172" y="10089546"/>
                <a:ext cx="2694087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rPr>
                  <a:t>30%</a:t>
                </a:r>
                <a:endParaRPr lang="en-US" sz="54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endParaRPr>
              </a:p>
            </p:txBody>
          </p:sp>
        </p:grpSp>
      </p:grpSp>
      <p:grpSp>
        <p:nvGrpSpPr>
          <p:cNvPr id="418" name="Group 417">
            <a:extLst>
              <a:ext uri="{FF2B5EF4-FFF2-40B4-BE49-F238E27FC236}">
                <a16:creationId xmlns:a16="http://schemas.microsoft.com/office/drawing/2014/main" id="{47ABD945-7C24-C947-B40A-588E491A8614}"/>
              </a:ext>
            </a:extLst>
          </p:cNvPr>
          <p:cNvGrpSpPr/>
          <p:nvPr/>
        </p:nvGrpSpPr>
        <p:grpSpPr>
          <a:xfrm>
            <a:off x="1716131" y="5743432"/>
            <a:ext cx="11973994" cy="6266538"/>
            <a:chOff x="1367788" y="6413026"/>
            <a:chExt cx="9696874" cy="5074817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19" name="Group 418">
              <a:extLst>
                <a:ext uri="{FF2B5EF4-FFF2-40B4-BE49-F238E27FC236}">
                  <a16:creationId xmlns:a16="http://schemas.microsoft.com/office/drawing/2014/main" id="{DF445A63-69AE-3D4D-9238-A539BA336408}"/>
                </a:ext>
              </a:extLst>
            </p:cNvPr>
            <p:cNvGrpSpPr/>
            <p:nvPr/>
          </p:nvGrpSpPr>
          <p:grpSpPr>
            <a:xfrm>
              <a:off x="2557429" y="8134697"/>
              <a:ext cx="1569511" cy="1129482"/>
              <a:chOff x="2557429" y="8134697"/>
              <a:chExt cx="1569511" cy="1129482"/>
            </a:xfrm>
            <a:grpFill/>
          </p:grpSpPr>
          <p:sp>
            <p:nvSpPr>
              <p:cNvPr id="1230" name="Freeform 635">
                <a:extLst>
                  <a:ext uri="{FF2B5EF4-FFF2-40B4-BE49-F238E27FC236}">
                    <a16:creationId xmlns:a16="http://schemas.microsoft.com/office/drawing/2014/main" id="{C7740F20-8E8A-4641-968B-56DCEBD4E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0528" y="8711204"/>
                <a:ext cx="813478" cy="552975"/>
              </a:xfrm>
              <a:custGeom>
                <a:avLst/>
                <a:gdLst>
                  <a:gd name="T0" fmla="*/ 132 w 150"/>
                  <a:gd name="T1" fmla="*/ 88 h 96"/>
                  <a:gd name="T2" fmla="*/ 130 w 150"/>
                  <a:gd name="T3" fmla="*/ 80 h 96"/>
                  <a:gd name="T4" fmla="*/ 144 w 150"/>
                  <a:gd name="T5" fmla="*/ 78 h 96"/>
                  <a:gd name="T6" fmla="*/ 146 w 150"/>
                  <a:gd name="T7" fmla="*/ 68 h 96"/>
                  <a:gd name="T8" fmla="*/ 146 w 150"/>
                  <a:gd name="T9" fmla="*/ 61 h 96"/>
                  <a:gd name="T10" fmla="*/ 132 w 150"/>
                  <a:gd name="T11" fmla="*/ 64 h 96"/>
                  <a:gd name="T12" fmla="*/ 126 w 150"/>
                  <a:gd name="T13" fmla="*/ 76 h 96"/>
                  <a:gd name="T14" fmla="*/ 110 w 150"/>
                  <a:gd name="T15" fmla="*/ 76 h 96"/>
                  <a:gd name="T16" fmla="*/ 102 w 150"/>
                  <a:gd name="T17" fmla="*/ 69 h 96"/>
                  <a:gd name="T18" fmla="*/ 96 w 150"/>
                  <a:gd name="T19" fmla="*/ 51 h 96"/>
                  <a:gd name="T20" fmla="*/ 98 w 150"/>
                  <a:gd name="T21" fmla="*/ 38 h 96"/>
                  <a:gd name="T22" fmla="*/ 90 w 150"/>
                  <a:gd name="T23" fmla="*/ 35 h 96"/>
                  <a:gd name="T24" fmla="*/ 82 w 150"/>
                  <a:gd name="T25" fmla="*/ 24 h 96"/>
                  <a:gd name="T26" fmla="*/ 75 w 150"/>
                  <a:gd name="T27" fmla="*/ 17 h 96"/>
                  <a:gd name="T28" fmla="*/ 68 w 150"/>
                  <a:gd name="T29" fmla="*/ 20 h 96"/>
                  <a:gd name="T30" fmla="*/ 59 w 150"/>
                  <a:gd name="T31" fmla="*/ 10 h 96"/>
                  <a:gd name="T32" fmla="*/ 45 w 150"/>
                  <a:gd name="T33" fmla="*/ 6 h 96"/>
                  <a:gd name="T34" fmla="*/ 29 w 150"/>
                  <a:gd name="T35" fmla="*/ 8 h 96"/>
                  <a:gd name="T36" fmla="*/ 13 w 150"/>
                  <a:gd name="T37" fmla="*/ 1 h 96"/>
                  <a:gd name="T38" fmla="*/ 7 w 150"/>
                  <a:gd name="T39" fmla="*/ 16 h 96"/>
                  <a:gd name="T40" fmla="*/ 15 w 150"/>
                  <a:gd name="T41" fmla="*/ 28 h 96"/>
                  <a:gd name="T42" fmla="*/ 15 w 150"/>
                  <a:gd name="T43" fmla="*/ 32 h 96"/>
                  <a:gd name="T44" fmla="*/ 25 w 150"/>
                  <a:gd name="T45" fmla="*/ 38 h 96"/>
                  <a:gd name="T46" fmla="*/ 26 w 150"/>
                  <a:gd name="T47" fmla="*/ 44 h 96"/>
                  <a:gd name="T48" fmla="*/ 36 w 150"/>
                  <a:gd name="T49" fmla="*/ 53 h 96"/>
                  <a:gd name="T50" fmla="*/ 36 w 150"/>
                  <a:gd name="T51" fmla="*/ 47 h 96"/>
                  <a:gd name="T52" fmla="*/ 32 w 150"/>
                  <a:gd name="T53" fmla="*/ 42 h 96"/>
                  <a:gd name="T54" fmla="*/ 26 w 150"/>
                  <a:gd name="T55" fmla="*/ 32 h 96"/>
                  <a:gd name="T56" fmla="*/ 20 w 150"/>
                  <a:gd name="T57" fmla="*/ 23 h 96"/>
                  <a:gd name="T58" fmla="*/ 13 w 150"/>
                  <a:gd name="T59" fmla="*/ 16 h 96"/>
                  <a:gd name="T60" fmla="*/ 11 w 150"/>
                  <a:gd name="T61" fmla="*/ 5 h 96"/>
                  <a:gd name="T62" fmla="*/ 15 w 150"/>
                  <a:gd name="T63" fmla="*/ 7 h 96"/>
                  <a:gd name="T64" fmla="*/ 20 w 150"/>
                  <a:gd name="T65" fmla="*/ 9 h 96"/>
                  <a:gd name="T66" fmla="*/ 23 w 150"/>
                  <a:gd name="T67" fmla="*/ 19 h 96"/>
                  <a:gd name="T68" fmla="*/ 23 w 150"/>
                  <a:gd name="T69" fmla="*/ 20 h 96"/>
                  <a:gd name="T70" fmla="*/ 32 w 150"/>
                  <a:gd name="T71" fmla="*/ 27 h 96"/>
                  <a:gd name="T72" fmla="*/ 36 w 150"/>
                  <a:gd name="T73" fmla="*/ 33 h 96"/>
                  <a:gd name="T74" fmla="*/ 38 w 150"/>
                  <a:gd name="T75" fmla="*/ 38 h 96"/>
                  <a:gd name="T76" fmla="*/ 46 w 150"/>
                  <a:gd name="T77" fmla="*/ 45 h 96"/>
                  <a:gd name="T78" fmla="*/ 54 w 150"/>
                  <a:gd name="T79" fmla="*/ 53 h 96"/>
                  <a:gd name="T80" fmla="*/ 56 w 150"/>
                  <a:gd name="T81" fmla="*/ 59 h 96"/>
                  <a:gd name="T82" fmla="*/ 58 w 150"/>
                  <a:gd name="T83" fmla="*/ 65 h 96"/>
                  <a:gd name="T84" fmla="*/ 60 w 150"/>
                  <a:gd name="T85" fmla="*/ 72 h 96"/>
                  <a:gd name="T86" fmla="*/ 68 w 150"/>
                  <a:gd name="T87" fmla="*/ 77 h 96"/>
                  <a:gd name="T88" fmla="*/ 89 w 150"/>
                  <a:gd name="T89" fmla="*/ 86 h 96"/>
                  <a:gd name="T90" fmla="*/ 113 w 150"/>
                  <a:gd name="T91" fmla="*/ 88 h 96"/>
                  <a:gd name="T92" fmla="*/ 126 w 150"/>
                  <a:gd name="T93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0" h="96">
                    <a:moveTo>
                      <a:pt x="126" y="89"/>
                    </a:moveTo>
                    <a:cubicBezTo>
                      <a:pt x="127" y="89"/>
                      <a:pt x="134" y="90"/>
                      <a:pt x="132" y="88"/>
                    </a:cubicBezTo>
                    <a:cubicBezTo>
                      <a:pt x="131" y="86"/>
                      <a:pt x="129" y="85"/>
                      <a:pt x="128" y="83"/>
                    </a:cubicBezTo>
                    <a:cubicBezTo>
                      <a:pt x="128" y="83"/>
                      <a:pt x="129" y="80"/>
                      <a:pt x="130" y="80"/>
                    </a:cubicBezTo>
                    <a:cubicBezTo>
                      <a:pt x="131" y="79"/>
                      <a:pt x="136" y="80"/>
                      <a:pt x="138" y="80"/>
                    </a:cubicBezTo>
                    <a:cubicBezTo>
                      <a:pt x="141" y="80"/>
                      <a:pt x="140" y="75"/>
                      <a:pt x="144" y="78"/>
                    </a:cubicBezTo>
                    <a:cubicBezTo>
                      <a:pt x="145" y="76"/>
                      <a:pt x="146" y="75"/>
                      <a:pt x="146" y="73"/>
                    </a:cubicBezTo>
                    <a:cubicBezTo>
                      <a:pt x="146" y="71"/>
                      <a:pt x="145" y="69"/>
                      <a:pt x="146" y="68"/>
                    </a:cubicBezTo>
                    <a:cubicBezTo>
                      <a:pt x="147" y="66"/>
                      <a:pt x="150" y="64"/>
                      <a:pt x="150" y="63"/>
                    </a:cubicBezTo>
                    <a:cubicBezTo>
                      <a:pt x="149" y="61"/>
                      <a:pt x="148" y="61"/>
                      <a:pt x="146" y="61"/>
                    </a:cubicBezTo>
                    <a:cubicBezTo>
                      <a:pt x="143" y="61"/>
                      <a:pt x="139" y="61"/>
                      <a:pt x="136" y="62"/>
                    </a:cubicBezTo>
                    <a:cubicBezTo>
                      <a:pt x="134" y="62"/>
                      <a:pt x="133" y="63"/>
                      <a:pt x="132" y="64"/>
                    </a:cubicBezTo>
                    <a:cubicBezTo>
                      <a:pt x="131" y="66"/>
                      <a:pt x="132" y="68"/>
                      <a:pt x="131" y="70"/>
                    </a:cubicBezTo>
                    <a:cubicBezTo>
                      <a:pt x="131" y="71"/>
                      <a:pt x="126" y="76"/>
                      <a:pt x="126" y="76"/>
                    </a:cubicBezTo>
                    <a:cubicBezTo>
                      <a:pt x="122" y="75"/>
                      <a:pt x="118" y="76"/>
                      <a:pt x="114" y="78"/>
                    </a:cubicBezTo>
                    <a:cubicBezTo>
                      <a:pt x="112" y="78"/>
                      <a:pt x="111" y="77"/>
                      <a:pt x="110" y="76"/>
                    </a:cubicBezTo>
                    <a:cubicBezTo>
                      <a:pt x="109" y="75"/>
                      <a:pt x="107" y="75"/>
                      <a:pt x="105" y="74"/>
                    </a:cubicBezTo>
                    <a:cubicBezTo>
                      <a:pt x="103" y="74"/>
                      <a:pt x="103" y="71"/>
                      <a:pt x="102" y="69"/>
                    </a:cubicBezTo>
                    <a:cubicBezTo>
                      <a:pt x="101" y="67"/>
                      <a:pt x="99" y="66"/>
                      <a:pt x="98" y="64"/>
                    </a:cubicBezTo>
                    <a:cubicBezTo>
                      <a:pt x="97" y="60"/>
                      <a:pt x="95" y="55"/>
                      <a:pt x="96" y="51"/>
                    </a:cubicBezTo>
                    <a:cubicBezTo>
                      <a:pt x="96" y="48"/>
                      <a:pt x="95" y="44"/>
                      <a:pt x="97" y="41"/>
                    </a:cubicBezTo>
                    <a:cubicBezTo>
                      <a:pt x="98" y="40"/>
                      <a:pt x="98" y="39"/>
                      <a:pt x="98" y="38"/>
                    </a:cubicBezTo>
                    <a:cubicBezTo>
                      <a:pt x="99" y="36"/>
                      <a:pt x="97" y="37"/>
                      <a:pt x="96" y="36"/>
                    </a:cubicBezTo>
                    <a:cubicBezTo>
                      <a:pt x="94" y="36"/>
                      <a:pt x="92" y="35"/>
                      <a:pt x="90" y="35"/>
                    </a:cubicBezTo>
                    <a:cubicBezTo>
                      <a:pt x="89" y="34"/>
                      <a:pt x="87" y="32"/>
                      <a:pt x="87" y="30"/>
                    </a:cubicBezTo>
                    <a:cubicBezTo>
                      <a:pt x="87" y="27"/>
                      <a:pt x="84" y="26"/>
                      <a:pt x="82" y="24"/>
                    </a:cubicBezTo>
                    <a:cubicBezTo>
                      <a:pt x="81" y="22"/>
                      <a:pt x="81" y="20"/>
                      <a:pt x="80" y="18"/>
                    </a:cubicBezTo>
                    <a:cubicBezTo>
                      <a:pt x="79" y="17"/>
                      <a:pt x="77" y="17"/>
                      <a:pt x="75" y="17"/>
                    </a:cubicBezTo>
                    <a:cubicBezTo>
                      <a:pt x="74" y="16"/>
                      <a:pt x="72" y="16"/>
                      <a:pt x="71" y="17"/>
                    </a:cubicBezTo>
                    <a:cubicBezTo>
                      <a:pt x="71" y="18"/>
                      <a:pt x="70" y="20"/>
                      <a:pt x="68" y="20"/>
                    </a:cubicBezTo>
                    <a:cubicBezTo>
                      <a:pt x="66" y="20"/>
                      <a:pt x="63" y="18"/>
                      <a:pt x="62" y="16"/>
                    </a:cubicBezTo>
                    <a:cubicBezTo>
                      <a:pt x="61" y="13"/>
                      <a:pt x="61" y="12"/>
                      <a:pt x="59" y="10"/>
                    </a:cubicBezTo>
                    <a:cubicBezTo>
                      <a:pt x="57" y="9"/>
                      <a:pt x="54" y="6"/>
                      <a:pt x="52" y="6"/>
                    </a:cubicBezTo>
                    <a:cubicBezTo>
                      <a:pt x="51" y="5"/>
                      <a:pt x="45" y="5"/>
                      <a:pt x="45" y="6"/>
                    </a:cubicBezTo>
                    <a:cubicBezTo>
                      <a:pt x="43" y="9"/>
                      <a:pt x="42" y="8"/>
                      <a:pt x="39" y="8"/>
                    </a:cubicBezTo>
                    <a:cubicBezTo>
                      <a:pt x="35" y="8"/>
                      <a:pt x="32" y="8"/>
                      <a:pt x="29" y="8"/>
                    </a:cubicBezTo>
                    <a:cubicBezTo>
                      <a:pt x="28" y="8"/>
                      <a:pt x="25" y="6"/>
                      <a:pt x="23" y="5"/>
                    </a:cubicBezTo>
                    <a:cubicBezTo>
                      <a:pt x="20" y="4"/>
                      <a:pt x="17" y="3"/>
                      <a:pt x="13" y="1"/>
                    </a:cubicBezTo>
                    <a:cubicBezTo>
                      <a:pt x="9" y="0"/>
                      <a:pt x="4" y="1"/>
                      <a:pt x="0" y="2"/>
                    </a:cubicBezTo>
                    <a:cubicBezTo>
                      <a:pt x="1" y="7"/>
                      <a:pt x="5" y="11"/>
                      <a:pt x="7" y="16"/>
                    </a:cubicBezTo>
                    <a:cubicBezTo>
                      <a:pt x="8" y="18"/>
                      <a:pt x="11" y="20"/>
                      <a:pt x="13" y="21"/>
                    </a:cubicBezTo>
                    <a:cubicBezTo>
                      <a:pt x="14" y="23"/>
                      <a:pt x="16" y="26"/>
                      <a:pt x="15" y="28"/>
                    </a:cubicBezTo>
                    <a:cubicBezTo>
                      <a:pt x="15" y="28"/>
                      <a:pt x="8" y="26"/>
                      <a:pt x="12" y="29"/>
                    </a:cubicBezTo>
                    <a:cubicBezTo>
                      <a:pt x="13" y="30"/>
                      <a:pt x="14" y="31"/>
                      <a:pt x="15" y="32"/>
                    </a:cubicBezTo>
                    <a:cubicBezTo>
                      <a:pt x="17" y="32"/>
                      <a:pt x="18" y="32"/>
                      <a:pt x="19" y="33"/>
                    </a:cubicBezTo>
                    <a:cubicBezTo>
                      <a:pt x="21" y="34"/>
                      <a:pt x="23" y="36"/>
                      <a:pt x="25" y="38"/>
                    </a:cubicBezTo>
                    <a:cubicBezTo>
                      <a:pt x="26" y="39"/>
                      <a:pt x="25" y="41"/>
                      <a:pt x="24" y="42"/>
                    </a:cubicBezTo>
                    <a:cubicBezTo>
                      <a:pt x="23" y="43"/>
                      <a:pt x="25" y="44"/>
                      <a:pt x="26" y="44"/>
                    </a:cubicBezTo>
                    <a:cubicBezTo>
                      <a:pt x="29" y="46"/>
                      <a:pt x="31" y="48"/>
                      <a:pt x="33" y="50"/>
                    </a:cubicBezTo>
                    <a:cubicBezTo>
                      <a:pt x="34" y="51"/>
                      <a:pt x="35" y="53"/>
                      <a:pt x="36" y="53"/>
                    </a:cubicBezTo>
                    <a:cubicBezTo>
                      <a:pt x="37" y="53"/>
                      <a:pt x="38" y="51"/>
                      <a:pt x="37" y="50"/>
                    </a:cubicBezTo>
                    <a:cubicBezTo>
                      <a:pt x="37" y="49"/>
                      <a:pt x="36" y="48"/>
                      <a:pt x="36" y="47"/>
                    </a:cubicBezTo>
                    <a:cubicBezTo>
                      <a:pt x="35" y="46"/>
                      <a:pt x="33" y="47"/>
                      <a:pt x="32" y="46"/>
                    </a:cubicBezTo>
                    <a:cubicBezTo>
                      <a:pt x="30" y="44"/>
                      <a:pt x="32" y="44"/>
                      <a:pt x="32" y="42"/>
                    </a:cubicBezTo>
                    <a:cubicBezTo>
                      <a:pt x="32" y="42"/>
                      <a:pt x="30" y="40"/>
                      <a:pt x="30" y="39"/>
                    </a:cubicBezTo>
                    <a:cubicBezTo>
                      <a:pt x="28" y="37"/>
                      <a:pt x="28" y="34"/>
                      <a:pt x="26" y="32"/>
                    </a:cubicBezTo>
                    <a:cubicBezTo>
                      <a:pt x="24" y="31"/>
                      <a:pt x="22" y="29"/>
                      <a:pt x="21" y="27"/>
                    </a:cubicBezTo>
                    <a:cubicBezTo>
                      <a:pt x="21" y="26"/>
                      <a:pt x="21" y="24"/>
                      <a:pt x="20" y="23"/>
                    </a:cubicBezTo>
                    <a:cubicBezTo>
                      <a:pt x="19" y="22"/>
                      <a:pt x="18" y="21"/>
                      <a:pt x="17" y="20"/>
                    </a:cubicBezTo>
                    <a:cubicBezTo>
                      <a:pt x="16" y="18"/>
                      <a:pt x="15" y="17"/>
                      <a:pt x="13" y="16"/>
                    </a:cubicBezTo>
                    <a:cubicBezTo>
                      <a:pt x="12" y="15"/>
                      <a:pt x="12" y="13"/>
                      <a:pt x="12" y="12"/>
                    </a:cubicBezTo>
                    <a:cubicBezTo>
                      <a:pt x="12" y="11"/>
                      <a:pt x="10" y="6"/>
                      <a:pt x="11" y="5"/>
                    </a:cubicBezTo>
                    <a:cubicBezTo>
                      <a:pt x="12" y="4"/>
                      <a:pt x="13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6"/>
                      <a:pt x="17" y="7"/>
                      <a:pt x="18" y="8"/>
                    </a:cubicBezTo>
                    <a:cubicBezTo>
                      <a:pt x="19" y="8"/>
                      <a:pt x="20" y="8"/>
                      <a:pt x="20" y="9"/>
                    </a:cubicBezTo>
                    <a:cubicBezTo>
                      <a:pt x="20" y="11"/>
                      <a:pt x="21" y="13"/>
                      <a:pt x="22" y="15"/>
                    </a:cubicBezTo>
                    <a:cubicBezTo>
                      <a:pt x="22" y="16"/>
                      <a:pt x="23" y="18"/>
                      <a:pt x="23" y="19"/>
                    </a:cubicBezTo>
                    <a:cubicBezTo>
                      <a:pt x="23" y="20"/>
                      <a:pt x="22" y="21"/>
                      <a:pt x="22" y="22"/>
                    </a:cubicBezTo>
                    <a:cubicBezTo>
                      <a:pt x="23" y="22"/>
                      <a:pt x="23" y="20"/>
                      <a:pt x="23" y="20"/>
                    </a:cubicBezTo>
                    <a:cubicBezTo>
                      <a:pt x="24" y="19"/>
                      <a:pt x="25" y="22"/>
                      <a:pt x="26" y="22"/>
                    </a:cubicBezTo>
                    <a:cubicBezTo>
                      <a:pt x="27" y="23"/>
                      <a:pt x="32" y="26"/>
                      <a:pt x="32" y="27"/>
                    </a:cubicBezTo>
                    <a:cubicBezTo>
                      <a:pt x="32" y="29"/>
                      <a:pt x="33" y="30"/>
                      <a:pt x="34" y="30"/>
                    </a:cubicBezTo>
                    <a:cubicBezTo>
                      <a:pt x="35" y="31"/>
                      <a:pt x="35" y="32"/>
                      <a:pt x="36" y="33"/>
                    </a:cubicBezTo>
                    <a:cubicBezTo>
                      <a:pt x="37" y="34"/>
                      <a:pt x="38" y="33"/>
                      <a:pt x="38" y="34"/>
                    </a:cubicBezTo>
                    <a:cubicBezTo>
                      <a:pt x="39" y="35"/>
                      <a:pt x="37" y="36"/>
                      <a:pt x="38" y="38"/>
                    </a:cubicBezTo>
                    <a:cubicBezTo>
                      <a:pt x="40" y="39"/>
                      <a:pt x="42" y="40"/>
                      <a:pt x="44" y="42"/>
                    </a:cubicBezTo>
                    <a:cubicBezTo>
                      <a:pt x="45" y="43"/>
                      <a:pt x="45" y="44"/>
                      <a:pt x="46" y="45"/>
                    </a:cubicBezTo>
                    <a:cubicBezTo>
                      <a:pt x="47" y="46"/>
                      <a:pt x="48" y="46"/>
                      <a:pt x="49" y="48"/>
                    </a:cubicBezTo>
                    <a:cubicBezTo>
                      <a:pt x="51" y="49"/>
                      <a:pt x="52" y="51"/>
                      <a:pt x="54" y="53"/>
                    </a:cubicBezTo>
                    <a:cubicBezTo>
                      <a:pt x="55" y="54"/>
                      <a:pt x="56" y="55"/>
                      <a:pt x="57" y="56"/>
                    </a:cubicBezTo>
                    <a:cubicBezTo>
                      <a:pt x="58" y="58"/>
                      <a:pt x="56" y="58"/>
                      <a:pt x="56" y="59"/>
                    </a:cubicBezTo>
                    <a:cubicBezTo>
                      <a:pt x="56" y="60"/>
                      <a:pt x="59" y="59"/>
                      <a:pt x="59" y="61"/>
                    </a:cubicBezTo>
                    <a:cubicBezTo>
                      <a:pt x="58" y="63"/>
                      <a:pt x="57" y="63"/>
                      <a:pt x="58" y="65"/>
                    </a:cubicBezTo>
                    <a:cubicBezTo>
                      <a:pt x="58" y="65"/>
                      <a:pt x="56" y="67"/>
                      <a:pt x="57" y="68"/>
                    </a:cubicBezTo>
                    <a:cubicBezTo>
                      <a:pt x="58" y="69"/>
                      <a:pt x="59" y="71"/>
                      <a:pt x="60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6" y="74"/>
                      <a:pt x="66" y="76"/>
                      <a:pt x="68" y="77"/>
                    </a:cubicBezTo>
                    <a:cubicBezTo>
                      <a:pt x="71" y="79"/>
                      <a:pt x="75" y="79"/>
                      <a:pt x="77" y="81"/>
                    </a:cubicBezTo>
                    <a:cubicBezTo>
                      <a:pt x="81" y="83"/>
                      <a:pt x="85" y="85"/>
                      <a:pt x="89" y="86"/>
                    </a:cubicBezTo>
                    <a:cubicBezTo>
                      <a:pt x="92" y="88"/>
                      <a:pt x="97" y="90"/>
                      <a:pt x="101" y="91"/>
                    </a:cubicBezTo>
                    <a:cubicBezTo>
                      <a:pt x="105" y="91"/>
                      <a:pt x="108" y="87"/>
                      <a:pt x="113" y="88"/>
                    </a:cubicBezTo>
                    <a:cubicBezTo>
                      <a:pt x="117" y="89"/>
                      <a:pt x="120" y="93"/>
                      <a:pt x="123" y="96"/>
                    </a:cubicBezTo>
                    <a:cubicBezTo>
                      <a:pt x="123" y="95"/>
                      <a:pt x="124" y="90"/>
                      <a:pt x="126" y="89"/>
                    </a:cubicBezTo>
                    <a:cubicBezTo>
                      <a:pt x="127" y="89"/>
                      <a:pt x="125" y="89"/>
                      <a:pt x="126" y="8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231" name="Freeform 641">
                <a:extLst>
                  <a:ext uri="{FF2B5EF4-FFF2-40B4-BE49-F238E27FC236}">
                    <a16:creationId xmlns:a16="http://schemas.microsoft.com/office/drawing/2014/main" id="{47B696DA-3C25-0542-A272-8745ABAECC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7429" y="8134697"/>
                <a:ext cx="1569511" cy="823580"/>
              </a:xfrm>
              <a:custGeom>
                <a:avLst/>
                <a:gdLst>
                  <a:gd name="T0" fmla="*/ 84 w 289"/>
                  <a:gd name="T1" fmla="*/ 106 h 143"/>
                  <a:gd name="T2" fmla="*/ 105 w 289"/>
                  <a:gd name="T3" fmla="*/ 119 h 143"/>
                  <a:gd name="T4" fmla="*/ 125 w 289"/>
                  <a:gd name="T5" fmla="*/ 127 h 143"/>
                  <a:gd name="T6" fmla="*/ 137 w 289"/>
                  <a:gd name="T7" fmla="*/ 127 h 143"/>
                  <a:gd name="T8" fmla="*/ 149 w 289"/>
                  <a:gd name="T9" fmla="*/ 119 h 143"/>
                  <a:gd name="T10" fmla="*/ 162 w 289"/>
                  <a:gd name="T11" fmla="*/ 118 h 143"/>
                  <a:gd name="T12" fmla="*/ 177 w 289"/>
                  <a:gd name="T13" fmla="*/ 119 h 143"/>
                  <a:gd name="T14" fmla="*/ 171 w 289"/>
                  <a:gd name="T15" fmla="*/ 113 h 143"/>
                  <a:gd name="T16" fmla="*/ 186 w 289"/>
                  <a:gd name="T17" fmla="*/ 113 h 143"/>
                  <a:gd name="T18" fmla="*/ 209 w 289"/>
                  <a:gd name="T19" fmla="*/ 122 h 143"/>
                  <a:gd name="T20" fmla="*/ 213 w 289"/>
                  <a:gd name="T21" fmla="*/ 133 h 143"/>
                  <a:gd name="T22" fmla="*/ 220 w 289"/>
                  <a:gd name="T23" fmla="*/ 143 h 143"/>
                  <a:gd name="T24" fmla="*/ 215 w 289"/>
                  <a:gd name="T25" fmla="*/ 108 h 143"/>
                  <a:gd name="T26" fmla="*/ 234 w 289"/>
                  <a:gd name="T27" fmla="*/ 92 h 143"/>
                  <a:gd name="T28" fmla="*/ 239 w 289"/>
                  <a:gd name="T29" fmla="*/ 86 h 143"/>
                  <a:gd name="T30" fmla="*/ 244 w 289"/>
                  <a:gd name="T31" fmla="*/ 82 h 143"/>
                  <a:gd name="T32" fmla="*/ 242 w 289"/>
                  <a:gd name="T33" fmla="*/ 78 h 143"/>
                  <a:gd name="T34" fmla="*/ 238 w 289"/>
                  <a:gd name="T35" fmla="*/ 71 h 143"/>
                  <a:gd name="T36" fmla="*/ 239 w 289"/>
                  <a:gd name="T37" fmla="*/ 69 h 143"/>
                  <a:gd name="T38" fmla="*/ 242 w 289"/>
                  <a:gd name="T39" fmla="*/ 75 h 143"/>
                  <a:gd name="T40" fmla="*/ 246 w 289"/>
                  <a:gd name="T41" fmla="*/ 62 h 143"/>
                  <a:gd name="T42" fmla="*/ 253 w 289"/>
                  <a:gd name="T43" fmla="*/ 52 h 143"/>
                  <a:gd name="T44" fmla="*/ 265 w 289"/>
                  <a:gd name="T45" fmla="*/ 48 h 143"/>
                  <a:gd name="T46" fmla="*/ 271 w 289"/>
                  <a:gd name="T47" fmla="*/ 48 h 143"/>
                  <a:gd name="T48" fmla="*/ 274 w 289"/>
                  <a:gd name="T49" fmla="*/ 35 h 143"/>
                  <a:gd name="T50" fmla="*/ 288 w 289"/>
                  <a:gd name="T51" fmla="*/ 28 h 143"/>
                  <a:gd name="T52" fmla="*/ 276 w 289"/>
                  <a:gd name="T53" fmla="*/ 13 h 143"/>
                  <a:gd name="T54" fmla="*/ 264 w 289"/>
                  <a:gd name="T55" fmla="*/ 28 h 143"/>
                  <a:gd name="T56" fmla="*/ 237 w 289"/>
                  <a:gd name="T57" fmla="*/ 39 h 143"/>
                  <a:gd name="T58" fmla="*/ 224 w 289"/>
                  <a:gd name="T59" fmla="*/ 45 h 143"/>
                  <a:gd name="T60" fmla="*/ 208 w 289"/>
                  <a:gd name="T61" fmla="*/ 44 h 143"/>
                  <a:gd name="T62" fmla="*/ 203 w 289"/>
                  <a:gd name="T63" fmla="*/ 36 h 143"/>
                  <a:gd name="T64" fmla="*/ 196 w 289"/>
                  <a:gd name="T65" fmla="*/ 28 h 143"/>
                  <a:gd name="T66" fmla="*/ 185 w 289"/>
                  <a:gd name="T67" fmla="*/ 48 h 143"/>
                  <a:gd name="T68" fmla="*/ 187 w 289"/>
                  <a:gd name="T69" fmla="*/ 25 h 143"/>
                  <a:gd name="T70" fmla="*/ 196 w 289"/>
                  <a:gd name="T71" fmla="*/ 17 h 143"/>
                  <a:gd name="T72" fmla="*/ 184 w 289"/>
                  <a:gd name="T73" fmla="*/ 13 h 143"/>
                  <a:gd name="T74" fmla="*/ 165 w 289"/>
                  <a:gd name="T75" fmla="*/ 15 h 143"/>
                  <a:gd name="T76" fmla="*/ 158 w 289"/>
                  <a:gd name="T77" fmla="*/ 5 h 143"/>
                  <a:gd name="T78" fmla="*/ 147 w 289"/>
                  <a:gd name="T79" fmla="*/ 4 h 143"/>
                  <a:gd name="T80" fmla="*/ 30 w 289"/>
                  <a:gd name="T81" fmla="*/ 4 h 143"/>
                  <a:gd name="T82" fmla="*/ 7 w 289"/>
                  <a:gd name="T83" fmla="*/ 9 h 143"/>
                  <a:gd name="T84" fmla="*/ 8 w 289"/>
                  <a:gd name="T85" fmla="*/ 21 h 143"/>
                  <a:gd name="T86" fmla="*/ 2 w 289"/>
                  <a:gd name="T87" fmla="*/ 40 h 143"/>
                  <a:gd name="T88" fmla="*/ 5 w 289"/>
                  <a:gd name="T89" fmla="*/ 63 h 143"/>
                  <a:gd name="T90" fmla="*/ 12 w 289"/>
                  <a:gd name="T91" fmla="*/ 73 h 143"/>
                  <a:gd name="T92" fmla="*/ 21 w 289"/>
                  <a:gd name="T93" fmla="*/ 88 h 143"/>
                  <a:gd name="T94" fmla="*/ 39 w 289"/>
                  <a:gd name="T95" fmla="*/ 10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89" h="143">
                    <a:moveTo>
                      <a:pt x="68" y="108"/>
                    </a:moveTo>
                    <a:cubicBezTo>
                      <a:pt x="71" y="108"/>
                      <a:pt x="74" y="108"/>
                      <a:pt x="78" y="108"/>
                    </a:cubicBezTo>
                    <a:cubicBezTo>
                      <a:pt x="79" y="108"/>
                      <a:pt x="81" y="108"/>
                      <a:pt x="82" y="108"/>
                    </a:cubicBezTo>
                    <a:cubicBezTo>
                      <a:pt x="83" y="108"/>
                      <a:pt x="83" y="106"/>
                      <a:pt x="84" y="106"/>
                    </a:cubicBezTo>
                    <a:cubicBezTo>
                      <a:pt x="85" y="105"/>
                      <a:pt x="91" y="105"/>
                      <a:pt x="91" y="106"/>
                    </a:cubicBezTo>
                    <a:cubicBezTo>
                      <a:pt x="94" y="108"/>
                      <a:pt x="97" y="110"/>
                      <a:pt x="100" y="112"/>
                    </a:cubicBezTo>
                    <a:cubicBezTo>
                      <a:pt x="100" y="112"/>
                      <a:pt x="101" y="115"/>
                      <a:pt x="101" y="116"/>
                    </a:cubicBezTo>
                    <a:cubicBezTo>
                      <a:pt x="102" y="118"/>
                      <a:pt x="102" y="118"/>
                      <a:pt x="105" y="119"/>
                    </a:cubicBezTo>
                    <a:cubicBezTo>
                      <a:pt x="107" y="120"/>
                      <a:pt x="108" y="121"/>
                      <a:pt x="109" y="119"/>
                    </a:cubicBezTo>
                    <a:cubicBezTo>
                      <a:pt x="110" y="116"/>
                      <a:pt x="111" y="116"/>
                      <a:pt x="114" y="117"/>
                    </a:cubicBezTo>
                    <a:cubicBezTo>
                      <a:pt x="116" y="117"/>
                      <a:pt x="119" y="118"/>
                      <a:pt x="119" y="120"/>
                    </a:cubicBezTo>
                    <a:cubicBezTo>
                      <a:pt x="121" y="123"/>
                      <a:pt x="123" y="124"/>
                      <a:pt x="125" y="127"/>
                    </a:cubicBezTo>
                    <a:cubicBezTo>
                      <a:pt x="127" y="129"/>
                      <a:pt x="126" y="133"/>
                      <a:pt x="129" y="134"/>
                    </a:cubicBezTo>
                    <a:cubicBezTo>
                      <a:pt x="131" y="136"/>
                      <a:pt x="135" y="136"/>
                      <a:pt x="137" y="137"/>
                    </a:cubicBezTo>
                    <a:cubicBezTo>
                      <a:pt x="137" y="136"/>
                      <a:pt x="135" y="129"/>
                      <a:pt x="135" y="129"/>
                    </a:cubicBezTo>
                    <a:cubicBezTo>
                      <a:pt x="137" y="130"/>
                      <a:pt x="136" y="127"/>
                      <a:pt x="137" y="127"/>
                    </a:cubicBezTo>
                    <a:cubicBezTo>
                      <a:pt x="137" y="126"/>
                      <a:pt x="139" y="126"/>
                      <a:pt x="140" y="125"/>
                    </a:cubicBezTo>
                    <a:cubicBezTo>
                      <a:pt x="141" y="125"/>
                      <a:pt x="142" y="122"/>
                      <a:pt x="142" y="122"/>
                    </a:cubicBezTo>
                    <a:cubicBezTo>
                      <a:pt x="143" y="123"/>
                      <a:pt x="144" y="123"/>
                      <a:pt x="145" y="122"/>
                    </a:cubicBezTo>
                    <a:cubicBezTo>
                      <a:pt x="147" y="121"/>
                      <a:pt x="148" y="121"/>
                      <a:pt x="149" y="119"/>
                    </a:cubicBezTo>
                    <a:cubicBezTo>
                      <a:pt x="151" y="118"/>
                      <a:pt x="148" y="118"/>
                      <a:pt x="148" y="117"/>
                    </a:cubicBezTo>
                    <a:cubicBezTo>
                      <a:pt x="148" y="117"/>
                      <a:pt x="151" y="118"/>
                      <a:pt x="152" y="117"/>
                    </a:cubicBezTo>
                    <a:cubicBezTo>
                      <a:pt x="154" y="116"/>
                      <a:pt x="155" y="116"/>
                      <a:pt x="157" y="116"/>
                    </a:cubicBezTo>
                    <a:cubicBezTo>
                      <a:pt x="159" y="116"/>
                      <a:pt x="160" y="119"/>
                      <a:pt x="162" y="118"/>
                    </a:cubicBezTo>
                    <a:cubicBezTo>
                      <a:pt x="165" y="116"/>
                      <a:pt x="166" y="118"/>
                      <a:pt x="168" y="119"/>
                    </a:cubicBezTo>
                    <a:cubicBezTo>
                      <a:pt x="170" y="120"/>
                      <a:pt x="171" y="118"/>
                      <a:pt x="172" y="118"/>
                    </a:cubicBezTo>
                    <a:cubicBezTo>
                      <a:pt x="173" y="117"/>
                      <a:pt x="176" y="119"/>
                      <a:pt x="176" y="120"/>
                    </a:cubicBezTo>
                    <a:cubicBezTo>
                      <a:pt x="177" y="121"/>
                      <a:pt x="178" y="120"/>
                      <a:pt x="177" y="119"/>
                    </a:cubicBezTo>
                    <a:cubicBezTo>
                      <a:pt x="177" y="119"/>
                      <a:pt x="176" y="118"/>
                      <a:pt x="175" y="118"/>
                    </a:cubicBezTo>
                    <a:cubicBezTo>
                      <a:pt x="174" y="117"/>
                      <a:pt x="176" y="117"/>
                      <a:pt x="176" y="117"/>
                    </a:cubicBezTo>
                    <a:cubicBezTo>
                      <a:pt x="175" y="115"/>
                      <a:pt x="175" y="114"/>
                      <a:pt x="173" y="115"/>
                    </a:cubicBezTo>
                    <a:cubicBezTo>
                      <a:pt x="173" y="115"/>
                      <a:pt x="169" y="115"/>
                      <a:pt x="171" y="113"/>
                    </a:cubicBezTo>
                    <a:cubicBezTo>
                      <a:pt x="173" y="113"/>
                      <a:pt x="174" y="114"/>
                      <a:pt x="175" y="114"/>
                    </a:cubicBezTo>
                    <a:cubicBezTo>
                      <a:pt x="178" y="113"/>
                      <a:pt x="180" y="113"/>
                      <a:pt x="183" y="113"/>
                    </a:cubicBezTo>
                    <a:cubicBezTo>
                      <a:pt x="184" y="113"/>
                      <a:pt x="183" y="113"/>
                      <a:pt x="184" y="114"/>
                    </a:cubicBezTo>
                    <a:cubicBezTo>
                      <a:pt x="184" y="114"/>
                      <a:pt x="185" y="114"/>
                      <a:pt x="186" y="113"/>
                    </a:cubicBezTo>
                    <a:cubicBezTo>
                      <a:pt x="188" y="113"/>
                      <a:pt x="190" y="113"/>
                      <a:pt x="192" y="113"/>
                    </a:cubicBezTo>
                    <a:cubicBezTo>
                      <a:pt x="194" y="113"/>
                      <a:pt x="194" y="115"/>
                      <a:pt x="196" y="116"/>
                    </a:cubicBezTo>
                    <a:cubicBezTo>
                      <a:pt x="198" y="118"/>
                      <a:pt x="200" y="116"/>
                      <a:pt x="202" y="115"/>
                    </a:cubicBezTo>
                    <a:cubicBezTo>
                      <a:pt x="203" y="115"/>
                      <a:pt x="209" y="121"/>
                      <a:pt x="209" y="122"/>
                    </a:cubicBezTo>
                    <a:cubicBezTo>
                      <a:pt x="210" y="123"/>
                      <a:pt x="208" y="125"/>
                      <a:pt x="209" y="126"/>
                    </a:cubicBezTo>
                    <a:cubicBezTo>
                      <a:pt x="210" y="128"/>
                      <a:pt x="209" y="128"/>
                      <a:pt x="210" y="130"/>
                    </a:cubicBezTo>
                    <a:cubicBezTo>
                      <a:pt x="210" y="131"/>
                      <a:pt x="211" y="132"/>
                      <a:pt x="211" y="132"/>
                    </a:cubicBezTo>
                    <a:cubicBezTo>
                      <a:pt x="212" y="132"/>
                      <a:pt x="212" y="133"/>
                      <a:pt x="213" y="133"/>
                    </a:cubicBezTo>
                    <a:cubicBezTo>
                      <a:pt x="214" y="134"/>
                      <a:pt x="213" y="136"/>
                      <a:pt x="214" y="137"/>
                    </a:cubicBezTo>
                    <a:cubicBezTo>
                      <a:pt x="215" y="138"/>
                      <a:pt x="216" y="138"/>
                      <a:pt x="217" y="140"/>
                    </a:cubicBezTo>
                    <a:cubicBezTo>
                      <a:pt x="219" y="143"/>
                      <a:pt x="218" y="140"/>
                      <a:pt x="220" y="141"/>
                    </a:cubicBezTo>
                    <a:cubicBezTo>
                      <a:pt x="220" y="141"/>
                      <a:pt x="220" y="143"/>
                      <a:pt x="220" y="143"/>
                    </a:cubicBezTo>
                    <a:cubicBezTo>
                      <a:pt x="221" y="143"/>
                      <a:pt x="222" y="136"/>
                      <a:pt x="222" y="135"/>
                    </a:cubicBezTo>
                    <a:cubicBezTo>
                      <a:pt x="222" y="132"/>
                      <a:pt x="221" y="130"/>
                      <a:pt x="220" y="126"/>
                    </a:cubicBezTo>
                    <a:cubicBezTo>
                      <a:pt x="218" y="123"/>
                      <a:pt x="218" y="120"/>
                      <a:pt x="217" y="117"/>
                    </a:cubicBezTo>
                    <a:cubicBezTo>
                      <a:pt x="215" y="115"/>
                      <a:pt x="214" y="111"/>
                      <a:pt x="215" y="108"/>
                    </a:cubicBezTo>
                    <a:cubicBezTo>
                      <a:pt x="216" y="105"/>
                      <a:pt x="218" y="103"/>
                      <a:pt x="221" y="101"/>
                    </a:cubicBezTo>
                    <a:cubicBezTo>
                      <a:pt x="222" y="100"/>
                      <a:pt x="223" y="100"/>
                      <a:pt x="224" y="99"/>
                    </a:cubicBezTo>
                    <a:cubicBezTo>
                      <a:pt x="225" y="98"/>
                      <a:pt x="226" y="96"/>
                      <a:pt x="227" y="96"/>
                    </a:cubicBezTo>
                    <a:cubicBezTo>
                      <a:pt x="229" y="94"/>
                      <a:pt x="232" y="94"/>
                      <a:pt x="234" y="92"/>
                    </a:cubicBezTo>
                    <a:cubicBezTo>
                      <a:pt x="235" y="91"/>
                      <a:pt x="236" y="89"/>
                      <a:pt x="238" y="89"/>
                    </a:cubicBezTo>
                    <a:cubicBezTo>
                      <a:pt x="238" y="89"/>
                      <a:pt x="242" y="89"/>
                      <a:pt x="241" y="87"/>
                    </a:cubicBezTo>
                    <a:cubicBezTo>
                      <a:pt x="241" y="87"/>
                      <a:pt x="238" y="88"/>
                      <a:pt x="238" y="88"/>
                    </a:cubicBezTo>
                    <a:cubicBezTo>
                      <a:pt x="238" y="87"/>
                      <a:pt x="240" y="88"/>
                      <a:pt x="239" y="86"/>
                    </a:cubicBezTo>
                    <a:cubicBezTo>
                      <a:pt x="239" y="86"/>
                      <a:pt x="238" y="85"/>
                      <a:pt x="239" y="85"/>
                    </a:cubicBezTo>
                    <a:cubicBezTo>
                      <a:pt x="239" y="84"/>
                      <a:pt x="239" y="85"/>
                      <a:pt x="240" y="84"/>
                    </a:cubicBezTo>
                    <a:cubicBezTo>
                      <a:pt x="239" y="85"/>
                      <a:pt x="241" y="86"/>
                      <a:pt x="241" y="85"/>
                    </a:cubicBezTo>
                    <a:cubicBezTo>
                      <a:pt x="242" y="85"/>
                      <a:pt x="245" y="83"/>
                      <a:pt x="244" y="82"/>
                    </a:cubicBezTo>
                    <a:cubicBezTo>
                      <a:pt x="244" y="83"/>
                      <a:pt x="238" y="82"/>
                      <a:pt x="239" y="81"/>
                    </a:cubicBezTo>
                    <a:cubicBezTo>
                      <a:pt x="239" y="80"/>
                      <a:pt x="240" y="82"/>
                      <a:pt x="241" y="81"/>
                    </a:cubicBezTo>
                    <a:cubicBezTo>
                      <a:pt x="241" y="81"/>
                      <a:pt x="243" y="80"/>
                      <a:pt x="243" y="80"/>
                    </a:cubicBezTo>
                    <a:cubicBezTo>
                      <a:pt x="243" y="80"/>
                      <a:pt x="242" y="79"/>
                      <a:pt x="242" y="78"/>
                    </a:cubicBezTo>
                    <a:cubicBezTo>
                      <a:pt x="243" y="77"/>
                      <a:pt x="243" y="76"/>
                      <a:pt x="241" y="76"/>
                    </a:cubicBezTo>
                    <a:cubicBezTo>
                      <a:pt x="241" y="76"/>
                      <a:pt x="237" y="74"/>
                      <a:pt x="237" y="74"/>
                    </a:cubicBezTo>
                    <a:cubicBezTo>
                      <a:pt x="238" y="73"/>
                      <a:pt x="239" y="74"/>
                      <a:pt x="240" y="74"/>
                    </a:cubicBezTo>
                    <a:cubicBezTo>
                      <a:pt x="241" y="73"/>
                      <a:pt x="239" y="71"/>
                      <a:pt x="238" y="71"/>
                    </a:cubicBezTo>
                    <a:cubicBezTo>
                      <a:pt x="237" y="70"/>
                      <a:pt x="236" y="69"/>
                      <a:pt x="236" y="68"/>
                    </a:cubicBezTo>
                    <a:cubicBezTo>
                      <a:pt x="235" y="67"/>
                      <a:pt x="238" y="65"/>
                      <a:pt x="237" y="64"/>
                    </a:cubicBezTo>
                    <a:cubicBezTo>
                      <a:pt x="238" y="65"/>
                      <a:pt x="237" y="66"/>
                      <a:pt x="237" y="67"/>
                    </a:cubicBezTo>
                    <a:cubicBezTo>
                      <a:pt x="237" y="67"/>
                      <a:pt x="239" y="69"/>
                      <a:pt x="239" y="69"/>
                    </a:cubicBezTo>
                    <a:cubicBezTo>
                      <a:pt x="241" y="67"/>
                      <a:pt x="239" y="62"/>
                      <a:pt x="242" y="61"/>
                    </a:cubicBezTo>
                    <a:cubicBezTo>
                      <a:pt x="241" y="61"/>
                      <a:pt x="241" y="66"/>
                      <a:pt x="242" y="67"/>
                    </a:cubicBezTo>
                    <a:cubicBezTo>
                      <a:pt x="242" y="69"/>
                      <a:pt x="244" y="69"/>
                      <a:pt x="244" y="71"/>
                    </a:cubicBezTo>
                    <a:cubicBezTo>
                      <a:pt x="244" y="72"/>
                      <a:pt x="241" y="74"/>
                      <a:pt x="242" y="75"/>
                    </a:cubicBezTo>
                    <a:cubicBezTo>
                      <a:pt x="242" y="75"/>
                      <a:pt x="248" y="69"/>
                      <a:pt x="247" y="67"/>
                    </a:cubicBezTo>
                    <a:cubicBezTo>
                      <a:pt x="247" y="65"/>
                      <a:pt x="245" y="64"/>
                      <a:pt x="245" y="62"/>
                    </a:cubicBezTo>
                    <a:cubicBezTo>
                      <a:pt x="244" y="61"/>
                      <a:pt x="245" y="58"/>
                      <a:pt x="247" y="59"/>
                    </a:cubicBezTo>
                    <a:cubicBezTo>
                      <a:pt x="246" y="58"/>
                      <a:pt x="245" y="61"/>
                      <a:pt x="246" y="62"/>
                    </a:cubicBezTo>
                    <a:cubicBezTo>
                      <a:pt x="248" y="64"/>
                      <a:pt x="248" y="65"/>
                      <a:pt x="250" y="62"/>
                    </a:cubicBezTo>
                    <a:cubicBezTo>
                      <a:pt x="251" y="61"/>
                      <a:pt x="253" y="58"/>
                      <a:pt x="252" y="56"/>
                    </a:cubicBezTo>
                    <a:cubicBezTo>
                      <a:pt x="252" y="56"/>
                      <a:pt x="251" y="55"/>
                      <a:pt x="252" y="54"/>
                    </a:cubicBezTo>
                    <a:cubicBezTo>
                      <a:pt x="252" y="54"/>
                      <a:pt x="253" y="52"/>
                      <a:pt x="253" y="52"/>
                    </a:cubicBezTo>
                    <a:cubicBezTo>
                      <a:pt x="253" y="52"/>
                      <a:pt x="253" y="54"/>
                      <a:pt x="253" y="54"/>
                    </a:cubicBezTo>
                    <a:cubicBezTo>
                      <a:pt x="253" y="54"/>
                      <a:pt x="258" y="51"/>
                      <a:pt x="260" y="51"/>
                    </a:cubicBezTo>
                    <a:cubicBezTo>
                      <a:pt x="261" y="50"/>
                      <a:pt x="263" y="51"/>
                      <a:pt x="264" y="51"/>
                    </a:cubicBezTo>
                    <a:cubicBezTo>
                      <a:pt x="266" y="50"/>
                      <a:pt x="265" y="49"/>
                      <a:pt x="265" y="48"/>
                    </a:cubicBezTo>
                    <a:cubicBezTo>
                      <a:pt x="266" y="48"/>
                      <a:pt x="266" y="50"/>
                      <a:pt x="267" y="50"/>
                    </a:cubicBezTo>
                    <a:cubicBezTo>
                      <a:pt x="267" y="50"/>
                      <a:pt x="269" y="49"/>
                      <a:pt x="269" y="49"/>
                    </a:cubicBezTo>
                    <a:cubicBezTo>
                      <a:pt x="271" y="51"/>
                      <a:pt x="275" y="46"/>
                      <a:pt x="272" y="46"/>
                    </a:cubicBezTo>
                    <a:cubicBezTo>
                      <a:pt x="272" y="46"/>
                      <a:pt x="272" y="48"/>
                      <a:pt x="271" y="48"/>
                    </a:cubicBezTo>
                    <a:cubicBezTo>
                      <a:pt x="270" y="48"/>
                      <a:pt x="268" y="44"/>
                      <a:pt x="268" y="44"/>
                    </a:cubicBezTo>
                    <a:cubicBezTo>
                      <a:pt x="269" y="43"/>
                      <a:pt x="268" y="42"/>
                      <a:pt x="269" y="41"/>
                    </a:cubicBezTo>
                    <a:cubicBezTo>
                      <a:pt x="270" y="39"/>
                      <a:pt x="271" y="37"/>
                      <a:pt x="272" y="36"/>
                    </a:cubicBezTo>
                    <a:cubicBezTo>
                      <a:pt x="273" y="36"/>
                      <a:pt x="274" y="35"/>
                      <a:pt x="274" y="35"/>
                    </a:cubicBezTo>
                    <a:cubicBezTo>
                      <a:pt x="276" y="36"/>
                      <a:pt x="277" y="33"/>
                      <a:pt x="278" y="32"/>
                    </a:cubicBezTo>
                    <a:cubicBezTo>
                      <a:pt x="278" y="32"/>
                      <a:pt x="280" y="33"/>
                      <a:pt x="281" y="32"/>
                    </a:cubicBezTo>
                    <a:cubicBezTo>
                      <a:pt x="283" y="31"/>
                      <a:pt x="285" y="31"/>
                      <a:pt x="286" y="30"/>
                    </a:cubicBezTo>
                    <a:cubicBezTo>
                      <a:pt x="287" y="30"/>
                      <a:pt x="289" y="29"/>
                      <a:pt x="288" y="28"/>
                    </a:cubicBezTo>
                    <a:cubicBezTo>
                      <a:pt x="286" y="26"/>
                      <a:pt x="286" y="25"/>
                      <a:pt x="285" y="24"/>
                    </a:cubicBezTo>
                    <a:cubicBezTo>
                      <a:pt x="281" y="23"/>
                      <a:pt x="287" y="14"/>
                      <a:pt x="281" y="14"/>
                    </a:cubicBezTo>
                    <a:cubicBezTo>
                      <a:pt x="280" y="13"/>
                      <a:pt x="279" y="15"/>
                      <a:pt x="278" y="14"/>
                    </a:cubicBezTo>
                    <a:cubicBezTo>
                      <a:pt x="277" y="13"/>
                      <a:pt x="277" y="12"/>
                      <a:pt x="276" y="13"/>
                    </a:cubicBezTo>
                    <a:cubicBezTo>
                      <a:pt x="275" y="14"/>
                      <a:pt x="274" y="16"/>
                      <a:pt x="273" y="17"/>
                    </a:cubicBezTo>
                    <a:cubicBezTo>
                      <a:pt x="272" y="18"/>
                      <a:pt x="272" y="20"/>
                      <a:pt x="271" y="21"/>
                    </a:cubicBezTo>
                    <a:cubicBezTo>
                      <a:pt x="271" y="23"/>
                      <a:pt x="270" y="26"/>
                      <a:pt x="268" y="26"/>
                    </a:cubicBezTo>
                    <a:cubicBezTo>
                      <a:pt x="266" y="26"/>
                      <a:pt x="266" y="28"/>
                      <a:pt x="264" y="28"/>
                    </a:cubicBezTo>
                    <a:cubicBezTo>
                      <a:pt x="259" y="28"/>
                      <a:pt x="254" y="28"/>
                      <a:pt x="249" y="28"/>
                    </a:cubicBezTo>
                    <a:cubicBezTo>
                      <a:pt x="247" y="28"/>
                      <a:pt x="247" y="28"/>
                      <a:pt x="246" y="29"/>
                    </a:cubicBezTo>
                    <a:cubicBezTo>
                      <a:pt x="245" y="31"/>
                      <a:pt x="241" y="33"/>
                      <a:pt x="241" y="34"/>
                    </a:cubicBezTo>
                    <a:cubicBezTo>
                      <a:pt x="242" y="37"/>
                      <a:pt x="239" y="39"/>
                      <a:pt x="237" y="39"/>
                    </a:cubicBezTo>
                    <a:cubicBezTo>
                      <a:pt x="235" y="39"/>
                      <a:pt x="234" y="38"/>
                      <a:pt x="232" y="38"/>
                    </a:cubicBezTo>
                    <a:cubicBezTo>
                      <a:pt x="230" y="38"/>
                      <a:pt x="228" y="39"/>
                      <a:pt x="227" y="39"/>
                    </a:cubicBezTo>
                    <a:cubicBezTo>
                      <a:pt x="227" y="39"/>
                      <a:pt x="227" y="42"/>
                      <a:pt x="228" y="42"/>
                    </a:cubicBezTo>
                    <a:cubicBezTo>
                      <a:pt x="227" y="43"/>
                      <a:pt x="226" y="44"/>
                      <a:pt x="224" y="45"/>
                    </a:cubicBezTo>
                    <a:cubicBezTo>
                      <a:pt x="222" y="46"/>
                      <a:pt x="219" y="48"/>
                      <a:pt x="216" y="49"/>
                    </a:cubicBezTo>
                    <a:cubicBezTo>
                      <a:pt x="213" y="50"/>
                      <a:pt x="210" y="50"/>
                      <a:pt x="207" y="49"/>
                    </a:cubicBezTo>
                    <a:cubicBezTo>
                      <a:pt x="206" y="48"/>
                      <a:pt x="205" y="47"/>
                      <a:pt x="206" y="46"/>
                    </a:cubicBezTo>
                    <a:cubicBezTo>
                      <a:pt x="206" y="46"/>
                      <a:pt x="207" y="44"/>
                      <a:pt x="208" y="44"/>
                    </a:cubicBezTo>
                    <a:cubicBezTo>
                      <a:pt x="208" y="44"/>
                      <a:pt x="208" y="45"/>
                      <a:pt x="208" y="46"/>
                    </a:cubicBezTo>
                    <a:cubicBezTo>
                      <a:pt x="210" y="42"/>
                      <a:pt x="211" y="39"/>
                      <a:pt x="209" y="35"/>
                    </a:cubicBezTo>
                    <a:cubicBezTo>
                      <a:pt x="208" y="34"/>
                      <a:pt x="206" y="36"/>
                      <a:pt x="205" y="36"/>
                    </a:cubicBezTo>
                    <a:cubicBezTo>
                      <a:pt x="204" y="37"/>
                      <a:pt x="204" y="36"/>
                      <a:pt x="203" y="36"/>
                    </a:cubicBezTo>
                    <a:cubicBezTo>
                      <a:pt x="202" y="35"/>
                      <a:pt x="204" y="34"/>
                      <a:pt x="204" y="34"/>
                    </a:cubicBezTo>
                    <a:cubicBezTo>
                      <a:pt x="208" y="30"/>
                      <a:pt x="205" y="26"/>
                      <a:pt x="201" y="25"/>
                    </a:cubicBezTo>
                    <a:cubicBezTo>
                      <a:pt x="198" y="24"/>
                      <a:pt x="198" y="25"/>
                      <a:pt x="196" y="26"/>
                    </a:cubicBezTo>
                    <a:cubicBezTo>
                      <a:pt x="196" y="27"/>
                      <a:pt x="196" y="27"/>
                      <a:pt x="196" y="28"/>
                    </a:cubicBezTo>
                    <a:cubicBezTo>
                      <a:pt x="196" y="29"/>
                      <a:pt x="194" y="28"/>
                      <a:pt x="193" y="28"/>
                    </a:cubicBezTo>
                    <a:cubicBezTo>
                      <a:pt x="192" y="28"/>
                      <a:pt x="190" y="36"/>
                      <a:pt x="190" y="37"/>
                    </a:cubicBezTo>
                    <a:cubicBezTo>
                      <a:pt x="191" y="42"/>
                      <a:pt x="192" y="45"/>
                      <a:pt x="188" y="47"/>
                    </a:cubicBezTo>
                    <a:cubicBezTo>
                      <a:pt x="188" y="48"/>
                      <a:pt x="185" y="49"/>
                      <a:pt x="185" y="48"/>
                    </a:cubicBezTo>
                    <a:cubicBezTo>
                      <a:pt x="185" y="46"/>
                      <a:pt x="184" y="44"/>
                      <a:pt x="184" y="42"/>
                    </a:cubicBezTo>
                    <a:cubicBezTo>
                      <a:pt x="184" y="41"/>
                      <a:pt x="186" y="30"/>
                      <a:pt x="186" y="30"/>
                    </a:cubicBezTo>
                    <a:cubicBezTo>
                      <a:pt x="185" y="30"/>
                      <a:pt x="183" y="32"/>
                      <a:pt x="183" y="31"/>
                    </a:cubicBezTo>
                    <a:cubicBezTo>
                      <a:pt x="183" y="30"/>
                      <a:pt x="186" y="26"/>
                      <a:pt x="187" y="25"/>
                    </a:cubicBezTo>
                    <a:cubicBezTo>
                      <a:pt x="188" y="23"/>
                      <a:pt x="191" y="23"/>
                      <a:pt x="193" y="22"/>
                    </a:cubicBezTo>
                    <a:cubicBezTo>
                      <a:pt x="196" y="22"/>
                      <a:pt x="199" y="23"/>
                      <a:pt x="202" y="23"/>
                    </a:cubicBezTo>
                    <a:cubicBezTo>
                      <a:pt x="205" y="23"/>
                      <a:pt x="201" y="20"/>
                      <a:pt x="199" y="20"/>
                    </a:cubicBezTo>
                    <a:cubicBezTo>
                      <a:pt x="197" y="20"/>
                      <a:pt x="199" y="17"/>
                      <a:pt x="196" y="17"/>
                    </a:cubicBezTo>
                    <a:cubicBezTo>
                      <a:pt x="194" y="18"/>
                      <a:pt x="192" y="19"/>
                      <a:pt x="189" y="19"/>
                    </a:cubicBezTo>
                    <a:cubicBezTo>
                      <a:pt x="187" y="19"/>
                      <a:pt x="185" y="17"/>
                      <a:pt x="183" y="16"/>
                    </a:cubicBezTo>
                    <a:cubicBezTo>
                      <a:pt x="183" y="16"/>
                      <a:pt x="180" y="16"/>
                      <a:pt x="181" y="15"/>
                    </a:cubicBezTo>
                    <a:cubicBezTo>
                      <a:pt x="182" y="15"/>
                      <a:pt x="184" y="14"/>
                      <a:pt x="184" y="13"/>
                    </a:cubicBezTo>
                    <a:cubicBezTo>
                      <a:pt x="184" y="13"/>
                      <a:pt x="176" y="16"/>
                      <a:pt x="175" y="16"/>
                    </a:cubicBezTo>
                    <a:cubicBezTo>
                      <a:pt x="174" y="17"/>
                      <a:pt x="173" y="18"/>
                      <a:pt x="172" y="18"/>
                    </a:cubicBezTo>
                    <a:cubicBezTo>
                      <a:pt x="170" y="18"/>
                      <a:pt x="170" y="16"/>
                      <a:pt x="168" y="16"/>
                    </a:cubicBezTo>
                    <a:cubicBezTo>
                      <a:pt x="167" y="16"/>
                      <a:pt x="162" y="18"/>
                      <a:pt x="165" y="15"/>
                    </a:cubicBezTo>
                    <a:cubicBezTo>
                      <a:pt x="168" y="13"/>
                      <a:pt x="171" y="11"/>
                      <a:pt x="174" y="9"/>
                    </a:cubicBezTo>
                    <a:cubicBezTo>
                      <a:pt x="172" y="9"/>
                      <a:pt x="170" y="7"/>
                      <a:pt x="168" y="9"/>
                    </a:cubicBezTo>
                    <a:cubicBezTo>
                      <a:pt x="165" y="10"/>
                      <a:pt x="164" y="8"/>
                      <a:pt x="161" y="7"/>
                    </a:cubicBezTo>
                    <a:cubicBezTo>
                      <a:pt x="160" y="7"/>
                      <a:pt x="159" y="6"/>
                      <a:pt x="158" y="5"/>
                    </a:cubicBezTo>
                    <a:cubicBezTo>
                      <a:pt x="156" y="5"/>
                      <a:pt x="155" y="6"/>
                      <a:pt x="153" y="6"/>
                    </a:cubicBezTo>
                    <a:cubicBezTo>
                      <a:pt x="152" y="5"/>
                      <a:pt x="150" y="5"/>
                      <a:pt x="150" y="3"/>
                    </a:cubicBezTo>
                    <a:cubicBezTo>
                      <a:pt x="150" y="3"/>
                      <a:pt x="148" y="0"/>
                      <a:pt x="148" y="1"/>
                    </a:cubicBezTo>
                    <a:cubicBezTo>
                      <a:pt x="147" y="1"/>
                      <a:pt x="148" y="4"/>
                      <a:pt x="147" y="4"/>
                    </a:cubicBezTo>
                    <a:cubicBezTo>
                      <a:pt x="146" y="4"/>
                      <a:pt x="145" y="4"/>
                      <a:pt x="145" y="4"/>
                    </a:cubicBezTo>
                    <a:cubicBezTo>
                      <a:pt x="142" y="4"/>
                      <a:pt x="139" y="4"/>
                      <a:pt x="136" y="4"/>
                    </a:cubicBezTo>
                    <a:cubicBezTo>
                      <a:pt x="125" y="4"/>
                      <a:pt x="115" y="4"/>
                      <a:pt x="105" y="4"/>
                    </a:cubicBezTo>
                    <a:cubicBezTo>
                      <a:pt x="80" y="4"/>
                      <a:pt x="55" y="4"/>
                      <a:pt x="30" y="4"/>
                    </a:cubicBezTo>
                    <a:cubicBezTo>
                      <a:pt x="24" y="4"/>
                      <a:pt x="17" y="4"/>
                      <a:pt x="11" y="4"/>
                    </a:cubicBezTo>
                    <a:cubicBezTo>
                      <a:pt x="12" y="5"/>
                      <a:pt x="14" y="13"/>
                      <a:pt x="11" y="14"/>
                    </a:cubicBezTo>
                    <a:cubicBezTo>
                      <a:pt x="9" y="14"/>
                      <a:pt x="8" y="14"/>
                      <a:pt x="10" y="12"/>
                    </a:cubicBezTo>
                    <a:cubicBezTo>
                      <a:pt x="12" y="9"/>
                      <a:pt x="9" y="9"/>
                      <a:pt x="7" y="9"/>
                    </a:cubicBezTo>
                    <a:cubicBezTo>
                      <a:pt x="5" y="9"/>
                      <a:pt x="2" y="7"/>
                      <a:pt x="1" y="7"/>
                    </a:cubicBezTo>
                    <a:cubicBezTo>
                      <a:pt x="0" y="8"/>
                      <a:pt x="2" y="12"/>
                      <a:pt x="2" y="12"/>
                    </a:cubicBezTo>
                    <a:cubicBezTo>
                      <a:pt x="3" y="15"/>
                      <a:pt x="4" y="16"/>
                      <a:pt x="4" y="18"/>
                    </a:cubicBezTo>
                    <a:cubicBezTo>
                      <a:pt x="4" y="19"/>
                      <a:pt x="7" y="21"/>
                      <a:pt x="8" y="21"/>
                    </a:cubicBezTo>
                    <a:cubicBezTo>
                      <a:pt x="7" y="21"/>
                      <a:pt x="6" y="21"/>
                      <a:pt x="5" y="22"/>
                    </a:cubicBezTo>
                    <a:cubicBezTo>
                      <a:pt x="4" y="23"/>
                      <a:pt x="5" y="24"/>
                      <a:pt x="5" y="25"/>
                    </a:cubicBezTo>
                    <a:cubicBezTo>
                      <a:pt x="5" y="28"/>
                      <a:pt x="5" y="30"/>
                      <a:pt x="4" y="32"/>
                    </a:cubicBezTo>
                    <a:cubicBezTo>
                      <a:pt x="4" y="35"/>
                      <a:pt x="3" y="37"/>
                      <a:pt x="2" y="40"/>
                    </a:cubicBezTo>
                    <a:cubicBezTo>
                      <a:pt x="1" y="43"/>
                      <a:pt x="3" y="46"/>
                      <a:pt x="4" y="49"/>
                    </a:cubicBezTo>
                    <a:cubicBezTo>
                      <a:pt x="4" y="52"/>
                      <a:pt x="3" y="54"/>
                      <a:pt x="3" y="56"/>
                    </a:cubicBezTo>
                    <a:cubicBezTo>
                      <a:pt x="3" y="57"/>
                      <a:pt x="4" y="58"/>
                      <a:pt x="4" y="59"/>
                    </a:cubicBezTo>
                    <a:cubicBezTo>
                      <a:pt x="5" y="60"/>
                      <a:pt x="5" y="62"/>
                      <a:pt x="5" y="63"/>
                    </a:cubicBezTo>
                    <a:cubicBezTo>
                      <a:pt x="6" y="66"/>
                      <a:pt x="9" y="67"/>
                      <a:pt x="10" y="70"/>
                    </a:cubicBezTo>
                    <a:cubicBezTo>
                      <a:pt x="11" y="72"/>
                      <a:pt x="11" y="71"/>
                      <a:pt x="12" y="70"/>
                    </a:cubicBezTo>
                    <a:cubicBezTo>
                      <a:pt x="12" y="70"/>
                      <a:pt x="13" y="73"/>
                      <a:pt x="13" y="73"/>
                    </a:cubicBezTo>
                    <a:cubicBezTo>
                      <a:pt x="13" y="73"/>
                      <a:pt x="12" y="72"/>
                      <a:pt x="12" y="73"/>
                    </a:cubicBezTo>
                    <a:cubicBezTo>
                      <a:pt x="12" y="74"/>
                      <a:pt x="12" y="75"/>
                      <a:pt x="13" y="76"/>
                    </a:cubicBezTo>
                    <a:cubicBezTo>
                      <a:pt x="14" y="76"/>
                      <a:pt x="14" y="76"/>
                      <a:pt x="15" y="77"/>
                    </a:cubicBezTo>
                    <a:cubicBezTo>
                      <a:pt x="16" y="78"/>
                      <a:pt x="14" y="79"/>
                      <a:pt x="15" y="80"/>
                    </a:cubicBezTo>
                    <a:cubicBezTo>
                      <a:pt x="17" y="83"/>
                      <a:pt x="21" y="85"/>
                      <a:pt x="21" y="88"/>
                    </a:cubicBezTo>
                    <a:cubicBezTo>
                      <a:pt x="22" y="90"/>
                      <a:pt x="23" y="90"/>
                      <a:pt x="25" y="91"/>
                    </a:cubicBezTo>
                    <a:cubicBezTo>
                      <a:pt x="27" y="92"/>
                      <a:pt x="29" y="93"/>
                      <a:pt x="31" y="93"/>
                    </a:cubicBezTo>
                    <a:cubicBezTo>
                      <a:pt x="33" y="93"/>
                      <a:pt x="35" y="95"/>
                      <a:pt x="36" y="96"/>
                    </a:cubicBezTo>
                    <a:cubicBezTo>
                      <a:pt x="36" y="97"/>
                      <a:pt x="40" y="101"/>
                      <a:pt x="39" y="102"/>
                    </a:cubicBezTo>
                    <a:cubicBezTo>
                      <a:pt x="43" y="101"/>
                      <a:pt x="48" y="100"/>
                      <a:pt x="52" y="101"/>
                    </a:cubicBezTo>
                    <a:cubicBezTo>
                      <a:pt x="58" y="103"/>
                      <a:pt x="63" y="106"/>
                      <a:pt x="68" y="10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DE5A09F0-711B-4B48-ABF0-5DDF414CA777}"/>
                </a:ext>
              </a:extLst>
            </p:cNvPr>
            <p:cNvGrpSpPr/>
            <p:nvPr/>
          </p:nvGrpSpPr>
          <p:grpSpPr>
            <a:xfrm>
              <a:off x="1367788" y="6413026"/>
              <a:ext cx="9696874" cy="5074817"/>
              <a:chOff x="1367788" y="6413026"/>
              <a:chExt cx="9696874" cy="5074817"/>
            </a:xfrm>
            <a:grpFill/>
          </p:grpSpPr>
          <p:sp>
            <p:nvSpPr>
              <p:cNvPr id="421" name="Freeform 403">
                <a:extLst>
                  <a:ext uri="{FF2B5EF4-FFF2-40B4-BE49-F238E27FC236}">
                    <a16:creationId xmlns:a16="http://schemas.microsoft.com/office/drawing/2014/main" id="{C8E7B311-658C-9C4B-89B5-8E8EE26DC8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1098" y="10007361"/>
                <a:ext cx="1108108" cy="876523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22" name="Freeform 404">
                <a:extLst>
                  <a:ext uri="{FF2B5EF4-FFF2-40B4-BE49-F238E27FC236}">
                    <a16:creationId xmlns:a16="http://schemas.microsoft.com/office/drawing/2014/main" id="{3DAB3590-A90B-FC47-BB5B-76E8C5925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279" y="7771931"/>
                <a:ext cx="216802" cy="347079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23" name="Freeform 405">
                <a:extLst>
                  <a:ext uri="{FF2B5EF4-FFF2-40B4-BE49-F238E27FC236}">
                    <a16:creationId xmlns:a16="http://schemas.microsoft.com/office/drawing/2014/main" id="{D90E446E-AF00-CE4C-B977-2954349DF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9520" y="7409165"/>
                <a:ext cx="292778" cy="150991"/>
              </a:xfrm>
              <a:custGeom>
                <a:avLst/>
                <a:gdLst>
                  <a:gd name="T0" fmla="*/ 53 w 54"/>
                  <a:gd name="T1" fmla="*/ 10 h 26"/>
                  <a:gd name="T2" fmla="*/ 49 w 54"/>
                  <a:gd name="T3" fmla="*/ 9 h 26"/>
                  <a:gd name="T4" fmla="*/ 50 w 54"/>
                  <a:gd name="T5" fmla="*/ 8 h 26"/>
                  <a:gd name="T6" fmla="*/ 48 w 54"/>
                  <a:gd name="T7" fmla="*/ 7 h 26"/>
                  <a:gd name="T8" fmla="*/ 49 w 54"/>
                  <a:gd name="T9" fmla="*/ 6 h 26"/>
                  <a:gd name="T10" fmla="*/ 46 w 54"/>
                  <a:gd name="T11" fmla="*/ 5 h 26"/>
                  <a:gd name="T12" fmla="*/ 48 w 54"/>
                  <a:gd name="T13" fmla="*/ 3 h 26"/>
                  <a:gd name="T14" fmla="*/ 43 w 54"/>
                  <a:gd name="T15" fmla="*/ 3 h 26"/>
                  <a:gd name="T16" fmla="*/ 39 w 54"/>
                  <a:gd name="T17" fmla="*/ 1 h 26"/>
                  <a:gd name="T18" fmla="*/ 39 w 54"/>
                  <a:gd name="T19" fmla="*/ 4 h 26"/>
                  <a:gd name="T20" fmla="*/ 36 w 54"/>
                  <a:gd name="T21" fmla="*/ 5 h 26"/>
                  <a:gd name="T22" fmla="*/ 32 w 54"/>
                  <a:gd name="T23" fmla="*/ 5 h 26"/>
                  <a:gd name="T24" fmla="*/ 32 w 54"/>
                  <a:gd name="T25" fmla="*/ 9 h 26"/>
                  <a:gd name="T26" fmla="*/ 26 w 54"/>
                  <a:gd name="T27" fmla="*/ 5 h 26"/>
                  <a:gd name="T28" fmla="*/ 25 w 54"/>
                  <a:gd name="T29" fmla="*/ 8 h 26"/>
                  <a:gd name="T30" fmla="*/ 21 w 54"/>
                  <a:gd name="T31" fmla="*/ 5 h 26"/>
                  <a:gd name="T32" fmla="*/ 21 w 54"/>
                  <a:gd name="T33" fmla="*/ 9 h 26"/>
                  <a:gd name="T34" fmla="*/ 19 w 54"/>
                  <a:gd name="T35" fmla="*/ 9 h 26"/>
                  <a:gd name="T36" fmla="*/ 17 w 54"/>
                  <a:gd name="T37" fmla="*/ 12 h 26"/>
                  <a:gd name="T38" fmla="*/ 14 w 54"/>
                  <a:gd name="T39" fmla="*/ 8 h 26"/>
                  <a:gd name="T40" fmla="*/ 16 w 54"/>
                  <a:gd name="T41" fmla="*/ 8 h 26"/>
                  <a:gd name="T42" fmla="*/ 14 w 54"/>
                  <a:gd name="T43" fmla="*/ 5 h 26"/>
                  <a:gd name="T44" fmla="*/ 7 w 54"/>
                  <a:gd name="T45" fmla="*/ 2 h 26"/>
                  <a:gd name="T46" fmla="*/ 9 w 54"/>
                  <a:gd name="T47" fmla="*/ 4 h 26"/>
                  <a:gd name="T48" fmla="*/ 8 w 54"/>
                  <a:gd name="T49" fmla="*/ 4 h 26"/>
                  <a:gd name="T50" fmla="*/ 10 w 54"/>
                  <a:gd name="T51" fmla="*/ 8 h 26"/>
                  <a:gd name="T52" fmla="*/ 5 w 54"/>
                  <a:gd name="T53" fmla="*/ 6 h 26"/>
                  <a:gd name="T54" fmla="*/ 3 w 54"/>
                  <a:gd name="T55" fmla="*/ 6 h 26"/>
                  <a:gd name="T56" fmla="*/ 5 w 54"/>
                  <a:gd name="T57" fmla="*/ 7 h 26"/>
                  <a:gd name="T58" fmla="*/ 5 w 54"/>
                  <a:gd name="T59" fmla="*/ 8 h 26"/>
                  <a:gd name="T60" fmla="*/ 2 w 54"/>
                  <a:gd name="T61" fmla="*/ 7 h 26"/>
                  <a:gd name="T62" fmla="*/ 1 w 54"/>
                  <a:gd name="T63" fmla="*/ 9 h 26"/>
                  <a:gd name="T64" fmla="*/ 8 w 54"/>
                  <a:gd name="T65" fmla="*/ 10 h 26"/>
                  <a:gd name="T66" fmla="*/ 13 w 54"/>
                  <a:gd name="T67" fmla="*/ 11 h 26"/>
                  <a:gd name="T68" fmla="*/ 11 w 54"/>
                  <a:gd name="T69" fmla="*/ 12 h 26"/>
                  <a:gd name="T70" fmla="*/ 12 w 54"/>
                  <a:gd name="T71" fmla="*/ 13 h 26"/>
                  <a:gd name="T72" fmla="*/ 8 w 54"/>
                  <a:gd name="T73" fmla="*/ 14 h 26"/>
                  <a:gd name="T74" fmla="*/ 3 w 54"/>
                  <a:gd name="T75" fmla="*/ 15 h 26"/>
                  <a:gd name="T76" fmla="*/ 10 w 54"/>
                  <a:gd name="T77" fmla="*/ 16 h 26"/>
                  <a:gd name="T78" fmla="*/ 12 w 54"/>
                  <a:gd name="T79" fmla="*/ 18 h 26"/>
                  <a:gd name="T80" fmla="*/ 15 w 54"/>
                  <a:gd name="T81" fmla="*/ 17 h 26"/>
                  <a:gd name="T82" fmla="*/ 13 w 54"/>
                  <a:gd name="T83" fmla="*/ 18 h 26"/>
                  <a:gd name="T84" fmla="*/ 15 w 54"/>
                  <a:gd name="T85" fmla="*/ 18 h 26"/>
                  <a:gd name="T86" fmla="*/ 10 w 54"/>
                  <a:gd name="T87" fmla="*/ 23 h 26"/>
                  <a:gd name="T88" fmla="*/ 15 w 54"/>
                  <a:gd name="T89" fmla="*/ 23 h 26"/>
                  <a:gd name="T90" fmla="*/ 21 w 54"/>
                  <a:gd name="T91" fmla="*/ 24 h 26"/>
                  <a:gd name="T92" fmla="*/ 20 w 54"/>
                  <a:gd name="T93" fmla="*/ 24 h 26"/>
                  <a:gd name="T94" fmla="*/ 22 w 54"/>
                  <a:gd name="T95" fmla="*/ 25 h 26"/>
                  <a:gd name="T96" fmla="*/ 29 w 54"/>
                  <a:gd name="T97" fmla="*/ 26 h 26"/>
                  <a:gd name="T98" fmla="*/ 33 w 54"/>
                  <a:gd name="T99" fmla="*/ 25 h 26"/>
                  <a:gd name="T100" fmla="*/ 39 w 54"/>
                  <a:gd name="T101" fmla="*/ 23 h 26"/>
                  <a:gd name="T102" fmla="*/ 46 w 54"/>
                  <a:gd name="T103" fmla="*/ 19 h 26"/>
                  <a:gd name="T104" fmla="*/ 52 w 54"/>
                  <a:gd name="T105" fmla="*/ 16 h 26"/>
                  <a:gd name="T106" fmla="*/ 52 w 54"/>
                  <a:gd name="T107" fmla="*/ 14 h 26"/>
                  <a:gd name="T108" fmla="*/ 54 w 54"/>
                  <a:gd name="T109" fmla="*/ 13 h 26"/>
                  <a:gd name="T110" fmla="*/ 52 w 54"/>
                  <a:gd name="T111" fmla="*/ 12 h 26"/>
                  <a:gd name="T112" fmla="*/ 53 w 54"/>
                  <a:gd name="T113" fmla="*/ 10 h 26"/>
                  <a:gd name="T114" fmla="*/ 53 w 54"/>
                  <a:gd name="T115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26">
                    <a:moveTo>
                      <a:pt x="53" y="10"/>
                    </a:moveTo>
                    <a:cubicBezTo>
                      <a:pt x="53" y="10"/>
                      <a:pt x="49" y="9"/>
                      <a:pt x="49" y="9"/>
                    </a:cubicBezTo>
                    <a:cubicBezTo>
                      <a:pt x="49" y="9"/>
                      <a:pt x="50" y="8"/>
                      <a:pt x="50" y="8"/>
                    </a:cubicBezTo>
                    <a:cubicBezTo>
                      <a:pt x="49" y="8"/>
                      <a:pt x="47" y="8"/>
                      <a:pt x="48" y="7"/>
                    </a:cubicBezTo>
                    <a:cubicBezTo>
                      <a:pt x="48" y="7"/>
                      <a:pt x="49" y="6"/>
                      <a:pt x="49" y="6"/>
                    </a:cubicBezTo>
                    <a:cubicBezTo>
                      <a:pt x="48" y="5"/>
                      <a:pt x="46" y="5"/>
                      <a:pt x="46" y="5"/>
                    </a:cubicBezTo>
                    <a:cubicBezTo>
                      <a:pt x="46" y="4"/>
                      <a:pt x="48" y="3"/>
                      <a:pt x="48" y="3"/>
                    </a:cubicBezTo>
                    <a:cubicBezTo>
                      <a:pt x="48" y="3"/>
                      <a:pt x="44" y="4"/>
                      <a:pt x="43" y="3"/>
                    </a:cubicBezTo>
                    <a:cubicBezTo>
                      <a:pt x="42" y="2"/>
                      <a:pt x="41" y="1"/>
                      <a:pt x="39" y="1"/>
                    </a:cubicBezTo>
                    <a:cubicBezTo>
                      <a:pt x="38" y="1"/>
                      <a:pt x="40" y="3"/>
                      <a:pt x="39" y="4"/>
                    </a:cubicBezTo>
                    <a:cubicBezTo>
                      <a:pt x="38" y="5"/>
                      <a:pt x="37" y="4"/>
                      <a:pt x="36" y="5"/>
                    </a:cubicBezTo>
                    <a:cubicBezTo>
                      <a:pt x="35" y="6"/>
                      <a:pt x="34" y="5"/>
                      <a:pt x="32" y="5"/>
                    </a:cubicBezTo>
                    <a:cubicBezTo>
                      <a:pt x="30" y="4"/>
                      <a:pt x="33" y="8"/>
                      <a:pt x="32" y="9"/>
                    </a:cubicBezTo>
                    <a:cubicBezTo>
                      <a:pt x="32" y="9"/>
                      <a:pt x="28" y="2"/>
                      <a:pt x="26" y="5"/>
                    </a:cubicBezTo>
                    <a:cubicBezTo>
                      <a:pt x="25" y="5"/>
                      <a:pt x="26" y="7"/>
                      <a:pt x="25" y="8"/>
                    </a:cubicBezTo>
                    <a:cubicBezTo>
                      <a:pt x="25" y="9"/>
                      <a:pt x="22" y="5"/>
                      <a:pt x="21" y="5"/>
                    </a:cubicBezTo>
                    <a:cubicBezTo>
                      <a:pt x="20" y="5"/>
                      <a:pt x="23" y="9"/>
                      <a:pt x="21" y="9"/>
                    </a:cubicBezTo>
                    <a:cubicBezTo>
                      <a:pt x="20" y="9"/>
                      <a:pt x="20" y="9"/>
                      <a:pt x="19" y="9"/>
                    </a:cubicBezTo>
                    <a:cubicBezTo>
                      <a:pt x="18" y="9"/>
                      <a:pt x="17" y="11"/>
                      <a:pt x="17" y="12"/>
                    </a:cubicBezTo>
                    <a:cubicBezTo>
                      <a:pt x="17" y="11"/>
                      <a:pt x="14" y="9"/>
                      <a:pt x="14" y="8"/>
                    </a:cubicBezTo>
                    <a:cubicBezTo>
                      <a:pt x="14" y="8"/>
                      <a:pt x="16" y="8"/>
                      <a:pt x="16" y="8"/>
                    </a:cubicBezTo>
                    <a:cubicBezTo>
                      <a:pt x="16" y="7"/>
                      <a:pt x="14" y="5"/>
                      <a:pt x="14" y="5"/>
                    </a:cubicBezTo>
                    <a:cubicBezTo>
                      <a:pt x="13" y="5"/>
                      <a:pt x="8" y="0"/>
                      <a:pt x="7" y="2"/>
                    </a:cubicBezTo>
                    <a:cubicBezTo>
                      <a:pt x="7" y="3"/>
                      <a:pt x="10" y="3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10" y="3"/>
                      <a:pt x="11" y="7"/>
                      <a:pt x="10" y="8"/>
                    </a:cubicBezTo>
                    <a:cubicBezTo>
                      <a:pt x="10" y="8"/>
                      <a:pt x="2" y="1"/>
                      <a:pt x="5" y="6"/>
                    </a:cubicBezTo>
                    <a:cubicBezTo>
                      <a:pt x="5" y="6"/>
                      <a:pt x="3" y="6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6"/>
                      <a:pt x="5" y="8"/>
                      <a:pt x="5" y="8"/>
                    </a:cubicBezTo>
                    <a:cubicBezTo>
                      <a:pt x="5" y="8"/>
                      <a:pt x="3" y="7"/>
                      <a:pt x="2" y="7"/>
                    </a:cubicBezTo>
                    <a:cubicBezTo>
                      <a:pt x="3" y="7"/>
                      <a:pt x="0" y="10"/>
                      <a:pt x="1" y="9"/>
                    </a:cubicBezTo>
                    <a:cubicBezTo>
                      <a:pt x="0" y="11"/>
                      <a:pt x="8" y="10"/>
                      <a:pt x="8" y="10"/>
                    </a:cubicBezTo>
                    <a:cubicBezTo>
                      <a:pt x="9" y="10"/>
                      <a:pt x="13" y="11"/>
                      <a:pt x="13" y="11"/>
                    </a:cubicBezTo>
                    <a:cubicBezTo>
                      <a:pt x="12" y="11"/>
                      <a:pt x="11" y="11"/>
                      <a:pt x="11" y="12"/>
                    </a:cubicBezTo>
                    <a:cubicBezTo>
                      <a:pt x="11" y="12"/>
                      <a:pt x="12" y="13"/>
                      <a:pt x="12" y="13"/>
                    </a:cubicBezTo>
                    <a:cubicBezTo>
                      <a:pt x="11" y="14"/>
                      <a:pt x="9" y="14"/>
                      <a:pt x="8" y="14"/>
                    </a:cubicBezTo>
                    <a:cubicBezTo>
                      <a:pt x="8" y="14"/>
                      <a:pt x="2" y="15"/>
                      <a:pt x="3" y="15"/>
                    </a:cubicBezTo>
                    <a:cubicBezTo>
                      <a:pt x="5" y="16"/>
                      <a:pt x="8" y="15"/>
                      <a:pt x="10" y="16"/>
                    </a:cubicBezTo>
                    <a:cubicBezTo>
                      <a:pt x="11" y="17"/>
                      <a:pt x="11" y="18"/>
                      <a:pt x="12" y="18"/>
                    </a:cubicBezTo>
                    <a:cubicBezTo>
                      <a:pt x="12" y="18"/>
                      <a:pt x="14" y="17"/>
                      <a:pt x="15" y="17"/>
                    </a:cubicBezTo>
                    <a:cubicBezTo>
                      <a:pt x="14" y="17"/>
                      <a:pt x="13" y="18"/>
                      <a:pt x="13" y="18"/>
                    </a:cubicBezTo>
                    <a:cubicBezTo>
                      <a:pt x="13" y="19"/>
                      <a:pt x="15" y="18"/>
                      <a:pt x="15" y="18"/>
                    </a:cubicBezTo>
                    <a:cubicBezTo>
                      <a:pt x="16" y="19"/>
                      <a:pt x="8" y="23"/>
                      <a:pt x="10" y="23"/>
                    </a:cubicBezTo>
                    <a:cubicBezTo>
                      <a:pt x="12" y="24"/>
                      <a:pt x="14" y="23"/>
                      <a:pt x="15" y="23"/>
                    </a:cubicBezTo>
                    <a:cubicBezTo>
                      <a:pt x="17" y="23"/>
                      <a:pt x="19" y="23"/>
                      <a:pt x="21" y="24"/>
                    </a:cubicBezTo>
                    <a:cubicBezTo>
                      <a:pt x="20" y="23"/>
                      <a:pt x="20" y="24"/>
                      <a:pt x="20" y="24"/>
                    </a:cubicBezTo>
                    <a:cubicBezTo>
                      <a:pt x="21" y="25"/>
                      <a:pt x="22" y="25"/>
                      <a:pt x="22" y="25"/>
                    </a:cubicBezTo>
                    <a:cubicBezTo>
                      <a:pt x="24" y="26"/>
                      <a:pt x="27" y="26"/>
                      <a:pt x="29" y="26"/>
                    </a:cubicBezTo>
                    <a:cubicBezTo>
                      <a:pt x="31" y="26"/>
                      <a:pt x="31" y="25"/>
                      <a:pt x="33" y="25"/>
                    </a:cubicBezTo>
                    <a:cubicBezTo>
                      <a:pt x="35" y="24"/>
                      <a:pt x="37" y="24"/>
                      <a:pt x="39" y="23"/>
                    </a:cubicBezTo>
                    <a:cubicBezTo>
                      <a:pt x="42" y="21"/>
                      <a:pt x="43" y="20"/>
                      <a:pt x="46" y="19"/>
                    </a:cubicBezTo>
                    <a:cubicBezTo>
                      <a:pt x="48" y="19"/>
                      <a:pt x="49" y="16"/>
                      <a:pt x="52" y="16"/>
                    </a:cubicBezTo>
                    <a:cubicBezTo>
                      <a:pt x="52" y="15"/>
                      <a:pt x="53" y="15"/>
                      <a:pt x="52" y="14"/>
                    </a:cubicBezTo>
                    <a:cubicBezTo>
                      <a:pt x="51" y="13"/>
                      <a:pt x="53" y="13"/>
                      <a:pt x="54" y="13"/>
                    </a:cubicBezTo>
                    <a:cubicBezTo>
                      <a:pt x="54" y="13"/>
                      <a:pt x="52" y="12"/>
                      <a:pt x="52" y="12"/>
                    </a:cubicBezTo>
                    <a:cubicBezTo>
                      <a:pt x="52" y="11"/>
                      <a:pt x="54" y="10"/>
                      <a:pt x="53" y="10"/>
                    </a:cubicBezTo>
                    <a:cubicBezTo>
                      <a:pt x="51" y="9"/>
                      <a:pt x="54" y="10"/>
                      <a:pt x="5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24" name="Freeform 406">
                <a:extLst>
                  <a:ext uri="{FF2B5EF4-FFF2-40B4-BE49-F238E27FC236}">
                    <a16:creationId xmlns:a16="http://schemas.microsoft.com/office/drawing/2014/main" id="{11773502-4D13-4B43-B0B4-26930FBA7A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7112" y="6856189"/>
                <a:ext cx="489198" cy="356885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25" name="Freeform 407">
                <a:extLst>
                  <a:ext uri="{FF2B5EF4-FFF2-40B4-BE49-F238E27FC236}">
                    <a16:creationId xmlns:a16="http://schemas.microsoft.com/office/drawing/2014/main" id="{32C7A4E6-D57B-DD4E-B0A7-7A03C3CF12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81610" y="6707162"/>
                <a:ext cx="174185" cy="92163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26" name="Freeform 408">
                <a:extLst>
                  <a:ext uri="{FF2B5EF4-FFF2-40B4-BE49-F238E27FC236}">
                    <a16:creationId xmlns:a16="http://schemas.microsoft.com/office/drawing/2014/main" id="{359B0483-00BA-4548-BF60-6195B4079A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0780" y="6654217"/>
                <a:ext cx="163066" cy="92163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27" name="Freeform 409">
                <a:extLst>
                  <a:ext uri="{FF2B5EF4-FFF2-40B4-BE49-F238E27FC236}">
                    <a16:creationId xmlns:a16="http://schemas.microsoft.com/office/drawing/2014/main" id="{F5899116-BF05-F44C-8F0C-E04FD55819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2601" y="6660100"/>
                <a:ext cx="81533" cy="29414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28" name="Freeform 410">
                <a:extLst>
                  <a:ext uri="{FF2B5EF4-FFF2-40B4-BE49-F238E27FC236}">
                    <a16:creationId xmlns:a16="http://schemas.microsoft.com/office/drawing/2014/main" id="{31641D9A-9C1D-0245-8999-2CFC91254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7425" y="6579703"/>
                <a:ext cx="137122" cy="92163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29" name="Freeform 411">
                <a:extLst>
                  <a:ext uri="{FF2B5EF4-FFF2-40B4-BE49-F238E27FC236}">
                    <a16:creationId xmlns:a16="http://schemas.microsoft.com/office/drawing/2014/main" id="{7CC630BE-882B-A247-9077-66FB719E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2785" y="6942469"/>
                <a:ext cx="137122" cy="47061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30" name="Freeform 412">
                <a:extLst>
                  <a:ext uri="{FF2B5EF4-FFF2-40B4-BE49-F238E27FC236}">
                    <a16:creationId xmlns:a16="http://schemas.microsoft.com/office/drawing/2014/main" id="{0DE657E2-5748-EE47-991D-705A3841D0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8600" y="7034631"/>
                <a:ext cx="114888" cy="47061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31" name="Freeform 413">
                <a:extLst>
                  <a:ext uri="{FF2B5EF4-FFF2-40B4-BE49-F238E27FC236}">
                    <a16:creationId xmlns:a16="http://schemas.microsoft.com/office/drawing/2014/main" id="{AA9E8E15-7878-D844-B5A7-3BCFE88484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84160" y="7013063"/>
                <a:ext cx="44472" cy="27453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32" name="Freeform 414">
                <a:extLst>
                  <a:ext uri="{FF2B5EF4-FFF2-40B4-BE49-F238E27FC236}">
                    <a16:creationId xmlns:a16="http://schemas.microsoft.com/office/drawing/2014/main" id="{226C80C3-F240-E543-A9BE-9D7C5CB23C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5565" y="6930704"/>
                <a:ext cx="16677" cy="29414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33" name="Freeform 415">
                <a:extLst>
                  <a:ext uri="{FF2B5EF4-FFF2-40B4-BE49-F238E27FC236}">
                    <a16:creationId xmlns:a16="http://schemas.microsoft.com/office/drawing/2014/main" id="{11874973-0DAF-0244-BC7F-18A35D7E85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5565" y="7016983"/>
                <a:ext cx="22237" cy="29414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434" name="Freeform 416">
                <a:extLst>
                  <a:ext uri="{FF2B5EF4-FFF2-40B4-BE49-F238E27FC236}">
                    <a16:creationId xmlns:a16="http://schemas.microsoft.com/office/drawing/2014/main" id="{9CFE62BB-8411-064C-938E-1C9E227D1C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2626" y="6909134"/>
                <a:ext cx="229775" cy="92163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31" name="Freeform 417">
                <a:extLst>
                  <a:ext uri="{FF2B5EF4-FFF2-40B4-BE49-F238E27FC236}">
                    <a16:creationId xmlns:a16="http://schemas.microsoft.com/office/drawing/2014/main" id="{A3BD14D8-F3E9-8A4F-BA6B-FFAF67D6F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4192" y="6936587"/>
                <a:ext cx="42619" cy="47061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32" name="Freeform 418">
                <a:extLst>
                  <a:ext uri="{FF2B5EF4-FFF2-40B4-BE49-F238E27FC236}">
                    <a16:creationId xmlns:a16="http://schemas.microsoft.com/office/drawing/2014/main" id="{8F607901-7FC9-164A-9AE6-53E7ABDD73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5752" y="7248369"/>
                <a:ext cx="59296" cy="35296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33" name="Freeform 419">
                <a:extLst>
                  <a:ext uri="{FF2B5EF4-FFF2-40B4-BE49-F238E27FC236}">
                    <a16:creationId xmlns:a16="http://schemas.microsoft.com/office/drawing/2014/main" id="{3F866E7C-D97D-7149-81F9-60E2528CF5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0863" y="7754284"/>
                <a:ext cx="33354" cy="29414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34" name="Freeform 420">
                <a:extLst>
                  <a:ext uri="{FF2B5EF4-FFF2-40B4-BE49-F238E27FC236}">
                    <a16:creationId xmlns:a16="http://schemas.microsoft.com/office/drawing/2014/main" id="{6B409F59-F671-6749-B0C5-35C1BACA5C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8184" y="7922922"/>
                <a:ext cx="27795" cy="15687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35" name="Freeform 421">
                <a:extLst>
                  <a:ext uri="{FF2B5EF4-FFF2-40B4-BE49-F238E27FC236}">
                    <a16:creationId xmlns:a16="http://schemas.microsoft.com/office/drawing/2014/main" id="{94574234-4FD2-B649-801A-19E441A0CD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7384" y="8095480"/>
                <a:ext cx="27795" cy="27453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36" name="Freeform 422">
                <a:extLst>
                  <a:ext uri="{FF2B5EF4-FFF2-40B4-BE49-F238E27FC236}">
                    <a16:creationId xmlns:a16="http://schemas.microsoft.com/office/drawing/2014/main" id="{C07C9282-6DC9-9648-BA60-85280583FF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0706" y="8140581"/>
                <a:ext cx="11118" cy="5882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37" name="Freeform 423">
                <a:extLst>
                  <a:ext uri="{FF2B5EF4-FFF2-40B4-BE49-F238E27FC236}">
                    <a16:creationId xmlns:a16="http://schemas.microsoft.com/office/drawing/2014/main" id="{8DEDAC42-E97A-1E48-8862-22953EE08C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04733" y="8232743"/>
                <a:ext cx="16677" cy="5882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38" name="Freeform 424">
                <a:extLst>
                  <a:ext uri="{FF2B5EF4-FFF2-40B4-BE49-F238E27FC236}">
                    <a16:creationId xmlns:a16="http://schemas.microsoft.com/office/drawing/2014/main" id="{DEE1FE3A-5466-1142-8504-B3ABE61DB9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9876" y="8262158"/>
                <a:ext cx="38914" cy="23531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39" name="Freeform 425">
                <a:extLst>
                  <a:ext uri="{FF2B5EF4-FFF2-40B4-BE49-F238E27FC236}">
                    <a16:creationId xmlns:a16="http://schemas.microsoft.com/office/drawing/2014/main" id="{1982097B-E16E-A049-BA01-66D7AB0707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97257" y="8285688"/>
                <a:ext cx="31501" cy="2157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40" name="Freeform 426">
                <a:extLst>
                  <a:ext uri="{FF2B5EF4-FFF2-40B4-BE49-F238E27FC236}">
                    <a16:creationId xmlns:a16="http://schemas.microsoft.com/office/drawing/2014/main" id="{4B4A1D5C-89E5-C24D-87F3-8970E33433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9462" y="8303335"/>
                <a:ext cx="27795" cy="27453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41" name="Freeform 427">
                <a:extLst>
                  <a:ext uri="{FF2B5EF4-FFF2-40B4-BE49-F238E27FC236}">
                    <a16:creationId xmlns:a16="http://schemas.microsoft.com/office/drawing/2014/main" id="{494FBA4B-2A40-774F-A6C0-F076F1BD1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3902" y="8342554"/>
                <a:ext cx="5559" cy="588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42" name="Freeform 428">
                <a:extLst>
                  <a:ext uri="{FF2B5EF4-FFF2-40B4-BE49-F238E27FC236}">
                    <a16:creationId xmlns:a16="http://schemas.microsoft.com/office/drawing/2014/main" id="{C7077D8E-F20B-7B40-AFDC-2EE9757B13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6107" y="8319023"/>
                <a:ext cx="27795" cy="23531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43" name="Freeform 429">
                <a:extLst>
                  <a:ext uri="{FF2B5EF4-FFF2-40B4-BE49-F238E27FC236}">
                    <a16:creationId xmlns:a16="http://schemas.microsoft.com/office/drawing/2014/main" id="{7B23E896-57D3-B841-A2A5-EB1DD8ED34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5980" y="8532762"/>
                <a:ext cx="11118" cy="17647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grpSp>
            <p:nvGrpSpPr>
              <p:cNvPr id="844" name="Group 843">
                <a:extLst>
                  <a:ext uri="{FF2B5EF4-FFF2-40B4-BE49-F238E27FC236}">
                    <a16:creationId xmlns:a16="http://schemas.microsoft.com/office/drawing/2014/main" id="{ADCAAF70-2042-424A-A9B5-863598DD730A}"/>
                  </a:ext>
                </a:extLst>
              </p:cNvPr>
              <p:cNvGrpSpPr/>
              <p:nvPr/>
            </p:nvGrpSpPr>
            <p:grpSpPr>
              <a:xfrm>
                <a:off x="9435855" y="8285688"/>
                <a:ext cx="405809" cy="407868"/>
                <a:chOff x="5961121" y="2686387"/>
                <a:chExt cx="288233" cy="273757"/>
              </a:xfrm>
              <a:grpFill/>
            </p:grpSpPr>
            <p:sp>
              <p:nvSpPr>
                <p:cNvPr id="1228" name="Freeform 430">
                  <a:extLst>
                    <a:ext uri="{FF2B5EF4-FFF2-40B4-BE49-F238E27FC236}">
                      <a16:creationId xmlns:a16="http://schemas.microsoft.com/office/drawing/2014/main" id="{1FDAEBF2-9EED-0043-BEBA-DE19E32FD9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9" name="Freeform 431">
                  <a:extLst>
                    <a:ext uri="{FF2B5EF4-FFF2-40B4-BE49-F238E27FC236}">
                      <a16:creationId xmlns:a16="http://schemas.microsoft.com/office/drawing/2014/main" id="{EE5A5435-9BFA-CE44-9906-6B3DB7804F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</p:grpSp>
          <p:sp>
            <p:nvSpPr>
              <p:cNvPr id="864" name="Freeform 432">
                <a:extLst>
                  <a:ext uri="{FF2B5EF4-FFF2-40B4-BE49-F238E27FC236}">
                    <a16:creationId xmlns:a16="http://schemas.microsoft.com/office/drawing/2014/main" id="{976AAED6-4920-CC45-AE95-DFC6C14B05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37769" y="8660220"/>
                <a:ext cx="11118" cy="1568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5" name="Freeform 433">
                <a:extLst>
                  <a:ext uri="{FF2B5EF4-FFF2-40B4-BE49-F238E27FC236}">
                    <a16:creationId xmlns:a16="http://schemas.microsoft.com/office/drawing/2014/main" id="{46165E12-CEC1-6845-BCCA-2FDCA496AE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2913" y="8660220"/>
                <a:ext cx="70415" cy="56866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6" name="Freeform 434">
                <a:extLst>
                  <a:ext uri="{FF2B5EF4-FFF2-40B4-BE49-F238E27FC236}">
                    <a16:creationId xmlns:a16="http://schemas.microsoft.com/office/drawing/2014/main" id="{4584491F-8BA9-A943-A528-3E88A40D21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2499" y="8681790"/>
                <a:ext cx="59296" cy="92163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7" name="Freeform 435">
                <a:extLst>
                  <a:ext uri="{FF2B5EF4-FFF2-40B4-BE49-F238E27FC236}">
                    <a16:creationId xmlns:a16="http://schemas.microsoft.com/office/drawing/2014/main" id="{A6FF905B-10D5-B043-9B5F-51A316606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3203" y="8907296"/>
                <a:ext cx="20384" cy="17647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8" name="Freeform 436">
                <a:extLst>
                  <a:ext uri="{FF2B5EF4-FFF2-40B4-BE49-F238E27FC236}">
                    <a16:creationId xmlns:a16="http://schemas.microsoft.com/office/drawing/2014/main" id="{789CFEB6-3E84-F44E-BFEB-3721C5404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1380" y="8850428"/>
                <a:ext cx="11118" cy="980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9" name="Freeform 437">
                <a:extLst>
                  <a:ext uri="{FF2B5EF4-FFF2-40B4-BE49-F238E27FC236}">
                    <a16:creationId xmlns:a16="http://schemas.microsoft.com/office/drawing/2014/main" id="{4C7D46AE-3347-7B44-B7D5-FE19BB4424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4992" y="8970044"/>
                <a:ext cx="11118" cy="588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0" name="Freeform 438">
                <a:extLst>
                  <a:ext uri="{FF2B5EF4-FFF2-40B4-BE49-F238E27FC236}">
                    <a16:creationId xmlns:a16="http://schemas.microsoft.com/office/drawing/2014/main" id="{F484B938-0C81-A14A-9918-DB81687512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1224" y="8948474"/>
                <a:ext cx="64856" cy="9608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1" name="Freeform 439">
                <a:extLst>
                  <a:ext uri="{FF2B5EF4-FFF2-40B4-BE49-F238E27FC236}">
                    <a16:creationId xmlns:a16="http://schemas.microsoft.com/office/drawing/2014/main" id="{9192ED27-7B05-0A44-BCD9-CCAE62B99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0651" y="9109268"/>
                <a:ext cx="75974" cy="56866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2" name="Freeform 440">
                <a:extLst>
                  <a:ext uri="{FF2B5EF4-FFF2-40B4-BE49-F238E27FC236}">
                    <a16:creationId xmlns:a16="http://schemas.microsoft.com/office/drawing/2014/main" id="{9BCDCC17-9F65-3D4A-A3D8-A0B17770F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30106" y="9148487"/>
                <a:ext cx="109329" cy="162755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3" name="Freeform 441">
                <a:extLst>
                  <a:ext uri="{FF2B5EF4-FFF2-40B4-BE49-F238E27FC236}">
                    <a16:creationId xmlns:a16="http://schemas.microsoft.com/office/drawing/2014/main" id="{1236DFEE-6FF2-6547-943B-D5038693E4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2758" y="9287710"/>
                <a:ext cx="33354" cy="4510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4" name="Freeform 442">
                <a:extLst>
                  <a:ext uri="{FF2B5EF4-FFF2-40B4-BE49-F238E27FC236}">
                    <a16:creationId xmlns:a16="http://schemas.microsoft.com/office/drawing/2014/main" id="{C8F551B4-B47B-7143-81CE-B819697224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4992" y="9326928"/>
                <a:ext cx="53737" cy="76476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5" name="Freeform 443">
                <a:extLst>
                  <a:ext uri="{FF2B5EF4-FFF2-40B4-BE49-F238E27FC236}">
                    <a16:creationId xmlns:a16="http://schemas.microsoft.com/office/drawing/2014/main" id="{D416FED7-F191-8C46-80A3-B03E32FB4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6781" y="9293593"/>
                <a:ext cx="33354" cy="4510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6" name="Freeform 444">
                <a:extLst>
                  <a:ext uri="{FF2B5EF4-FFF2-40B4-BE49-F238E27FC236}">
                    <a16:creationId xmlns:a16="http://schemas.microsoft.com/office/drawing/2014/main" id="{42505E19-ECCC-EC4B-A225-56EEA1ACD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85697" y="9338694"/>
                <a:ext cx="48179" cy="58827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7" name="Freeform 445">
                <a:extLst>
                  <a:ext uri="{FF2B5EF4-FFF2-40B4-BE49-F238E27FC236}">
                    <a16:creationId xmlns:a16="http://schemas.microsoft.com/office/drawing/2014/main" id="{E2351CBA-79DA-DC48-BE7E-09BE49FD4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6814" y="9373989"/>
                <a:ext cx="37061" cy="62748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8" name="Freeform 446">
                <a:extLst>
                  <a:ext uri="{FF2B5EF4-FFF2-40B4-BE49-F238E27FC236}">
                    <a16:creationId xmlns:a16="http://schemas.microsoft.com/office/drawing/2014/main" id="{D2A7A383-CC96-9B43-8CE7-22A6CA5A89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8314" y="9368107"/>
                <a:ext cx="22237" cy="4510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9" name="Freeform 447">
                <a:extLst>
                  <a:ext uri="{FF2B5EF4-FFF2-40B4-BE49-F238E27FC236}">
                    <a16:creationId xmlns:a16="http://schemas.microsoft.com/office/drawing/2014/main" id="{1B793752-3414-A54E-B826-5F363B6282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433" y="9397521"/>
                <a:ext cx="33354" cy="2157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0" name="Freeform 448">
                <a:extLst>
                  <a:ext uri="{FF2B5EF4-FFF2-40B4-BE49-F238E27FC236}">
                    <a16:creationId xmlns:a16="http://schemas.microsoft.com/office/drawing/2014/main" id="{07AF1203-4292-6F46-8EAB-1A36C696DE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433" y="9413209"/>
                <a:ext cx="75974" cy="121578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1" name="Freeform 449">
                <a:extLst>
                  <a:ext uri="{FF2B5EF4-FFF2-40B4-BE49-F238E27FC236}">
                    <a16:creationId xmlns:a16="http://schemas.microsoft.com/office/drawing/2014/main" id="{BDCC20D1-E1DE-214D-8506-8CD85C23BF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1255" y="9436739"/>
                <a:ext cx="64856" cy="58827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2" name="Freeform 450">
                <a:extLst>
                  <a:ext uri="{FF2B5EF4-FFF2-40B4-BE49-F238E27FC236}">
                    <a16:creationId xmlns:a16="http://schemas.microsoft.com/office/drawing/2014/main" id="{4FA5B03E-F378-9040-9711-B77BB4128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9690" y="9379872"/>
                <a:ext cx="64856" cy="68631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3" name="Freeform 451">
                <a:extLst>
                  <a:ext uri="{FF2B5EF4-FFF2-40B4-BE49-F238E27FC236}">
                    <a16:creationId xmlns:a16="http://schemas.microsoft.com/office/drawing/2014/main" id="{A5F24A27-2D49-0D4A-BB1E-B6DB0AD2EE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50552" y="9293593"/>
                <a:ext cx="11118" cy="588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4" name="Freeform 452">
                <a:extLst>
                  <a:ext uri="{FF2B5EF4-FFF2-40B4-BE49-F238E27FC236}">
                    <a16:creationId xmlns:a16="http://schemas.microsoft.com/office/drawing/2014/main" id="{992F723A-064F-8146-BC72-79511F192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63016" y="9528902"/>
                <a:ext cx="303897" cy="33531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5" name="Freeform 453">
                <a:extLst>
                  <a:ext uri="{FF2B5EF4-FFF2-40B4-BE49-F238E27FC236}">
                    <a16:creationId xmlns:a16="http://schemas.microsoft.com/office/drawing/2014/main" id="{47291A75-926D-FA45-88B1-A70CA8697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6752" y="9650480"/>
                <a:ext cx="27795" cy="29414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6" name="Freeform 454">
                <a:extLst>
                  <a:ext uri="{FF2B5EF4-FFF2-40B4-BE49-F238E27FC236}">
                    <a16:creationId xmlns:a16="http://schemas.microsoft.com/office/drawing/2014/main" id="{588936C9-702F-AA4D-A4CD-03D43018F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5667" y="9719111"/>
                <a:ext cx="25943" cy="29414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7" name="Freeform 455">
                <a:extLst>
                  <a:ext uri="{FF2B5EF4-FFF2-40B4-BE49-F238E27FC236}">
                    <a16:creationId xmlns:a16="http://schemas.microsoft.com/office/drawing/2014/main" id="{FACCDED1-1E1E-5142-8883-152501FA34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9117" y="9736757"/>
                <a:ext cx="38914" cy="41179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8" name="Freeform 456">
                <a:extLst>
                  <a:ext uri="{FF2B5EF4-FFF2-40B4-BE49-F238E27FC236}">
                    <a16:creationId xmlns:a16="http://schemas.microsoft.com/office/drawing/2014/main" id="{23599695-2A28-9B4A-8729-69CA37FA7B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0266" y="9766172"/>
                <a:ext cx="20384" cy="2157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9" name="Freeform 457">
                <a:extLst>
                  <a:ext uri="{FF2B5EF4-FFF2-40B4-BE49-F238E27FC236}">
                    <a16:creationId xmlns:a16="http://schemas.microsoft.com/office/drawing/2014/main" id="{69DC0346-E80B-954A-A0B8-CEB65EC19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4675" y="9864216"/>
                <a:ext cx="250158" cy="86279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0" name="Freeform 458">
                <a:extLst>
                  <a:ext uri="{FF2B5EF4-FFF2-40B4-BE49-F238E27FC236}">
                    <a16:creationId xmlns:a16="http://schemas.microsoft.com/office/drawing/2014/main" id="{23E10D1A-87CB-6D4F-AEE6-DEF34999B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9978" y="9885785"/>
                <a:ext cx="42619" cy="17647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1" name="Freeform 459">
                <a:extLst>
                  <a:ext uri="{FF2B5EF4-FFF2-40B4-BE49-F238E27FC236}">
                    <a16:creationId xmlns:a16="http://schemas.microsoft.com/office/drawing/2014/main" id="{91DEBCEB-1F54-424D-BAF5-8087818ED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9274" y="9926965"/>
                <a:ext cx="33354" cy="23531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2" name="Freeform 460">
                <a:extLst>
                  <a:ext uri="{FF2B5EF4-FFF2-40B4-BE49-F238E27FC236}">
                    <a16:creationId xmlns:a16="http://schemas.microsoft.com/office/drawing/2014/main" id="{28C9EA92-ACE2-8543-AF1F-5E18916C9C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2629" y="9932846"/>
                <a:ext cx="25943" cy="17647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3" name="Freeform 461">
                <a:extLst>
                  <a:ext uri="{FF2B5EF4-FFF2-40B4-BE49-F238E27FC236}">
                    <a16:creationId xmlns:a16="http://schemas.microsoft.com/office/drawing/2014/main" id="{B0FCEFC9-DE9C-1246-8A17-8081BEC73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3012" y="9932846"/>
                <a:ext cx="38914" cy="23531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4" name="Freeform 462">
                <a:extLst>
                  <a:ext uri="{FF2B5EF4-FFF2-40B4-BE49-F238E27FC236}">
                    <a16:creationId xmlns:a16="http://schemas.microsoft.com/office/drawing/2014/main" id="{01008EB9-1C8D-A744-8874-9EB373F00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0808" y="9926965"/>
                <a:ext cx="44472" cy="29414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5" name="Freeform 463">
                <a:extLst>
                  <a:ext uri="{FF2B5EF4-FFF2-40B4-BE49-F238E27FC236}">
                    <a16:creationId xmlns:a16="http://schemas.microsoft.com/office/drawing/2014/main" id="{10ED5467-D11B-FB45-81B1-DF9C1F6DD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30106" y="9932846"/>
                <a:ext cx="66708" cy="23531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6" name="Freeform 464">
                <a:extLst>
                  <a:ext uri="{FF2B5EF4-FFF2-40B4-BE49-F238E27FC236}">
                    <a16:creationId xmlns:a16="http://schemas.microsoft.com/office/drawing/2014/main" id="{AB67F54A-F610-AD4F-85BF-9D6A6C65E5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9722" y="9966182"/>
                <a:ext cx="59296" cy="35296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7" name="Freeform 465">
                <a:extLst>
                  <a:ext uri="{FF2B5EF4-FFF2-40B4-BE49-F238E27FC236}">
                    <a16:creationId xmlns:a16="http://schemas.microsoft.com/office/drawing/2014/main" id="{C4D39AEC-884E-1344-8D8D-65BE8C6DB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8730" y="9781858"/>
                <a:ext cx="33354" cy="23531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8" name="Freeform 466">
                <a:extLst>
                  <a:ext uri="{FF2B5EF4-FFF2-40B4-BE49-F238E27FC236}">
                    <a16:creationId xmlns:a16="http://schemas.microsoft.com/office/drawing/2014/main" id="{738C06AA-BFC2-C949-9BC8-DF16A8567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4321" y="9777938"/>
                <a:ext cx="81533" cy="27453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9" name="Freeform 467">
                <a:extLst>
                  <a:ext uri="{FF2B5EF4-FFF2-40B4-BE49-F238E27FC236}">
                    <a16:creationId xmlns:a16="http://schemas.microsoft.com/office/drawing/2014/main" id="{F1986270-37D6-8E4A-93C2-2E78CC3B4F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4162" y="9644594"/>
                <a:ext cx="174185" cy="207856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0" name="Freeform 468">
                <a:extLst>
                  <a:ext uri="{FF2B5EF4-FFF2-40B4-BE49-F238E27FC236}">
                    <a16:creationId xmlns:a16="http://schemas.microsoft.com/office/drawing/2014/main" id="{32FD0B23-C74D-2944-9B2D-BD1225E31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7643" y="9632829"/>
                <a:ext cx="42619" cy="86279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1" name="Freeform 469">
                <a:extLst>
                  <a:ext uri="{FF2B5EF4-FFF2-40B4-BE49-F238E27FC236}">
                    <a16:creationId xmlns:a16="http://schemas.microsoft.com/office/drawing/2014/main" id="{654C60B2-A895-424C-AB09-9B018DC4C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9881" y="9621066"/>
                <a:ext cx="14824" cy="11766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2" name="Freeform 470">
                <a:extLst>
                  <a:ext uri="{FF2B5EF4-FFF2-40B4-BE49-F238E27FC236}">
                    <a16:creationId xmlns:a16="http://schemas.microsoft.com/office/drawing/2014/main" id="{9DAFAD3D-65F7-2A42-AE21-D448C44FDF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177" y="9695578"/>
                <a:ext cx="25943" cy="11766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3" name="Freeform 471">
                <a:extLst>
                  <a:ext uri="{FF2B5EF4-FFF2-40B4-BE49-F238E27FC236}">
                    <a16:creationId xmlns:a16="http://schemas.microsoft.com/office/drawing/2014/main" id="{C1F4D355-4B75-9249-BA06-86D173FA6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4737" y="9701460"/>
                <a:ext cx="101917" cy="6471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4" name="Freeform 472">
                <a:extLst>
                  <a:ext uri="{FF2B5EF4-FFF2-40B4-BE49-F238E27FC236}">
                    <a16:creationId xmlns:a16="http://schemas.microsoft.com/office/drawing/2014/main" id="{E494C4B0-079A-B14A-B570-87A5A02F2D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08375" y="9811272"/>
                <a:ext cx="113034" cy="68631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5" name="Freeform 473">
                <a:extLst>
                  <a:ext uri="{FF2B5EF4-FFF2-40B4-BE49-F238E27FC236}">
                    <a16:creationId xmlns:a16="http://schemas.microsoft.com/office/drawing/2014/main" id="{3D714DC3-5870-7D4D-9C5F-2C7D820A7D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1442" y="9846568"/>
                <a:ext cx="48179" cy="62748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6" name="Freeform 474">
                <a:extLst>
                  <a:ext uri="{FF2B5EF4-FFF2-40B4-BE49-F238E27FC236}">
                    <a16:creationId xmlns:a16="http://schemas.microsoft.com/office/drawing/2014/main" id="{6F3B5F51-227E-1C4F-8F88-7507F09A3D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12271" y="9962262"/>
                <a:ext cx="31501" cy="33334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7" name="Freeform 475">
                <a:extLst>
                  <a:ext uri="{FF2B5EF4-FFF2-40B4-BE49-F238E27FC236}">
                    <a16:creationId xmlns:a16="http://schemas.microsoft.com/office/drawing/2014/main" id="{6FC2F6EE-5033-7741-B3C2-FA64B79E1E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78916" y="9909317"/>
                <a:ext cx="50032" cy="35296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8" name="Freeform 476">
                <a:extLst>
                  <a:ext uri="{FF2B5EF4-FFF2-40B4-BE49-F238E27FC236}">
                    <a16:creationId xmlns:a16="http://schemas.microsoft.com/office/drawing/2014/main" id="{736530DB-1006-BA4A-BA49-BD9E590847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30737" y="9885785"/>
                <a:ext cx="22237" cy="29414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9" name="Freeform 477">
                <a:extLst>
                  <a:ext uri="{FF2B5EF4-FFF2-40B4-BE49-F238E27FC236}">
                    <a16:creationId xmlns:a16="http://schemas.microsoft.com/office/drawing/2014/main" id="{A4BE7835-DB96-7641-8E35-C818FD477C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0863" y="10289732"/>
                <a:ext cx="87091" cy="68631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0" name="Freeform 478">
                <a:extLst>
                  <a:ext uri="{FF2B5EF4-FFF2-40B4-BE49-F238E27FC236}">
                    <a16:creationId xmlns:a16="http://schemas.microsoft.com/office/drawing/2014/main" id="{17E16726-FAAD-7F4F-899E-FCF562D262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64344" y="10727013"/>
                <a:ext cx="61150" cy="80397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1" name="Freeform 479">
                <a:extLst>
                  <a:ext uri="{FF2B5EF4-FFF2-40B4-BE49-F238E27FC236}">
                    <a16:creationId xmlns:a16="http://schemas.microsoft.com/office/drawing/2014/main" id="{AB7FF6DC-143C-3044-B3B0-2423D53B3B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81022" y="10801528"/>
                <a:ext cx="140828" cy="174521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2" name="Freeform 480">
                <a:extLst>
                  <a:ext uri="{FF2B5EF4-FFF2-40B4-BE49-F238E27FC236}">
                    <a16:creationId xmlns:a16="http://schemas.microsoft.com/office/drawing/2014/main" id="{A103FDB7-17B6-994B-B1E9-17C6576610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5721" y="10928986"/>
                <a:ext cx="213098" cy="219621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3" name="Freeform 481">
                <a:extLst>
                  <a:ext uri="{FF2B5EF4-FFF2-40B4-BE49-F238E27FC236}">
                    <a16:creationId xmlns:a16="http://schemas.microsoft.com/office/drawing/2014/main" id="{6934453B-546F-0C4C-B027-C6726796F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9074" y="11148609"/>
                <a:ext cx="11118" cy="11766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4" name="Freeform 482">
                <a:extLst>
                  <a:ext uri="{FF2B5EF4-FFF2-40B4-BE49-F238E27FC236}">
                    <a16:creationId xmlns:a16="http://schemas.microsoft.com/office/drawing/2014/main" id="{053B47BE-3D78-F34D-8CBF-C8B1D17E9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4606" y="10934870"/>
                <a:ext cx="103771" cy="103929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5" name="Freeform 483">
                <a:extLst>
                  <a:ext uri="{FF2B5EF4-FFF2-40B4-BE49-F238E27FC236}">
                    <a16:creationId xmlns:a16="http://schemas.microsoft.com/office/drawing/2014/main" id="{DCA84D77-B71A-6946-8A5A-FF6416120A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6139" y="10905457"/>
                <a:ext cx="16677" cy="29414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6" name="Freeform 484">
                <a:extLst>
                  <a:ext uri="{FF2B5EF4-FFF2-40B4-BE49-F238E27FC236}">
                    <a16:creationId xmlns:a16="http://schemas.microsoft.com/office/drawing/2014/main" id="{79C95835-53B3-5D48-A6DA-9E09C8CB4D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6811" y="10905457"/>
                <a:ext cx="11118" cy="11766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7" name="Freeform 485">
                <a:extLst>
                  <a:ext uri="{FF2B5EF4-FFF2-40B4-BE49-F238E27FC236}">
                    <a16:creationId xmlns:a16="http://schemas.microsoft.com/office/drawing/2014/main" id="{5246F2A2-EA16-9048-94D3-4FB326F7C5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3146" y="9413209"/>
                <a:ext cx="59296" cy="103929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8" name="Freeform 487">
                <a:extLst>
                  <a:ext uri="{FF2B5EF4-FFF2-40B4-BE49-F238E27FC236}">
                    <a16:creationId xmlns:a16="http://schemas.microsoft.com/office/drawing/2014/main" id="{85EB0164-3044-D444-AC87-05F4019C34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7973" y="7218955"/>
                <a:ext cx="59296" cy="47061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9" name="Freeform 488">
                <a:extLst>
                  <a:ext uri="{FF2B5EF4-FFF2-40B4-BE49-F238E27FC236}">
                    <a16:creationId xmlns:a16="http://schemas.microsoft.com/office/drawing/2014/main" id="{D6D5DB4A-4358-2746-855B-467B1DEA0F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4462" y="7254253"/>
                <a:ext cx="59296" cy="56866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0" name="Freeform 489">
                <a:extLst>
                  <a:ext uri="{FF2B5EF4-FFF2-40B4-BE49-F238E27FC236}">
                    <a16:creationId xmlns:a16="http://schemas.microsoft.com/office/drawing/2014/main" id="{99BF616B-9811-704E-A18E-17E74DEE31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7429" y="7058161"/>
                <a:ext cx="48179" cy="29414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1" name="Freeform 490">
                <a:extLst>
                  <a:ext uri="{FF2B5EF4-FFF2-40B4-BE49-F238E27FC236}">
                    <a16:creationId xmlns:a16="http://schemas.microsoft.com/office/drawing/2014/main" id="{F3D7CADE-E57B-4F45-8511-60527278C6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3301" y="7001295"/>
                <a:ext cx="53737" cy="27453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2" name="Freeform 491">
                <a:extLst>
                  <a:ext uri="{FF2B5EF4-FFF2-40B4-BE49-F238E27FC236}">
                    <a16:creationId xmlns:a16="http://schemas.microsoft.com/office/drawing/2014/main" id="{B0DFBAEB-7F92-4B4B-8778-E5B66B271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806" y="6585585"/>
                <a:ext cx="33354" cy="11766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3" name="Freeform 492">
                <a:extLst>
                  <a:ext uri="{FF2B5EF4-FFF2-40B4-BE49-F238E27FC236}">
                    <a16:creationId xmlns:a16="http://schemas.microsoft.com/office/drawing/2014/main" id="{76267DC5-05D3-204A-ACB0-7D8A3BAE2F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0911" y="7081694"/>
                <a:ext cx="31501" cy="23531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4" name="Freeform 493">
                <a:extLst>
                  <a:ext uri="{FF2B5EF4-FFF2-40B4-BE49-F238E27FC236}">
                    <a16:creationId xmlns:a16="http://schemas.microsoft.com/office/drawing/2014/main" id="{0D61A716-11D1-B544-9324-C689224BC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0825" y="8366085"/>
                <a:ext cx="31501" cy="62748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5" name="Freeform 494">
                <a:extLst>
                  <a:ext uri="{FF2B5EF4-FFF2-40B4-BE49-F238E27FC236}">
                    <a16:creationId xmlns:a16="http://schemas.microsoft.com/office/drawing/2014/main" id="{F828460F-C22F-E449-8831-5CFF93E384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9707" y="8422953"/>
                <a:ext cx="48179" cy="86279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6" name="Freeform 498">
                <a:extLst>
                  <a:ext uri="{FF2B5EF4-FFF2-40B4-BE49-F238E27FC236}">
                    <a16:creationId xmlns:a16="http://schemas.microsoft.com/office/drawing/2014/main" id="{6A583C71-8A36-4547-A33B-684DB9952E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7342" y="7766049"/>
                <a:ext cx="38914" cy="41179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7" name="Freeform 499">
                <a:extLst>
                  <a:ext uri="{FF2B5EF4-FFF2-40B4-BE49-F238E27FC236}">
                    <a16:creationId xmlns:a16="http://schemas.microsoft.com/office/drawing/2014/main" id="{906ED607-EFC2-394D-828C-07A2990C4F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2900" y="7750362"/>
                <a:ext cx="27795" cy="15687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8" name="Freeform 500">
                <a:extLst>
                  <a:ext uri="{FF2B5EF4-FFF2-40B4-BE49-F238E27FC236}">
                    <a16:creationId xmlns:a16="http://schemas.microsoft.com/office/drawing/2014/main" id="{24F6B54D-20DE-FB4D-85DB-E92814EEF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9865" y="7789579"/>
                <a:ext cx="31501" cy="56866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9" name="Freeform 501">
                <a:extLst>
                  <a:ext uri="{FF2B5EF4-FFF2-40B4-BE49-F238E27FC236}">
                    <a16:creationId xmlns:a16="http://schemas.microsoft.com/office/drawing/2014/main" id="{74190EEA-BFC2-7A4A-8F91-09540B3109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8046" y="7691534"/>
                <a:ext cx="22237" cy="23531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0" name="Freeform 502">
                <a:extLst>
                  <a:ext uri="{FF2B5EF4-FFF2-40B4-BE49-F238E27FC236}">
                    <a16:creationId xmlns:a16="http://schemas.microsoft.com/office/drawing/2014/main" id="{347012A1-6758-C147-8D04-6BD2D65CF0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1240" y="7869976"/>
                <a:ext cx="31501" cy="52944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1" name="Freeform 503">
                <a:extLst>
                  <a:ext uri="{FF2B5EF4-FFF2-40B4-BE49-F238E27FC236}">
                    <a16:creationId xmlns:a16="http://schemas.microsoft.com/office/drawing/2014/main" id="{C48FAADC-76DB-344F-8F7C-004C0ACFA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2328" y="7881742"/>
                <a:ext cx="44472" cy="47061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2" name="Freeform 505">
                <a:extLst>
                  <a:ext uri="{FF2B5EF4-FFF2-40B4-BE49-F238E27FC236}">
                    <a16:creationId xmlns:a16="http://schemas.microsoft.com/office/drawing/2014/main" id="{010F8967-BD9A-F74C-AF65-E6EBAA8709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0921" y="7771931"/>
                <a:ext cx="33354" cy="35296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3" name="Freeform 506">
                <a:extLst>
                  <a:ext uri="{FF2B5EF4-FFF2-40B4-BE49-F238E27FC236}">
                    <a16:creationId xmlns:a16="http://schemas.microsoft.com/office/drawing/2014/main" id="{5BF6FE49-75C4-EE4D-9382-331C34506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7602" y="7813110"/>
                <a:ext cx="16677" cy="17647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4" name="Freeform 507">
                <a:extLst>
                  <a:ext uri="{FF2B5EF4-FFF2-40B4-BE49-F238E27FC236}">
                    <a16:creationId xmlns:a16="http://schemas.microsoft.com/office/drawing/2014/main" id="{A843A192-4C06-D645-BEE8-CF7F52608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279" y="7830760"/>
                <a:ext cx="9265" cy="588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5" name="Freeform 508">
                <a:extLst>
                  <a:ext uri="{FF2B5EF4-FFF2-40B4-BE49-F238E27FC236}">
                    <a16:creationId xmlns:a16="http://schemas.microsoft.com/office/drawing/2014/main" id="{C006275A-F6BD-2240-84B4-7716C40AFF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279" y="7846446"/>
                <a:ext cx="5559" cy="11766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6" name="Freeform 509">
                <a:extLst>
                  <a:ext uri="{FF2B5EF4-FFF2-40B4-BE49-F238E27FC236}">
                    <a16:creationId xmlns:a16="http://schemas.microsoft.com/office/drawing/2014/main" id="{63DB5883-EBB8-0649-A0E4-0D2CFD7B24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279" y="7858210"/>
                <a:ext cx="9265" cy="588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7" name="Freeform 510">
                <a:extLst>
                  <a:ext uri="{FF2B5EF4-FFF2-40B4-BE49-F238E27FC236}">
                    <a16:creationId xmlns:a16="http://schemas.microsoft.com/office/drawing/2014/main" id="{F8D536FF-6846-F249-B4BF-C1865D6167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6897" y="7944490"/>
                <a:ext cx="5559" cy="11766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8" name="Freeform 511">
                <a:extLst>
                  <a:ext uri="{FF2B5EF4-FFF2-40B4-BE49-F238E27FC236}">
                    <a16:creationId xmlns:a16="http://schemas.microsoft.com/office/drawing/2014/main" id="{9E9AF630-C666-4A48-878F-A425566F4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431" y="7685652"/>
                <a:ext cx="11118" cy="23531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9" name="Freeform 610">
                <a:extLst>
                  <a:ext uri="{FF2B5EF4-FFF2-40B4-BE49-F238E27FC236}">
                    <a16:creationId xmlns:a16="http://schemas.microsoft.com/office/drawing/2014/main" id="{7C365D2C-F21A-DF47-A704-CF8C5205EF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8058" y="9748521"/>
                <a:ext cx="11118" cy="5884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0" name="Freeform 611">
                <a:extLst>
                  <a:ext uri="{FF2B5EF4-FFF2-40B4-BE49-F238E27FC236}">
                    <a16:creationId xmlns:a16="http://schemas.microsoft.com/office/drawing/2014/main" id="{D8AD44A8-06F1-3A4F-B941-ED79082B8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7643" y="9736755"/>
                <a:ext cx="11118" cy="11766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1" name="Freeform 612">
                <a:extLst>
                  <a:ext uri="{FF2B5EF4-FFF2-40B4-BE49-F238E27FC236}">
                    <a16:creationId xmlns:a16="http://schemas.microsoft.com/office/drawing/2014/main" id="{234979CA-E14D-0C48-9A1F-22DB7E603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2242" y="10762308"/>
                <a:ext cx="37061" cy="29414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2" name="Rectangle 613">
                <a:extLst>
                  <a:ext uri="{FF2B5EF4-FFF2-40B4-BE49-F238E27FC236}">
                    <a16:creationId xmlns:a16="http://schemas.microsoft.com/office/drawing/2014/main" id="{407B3716-9E4D-A942-9363-7F68F31D09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76512" y="7322884"/>
                <a:ext cx="1855" cy="1962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3" name="Freeform 643">
                <a:extLst>
                  <a:ext uri="{FF2B5EF4-FFF2-40B4-BE49-F238E27FC236}">
                    <a16:creationId xmlns:a16="http://schemas.microsoft.com/office/drawing/2014/main" id="{49BD5696-68EB-AA4A-8D7F-D68A90A9E7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2756" y="9950495"/>
                <a:ext cx="55591" cy="5098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4" name="Freeform 644">
                <a:extLst>
                  <a:ext uri="{FF2B5EF4-FFF2-40B4-BE49-F238E27FC236}">
                    <a16:creationId xmlns:a16="http://schemas.microsoft.com/office/drawing/2014/main" id="{C267706F-E0E1-DE42-8B35-3D75FCCA3C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7228" y="9938730"/>
                <a:ext cx="70415" cy="27453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5" name="Freeform 645">
                <a:extLst>
                  <a:ext uri="{FF2B5EF4-FFF2-40B4-BE49-F238E27FC236}">
                    <a16:creationId xmlns:a16="http://schemas.microsoft.com/office/drawing/2014/main" id="{39209565-B8BC-D84C-BC56-EF7684CA6F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2742" y="8071949"/>
                <a:ext cx="168626" cy="98046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6" name="Freeform 646">
                <a:extLst>
                  <a:ext uri="{FF2B5EF4-FFF2-40B4-BE49-F238E27FC236}">
                    <a16:creationId xmlns:a16="http://schemas.microsoft.com/office/drawing/2014/main" id="{0C5E22CB-83A5-5840-A7D8-6D3ADDF1BE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6768" y="8152346"/>
                <a:ext cx="201978" cy="92163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7" name="Freeform 647">
                <a:extLst>
                  <a:ext uri="{FF2B5EF4-FFF2-40B4-BE49-F238E27FC236}">
                    <a16:creationId xmlns:a16="http://schemas.microsoft.com/office/drawing/2014/main" id="{233EE766-33B3-564B-AC33-B5E0950099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6353" y="8220978"/>
                <a:ext cx="309455" cy="317665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8" name="Freeform 648">
                <a:extLst>
                  <a:ext uri="{FF2B5EF4-FFF2-40B4-BE49-F238E27FC236}">
                    <a16:creationId xmlns:a16="http://schemas.microsoft.com/office/drawing/2014/main" id="{B2BFE899-6D80-5E42-B00F-E01EB45864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6096" y="8238625"/>
                <a:ext cx="146389" cy="145107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9" name="Freeform 649">
                <a:extLst>
                  <a:ext uri="{FF2B5EF4-FFF2-40B4-BE49-F238E27FC236}">
                    <a16:creationId xmlns:a16="http://schemas.microsoft.com/office/drawing/2014/main" id="{BB8F4CFD-D37D-4F4B-BC34-017FA89D43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5779" y="8071949"/>
                <a:ext cx="359486" cy="327471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0" name="Freeform 650">
                <a:extLst>
                  <a:ext uri="{FF2B5EF4-FFF2-40B4-BE49-F238E27FC236}">
                    <a16:creationId xmlns:a16="http://schemas.microsoft.com/office/drawing/2014/main" id="{CBBDAFC8-2EFA-6E4E-AB86-F194071F65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4116" y="8199409"/>
                <a:ext cx="120446" cy="86279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1" name="Freeform 651">
                <a:extLst>
                  <a:ext uri="{FF2B5EF4-FFF2-40B4-BE49-F238E27FC236}">
                    <a16:creationId xmlns:a16="http://schemas.microsoft.com/office/drawing/2014/main" id="{2A5FAE1C-E6E1-634E-91AB-6004C447A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02201" y="8060184"/>
                <a:ext cx="113034" cy="74513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2" name="Freeform 652">
                <a:extLst>
                  <a:ext uri="{FF2B5EF4-FFF2-40B4-BE49-F238E27FC236}">
                    <a16:creationId xmlns:a16="http://schemas.microsoft.com/office/drawing/2014/main" id="{AE17876A-B013-FF43-BB88-879F6EA675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4852" y="8113128"/>
                <a:ext cx="20384" cy="21570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3" name="Freeform 653">
                <a:extLst>
                  <a:ext uri="{FF2B5EF4-FFF2-40B4-BE49-F238E27FC236}">
                    <a16:creationId xmlns:a16="http://schemas.microsoft.com/office/drawing/2014/main" id="{D02D6398-C463-774D-8210-767CC2B00B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8143" y="7979787"/>
                <a:ext cx="109331" cy="103929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4" name="Freeform 654">
                <a:extLst>
                  <a:ext uri="{FF2B5EF4-FFF2-40B4-BE49-F238E27FC236}">
                    <a16:creationId xmlns:a16="http://schemas.microsoft.com/office/drawing/2014/main" id="{139AB15F-B615-C34B-9C14-8943BFA1FF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9707" y="7807227"/>
                <a:ext cx="81533" cy="127458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5" name="Freeform 655">
                <a:extLst>
                  <a:ext uri="{FF2B5EF4-FFF2-40B4-BE49-F238E27FC236}">
                    <a16:creationId xmlns:a16="http://schemas.microsoft.com/office/drawing/2014/main" id="{3BA891BA-1985-E44B-8589-62585843F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0412" y="7922922"/>
                <a:ext cx="242746" cy="298057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6" name="Freeform 656">
                <a:extLst>
                  <a:ext uri="{FF2B5EF4-FFF2-40B4-BE49-F238E27FC236}">
                    <a16:creationId xmlns:a16="http://schemas.microsoft.com/office/drawing/2014/main" id="{D4946DE2-6910-6A4D-9AE3-C3BA8BB07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8459" y="8015084"/>
                <a:ext cx="483640" cy="303941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7" name="Freeform 657">
                <a:extLst>
                  <a:ext uri="{FF2B5EF4-FFF2-40B4-BE49-F238E27FC236}">
                    <a16:creationId xmlns:a16="http://schemas.microsoft.com/office/drawing/2014/main" id="{DF087D34-EF47-D64E-8FF9-24A7DC4AD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512" y="8128815"/>
                <a:ext cx="163066" cy="7059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8" name="Freeform 658">
                <a:extLst>
                  <a:ext uri="{FF2B5EF4-FFF2-40B4-BE49-F238E27FC236}">
                    <a16:creationId xmlns:a16="http://schemas.microsoft.com/office/drawing/2014/main" id="{040B5514-09B6-DB40-A231-8B3E2A9BC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6253" y="7869976"/>
                <a:ext cx="255717" cy="201975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9" name="Freeform 659">
                <a:extLst>
                  <a:ext uri="{FF2B5EF4-FFF2-40B4-BE49-F238E27FC236}">
                    <a16:creationId xmlns:a16="http://schemas.microsoft.com/office/drawing/2014/main" id="{D38A147E-8C01-B04B-AE03-0CE58EF06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6957" y="7858210"/>
                <a:ext cx="157506" cy="109812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0" name="Freeform 660">
                <a:extLst>
                  <a:ext uri="{FF2B5EF4-FFF2-40B4-BE49-F238E27FC236}">
                    <a16:creationId xmlns:a16="http://schemas.microsoft.com/office/drawing/2014/main" id="{3E63D684-2431-B745-8787-B2D1AACFB6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6957" y="7789578"/>
                <a:ext cx="194569" cy="103929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1" name="Freeform 661">
                <a:extLst>
                  <a:ext uri="{FF2B5EF4-FFF2-40B4-BE49-F238E27FC236}">
                    <a16:creationId xmlns:a16="http://schemas.microsoft.com/office/drawing/2014/main" id="{AF4EA9F6-1678-DB41-9CC0-D64475F05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6253" y="7726830"/>
                <a:ext cx="129713" cy="86279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2" name="Freeform 662">
                <a:extLst>
                  <a:ext uri="{FF2B5EF4-FFF2-40B4-BE49-F238E27FC236}">
                    <a16:creationId xmlns:a16="http://schemas.microsoft.com/office/drawing/2014/main" id="{82FD1776-D7A4-F14D-8012-8A5505C26E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8046" y="7905273"/>
                <a:ext cx="87092" cy="4510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3" name="Freeform 663">
                <a:extLst>
                  <a:ext uri="{FF2B5EF4-FFF2-40B4-BE49-F238E27FC236}">
                    <a16:creationId xmlns:a16="http://schemas.microsoft.com/office/drawing/2014/main" id="{C3A47018-9EBD-3240-9AC7-B8EBAFBAFB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22773" y="7917037"/>
                <a:ext cx="259423" cy="241192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4" name="Freeform 664">
                <a:extLst>
                  <a:ext uri="{FF2B5EF4-FFF2-40B4-BE49-F238E27FC236}">
                    <a16:creationId xmlns:a16="http://schemas.microsoft.com/office/drawing/2014/main" id="{98F65BE4-BA56-F347-815A-DA146BE55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0280" y="8169995"/>
                <a:ext cx="250158" cy="172560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5" name="Freeform 665">
                <a:extLst>
                  <a:ext uri="{FF2B5EF4-FFF2-40B4-BE49-F238E27FC236}">
                    <a16:creationId xmlns:a16="http://schemas.microsoft.com/office/drawing/2014/main" id="{2A0317C8-5A16-D348-B426-75CBF6885B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4464" y="8164112"/>
                <a:ext cx="90798" cy="115695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6" name="Freeform 666">
                <a:extLst>
                  <a:ext uri="{FF2B5EF4-FFF2-40B4-BE49-F238E27FC236}">
                    <a16:creationId xmlns:a16="http://schemas.microsoft.com/office/drawing/2014/main" id="{E9FB394E-73C5-794D-81D7-5798C43B1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91525" y="8226860"/>
                <a:ext cx="53737" cy="58827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7" name="Freeform 667">
                <a:extLst>
                  <a:ext uri="{FF2B5EF4-FFF2-40B4-BE49-F238E27FC236}">
                    <a16:creationId xmlns:a16="http://schemas.microsoft.com/office/drawing/2014/main" id="{B124233D-32F5-C049-9D11-D299781207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8459" y="8319022"/>
                <a:ext cx="174185" cy="109812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8" name="Freeform 668">
                <a:extLst>
                  <a:ext uri="{FF2B5EF4-FFF2-40B4-BE49-F238E27FC236}">
                    <a16:creationId xmlns:a16="http://schemas.microsoft.com/office/drawing/2014/main" id="{320AD6DD-6A80-5644-8031-94DA8140F5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9833" y="8291570"/>
                <a:ext cx="98211" cy="86279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9" name="Freeform 669">
                <a:extLst>
                  <a:ext uri="{FF2B5EF4-FFF2-40B4-BE49-F238E27FC236}">
                    <a16:creationId xmlns:a16="http://schemas.microsoft.com/office/drawing/2014/main" id="{89F7028B-FD75-CF42-B232-0E0F2DC2F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0248" y="8250390"/>
                <a:ext cx="120446" cy="15491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0" name="Freeform 670">
                <a:extLst>
                  <a:ext uri="{FF2B5EF4-FFF2-40B4-BE49-F238E27FC236}">
                    <a16:creationId xmlns:a16="http://schemas.microsoft.com/office/drawing/2014/main" id="{FE608E33-9E1B-344E-BDD0-587A229239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393" y="8158231"/>
                <a:ext cx="190863" cy="109812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1" name="Freeform 671">
                <a:extLst>
                  <a:ext uri="{FF2B5EF4-FFF2-40B4-BE49-F238E27FC236}">
                    <a16:creationId xmlns:a16="http://schemas.microsoft.com/office/drawing/2014/main" id="{BAE16279-E5C7-0842-8AC9-69FC10C7E0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74720" y="8405304"/>
                <a:ext cx="168626" cy="184325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2" name="Freeform 672">
                <a:extLst>
                  <a:ext uri="{FF2B5EF4-FFF2-40B4-BE49-F238E27FC236}">
                    <a16:creationId xmlns:a16="http://schemas.microsoft.com/office/drawing/2014/main" id="{E66E9BF3-6F36-624A-8C6D-1C4004CA4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669" y="8395497"/>
                <a:ext cx="81533" cy="56866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3" name="Freeform 673">
                <a:extLst>
                  <a:ext uri="{FF2B5EF4-FFF2-40B4-BE49-F238E27FC236}">
                    <a16:creationId xmlns:a16="http://schemas.microsoft.com/office/drawing/2014/main" id="{003306F1-D607-1B40-B194-E284693E0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2486" y="8377851"/>
                <a:ext cx="48179" cy="103929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4" name="Freeform 674">
                <a:extLst>
                  <a:ext uri="{FF2B5EF4-FFF2-40B4-BE49-F238E27FC236}">
                    <a16:creationId xmlns:a16="http://schemas.microsoft.com/office/drawing/2014/main" id="{2D016215-22F6-6741-A2CD-44DAB4F8F1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0280" y="8389617"/>
                <a:ext cx="70415" cy="50985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5" name="Freeform 675">
                <a:extLst>
                  <a:ext uri="{FF2B5EF4-FFF2-40B4-BE49-F238E27FC236}">
                    <a16:creationId xmlns:a16="http://schemas.microsoft.com/office/drawing/2014/main" id="{FEE0481B-ABE7-D249-9894-EAFA4D45DF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6955" y="8422949"/>
                <a:ext cx="103770" cy="92163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6" name="Freeform 676">
                <a:extLst>
                  <a:ext uri="{FF2B5EF4-FFF2-40B4-BE49-F238E27FC236}">
                    <a16:creationId xmlns:a16="http://schemas.microsoft.com/office/drawing/2014/main" id="{FEF43D99-E61D-1F40-94E9-D318A87044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5868" y="8470012"/>
                <a:ext cx="537377" cy="482381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7" name="Freeform 678">
                <a:extLst>
                  <a:ext uri="{FF2B5EF4-FFF2-40B4-BE49-F238E27FC236}">
                    <a16:creationId xmlns:a16="http://schemas.microsoft.com/office/drawing/2014/main" id="{9328A8E6-E0F8-274C-891F-307C869600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0979" y="8336671"/>
                <a:ext cx="190863" cy="103929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8" name="Freeform 679">
                <a:extLst>
                  <a:ext uri="{FF2B5EF4-FFF2-40B4-BE49-F238E27FC236}">
                    <a16:creationId xmlns:a16="http://schemas.microsoft.com/office/drawing/2014/main" id="{23681FF5-028D-9840-A37F-50BE70FBE4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2546" y="8405304"/>
                <a:ext cx="146389" cy="121577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9" name="Freeform 683">
                <a:extLst>
                  <a:ext uri="{FF2B5EF4-FFF2-40B4-BE49-F238E27FC236}">
                    <a16:creationId xmlns:a16="http://schemas.microsoft.com/office/drawing/2014/main" id="{57CD19FF-B360-3549-B712-6357D792C5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1109" y="8399421"/>
                <a:ext cx="515141" cy="207856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0" name="Freeform 684">
                <a:extLst>
                  <a:ext uri="{FF2B5EF4-FFF2-40B4-BE49-F238E27FC236}">
                    <a16:creationId xmlns:a16="http://schemas.microsoft.com/office/drawing/2014/main" id="{24C707C8-9863-8C44-8E93-0403D64E5D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4591" y="8728853"/>
                <a:ext cx="570731" cy="484344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1" name="Freeform 690">
                <a:extLst>
                  <a:ext uri="{FF2B5EF4-FFF2-40B4-BE49-F238E27FC236}">
                    <a16:creationId xmlns:a16="http://schemas.microsoft.com/office/drawing/2014/main" id="{874734CE-65B2-1049-BF4E-2A6D7F5CD6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1396" y="9132799"/>
                <a:ext cx="289071" cy="194131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2" name="Freeform 691">
                <a:extLst>
                  <a:ext uri="{FF2B5EF4-FFF2-40B4-BE49-F238E27FC236}">
                    <a16:creationId xmlns:a16="http://schemas.microsoft.com/office/drawing/2014/main" id="{ECB13E1E-4CB0-504E-96A7-4EB5424094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7112" y="8919059"/>
                <a:ext cx="222362" cy="282370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3" name="Freeform 692">
                <a:extLst>
                  <a:ext uri="{FF2B5EF4-FFF2-40B4-BE49-F238E27FC236}">
                    <a16:creationId xmlns:a16="http://schemas.microsoft.com/office/drawing/2014/main" id="{EF4D1BA8-5B9E-904B-82F5-FD95F1F4B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9632" y="8366086"/>
                <a:ext cx="298338" cy="137265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4" name="Freeform 693">
                <a:extLst>
                  <a:ext uri="{FF2B5EF4-FFF2-40B4-BE49-F238E27FC236}">
                    <a16:creationId xmlns:a16="http://schemas.microsoft.com/office/drawing/2014/main" id="{E79E5298-C312-894E-82D1-6D8D9E90BB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6440" y="8279805"/>
                <a:ext cx="483640" cy="30001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5" name="Freeform 694">
                <a:extLst>
                  <a:ext uri="{FF2B5EF4-FFF2-40B4-BE49-F238E27FC236}">
                    <a16:creationId xmlns:a16="http://schemas.microsoft.com/office/drawing/2014/main" id="{60CFF41D-4A0E-C844-A4AC-5FDB951CFF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2830" y="8613159"/>
                <a:ext cx="0" cy="5884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6" name="Freeform 695">
                <a:extLst>
                  <a:ext uri="{FF2B5EF4-FFF2-40B4-BE49-F238E27FC236}">
                    <a16:creationId xmlns:a16="http://schemas.microsoft.com/office/drawing/2014/main" id="{4B0EA12D-9437-064E-B778-534C3914FE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2670" y="8383733"/>
                <a:ext cx="396546" cy="247074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7" name="Freeform 696">
                <a:extLst>
                  <a:ext uri="{FF2B5EF4-FFF2-40B4-BE49-F238E27FC236}">
                    <a16:creationId xmlns:a16="http://schemas.microsoft.com/office/drawing/2014/main" id="{E2B05AF2-7223-4D46-A65B-4ABD984BC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51454" y="8440599"/>
                <a:ext cx="216802" cy="15491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8" name="Freeform 697">
                <a:extLst>
                  <a:ext uri="{FF2B5EF4-FFF2-40B4-BE49-F238E27FC236}">
                    <a16:creationId xmlns:a16="http://schemas.microsoft.com/office/drawing/2014/main" id="{54D3C9E7-61FA-5548-A487-A933F3D745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7272" y="8573940"/>
                <a:ext cx="450286" cy="425516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9" name="Freeform 698">
                <a:extLst>
                  <a:ext uri="{FF2B5EF4-FFF2-40B4-BE49-F238E27FC236}">
                    <a16:creationId xmlns:a16="http://schemas.microsoft.com/office/drawing/2014/main" id="{CD9CE568-5890-8A43-BA64-131E1FA8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5035" y="8520996"/>
                <a:ext cx="407666" cy="305900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0" name="Freeform 699">
                <a:extLst>
                  <a:ext uri="{FF2B5EF4-FFF2-40B4-BE49-F238E27FC236}">
                    <a16:creationId xmlns:a16="http://schemas.microsoft.com/office/drawing/2014/main" id="{2873C4DB-C761-084F-A49F-92D065CD4C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7974" y="8273923"/>
                <a:ext cx="14824" cy="23531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1" name="Freeform 700">
                <a:extLst>
                  <a:ext uri="{FF2B5EF4-FFF2-40B4-BE49-F238E27FC236}">
                    <a16:creationId xmlns:a16="http://schemas.microsoft.com/office/drawing/2014/main" id="{866E4084-32AA-A04D-A711-65D8C49844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75164" y="7911157"/>
                <a:ext cx="1102550" cy="558858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2" name="Freeform 701">
                <a:extLst>
                  <a:ext uri="{FF2B5EF4-FFF2-40B4-BE49-F238E27FC236}">
                    <a16:creationId xmlns:a16="http://schemas.microsoft.com/office/drawing/2014/main" id="{D83C1675-6027-5140-BD46-76A91527C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1838" y="8607275"/>
                <a:ext cx="761593" cy="858875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solidFill>
                <a:schemeClr val="tx1">
                  <a:lumMod val="20000"/>
                  <a:lumOff val="80000"/>
                </a:schemeClr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3" name="Freeform 702">
                <a:extLst>
                  <a:ext uri="{FF2B5EF4-FFF2-40B4-BE49-F238E27FC236}">
                    <a16:creationId xmlns:a16="http://schemas.microsoft.com/office/drawing/2014/main" id="{7D3D2B27-9A54-5641-A746-23B0234EFA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8160" y="8844545"/>
                <a:ext cx="222362" cy="564741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4" name="Freeform 703">
                <a:extLst>
                  <a:ext uri="{FF2B5EF4-FFF2-40B4-BE49-F238E27FC236}">
                    <a16:creationId xmlns:a16="http://schemas.microsoft.com/office/drawing/2014/main" id="{BA6043D4-B593-7A4E-BD81-670E0E4A70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4390" y="8913176"/>
                <a:ext cx="124154" cy="160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5" name="Freeform 704">
                <a:extLst>
                  <a:ext uri="{FF2B5EF4-FFF2-40B4-BE49-F238E27FC236}">
                    <a16:creationId xmlns:a16="http://schemas.microsoft.com/office/drawing/2014/main" id="{9C147DE2-BF89-BF48-B73D-EB76C3A39B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7871" y="9091619"/>
                <a:ext cx="227922" cy="443165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6" name="Freeform 705">
                <a:extLst>
                  <a:ext uri="{FF2B5EF4-FFF2-40B4-BE49-F238E27FC236}">
                    <a16:creationId xmlns:a16="http://schemas.microsoft.com/office/drawing/2014/main" id="{D91BD731-DC79-374B-B863-E1B6C266B5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2024" y="8999456"/>
                <a:ext cx="207539" cy="44904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7" name="Freeform 706">
                <a:extLst>
                  <a:ext uri="{FF2B5EF4-FFF2-40B4-BE49-F238E27FC236}">
                    <a16:creationId xmlns:a16="http://schemas.microsoft.com/office/drawing/2014/main" id="{6D1D8DF1-BD8A-CF49-8AFA-96661EAFA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3846" y="9034753"/>
                <a:ext cx="200126" cy="258839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8" name="Freeform 707">
                <a:extLst>
                  <a:ext uri="{FF2B5EF4-FFF2-40B4-BE49-F238E27FC236}">
                    <a16:creationId xmlns:a16="http://schemas.microsoft.com/office/drawing/2014/main" id="{42578D59-22A2-D44D-A6C8-5A074FD5B0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61795" y="9736755"/>
                <a:ext cx="244599" cy="219621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9" name="Freeform 708">
                <a:extLst>
                  <a:ext uri="{FF2B5EF4-FFF2-40B4-BE49-F238E27FC236}">
                    <a16:creationId xmlns:a16="http://schemas.microsoft.com/office/drawing/2014/main" id="{355AF02E-9609-0D42-80B9-1A69CA9C95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0836" y="9772054"/>
                <a:ext cx="277953" cy="235308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0" name="Freeform 709">
                <a:extLst>
                  <a:ext uri="{FF2B5EF4-FFF2-40B4-BE49-F238E27FC236}">
                    <a16:creationId xmlns:a16="http://schemas.microsoft.com/office/drawing/2014/main" id="{9F0300D6-CE09-1F43-B14E-994229132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7327" y="9558314"/>
                <a:ext cx="277953" cy="258839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1" name="Freeform 710">
                <a:extLst>
                  <a:ext uri="{FF2B5EF4-FFF2-40B4-BE49-F238E27FC236}">
                    <a16:creationId xmlns:a16="http://schemas.microsoft.com/office/drawing/2014/main" id="{34C80511-6034-D14D-A852-3F00403F9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54003" y="9489682"/>
                <a:ext cx="266836" cy="184325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2" name="Freeform 711">
                <a:extLst>
                  <a:ext uri="{FF2B5EF4-FFF2-40B4-BE49-F238E27FC236}">
                    <a16:creationId xmlns:a16="http://schemas.microsoft.com/office/drawing/2014/main" id="{321E2051-92F0-F74B-AF0D-D3D1BBCEE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1069" y="8850428"/>
                <a:ext cx="92651" cy="56866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3" name="Freeform 712">
                <a:extLst>
                  <a:ext uri="{FF2B5EF4-FFF2-40B4-BE49-F238E27FC236}">
                    <a16:creationId xmlns:a16="http://schemas.microsoft.com/office/drawing/2014/main" id="{4E1F5707-6230-C64E-8DEF-4F7891E48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7971" y="8785719"/>
                <a:ext cx="201978" cy="133339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4" name="Freeform 713">
                <a:extLst>
                  <a:ext uri="{FF2B5EF4-FFF2-40B4-BE49-F238E27FC236}">
                    <a16:creationId xmlns:a16="http://schemas.microsoft.com/office/drawing/2014/main" id="{CC09B122-638F-7349-8C3B-1E43B9F7A0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7583" y="9270062"/>
                <a:ext cx="151947" cy="133339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5" name="Freeform 714">
                <a:extLst>
                  <a:ext uri="{FF2B5EF4-FFF2-40B4-BE49-F238E27FC236}">
                    <a16:creationId xmlns:a16="http://schemas.microsoft.com/office/drawing/2014/main" id="{17CA299D-F439-744D-906E-E68B89150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8285" y="9505368"/>
                <a:ext cx="120446" cy="15099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6" name="Freeform 715">
                <a:extLst>
                  <a:ext uri="{FF2B5EF4-FFF2-40B4-BE49-F238E27FC236}">
                    <a16:creationId xmlns:a16="http://schemas.microsoft.com/office/drawing/2014/main" id="{4ADBE298-2B96-2B45-B784-89063BAF6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0080" y="7979787"/>
                <a:ext cx="1628809" cy="1123598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7" name="Freeform 716">
                <a:extLst>
                  <a:ext uri="{FF2B5EF4-FFF2-40B4-BE49-F238E27FC236}">
                    <a16:creationId xmlns:a16="http://schemas.microsoft.com/office/drawing/2014/main" id="{62435E0C-9ECE-E041-8209-9E84A4DCF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4390" y="8036654"/>
                <a:ext cx="852390" cy="39218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8" name="Freeform 717">
                <a:extLst>
                  <a:ext uri="{FF2B5EF4-FFF2-40B4-BE49-F238E27FC236}">
                    <a16:creationId xmlns:a16="http://schemas.microsoft.com/office/drawing/2014/main" id="{492C74C0-53ED-3549-86BE-37627AC97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1240" y="7283666"/>
                <a:ext cx="340957" cy="621608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9" name="Freeform 718">
                <a:extLst>
                  <a:ext uri="{FF2B5EF4-FFF2-40B4-BE49-F238E27FC236}">
                    <a16:creationId xmlns:a16="http://schemas.microsoft.com/office/drawing/2014/main" id="{F187424E-70F7-C641-B75F-AF594D3425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1399" y="7236605"/>
                <a:ext cx="292778" cy="484344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0" name="Freeform 719">
                <a:extLst>
                  <a:ext uri="{FF2B5EF4-FFF2-40B4-BE49-F238E27FC236}">
                    <a16:creationId xmlns:a16="http://schemas.microsoft.com/office/drawing/2014/main" id="{363C272D-DA64-B441-AC0D-36469ACC73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2615" y="7179738"/>
                <a:ext cx="694884" cy="615725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1" name="Freeform 720">
                <a:extLst>
                  <a:ext uri="{FF2B5EF4-FFF2-40B4-BE49-F238E27FC236}">
                    <a16:creationId xmlns:a16="http://schemas.microsoft.com/office/drawing/2014/main" id="{BE882509-54AD-814D-8CC2-68EE1E325A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3729" y="6811088"/>
                <a:ext cx="4400933" cy="1623629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2" name="Freeform 721">
                <a:extLst>
                  <a:ext uri="{FF2B5EF4-FFF2-40B4-BE49-F238E27FC236}">
                    <a16:creationId xmlns:a16="http://schemas.microsoft.com/office/drawing/2014/main" id="{7FB49623-A005-E949-8D19-72C8F07062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512" y="7956256"/>
                <a:ext cx="81533" cy="184325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3" name="Freeform 722">
                <a:extLst>
                  <a:ext uri="{FF2B5EF4-FFF2-40B4-BE49-F238E27FC236}">
                    <a16:creationId xmlns:a16="http://schemas.microsoft.com/office/drawing/2014/main" id="{9526B2B8-033F-D146-A8EE-602DD2F47B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4190" y="8134697"/>
                <a:ext cx="81533" cy="133339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4" name="Freeform 723">
                <a:extLst>
                  <a:ext uri="{FF2B5EF4-FFF2-40B4-BE49-F238E27FC236}">
                    <a16:creationId xmlns:a16="http://schemas.microsoft.com/office/drawing/2014/main" id="{50693C90-9B46-8A48-A782-69A38B266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4288" y="8526880"/>
                <a:ext cx="114888" cy="145107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5" name="Freeform 724">
                <a:extLst>
                  <a:ext uri="{FF2B5EF4-FFF2-40B4-BE49-F238E27FC236}">
                    <a16:creationId xmlns:a16="http://schemas.microsoft.com/office/drawing/2014/main" id="{EEB2706A-041E-A74E-80FE-085C5CAC71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56111" y="8371967"/>
                <a:ext cx="174185" cy="178444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6" name="Freeform 725">
                <a:extLst>
                  <a:ext uri="{FF2B5EF4-FFF2-40B4-BE49-F238E27FC236}">
                    <a16:creationId xmlns:a16="http://schemas.microsoft.com/office/drawing/2014/main" id="{CE2515D1-DB12-1F42-A6BB-912E6A1665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833" y="7917037"/>
                <a:ext cx="129713" cy="143145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7" name="Freeform 726">
                <a:extLst>
                  <a:ext uri="{FF2B5EF4-FFF2-40B4-BE49-F238E27FC236}">
                    <a16:creationId xmlns:a16="http://schemas.microsoft.com/office/drawing/2014/main" id="{F49EC6CB-5BDF-EA42-B541-35607CAFEF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8687" y="7911157"/>
                <a:ext cx="87092" cy="56866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8" name="Freeform 727">
                <a:extLst>
                  <a:ext uri="{FF2B5EF4-FFF2-40B4-BE49-F238E27FC236}">
                    <a16:creationId xmlns:a16="http://schemas.microsoft.com/office/drawing/2014/main" id="{912D3B86-94AB-934F-870F-92226B7E59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7187" y="8342555"/>
                <a:ext cx="340957" cy="26472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9" name="Freeform 728">
                <a:extLst>
                  <a:ext uri="{FF2B5EF4-FFF2-40B4-BE49-F238E27FC236}">
                    <a16:creationId xmlns:a16="http://schemas.microsoft.com/office/drawing/2014/main" id="{64BFEA29-3960-494A-A08E-ACE77E43B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7187" y="8399421"/>
                <a:ext cx="87092" cy="1745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grpSp>
            <p:nvGrpSpPr>
              <p:cNvPr id="1020" name="Group 1019">
                <a:extLst>
                  <a:ext uri="{FF2B5EF4-FFF2-40B4-BE49-F238E27FC236}">
                    <a16:creationId xmlns:a16="http://schemas.microsoft.com/office/drawing/2014/main" id="{F32BE649-FCA4-E046-88B4-C0BCCC941368}"/>
                  </a:ext>
                </a:extLst>
              </p:cNvPr>
              <p:cNvGrpSpPr/>
              <p:nvPr/>
            </p:nvGrpSpPr>
            <p:grpSpPr>
              <a:xfrm>
                <a:off x="5474088" y="8475896"/>
                <a:ext cx="1847464" cy="2256998"/>
                <a:chOff x="5474088" y="8475896"/>
                <a:chExt cx="1847464" cy="2256998"/>
              </a:xfrm>
              <a:grpFill/>
            </p:grpSpPr>
            <p:sp>
              <p:nvSpPr>
                <p:cNvPr id="1167" name="Freeform 486">
                  <a:extLst>
                    <a:ext uri="{FF2B5EF4-FFF2-40B4-BE49-F238E27FC236}">
                      <a16:creationId xmlns:a16="http://schemas.microsoft.com/office/drawing/2014/main" id="{89CC0D20-83B6-E64A-B079-90D96634CD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82514" y="10036777"/>
                  <a:ext cx="196420" cy="401984"/>
                </a:xfrm>
                <a:custGeom>
                  <a:avLst/>
                  <a:gdLst>
                    <a:gd name="T0" fmla="*/ 31 w 36"/>
                    <a:gd name="T1" fmla="*/ 2 h 70"/>
                    <a:gd name="T2" fmla="*/ 29 w 36"/>
                    <a:gd name="T3" fmla="*/ 0 h 70"/>
                    <a:gd name="T4" fmla="*/ 28 w 36"/>
                    <a:gd name="T5" fmla="*/ 3 h 70"/>
                    <a:gd name="T6" fmla="*/ 26 w 36"/>
                    <a:gd name="T7" fmla="*/ 8 h 70"/>
                    <a:gd name="T8" fmla="*/ 23 w 36"/>
                    <a:gd name="T9" fmla="*/ 8 h 70"/>
                    <a:gd name="T10" fmla="*/ 23 w 36"/>
                    <a:gd name="T11" fmla="*/ 10 h 70"/>
                    <a:gd name="T12" fmla="*/ 22 w 36"/>
                    <a:gd name="T13" fmla="*/ 12 h 70"/>
                    <a:gd name="T14" fmla="*/ 23 w 36"/>
                    <a:gd name="T15" fmla="*/ 13 h 70"/>
                    <a:gd name="T16" fmla="*/ 21 w 36"/>
                    <a:gd name="T17" fmla="*/ 14 h 70"/>
                    <a:gd name="T18" fmla="*/ 19 w 36"/>
                    <a:gd name="T19" fmla="*/ 16 h 70"/>
                    <a:gd name="T20" fmla="*/ 15 w 36"/>
                    <a:gd name="T21" fmla="*/ 18 h 70"/>
                    <a:gd name="T22" fmla="*/ 15 w 36"/>
                    <a:gd name="T23" fmla="*/ 19 h 70"/>
                    <a:gd name="T24" fmla="*/ 13 w 36"/>
                    <a:gd name="T25" fmla="*/ 19 h 70"/>
                    <a:gd name="T26" fmla="*/ 8 w 36"/>
                    <a:gd name="T27" fmla="*/ 21 h 70"/>
                    <a:gd name="T28" fmla="*/ 6 w 36"/>
                    <a:gd name="T29" fmla="*/ 21 h 70"/>
                    <a:gd name="T30" fmla="*/ 4 w 36"/>
                    <a:gd name="T31" fmla="*/ 27 h 70"/>
                    <a:gd name="T32" fmla="*/ 4 w 36"/>
                    <a:gd name="T33" fmla="*/ 44 h 70"/>
                    <a:gd name="T34" fmla="*/ 0 w 36"/>
                    <a:gd name="T35" fmla="*/ 51 h 70"/>
                    <a:gd name="T36" fmla="*/ 0 w 36"/>
                    <a:gd name="T37" fmla="*/ 55 h 70"/>
                    <a:gd name="T38" fmla="*/ 2 w 36"/>
                    <a:gd name="T39" fmla="*/ 59 h 70"/>
                    <a:gd name="T40" fmla="*/ 5 w 36"/>
                    <a:gd name="T41" fmla="*/ 68 h 70"/>
                    <a:gd name="T42" fmla="*/ 16 w 36"/>
                    <a:gd name="T43" fmla="*/ 68 h 70"/>
                    <a:gd name="T44" fmla="*/ 24 w 36"/>
                    <a:gd name="T45" fmla="*/ 50 h 70"/>
                    <a:gd name="T46" fmla="*/ 31 w 36"/>
                    <a:gd name="T47" fmla="*/ 30 h 70"/>
                    <a:gd name="T48" fmla="*/ 32 w 36"/>
                    <a:gd name="T49" fmla="*/ 23 h 70"/>
                    <a:gd name="T50" fmla="*/ 34 w 36"/>
                    <a:gd name="T51" fmla="*/ 19 h 70"/>
                    <a:gd name="T52" fmla="*/ 36 w 36"/>
                    <a:gd name="T53" fmla="*/ 17 h 70"/>
                    <a:gd name="T54" fmla="*/ 35 w 36"/>
                    <a:gd name="T55" fmla="*/ 11 h 70"/>
                    <a:gd name="T56" fmla="*/ 31 w 36"/>
                    <a:gd name="T57" fmla="*/ 2 h 70"/>
                    <a:gd name="T58" fmla="*/ 31 w 36"/>
                    <a:gd name="T59" fmla="*/ 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6" h="70">
                      <a:moveTo>
                        <a:pt x="31" y="2"/>
                      </a:moveTo>
                      <a:cubicBezTo>
                        <a:pt x="31" y="2"/>
                        <a:pt x="30" y="0"/>
                        <a:pt x="29" y="0"/>
                      </a:cubicBezTo>
                      <a:cubicBezTo>
                        <a:pt x="29" y="1"/>
                        <a:pt x="28" y="2"/>
                        <a:pt x="28" y="3"/>
                      </a:cubicBezTo>
                      <a:cubicBezTo>
                        <a:pt x="27" y="5"/>
                        <a:pt x="27" y="6"/>
                        <a:pt x="26" y="8"/>
                      </a:cubicBezTo>
                      <a:cubicBezTo>
                        <a:pt x="25" y="9"/>
                        <a:pt x="24" y="8"/>
                        <a:pt x="23" y="8"/>
                      </a:cubicBezTo>
                      <a:cubicBezTo>
                        <a:pt x="23" y="8"/>
                        <a:pt x="24" y="9"/>
                        <a:pt x="23" y="10"/>
                      </a:cubicBezTo>
                      <a:cubicBezTo>
                        <a:pt x="23" y="11"/>
                        <a:pt x="22" y="11"/>
                        <a:pt x="22" y="12"/>
                      </a:cubicBezTo>
                      <a:cubicBezTo>
                        <a:pt x="22" y="12"/>
                        <a:pt x="23" y="13"/>
                        <a:pt x="23" y="13"/>
                      </a:cubicBezTo>
                      <a:cubicBezTo>
                        <a:pt x="23" y="14"/>
                        <a:pt x="22" y="13"/>
                        <a:pt x="21" y="14"/>
                      </a:cubicBezTo>
                      <a:cubicBezTo>
                        <a:pt x="20" y="14"/>
                        <a:pt x="20" y="15"/>
                        <a:pt x="19" y="16"/>
                      </a:cubicBezTo>
                      <a:cubicBezTo>
                        <a:pt x="18" y="17"/>
                        <a:pt x="17" y="17"/>
                        <a:pt x="15" y="18"/>
                      </a:cubicBezTo>
                      <a:cubicBezTo>
                        <a:pt x="14" y="18"/>
                        <a:pt x="16" y="19"/>
                        <a:pt x="15" y="19"/>
                      </a:cubicBezTo>
                      <a:cubicBezTo>
                        <a:pt x="15" y="20"/>
                        <a:pt x="13" y="18"/>
                        <a:pt x="13" y="19"/>
                      </a:cubicBezTo>
                      <a:cubicBezTo>
                        <a:pt x="11" y="20"/>
                        <a:pt x="10" y="20"/>
                        <a:pt x="8" y="21"/>
                      </a:cubicBezTo>
                      <a:cubicBezTo>
                        <a:pt x="7" y="21"/>
                        <a:pt x="6" y="20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3" y="32"/>
                        <a:pt x="8" y="39"/>
                        <a:pt x="4" y="44"/>
                      </a:cubicBezTo>
                      <a:cubicBezTo>
                        <a:pt x="3" y="46"/>
                        <a:pt x="1" y="48"/>
                        <a:pt x="0" y="51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1" y="56"/>
                        <a:pt x="3" y="57"/>
                        <a:pt x="2" y="59"/>
                      </a:cubicBezTo>
                      <a:cubicBezTo>
                        <a:pt x="1" y="62"/>
                        <a:pt x="2" y="66"/>
                        <a:pt x="5" y="68"/>
                      </a:cubicBezTo>
                      <a:cubicBezTo>
                        <a:pt x="8" y="70"/>
                        <a:pt x="11" y="70"/>
                        <a:pt x="16" y="68"/>
                      </a:cubicBezTo>
                      <a:cubicBezTo>
                        <a:pt x="21" y="66"/>
                        <a:pt x="22" y="55"/>
                        <a:pt x="24" y="50"/>
                      </a:cubicBezTo>
                      <a:cubicBezTo>
                        <a:pt x="26" y="43"/>
                        <a:pt x="29" y="37"/>
                        <a:pt x="31" y="30"/>
                      </a:cubicBezTo>
                      <a:cubicBezTo>
                        <a:pt x="31" y="28"/>
                        <a:pt x="31" y="25"/>
                        <a:pt x="32" y="23"/>
                      </a:cubicBezTo>
                      <a:cubicBezTo>
                        <a:pt x="33" y="22"/>
                        <a:pt x="31" y="14"/>
                        <a:pt x="34" y="19"/>
                      </a:cubicBezTo>
                      <a:cubicBezTo>
                        <a:pt x="35" y="20"/>
                        <a:pt x="35" y="18"/>
                        <a:pt x="36" y="17"/>
                      </a:cubicBezTo>
                      <a:cubicBezTo>
                        <a:pt x="36" y="15"/>
                        <a:pt x="35" y="13"/>
                        <a:pt x="35" y="11"/>
                      </a:cubicBezTo>
                      <a:cubicBezTo>
                        <a:pt x="34" y="9"/>
                        <a:pt x="33" y="4"/>
                        <a:pt x="31" y="2"/>
                      </a:cubicBezTo>
                      <a:cubicBezTo>
                        <a:pt x="30" y="1"/>
                        <a:pt x="32" y="2"/>
                        <a:pt x="3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68" name="Freeform 495">
                  <a:extLst>
                    <a:ext uri="{FF2B5EF4-FFF2-40B4-BE49-F238E27FC236}">
                      <a16:creationId xmlns:a16="http://schemas.microsoft.com/office/drawing/2014/main" id="{FD037F9A-E78A-7647-B0AD-BFDED352C8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72742" y="8526880"/>
                  <a:ext cx="87091" cy="56866"/>
                </a:xfrm>
                <a:custGeom>
                  <a:avLst/>
                  <a:gdLst>
                    <a:gd name="T0" fmla="*/ 5 w 16"/>
                    <a:gd name="T1" fmla="*/ 1 h 10"/>
                    <a:gd name="T2" fmla="*/ 0 w 16"/>
                    <a:gd name="T3" fmla="*/ 2 h 10"/>
                    <a:gd name="T4" fmla="*/ 3 w 16"/>
                    <a:gd name="T5" fmla="*/ 5 h 10"/>
                    <a:gd name="T6" fmla="*/ 8 w 16"/>
                    <a:gd name="T7" fmla="*/ 7 h 10"/>
                    <a:gd name="T8" fmla="*/ 14 w 16"/>
                    <a:gd name="T9" fmla="*/ 8 h 10"/>
                    <a:gd name="T10" fmla="*/ 13 w 16"/>
                    <a:gd name="T11" fmla="*/ 4 h 10"/>
                    <a:gd name="T12" fmla="*/ 15 w 16"/>
                    <a:gd name="T13" fmla="*/ 1 h 10"/>
                    <a:gd name="T14" fmla="*/ 11 w 16"/>
                    <a:gd name="T15" fmla="*/ 1 h 10"/>
                    <a:gd name="T16" fmla="*/ 5 w 16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">
                      <a:moveTo>
                        <a:pt x="5" y="1"/>
                      </a:moveTo>
                      <a:cubicBezTo>
                        <a:pt x="4" y="1"/>
                        <a:pt x="1" y="1"/>
                        <a:pt x="0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10" y="8"/>
                        <a:pt x="12" y="10"/>
                        <a:pt x="14" y="8"/>
                      </a:cubicBezTo>
                      <a:cubicBezTo>
                        <a:pt x="16" y="7"/>
                        <a:pt x="12" y="6"/>
                        <a:pt x="13" y="4"/>
                      </a:cubicBezTo>
                      <a:cubicBezTo>
                        <a:pt x="13" y="4"/>
                        <a:pt x="16" y="2"/>
                        <a:pt x="15" y="1"/>
                      </a:cubicBezTo>
                      <a:cubicBezTo>
                        <a:pt x="15" y="0"/>
                        <a:pt x="11" y="1"/>
                        <a:pt x="11" y="1"/>
                      </a:cubicBezTo>
                      <a:cubicBezTo>
                        <a:pt x="9" y="2"/>
                        <a:pt x="7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69" name="Freeform 496">
                  <a:extLst>
                    <a:ext uri="{FF2B5EF4-FFF2-40B4-BE49-F238E27FC236}">
                      <a16:creationId xmlns:a16="http://schemas.microsoft.com/office/drawing/2014/main" id="{EB1865E3-29B3-874C-969B-910C3E0199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89735" y="8607278"/>
                  <a:ext cx="70415" cy="41179"/>
                </a:xfrm>
                <a:custGeom>
                  <a:avLst/>
                  <a:gdLst>
                    <a:gd name="T0" fmla="*/ 12 w 13"/>
                    <a:gd name="T1" fmla="*/ 1 h 7"/>
                    <a:gd name="T2" fmla="*/ 10 w 13"/>
                    <a:gd name="T3" fmla="*/ 2 h 7"/>
                    <a:gd name="T4" fmla="*/ 10 w 13"/>
                    <a:gd name="T5" fmla="*/ 5 h 7"/>
                    <a:gd name="T6" fmla="*/ 6 w 13"/>
                    <a:gd name="T7" fmla="*/ 6 h 7"/>
                    <a:gd name="T8" fmla="*/ 2 w 13"/>
                    <a:gd name="T9" fmla="*/ 6 h 7"/>
                    <a:gd name="T10" fmla="*/ 5 w 13"/>
                    <a:gd name="T11" fmla="*/ 3 h 7"/>
                    <a:gd name="T12" fmla="*/ 12 w 13"/>
                    <a:gd name="T13" fmla="*/ 1 h 7"/>
                    <a:gd name="T14" fmla="*/ 12 w 13"/>
                    <a:gd name="T15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7">
                      <a:moveTo>
                        <a:pt x="12" y="1"/>
                      </a:moveTo>
                      <a:cubicBezTo>
                        <a:pt x="12" y="1"/>
                        <a:pt x="10" y="2"/>
                        <a:pt x="10" y="2"/>
                      </a:cubicBezTo>
                      <a:cubicBezTo>
                        <a:pt x="9" y="3"/>
                        <a:pt x="10" y="5"/>
                        <a:pt x="10" y="5"/>
                      </a:cubicBezTo>
                      <a:cubicBezTo>
                        <a:pt x="9" y="5"/>
                        <a:pt x="7" y="5"/>
                        <a:pt x="6" y="6"/>
                      </a:cubicBezTo>
                      <a:cubicBezTo>
                        <a:pt x="4" y="7"/>
                        <a:pt x="3" y="7"/>
                        <a:pt x="2" y="6"/>
                      </a:cubicBezTo>
                      <a:cubicBezTo>
                        <a:pt x="0" y="4"/>
                        <a:pt x="4" y="3"/>
                        <a:pt x="5" y="3"/>
                      </a:cubicBezTo>
                      <a:cubicBezTo>
                        <a:pt x="7" y="3"/>
                        <a:pt x="10" y="2"/>
                        <a:pt x="12" y="1"/>
                      </a:cubicBezTo>
                      <a:cubicBezTo>
                        <a:pt x="13" y="0"/>
                        <a:pt x="11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0" name="Freeform 497">
                  <a:extLst>
                    <a:ext uri="{FF2B5EF4-FFF2-40B4-BE49-F238E27FC236}">
                      <a16:creationId xmlns:a16="http://schemas.microsoft.com/office/drawing/2014/main" id="{C40AF1FC-1CA6-2E41-B2DD-426A38C5C7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56255" y="8613159"/>
                  <a:ext cx="81533" cy="23531"/>
                </a:xfrm>
                <a:custGeom>
                  <a:avLst/>
                  <a:gdLst>
                    <a:gd name="T0" fmla="*/ 8 w 15"/>
                    <a:gd name="T1" fmla="*/ 4 h 4"/>
                    <a:gd name="T2" fmla="*/ 1 w 15"/>
                    <a:gd name="T3" fmla="*/ 1 h 4"/>
                    <a:gd name="T4" fmla="*/ 7 w 15"/>
                    <a:gd name="T5" fmla="*/ 1 h 4"/>
                    <a:gd name="T6" fmla="*/ 15 w 15"/>
                    <a:gd name="T7" fmla="*/ 2 h 4"/>
                    <a:gd name="T8" fmla="*/ 13 w 15"/>
                    <a:gd name="T9" fmla="*/ 3 h 4"/>
                    <a:gd name="T10" fmla="*/ 8 w 15"/>
                    <a:gd name="T11" fmla="*/ 4 h 4"/>
                    <a:gd name="T12" fmla="*/ 8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8" y="4"/>
                      </a:moveTo>
                      <a:cubicBezTo>
                        <a:pt x="7" y="4"/>
                        <a:pt x="0" y="2"/>
                        <a:pt x="1" y="1"/>
                      </a:cubicBezTo>
                      <a:cubicBezTo>
                        <a:pt x="1" y="0"/>
                        <a:pt x="7" y="1"/>
                        <a:pt x="7" y="1"/>
                      </a:cubicBezTo>
                      <a:cubicBezTo>
                        <a:pt x="10" y="2"/>
                        <a:pt x="12" y="2"/>
                        <a:pt x="15" y="2"/>
                      </a:cubicBezTo>
                      <a:cubicBezTo>
                        <a:pt x="15" y="2"/>
                        <a:pt x="13" y="3"/>
                        <a:pt x="13" y="3"/>
                      </a:cubicBezTo>
                      <a:cubicBezTo>
                        <a:pt x="12" y="4"/>
                        <a:pt x="10" y="4"/>
                        <a:pt x="8" y="4"/>
                      </a:cubicBezTo>
                      <a:cubicBezTo>
                        <a:pt x="6" y="4"/>
                        <a:pt x="9" y="4"/>
                        <a:pt x="8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1" name="Freeform 504">
                  <a:extLst>
                    <a:ext uri="{FF2B5EF4-FFF2-40B4-BE49-F238E27FC236}">
                      <a16:creationId xmlns:a16="http://schemas.microsoft.com/office/drawing/2014/main" id="{57BBF0A3-CC42-884C-8FB5-D02FC358D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07759" y="8475896"/>
                  <a:ext cx="25943" cy="21570"/>
                </a:xfrm>
                <a:custGeom>
                  <a:avLst/>
                  <a:gdLst>
                    <a:gd name="T0" fmla="*/ 4 w 5"/>
                    <a:gd name="T1" fmla="*/ 2 h 4"/>
                    <a:gd name="T2" fmla="*/ 3 w 5"/>
                    <a:gd name="T3" fmla="*/ 3 h 4"/>
                    <a:gd name="T4" fmla="*/ 0 w 5"/>
                    <a:gd name="T5" fmla="*/ 2 h 4"/>
                    <a:gd name="T6" fmla="*/ 4 w 5"/>
                    <a:gd name="T7" fmla="*/ 0 h 4"/>
                    <a:gd name="T8" fmla="*/ 4 w 5"/>
                    <a:gd name="T9" fmla="*/ 2 h 4"/>
                    <a:gd name="T10" fmla="*/ 4 w 5"/>
                    <a:gd name="T11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2"/>
                      </a:moveTo>
                      <a:cubicBezTo>
                        <a:pt x="5" y="1"/>
                        <a:pt x="4" y="4"/>
                        <a:pt x="3" y="3"/>
                      </a:cubicBezTo>
                      <a:cubicBezTo>
                        <a:pt x="3" y="3"/>
                        <a:pt x="0" y="2"/>
                        <a:pt x="0" y="2"/>
                      </a:cubicBezTo>
                      <a:cubicBezTo>
                        <a:pt x="0" y="2"/>
                        <a:pt x="3" y="0"/>
                        <a:pt x="4" y="0"/>
                      </a:cubicBezTo>
                      <a:cubicBezTo>
                        <a:pt x="4" y="0"/>
                        <a:pt x="3" y="2"/>
                        <a:pt x="4" y="2"/>
                      </a:cubicBezTo>
                      <a:cubicBezTo>
                        <a:pt x="5" y="1"/>
                        <a:pt x="3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2" name="Freeform 677">
                  <a:extLst>
                    <a:ext uri="{FF2B5EF4-FFF2-40B4-BE49-F238E27FC236}">
                      <a16:creationId xmlns:a16="http://schemas.microsoft.com/office/drawing/2014/main" id="{7FE63079-5C42-544D-B2BF-256629F19E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26986" y="8475896"/>
                  <a:ext cx="42621" cy="33336"/>
                </a:xfrm>
                <a:custGeom>
                  <a:avLst/>
                  <a:gdLst>
                    <a:gd name="T0" fmla="*/ 1 w 8"/>
                    <a:gd name="T1" fmla="*/ 1 h 6"/>
                    <a:gd name="T2" fmla="*/ 3 w 8"/>
                    <a:gd name="T3" fmla="*/ 4 h 6"/>
                    <a:gd name="T4" fmla="*/ 8 w 8"/>
                    <a:gd name="T5" fmla="*/ 6 h 6"/>
                    <a:gd name="T6" fmla="*/ 0 w 8"/>
                    <a:gd name="T7" fmla="*/ 0 h 6"/>
                    <a:gd name="T8" fmla="*/ 1 w 8"/>
                    <a:gd name="T9" fmla="*/ 1 h 6"/>
                    <a:gd name="T10" fmla="*/ 1 w 8"/>
                    <a:gd name="T11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6">
                      <a:moveTo>
                        <a:pt x="1" y="1"/>
                      </a:moveTo>
                      <a:cubicBezTo>
                        <a:pt x="2" y="1"/>
                        <a:pt x="2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7" y="2"/>
                        <a:pt x="3" y="1"/>
                        <a:pt x="0" y="0"/>
                      </a:cubicBez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2" y="1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3" name="Freeform 680">
                  <a:extLst>
                    <a:ext uri="{FF2B5EF4-FFF2-40B4-BE49-F238E27FC236}">
                      <a16:creationId xmlns:a16="http://schemas.microsoft.com/office/drawing/2014/main" id="{8E366B96-FBC1-2746-AE17-8F7C885B76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80724" y="8785719"/>
                  <a:ext cx="48179" cy="58827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7 h 10"/>
                    <a:gd name="T4" fmla="*/ 4 w 9"/>
                    <a:gd name="T5" fmla="*/ 8 h 10"/>
                    <a:gd name="T6" fmla="*/ 9 w 9"/>
                    <a:gd name="T7" fmla="*/ 10 h 10"/>
                    <a:gd name="T8" fmla="*/ 7 w 9"/>
                    <a:gd name="T9" fmla="*/ 5 h 10"/>
                    <a:gd name="T10" fmla="*/ 8 w 9"/>
                    <a:gd name="T11" fmla="*/ 3 h 10"/>
                    <a:gd name="T12" fmla="*/ 3 w 9"/>
                    <a:gd name="T13" fmla="*/ 2 h 10"/>
                    <a:gd name="T14" fmla="*/ 3 w 9"/>
                    <a:gd name="T15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1" y="3"/>
                        <a:pt x="0" y="5"/>
                        <a:pt x="0" y="7"/>
                      </a:cubicBezTo>
                      <a:cubicBezTo>
                        <a:pt x="1" y="7"/>
                        <a:pt x="4" y="7"/>
                        <a:pt x="4" y="8"/>
                      </a:cubicBezTo>
                      <a:cubicBezTo>
                        <a:pt x="6" y="10"/>
                        <a:pt x="7" y="10"/>
                        <a:pt x="9" y="10"/>
                      </a:cubicBezTo>
                      <a:cubicBezTo>
                        <a:pt x="9" y="10"/>
                        <a:pt x="7" y="5"/>
                        <a:pt x="7" y="5"/>
                      </a:cubicBezTo>
                      <a:cubicBezTo>
                        <a:pt x="8" y="5"/>
                        <a:pt x="9" y="5"/>
                        <a:pt x="8" y="3"/>
                      </a:cubicBezTo>
                      <a:cubicBezTo>
                        <a:pt x="6" y="2"/>
                        <a:pt x="5" y="0"/>
                        <a:pt x="3" y="2"/>
                      </a:cubicBezTo>
                      <a:cubicBezTo>
                        <a:pt x="1" y="4"/>
                        <a:pt x="4" y="1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4" name="Freeform 681">
                  <a:extLst>
                    <a:ext uri="{FF2B5EF4-FFF2-40B4-BE49-F238E27FC236}">
                      <a16:creationId xmlns:a16="http://schemas.microsoft.com/office/drawing/2014/main" id="{213BCE82-C724-F649-9A6C-DEDFD202D9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76829" y="8568057"/>
                  <a:ext cx="189009" cy="154910"/>
                </a:xfrm>
                <a:custGeom>
                  <a:avLst/>
                  <a:gdLst>
                    <a:gd name="T0" fmla="*/ 29 w 35"/>
                    <a:gd name="T1" fmla="*/ 10 h 27"/>
                    <a:gd name="T2" fmla="*/ 30 w 35"/>
                    <a:gd name="T3" fmla="*/ 7 h 27"/>
                    <a:gd name="T4" fmla="*/ 29 w 35"/>
                    <a:gd name="T5" fmla="*/ 5 h 27"/>
                    <a:gd name="T6" fmla="*/ 35 w 35"/>
                    <a:gd name="T7" fmla="*/ 0 h 27"/>
                    <a:gd name="T8" fmla="*/ 25 w 35"/>
                    <a:gd name="T9" fmla="*/ 1 h 27"/>
                    <a:gd name="T10" fmla="*/ 19 w 35"/>
                    <a:gd name="T11" fmla="*/ 2 h 27"/>
                    <a:gd name="T12" fmla="*/ 13 w 35"/>
                    <a:gd name="T13" fmla="*/ 2 h 27"/>
                    <a:gd name="T14" fmla="*/ 8 w 35"/>
                    <a:gd name="T15" fmla="*/ 2 h 27"/>
                    <a:gd name="T16" fmla="*/ 7 w 35"/>
                    <a:gd name="T17" fmla="*/ 4 h 27"/>
                    <a:gd name="T18" fmla="*/ 6 w 35"/>
                    <a:gd name="T19" fmla="*/ 6 h 27"/>
                    <a:gd name="T20" fmla="*/ 3 w 35"/>
                    <a:gd name="T21" fmla="*/ 6 h 27"/>
                    <a:gd name="T22" fmla="*/ 3 w 35"/>
                    <a:gd name="T23" fmla="*/ 10 h 27"/>
                    <a:gd name="T24" fmla="*/ 4 w 35"/>
                    <a:gd name="T25" fmla="*/ 14 h 27"/>
                    <a:gd name="T26" fmla="*/ 2 w 35"/>
                    <a:gd name="T27" fmla="*/ 22 h 27"/>
                    <a:gd name="T28" fmla="*/ 7 w 35"/>
                    <a:gd name="T29" fmla="*/ 27 h 27"/>
                    <a:gd name="T30" fmla="*/ 13 w 35"/>
                    <a:gd name="T31" fmla="*/ 24 h 27"/>
                    <a:gd name="T32" fmla="*/ 22 w 35"/>
                    <a:gd name="T33" fmla="*/ 19 h 27"/>
                    <a:gd name="T34" fmla="*/ 28 w 35"/>
                    <a:gd name="T35" fmla="*/ 15 h 27"/>
                    <a:gd name="T36" fmla="*/ 29 w 35"/>
                    <a:gd name="T37" fmla="*/ 10 h 27"/>
                    <a:gd name="T38" fmla="*/ 29 w 35"/>
                    <a:gd name="T39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5" h="27">
                      <a:moveTo>
                        <a:pt x="29" y="10"/>
                      </a:moveTo>
                      <a:cubicBezTo>
                        <a:pt x="30" y="9"/>
                        <a:pt x="31" y="8"/>
                        <a:pt x="30" y="7"/>
                      </a:cubicBezTo>
                      <a:cubicBezTo>
                        <a:pt x="29" y="6"/>
                        <a:pt x="28" y="6"/>
                        <a:pt x="29" y="5"/>
                      </a:cubicBezTo>
                      <a:cubicBezTo>
                        <a:pt x="31" y="3"/>
                        <a:pt x="35" y="3"/>
                        <a:pt x="35" y="0"/>
                      </a:cubicBezTo>
                      <a:cubicBezTo>
                        <a:pt x="32" y="0"/>
                        <a:pt x="28" y="0"/>
                        <a:pt x="25" y="1"/>
                      </a:cubicBezTo>
                      <a:cubicBezTo>
                        <a:pt x="23" y="1"/>
                        <a:pt x="21" y="2"/>
                        <a:pt x="19" y="2"/>
                      </a:cubicBezTo>
                      <a:cubicBezTo>
                        <a:pt x="16" y="2"/>
                        <a:pt x="15" y="1"/>
                        <a:pt x="13" y="2"/>
                      </a:cubicBezTo>
                      <a:cubicBezTo>
                        <a:pt x="11" y="3"/>
                        <a:pt x="10" y="3"/>
                        <a:pt x="8" y="2"/>
                      </a:cubicBezTo>
                      <a:cubicBezTo>
                        <a:pt x="6" y="0"/>
                        <a:pt x="7" y="4"/>
                        <a:pt x="7" y="4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5" y="8"/>
                        <a:pt x="4" y="6"/>
                        <a:pt x="3" y="6"/>
                      </a:cubicBezTo>
                      <a:cubicBezTo>
                        <a:pt x="2" y="7"/>
                        <a:pt x="3" y="9"/>
                        <a:pt x="3" y="10"/>
                      </a:cubicBezTo>
                      <a:cubicBezTo>
                        <a:pt x="3" y="11"/>
                        <a:pt x="2" y="13"/>
                        <a:pt x="4" y="14"/>
                      </a:cubicBezTo>
                      <a:cubicBezTo>
                        <a:pt x="9" y="17"/>
                        <a:pt x="5" y="19"/>
                        <a:pt x="2" y="22"/>
                      </a:cubicBezTo>
                      <a:cubicBezTo>
                        <a:pt x="0" y="24"/>
                        <a:pt x="5" y="27"/>
                        <a:pt x="7" y="27"/>
                      </a:cubicBezTo>
                      <a:cubicBezTo>
                        <a:pt x="9" y="27"/>
                        <a:pt x="11" y="25"/>
                        <a:pt x="13" y="24"/>
                      </a:cubicBezTo>
                      <a:cubicBezTo>
                        <a:pt x="16" y="22"/>
                        <a:pt x="19" y="21"/>
                        <a:pt x="22" y="19"/>
                      </a:cubicBezTo>
                      <a:cubicBezTo>
                        <a:pt x="24" y="18"/>
                        <a:pt x="26" y="17"/>
                        <a:pt x="28" y="15"/>
                      </a:cubicBezTo>
                      <a:cubicBezTo>
                        <a:pt x="29" y="13"/>
                        <a:pt x="28" y="11"/>
                        <a:pt x="29" y="10"/>
                      </a:cubicBezTo>
                      <a:cubicBezTo>
                        <a:pt x="30" y="8"/>
                        <a:pt x="29" y="11"/>
                        <a:pt x="2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5" name="Freeform 682">
                  <a:extLst>
                    <a:ext uri="{FF2B5EF4-FFF2-40B4-BE49-F238E27FC236}">
                      <a16:creationId xmlns:a16="http://schemas.microsoft.com/office/drawing/2014/main" id="{C032868E-EB2E-2247-A140-8E7FD352BF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3920" y="8556292"/>
                  <a:ext cx="270542" cy="270605"/>
                </a:xfrm>
                <a:custGeom>
                  <a:avLst/>
                  <a:gdLst>
                    <a:gd name="T0" fmla="*/ 47 w 50"/>
                    <a:gd name="T1" fmla="*/ 36 h 47"/>
                    <a:gd name="T2" fmla="*/ 45 w 50"/>
                    <a:gd name="T3" fmla="*/ 34 h 47"/>
                    <a:gd name="T4" fmla="*/ 46 w 50"/>
                    <a:gd name="T5" fmla="*/ 32 h 47"/>
                    <a:gd name="T6" fmla="*/ 41 w 50"/>
                    <a:gd name="T7" fmla="*/ 27 h 47"/>
                    <a:gd name="T8" fmla="*/ 38 w 50"/>
                    <a:gd name="T9" fmla="*/ 25 h 47"/>
                    <a:gd name="T10" fmla="*/ 35 w 50"/>
                    <a:gd name="T11" fmla="*/ 18 h 47"/>
                    <a:gd name="T12" fmla="*/ 38 w 50"/>
                    <a:gd name="T13" fmla="*/ 10 h 47"/>
                    <a:gd name="T14" fmla="*/ 34 w 50"/>
                    <a:gd name="T15" fmla="*/ 6 h 47"/>
                    <a:gd name="T16" fmla="*/ 32 w 50"/>
                    <a:gd name="T17" fmla="*/ 2 h 47"/>
                    <a:gd name="T18" fmla="*/ 30 w 50"/>
                    <a:gd name="T19" fmla="*/ 3 h 47"/>
                    <a:gd name="T20" fmla="*/ 28 w 50"/>
                    <a:gd name="T21" fmla="*/ 1 h 47"/>
                    <a:gd name="T22" fmla="*/ 25 w 50"/>
                    <a:gd name="T23" fmla="*/ 2 h 47"/>
                    <a:gd name="T24" fmla="*/ 20 w 50"/>
                    <a:gd name="T25" fmla="*/ 1 h 47"/>
                    <a:gd name="T26" fmla="*/ 18 w 50"/>
                    <a:gd name="T27" fmla="*/ 4 h 47"/>
                    <a:gd name="T28" fmla="*/ 13 w 50"/>
                    <a:gd name="T29" fmla="*/ 7 h 47"/>
                    <a:gd name="T30" fmla="*/ 14 w 50"/>
                    <a:gd name="T31" fmla="*/ 10 h 47"/>
                    <a:gd name="T32" fmla="*/ 13 w 50"/>
                    <a:gd name="T33" fmla="*/ 13 h 47"/>
                    <a:gd name="T34" fmla="*/ 9 w 50"/>
                    <a:gd name="T35" fmla="*/ 19 h 47"/>
                    <a:gd name="T36" fmla="*/ 1 w 50"/>
                    <a:gd name="T37" fmla="*/ 25 h 47"/>
                    <a:gd name="T38" fmla="*/ 3 w 50"/>
                    <a:gd name="T39" fmla="*/ 30 h 47"/>
                    <a:gd name="T40" fmla="*/ 9 w 50"/>
                    <a:gd name="T41" fmla="*/ 31 h 47"/>
                    <a:gd name="T42" fmla="*/ 18 w 50"/>
                    <a:gd name="T43" fmla="*/ 36 h 47"/>
                    <a:gd name="T44" fmla="*/ 29 w 50"/>
                    <a:gd name="T45" fmla="*/ 45 h 47"/>
                    <a:gd name="T46" fmla="*/ 38 w 50"/>
                    <a:gd name="T47" fmla="*/ 47 h 47"/>
                    <a:gd name="T48" fmla="*/ 43 w 50"/>
                    <a:gd name="T49" fmla="*/ 42 h 47"/>
                    <a:gd name="T50" fmla="*/ 50 w 50"/>
                    <a:gd name="T51" fmla="*/ 43 h 47"/>
                    <a:gd name="T52" fmla="*/ 47 w 50"/>
                    <a:gd name="T53" fmla="*/ 39 h 47"/>
                    <a:gd name="T54" fmla="*/ 47 w 50"/>
                    <a:gd name="T55" fmla="*/ 36 h 47"/>
                    <a:gd name="T56" fmla="*/ 47 w 50"/>
                    <a:gd name="T57" fmla="*/ 3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0" h="47">
                      <a:moveTo>
                        <a:pt x="47" y="36"/>
                      </a:moveTo>
                      <a:cubicBezTo>
                        <a:pt x="47" y="36"/>
                        <a:pt x="45" y="35"/>
                        <a:pt x="45" y="34"/>
                      </a:cubicBezTo>
                      <a:cubicBezTo>
                        <a:pt x="45" y="33"/>
                        <a:pt x="46" y="33"/>
                        <a:pt x="46" y="32"/>
                      </a:cubicBezTo>
                      <a:cubicBezTo>
                        <a:pt x="45" y="30"/>
                        <a:pt x="43" y="29"/>
                        <a:pt x="41" y="27"/>
                      </a:cubicBezTo>
                      <a:cubicBezTo>
                        <a:pt x="40" y="27"/>
                        <a:pt x="38" y="26"/>
                        <a:pt x="38" y="25"/>
                      </a:cubicBezTo>
                      <a:cubicBezTo>
                        <a:pt x="37" y="23"/>
                        <a:pt x="35" y="21"/>
                        <a:pt x="35" y="18"/>
                      </a:cubicBezTo>
                      <a:cubicBezTo>
                        <a:pt x="34" y="16"/>
                        <a:pt x="40" y="12"/>
                        <a:pt x="38" y="10"/>
                      </a:cubicBezTo>
                      <a:cubicBezTo>
                        <a:pt x="36" y="9"/>
                        <a:pt x="35" y="8"/>
                        <a:pt x="34" y="6"/>
                      </a:cubicBezTo>
                      <a:cubicBezTo>
                        <a:pt x="33" y="5"/>
                        <a:pt x="33" y="3"/>
                        <a:pt x="32" y="2"/>
                      </a:cubicBezTo>
                      <a:cubicBezTo>
                        <a:pt x="31" y="2"/>
                        <a:pt x="31" y="3"/>
                        <a:pt x="30" y="3"/>
                      </a:cubicBezTo>
                      <a:cubicBezTo>
                        <a:pt x="28" y="3"/>
                        <a:pt x="29" y="1"/>
                        <a:pt x="28" y="1"/>
                      </a:cubicBezTo>
                      <a:cubicBezTo>
                        <a:pt x="27" y="1"/>
                        <a:pt x="25" y="2"/>
                        <a:pt x="25" y="2"/>
                      </a:cubicBezTo>
                      <a:cubicBezTo>
                        <a:pt x="23" y="0"/>
                        <a:pt x="22" y="1"/>
                        <a:pt x="20" y="1"/>
                      </a:cubicBezTo>
                      <a:cubicBezTo>
                        <a:pt x="18" y="2"/>
                        <a:pt x="19" y="3"/>
                        <a:pt x="18" y="4"/>
                      </a:cubicBezTo>
                      <a:cubicBezTo>
                        <a:pt x="16" y="5"/>
                        <a:pt x="14" y="5"/>
                        <a:pt x="13" y="7"/>
                      </a:cubicBezTo>
                      <a:cubicBezTo>
                        <a:pt x="12" y="9"/>
                        <a:pt x="14" y="8"/>
                        <a:pt x="14" y="10"/>
                      </a:cubicBezTo>
                      <a:cubicBezTo>
                        <a:pt x="14" y="11"/>
                        <a:pt x="13" y="11"/>
                        <a:pt x="13" y="13"/>
                      </a:cubicBezTo>
                      <a:cubicBezTo>
                        <a:pt x="13" y="16"/>
                        <a:pt x="12" y="17"/>
                        <a:pt x="9" y="19"/>
                      </a:cubicBezTo>
                      <a:cubicBezTo>
                        <a:pt x="7" y="20"/>
                        <a:pt x="0" y="23"/>
                        <a:pt x="1" y="25"/>
                      </a:cubicBezTo>
                      <a:cubicBezTo>
                        <a:pt x="2" y="26"/>
                        <a:pt x="2" y="29"/>
                        <a:pt x="3" y="30"/>
                      </a:cubicBezTo>
                      <a:cubicBezTo>
                        <a:pt x="4" y="31"/>
                        <a:pt x="8" y="31"/>
                        <a:pt x="9" y="31"/>
                      </a:cubicBezTo>
                      <a:cubicBezTo>
                        <a:pt x="12" y="32"/>
                        <a:pt x="15" y="34"/>
                        <a:pt x="18" y="36"/>
                      </a:cubicBezTo>
                      <a:cubicBezTo>
                        <a:pt x="22" y="39"/>
                        <a:pt x="25" y="42"/>
                        <a:pt x="29" y="45"/>
                      </a:cubicBezTo>
                      <a:cubicBezTo>
                        <a:pt x="32" y="47"/>
                        <a:pt x="35" y="47"/>
                        <a:pt x="38" y="47"/>
                      </a:cubicBezTo>
                      <a:cubicBezTo>
                        <a:pt x="41" y="47"/>
                        <a:pt x="41" y="44"/>
                        <a:pt x="43" y="42"/>
                      </a:cubicBezTo>
                      <a:cubicBezTo>
                        <a:pt x="45" y="40"/>
                        <a:pt x="49" y="44"/>
                        <a:pt x="50" y="43"/>
                      </a:cubicBezTo>
                      <a:cubicBezTo>
                        <a:pt x="49" y="42"/>
                        <a:pt x="48" y="41"/>
                        <a:pt x="47" y="39"/>
                      </a:cubicBezTo>
                      <a:cubicBezTo>
                        <a:pt x="47" y="38"/>
                        <a:pt x="48" y="37"/>
                        <a:pt x="47" y="36"/>
                      </a:cubicBezTo>
                      <a:cubicBezTo>
                        <a:pt x="46" y="35"/>
                        <a:pt x="48" y="37"/>
                        <a:pt x="47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6" name="Freeform 685">
                  <a:extLst>
                    <a:ext uri="{FF2B5EF4-FFF2-40B4-BE49-F238E27FC236}">
                      <a16:creationId xmlns:a16="http://schemas.microsoft.com/office/drawing/2014/main" id="{73F97FE7-2D39-CA44-AD15-3DC04090D0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65709" y="8693555"/>
                  <a:ext cx="113034" cy="127458"/>
                </a:xfrm>
                <a:custGeom>
                  <a:avLst/>
                  <a:gdLst>
                    <a:gd name="T0" fmla="*/ 5 w 21"/>
                    <a:gd name="T1" fmla="*/ 22 h 22"/>
                    <a:gd name="T2" fmla="*/ 8 w 21"/>
                    <a:gd name="T3" fmla="*/ 19 h 22"/>
                    <a:gd name="T4" fmla="*/ 12 w 21"/>
                    <a:gd name="T5" fmla="*/ 18 h 22"/>
                    <a:gd name="T6" fmla="*/ 15 w 21"/>
                    <a:gd name="T7" fmla="*/ 15 h 22"/>
                    <a:gd name="T8" fmla="*/ 11 w 21"/>
                    <a:gd name="T9" fmla="*/ 9 h 22"/>
                    <a:gd name="T10" fmla="*/ 21 w 21"/>
                    <a:gd name="T11" fmla="*/ 6 h 22"/>
                    <a:gd name="T12" fmla="*/ 19 w 21"/>
                    <a:gd name="T13" fmla="*/ 0 h 22"/>
                    <a:gd name="T14" fmla="*/ 9 w 21"/>
                    <a:gd name="T15" fmla="*/ 5 h 22"/>
                    <a:gd name="T16" fmla="*/ 4 w 21"/>
                    <a:gd name="T17" fmla="*/ 1 h 22"/>
                    <a:gd name="T18" fmla="*/ 3 w 21"/>
                    <a:gd name="T19" fmla="*/ 11 h 22"/>
                    <a:gd name="T20" fmla="*/ 0 w 21"/>
                    <a:gd name="T21" fmla="*/ 18 h 22"/>
                    <a:gd name="T22" fmla="*/ 1 w 21"/>
                    <a:gd name="T23" fmla="*/ 21 h 22"/>
                    <a:gd name="T24" fmla="*/ 5 w 21"/>
                    <a:gd name="T2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1" h="22">
                      <a:moveTo>
                        <a:pt x="5" y="22"/>
                      </a:moveTo>
                      <a:cubicBezTo>
                        <a:pt x="7" y="22"/>
                        <a:pt x="7" y="19"/>
                        <a:pt x="8" y="19"/>
                      </a:cubicBezTo>
                      <a:cubicBezTo>
                        <a:pt x="9" y="17"/>
                        <a:pt x="11" y="18"/>
                        <a:pt x="12" y="18"/>
                      </a:cubicBezTo>
                      <a:cubicBezTo>
                        <a:pt x="13" y="17"/>
                        <a:pt x="16" y="16"/>
                        <a:pt x="15" y="15"/>
                      </a:cubicBezTo>
                      <a:cubicBezTo>
                        <a:pt x="14" y="13"/>
                        <a:pt x="13" y="11"/>
                        <a:pt x="11" y="9"/>
                      </a:cubicBezTo>
                      <a:cubicBezTo>
                        <a:pt x="15" y="8"/>
                        <a:pt x="18" y="7"/>
                        <a:pt x="21" y="6"/>
                      </a:cubicBezTo>
                      <a:cubicBezTo>
                        <a:pt x="21" y="4"/>
                        <a:pt x="20" y="2"/>
                        <a:pt x="19" y="0"/>
                      </a:cubicBezTo>
                      <a:cubicBezTo>
                        <a:pt x="16" y="1"/>
                        <a:pt x="12" y="5"/>
                        <a:pt x="9" y="5"/>
                      </a:cubicBezTo>
                      <a:cubicBezTo>
                        <a:pt x="7" y="5"/>
                        <a:pt x="4" y="3"/>
                        <a:pt x="4" y="1"/>
                      </a:cubicBezTo>
                      <a:cubicBezTo>
                        <a:pt x="3" y="5"/>
                        <a:pt x="3" y="8"/>
                        <a:pt x="3" y="11"/>
                      </a:cubicBezTo>
                      <a:cubicBezTo>
                        <a:pt x="2" y="13"/>
                        <a:pt x="0" y="16"/>
                        <a:pt x="0" y="18"/>
                      </a:cubicBezTo>
                      <a:cubicBezTo>
                        <a:pt x="0" y="20"/>
                        <a:pt x="0" y="20"/>
                        <a:pt x="1" y="21"/>
                      </a:cubicBezTo>
                      <a:cubicBezTo>
                        <a:pt x="3" y="21"/>
                        <a:pt x="4" y="22"/>
                        <a:pt x="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7" name="Freeform 686">
                  <a:extLst>
                    <a:ext uri="{FF2B5EF4-FFF2-40B4-BE49-F238E27FC236}">
                      <a16:creationId xmlns:a16="http://schemas.microsoft.com/office/drawing/2014/main" id="{0931D999-9180-5645-A578-5CD9DB581B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71269" y="8648456"/>
                  <a:ext cx="42621" cy="50985"/>
                </a:xfrm>
                <a:custGeom>
                  <a:avLst/>
                  <a:gdLst>
                    <a:gd name="T0" fmla="*/ 7 w 8"/>
                    <a:gd name="T1" fmla="*/ 2 h 9"/>
                    <a:gd name="T2" fmla="*/ 4 w 8"/>
                    <a:gd name="T3" fmla="*/ 0 h 9"/>
                    <a:gd name="T4" fmla="*/ 2 w 8"/>
                    <a:gd name="T5" fmla="*/ 2 h 9"/>
                    <a:gd name="T6" fmla="*/ 0 w 8"/>
                    <a:gd name="T7" fmla="*/ 8 h 9"/>
                    <a:gd name="T8" fmla="*/ 4 w 8"/>
                    <a:gd name="T9" fmla="*/ 8 h 9"/>
                    <a:gd name="T10" fmla="*/ 7 w 8"/>
                    <a:gd name="T11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9">
                      <a:moveTo>
                        <a:pt x="7" y="2"/>
                      </a:moveTo>
                      <a:cubicBezTo>
                        <a:pt x="7" y="1"/>
                        <a:pt x="5" y="0"/>
                        <a:pt x="4" y="0"/>
                      </a:cubicBezTo>
                      <a:cubicBezTo>
                        <a:pt x="3" y="1"/>
                        <a:pt x="3" y="1"/>
                        <a:pt x="2" y="2"/>
                      </a:cubicBezTo>
                      <a:cubicBezTo>
                        <a:pt x="2" y="4"/>
                        <a:pt x="1" y="6"/>
                        <a:pt x="0" y="8"/>
                      </a:cubicBezTo>
                      <a:cubicBezTo>
                        <a:pt x="2" y="8"/>
                        <a:pt x="2" y="9"/>
                        <a:pt x="4" y="8"/>
                      </a:cubicBezTo>
                      <a:cubicBezTo>
                        <a:pt x="5" y="7"/>
                        <a:pt x="8" y="4"/>
                        <a:pt x="7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8" name="Freeform 687">
                  <a:extLst>
                    <a:ext uri="{FF2B5EF4-FFF2-40B4-BE49-F238E27FC236}">
                      <a16:creationId xmlns:a16="http://schemas.microsoft.com/office/drawing/2014/main" id="{650651D1-5064-9A49-9ABF-E0FA2BE4D7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65709" y="8717088"/>
                  <a:ext cx="16678" cy="41179"/>
                </a:xfrm>
                <a:custGeom>
                  <a:avLst/>
                  <a:gdLst>
                    <a:gd name="T0" fmla="*/ 0 w 3"/>
                    <a:gd name="T1" fmla="*/ 3 h 7"/>
                    <a:gd name="T2" fmla="*/ 3 w 3"/>
                    <a:gd name="T3" fmla="*/ 7 h 7"/>
                    <a:gd name="T4" fmla="*/ 3 w 3"/>
                    <a:gd name="T5" fmla="*/ 1 h 7"/>
                    <a:gd name="T6" fmla="*/ 2 w 3"/>
                    <a:gd name="T7" fmla="*/ 0 h 7"/>
                    <a:gd name="T8" fmla="*/ 0 w 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7">
                      <a:moveTo>
                        <a:pt x="0" y="3"/>
                      </a:moveTo>
                      <a:cubicBezTo>
                        <a:pt x="0" y="5"/>
                        <a:pt x="1" y="6"/>
                        <a:pt x="3" y="7"/>
                      </a:cubicBezTo>
                      <a:cubicBezTo>
                        <a:pt x="3" y="5"/>
                        <a:pt x="3" y="3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0" y="0"/>
                        <a:pt x="0" y="2"/>
                        <a:pt x="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79" name="Freeform 688">
                  <a:extLst>
                    <a:ext uri="{FF2B5EF4-FFF2-40B4-BE49-F238E27FC236}">
                      <a16:creationId xmlns:a16="http://schemas.microsoft.com/office/drawing/2014/main" id="{8894D01C-FFEC-1249-9F3C-9551425129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43473" y="8693555"/>
                  <a:ext cx="44472" cy="150991"/>
                </a:xfrm>
                <a:custGeom>
                  <a:avLst/>
                  <a:gdLst>
                    <a:gd name="T0" fmla="*/ 4 w 8"/>
                    <a:gd name="T1" fmla="*/ 17 h 26"/>
                    <a:gd name="T2" fmla="*/ 6 w 8"/>
                    <a:gd name="T3" fmla="*/ 13 h 26"/>
                    <a:gd name="T4" fmla="*/ 5 w 8"/>
                    <a:gd name="T5" fmla="*/ 10 h 26"/>
                    <a:gd name="T6" fmla="*/ 7 w 8"/>
                    <a:gd name="T7" fmla="*/ 4 h 26"/>
                    <a:gd name="T8" fmla="*/ 6 w 8"/>
                    <a:gd name="T9" fmla="*/ 0 h 26"/>
                    <a:gd name="T10" fmla="*/ 2 w 8"/>
                    <a:gd name="T11" fmla="*/ 7 h 26"/>
                    <a:gd name="T12" fmla="*/ 0 w 8"/>
                    <a:gd name="T13" fmla="*/ 11 h 26"/>
                    <a:gd name="T14" fmla="*/ 1 w 8"/>
                    <a:gd name="T15" fmla="*/ 16 h 26"/>
                    <a:gd name="T16" fmla="*/ 2 w 8"/>
                    <a:gd name="T17" fmla="*/ 26 h 26"/>
                    <a:gd name="T18" fmla="*/ 2 w 8"/>
                    <a:gd name="T19" fmla="*/ 25 h 26"/>
                    <a:gd name="T20" fmla="*/ 4 w 8"/>
                    <a:gd name="T21" fmla="*/ 17 h 26"/>
                    <a:gd name="T22" fmla="*/ 4 w 8"/>
                    <a:gd name="T23" fmla="*/ 17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" h="26">
                      <a:moveTo>
                        <a:pt x="4" y="17"/>
                      </a:moveTo>
                      <a:cubicBezTo>
                        <a:pt x="4" y="16"/>
                        <a:pt x="5" y="15"/>
                        <a:pt x="6" y="13"/>
                      </a:cubicBezTo>
                      <a:cubicBezTo>
                        <a:pt x="7" y="11"/>
                        <a:pt x="6" y="12"/>
                        <a:pt x="5" y="10"/>
                      </a:cubicBezTo>
                      <a:cubicBezTo>
                        <a:pt x="3" y="8"/>
                        <a:pt x="4" y="3"/>
                        <a:pt x="7" y="4"/>
                      </a:cubicBezTo>
                      <a:cubicBezTo>
                        <a:pt x="8" y="1"/>
                        <a:pt x="8" y="1"/>
                        <a:pt x="6" y="0"/>
                      </a:cubicBezTo>
                      <a:cubicBezTo>
                        <a:pt x="4" y="0"/>
                        <a:pt x="3" y="5"/>
                        <a:pt x="2" y="7"/>
                      </a:cubicBezTo>
                      <a:cubicBezTo>
                        <a:pt x="1" y="8"/>
                        <a:pt x="0" y="9"/>
                        <a:pt x="0" y="11"/>
                      </a:cubicBezTo>
                      <a:cubicBezTo>
                        <a:pt x="0" y="12"/>
                        <a:pt x="1" y="14"/>
                        <a:pt x="1" y="16"/>
                      </a:cubicBezTo>
                      <a:cubicBezTo>
                        <a:pt x="1" y="19"/>
                        <a:pt x="2" y="22"/>
                        <a:pt x="2" y="26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3" y="23"/>
                        <a:pt x="3" y="20"/>
                        <a:pt x="4" y="17"/>
                      </a:cubicBezTo>
                      <a:cubicBezTo>
                        <a:pt x="4" y="16"/>
                        <a:pt x="4" y="18"/>
                        <a:pt x="4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0" name="Freeform 689">
                  <a:extLst>
                    <a:ext uri="{FF2B5EF4-FFF2-40B4-BE49-F238E27FC236}">
                      <a16:creationId xmlns:a16="http://schemas.microsoft.com/office/drawing/2014/main" id="{44D810BA-C9AB-6E43-9700-CCE86B98CD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93757" y="8919059"/>
                  <a:ext cx="27795" cy="45102"/>
                </a:xfrm>
                <a:custGeom>
                  <a:avLst/>
                  <a:gdLst>
                    <a:gd name="T0" fmla="*/ 3 w 5"/>
                    <a:gd name="T1" fmla="*/ 8 h 8"/>
                    <a:gd name="T2" fmla="*/ 2 w 5"/>
                    <a:gd name="T3" fmla="*/ 0 h 8"/>
                    <a:gd name="T4" fmla="*/ 0 w 5"/>
                    <a:gd name="T5" fmla="*/ 4 h 8"/>
                    <a:gd name="T6" fmla="*/ 3 w 5"/>
                    <a:gd name="T7" fmla="*/ 8 h 8"/>
                    <a:gd name="T8" fmla="*/ 3 w 5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3" y="8"/>
                      </a:moveTo>
                      <a:cubicBezTo>
                        <a:pt x="3" y="7"/>
                        <a:pt x="5" y="0"/>
                        <a:pt x="2" y="0"/>
                      </a:cubicBezTo>
                      <a:cubicBezTo>
                        <a:pt x="1" y="1"/>
                        <a:pt x="0" y="3"/>
                        <a:pt x="0" y="4"/>
                      </a:cubicBezTo>
                      <a:cubicBezTo>
                        <a:pt x="0" y="6"/>
                        <a:pt x="1" y="7"/>
                        <a:pt x="3" y="8"/>
                      </a:cubicBezTo>
                      <a:cubicBezTo>
                        <a:pt x="3" y="8"/>
                        <a:pt x="2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1" name="Freeform 729">
                  <a:extLst>
                    <a:ext uri="{FF2B5EF4-FFF2-40B4-BE49-F238E27FC236}">
                      <a16:creationId xmlns:a16="http://schemas.microsoft.com/office/drawing/2014/main" id="{6E2BD971-8183-E34E-B2FE-7A1D3E4847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5997" y="9977947"/>
                  <a:ext cx="287219" cy="507875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2" name="Freeform 730">
                  <a:extLst>
                    <a:ext uri="{FF2B5EF4-FFF2-40B4-BE49-F238E27FC236}">
                      <a16:creationId xmlns:a16="http://schemas.microsoft.com/office/drawing/2014/main" id="{DB560E4B-4678-F842-8E14-4D2EF9E7DA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0853" y="9962260"/>
                  <a:ext cx="87092" cy="217662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3" name="Freeform 731">
                  <a:extLst>
                    <a:ext uri="{FF2B5EF4-FFF2-40B4-BE49-F238E27FC236}">
                      <a16:creationId xmlns:a16="http://schemas.microsoft.com/office/drawing/2014/main" id="{BE682C14-77DA-064B-8151-F7EAEEA4B8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06222" y="9921080"/>
                  <a:ext cx="326132" cy="288254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4" name="Freeform 732">
                  <a:extLst>
                    <a:ext uri="{FF2B5EF4-FFF2-40B4-BE49-F238E27FC236}">
                      <a16:creationId xmlns:a16="http://schemas.microsoft.com/office/drawing/2014/main" id="{6D53132B-12FE-1F44-8065-A2E46DCF48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7918" y="10179921"/>
                  <a:ext cx="346516" cy="362769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5" name="Freeform 733">
                  <a:extLst>
                    <a:ext uri="{FF2B5EF4-FFF2-40B4-BE49-F238E27FC236}">
                      <a16:creationId xmlns:a16="http://schemas.microsoft.com/office/drawing/2014/main" id="{A33474B9-3627-DE48-BBE2-223412943F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7183" y="9528903"/>
                  <a:ext cx="494759" cy="547093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6" name="Freeform 734">
                  <a:extLst>
                    <a:ext uri="{FF2B5EF4-FFF2-40B4-BE49-F238E27FC236}">
                      <a16:creationId xmlns:a16="http://schemas.microsoft.com/office/drawing/2014/main" id="{5E5699FD-B468-3649-859B-CE9061E762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1623" y="9852451"/>
                  <a:ext cx="305749" cy="362769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7" name="Freeform 735">
                  <a:extLst>
                    <a:ext uri="{FF2B5EF4-FFF2-40B4-BE49-F238E27FC236}">
                      <a16:creationId xmlns:a16="http://schemas.microsoft.com/office/drawing/2014/main" id="{1DC97DE4-AE4D-C447-B35F-393CD5D2DE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58046" y="10197569"/>
                  <a:ext cx="250158" cy="276488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8" name="Freeform 736">
                  <a:extLst>
                    <a:ext uri="{FF2B5EF4-FFF2-40B4-BE49-F238E27FC236}">
                      <a16:creationId xmlns:a16="http://schemas.microsoft.com/office/drawing/2014/main" id="{7AAD2311-5161-2141-98AE-A063C56193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3315" y="10140702"/>
                  <a:ext cx="213098" cy="20001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89" name="Freeform 737">
                  <a:extLst>
                    <a:ext uri="{FF2B5EF4-FFF2-40B4-BE49-F238E27FC236}">
                      <a16:creationId xmlns:a16="http://schemas.microsoft.com/office/drawing/2014/main" id="{5B3B416C-0A5E-6547-96AA-AD258B26BF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5997" y="10438759"/>
                  <a:ext cx="53737" cy="6471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0" name="Freeform 738">
                  <a:extLst>
                    <a:ext uri="{FF2B5EF4-FFF2-40B4-BE49-F238E27FC236}">
                      <a16:creationId xmlns:a16="http://schemas.microsoft.com/office/drawing/2014/main" id="{8A76E081-99F8-B145-95F9-C1F0776ABCE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70952" y="10334832"/>
                  <a:ext cx="429902" cy="398062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1" name="Freeform 739">
                  <a:extLst>
                    <a:ext uri="{FF2B5EF4-FFF2-40B4-BE49-F238E27FC236}">
                      <a16:creationId xmlns:a16="http://schemas.microsoft.com/office/drawing/2014/main" id="{2A51A69E-0C54-514A-8E68-6662FB4543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48905" y="10525041"/>
                  <a:ext cx="70415" cy="76476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2" name="Freeform 740">
                  <a:extLst>
                    <a:ext uri="{FF2B5EF4-FFF2-40B4-BE49-F238E27FC236}">
                      <a16:creationId xmlns:a16="http://schemas.microsoft.com/office/drawing/2014/main" id="{D2F8F877-0E90-E442-A739-F98ACDEBBE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7183" y="9811270"/>
                  <a:ext cx="27795" cy="47061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3" name="Freeform 741">
                  <a:extLst>
                    <a:ext uri="{FF2B5EF4-FFF2-40B4-BE49-F238E27FC236}">
                      <a16:creationId xmlns:a16="http://schemas.microsoft.com/office/drawing/2014/main" id="{A905CF31-2569-1642-B904-ADD4FEE3FF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1239" y="9575963"/>
                  <a:ext cx="189009" cy="258839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4" name="Freeform 742">
                  <a:extLst>
                    <a:ext uri="{FF2B5EF4-FFF2-40B4-BE49-F238E27FC236}">
                      <a16:creationId xmlns:a16="http://schemas.microsoft.com/office/drawing/2014/main" id="{A3E30AE5-BD30-3844-85D1-75FBA2207C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2773" y="9368106"/>
                  <a:ext cx="346516" cy="258839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5" name="Freeform 743">
                  <a:extLst>
                    <a:ext uri="{FF2B5EF4-FFF2-40B4-BE49-F238E27FC236}">
                      <a16:creationId xmlns:a16="http://schemas.microsoft.com/office/drawing/2014/main" id="{90081A88-98D3-F243-979F-307CF2F392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37344" y="8999457"/>
                  <a:ext cx="635588" cy="472578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6" name="Freeform 744">
                  <a:extLst>
                    <a:ext uri="{FF2B5EF4-FFF2-40B4-BE49-F238E27FC236}">
                      <a16:creationId xmlns:a16="http://schemas.microsoft.com/office/drawing/2014/main" id="{0C476501-1B9A-B04F-92D7-7584EC9CFB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11781" y="9011222"/>
                  <a:ext cx="446578" cy="582389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7" name="Freeform 745">
                  <a:extLst>
                    <a:ext uri="{FF2B5EF4-FFF2-40B4-BE49-F238E27FC236}">
                      <a16:creationId xmlns:a16="http://schemas.microsoft.com/office/drawing/2014/main" id="{DEEF8480-DFB3-D94C-BCE7-A8CF6159F5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02771" y="9160251"/>
                  <a:ext cx="174185" cy="166678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8" name="Freeform 746">
                  <a:extLst>
                    <a:ext uri="{FF2B5EF4-FFF2-40B4-BE49-F238E27FC236}">
                      <a16:creationId xmlns:a16="http://schemas.microsoft.com/office/drawing/2014/main" id="{01A31CAC-6273-384E-825D-EBFB428F27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1971" y="9240648"/>
                  <a:ext cx="402106" cy="352963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199" name="Freeform 747">
                  <a:extLst>
                    <a:ext uri="{FF2B5EF4-FFF2-40B4-BE49-F238E27FC236}">
                      <a16:creationId xmlns:a16="http://schemas.microsoft.com/office/drawing/2014/main" id="{C3C91C62-C500-FA4A-B6DB-5329D1BE4E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32355" y="9344577"/>
                  <a:ext cx="472521" cy="478459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0" name="Freeform 748">
                  <a:extLst>
                    <a:ext uri="{FF2B5EF4-FFF2-40B4-BE49-F238E27FC236}">
                      <a16:creationId xmlns:a16="http://schemas.microsoft.com/office/drawing/2014/main" id="{7153D1FE-DC25-F048-B953-641EDE989E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45454" y="9317123"/>
                  <a:ext cx="48179" cy="62748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1" name="Freeform 749">
                  <a:extLst>
                    <a:ext uri="{FF2B5EF4-FFF2-40B4-BE49-F238E27FC236}">
                      <a16:creationId xmlns:a16="http://schemas.microsoft.com/office/drawing/2014/main" id="{3EF2F3AA-63D8-A844-AF66-8AE36B8EBD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322" y="9570081"/>
                  <a:ext cx="140828" cy="160794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2" name="Freeform 750">
                  <a:extLst>
                    <a:ext uri="{FF2B5EF4-FFF2-40B4-BE49-F238E27FC236}">
                      <a16:creationId xmlns:a16="http://schemas.microsoft.com/office/drawing/2014/main" id="{80DAA596-45B6-AB46-9FB6-CE23BB5C6F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02644" y="9754404"/>
                  <a:ext cx="53737" cy="56866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3" name="Freeform 751">
                  <a:extLst>
                    <a:ext uri="{FF2B5EF4-FFF2-40B4-BE49-F238E27FC236}">
                      <a16:creationId xmlns:a16="http://schemas.microsoft.com/office/drawing/2014/main" id="{23010B0C-6430-7843-A38F-851F943B68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02644" y="9719109"/>
                  <a:ext cx="59296" cy="52944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4" name="Freeform 752">
                  <a:extLst>
                    <a:ext uri="{FF2B5EF4-FFF2-40B4-BE49-F238E27FC236}">
                      <a16:creationId xmlns:a16="http://schemas.microsoft.com/office/drawing/2014/main" id="{EA5A98A3-34A3-3943-807F-C03F418F79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3762" y="9701460"/>
                  <a:ext cx="292778" cy="33531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5" name="Freeform 753">
                  <a:extLst>
                    <a:ext uri="{FF2B5EF4-FFF2-40B4-BE49-F238E27FC236}">
                      <a16:creationId xmlns:a16="http://schemas.microsoft.com/office/drawing/2014/main" id="{00D567A0-1015-5F41-9F02-9488BC38D8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1945" y="9621063"/>
                  <a:ext cx="146389" cy="178444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6" name="Freeform 754">
                  <a:extLst>
                    <a:ext uri="{FF2B5EF4-FFF2-40B4-BE49-F238E27FC236}">
                      <a16:creationId xmlns:a16="http://schemas.microsoft.com/office/drawing/2014/main" id="{ACC11A63-61D8-B64D-9E15-957E877F7C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91208" y="9621063"/>
                  <a:ext cx="61150" cy="41179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7" name="Freeform 755">
                  <a:extLst>
                    <a:ext uri="{FF2B5EF4-FFF2-40B4-BE49-F238E27FC236}">
                      <a16:creationId xmlns:a16="http://schemas.microsoft.com/office/drawing/2014/main" id="{4DF88086-F007-D846-A380-7027A7D484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70824" y="9311242"/>
                  <a:ext cx="200126" cy="327471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8" name="Freeform 756">
                  <a:extLst>
                    <a:ext uri="{FF2B5EF4-FFF2-40B4-BE49-F238E27FC236}">
                      <a16:creationId xmlns:a16="http://schemas.microsoft.com/office/drawing/2014/main" id="{FAEA8282-E4E0-C442-B51A-8B1663FC7E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57729" y="9326929"/>
                  <a:ext cx="81533" cy="178444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9" name="Freeform 757">
                  <a:extLst>
                    <a:ext uri="{FF2B5EF4-FFF2-40B4-BE49-F238E27FC236}">
                      <a16:creationId xmlns:a16="http://schemas.microsoft.com/office/drawing/2014/main" id="{473A169B-4ED4-0040-9FE6-22AD81DEFE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13319" y="9281826"/>
                  <a:ext cx="320574" cy="294136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0" name="Freeform 758">
                  <a:extLst>
                    <a:ext uri="{FF2B5EF4-FFF2-40B4-BE49-F238E27FC236}">
                      <a16:creationId xmlns:a16="http://schemas.microsoft.com/office/drawing/2014/main" id="{6EF525D9-0229-4B40-8805-1AE0344309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3544" y="9246528"/>
                  <a:ext cx="229775" cy="172560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1" name="Freeform 759">
                  <a:extLst>
                    <a:ext uri="{FF2B5EF4-FFF2-40B4-BE49-F238E27FC236}">
                      <a16:creationId xmlns:a16="http://schemas.microsoft.com/office/drawing/2014/main" id="{096ACD3B-BA6E-C243-A31A-6E27F61449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37345" y="9373988"/>
                  <a:ext cx="53737" cy="137265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2" name="Freeform 760">
                  <a:extLst>
                    <a:ext uri="{FF2B5EF4-FFF2-40B4-BE49-F238E27FC236}">
                      <a16:creationId xmlns:a16="http://schemas.microsoft.com/office/drawing/2014/main" id="{A91E45B7-492E-904E-A38D-348B41A010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3863" y="9379872"/>
                  <a:ext cx="172331" cy="178444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3" name="Freeform 761">
                  <a:extLst>
                    <a:ext uri="{FF2B5EF4-FFF2-40B4-BE49-F238E27FC236}">
                      <a16:creationId xmlns:a16="http://schemas.microsoft.com/office/drawing/2014/main" id="{8FCF0DB5-1ACD-7641-8DFA-E652268C6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50252" y="9373988"/>
                  <a:ext cx="124154" cy="172560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4" name="Freeform 762">
                  <a:extLst>
                    <a:ext uri="{FF2B5EF4-FFF2-40B4-BE49-F238E27FC236}">
                      <a16:creationId xmlns:a16="http://schemas.microsoft.com/office/drawing/2014/main" id="{71464E06-328C-E246-8BF5-6F14130A2B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77857" y="9391635"/>
                  <a:ext cx="81533" cy="103929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5" name="Freeform 763">
                  <a:extLst>
                    <a:ext uri="{FF2B5EF4-FFF2-40B4-BE49-F238E27FC236}">
                      <a16:creationId xmlns:a16="http://schemas.microsoft.com/office/drawing/2014/main" id="{C471CB94-905C-EE47-A10D-DC73AE7B4B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26037" y="9436738"/>
                  <a:ext cx="120446" cy="121578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6" name="Freeform 764">
                  <a:extLst>
                    <a:ext uri="{FF2B5EF4-FFF2-40B4-BE49-F238E27FC236}">
                      <a16:creationId xmlns:a16="http://schemas.microsoft.com/office/drawing/2014/main" id="{8B42213F-1D24-D143-B9E2-EB0217925F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0796" y="9321044"/>
                  <a:ext cx="189009" cy="168638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7" name="Freeform 765">
                  <a:extLst>
                    <a:ext uri="{FF2B5EF4-FFF2-40B4-BE49-F238E27FC236}">
                      <a16:creationId xmlns:a16="http://schemas.microsoft.com/office/drawing/2014/main" id="{ED067787-B117-E54C-A72C-926F7F1F2B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90765" y="9326927"/>
                  <a:ext cx="87092" cy="41179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8" name="Freeform 766">
                  <a:extLst>
                    <a:ext uri="{FF2B5EF4-FFF2-40B4-BE49-F238E27FC236}">
                      <a16:creationId xmlns:a16="http://schemas.microsoft.com/office/drawing/2014/main" id="{C42B0583-23FB-8B4E-A9D6-51F34F774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85206" y="9287708"/>
                  <a:ext cx="81533" cy="23531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9" name="Freeform 767">
                  <a:extLst>
                    <a:ext uri="{FF2B5EF4-FFF2-40B4-BE49-F238E27FC236}">
                      <a16:creationId xmlns:a16="http://schemas.microsoft.com/office/drawing/2014/main" id="{6A86AB66-152B-EB4A-92AF-2EBED99953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74088" y="8883763"/>
                  <a:ext cx="326132" cy="39218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0" name="Freeform 768">
                  <a:extLst>
                    <a:ext uri="{FF2B5EF4-FFF2-40B4-BE49-F238E27FC236}">
                      <a16:creationId xmlns:a16="http://schemas.microsoft.com/office/drawing/2014/main" id="{633BBACA-ACC9-294B-B935-7CC3B4B5E1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74088" y="9207311"/>
                  <a:ext cx="157506" cy="131382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1" name="Freeform 769">
                  <a:extLst>
                    <a:ext uri="{FF2B5EF4-FFF2-40B4-BE49-F238E27FC236}">
                      <a16:creationId xmlns:a16="http://schemas.microsoft.com/office/drawing/2014/main" id="{55EBD721-3857-6343-A0D6-128B36DB11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11213" y="8948471"/>
                  <a:ext cx="455842" cy="449049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2" name="Freeform 770">
                  <a:extLst>
                    <a:ext uri="{FF2B5EF4-FFF2-40B4-BE49-F238E27FC236}">
                      <a16:creationId xmlns:a16="http://schemas.microsoft.com/office/drawing/2014/main" id="{EFC89394-9D5D-BA47-ACD9-E5D5139180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87756" y="8740616"/>
                  <a:ext cx="300190" cy="30982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3" name="Freeform 771">
                  <a:extLst>
                    <a:ext uri="{FF2B5EF4-FFF2-40B4-BE49-F238E27FC236}">
                      <a16:creationId xmlns:a16="http://schemas.microsoft.com/office/drawing/2014/main" id="{A4DFBBD8-1D93-084F-9D81-DEE28566D3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43029" y="8562175"/>
                  <a:ext cx="109331" cy="223544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4" name="Freeform 772">
                  <a:extLst>
                    <a:ext uri="{FF2B5EF4-FFF2-40B4-BE49-F238E27FC236}">
                      <a16:creationId xmlns:a16="http://schemas.microsoft.com/office/drawing/2014/main" id="{DC2E1D6A-4498-D34C-9A75-1DDB5BAE28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91210" y="8693553"/>
                  <a:ext cx="413226" cy="421596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5" name="Freeform 773">
                  <a:extLst>
                    <a:ext uri="{FF2B5EF4-FFF2-40B4-BE49-F238E27FC236}">
                      <a16:creationId xmlns:a16="http://schemas.microsoft.com/office/drawing/2014/main" id="{CDD7AF74-3248-9B47-BA9E-B7DEE55200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79648" y="8871998"/>
                  <a:ext cx="227922" cy="196092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6" name="Freeform 774">
                  <a:extLst>
                    <a:ext uri="{FF2B5EF4-FFF2-40B4-BE49-F238E27FC236}">
                      <a16:creationId xmlns:a16="http://schemas.microsoft.com/office/drawing/2014/main" id="{8E5BE58B-3755-994E-BDC2-C280216A2C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8976" y="8595510"/>
                  <a:ext cx="326132" cy="276488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7" name="Freeform 775">
                  <a:extLst>
                    <a:ext uri="{FF2B5EF4-FFF2-40B4-BE49-F238E27FC236}">
                      <a16:creationId xmlns:a16="http://schemas.microsoft.com/office/drawing/2014/main" id="{F7B74474-609A-DE4C-AC6E-AF0A74B771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3864" y="8568057"/>
                  <a:ext cx="563319" cy="568662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</p:grpSp>
          <p:sp>
            <p:nvSpPr>
              <p:cNvPr id="1021" name="Freeform 782">
                <a:extLst>
                  <a:ext uri="{FF2B5EF4-FFF2-40B4-BE49-F238E27FC236}">
                    <a16:creationId xmlns:a16="http://schemas.microsoft.com/office/drawing/2014/main" id="{7E716671-E6AF-DB47-9C1E-1BFCE214F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7731" y="6522837"/>
                <a:ext cx="31503" cy="23531"/>
              </a:xfrm>
              <a:custGeom>
                <a:avLst/>
                <a:gdLst>
                  <a:gd name="T0" fmla="*/ 5 w 6"/>
                  <a:gd name="T1" fmla="*/ 3 h 4"/>
                  <a:gd name="T2" fmla="*/ 1 w 6"/>
                  <a:gd name="T3" fmla="*/ 0 h 4"/>
                  <a:gd name="T4" fmla="*/ 5 w 6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4"/>
                      <a:pt x="0" y="0"/>
                      <a:pt x="1" y="0"/>
                    </a:cubicBezTo>
                    <a:cubicBezTo>
                      <a:pt x="2" y="0"/>
                      <a:pt x="6" y="2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2" name="Freeform 783">
                <a:extLst>
                  <a:ext uri="{FF2B5EF4-FFF2-40B4-BE49-F238E27FC236}">
                    <a16:creationId xmlns:a16="http://schemas.microsoft.com/office/drawing/2014/main" id="{24B02125-534E-FA4C-9642-E16A6AC7A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0352" y="6546366"/>
                <a:ext cx="27795" cy="5884"/>
              </a:xfrm>
              <a:custGeom>
                <a:avLst/>
                <a:gdLst>
                  <a:gd name="T0" fmla="*/ 4 w 5"/>
                  <a:gd name="T1" fmla="*/ 1 h 1"/>
                  <a:gd name="T2" fmla="*/ 2 w 5"/>
                  <a:gd name="T3" fmla="*/ 0 h 1"/>
                  <a:gd name="T4" fmla="*/ 4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4" y="1"/>
                    </a:moveTo>
                    <a:cubicBezTo>
                      <a:pt x="2" y="1"/>
                      <a:pt x="0" y="0"/>
                      <a:pt x="2" y="0"/>
                    </a:cubicBezTo>
                    <a:cubicBezTo>
                      <a:pt x="3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3" name="Freeform 784">
                <a:extLst>
                  <a:ext uri="{FF2B5EF4-FFF2-40B4-BE49-F238E27FC236}">
                    <a16:creationId xmlns:a16="http://schemas.microsoft.com/office/drawing/2014/main" id="{F180FD16-9F8B-F94C-A021-95DF2C4E11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0352" y="6873837"/>
                <a:ext cx="22237" cy="41179"/>
              </a:xfrm>
              <a:custGeom>
                <a:avLst/>
                <a:gdLst>
                  <a:gd name="T0" fmla="*/ 2 w 4"/>
                  <a:gd name="T1" fmla="*/ 0 h 7"/>
                  <a:gd name="T2" fmla="*/ 4 w 4"/>
                  <a:gd name="T3" fmla="*/ 7 h 7"/>
                  <a:gd name="T4" fmla="*/ 2 w 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0" y="0"/>
                      <a:pt x="3" y="7"/>
                      <a:pt x="4" y="7"/>
                    </a:cubicBezTo>
                    <a:cubicBezTo>
                      <a:pt x="4" y="7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4" name="Freeform 785">
                <a:extLst>
                  <a:ext uri="{FF2B5EF4-FFF2-40B4-BE49-F238E27FC236}">
                    <a16:creationId xmlns:a16="http://schemas.microsoft.com/office/drawing/2014/main" id="{F39A1699-266A-6E48-A454-C1D8181F0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31469" y="6948350"/>
                <a:ext cx="37061" cy="23531"/>
              </a:xfrm>
              <a:custGeom>
                <a:avLst/>
                <a:gdLst>
                  <a:gd name="T0" fmla="*/ 1 w 7"/>
                  <a:gd name="T1" fmla="*/ 0 h 4"/>
                  <a:gd name="T2" fmla="*/ 1 w 7"/>
                  <a:gd name="T3" fmla="*/ 4 h 4"/>
                  <a:gd name="T4" fmla="*/ 5 w 7"/>
                  <a:gd name="T5" fmla="*/ 4 h 4"/>
                  <a:gd name="T6" fmla="*/ 1 w 7"/>
                  <a:gd name="T7" fmla="*/ 0 h 4"/>
                  <a:gd name="T8" fmla="*/ 1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1" y="0"/>
                    </a:moveTo>
                    <a:cubicBezTo>
                      <a:pt x="0" y="1"/>
                      <a:pt x="0" y="3"/>
                      <a:pt x="1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7" y="4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5" name="Freeform 791">
                <a:extLst>
                  <a:ext uri="{FF2B5EF4-FFF2-40B4-BE49-F238E27FC236}">
                    <a16:creationId xmlns:a16="http://schemas.microsoft.com/office/drawing/2014/main" id="{166FE6C9-4E1C-9849-8AA2-A1F31B1D4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3703" y="6799322"/>
                <a:ext cx="11118" cy="11766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6" name="Freeform 792">
                <a:extLst>
                  <a:ext uri="{FF2B5EF4-FFF2-40B4-BE49-F238E27FC236}">
                    <a16:creationId xmlns:a16="http://schemas.microsoft.com/office/drawing/2014/main" id="{D6C46559-5318-D64A-AF0F-D646EB8D13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9231" y="6736573"/>
                <a:ext cx="16678" cy="9805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7" name="Freeform 793">
                <a:extLst>
                  <a:ext uri="{FF2B5EF4-FFF2-40B4-BE49-F238E27FC236}">
                    <a16:creationId xmlns:a16="http://schemas.microsoft.com/office/drawing/2014/main" id="{797FAEF4-26D2-0441-930A-98D15E9580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3703" y="6713042"/>
                <a:ext cx="14824" cy="17649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1"/>
                      <a:pt x="1" y="2"/>
                    </a:cubicBezTo>
                    <a:cubicBezTo>
                      <a:pt x="1" y="3"/>
                      <a:pt x="3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8" name="Freeform 781">
                <a:extLst>
                  <a:ext uri="{FF2B5EF4-FFF2-40B4-BE49-F238E27FC236}">
                    <a16:creationId xmlns:a16="http://schemas.microsoft.com/office/drawing/2014/main" id="{1C490D27-47D5-1440-8C12-F0A89257C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4062" y="6436556"/>
                <a:ext cx="50032" cy="23531"/>
              </a:xfrm>
              <a:custGeom>
                <a:avLst/>
                <a:gdLst>
                  <a:gd name="T0" fmla="*/ 4 w 9"/>
                  <a:gd name="T1" fmla="*/ 3 h 4"/>
                  <a:gd name="T2" fmla="*/ 1 w 9"/>
                  <a:gd name="T3" fmla="*/ 2 h 4"/>
                  <a:gd name="T4" fmla="*/ 5 w 9"/>
                  <a:gd name="T5" fmla="*/ 2 h 4"/>
                  <a:gd name="T6" fmla="*/ 0 w 9"/>
                  <a:gd name="T7" fmla="*/ 0 h 4"/>
                  <a:gd name="T8" fmla="*/ 9 w 9"/>
                  <a:gd name="T9" fmla="*/ 2 h 4"/>
                  <a:gd name="T10" fmla="*/ 5 w 9"/>
                  <a:gd name="T11" fmla="*/ 2 h 4"/>
                  <a:gd name="T12" fmla="*/ 4 w 9"/>
                  <a:gd name="T13" fmla="*/ 3 h 4"/>
                  <a:gd name="T14" fmla="*/ 4 w 9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4">
                    <a:moveTo>
                      <a:pt x="4" y="3"/>
                    </a:moveTo>
                    <a:cubicBezTo>
                      <a:pt x="4" y="3"/>
                      <a:pt x="1" y="2"/>
                      <a:pt x="1" y="2"/>
                    </a:cubicBezTo>
                    <a:cubicBezTo>
                      <a:pt x="1" y="2"/>
                      <a:pt x="4" y="2"/>
                      <a:pt x="5" y="2"/>
                    </a:cubicBezTo>
                    <a:cubicBezTo>
                      <a:pt x="3" y="1"/>
                      <a:pt x="1" y="2"/>
                      <a:pt x="0" y="0"/>
                    </a:cubicBezTo>
                    <a:cubicBezTo>
                      <a:pt x="1" y="1"/>
                      <a:pt x="8" y="0"/>
                      <a:pt x="9" y="2"/>
                    </a:cubicBezTo>
                    <a:cubicBezTo>
                      <a:pt x="9" y="2"/>
                      <a:pt x="6" y="2"/>
                      <a:pt x="5" y="2"/>
                    </a:cubicBezTo>
                    <a:cubicBezTo>
                      <a:pt x="5" y="2"/>
                      <a:pt x="7" y="4"/>
                      <a:pt x="4" y="3"/>
                    </a:cubicBezTo>
                    <a:cubicBezTo>
                      <a:pt x="3" y="3"/>
                      <a:pt x="6" y="4"/>
                      <a:pt x="4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9" name="Freeform 512">
                <a:extLst>
                  <a:ext uri="{FF2B5EF4-FFF2-40B4-BE49-F238E27FC236}">
                    <a16:creationId xmlns:a16="http://schemas.microsoft.com/office/drawing/2014/main" id="{655CB2F1-ADCA-5944-AC15-DFC9ED1D6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931" y="11354504"/>
                <a:ext cx="64856" cy="35296"/>
              </a:xfrm>
              <a:custGeom>
                <a:avLst/>
                <a:gdLst>
                  <a:gd name="T0" fmla="*/ 10 w 12"/>
                  <a:gd name="T1" fmla="*/ 3 h 6"/>
                  <a:gd name="T2" fmla="*/ 8 w 12"/>
                  <a:gd name="T3" fmla="*/ 2 h 6"/>
                  <a:gd name="T4" fmla="*/ 5 w 12"/>
                  <a:gd name="T5" fmla="*/ 2 h 6"/>
                  <a:gd name="T6" fmla="*/ 3 w 12"/>
                  <a:gd name="T7" fmla="*/ 1 h 6"/>
                  <a:gd name="T8" fmla="*/ 0 w 12"/>
                  <a:gd name="T9" fmla="*/ 3 h 6"/>
                  <a:gd name="T10" fmla="*/ 2 w 12"/>
                  <a:gd name="T11" fmla="*/ 5 h 6"/>
                  <a:gd name="T12" fmla="*/ 6 w 12"/>
                  <a:gd name="T13" fmla="*/ 5 h 6"/>
                  <a:gd name="T14" fmla="*/ 11 w 12"/>
                  <a:gd name="T15" fmla="*/ 3 h 6"/>
                  <a:gd name="T16" fmla="*/ 10 w 12"/>
                  <a:gd name="T17" fmla="*/ 3 h 6"/>
                  <a:gd name="T18" fmla="*/ 10 w 12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10" y="3"/>
                    </a:moveTo>
                    <a:cubicBezTo>
                      <a:pt x="9" y="3"/>
                      <a:pt x="9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4" y="2"/>
                      <a:pt x="4" y="0"/>
                      <a:pt x="3" y="1"/>
                    </a:cubicBezTo>
                    <a:cubicBezTo>
                      <a:pt x="3" y="1"/>
                      <a:pt x="0" y="3"/>
                      <a:pt x="0" y="3"/>
                    </a:cubicBezTo>
                    <a:cubicBezTo>
                      <a:pt x="0" y="3"/>
                      <a:pt x="2" y="5"/>
                      <a:pt x="2" y="5"/>
                    </a:cubicBezTo>
                    <a:cubicBezTo>
                      <a:pt x="3" y="6"/>
                      <a:pt x="5" y="5"/>
                      <a:pt x="6" y="5"/>
                    </a:cubicBezTo>
                    <a:cubicBezTo>
                      <a:pt x="7" y="5"/>
                      <a:pt x="11" y="4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12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0" name="Freeform 513">
                <a:extLst>
                  <a:ext uri="{FF2B5EF4-FFF2-40B4-BE49-F238E27FC236}">
                    <a16:creationId xmlns:a16="http://schemas.microsoft.com/office/drawing/2014/main" id="{D360DB7E-3F2C-1149-87B0-B8C62ED70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2372" y="11389798"/>
                <a:ext cx="48179" cy="35296"/>
              </a:xfrm>
              <a:custGeom>
                <a:avLst/>
                <a:gdLst>
                  <a:gd name="T0" fmla="*/ 7 w 9"/>
                  <a:gd name="T1" fmla="*/ 3 h 6"/>
                  <a:gd name="T2" fmla="*/ 0 w 9"/>
                  <a:gd name="T3" fmla="*/ 1 h 6"/>
                  <a:gd name="T4" fmla="*/ 2 w 9"/>
                  <a:gd name="T5" fmla="*/ 2 h 6"/>
                  <a:gd name="T6" fmla="*/ 1 w 9"/>
                  <a:gd name="T7" fmla="*/ 5 h 6"/>
                  <a:gd name="T8" fmla="*/ 3 w 9"/>
                  <a:gd name="T9" fmla="*/ 5 h 6"/>
                  <a:gd name="T10" fmla="*/ 4 w 9"/>
                  <a:gd name="T11" fmla="*/ 5 h 6"/>
                  <a:gd name="T12" fmla="*/ 7 w 9"/>
                  <a:gd name="T13" fmla="*/ 3 h 6"/>
                  <a:gd name="T14" fmla="*/ 7 w 9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6">
                    <a:moveTo>
                      <a:pt x="7" y="3"/>
                    </a:moveTo>
                    <a:cubicBezTo>
                      <a:pt x="7" y="2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2"/>
                    </a:cubicBezTo>
                    <a:cubicBezTo>
                      <a:pt x="3" y="3"/>
                      <a:pt x="1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ubicBezTo>
                      <a:pt x="4" y="4"/>
                      <a:pt x="3" y="5"/>
                      <a:pt x="4" y="5"/>
                    </a:cubicBezTo>
                    <a:cubicBezTo>
                      <a:pt x="5" y="6"/>
                      <a:pt x="9" y="4"/>
                      <a:pt x="7" y="3"/>
                    </a:cubicBezTo>
                    <a:cubicBezTo>
                      <a:pt x="6" y="2"/>
                      <a:pt x="8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1" name="Freeform 514">
                <a:extLst>
                  <a:ext uri="{FF2B5EF4-FFF2-40B4-BE49-F238E27FC236}">
                    <a16:creationId xmlns:a16="http://schemas.microsoft.com/office/drawing/2014/main" id="{6580FC78-0603-7847-851B-1BDFAE1EBE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6815" y="11344699"/>
                <a:ext cx="42619" cy="27453"/>
              </a:xfrm>
              <a:custGeom>
                <a:avLst/>
                <a:gdLst>
                  <a:gd name="T0" fmla="*/ 6 w 8"/>
                  <a:gd name="T1" fmla="*/ 0 h 5"/>
                  <a:gd name="T2" fmla="*/ 3 w 8"/>
                  <a:gd name="T3" fmla="*/ 1 h 5"/>
                  <a:gd name="T4" fmla="*/ 0 w 8"/>
                  <a:gd name="T5" fmla="*/ 1 h 5"/>
                  <a:gd name="T6" fmla="*/ 0 w 8"/>
                  <a:gd name="T7" fmla="*/ 3 h 5"/>
                  <a:gd name="T8" fmla="*/ 5 w 8"/>
                  <a:gd name="T9" fmla="*/ 2 h 5"/>
                  <a:gd name="T10" fmla="*/ 6 w 8"/>
                  <a:gd name="T11" fmla="*/ 0 h 5"/>
                  <a:gd name="T12" fmla="*/ 6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6" y="0"/>
                    </a:moveTo>
                    <a:cubicBezTo>
                      <a:pt x="5" y="0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1"/>
                    </a:cubicBezTo>
                    <a:cubicBezTo>
                      <a:pt x="1" y="0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2"/>
                    </a:cubicBezTo>
                    <a:cubicBezTo>
                      <a:pt x="6" y="2"/>
                      <a:pt x="8" y="0"/>
                      <a:pt x="6" y="0"/>
                    </a:cubicBezTo>
                    <a:cubicBezTo>
                      <a:pt x="5" y="0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2" name="Freeform 515">
                <a:extLst>
                  <a:ext uri="{FF2B5EF4-FFF2-40B4-BE49-F238E27FC236}">
                    <a16:creationId xmlns:a16="http://schemas.microsoft.com/office/drawing/2014/main" id="{A36F9F0F-E1A8-6F48-913C-2F2FFE4A0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579" y="11366269"/>
                <a:ext cx="44472" cy="29414"/>
              </a:xfrm>
              <a:custGeom>
                <a:avLst/>
                <a:gdLst>
                  <a:gd name="T0" fmla="*/ 7 w 8"/>
                  <a:gd name="T1" fmla="*/ 4 h 5"/>
                  <a:gd name="T2" fmla="*/ 1 w 8"/>
                  <a:gd name="T3" fmla="*/ 1 h 5"/>
                  <a:gd name="T4" fmla="*/ 7 w 8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6" y="3"/>
                      <a:pt x="0" y="0"/>
                      <a:pt x="1" y="1"/>
                    </a:cubicBezTo>
                    <a:cubicBezTo>
                      <a:pt x="2" y="2"/>
                      <a:pt x="8" y="5"/>
                      <a:pt x="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3" name="Freeform 516">
                <a:extLst>
                  <a:ext uri="{FF2B5EF4-FFF2-40B4-BE49-F238E27FC236}">
                    <a16:creationId xmlns:a16="http://schemas.microsoft.com/office/drawing/2014/main" id="{BEC243A6-AFE6-D14E-B554-FDB17867F1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3459" y="11327050"/>
                <a:ext cx="16677" cy="17647"/>
              </a:xfrm>
              <a:custGeom>
                <a:avLst/>
                <a:gdLst>
                  <a:gd name="T0" fmla="*/ 2 w 3"/>
                  <a:gd name="T1" fmla="*/ 2 h 3"/>
                  <a:gd name="T2" fmla="*/ 0 w 3"/>
                  <a:gd name="T3" fmla="*/ 1 h 3"/>
                  <a:gd name="T4" fmla="*/ 2 w 3"/>
                  <a:gd name="T5" fmla="*/ 2 h 3"/>
                  <a:gd name="T6" fmla="*/ 2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3" y="0"/>
                      <a:pt x="2" y="2"/>
                    </a:cubicBezTo>
                    <a:cubicBezTo>
                      <a:pt x="2" y="3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4" name="Freeform 517">
                <a:extLst>
                  <a:ext uri="{FF2B5EF4-FFF2-40B4-BE49-F238E27FC236}">
                    <a16:creationId xmlns:a16="http://schemas.microsoft.com/office/drawing/2014/main" id="{9A576DF8-511C-1B49-918A-AD4220558D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3459" y="11279988"/>
                <a:ext cx="38914" cy="41179"/>
              </a:xfrm>
              <a:custGeom>
                <a:avLst/>
                <a:gdLst>
                  <a:gd name="T0" fmla="*/ 5 w 7"/>
                  <a:gd name="T1" fmla="*/ 2 h 7"/>
                  <a:gd name="T2" fmla="*/ 4 w 7"/>
                  <a:gd name="T3" fmla="*/ 0 h 7"/>
                  <a:gd name="T4" fmla="*/ 2 w 7"/>
                  <a:gd name="T5" fmla="*/ 1 h 7"/>
                  <a:gd name="T6" fmla="*/ 0 w 7"/>
                  <a:gd name="T7" fmla="*/ 1 h 7"/>
                  <a:gd name="T8" fmla="*/ 2 w 7"/>
                  <a:gd name="T9" fmla="*/ 4 h 7"/>
                  <a:gd name="T10" fmla="*/ 0 w 7"/>
                  <a:gd name="T11" fmla="*/ 6 h 7"/>
                  <a:gd name="T12" fmla="*/ 3 w 7"/>
                  <a:gd name="T13" fmla="*/ 5 h 7"/>
                  <a:gd name="T14" fmla="*/ 4 w 7"/>
                  <a:gd name="T15" fmla="*/ 2 h 7"/>
                  <a:gd name="T16" fmla="*/ 4 w 7"/>
                  <a:gd name="T17" fmla="*/ 4 h 7"/>
                  <a:gd name="T18" fmla="*/ 6 w 7"/>
                  <a:gd name="T19" fmla="*/ 2 h 7"/>
                  <a:gd name="T20" fmla="*/ 5 w 7"/>
                  <a:gd name="T21" fmla="*/ 2 h 7"/>
                  <a:gd name="T22" fmla="*/ 5 w 7"/>
                  <a:gd name="T2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7">
                    <a:moveTo>
                      <a:pt x="5" y="2"/>
                    </a:move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1" y="0"/>
                      <a:pt x="2" y="1"/>
                    </a:cubicBezTo>
                    <a:cubicBezTo>
                      <a:pt x="4" y="3"/>
                      <a:pt x="1" y="2"/>
                      <a:pt x="0" y="1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6"/>
                      <a:pt x="1" y="5"/>
                      <a:pt x="0" y="6"/>
                    </a:cubicBezTo>
                    <a:cubicBezTo>
                      <a:pt x="0" y="7"/>
                      <a:pt x="4" y="6"/>
                      <a:pt x="3" y="5"/>
                    </a:cubicBezTo>
                    <a:cubicBezTo>
                      <a:pt x="3" y="5"/>
                      <a:pt x="4" y="3"/>
                      <a:pt x="4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4" y="3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1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5" name="Freeform 518">
                <a:extLst>
                  <a:ext uri="{FF2B5EF4-FFF2-40B4-BE49-F238E27FC236}">
                    <a16:creationId xmlns:a16="http://schemas.microsoft.com/office/drawing/2014/main" id="{7250CBE0-939D-BF46-BF48-633CDD1DE6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7900" y="11205474"/>
                <a:ext cx="27795" cy="62748"/>
              </a:xfrm>
              <a:custGeom>
                <a:avLst/>
                <a:gdLst>
                  <a:gd name="T0" fmla="*/ 5 w 5"/>
                  <a:gd name="T1" fmla="*/ 7 h 11"/>
                  <a:gd name="T2" fmla="*/ 2 w 5"/>
                  <a:gd name="T3" fmla="*/ 2 h 11"/>
                  <a:gd name="T4" fmla="*/ 1 w 5"/>
                  <a:gd name="T5" fmla="*/ 6 h 11"/>
                  <a:gd name="T6" fmla="*/ 0 w 5"/>
                  <a:gd name="T7" fmla="*/ 9 h 11"/>
                  <a:gd name="T8" fmla="*/ 2 w 5"/>
                  <a:gd name="T9" fmla="*/ 7 h 11"/>
                  <a:gd name="T10" fmla="*/ 5 w 5"/>
                  <a:gd name="T11" fmla="*/ 7 h 11"/>
                  <a:gd name="T12" fmla="*/ 5 w 5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5" y="7"/>
                    </a:moveTo>
                    <a:cubicBezTo>
                      <a:pt x="5" y="6"/>
                      <a:pt x="4" y="0"/>
                      <a:pt x="2" y="2"/>
                    </a:cubicBezTo>
                    <a:cubicBezTo>
                      <a:pt x="2" y="3"/>
                      <a:pt x="3" y="6"/>
                      <a:pt x="1" y="6"/>
                    </a:cubicBezTo>
                    <a:cubicBezTo>
                      <a:pt x="0" y="6"/>
                      <a:pt x="0" y="7"/>
                      <a:pt x="0" y="9"/>
                    </a:cubicBezTo>
                    <a:cubicBezTo>
                      <a:pt x="1" y="9"/>
                      <a:pt x="2" y="7"/>
                      <a:pt x="2" y="7"/>
                    </a:cubicBezTo>
                    <a:cubicBezTo>
                      <a:pt x="1" y="7"/>
                      <a:pt x="5" y="11"/>
                      <a:pt x="5" y="7"/>
                    </a:cubicBezTo>
                    <a:cubicBezTo>
                      <a:pt x="5" y="6"/>
                      <a:pt x="5" y="8"/>
                      <a:pt x="5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6" name="Freeform 519">
                <a:extLst>
                  <a:ext uri="{FF2B5EF4-FFF2-40B4-BE49-F238E27FC236}">
                    <a16:creationId xmlns:a16="http://schemas.microsoft.com/office/drawing/2014/main" id="{351A7E86-FCDE-0C4D-B522-26605A78DB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2341" y="11256457"/>
                <a:ext cx="16677" cy="35296"/>
              </a:xfrm>
              <a:custGeom>
                <a:avLst/>
                <a:gdLst>
                  <a:gd name="T0" fmla="*/ 3 w 3"/>
                  <a:gd name="T1" fmla="*/ 2 h 6"/>
                  <a:gd name="T2" fmla="*/ 1 w 3"/>
                  <a:gd name="T3" fmla="*/ 6 h 6"/>
                  <a:gd name="T4" fmla="*/ 3 w 3"/>
                  <a:gd name="T5" fmla="*/ 2 h 6"/>
                  <a:gd name="T6" fmla="*/ 3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3" y="2"/>
                    </a:moveTo>
                    <a:cubicBezTo>
                      <a:pt x="2" y="0"/>
                      <a:pt x="0" y="5"/>
                      <a:pt x="1" y="6"/>
                    </a:cubicBezTo>
                    <a:cubicBezTo>
                      <a:pt x="0" y="5"/>
                      <a:pt x="3" y="3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7" name="Freeform 520">
                <a:extLst>
                  <a:ext uri="{FF2B5EF4-FFF2-40B4-BE49-F238E27FC236}">
                    <a16:creationId xmlns:a16="http://schemas.microsoft.com/office/drawing/2014/main" id="{26DD5D41-27C6-9444-88D5-A8DD546232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2341" y="11181943"/>
                <a:ext cx="27795" cy="41179"/>
              </a:xfrm>
              <a:custGeom>
                <a:avLst/>
                <a:gdLst>
                  <a:gd name="T0" fmla="*/ 4 w 5"/>
                  <a:gd name="T1" fmla="*/ 2 h 7"/>
                  <a:gd name="T2" fmla="*/ 3 w 5"/>
                  <a:gd name="T3" fmla="*/ 0 h 7"/>
                  <a:gd name="T4" fmla="*/ 2 w 5"/>
                  <a:gd name="T5" fmla="*/ 3 h 7"/>
                  <a:gd name="T6" fmla="*/ 1 w 5"/>
                  <a:gd name="T7" fmla="*/ 2 h 7"/>
                  <a:gd name="T8" fmla="*/ 0 w 5"/>
                  <a:gd name="T9" fmla="*/ 5 h 7"/>
                  <a:gd name="T10" fmla="*/ 2 w 5"/>
                  <a:gd name="T11" fmla="*/ 7 h 7"/>
                  <a:gd name="T12" fmla="*/ 5 w 5"/>
                  <a:gd name="T13" fmla="*/ 5 h 7"/>
                  <a:gd name="T14" fmla="*/ 4 w 5"/>
                  <a:gd name="T15" fmla="*/ 2 h 7"/>
                  <a:gd name="T16" fmla="*/ 4 w 5"/>
                  <a:gd name="T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2"/>
                    </a:moveTo>
                    <a:cubicBezTo>
                      <a:pt x="3" y="3"/>
                      <a:pt x="3" y="0"/>
                      <a:pt x="3" y="0"/>
                    </a:cubicBezTo>
                    <a:cubicBezTo>
                      <a:pt x="3" y="0"/>
                      <a:pt x="3" y="3"/>
                      <a:pt x="2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2" y="2"/>
                      <a:pt x="0" y="5"/>
                      <a:pt x="0" y="5"/>
                    </a:cubicBezTo>
                    <a:cubicBezTo>
                      <a:pt x="0" y="4"/>
                      <a:pt x="4" y="5"/>
                      <a:pt x="2" y="7"/>
                    </a:cubicBezTo>
                    <a:cubicBezTo>
                      <a:pt x="3" y="6"/>
                      <a:pt x="5" y="6"/>
                      <a:pt x="5" y="5"/>
                    </a:cubicBezTo>
                    <a:cubicBezTo>
                      <a:pt x="5" y="4"/>
                      <a:pt x="4" y="1"/>
                      <a:pt x="4" y="2"/>
                    </a:cubicBezTo>
                    <a:cubicBezTo>
                      <a:pt x="3" y="3"/>
                      <a:pt x="4" y="1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8" name="Freeform 521">
                <a:extLst>
                  <a:ext uri="{FF2B5EF4-FFF2-40B4-BE49-F238E27FC236}">
                    <a16:creationId xmlns:a16="http://schemas.microsoft.com/office/drawing/2014/main" id="{6DFD1854-A3F8-DA49-BB44-359C46935D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10138" y="11068210"/>
                <a:ext cx="27795" cy="27453"/>
              </a:xfrm>
              <a:custGeom>
                <a:avLst/>
                <a:gdLst>
                  <a:gd name="T0" fmla="*/ 3 w 5"/>
                  <a:gd name="T1" fmla="*/ 4 h 5"/>
                  <a:gd name="T2" fmla="*/ 3 w 5"/>
                  <a:gd name="T3" fmla="*/ 0 h 5"/>
                  <a:gd name="T4" fmla="*/ 0 w 5"/>
                  <a:gd name="T5" fmla="*/ 0 h 5"/>
                  <a:gd name="T6" fmla="*/ 2 w 5"/>
                  <a:gd name="T7" fmla="*/ 1 h 5"/>
                  <a:gd name="T8" fmla="*/ 3 w 5"/>
                  <a:gd name="T9" fmla="*/ 4 h 5"/>
                  <a:gd name="T10" fmla="*/ 3 w 5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5" y="2"/>
                      <a:pt x="2" y="2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0"/>
                      <a:pt x="2" y="1"/>
                      <a:pt x="2" y="1"/>
                    </a:cubicBezTo>
                    <a:cubicBezTo>
                      <a:pt x="2" y="2"/>
                      <a:pt x="3" y="4"/>
                      <a:pt x="3" y="4"/>
                    </a:cubicBezTo>
                    <a:cubicBezTo>
                      <a:pt x="4" y="3"/>
                      <a:pt x="2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9" name="Freeform 522">
                <a:extLst>
                  <a:ext uri="{FF2B5EF4-FFF2-40B4-BE49-F238E27FC236}">
                    <a16:creationId xmlns:a16="http://schemas.microsoft.com/office/drawing/2014/main" id="{43697478-E2D8-A14A-B8B9-D7CC1D5289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15697" y="10964283"/>
                <a:ext cx="33354" cy="62748"/>
              </a:xfrm>
              <a:custGeom>
                <a:avLst/>
                <a:gdLst>
                  <a:gd name="T0" fmla="*/ 3 w 6"/>
                  <a:gd name="T1" fmla="*/ 10 h 11"/>
                  <a:gd name="T2" fmla="*/ 0 w 6"/>
                  <a:gd name="T3" fmla="*/ 9 h 11"/>
                  <a:gd name="T4" fmla="*/ 1 w 6"/>
                  <a:gd name="T5" fmla="*/ 2 h 11"/>
                  <a:gd name="T6" fmla="*/ 4 w 6"/>
                  <a:gd name="T7" fmla="*/ 3 h 11"/>
                  <a:gd name="T8" fmla="*/ 3 w 6"/>
                  <a:gd name="T9" fmla="*/ 10 h 11"/>
                  <a:gd name="T10" fmla="*/ 3 w 6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3" y="10"/>
                    </a:moveTo>
                    <a:cubicBezTo>
                      <a:pt x="1" y="11"/>
                      <a:pt x="0" y="11"/>
                      <a:pt x="0" y="9"/>
                    </a:cubicBezTo>
                    <a:cubicBezTo>
                      <a:pt x="1" y="7"/>
                      <a:pt x="1" y="4"/>
                      <a:pt x="1" y="2"/>
                    </a:cubicBezTo>
                    <a:cubicBezTo>
                      <a:pt x="1" y="0"/>
                      <a:pt x="5" y="0"/>
                      <a:pt x="4" y="3"/>
                    </a:cubicBezTo>
                    <a:cubicBezTo>
                      <a:pt x="4" y="5"/>
                      <a:pt x="6" y="8"/>
                      <a:pt x="3" y="10"/>
                    </a:cubicBezTo>
                    <a:cubicBezTo>
                      <a:pt x="2" y="10"/>
                      <a:pt x="4" y="9"/>
                      <a:pt x="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0" name="Freeform 523">
                <a:extLst>
                  <a:ext uri="{FF2B5EF4-FFF2-40B4-BE49-F238E27FC236}">
                    <a16:creationId xmlns:a16="http://schemas.microsoft.com/office/drawing/2014/main" id="{6D8BBCE5-4E96-8E45-9F6F-6C25AD655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5023" y="9332810"/>
                <a:ext cx="25943" cy="23531"/>
              </a:xfrm>
              <a:custGeom>
                <a:avLst/>
                <a:gdLst>
                  <a:gd name="T0" fmla="*/ 3 w 5"/>
                  <a:gd name="T1" fmla="*/ 3 h 4"/>
                  <a:gd name="T2" fmla="*/ 1 w 5"/>
                  <a:gd name="T3" fmla="*/ 1 h 4"/>
                  <a:gd name="T4" fmla="*/ 3 w 5"/>
                  <a:gd name="T5" fmla="*/ 3 h 4"/>
                  <a:gd name="T6" fmla="*/ 3 w 5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3" y="3"/>
                    </a:moveTo>
                    <a:cubicBezTo>
                      <a:pt x="2" y="4"/>
                      <a:pt x="0" y="3"/>
                      <a:pt x="1" y="1"/>
                    </a:cubicBezTo>
                    <a:cubicBezTo>
                      <a:pt x="1" y="0"/>
                      <a:pt x="5" y="2"/>
                      <a:pt x="3" y="3"/>
                    </a:cubicBezTo>
                    <a:cubicBezTo>
                      <a:pt x="2" y="4"/>
                      <a:pt x="5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1" name="Freeform 524">
                <a:extLst>
                  <a:ext uri="{FF2B5EF4-FFF2-40B4-BE49-F238E27FC236}">
                    <a16:creationId xmlns:a16="http://schemas.microsoft.com/office/drawing/2014/main" id="{63C22DCA-DDB5-D049-B80D-B716166C8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8505" y="9368106"/>
                <a:ext cx="31501" cy="45102"/>
              </a:xfrm>
              <a:custGeom>
                <a:avLst/>
                <a:gdLst>
                  <a:gd name="T0" fmla="*/ 1 w 6"/>
                  <a:gd name="T1" fmla="*/ 5 h 8"/>
                  <a:gd name="T2" fmla="*/ 2 w 6"/>
                  <a:gd name="T3" fmla="*/ 4 h 8"/>
                  <a:gd name="T4" fmla="*/ 4 w 6"/>
                  <a:gd name="T5" fmla="*/ 2 h 8"/>
                  <a:gd name="T6" fmla="*/ 1 w 6"/>
                  <a:gd name="T7" fmla="*/ 5 h 8"/>
                  <a:gd name="T8" fmla="*/ 1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3" y="4"/>
                      <a:pt x="3" y="0"/>
                      <a:pt x="4" y="2"/>
                    </a:cubicBezTo>
                    <a:cubicBezTo>
                      <a:pt x="6" y="4"/>
                      <a:pt x="2" y="8"/>
                      <a:pt x="1" y="5"/>
                    </a:cubicBezTo>
                    <a:cubicBezTo>
                      <a:pt x="0" y="4"/>
                      <a:pt x="1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2" name="Freeform 525">
                <a:extLst>
                  <a:ext uri="{FF2B5EF4-FFF2-40B4-BE49-F238E27FC236}">
                    <a16:creationId xmlns:a16="http://schemas.microsoft.com/office/drawing/2014/main" id="{0520E223-7487-8B4F-9996-68D69CD7A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56843" y="9679891"/>
                <a:ext cx="75974" cy="74513"/>
              </a:xfrm>
              <a:custGeom>
                <a:avLst/>
                <a:gdLst>
                  <a:gd name="T0" fmla="*/ 12 w 14"/>
                  <a:gd name="T1" fmla="*/ 4 h 13"/>
                  <a:gd name="T2" fmla="*/ 10 w 14"/>
                  <a:gd name="T3" fmla="*/ 3 h 13"/>
                  <a:gd name="T4" fmla="*/ 6 w 14"/>
                  <a:gd name="T5" fmla="*/ 1 h 13"/>
                  <a:gd name="T6" fmla="*/ 2 w 14"/>
                  <a:gd name="T7" fmla="*/ 1 h 13"/>
                  <a:gd name="T8" fmla="*/ 1 w 14"/>
                  <a:gd name="T9" fmla="*/ 2 h 13"/>
                  <a:gd name="T10" fmla="*/ 2 w 14"/>
                  <a:gd name="T11" fmla="*/ 4 h 13"/>
                  <a:gd name="T12" fmla="*/ 1 w 14"/>
                  <a:gd name="T13" fmla="*/ 7 h 13"/>
                  <a:gd name="T14" fmla="*/ 2 w 14"/>
                  <a:gd name="T15" fmla="*/ 10 h 13"/>
                  <a:gd name="T16" fmla="*/ 4 w 14"/>
                  <a:gd name="T17" fmla="*/ 10 h 13"/>
                  <a:gd name="T18" fmla="*/ 7 w 14"/>
                  <a:gd name="T19" fmla="*/ 12 h 13"/>
                  <a:gd name="T20" fmla="*/ 10 w 14"/>
                  <a:gd name="T21" fmla="*/ 10 h 13"/>
                  <a:gd name="T22" fmla="*/ 12 w 14"/>
                  <a:gd name="T23" fmla="*/ 4 h 13"/>
                  <a:gd name="T24" fmla="*/ 12 w 14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3">
                    <a:moveTo>
                      <a:pt x="12" y="4"/>
                    </a:moveTo>
                    <a:cubicBezTo>
                      <a:pt x="12" y="3"/>
                      <a:pt x="11" y="3"/>
                      <a:pt x="10" y="3"/>
                    </a:cubicBezTo>
                    <a:cubicBezTo>
                      <a:pt x="8" y="2"/>
                      <a:pt x="8" y="1"/>
                      <a:pt x="6" y="1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4"/>
                      <a:pt x="1" y="3"/>
                      <a:pt x="2" y="4"/>
                    </a:cubicBezTo>
                    <a:cubicBezTo>
                      <a:pt x="2" y="4"/>
                      <a:pt x="1" y="7"/>
                      <a:pt x="1" y="7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3" y="11"/>
                      <a:pt x="3" y="10"/>
                      <a:pt x="4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3"/>
                      <a:pt x="8" y="11"/>
                      <a:pt x="10" y="10"/>
                    </a:cubicBezTo>
                    <a:cubicBezTo>
                      <a:pt x="12" y="8"/>
                      <a:pt x="14" y="7"/>
                      <a:pt x="12" y="4"/>
                    </a:cubicBezTo>
                    <a:cubicBezTo>
                      <a:pt x="12" y="2"/>
                      <a:pt x="14" y="8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3" name="Freeform 526">
                <a:extLst>
                  <a:ext uri="{FF2B5EF4-FFF2-40B4-BE49-F238E27FC236}">
                    <a16:creationId xmlns:a16="http://schemas.microsoft.com/office/drawing/2014/main" id="{EA5FF7EE-7091-1746-89F8-06C2675AD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2117" y="9148487"/>
                <a:ext cx="53737" cy="23531"/>
              </a:xfrm>
              <a:custGeom>
                <a:avLst/>
                <a:gdLst>
                  <a:gd name="T0" fmla="*/ 9 w 10"/>
                  <a:gd name="T1" fmla="*/ 2 h 4"/>
                  <a:gd name="T2" fmla="*/ 4 w 10"/>
                  <a:gd name="T3" fmla="*/ 0 h 4"/>
                  <a:gd name="T4" fmla="*/ 1 w 10"/>
                  <a:gd name="T5" fmla="*/ 3 h 4"/>
                  <a:gd name="T6" fmla="*/ 9 w 10"/>
                  <a:gd name="T7" fmla="*/ 2 h 4"/>
                  <a:gd name="T8" fmla="*/ 9 w 10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2" y="4"/>
                      <a:pt x="9" y="2"/>
                      <a:pt x="9" y="2"/>
                    </a:cubicBezTo>
                    <a:cubicBezTo>
                      <a:pt x="6" y="1"/>
                      <a:pt x="10" y="3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4" name="Freeform 527">
                <a:extLst>
                  <a:ext uri="{FF2B5EF4-FFF2-40B4-BE49-F238E27FC236}">
                    <a16:creationId xmlns:a16="http://schemas.microsoft.com/office/drawing/2014/main" id="{9F86B4E2-2E8B-6A4F-91B9-C712A3A30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6368" y="9142602"/>
                <a:ext cx="61150" cy="29414"/>
              </a:xfrm>
              <a:custGeom>
                <a:avLst/>
                <a:gdLst>
                  <a:gd name="T0" fmla="*/ 10 w 11"/>
                  <a:gd name="T1" fmla="*/ 4 h 5"/>
                  <a:gd name="T2" fmla="*/ 0 w 11"/>
                  <a:gd name="T3" fmla="*/ 2 h 5"/>
                  <a:gd name="T4" fmla="*/ 5 w 11"/>
                  <a:gd name="T5" fmla="*/ 5 h 5"/>
                  <a:gd name="T6" fmla="*/ 10 w 11"/>
                  <a:gd name="T7" fmla="*/ 4 h 5"/>
                  <a:gd name="T8" fmla="*/ 10 w 11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0" y="4"/>
                    </a:moveTo>
                    <a:cubicBezTo>
                      <a:pt x="10" y="1"/>
                      <a:pt x="2" y="0"/>
                      <a:pt x="0" y="2"/>
                    </a:cubicBezTo>
                    <a:cubicBezTo>
                      <a:pt x="0" y="2"/>
                      <a:pt x="4" y="5"/>
                      <a:pt x="5" y="5"/>
                    </a:cubicBezTo>
                    <a:cubicBezTo>
                      <a:pt x="6" y="5"/>
                      <a:pt x="11" y="4"/>
                      <a:pt x="10" y="4"/>
                    </a:cubicBezTo>
                    <a:cubicBezTo>
                      <a:pt x="10" y="3"/>
                      <a:pt x="11" y="5"/>
                      <a:pt x="1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5" name="Freeform 528">
                <a:extLst>
                  <a:ext uri="{FF2B5EF4-FFF2-40B4-BE49-F238E27FC236}">
                    <a16:creationId xmlns:a16="http://schemas.microsoft.com/office/drawing/2014/main" id="{9324B58C-85DF-4246-AEF1-97B6680CA6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9597" y="9011223"/>
                <a:ext cx="281660" cy="103929"/>
              </a:xfrm>
              <a:custGeom>
                <a:avLst/>
                <a:gdLst>
                  <a:gd name="T0" fmla="*/ 52 w 52"/>
                  <a:gd name="T1" fmla="*/ 16 h 18"/>
                  <a:gd name="T2" fmla="*/ 41 w 52"/>
                  <a:gd name="T3" fmla="*/ 17 h 18"/>
                  <a:gd name="T4" fmla="*/ 35 w 52"/>
                  <a:gd name="T5" fmla="*/ 17 h 18"/>
                  <a:gd name="T6" fmla="*/ 37 w 52"/>
                  <a:gd name="T7" fmla="*/ 14 h 18"/>
                  <a:gd name="T8" fmla="*/ 32 w 52"/>
                  <a:gd name="T9" fmla="*/ 11 h 18"/>
                  <a:gd name="T10" fmla="*/ 28 w 52"/>
                  <a:gd name="T11" fmla="*/ 8 h 18"/>
                  <a:gd name="T12" fmla="*/ 20 w 52"/>
                  <a:gd name="T13" fmla="*/ 5 h 18"/>
                  <a:gd name="T14" fmla="*/ 14 w 52"/>
                  <a:gd name="T15" fmla="*/ 5 h 18"/>
                  <a:gd name="T16" fmla="*/ 16 w 52"/>
                  <a:gd name="T17" fmla="*/ 3 h 18"/>
                  <a:gd name="T18" fmla="*/ 8 w 52"/>
                  <a:gd name="T19" fmla="*/ 3 h 18"/>
                  <a:gd name="T20" fmla="*/ 0 w 52"/>
                  <a:gd name="T21" fmla="*/ 6 h 18"/>
                  <a:gd name="T22" fmla="*/ 6 w 52"/>
                  <a:gd name="T23" fmla="*/ 2 h 18"/>
                  <a:gd name="T24" fmla="*/ 16 w 52"/>
                  <a:gd name="T25" fmla="*/ 0 h 18"/>
                  <a:gd name="T26" fmla="*/ 24 w 52"/>
                  <a:gd name="T27" fmla="*/ 1 h 18"/>
                  <a:gd name="T28" fmla="*/ 31 w 52"/>
                  <a:gd name="T29" fmla="*/ 4 h 18"/>
                  <a:gd name="T30" fmla="*/ 32 w 52"/>
                  <a:gd name="T31" fmla="*/ 4 h 18"/>
                  <a:gd name="T32" fmla="*/ 34 w 52"/>
                  <a:gd name="T33" fmla="*/ 5 h 18"/>
                  <a:gd name="T34" fmla="*/ 38 w 52"/>
                  <a:gd name="T35" fmla="*/ 8 h 18"/>
                  <a:gd name="T36" fmla="*/ 45 w 52"/>
                  <a:gd name="T37" fmla="*/ 11 h 18"/>
                  <a:gd name="T38" fmla="*/ 52 w 52"/>
                  <a:gd name="T3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18">
                    <a:moveTo>
                      <a:pt x="52" y="16"/>
                    </a:moveTo>
                    <a:cubicBezTo>
                      <a:pt x="52" y="17"/>
                      <a:pt x="42" y="17"/>
                      <a:pt x="41" y="17"/>
                    </a:cubicBezTo>
                    <a:cubicBezTo>
                      <a:pt x="39" y="17"/>
                      <a:pt x="37" y="18"/>
                      <a:pt x="35" y="17"/>
                    </a:cubicBezTo>
                    <a:cubicBezTo>
                      <a:pt x="34" y="16"/>
                      <a:pt x="41" y="15"/>
                      <a:pt x="37" y="14"/>
                    </a:cubicBezTo>
                    <a:cubicBezTo>
                      <a:pt x="35" y="13"/>
                      <a:pt x="33" y="13"/>
                      <a:pt x="32" y="11"/>
                    </a:cubicBezTo>
                    <a:cubicBezTo>
                      <a:pt x="30" y="9"/>
                      <a:pt x="31" y="8"/>
                      <a:pt x="28" y="8"/>
                    </a:cubicBezTo>
                    <a:cubicBezTo>
                      <a:pt x="24" y="9"/>
                      <a:pt x="23" y="6"/>
                      <a:pt x="20" y="5"/>
                    </a:cubicBezTo>
                    <a:cubicBezTo>
                      <a:pt x="19" y="5"/>
                      <a:pt x="15" y="6"/>
                      <a:pt x="14" y="5"/>
                    </a:cubicBezTo>
                    <a:cubicBezTo>
                      <a:pt x="14" y="4"/>
                      <a:pt x="16" y="4"/>
                      <a:pt x="16" y="3"/>
                    </a:cubicBezTo>
                    <a:cubicBezTo>
                      <a:pt x="16" y="2"/>
                      <a:pt x="9" y="3"/>
                      <a:pt x="8" y="3"/>
                    </a:cubicBezTo>
                    <a:cubicBezTo>
                      <a:pt x="8" y="4"/>
                      <a:pt x="0" y="7"/>
                      <a:pt x="0" y="6"/>
                    </a:cubicBezTo>
                    <a:cubicBezTo>
                      <a:pt x="0" y="4"/>
                      <a:pt x="4" y="2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8" y="0"/>
                      <a:pt x="22" y="0"/>
                      <a:pt x="24" y="1"/>
                    </a:cubicBezTo>
                    <a:cubicBezTo>
                      <a:pt x="26" y="2"/>
                      <a:pt x="28" y="4"/>
                      <a:pt x="31" y="4"/>
                    </a:cubicBezTo>
                    <a:cubicBezTo>
                      <a:pt x="31" y="4"/>
                      <a:pt x="31" y="3"/>
                      <a:pt x="32" y="4"/>
                    </a:cubicBezTo>
                    <a:cubicBezTo>
                      <a:pt x="33" y="5"/>
                      <a:pt x="33" y="5"/>
                      <a:pt x="34" y="5"/>
                    </a:cubicBezTo>
                    <a:cubicBezTo>
                      <a:pt x="35" y="6"/>
                      <a:pt x="37" y="7"/>
                      <a:pt x="38" y="8"/>
                    </a:cubicBezTo>
                    <a:cubicBezTo>
                      <a:pt x="40" y="9"/>
                      <a:pt x="44" y="9"/>
                      <a:pt x="45" y="11"/>
                    </a:cubicBezTo>
                    <a:cubicBezTo>
                      <a:pt x="47" y="13"/>
                      <a:pt x="52" y="13"/>
                      <a:pt x="52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6" name="Freeform 529">
                <a:extLst>
                  <a:ext uri="{FF2B5EF4-FFF2-40B4-BE49-F238E27FC236}">
                    <a16:creationId xmlns:a16="http://schemas.microsoft.com/office/drawing/2014/main" id="{67A53967-C056-7E49-AD39-CDCD6CA7B0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6368" y="8948474"/>
                <a:ext cx="22237" cy="21570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4"/>
                      <a:pt x="1" y="1"/>
                      <a:pt x="1" y="0"/>
                    </a:cubicBezTo>
                    <a:cubicBezTo>
                      <a:pt x="2" y="0"/>
                      <a:pt x="4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7" name="Freeform 530">
                <a:extLst>
                  <a:ext uri="{FF2B5EF4-FFF2-40B4-BE49-F238E27FC236}">
                    <a16:creationId xmlns:a16="http://schemas.microsoft.com/office/drawing/2014/main" id="{F4C4E7CC-586B-874C-BB23-3736878FA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3492" y="9068090"/>
                <a:ext cx="11118" cy="11766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8" name="Freeform 531">
                <a:extLst>
                  <a:ext uri="{FF2B5EF4-FFF2-40B4-BE49-F238E27FC236}">
                    <a16:creationId xmlns:a16="http://schemas.microsoft.com/office/drawing/2014/main" id="{26112780-CCD3-0A4E-813D-2BE601EFA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9623" y="8220979"/>
                <a:ext cx="31501" cy="58827"/>
              </a:xfrm>
              <a:custGeom>
                <a:avLst/>
                <a:gdLst>
                  <a:gd name="T0" fmla="*/ 3 w 6"/>
                  <a:gd name="T1" fmla="*/ 8 h 10"/>
                  <a:gd name="T2" fmla="*/ 0 w 6"/>
                  <a:gd name="T3" fmla="*/ 7 h 10"/>
                  <a:gd name="T4" fmla="*/ 4 w 6"/>
                  <a:gd name="T5" fmla="*/ 2 h 10"/>
                  <a:gd name="T6" fmla="*/ 6 w 6"/>
                  <a:gd name="T7" fmla="*/ 4 h 10"/>
                  <a:gd name="T8" fmla="*/ 3 w 6"/>
                  <a:gd name="T9" fmla="*/ 8 h 10"/>
                  <a:gd name="T10" fmla="*/ 3 w 6"/>
                  <a:gd name="T11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0">
                    <a:moveTo>
                      <a:pt x="3" y="8"/>
                    </a:moveTo>
                    <a:cubicBezTo>
                      <a:pt x="2" y="10"/>
                      <a:pt x="0" y="9"/>
                      <a:pt x="0" y="7"/>
                    </a:cubicBezTo>
                    <a:cubicBezTo>
                      <a:pt x="1" y="6"/>
                      <a:pt x="3" y="3"/>
                      <a:pt x="4" y="2"/>
                    </a:cubicBezTo>
                    <a:cubicBezTo>
                      <a:pt x="6" y="0"/>
                      <a:pt x="6" y="3"/>
                      <a:pt x="6" y="4"/>
                    </a:cubicBezTo>
                    <a:cubicBezTo>
                      <a:pt x="6" y="6"/>
                      <a:pt x="3" y="6"/>
                      <a:pt x="3" y="8"/>
                    </a:cubicBezTo>
                    <a:cubicBezTo>
                      <a:pt x="2" y="10"/>
                      <a:pt x="3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9" name="Freeform 532">
                <a:extLst>
                  <a:ext uri="{FF2B5EF4-FFF2-40B4-BE49-F238E27FC236}">
                    <a16:creationId xmlns:a16="http://schemas.microsoft.com/office/drawing/2014/main" id="{D639A568-9B05-A04A-9299-E2B7030E8E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448" y="8250393"/>
                <a:ext cx="38914" cy="23531"/>
              </a:xfrm>
              <a:custGeom>
                <a:avLst/>
                <a:gdLst>
                  <a:gd name="T0" fmla="*/ 3 w 7"/>
                  <a:gd name="T1" fmla="*/ 4 h 4"/>
                  <a:gd name="T2" fmla="*/ 5 w 7"/>
                  <a:gd name="T3" fmla="*/ 1 h 4"/>
                  <a:gd name="T4" fmla="*/ 3 w 7"/>
                  <a:gd name="T5" fmla="*/ 4 h 4"/>
                  <a:gd name="T6" fmla="*/ 3 w 7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3" y="4"/>
                    </a:moveTo>
                    <a:cubicBezTo>
                      <a:pt x="0" y="4"/>
                      <a:pt x="3" y="0"/>
                      <a:pt x="5" y="1"/>
                    </a:cubicBezTo>
                    <a:cubicBezTo>
                      <a:pt x="7" y="1"/>
                      <a:pt x="4" y="4"/>
                      <a:pt x="3" y="4"/>
                    </a:cubicBezTo>
                    <a:cubicBezTo>
                      <a:pt x="2" y="4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0" name="Freeform 533">
                <a:extLst>
                  <a:ext uri="{FF2B5EF4-FFF2-40B4-BE49-F238E27FC236}">
                    <a16:creationId xmlns:a16="http://schemas.microsoft.com/office/drawing/2014/main" id="{B36F954F-0C74-1F45-8A63-19DC6CEC1D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6971" y="8226861"/>
                <a:ext cx="81533" cy="41179"/>
              </a:xfrm>
              <a:custGeom>
                <a:avLst/>
                <a:gdLst>
                  <a:gd name="T0" fmla="*/ 11 w 15"/>
                  <a:gd name="T1" fmla="*/ 6 h 7"/>
                  <a:gd name="T2" fmla="*/ 10 w 15"/>
                  <a:gd name="T3" fmla="*/ 5 h 7"/>
                  <a:gd name="T4" fmla="*/ 7 w 15"/>
                  <a:gd name="T5" fmla="*/ 5 h 7"/>
                  <a:gd name="T6" fmla="*/ 3 w 15"/>
                  <a:gd name="T7" fmla="*/ 0 h 7"/>
                  <a:gd name="T8" fmla="*/ 6 w 15"/>
                  <a:gd name="T9" fmla="*/ 2 h 7"/>
                  <a:gd name="T10" fmla="*/ 8 w 15"/>
                  <a:gd name="T11" fmla="*/ 3 h 7"/>
                  <a:gd name="T12" fmla="*/ 15 w 15"/>
                  <a:gd name="T13" fmla="*/ 3 h 7"/>
                  <a:gd name="T14" fmla="*/ 11 w 15"/>
                  <a:gd name="T15" fmla="*/ 6 h 7"/>
                  <a:gd name="T16" fmla="*/ 11 w 1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7">
                    <a:moveTo>
                      <a:pt x="11" y="6"/>
                    </a:moveTo>
                    <a:cubicBezTo>
                      <a:pt x="10" y="6"/>
                      <a:pt x="10" y="6"/>
                      <a:pt x="10" y="5"/>
                    </a:cubicBezTo>
                    <a:cubicBezTo>
                      <a:pt x="10" y="5"/>
                      <a:pt x="8" y="6"/>
                      <a:pt x="7" y="5"/>
                    </a:cubicBezTo>
                    <a:cubicBezTo>
                      <a:pt x="7" y="4"/>
                      <a:pt x="0" y="1"/>
                      <a:pt x="3" y="0"/>
                    </a:cubicBezTo>
                    <a:cubicBezTo>
                      <a:pt x="4" y="0"/>
                      <a:pt x="5" y="2"/>
                      <a:pt x="6" y="2"/>
                    </a:cubicBezTo>
                    <a:cubicBezTo>
                      <a:pt x="7" y="3"/>
                      <a:pt x="7" y="2"/>
                      <a:pt x="8" y="3"/>
                    </a:cubicBezTo>
                    <a:cubicBezTo>
                      <a:pt x="9" y="4"/>
                      <a:pt x="13" y="2"/>
                      <a:pt x="15" y="3"/>
                    </a:cubicBezTo>
                    <a:cubicBezTo>
                      <a:pt x="14" y="3"/>
                      <a:pt x="12" y="6"/>
                      <a:pt x="11" y="6"/>
                    </a:cubicBezTo>
                    <a:cubicBezTo>
                      <a:pt x="9" y="7"/>
                      <a:pt x="12" y="6"/>
                      <a:pt x="1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1" name="Freeform 534">
                <a:extLst>
                  <a:ext uri="{FF2B5EF4-FFF2-40B4-BE49-F238E27FC236}">
                    <a16:creationId xmlns:a16="http://schemas.microsoft.com/office/drawing/2014/main" id="{E559F5B4-D28D-8541-8408-395CC88E5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3650" y="8113128"/>
                <a:ext cx="85237" cy="45102"/>
              </a:xfrm>
              <a:custGeom>
                <a:avLst/>
                <a:gdLst>
                  <a:gd name="T0" fmla="*/ 13 w 16"/>
                  <a:gd name="T1" fmla="*/ 6 h 8"/>
                  <a:gd name="T2" fmla="*/ 0 w 16"/>
                  <a:gd name="T3" fmla="*/ 2 h 8"/>
                  <a:gd name="T4" fmla="*/ 13 w 16"/>
                  <a:gd name="T5" fmla="*/ 6 h 8"/>
                  <a:gd name="T6" fmla="*/ 13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3" y="6"/>
                    </a:moveTo>
                    <a:cubicBezTo>
                      <a:pt x="11" y="8"/>
                      <a:pt x="1" y="4"/>
                      <a:pt x="0" y="2"/>
                    </a:cubicBezTo>
                    <a:cubicBezTo>
                      <a:pt x="0" y="0"/>
                      <a:pt x="16" y="4"/>
                      <a:pt x="13" y="6"/>
                    </a:cubicBezTo>
                    <a:cubicBezTo>
                      <a:pt x="12" y="7"/>
                      <a:pt x="14" y="5"/>
                      <a:pt x="1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2" name="Freeform 535">
                <a:extLst>
                  <a:ext uri="{FF2B5EF4-FFF2-40B4-BE49-F238E27FC236}">
                    <a16:creationId xmlns:a16="http://schemas.microsoft.com/office/drawing/2014/main" id="{AB2593CA-D065-6944-A33E-294CC5B52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8921" y="8054301"/>
                <a:ext cx="174185" cy="178442"/>
              </a:xfrm>
              <a:custGeom>
                <a:avLst/>
                <a:gdLst>
                  <a:gd name="T0" fmla="*/ 19 w 32"/>
                  <a:gd name="T1" fmla="*/ 1 h 31"/>
                  <a:gd name="T2" fmla="*/ 17 w 32"/>
                  <a:gd name="T3" fmla="*/ 0 h 31"/>
                  <a:gd name="T4" fmla="*/ 14 w 32"/>
                  <a:gd name="T5" fmla="*/ 2 h 31"/>
                  <a:gd name="T6" fmla="*/ 11 w 32"/>
                  <a:gd name="T7" fmla="*/ 5 h 31"/>
                  <a:gd name="T8" fmla="*/ 9 w 32"/>
                  <a:gd name="T9" fmla="*/ 7 h 31"/>
                  <a:gd name="T10" fmla="*/ 7 w 32"/>
                  <a:gd name="T11" fmla="*/ 13 h 31"/>
                  <a:gd name="T12" fmla="*/ 5 w 32"/>
                  <a:gd name="T13" fmla="*/ 17 h 31"/>
                  <a:gd name="T14" fmla="*/ 2 w 32"/>
                  <a:gd name="T15" fmla="*/ 19 h 31"/>
                  <a:gd name="T16" fmla="*/ 4 w 32"/>
                  <a:gd name="T17" fmla="*/ 21 h 31"/>
                  <a:gd name="T18" fmla="*/ 0 w 32"/>
                  <a:gd name="T19" fmla="*/ 25 h 31"/>
                  <a:gd name="T20" fmla="*/ 4 w 32"/>
                  <a:gd name="T21" fmla="*/ 25 h 31"/>
                  <a:gd name="T22" fmla="*/ 10 w 32"/>
                  <a:gd name="T23" fmla="*/ 26 h 31"/>
                  <a:gd name="T24" fmla="*/ 19 w 32"/>
                  <a:gd name="T25" fmla="*/ 27 h 31"/>
                  <a:gd name="T26" fmla="*/ 22 w 32"/>
                  <a:gd name="T27" fmla="*/ 26 h 31"/>
                  <a:gd name="T28" fmla="*/ 19 w 32"/>
                  <a:gd name="T29" fmla="*/ 30 h 31"/>
                  <a:gd name="T30" fmla="*/ 22 w 32"/>
                  <a:gd name="T31" fmla="*/ 28 h 31"/>
                  <a:gd name="T32" fmla="*/ 27 w 32"/>
                  <a:gd name="T33" fmla="*/ 26 h 31"/>
                  <a:gd name="T34" fmla="*/ 32 w 32"/>
                  <a:gd name="T35" fmla="*/ 20 h 31"/>
                  <a:gd name="T36" fmla="*/ 29 w 32"/>
                  <a:gd name="T37" fmla="*/ 20 h 31"/>
                  <a:gd name="T38" fmla="*/ 26 w 32"/>
                  <a:gd name="T39" fmla="*/ 18 h 31"/>
                  <a:gd name="T40" fmla="*/ 29 w 32"/>
                  <a:gd name="T41" fmla="*/ 15 h 31"/>
                  <a:gd name="T42" fmla="*/ 26 w 32"/>
                  <a:gd name="T43" fmla="*/ 15 h 31"/>
                  <a:gd name="T44" fmla="*/ 24 w 32"/>
                  <a:gd name="T45" fmla="*/ 13 h 31"/>
                  <a:gd name="T46" fmla="*/ 21 w 32"/>
                  <a:gd name="T47" fmla="*/ 16 h 31"/>
                  <a:gd name="T48" fmla="*/ 18 w 32"/>
                  <a:gd name="T49" fmla="*/ 13 h 31"/>
                  <a:gd name="T50" fmla="*/ 19 w 32"/>
                  <a:gd name="T51" fmla="*/ 11 h 31"/>
                  <a:gd name="T52" fmla="*/ 16 w 32"/>
                  <a:gd name="T53" fmla="*/ 9 h 31"/>
                  <a:gd name="T54" fmla="*/ 14 w 32"/>
                  <a:gd name="T55" fmla="*/ 12 h 31"/>
                  <a:gd name="T56" fmla="*/ 16 w 32"/>
                  <a:gd name="T57" fmla="*/ 7 h 31"/>
                  <a:gd name="T58" fmla="*/ 18 w 32"/>
                  <a:gd name="T59" fmla="*/ 4 h 31"/>
                  <a:gd name="T60" fmla="*/ 18 w 32"/>
                  <a:gd name="T61" fmla="*/ 2 h 31"/>
                  <a:gd name="T62" fmla="*/ 19 w 32"/>
                  <a:gd name="T63" fmla="*/ 1 h 31"/>
                  <a:gd name="T64" fmla="*/ 19 w 32"/>
                  <a:gd name="T6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1">
                    <a:moveTo>
                      <a:pt x="19" y="1"/>
                    </a:moveTo>
                    <a:cubicBezTo>
                      <a:pt x="20" y="0"/>
                      <a:pt x="17" y="0"/>
                      <a:pt x="17" y="0"/>
                    </a:cubicBezTo>
                    <a:cubicBezTo>
                      <a:pt x="16" y="0"/>
                      <a:pt x="15" y="1"/>
                      <a:pt x="14" y="2"/>
                    </a:cubicBezTo>
                    <a:cubicBezTo>
                      <a:pt x="13" y="3"/>
                      <a:pt x="12" y="4"/>
                      <a:pt x="11" y="5"/>
                    </a:cubicBezTo>
                    <a:cubicBezTo>
                      <a:pt x="11" y="6"/>
                      <a:pt x="10" y="7"/>
                      <a:pt x="9" y="7"/>
                    </a:cubicBezTo>
                    <a:cubicBezTo>
                      <a:pt x="9" y="9"/>
                      <a:pt x="8" y="11"/>
                      <a:pt x="7" y="13"/>
                    </a:cubicBezTo>
                    <a:cubicBezTo>
                      <a:pt x="7" y="15"/>
                      <a:pt x="6" y="16"/>
                      <a:pt x="5" y="17"/>
                    </a:cubicBezTo>
                    <a:cubicBezTo>
                      <a:pt x="4" y="18"/>
                      <a:pt x="2" y="19"/>
                      <a:pt x="2" y="19"/>
                    </a:cubicBezTo>
                    <a:cubicBezTo>
                      <a:pt x="2" y="20"/>
                      <a:pt x="4" y="20"/>
                      <a:pt x="4" y="21"/>
                    </a:cubicBezTo>
                    <a:cubicBezTo>
                      <a:pt x="4" y="22"/>
                      <a:pt x="0" y="24"/>
                      <a:pt x="0" y="25"/>
                    </a:cubicBezTo>
                    <a:cubicBezTo>
                      <a:pt x="0" y="27"/>
                      <a:pt x="3" y="26"/>
                      <a:pt x="4" y="25"/>
                    </a:cubicBezTo>
                    <a:cubicBezTo>
                      <a:pt x="6" y="25"/>
                      <a:pt x="8" y="26"/>
                      <a:pt x="10" y="26"/>
                    </a:cubicBezTo>
                    <a:cubicBezTo>
                      <a:pt x="13" y="27"/>
                      <a:pt x="16" y="26"/>
                      <a:pt x="19" y="27"/>
                    </a:cubicBezTo>
                    <a:cubicBezTo>
                      <a:pt x="19" y="27"/>
                      <a:pt x="22" y="25"/>
                      <a:pt x="22" y="26"/>
                    </a:cubicBezTo>
                    <a:cubicBezTo>
                      <a:pt x="22" y="27"/>
                      <a:pt x="19" y="30"/>
                      <a:pt x="19" y="30"/>
                    </a:cubicBezTo>
                    <a:cubicBezTo>
                      <a:pt x="20" y="31"/>
                      <a:pt x="22" y="28"/>
                      <a:pt x="22" y="28"/>
                    </a:cubicBezTo>
                    <a:cubicBezTo>
                      <a:pt x="24" y="27"/>
                      <a:pt x="26" y="27"/>
                      <a:pt x="27" y="26"/>
                    </a:cubicBezTo>
                    <a:cubicBezTo>
                      <a:pt x="27" y="25"/>
                      <a:pt x="32" y="20"/>
                      <a:pt x="32" y="20"/>
                    </a:cubicBezTo>
                    <a:cubicBezTo>
                      <a:pt x="31" y="19"/>
                      <a:pt x="30" y="20"/>
                      <a:pt x="29" y="20"/>
                    </a:cubicBezTo>
                    <a:cubicBezTo>
                      <a:pt x="29" y="20"/>
                      <a:pt x="26" y="18"/>
                      <a:pt x="26" y="18"/>
                    </a:cubicBezTo>
                    <a:cubicBezTo>
                      <a:pt x="26" y="17"/>
                      <a:pt x="30" y="16"/>
                      <a:pt x="29" y="15"/>
                    </a:cubicBezTo>
                    <a:cubicBezTo>
                      <a:pt x="29" y="14"/>
                      <a:pt x="27" y="15"/>
                      <a:pt x="26" y="15"/>
                    </a:cubicBezTo>
                    <a:cubicBezTo>
                      <a:pt x="25" y="15"/>
                      <a:pt x="25" y="13"/>
                      <a:pt x="24" y="13"/>
                    </a:cubicBezTo>
                    <a:cubicBezTo>
                      <a:pt x="24" y="13"/>
                      <a:pt x="21" y="16"/>
                      <a:pt x="21" y="16"/>
                    </a:cubicBezTo>
                    <a:cubicBezTo>
                      <a:pt x="20" y="14"/>
                      <a:pt x="20" y="14"/>
                      <a:pt x="18" y="13"/>
                    </a:cubicBezTo>
                    <a:cubicBezTo>
                      <a:pt x="16" y="12"/>
                      <a:pt x="19" y="12"/>
                      <a:pt x="19" y="11"/>
                    </a:cubicBezTo>
                    <a:cubicBezTo>
                      <a:pt x="19" y="11"/>
                      <a:pt x="17" y="9"/>
                      <a:pt x="16" y="9"/>
                    </a:cubicBezTo>
                    <a:cubicBezTo>
                      <a:pt x="16" y="10"/>
                      <a:pt x="14" y="13"/>
                      <a:pt x="14" y="12"/>
                    </a:cubicBezTo>
                    <a:cubicBezTo>
                      <a:pt x="12" y="11"/>
                      <a:pt x="15" y="7"/>
                      <a:pt x="16" y="7"/>
                    </a:cubicBezTo>
                    <a:cubicBezTo>
                      <a:pt x="17" y="6"/>
                      <a:pt x="17" y="5"/>
                      <a:pt x="18" y="4"/>
                    </a:cubicBezTo>
                    <a:cubicBezTo>
                      <a:pt x="18" y="3"/>
                      <a:pt x="18" y="2"/>
                      <a:pt x="18" y="2"/>
                    </a:cubicBezTo>
                    <a:cubicBezTo>
                      <a:pt x="18" y="2"/>
                      <a:pt x="19" y="1"/>
                      <a:pt x="19" y="1"/>
                    </a:cubicBezTo>
                    <a:cubicBezTo>
                      <a:pt x="20" y="0"/>
                      <a:pt x="19" y="1"/>
                      <a:pt x="1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3" name="Freeform 536">
                <a:extLst>
                  <a:ext uri="{FF2B5EF4-FFF2-40B4-BE49-F238E27FC236}">
                    <a16:creationId xmlns:a16="http://schemas.microsoft.com/office/drawing/2014/main" id="{729B2552-72EB-7441-B305-58CF561A51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9751" y="8181760"/>
                <a:ext cx="44472" cy="56866"/>
              </a:xfrm>
              <a:custGeom>
                <a:avLst/>
                <a:gdLst>
                  <a:gd name="T0" fmla="*/ 6 w 8"/>
                  <a:gd name="T1" fmla="*/ 1 h 10"/>
                  <a:gd name="T2" fmla="*/ 1 w 8"/>
                  <a:gd name="T3" fmla="*/ 9 h 10"/>
                  <a:gd name="T4" fmla="*/ 4 w 8"/>
                  <a:gd name="T5" fmla="*/ 7 h 10"/>
                  <a:gd name="T6" fmla="*/ 3 w 8"/>
                  <a:gd name="T7" fmla="*/ 10 h 10"/>
                  <a:gd name="T8" fmla="*/ 6 w 8"/>
                  <a:gd name="T9" fmla="*/ 8 h 10"/>
                  <a:gd name="T10" fmla="*/ 8 w 8"/>
                  <a:gd name="T11" fmla="*/ 4 h 10"/>
                  <a:gd name="T12" fmla="*/ 5 w 8"/>
                  <a:gd name="T13" fmla="*/ 4 h 10"/>
                  <a:gd name="T14" fmla="*/ 6 w 8"/>
                  <a:gd name="T15" fmla="*/ 1 h 10"/>
                  <a:gd name="T16" fmla="*/ 6 w 8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6" y="1"/>
                    </a:moveTo>
                    <a:cubicBezTo>
                      <a:pt x="5" y="2"/>
                      <a:pt x="0" y="6"/>
                      <a:pt x="1" y="9"/>
                    </a:cubicBezTo>
                    <a:cubicBezTo>
                      <a:pt x="1" y="9"/>
                      <a:pt x="3" y="6"/>
                      <a:pt x="4" y="7"/>
                    </a:cubicBezTo>
                    <a:cubicBezTo>
                      <a:pt x="4" y="7"/>
                      <a:pt x="3" y="10"/>
                      <a:pt x="3" y="10"/>
                    </a:cubicBezTo>
                    <a:cubicBezTo>
                      <a:pt x="4" y="10"/>
                      <a:pt x="6" y="9"/>
                      <a:pt x="6" y="8"/>
                    </a:cubicBezTo>
                    <a:cubicBezTo>
                      <a:pt x="6" y="7"/>
                      <a:pt x="7" y="6"/>
                      <a:pt x="8" y="4"/>
                    </a:cubicBezTo>
                    <a:cubicBezTo>
                      <a:pt x="8" y="2"/>
                      <a:pt x="6" y="4"/>
                      <a:pt x="5" y="4"/>
                    </a:cubicBezTo>
                    <a:cubicBezTo>
                      <a:pt x="6" y="4"/>
                      <a:pt x="6" y="0"/>
                      <a:pt x="6" y="1"/>
                    </a:cubicBezTo>
                    <a:cubicBezTo>
                      <a:pt x="5" y="1"/>
                      <a:pt x="7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4" name="Freeform 537">
                <a:extLst>
                  <a:ext uri="{FF2B5EF4-FFF2-40B4-BE49-F238E27FC236}">
                    <a16:creationId xmlns:a16="http://schemas.microsoft.com/office/drawing/2014/main" id="{5A7AF114-9154-444E-B000-47DCAD11D8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5855" y="7628785"/>
                <a:ext cx="16677" cy="33334"/>
              </a:xfrm>
              <a:custGeom>
                <a:avLst/>
                <a:gdLst>
                  <a:gd name="T0" fmla="*/ 3 w 3"/>
                  <a:gd name="T1" fmla="*/ 4 h 6"/>
                  <a:gd name="T2" fmla="*/ 1 w 3"/>
                  <a:gd name="T3" fmla="*/ 1 h 6"/>
                  <a:gd name="T4" fmla="*/ 1 w 3"/>
                  <a:gd name="T5" fmla="*/ 2 h 6"/>
                  <a:gd name="T6" fmla="*/ 0 w 3"/>
                  <a:gd name="T7" fmla="*/ 2 h 6"/>
                  <a:gd name="T8" fmla="*/ 3 w 3"/>
                  <a:gd name="T9" fmla="*/ 4 h 6"/>
                  <a:gd name="T10" fmla="*/ 3 w 3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4"/>
                    </a:moveTo>
                    <a:cubicBezTo>
                      <a:pt x="3" y="3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3" y="6"/>
                      <a:pt x="3" y="4"/>
                    </a:cubicBezTo>
                    <a:cubicBezTo>
                      <a:pt x="3" y="3"/>
                      <a:pt x="3" y="6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5" name="Freeform 538">
                <a:extLst>
                  <a:ext uri="{FF2B5EF4-FFF2-40B4-BE49-F238E27FC236}">
                    <a16:creationId xmlns:a16="http://schemas.microsoft.com/office/drawing/2014/main" id="{7E1447E5-0EAD-CB46-B2A7-E2267A230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323" y="7685652"/>
                <a:ext cx="16677" cy="17647"/>
              </a:xfrm>
              <a:custGeom>
                <a:avLst/>
                <a:gdLst>
                  <a:gd name="T0" fmla="*/ 2 w 3"/>
                  <a:gd name="T1" fmla="*/ 1 h 3"/>
                  <a:gd name="T2" fmla="*/ 0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2"/>
                      <a:pt x="0" y="2"/>
                    </a:cubicBezTo>
                    <a:cubicBezTo>
                      <a:pt x="1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6" name="Freeform 539">
                <a:extLst>
                  <a:ext uri="{FF2B5EF4-FFF2-40B4-BE49-F238E27FC236}">
                    <a16:creationId xmlns:a16="http://schemas.microsoft.com/office/drawing/2014/main" id="{ABD010B6-8B94-5442-AAD3-056E0743E9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0011" y="7991553"/>
                <a:ext cx="37061" cy="23531"/>
              </a:xfrm>
              <a:custGeom>
                <a:avLst/>
                <a:gdLst>
                  <a:gd name="T0" fmla="*/ 7 w 7"/>
                  <a:gd name="T1" fmla="*/ 3 h 4"/>
                  <a:gd name="T2" fmla="*/ 1 w 7"/>
                  <a:gd name="T3" fmla="*/ 1 h 4"/>
                  <a:gd name="T4" fmla="*/ 7 w 7"/>
                  <a:gd name="T5" fmla="*/ 3 h 4"/>
                  <a:gd name="T6" fmla="*/ 7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0"/>
                      <a:pt x="3" y="0"/>
                      <a:pt x="1" y="1"/>
                    </a:cubicBezTo>
                    <a:cubicBezTo>
                      <a:pt x="0" y="1"/>
                      <a:pt x="7" y="4"/>
                      <a:pt x="7" y="3"/>
                    </a:cubicBezTo>
                    <a:cubicBezTo>
                      <a:pt x="7" y="0"/>
                      <a:pt x="7" y="4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7" name="Freeform 540">
                <a:extLst>
                  <a:ext uri="{FF2B5EF4-FFF2-40B4-BE49-F238E27FC236}">
                    <a16:creationId xmlns:a16="http://schemas.microsoft.com/office/drawing/2014/main" id="{34699ABD-A69A-F44F-A331-07EAB2A520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9306" y="7852329"/>
                <a:ext cx="33354" cy="35296"/>
              </a:xfrm>
              <a:custGeom>
                <a:avLst/>
                <a:gdLst>
                  <a:gd name="T0" fmla="*/ 3 w 6"/>
                  <a:gd name="T1" fmla="*/ 5 h 6"/>
                  <a:gd name="T2" fmla="*/ 0 w 6"/>
                  <a:gd name="T3" fmla="*/ 3 h 6"/>
                  <a:gd name="T4" fmla="*/ 4 w 6"/>
                  <a:gd name="T5" fmla="*/ 2 h 6"/>
                  <a:gd name="T6" fmla="*/ 3 w 6"/>
                  <a:gd name="T7" fmla="*/ 5 h 6"/>
                  <a:gd name="T8" fmla="*/ 3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5"/>
                    </a:moveTo>
                    <a:cubicBezTo>
                      <a:pt x="2" y="4"/>
                      <a:pt x="1" y="4"/>
                      <a:pt x="0" y="3"/>
                    </a:cubicBezTo>
                    <a:cubicBezTo>
                      <a:pt x="1" y="3"/>
                      <a:pt x="3" y="0"/>
                      <a:pt x="4" y="2"/>
                    </a:cubicBezTo>
                    <a:cubicBezTo>
                      <a:pt x="6" y="3"/>
                      <a:pt x="5" y="6"/>
                      <a:pt x="3" y="5"/>
                    </a:cubicBezTo>
                    <a:cubicBezTo>
                      <a:pt x="2" y="4"/>
                      <a:pt x="4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8" name="Freeform 541">
                <a:extLst>
                  <a:ext uri="{FF2B5EF4-FFF2-40B4-BE49-F238E27FC236}">
                    <a16:creationId xmlns:a16="http://schemas.microsoft.com/office/drawing/2014/main" id="{671D63E8-63A9-614B-82EE-2CAAB820BE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2630" y="7605253"/>
                <a:ext cx="33354" cy="41179"/>
              </a:xfrm>
              <a:custGeom>
                <a:avLst/>
                <a:gdLst>
                  <a:gd name="T0" fmla="*/ 3 w 6"/>
                  <a:gd name="T1" fmla="*/ 6 h 7"/>
                  <a:gd name="T2" fmla="*/ 4 w 6"/>
                  <a:gd name="T3" fmla="*/ 1 h 7"/>
                  <a:gd name="T4" fmla="*/ 3 w 6"/>
                  <a:gd name="T5" fmla="*/ 6 h 7"/>
                  <a:gd name="T6" fmla="*/ 3 w 6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3" y="6"/>
                    </a:moveTo>
                    <a:cubicBezTo>
                      <a:pt x="0" y="7"/>
                      <a:pt x="1" y="0"/>
                      <a:pt x="4" y="1"/>
                    </a:cubicBezTo>
                    <a:cubicBezTo>
                      <a:pt x="6" y="1"/>
                      <a:pt x="5" y="6"/>
                      <a:pt x="3" y="6"/>
                    </a:cubicBezTo>
                    <a:cubicBezTo>
                      <a:pt x="2" y="6"/>
                      <a:pt x="6" y="6"/>
                      <a:pt x="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9" name="Freeform 542">
                <a:extLst>
                  <a:ext uri="{FF2B5EF4-FFF2-40B4-BE49-F238E27FC236}">
                    <a16:creationId xmlns:a16="http://schemas.microsoft.com/office/drawing/2014/main" id="{DB46521A-0BC9-674A-B209-074F42656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978" y="7581723"/>
                <a:ext cx="64856" cy="35296"/>
              </a:xfrm>
              <a:custGeom>
                <a:avLst/>
                <a:gdLst>
                  <a:gd name="T0" fmla="*/ 4 w 12"/>
                  <a:gd name="T1" fmla="*/ 6 h 6"/>
                  <a:gd name="T2" fmla="*/ 1 w 12"/>
                  <a:gd name="T3" fmla="*/ 3 h 6"/>
                  <a:gd name="T4" fmla="*/ 8 w 12"/>
                  <a:gd name="T5" fmla="*/ 0 h 6"/>
                  <a:gd name="T6" fmla="*/ 4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2" y="6"/>
                      <a:pt x="0" y="5"/>
                      <a:pt x="1" y="3"/>
                    </a:cubicBezTo>
                    <a:cubicBezTo>
                      <a:pt x="2" y="1"/>
                      <a:pt x="5" y="1"/>
                      <a:pt x="8" y="0"/>
                    </a:cubicBezTo>
                    <a:cubicBezTo>
                      <a:pt x="12" y="0"/>
                      <a:pt x="6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0" name="Freeform 543">
                <a:extLst>
                  <a:ext uri="{FF2B5EF4-FFF2-40B4-BE49-F238E27FC236}">
                    <a16:creationId xmlns:a16="http://schemas.microsoft.com/office/drawing/2014/main" id="{4F8F79FA-9D87-8942-900A-D3ECF64C8A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7102" y="7560153"/>
                <a:ext cx="37061" cy="15687"/>
              </a:xfrm>
              <a:custGeom>
                <a:avLst/>
                <a:gdLst>
                  <a:gd name="T0" fmla="*/ 5 w 7"/>
                  <a:gd name="T1" fmla="*/ 3 h 3"/>
                  <a:gd name="T2" fmla="*/ 3 w 7"/>
                  <a:gd name="T3" fmla="*/ 0 h 3"/>
                  <a:gd name="T4" fmla="*/ 7 w 7"/>
                  <a:gd name="T5" fmla="*/ 1 h 3"/>
                  <a:gd name="T6" fmla="*/ 5 w 7"/>
                  <a:gd name="T7" fmla="*/ 3 h 3"/>
                  <a:gd name="T8" fmla="*/ 5 w 7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5" y="3"/>
                    </a:moveTo>
                    <a:cubicBezTo>
                      <a:pt x="4" y="3"/>
                      <a:pt x="0" y="0"/>
                      <a:pt x="3" y="0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7" y="1"/>
                      <a:pt x="6" y="3"/>
                      <a:pt x="5" y="3"/>
                    </a:cubicBezTo>
                    <a:cubicBezTo>
                      <a:pt x="4" y="3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1" name="Freeform 544">
                <a:extLst>
                  <a:ext uri="{FF2B5EF4-FFF2-40B4-BE49-F238E27FC236}">
                    <a16:creationId xmlns:a16="http://schemas.microsoft.com/office/drawing/2014/main" id="{767F08D4-FD53-3047-A267-E642B4EB23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7327" y="7444460"/>
                <a:ext cx="185303" cy="137265"/>
              </a:xfrm>
              <a:custGeom>
                <a:avLst/>
                <a:gdLst>
                  <a:gd name="T0" fmla="*/ 31 w 34"/>
                  <a:gd name="T1" fmla="*/ 21 h 24"/>
                  <a:gd name="T2" fmla="*/ 25 w 34"/>
                  <a:gd name="T3" fmla="*/ 18 h 24"/>
                  <a:gd name="T4" fmla="*/ 24 w 34"/>
                  <a:gd name="T5" fmla="*/ 16 h 24"/>
                  <a:gd name="T6" fmla="*/ 22 w 34"/>
                  <a:gd name="T7" fmla="*/ 17 h 24"/>
                  <a:gd name="T8" fmla="*/ 18 w 34"/>
                  <a:gd name="T9" fmla="*/ 16 h 24"/>
                  <a:gd name="T10" fmla="*/ 16 w 34"/>
                  <a:gd name="T11" fmla="*/ 19 h 24"/>
                  <a:gd name="T12" fmla="*/ 11 w 34"/>
                  <a:gd name="T13" fmla="*/ 23 h 24"/>
                  <a:gd name="T14" fmla="*/ 8 w 34"/>
                  <a:gd name="T15" fmla="*/ 19 h 24"/>
                  <a:gd name="T16" fmla="*/ 2 w 34"/>
                  <a:gd name="T17" fmla="*/ 19 h 24"/>
                  <a:gd name="T18" fmla="*/ 4 w 34"/>
                  <a:gd name="T19" fmla="*/ 16 h 24"/>
                  <a:gd name="T20" fmla="*/ 5 w 34"/>
                  <a:gd name="T21" fmla="*/ 10 h 24"/>
                  <a:gd name="T22" fmla="*/ 6 w 34"/>
                  <a:gd name="T23" fmla="*/ 3 h 24"/>
                  <a:gd name="T24" fmla="*/ 11 w 34"/>
                  <a:gd name="T25" fmla="*/ 3 h 24"/>
                  <a:gd name="T26" fmla="*/ 12 w 34"/>
                  <a:gd name="T27" fmla="*/ 5 h 24"/>
                  <a:gd name="T28" fmla="*/ 14 w 34"/>
                  <a:gd name="T29" fmla="*/ 4 h 24"/>
                  <a:gd name="T30" fmla="*/ 17 w 34"/>
                  <a:gd name="T31" fmla="*/ 6 h 24"/>
                  <a:gd name="T32" fmla="*/ 20 w 34"/>
                  <a:gd name="T33" fmla="*/ 7 h 24"/>
                  <a:gd name="T34" fmla="*/ 25 w 34"/>
                  <a:gd name="T35" fmla="*/ 10 h 24"/>
                  <a:gd name="T36" fmla="*/ 28 w 34"/>
                  <a:gd name="T37" fmla="*/ 15 h 24"/>
                  <a:gd name="T38" fmla="*/ 30 w 34"/>
                  <a:gd name="T39" fmla="*/ 15 h 24"/>
                  <a:gd name="T40" fmla="*/ 33 w 34"/>
                  <a:gd name="T41" fmla="*/ 17 h 24"/>
                  <a:gd name="T42" fmla="*/ 34 w 34"/>
                  <a:gd name="T43" fmla="*/ 18 h 24"/>
                  <a:gd name="T44" fmla="*/ 31 w 34"/>
                  <a:gd name="T45" fmla="*/ 21 h 24"/>
                  <a:gd name="T46" fmla="*/ 31 w 34"/>
                  <a:gd name="T4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4">
                    <a:moveTo>
                      <a:pt x="31" y="21"/>
                    </a:moveTo>
                    <a:cubicBezTo>
                      <a:pt x="30" y="20"/>
                      <a:pt x="27" y="19"/>
                      <a:pt x="25" y="18"/>
                    </a:cubicBezTo>
                    <a:cubicBezTo>
                      <a:pt x="24" y="18"/>
                      <a:pt x="25" y="17"/>
                      <a:pt x="24" y="16"/>
                    </a:cubicBezTo>
                    <a:cubicBezTo>
                      <a:pt x="24" y="16"/>
                      <a:pt x="22" y="17"/>
                      <a:pt x="22" y="17"/>
                    </a:cubicBezTo>
                    <a:cubicBezTo>
                      <a:pt x="20" y="17"/>
                      <a:pt x="20" y="15"/>
                      <a:pt x="18" y="16"/>
                    </a:cubicBezTo>
                    <a:cubicBezTo>
                      <a:pt x="18" y="17"/>
                      <a:pt x="17" y="18"/>
                      <a:pt x="16" y="19"/>
                    </a:cubicBezTo>
                    <a:cubicBezTo>
                      <a:pt x="14" y="20"/>
                      <a:pt x="13" y="22"/>
                      <a:pt x="11" y="23"/>
                    </a:cubicBezTo>
                    <a:cubicBezTo>
                      <a:pt x="8" y="24"/>
                      <a:pt x="10" y="20"/>
                      <a:pt x="8" y="19"/>
                    </a:cubicBezTo>
                    <a:cubicBezTo>
                      <a:pt x="8" y="18"/>
                      <a:pt x="3" y="19"/>
                      <a:pt x="2" y="19"/>
                    </a:cubicBezTo>
                    <a:cubicBezTo>
                      <a:pt x="0" y="19"/>
                      <a:pt x="4" y="16"/>
                      <a:pt x="4" y="16"/>
                    </a:cubicBezTo>
                    <a:cubicBezTo>
                      <a:pt x="6" y="14"/>
                      <a:pt x="5" y="12"/>
                      <a:pt x="5" y="10"/>
                    </a:cubicBezTo>
                    <a:cubicBezTo>
                      <a:pt x="5" y="8"/>
                      <a:pt x="5" y="5"/>
                      <a:pt x="6" y="3"/>
                    </a:cubicBezTo>
                    <a:cubicBezTo>
                      <a:pt x="7" y="0"/>
                      <a:pt x="10" y="0"/>
                      <a:pt x="11" y="3"/>
                    </a:cubicBezTo>
                    <a:cubicBezTo>
                      <a:pt x="11" y="4"/>
                      <a:pt x="11" y="6"/>
                      <a:pt x="12" y="5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5" y="5"/>
                      <a:pt x="16" y="6"/>
                      <a:pt x="17" y="6"/>
                    </a:cubicBezTo>
                    <a:cubicBezTo>
                      <a:pt x="18" y="7"/>
                      <a:pt x="19" y="7"/>
                      <a:pt x="20" y="7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8" y="11"/>
                      <a:pt x="28" y="12"/>
                      <a:pt x="28" y="15"/>
                    </a:cubicBezTo>
                    <a:cubicBezTo>
                      <a:pt x="28" y="16"/>
                      <a:pt x="30" y="16"/>
                      <a:pt x="30" y="15"/>
                    </a:cubicBezTo>
                    <a:cubicBezTo>
                      <a:pt x="32" y="15"/>
                      <a:pt x="32" y="16"/>
                      <a:pt x="33" y="17"/>
                    </a:cubicBezTo>
                    <a:cubicBezTo>
                      <a:pt x="34" y="17"/>
                      <a:pt x="34" y="17"/>
                      <a:pt x="34" y="18"/>
                    </a:cubicBezTo>
                    <a:cubicBezTo>
                      <a:pt x="33" y="19"/>
                      <a:pt x="33" y="21"/>
                      <a:pt x="31" y="21"/>
                    </a:cubicBezTo>
                    <a:cubicBezTo>
                      <a:pt x="30" y="20"/>
                      <a:pt x="33" y="21"/>
                      <a:pt x="31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2" name="Freeform 545">
                <a:extLst>
                  <a:ext uri="{FF2B5EF4-FFF2-40B4-BE49-F238E27FC236}">
                    <a16:creationId xmlns:a16="http://schemas.microsoft.com/office/drawing/2014/main" id="{9E9F98FC-3CC5-774D-9CE7-E9830CEFAF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9597" y="7432693"/>
                <a:ext cx="37061" cy="29414"/>
              </a:xfrm>
              <a:custGeom>
                <a:avLst/>
                <a:gdLst>
                  <a:gd name="T0" fmla="*/ 5 w 7"/>
                  <a:gd name="T1" fmla="*/ 4 h 5"/>
                  <a:gd name="T2" fmla="*/ 1 w 7"/>
                  <a:gd name="T3" fmla="*/ 0 h 5"/>
                  <a:gd name="T4" fmla="*/ 5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3" y="5"/>
                      <a:pt x="0" y="0"/>
                      <a:pt x="1" y="0"/>
                    </a:cubicBezTo>
                    <a:cubicBezTo>
                      <a:pt x="2" y="1"/>
                      <a:pt x="7" y="3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3" name="Freeform 546">
                <a:extLst>
                  <a:ext uri="{FF2B5EF4-FFF2-40B4-BE49-F238E27FC236}">
                    <a16:creationId xmlns:a16="http://schemas.microsoft.com/office/drawing/2014/main" id="{49C2CC09-7F11-1843-9D85-72F8AA6375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8477" y="7438578"/>
                <a:ext cx="20384" cy="29414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1 h 5"/>
                  <a:gd name="T4" fmla="*/ 3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1" y="5"/>
                      <a:pt x="0" y="2"/>
                      <a:pt x="0" y="1"/>
                    </a:cubicBezTo>
                    <a:cubicBezTo>
                      <a:pt x="1" y="0"/>
                      <a:pt x="4" y="3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4" name="Freeform 547">
                <a:extLst>
                  <a:ext uri="{FF2B5EF4-FFF2-40B4-BE49-F238E27FC236}">
                    <a16:creationId xmlns:a16="http://schemas.microsoft.com/office/drawing/2014/main" id="{2AE83F0C-325C-B341-AE84-6416A8123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8444" y="7328768"/>
                <a:ext cx="16677" cy="35296"/>
              </a:xfrm>
              <a:custGeom>
                <a:avLst/>
                <a:gdLst>
                  <a:gd name="T0" fmla="*/ 3 w 3"/>
                  <a:gd name="T1" fmla="*/ 5 h 6"/>
                  <a:gd name="T2" fmla="*/ 3 w 3"/>
                  <a:gd name="T3" fmla="*/ 2 h 6"/>
                  <a:gd name="T4" fmla="*/ 1 w 3"/>
                  <a:gd name="T5" fmla="*/ 1 h 6"/>
                  <a:gd name="T6" fmla="*/ 1 w 3"/>
                  <a:gd name="T7" fmla="*/ 4 h 6"/>
                  <a:gd name="T8" fmla="*/ 3 w 3"/>
                  <a:gd name="T9" fmla="*/ 5 h 6"/>
                  <a:gd name="T10" fmla="*/ 3 w 3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3"/>
                      <a:pt x="3" y="2"/>
                    </a:cubicBezTo>
                    <a:cubicBezTo>
                      <a:pt x="3" y="2"/>
                      <a:pt x="1" y="0"/>
                      <a:pt x="1" y="1"/>
                    </a:cubicBezTo>
                    <a:cubicBezTo>
                      <a:pt x="1" y="2"/>
                      <a:pt x="0" y="4"/>
                      <a:pt x="1" y="4"/>
                    </a:cubicBezTo>
                    <a:cubicBezTo>
                      <a:pt x="1" y="5"/>
                      <a:pt x="2" y="6"/>
                      <a:pt x="3" y="5"/>
                    </a:cubicBezTo>
                    <a:cubicBezTo>
                      <a:pt x="3" y="4"/>
                      <a:pt x="2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5" name="Freeform 548">
                <a:extLst>
                  <a:ext uri="{FF2B5EF4-FFF2-40B4-BE49-F238E27FC236}">
                    <a16:creationId xmlns:a16="http://schemas.microsoft.com/office/drawing/2014/main" id="{7CFFA52E-E4F6-084A-8561-9BCD20BBAB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6912" y="7028749"/>
                <a:ext cx="781977" cy="605919"/>
              </a:xfrm>
              <a:custGeom>
                <a:avLst/>
                <a:gdLst>
                  <a:gd name="T0" fmla="*/ 63 w 144"/>
                  <a:gd name="T1" fmla="*/ 86 h 105"/>
                  <a:gd name="T2" fmla="*/ 81 w 144"/>
                  <a:gd name="T3" fmla="*/ 76 h 105"/>
                  <a:gd name="T4" fmla="*/ 91 w 144"/>
                  <a:gd name="T5" fmla="*/ 67 h 105"/>
                  <a:gd name="T6" fmla="*/ 103 w 144"/>
                  <a:gd name="T7" fmla="*/ 68 h 105"/>
                  <a:gd name="T8" fmla="*/ 87 w 144"/>
                  <a:gd name="T9" fmla="*/ 66 h 105"/>
                  <a:gd name="T10" fmla="*/ 80 w 144"/>
                  <a:gd name="T11" fmla="*/ 48 h 105"/>
                  <a:gd name="T12" fmla="*/ 67 w 144"/>
                  <a:gd name="T13" fmla="*/ 49 h 105"/>
                  <a:gd name="T14" fmla="*/ 64 w 144"/>
                  <a:gd name="T15" fmla="*/ 40 h 105"/>
                  <a:gd name="T16" fmla="*/ 54 w 144"/>
                  <a:gd name="T17" fmla="*/ 32 h 105"/>
                  <a:gd name="T18" fmla="*/ 53 w 144"/>
                  <a:gd name="T19" fmla="*/ 38 h 105"/>
                  <a:gd name="T20" fmla="*/ 52 w 144"/>
                  <a:gd name="T21" fmla="*/ 39 h 105"/>
                  <a:gd name="T22" fmla="*/ 37 w 144"/>
                  <a:gd name="T23" fmla="*/ 38 h 105"/>
                  <a:gd name="T24" fmla="*/ 5 w 144"/>
                  <a:gd name="T25" fmla="*/ 32 h 105"/>
                  <a:gd name="T26" fmla="*/ 8 w 144"/>
                  <a:gd name="T27" fmla="*/ 26 h 105"/>
                  <a:gd name="T28" fmla="*/ 16 w 144"/>
                  <a:gd name="T29" fmla="*/ 2 h 105"/>
                  <a:gd name="T30" fmla="*/ 18 w 144"/>
                  <a:gd name="T31" fmla="*/ 18 h 105"/>
                  <a:gd name="T32" fmla="*/ 26 w 144"/>
                  <a:gd name="T33" fmla="*/ 29 h 105"/>
                  <a:gd name="T34" fmla="*/ 20 w 144"/>
                  <a:gd name="T35" fmla="*/ 19 h 105"/>
                  <a:gd name="T36" fmla="*/ 22 w 144"/>
                  <a:gd name="T37" fmla="*/ 13 h 105"/>
                  <a:gd name="T38" fmla="*/ 25 w 144"/>
                  <a:gd name="T39" fmla="*/ 7 h 105"/>
                  <a:gd name="T40" fmla="*/ 34 w 144"/>
                  <a:gd name="T41" fmla="*/ 3 h 105"/>
                  <a:gd name="T42" fmla="*/ 43 w 144"/>
                  <a:gd name="T43" fmla="*/ 16 h 105"/>
                  <a:gd name="T44" fmla="*/ 52 w 144"/>
                  <a:gd name="T45" fmla="*/ 16 h 105"/>
                  <a:gd name="T46" fmla="*/ 54 w 144"/>
                  <a:gd name="T47" fmla="*/ 15 h 105"/>
                  <a:gd name="T48" fmla="*/ 66 w 144"/>
                  <a:gd name="T49" fmla="*/ 13 h 105"/>
                  <a:gd name="T50" fmla="*/ 70 w 144"/>
                  <a:gd name="T51" fmla="*/ 21 h 105"/>
                  <a:gd name="T52" fmla="*/ 76 w 144"/>
                  <a:gd name="T53" fmla="*/ 22 h 105"/>
                  <a:gd name="T54" fmla="*/ 81 w 144"/>
                  <a:gd name="T55" fmla="*/ 23 h 105"/>
                  <a:gd name="T56" fmla="*/ 86 w 144"/>
                  <a:gd name="T57" fmla="*/ 23 h 105"/>
                  <a:gd name="T58" fmla="*/ 92 w 144"/>
                  <a:gd name="T59" fmla="*/ 28 h 105"/>
                  <a:gd name="T60" fmla="*/ 94 w 144"/>
                  <a:gd name="T61" fmla="*/ 31 h 105"/>
                  <a:gd name="T62" fmla="*/ 100 w 144"/>
                  <a:gd name="T63" fmla="*/ 29 h 105"/>
                  <a:gd name="T64" fmla="*/ 99 w 144"/>
                  <a:gd name="T65" fmla="*/ 38 h 105"/>
                  <a:gd name="T66" fmla="*/ 104 w 144"/>
                  <a:gd name="T67" fmla="*/ 38 h 105"/>
                  <a:gd name="T68" fmla="*/ 109 w 144"/>
                  <a:gd name="T69" fmla="*/ 40 h 105"/>
                  <a:gd name="T70" fmla="*/ 106 w 144"/>
                  <a:gd name="T71" fmla="*/ 45 h 105"/>
                  <a:gd name="T72" fmla="*/ 118 w 144"/>
                  <a:gd name="T73" fmla="*/ 54 h 105"/>
                  <a:gd name="T74" fmla="*/ 124 w 144"/>
                  <a:gd name="T75" fmla="*/ 55 h 105"/>
                  <a:gd name="T76" fmla="*/ 128 w 144"/>
                  <a:gd name="T77" fmla="*/ 60 h 105"/>
                  <a:gd name="T78" fmla="*/ 141 w 144"/>
                  <a:gd name="T79" fmla="*/ 64 h 105"/>
                  <a:gd name="T80" fmla="*/ 139 w 144"/>
                  <a:gd name="T81" fmla="*/ 69 h 105"/>
                  <a:gd name="T82" fmla="*/ 133 w 144"/>
                  <a:gd name="T83" fmla="*/ 73 h 105"/>
                  <a:gd name="T84" fmla="*/ 128 w 144"/>
                  <a:gd name="T85" fmla="*/ 77 h 105"/>
                  <a:gd name="T86" fmla="*/ 125 w 144"/>
                  <a:gd name="T87" fmla="*/ 74 h 105"/>
                  <a:gd name="T88" fmla="*/ 120 w 144"/>
                  <a:gd name="T89" fmla="*/ 72 h 105"/>
                  <a:gd name="T90" fmla="*/ 113 w 144"/>
                  <a:gd name="T91" fmla="*/ 67 h 105"/>
                  <a:gd name="T92" fmla="*/ 108 w 144"/>
                  <a:gd name="T93" fmla="*/ 70 h 105"/>
                  <a:gd name="T94" fmla="*/ 118 w 144"/>
                  <a:gd name="T95" fmla="*/ 80 h 105"/>
                  <a:gd name="T96" fmla="*/ 123 w 144"/>
                  <a:gd name="T97" fmla="*/ 82 h 105"/>
                  <a:gd name="T98" fmla="*/ 128 w 144"/>
                  <a:gd name="T99" fmla="*/ 93 h 105"/>
                  <a:gd name="T100" fmla="*/ 126 w 144"/>
                  <a:gd name="T101" fmla="*/ 95 h 105"/>
                  <a:gd name="T102" fmla="*/ 118 w 144"/>
                  <a:gd name="T103" fmla="*/ 96 h 105"/>
                  <a:gd name="T104" fmla="*/ 110 w 144"/>
                  <a:gd name="T105" fmla="*/ 93 h 105"/>
                  <a:gd name="T106" fmla="*/ 109 w 144"/>
                  <a:gd name="T107" fmla="*/ 94 h 105"/>
                  <a:gd name="T108" fmla="*/ 103 w 144"/>
                  <a:gd name="T109" fmla="*/ 99 h 105"/>
                  <a:gd name="T110" fmla="*/ 91 w 144"/>
                  <a:gd name="T111" fmla="*/ 90 h 105"/>
                  <a:gd name="T112" fmla="*/ 77 w 144"/>
                  <a:gd name="T113" fmla="*/ 83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4" h="105">
                    <a:moveTo>
                      <a:pt x="77" y="83"/>
                    </a:moveTo>
                    <a:cubicBezTo>
                      <a:pt x="76" y="86"/>
                      <a:pt x="74" y="83"/>
                      <a:pt x="71" y="84"/>
                    </a:cubicBezTo>
                    <a:cubicBezTo>
                      <a:pt x="70" y="84"/>
                      <a:pt x="69" y="85"/>
                      <a:pt x="68" y="86"/>
                    </a:cubicBezTo>
                    <a:cubicBezTo>
                      <a:pt x="66" y="87"/>
                      <a:pt x="65" y="86"/>
                      <a:pt x="63" y="86"/>
                    </a:cubicBezTo>
                    <a:cubicBezTo>
                      <a:pt x="60" y="85"/>
                      <a:pt x="56" y="83"/>
                      <a:pt x="60" y="80"/>
                    </a:cubicBezTo>
                    <a:cubicBezTo>
                      <a:pt x="62" y="78"/>
                      <a:pt x="62" y="76"/>
                      <a:pt x="65" y="76"/>
                    </a:cubicBezTo>
                    <a:cubicBezTo>
                      <a:pt x="68" y="77"/>
                      <a:pt x="71" y="78"/>
                      <a:pt x="75" y="77"/>
                    </a:cubicBezTo>
                    <a:cubicBezTo>
                      <a:pt x="77" y="77"/>
                      <a:pt x="79" y="76"/>
                      <a:pt x="81" y="76"/>
                    </a:cubicBezTo>
                    <a:cubicBezTo>
                      <a:pt x="82" y="76"/>
                      <a:pt x="81" y="75"/>
                      <a:pt x="81" y="74"/>
                    </a:cubicBezTo>
                    <a:cubicBezTo>
                      <a:pt x="78" y="72"/>
                      <a:pt x="77" y="71"/>
                      <a:pt x="80" y="69"/>
                    </a:cubicBezTo>
                    <a:cubicBezTo>
                      <a:pt x="82" y="66"/>
                      <a:pt x="84" y="66"/>
                      <a:pt x="87" y="66"/>
                    </a:cubicBezTo>
                    <a:cubicBezTo>
                      <a:pt x="88" y="66"/>
                      <a:pt x="90" y="66"/>
                      <a:pt x="91" y="67"/>
                    </a:cubicBezTo>
                    <a:cubicBezTo>
                      <a:pt x="93" y="68"/>
                      <a:pt x="93" y="69"/>
                      <a:pt x="93" y="71"/>
                    </a:cubicBezTo>
                    <a:cubicBezTo>
                      <a:pt x="94" y="73"/>
                      <a:pt x="95" y="70"/>
                      <a:pt x="96" y="70"/>
                    </a:cubicBezTo>
                    <a:cubicBezTo>
                      <a:pt x="96" y="69"/>
                      <a:pt x="99" y="70"/>
                      <a:pt x="99" y="70"/>
                    </a:cubicBezTo>
                    <a:cubicBezTo>
                      <a:pt x="100" y="70"/>
                      <a:pt x="103" y="70"/>
                      <a:pt x="103" y="68"/>
                    </a:cubicBezTo>
                    <a:cubicBezTo>
                      <a:pt x="103" y="67"/>
                      <a:pt x="100" y="66"/>
                      <a:pt x="99" y="66"/>
                    </a:cubicBezTo>
                    <a:cubicBezTo>
                      <a:pt x="97" y="65"/>
                      <a:pt x="96" y="64"/>
                      <a:pt x="95" y="63"/>
                    </a:cubicBezTo>
                    <a:cubicBezTo>
                      <a:pt x="94" y="63"/>
                      <a:pt x="93" y="65"/>
                      <a:pt x="93" y="66"/>
                    </a:cubicBezTo>
                    <a:cubicBezTo>
                      <a:pt x="92" y="67"/>
                      <a:pt x="88" y="66"/>
                      <a:pt x="87" y="66"/>
                    </a:cubicBezTo>
                    <a:cubicBezTo>
                      <a:pt x="81" y="65"/>
                      <a:pt x="89" y="63"/>
                      <a:pt x="88" y="61"/>
                    </a:cubicBezTo>
                    <a:cubicBezTo>
                      <a:pt x="87" y="58"/>
                      <a:pt x="86" y="54"/>
                      <a:pt x="84" y="52"/>
                    </a:cubicBezTo>
                    <a:cubicBezTo>
                      <a:pt x="83" y="52"/>
                      <a:pt x="81" y="53"/>
                      <a:pt x="81" y="52"/>
                    </a:cubicBezTo>
                    <a:cubicBezTo>
                      <a:pt x="81" y="51"/>
                      <a:pt x="81" y="49"/>
                      <a:pt x="80" y="48"/>
                    </a:cubicBezTo>
                    <a:cubicBezTo>
                      <a:pt x="79" y="47"/>
                      <a:pt x="78" y="53"/>
                      <a:pt x="79" y="53"/>
                    </a:cubicBezTo>
                    <a:cubicBezTo>
                      <a:pt x="78" y="53"/>
                      <a:pt x="75" y="46"/>
                      <a:pt x="75" y="46"/>
                    </a:cubicBezTo>
                    <a:cubicBezTo>
                      <a:pt x="73" y="46"/>
                      <a:pt x="72" y="47"/>
                      <a:pt x="71" y="48"/>
                    </a:cubicBezTo>
                    <a:cubicBezTo>
                      <a:pt x="70" y="48"/>
                      <a:pt x="67" y="50"/>
                      <a:pt x="67" y="49"/>
                    </a:cubicBezTo>
                    <a:cubicBezTo>
                      <a:pt x="67" y="46"/>
                      <a:pt x="66" y="46"/>
                      <a:pt x="69" y="46"/>
                    </a:cubicBezTo>
                    <a:cubicBezTo>
                      <a:pt x="70" y="46"/>
                      <a:pt x="71" y="45"/>
                      <a:pt x="71" y="44"/>
                    </a:cubicBezTo>
                    <a:cubicBezTo>
                      <a:pt x="72" y="43"/>
                      <a:pt x="69" y="43"/>
                      <a:pt x="69" y="43"/>
                    </a:cubicBezTo>
                    <a:cubicBezTo>
                      <a:pt x="68" y="42"/>
                      <a:pt x="64" y="40"/>
                      <a:pt x="64" y="40"/>
                    </a:cubicBezTo>
                    <a:cubicBezTo>
                      <a:pt x="64" y="37"/>
                      <a:pt x="63" y="39"/>
                      <a:pt x="62" y="39"/>
                    </a:cubicBezTo>
                    <a:cubicBezTo>
                      <a:pt x="61" y="39"/>
                      <a:pt x="62" y="34"/>
                      <a:pt x="60" y="35"/>
                    </a:cubicBezTo>
                    <a:cubicBezTo>
                      <a:pt x="59" y="35"/>
                      <a:pt x="59" y="36"/>
                      <a:pt x="57" y="34"/>
                    </a:cubicBezTo>
                    <a:cubicBezTo>
                      <a:pt x="56" y="34"/>
                      <a:pt x="55" y="32"/>
                      <a:pt x="54" y="32"/>
                    </a:cubicBezTo>
                    <a:cubicBezTo>
                      <a:pt x="54" y="32"/>
                      <a:pt x="55" y="33"/>
                      <a:pt x="55" y="33"/>
                    </a:cubicBezTo>
                    <a:cubicBezTo>
                      <a:pt x="55" y="33"/>
                      <a:pt x="52" y="33"/>
                      <a:pt x="52" y="34"/>
                    </a:cubicBezTo>
                    <a:cubicBezTo>
                      <a:pt x="53" y="35"/>
                      <a:pt x="55" y="34"/>
                      <a:pt x="56" y="36"/>
                    </a:cubicBezTo>
                    <a:cubicBezTo>
                      <a:pt x="56" y="38"/>
                      <a:pt x="54" y="38"/>
                      <a:pt x="53" y="38"/>
                    </a:cubicBezTo>
                    <a:cubicBezTo>
                      <a:pt x="51" y="39"/>
                      <a:pt x="46" y="35"/>
                      <a:pt x="44" y="37"/>
                    </a:cubicBezTo>
                    <a:cubicBezTo>
                      <a:pt x="43" y="37"/>
                      <a:pt x="45" y="38"/>
                      <a:pt x="46" y="39"/>
                    </a:cubicBezTo>
                    <a:cubicBezTo>
                      <a:pt x="46" y="40"/>
                      <a:pt x="47" y="39"/>
                      <a:pt x="48" y="39"/>
                    </a:cubicBezTo>
                    <a:cubicBezTo>
                      <a:pt x="49" y="39"/>
                      <a:pt x="52" y="38"/>
                      <a:pt x="52" y="39"/>
                    </a:cubicBezTo>
                    <a:cubicBezTo>
                      <a:pt x="52" y="40"/>
                      <a:pt x="51" y="41"/>
                      <a:pt x="50" y="42"/>
                    </a:cubicBezTo>
                    <a:cubicBezTo>
                      <a:pt x="50" y="42"/>
                      <a:pt x="39" y="35"/>
                      <a:pt x="37" y="36"/>
                    </a:cubicBezTo>
                    <a:cubicBezTo>
                      <a:pt x="38" y="36"/>
                      <a:pt x="39" y="37"/>
                      <a:pt x="40" y="37"/>
                    </a:cubicBezTo>
                    <a:cubicBezTo>
                      <a:pt x="42" y="39"/>
                      <a:pt x="37" y="38"/>
                      <a:pt x="37" y="38"/>
                    </a:cubicBezTo>
                    <a:cubicBezTo>
                      <a:pt x="34" y="36"/>
                      <a:pt x="30" y="38"/>
                      <a:pt x="27" y="37"/>
                    </a:cubicBezTo>
                    <a:cubicBezTo>
                      <a:pt x="23" y="36"/>
                      <a:pt x="20" y="37"/>
                      <a:pt x="17" y="34"/>
                    </a:cubicBezTo>
                    <a:cubicBezTo>
                      <a:pt x="14" y="32"/>
                      <a:pt x="12" y="35"/>
                      <a:pt x="9" y="34"/>
                    </a:cubicBezTo>
                    <a:cubicBezTo>
                      <a:pt x="8" y="33"/>
                      <a:pt x="6" y="33"/>
                      <a:pt x="5" y="32"/>
                    </a:cubicBezTo>
                    <a:cubicBezTo>
                      <a:pt x="5" y="31"/>
                      <a:pt x="2" y="28"/>
                      <a:pt x="4" y="28"/>
                    </a:cubicBezTo>
                    <a:cubicBezTo>
                      <a:pt x="7" y="28"/>
                      <a:pt x="11" y="31"/>
                      <a:pt x="14" y="29"/>
                    </a:cubicBezTo>
                    <a:cubicBezTo>
                      <a:pt x="15" y="28"/>
                      <a:pt x="13" y="27"/>
                      <a:pt x="13" y="27"/>
                    </a:cubicBezTo>
                    <a:cubicBezTo>
                      <a:pt x="11" y="26"/>
                      <a:pt x="9" y="26"/>
                      <a:pt x="8" y="26"/>
                    </a:cubicBezTo>
                    <a:cubicBezTo>
                      <a:pt x="5" y="26"/>
                      <a:pt x="0" y="26"/>
                      <a:pt x="0" y="23"/>
                    </a:cubicBezTo>
                    <a:cubicBezTo>
                      <a:pt x="0" y="19"/>
                      <a:pt x="0" y="16"/>
                      <a:pt x="2" y="12"/>
                    </a:cubicBezTo>
                    <a:cubicBezTo>
                      <a:pt x="3" y="9"/>
                      <a:pt x="6" y="7"/>
                      <a:pt x="9" y="5"/>
                    </a:cubicBezTo>
                    <a:cubicBezTo>
                      <a:pt x="11" y="3"/>
                      <a:pt x="13" y="3"/>
                      <a:pt x="16" y="2"/>
                    </a:cubicBezTo>
                    <a:cubicBezTo>
                      <a:pt x="18" y="2"/>
                      <a:pt x="24" y="0"/>
                      <a:pt x="25" y="3"/>
                    </a:cubicBezTo>
                    <a:cubicBezTo>
                      <a:pt x="25" y="2"/>
                      <a:pt x="20" y="7"/>
                      <a:pt x="19" y="7"/>
                    </a:cubicBezTo>
                    <a:cubicBezTo>
                      <a:pt x="17" y="9"/>
                      <a:pt x="15" y="11"/>
                      <a:pt x="17" y="13"/>
                    </a:cubicBezTo>
                    <a:cubicBezTo>
                      <a:pt x="19" y="15"/>
                      <a:pt x="17" y="16"/>
                      <a:pt x="18" y="18"/>
                    </a:cubicBezTo>
                    <a:cubicBezTo>
                      <a:pt x="18" y="20"/>
                      <a:pt x="20" y="21"/>
                      <a:pt x="21" y="22"/>
                    </a:cubicBezTo>
                    <a:cubicBezTo>
                      <a:pt x="22" y="23"/>
                      <a:pt x="24" y="24"/>
                      <a:pt x="25" y="25"/>
                    </a:cubicBezTo>
                    <a:cubicBezTo>
                      <a:pt x="26" y="26"/>
                      <a:pt x="22" y="26"/>
                      <a:pt x="22" y="27"/>
                    </a:cubicBezTo>
                    <a:cubicBezTo>
                      <a:pt x="22" y="26"/>
                      <a:pt x="26" y="29"/>
                      <a:pt x="26" y="29"/>
                    </a:cubicBezTo>
                    <a:cubicBezTo>
                      <a:pt x="27" y="28"/>
                      <a:pt x="26" y="26"/>
                      <a:pt x="26" y="25"/>
                    </a:cubicBezTo>
                    <a:cubicBezTo>
                      <a:pt x="26" y="25"/>
                      <a:pt x="28" y="24"/>
                      <a:pt x="27" y="23"/>
                    </a:cubicBezTo>
                    <a:cubicBezTo>
                      <a:pt x="26" y="22"/>
                      <a:pt x="22" y="21"/>
                      <a:pt x="21" y="20"/>
                    </a:cubicBezTo>
                    <a:cubicBezTo>
                      <a:pt x="20" y="20"/>
                      <a:pt x="19" y="19"/>
                      <a:pt x="20" y="19"/>
                    </a:cubicBezTo>
                    <a:cubicBezTo>
                      <a:pt x="22" y="19"/>
                      <a:pt x="22" y="18"/>
                      <a:pt x="23" y="17"/>
                    </a:cubicBezTo>
                    <a:cubicBezTo>
                      <a:pt x="25" y="16"/>
                      <a:pt x="28" y="18"/>
                      <a:pt x="29" y="19"/>
                    </a:cubicBezTo>
                    <a:cubicBezTo>
                      <a:pt x="28" y="18"/>
                      <a:pt x="27" y="17"/>
                      <a:pt x="27" y="16"/>
                    </a:cubicBezTo>
                    <a:cubicBezTo>
                      <a:pt x="27" y="14"/>
                      <a:pt x="22" y="15"/>
                      <a:pt x="22" y="13"/>
                    </a:cubicBezTo>
                    <a:cubicBezTo>
                      <a:pt x="20" y="7"/>
                      <a:pt x="29" y="12"/>
                      <a:pt x="29" y="12"/>
                    </a:cubicBezTo>
                    <a:cubicBezTo>
                      <a:pt x="29" y="11"/>
                      <a:pt x="23" y="9"/>
                      <a:pt x="23" y="9"/>
                    </a:cubicBezTo>
                    <a:cubicBezTo>
                      <a:pt x="23" y="8"/>
                      <a:pt x="28" y="9"/>
                      <a:pt x="28" y="9"/>
                    </a:cubicBezTo>
                    <a:cubicBezTo>
                      <a:pt x="28" y="8"/>
                      <a:pt x="25" y="7"/>
                      <a:pt x="25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7" y="7"/>
                      <a:pt x="27" y="6"/>
                      <a:pt x="28" y="6"/>
                    </a:cubicBezTo>
                    <a:cubicBezTo>
                      <a:pt x="30" y="5"/>
                      <a:pt x="30" y="6"/>
                      <a:pt x="32" y="6"/>
                    </a:cubicBezTo>
                    <a:cubicBezTo>
                      <a:pt x="29" y="5"/>
                      <a:pt x="33" y="3"/>
                      <a:pt x="34" y="3"/>
                    </a:cubicBezTo>
                    <a:cubicBezTo>
                      <a:pt x="36" y="2"/>
                      <a:pt x="42" y="2"/>
                      <a:pt x="43" y="4"/>
                    </a:cubicBezTo>
                    <a:cubicBezTo>
                      <a:pt x="44" y="5"/>
                      <a:pt x="44" y="6"/>
                      <a:pt x="44" y="7"/>
                    </a:cubicBezTo>
                    <a:cubicBezTo>
                      <a:pt x="45" y="8"/>
                      <a:pt x="46" y="9"/>
                      <a:pt x="47" y="10"/>
                    </a:cubicBezTo>
                    <a:cubicBezTo>
                      <a:pt x="48" y="12"/>
                      <a:pt x="43" y="16"/>
                      <a:pt x="43" y="16"/>
                    </a:cubicBezTo>
                    <a:cubicBezTo>
                      <a:pt x="44" y="17"/>
                      <a:pt x="46" y="14"/>
                      <a:pt x="47" y="14"/>
                    </a:cubicBezTo>
                    <a:cubicBezTo>
                      <a:pt x="47" y="14"/>
                      <a:pt x="45" y="20"/>
                      <a:pt x="46" y="19"/>
                    </a:cubicBezTo>
                    <a:cubicBezTo>
                      <a:pt x="47" y="19"/>
                      <a:pt x="47" y="17"/>
                      <a:pt x="48" y="17"/>
                    </a:cubicBezTo>
                    <a:cubicBezTo>
                      <a:pt x="50" y="17"/>
                      <a:pt x="50" y="18"/>
                      <a:pt x="52" y="16"/>
                    </a:cubicBezTo>
                    <a:cubicBezTo>
                      <a:pt x="53" y="15"/>
                      <a:pt x="53" y="16"/>
                      <a:pt x="54" y="17"/>
                    </a:cubicBezTo>
                    <a:cubicBezTo>
                      <a:pt x="55" y="18"/>
                      <a:pt x="54" y="18"/>
                      <a:pt x="54" y="19"/>
                    </a:cubicBezTo>
                    <a:cubicBezTo>
                      <a:pt x="54" y="20"/>
                      <a:pt x="59" y="21"/>
                      <a:pt x="60" y="21"/>
                    </a:cubicBezTo>
                    <a:cubicBezTo>
                      <a:pt x="60" y="21"/>
                      <a:pt x="55" y="16"/>
                      <a:pt x="54" y="15"/>
                    </a:cubicBezTo>
                    <a:cubicBezTo>
                      <a:pt x="54" y="15"/>
                      <a:pt x="63" y="18"/>
                      <a:pt x="63" y="17"/>
                    </a:cubicBezTo>
                    <a:cubicBezTo>
                      <a:pt x="63" y="17"/>
                      <a:pt x="57" y="16"/>
                      <a:pt x="57" y="14"/>
                    </a:cubicBezTo>
                    <a:cubicBezTo>
                      <a:pt x="57" y="13"/>
                      <a:pt x="60" y="12"/>
                      <a:pt x="61" y="12"/>
                    </a:cubicBezTo>
                    <a:cubicBezTo>
                      <a:pt x="63" y="11"/>
                      <a:pt x="64" y="12"/>
                      <a:pt x="66" y="13"/>
                    </a:cubicBezTo>
                    <a:cubicBezTo>
                      <a:pt x="69" y="14"/>
                      <a:pt x="73" y="13"/>
                      <a:pt x="74" y="17"/>
                    </a:cubicBezTo>
                    <a:cubicBezTo>
                      <a:pt x="74" y="17"/>
                      <a:pt x="67" y="17"/>
                      <a:pt x="68" y="20"/>
                    </a:cubicBezTo>
                    <a:cubicBezTo>
                      <a:pt x="68" y="19"/>
                      <a:pt x="71" y="18"/>
                      <a:pt x="71" y="18"/>
                    </a:cubicBezTo>
                    <a:cubicBezTo>
                      <a:pt x="73" y="18"/>
                      <a:pt x="70" y="20"/>
                      <a:pt x="70" y="21"/>
                    </a:cubicBezTo>
                    <a:cubicBezTo>
                      <a:pt x="70" y="21"/>
                      <a:pt x="73" y="19"/>
                      <a:pt x="73" y="19"/>
                    </a:cubicBezTo>
                    <a:cubicBezTo>
                      <a:pt x="73" y="18"/>
                      <a:pt x="77" y="18"/>
                      <a:pt x="78" y="19"/>
                    </a:cubicBezTo>
                    <a:cubicBezTo>
                      <a:pt x="82" y="19"/>
                      <a:pt x="73" y="22"/>
                      <a:pt x="74" y="23"/>
                    </a:cubicBezTo>
                    <a:cubicBezTo>
                      <a:pt x="74" y="23"/>
                      <a:pt x="76" y="21"/>
                      <a:pt x="76" y="22"/>
                    </a:cubicBezTo>
                    <a:cubicBezTo>
                      <a:pt x="76" y="23"/>
                      <a:pt x="74" y="25"/>
                      <a:pt x="75" y="26"/>
                    </a:cubicBezTo>
                    <a:cubicBezTo>
                      <a:pt x="74" y="25"/>
                      <a:pt x="78" y="21"/>
                      <a:pt x="79" y="22"/>
                    </a:cubicBezTo>
                    <a:cubicBezTo>
                      <a:pt x="79" y="24"/>
                      <a:pt x="78" y="26"/>
                      <a:pt x="79" y="27"/>
                    </a:cubicBezTo>
                    <a:cubicBezTo>
                      <a:pt x="79" y="27"/>
                      <a:pt x="79" y="23"/>
                      <a:pt x="81" y="23"/>
                    </a:cubicBezTo>
                    <a:cubicBezTo>
                      <a:pt x="83" y="24"/>
                      <a:pt x="80" y="27"/>
                      <a:pt x="81" y="28"/>
                    </a:cubicBezTo>
                    <a:cubicBezTo>
                      <a:pt x="81" y="28"/>
                      <a:pt x="82" y="25"/>
                      <a:pt x="83" y="25"/>
                    </a:cubicBezTo>
                    <a:cubicBezTo>
                      <a:pt x="83" y="25"/>
                      <a:pt x="82" y="28"/>
                      <a:pt x="83" y="28"/>
                    </a:cubicBezTo>
                    <a:cubicBezTo>
                      <a:pt x="82" y="28"/>
                      <a:pt x="85" y="24"/>
                      <a:pt x="86" y="23"/>
                    </a:cubicBezTo>
                    <a:cubicBezTo>
                      <a:pt x="87" y="22"/>
                      <a:pt x="90" y="23"/>
                      <a:pt x="91" y="24"/>
                    </a:cubicBezTo>
                    <a:cubicBezTo>
                      <a:pt x="93" y="25"/>
                      <a:pt x="94" y="27"/>
                      <a:pt x="91" y="27"/>
                    </a:cubicBezTo>
                    <a:cubicBezTo>
                      <a:pt x="90" y="27"/>
                      <a:pt x="86" y="27"/>
                      <a:pt x="86" y="30"/>
                    </a:cubicBezTo>
                    <a:cubicBezTo>
                      <a:pt x="86" y="29"/>
                      <a:pt x="92" y="27"/>
                      <a:pt x="92" y="28"/>
                    </a:cubicBezTo>
                    <a:cubicBezTo>
                      <a:pt x="92" y="28"/>
                      <a:pt x="88" y="30"/>
                      <a:pt x="88" y="31"/>
                    </a:cubicBezTo>
                    <a:cubicBezTo>
                      <a:pt x="88" y="30"/>
                      <a:pt x="92" y="30"/>
                      <a:pt x="92" y="30"/>
                    </a:cubicBezTo>
                    <a:cubicBezTo>
                      <a:pt x="93" y="29"/>
                      <a:pt x="95" y="26"/>
                      <a:pt x="96" y="27"/>
                    </a:cubicBezTo>
                    <a:cubicBezTo>
                      <a:pt x="97" y="29"/>
                      <a:pt x="96" y="31"/>
                      <a:pt x="94" y="31"/>
                    </a:cubicBezTo>
                    <a:cubicBezTo>
                      <a:pt x="93" y="32"/>
                      <a:pt x="92" y="33"/>
                      <a:pt x="91" y="34"/>
                    </a:cubicBezTo>
                    <a:cubicBezTo>
                      <a:pt x="91" y="34"/>
                      <a:pt x="93" y="32"/>
                      <a:pt x="94" y="32"/>
                    </a:cubicBezTo>
                    <a:cubicBezTo>
                      <a:pt x="94" y="32"/>
                      <a:pt x="93" y="36"/>
                      <a:pt x="93" y="36"/>
                    </a:cubicBezTo>
                    <a:cubicBezTo>
                      <a:pt x="92" y="34"/>
                      <a:pt x="99" y="27"/>
                      <a:pt x="100" y="29"/>
                    </a:cubicBezTo>
                    <a:cubicBezTo>
                      <a:pt x="101" y="30"/>
                      <a:pt x="99" y="31"/>
                      <a:pt x="98" y="31"/>
                    </a:cubicBezTo>
                    <a:cubicBezTo>
                      <a:pt x="99" y="31"/>
                      <a:pt x="102" y="31"/>
                      <a:pt x="103" y="31"/>
                    </a:cubicBezTo>
                    <a:cubicBezTo>
                      <a:pt x="104" y="31"/>
                      <a:pt x="106" y="31"/>
                      <a:pt x="107" y="32"/>
                    </a:cubicBezTo>
                    <a:cubicBezTo>
                      <a:pt x="108" y="35"/>
                      <a:pt x="98" y="35"/>
                      <a:pt x="99" y="38"/>
                    </a:cubicBezTo>
                    <a:cubicBezTo>
                      <a:pt x="99" y="38"/>
                      <a:pt x="102" y="35"/>
                      <a:pt x="103" y="35"/>
                    </a:cubicBezTo>
                    <a:cubicBezTo>
                      <a:pt x="104" y="35"/>
                      <a:pt x="106" y="35"/>
                      <a:pt x="106" y="36"/>
                    </a:cubicBezTo>
                    <a:cubicBezTo>
                      <a:pt x="107" y="37"/>
                      <a:pt x="101" y="39"/>
                      <a:pt x="101" y="39"/>
                    </a:cubicBezTo>
                    <a:cubicBezTo>
                      <a:pt x="101" y="39"/>
                      <a:pt x="104" y="38"/>
                      <a:pt x="104" y="38"/>
                    </a:cubicBezTo>
                    <a:cubicBezTo>
                      <a:pt x="105" y="38"/>
                      <a:pt x="107" y="37"/>
                      <a:pt x="108" y="36"/>
                    </a:cubicBezTo>
                    <a:cubicBezTo>
                      <a:pt x="109" y="36"/>
                      <a:pt x="108" y="35"/>
                      <a:pt x="109" y="34"/>
                    </a:cubicBezTo>
                    <a:cubicBezTo>
                      <a:pt x="110" y="34"/>
                      <a:pt x="112" y="36"/>
                      <a:pt x="112" y="37"/>
                    </a:cubicBezTo>
                    <a:cubicBezTo>
                      <a:pt x="116" y="40"/>
                      <a:pt x="112" y="39"/>
                      <a:pt x="109" y="40"/>
                    </a:cubicBezTo>
                    <a:cubicBezTo>
                      <a:pt x="109" y="40"/>
                      <a:pt x="102" y="42"/>
                      <a:pt x="102" y="41"/>
                    </a:cubicBezTo>
                    <a:cubicBezTo>
                      <a:pt x="102" y="42"/>
                      <a:pt x="118" y="42"/>
                      <a:pt x="117" y="44"/>
                    </a:cubicBezTo>
                    <a:cubicBezTo>
                      <a:pt x="116" y="45"/>
                      <a:pt x="111" y="45"/>
                      <a:pt x="110" y="44"/>
                    </a:cubicBezTo>
                    <a:cubicBezTo>
                      <a:pt x="110" y="44"/>
                      <a:pt x="106" y="45"/>
                      <a:pt x="106" y="45"/>
                    </a:cubicBezTo>
                    <a:cubicBezTo>
                      <a:pt x="107" y="46"/>
                      <a:pt x="110" y="45"/>
                      <a:pt x="110" y="46"/>
                    </a:cubicBezTo>
                    <a:cubicBezTo>
                      <a:pt x="111" y="46"/>
                      <a:pt x="107" y="47"/>
                      <a:pt x="107" y="48"/>
                    </a:cubicBezTo>
                    <a:cubicBezTo>
                      <a:pt x="107" y="50"/>
                      <a:pt x="111" y="51"/>
                      <a:pt x="112" y="51"/>
                    </a:cubicBezTo>
                    <a:cubicBezTo>
                      <a:pt x="114" y="52"/>
                      <a:pt x="117" y="52"/>
                      <a:pt x="118" y="54"/>
                    </a:cubicBezTo>
                    <a:cubicBezTo>
                      <a:pt x="119" y="55"/>
                      <a:pt x="119" y="56"/>
                      <a:pt x="120" y="56"/>
                    </a:cubicBezTo>
                    <a:cubicBezTo>
                      <a:pt x="120" y="56"/>
                      <a:pt x="122" y="55"/>
                      <a:pt x="122" y="55"/>
                    </a:cubicBezTo>
                    <a:cubicBezTo>
                      <a:pt x="122" y="55"/>
                      <a:pt x="122" y="57"/>
                      <a:pt x="123" y="57"/>
                    </a:cubicBezTo>
                    <a:cubicBezTo>
                      <a:pt x="123" y="57"/>
                      <a:pt x="123" y="55"/>
                      <a:pt x="124" y="55"/>
                    </a:cubicBezTo>
                    <a:cubicBezTo>
                      <a:pt x="124" y="55"/>
                      <a:pt x="124" y="57"/>
                      <a:pt x="124" y="57"/>
                    </a:cubicBezTo>
                    <a:cubicBezTo>
                      <a:pt x="124" y="58"/>
                      <a:pt x="126" y="57"/>
                      <a:pt x="127" y="57"/>
                    </a:cubicBezTo>
                    <a:cubicBezTo>
                      <a:pt x="127" y="57"/>
                      <a:pt x="129" y="58"/>
                      <a:pt x="129" y="59"/>
                    </a:cubicBezTo>
                    <a:cubicBezTo>
                      <a:pt x="129" y="60"/>
                      <a:pt x="128" y="59"/>
                      <a:pt x="128" y="60"/>
                    </a:cubicBezTo>
                    <a:cubicBezTo>
                      <a:pt x="129" y="59"/>
                      <a:pt x="138" y="62"/>
                      <a:pt x="138" y="62"/>
                    </a:cubicBezTo>
                    <a:cubicBezTo>
                      <a:pt x="137" y="63"/>
                      <a:pt x="137" y="63"/>
                      <a:pt x="137" y="63"/>
                    </a:cubicBezTo>
                    <a:cubicBezTo>
                      <a:pt x="137" y="64"/>
                      <a:pt x="139" y="63"/>
                      <a:pt x="139" y="63"/>
                    </a:cubicBezTo>
                    <a:cubicBezTo>
                      <a:pt x="140" y="62"/>
                      <a:pt x="140" y="63"/>
                      <a:pt x="141" y="64"/>
                    </a:cubicBezTo>
                    <a:cubicBezTo>
                      <a:pt x="142" y="64"/>
                      <a:pt x="144" y="66"/>
                      <a:pt x="143" y="67"/>
                    </a:cubicBezTo>
                    <a:cubicBezTo>
                      <a:pt x="143" y="67"/>
                      <a:pt x="141" y="67"/>
                      <a:pt x="141" y="67"/>
                    </a:cubicBezTo>
                    <a:cubicBezTo>
                      <a:pt x="141" y="68"/>
                      <a:pt x="143" y="68"/>
                      <a:pt x="142" y="69"/>
                    </a:cubicBezTo>
                    <a:cubicBezTo>
                      <a:pt x="142" y="69"/>
                      <a:pt x="139" y="69"/>
                      <a:pt x="139" y="69"/>
                    </a:cubicBezTo>
                    <a:cubicBezTo>
                      <a:pt x="137" y="70"/>
                      <a:pt x="139" y="70"/>
                      <a:pt x="139" y="71"/>
                    </a:cubicBezTo>
                    <a:cubicBezTo>
                      <a:pt x="140" y="73"/>
                      <a:pt x="136" y="71"/>
                      <a:pt x="135" y="71"/>
                    </a:cubicBezTo>
                    <a:cubicBezTo>
                      <a:pt x="136" y="72"/>
                      <a:pt x="138" y="73"/>
                      <a:pt x="137" y="74"/>
                    </a:cubicBezTo>
                    <a:cubicBezTo>
                      <a:pt x="136" y="74"/>
                      <a:pt x="132" y="74"/>
                      <a:pt x="133" y="73"/>
                    </a:cubicBezTo>
                    <a:cubicBezTo>
                      <a:pt x="132" y="74"/>
                      <a:pt x="135" y="76"/>
                      <a:pt x="134" y="77"/>
                    </a:cubicBezTo>
                    <a:cubicBezTo>
                      <a:pt x="133" y="77"/>
                      <a:pt x="133" y="75"/>
                      <a:pt x="132" y="76"/>
                    </a:cubicBezTo>
                    <a:cubicBezTo>
                      <a:pt x="131" y="77"/>
                      <a:pt x="135" y="82"/>
                      <a:pt x="131" y="79"/>
                    </a:cubicBezTo>
                    <a:cubicBezTo>
                      <a:pt x="131" y="79"/>
                      <a:pt x="128" y="77"/>
                      <a:pt x="128" y="77"/>
                    </a:cubicBezTo>
                    <a:cubicBezTo>
                      <a:pt x="127" y="78"/>
                      <a:pt x="127" y="79"/>
                      <a:pt x="126" y="79"/>
                    </a:cubicBezTo>
                    <a:cubicBezTo>
                      <a:pt x="126" y="78"/>
                      <a:pt x="127" y="77"/>
                      <a:pt x="127" y="76"/>
                    </a:cubicBezTo>
                    <a:cubicBezTo>
                      <a:pt x="127" y="77"/>
                      <a:pt x="125" y="77"/>
                      <a:pt x="125" y="77"/>
                    </a:cubicBezTo>
                    <a:cubicBezTo>
                      <a:pt x="124" y="76"/>
                      <a:pt x="126" y="75"/>
                      <a:pt x="125" y="74"/>
                    </a:cubicBezTo>
                    <a:cubicBezTo>
                      <a:pt x="125" y="74"/>
                      <a:pt x="123" y="75"/>
                      <a:pt x="123" y="75"/>
                    </a:cubicBezTo>
                    <a:cubicBezTo>
                      <a:pt x="122" y="74"/>
                      <a:pt x="123" y="72"/>
                      <a:pt x="123" y="72"/>
                    </a:cubicBezTo>
                    <a:cubicBezTo>
                      <a:pt x="124" y="72"/>
                      <a:pt x="128" y="70"/>
                      <a:pt x="127" y="70"/>
                    </a:cubicBezTo>
                    <a:cubicBezTo>
                      <a:pt x="126" y="69"/>
                      <a:pt x="122" y="73"/>
                      <a:pt x="120" y="72"/>
                    </a:cubicBezTo>
                    <a:cubicBezTo>
                      <a:pt x="120" y="72"/>
                      <a:pt x="123" y="69"/>
                      <a:pt x="122" y="69"/>
                    </a:cubicBezTo>
                    <a:cubicBezTo>
                      <a:pt x="121" y="69"/>
                      <a:pt x="120" y="71"/>
                      <a:pt x="119" y="70"/>
                    </a:cubicBezTo>
                    <a:cubicBezTo>
                      <a:pt x="118" y="69"/>
                      <a:pt x="117" y="69"/>
                      <a:pt x="116" y="68"/>
                    </a:cubicBezTo>
                    <a:cubicBezTo>
                      <a:pt x="115" y="67"/>
                      <a:pt x="114" y="66"/>
                      <a:pt x="113" y="67"/>
                    </a:cubicBezTo>
                    <a:cubicBezTo>
                      <a:pt x="113" y="68"/>
                      <a:pt x="113" y="68"/>
                      <a:pt x="113" y="69"/>
                    </a:cubicBezTo>
                    <a:cubicBezTo>
                      <a:pt x="113" y="69"/>
                      <a:pt x="112" y="69"/>
                      <a:pt x="112" y="69"/>
                    </a:cubicBezTo>
                    <a:cubicBezTo>
                      <a:pt x="112" y="70"/>
                      <a:pt x="116" y="72"/>
                      <a:pt x="112" y="72"/>
                    </a:cubicBezTo>
                    <a:cubicBezTo>
                      <a:pt x="111" y="72"/>
                      <a:pt x="107" y="71"/>
                      <a:pt x="108" y="70"/>
                    </a:cubicBezTo>
                    <a:cubicBezTo>
                      <a:pt x="107" y="72"/>
                      <a:pt x="111" y="74"/>
                      <a:pt x="112" y="75"/>
                    </a:cubicBezTo>
                    <a:cubicBezTo>
                      <a:pt x="114" y="75"/>
                      <a:pt x="114" y="78"/>
                      <a:pt x="115" y="79"/>
                    </a:cubicBezTo>
                    <a:cubicBezTo>
                      <a:pt x="116" y="80"/>
                      <a:pt x="116" y="81"/>
                      <a:pt x="117" y="81"/>
                    </a:cubicBezTo>
                    <a:cubicBezTo>
                      <a:pt x="118" y="81"/>
                      <a:pt x="117" y="80"/>
                      <a:pt x="118" y="80"/>
                    </a:cubicBezTo>
                    <a:cubicBezTo>
                      <a:pt x="118" y="80"/>
                      <a:pt x="119" y="81"/>
                      <a:pt x="119" y="82"/>
                    </a:cubicBezTo>
                    <a:cubicBezTo>
                      <a:pt x="120" y="83"/>
                      <a:pt x="120" y="82"/>
                      <a:pt x="121" y="81"/>
                    </a:cubicBezTo>
                    <a:cubicBezTo>
                      <a:pt x="122" y="81"/>
                      <a:pt x="121" y="85"/>
                      <a:pt x="122" y="84"/>
                    </a:cubicBezTo>
                    <a:cubicBezTo>
                      <a:pt x="123" y="84"/>
                      <a:pt x="122" y="83"/>
                      <a:pt x="123" y="82"/>
                    </a:cubicBezTo>
                    <a:cubicBezTo>
                      <a:pt x="123" y="82"/>
                      <a:pt x="123" y="84"/>
                      <a:pt x="123" y="85"/>
                    </a:cubicBezTo>
                    <a:cubicBezTo>
                      <a:pt x="123" y="86"/>
                      <a:pt x="123" y="86"/>
                      <a:pt x="124" y="87"/>
                    </a:cubicBezTo>
                    <a:cubicBezTo>
                      <a:pt x="125" y="87"/>
                      <a:pt x="126" y="88"/>
                      <a:pt x="126" y="89"/>
                    </a:cubicBezTo>
                    <a:cubicBezTo>
                      <a:pt x="127" y="89"/>
                      <a:pt x="128" y="93"/>
                      <a:pt x="128" y="93"/>
                    </a:cubicBezTo>
                    <a:cubicBezTo>
                      <a:pt x="127" y="92"/>
                      <a:pt x="127" y="91"/>
                      <a:pt x="127" y="91"/>
                    </a:cubicBezTo>
                    <a:cubicBezTo>
                      <a:pt x="126" y="91"/>
                      <a:pt x="127" y="95"/>
                      <a:pt x="127" y="95"/>
                    </a:cubicBezTo>
                    <a:cubicBezTo>
                      <a:pt x="127" y="95"/>
                      <a:pt x="125" y="91"/>
                      <a:pt x="124" y="90"/>
                    </a:cubicBezTo>
                    <a:cubicBezTo>
                      <a:pt x="124" y="90"/>
                      <a:pt x="125" y="94"/>
                      <a:pt x="126" y="95"/>
                    </a:cubicBezTo>
                    <a:cubicBezTo>
                      <a:pt x="126" y="98"/>
                      <a:pt x="124" y="95"/>
                      <a:pt x="124" y="96"/>
                    </a:cubicBezTo>
                    <a:cubicBezTo>
                      <a:pt x="123" y="97"/>
                      <a:pt x="128" y="99"/>
                      <a:pt x="128" y="100"/>
                    </a:cubicBezTo>
                    <a:cubicBezTo>
                      <a:pt x="128" y="101"/>
                      <a:pt x="119" y="95"/>
                      <a:pt x="118" y="95"/>
                    </a:cubicBezTo>
                    <a:cubicBezTo>
                      <a:pt x="118" y="95"/>
                      <a:pt x="118" y="96"/>
                      <a:pt x="118" y="96"/>
                    </a:cubicBezTo>
                    <a:cubicBezTo>
                      <a:pt x="118" y="97"/>
                      <a:pt x="116" y="93"/>
                      <a:pt x="115" y="93"/>
                    </a:cubicBezTo>
                    <a:cubicBezTo>
                      <a:pt x="115" y="93"/>
                      <a:pt x="116" y="95"/>
                      <a:pt x="116" y="95"/>
                    </a:cubicBezTo>
                    <a:cubicBezTo>
                      <a:pt x="115" y="96"/>
                      <a:pt x="113" y="92"/>
                      <a:pt x="112" y="91"/>
                    </a:cubicBezTo>
                    <a:cubicBezTo>
                      <a:pt x="111" y="90"/>
                      <a:pt x="111" y="92"/>
                      <a:pt x="110" y="93"/>
                    </a:cubicBezTo>
                    <a:cubicBezTo>
                      <a:pt x="110" y="94"/>
                      <a:pt x="108" y="90"/>
                      <a:pt x="108" y="90"/>
                    </a:cubicBezTo>
                    <a:cubicBezTo>
                      <a:pt x="108" y="90"/>
                      <a:pt x="105" y="90"/>
                      <a:pt x="105" y="90"/>
                    </a:cubicBezTo>
                    <a:cubicBezTo>
                      <a:pt x="105" y="91"/>
                      <a:pt x="106" y="92"/>
                      <a:pt x="107" y="92"/>
                    </a:cubicBezTo>
                    <a:cubicBezTo>
                      <a:pt x="108" y="93"/>
                      <a:pt x="108" y="93"/>
                      <a:pt x="109" y="94"/>
                    </a:cubicBezTo>
                    <a:cubicBezTo>
                      <a:pt x="110" y="95"/>
                      <a:pt x="112" y="96"/>
                      <a:pt x="114" y="97"/>
                    </a:cubicBezTo>
                    <a:cubicBezTo>
                      <a:pt x="116" y="99"/>
                      <a:pt x="117" y="100"/>
                      <a:pt x="118" y="102"/>
                    </a:cubicBezTo>
                    <a:cubicBezTo>
                      <a:pt x="120" y="105"/>
                      <a:pt x="120" y="105"/>
                      <a:pt x="117" y="104"/>
                    </a:cubicBezTo>
                    <a:cubicBezTo>
                      <a:pt x="113" y="102"/>
                      <a:pt x="106" y="103"/>
                      <a:pt x="103" y="99"/>
                    </a:cubicBezTo>
                    <a:cubicBezTo>
                      <a:pt x="102" y="97"/>
                      <a:pt x="99" y="99"/>
                      <a:pt x="97" y="97"/>
                    </a:cubicBezTo>
                    <a:cubicBezTo>
                      <a:pt x="96" y="96"/>
                      <a:pt x="90" y="94"/>
                      <a:pt x="90" y="93"/>
                    </a:cubicBezTo>
                    <a:cubicBezTo>
                      <a:pt x="90" y="92"/>
                      <a:pt x="93" y="93"/>
                      <a:pt x="93" y="92"/>
                    </a:cubicBezTo>
                    <a:cubicBezTo>
                      <a:pt x="94" y="91"/>
                      <a:pt x="91" y="90"/>
                      <a:pt x="91" y="90"/>
                    </a:cubicBezTo>
                    <a:cubicBezTo>
                      <a:pt x="88" y="89"/>
                      <a:pt x="86" y="87"/>
                      <a:pt x="84" y="86"/>
                    </a:cubicBezTo>
                    <a:cubicBezTo>
                      <a:pt x="83" y="85"/>
                      <a:pt x="84" y="84"/>
                      <a:pt x="82" y="84"/>
                    </a:cubicBezTo>
                    <a:cubicBezTo>
                      <a:pt x="82" y="83"/>
                      <a:pt x="77" y="83"/>
                      <a:pt x="77" y="83"/>
                    </a:cubicBezTo>
                    <a:cubicBezTo>
                      <a:pt x="77" y="84"/>
                      <a:pt x="78" y="82"/>
                      <a:pt x="77" y="8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6" name="Freeform 549">
                <a:extLst>
                  <a:ext uri="{FF2B5EF4-FFF2-40B4-BE49-F238E27FC236}">
                    <a16:creationId xmlns:a16="http://schemas.microsoft.com/office/drawing/2014/main" id="{7EBBCE2A-AC1E-984E-8789-C5677129B9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787" y="7593490"/>
                <a:ext cx="33354" cy="11766"/>
              </a:xfrm>
              <a:custGeom>
                <a:avLst/>
                <a:gdLst>
                  <a:gd name="T0" fmla="*/ 5 w 6"/>
                  <a:gd name="T1" fmla="*/ 1 h 2"/>
                  <a:gd name="T2" fmla="*/ 1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5" y="2"/>
                      <a:pt x="0" y="0"/>
                      <a:pt x="1" y="0"/>
                    </a:cubicBezTo>
                    <a:cubicBezTo>
                      <a:pt x="3" y="0"/>
                      <a:pt x="6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7" name="Freeform 550">
                <a:extLst>
                  <a:ext uri="{FF2B5EF4-FFF2-40B4-BE49-F238E27FC236}">
                    <a16:creationId xmlns:a16="http://schemas.microsoft.com/office/drawing/2014/main" id="{DD839118-EA80-3F4A-99BB-797373262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579" y="7340533"/>
                <a:ext cx="44472" cy="11766"/>
              </a:xfrm>
              <a:custGeom>
                <a:avLst/>
                <a:gdLst>
                  <a:gd name="T0" fmla="*/ 7 w 8"/>
                  <a:gd name="T1" fmla="*/ 1 h 2"/>
                  <a:gd name="T2" fmla="*/ 2 w 8"/>
                  <a:gd name="T3" fmla="*/ 2 h 2"/>
                  <a:gd name="T4" fmla="*/ 3 w 8"/>
                  <a:gd name="T5" fmla="*/ 0 h 2"/>
                  <a:gd name="T6" fmla="*/ 7 w 8"/>
                  <a:gd name="T7" fmla="*/ 1 h 2"/>
                  <a:gd name="T8" fmla="*/ 7 w 8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">
                    <a:moveTo>
                      <a:pt x="7" y="1"/>
                    </a:moveTo>
                    <a:cubicBezTo>
                      <a:pt x="8" y="2"/>
                      <a:pt x="3" y="2"/>
                      <a:pt x="2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0"/>
                      <a:pt x="7" y="1"/>
                    </a:cubicBezTo>
                    <a:cubicBezTo>
                      <a:pt x="8" y="2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8" name="Freeform 551">
                <a:extLst>
                  <a:ext uri="{FF2B5EF4-FFF2-40B4-BE49-F238E27FC236}">
                    <a16:creationId xmlns:a16="http://schemas.microsoft.com/office/drawing/2014/main" id="{5B1B84E1-D5EC-0345-8556-1E7CBE84D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9722" y="7328768"/>
                <a:ext cx="64856" cy="56866"/>
              </a:xfrm>
              <a:custGeom>
                <a:avLst/>
                <a:gdLst>
                  <a:gd name="T0" fmla="*/ 10 w 12"/>
                  <a:gd name="T1" fmla="*/ 7 h 10"/>
                  <a:gd name="T2" fmla="*/ 3 w 12"/>
                  <a:gd name="T3" fmla="*/ 9 h 10"/>
                  <a:gd name="T4" fmla="*/ 2 w 12"/>
                  <a:gd name="T5" fmla="*/ 2 h 10"/>
                  <a:gd name="T6" fmla="*/ 9 w 12"/>
                  <a:gd name="T7" fmla="*/ 0 h 10"/>
                  <a:gd name="T8" fmla="*/ 10 w 12"/>
                  <a:gd name="T9" fmla="*/ 7 h 10"/>
                  <a:gd name="T10" fmla="*/ 10 w 12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">
                    <a:moveTo>
                      <a:pt x="10" y="7"/>
                    </a:moveTo>
                    <a:cubicBezTo>
                      <a:pt x="8" y="8"/>
                      <a:pt x="6" y="10"/>
                      <a:pt x="3" y="9"/>
                    </a:cubicBezTo>
                    <a:cubicBezTo>
                      <a:pt x="0" y="7"/>
                      <a:pt x="0" y="4"/>
                      <a:pt x="2" y="2"/>
                    </a:cubicBezTo>
                    <a:cubicBezTo>
                      <a:pt x="3" y="0"/>
                      <a:pt x="7" y="0"/>
                      <a:pt x="9" y="0"/>
                    </a:cubicBezTo>
                    <a:cubicBezTo>
                      <a:pt x="11" y="0"/>
                      <a:pt x="12" y="5"/>
                      <a:pt x="10" y="7"/>
                    </a:cubicBezTo>
                    <a:cubicBezTo>
                      <a:pt x="9" y="8"/>
                      <a:pt x="12" y="6"/>
                      <a:pt x="10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9" name="Freeform 552">
                <a:extLst>
                  <a:ext uri="{FF2B5EF4-FFF2-40B4-BE49-F238E27FC236}">
                    <a16:creationId xmlns:a16="http://schemas.microsoft.com/office/drawing/2014/main" id="{AF4FDC7E-41C0-B546-B34F-3F06953C95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0425" y="7277784"/>
                <a:ext cx="37061" cy="21570"/>
              </a:xfrm>
              <a:custGeom>
                <a:avLst/>
                <a:gdLst>
                  <a:gd name="T0" fmla="*/ 1 w 7"/>
                  <a:gd name="T1" fmla="*/ 4 h 4"/>
                  <a:gd name="T2" fmla="*/ 5 w 7"/>
                  <a:gd name="T3" fmla="*/ 0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0" y="4"/>
                      <a:pt x="4" y="0"/>
                      <a:pt x="5" y="0"/>
                    </a:cubicBezTo>
                    <a:cubicBezTo>
                      <a:pt x="7" y="1"/>
                      <a:pt x="3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0" name="Freeform 553">
                <a:extLst>
                  <a:ext uri="{FF2B5EF4-FFF2-40B4-BE49-F238E27FC236}">
                    <a16:creationId xmlns:a16="http://schemas.microsoft.com/office/drawing/2014/main" id="{E24E0FA2-45D6-8545-9B71-5785252170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4164" y="7271900"/>
                <a:ext cx="33354" cy="17647"/>
              </a:xfrm>
              <a:custGeom>
                <a:avLst/>
                <a:gdLst>
                  <a:gd name="T0" fmla="*/ 2 w 6"/>
                  <a:gd name="T1" fmla="*/ 3 h 3"/>
                  <a:gd name="T2" fmla="*/ 2 w 6"/>
                  <a:gd name="T3" fmla="*/ 1 h 3"/>
                  <a:gd name="T4" fmla="*/ 2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2" y="3"/>
                    </a:moveTo>
                    <a:cubicBezTo>
                      <a:pt x="2" y="3"/>
                      <a:pt x="0" y="1"/>
                      <a:pt x="2" y="1"/>
                    </a:cubicBezTo>
                    <a:cubicBezTo>
                      <a:pt x="3" y="0"/>
                      <a:pt x="6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1" name="Freeform 554">
                <a:extLst>
                  <a:ext uri="{FF2B5EF4-FFF2-40B4-BE49-F238E27FC236}">
                    <a16:creationId xmlns:a16="http://schemas.microsoft.com/office/drawing/2014/main" id="{DC4C6BD4-E10F-9848-B22A-99873B45C2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2662" y="7260136"/>
                <a:ext cx="25943" cy="11766"/>
              </a:xfrm>
              <a:custGeom>
                <a:avLst/>
                <a:gdLst>
                  <a:gd name="T0" fmla="*/ 0 w 5"/>
                  <a:gd name="T1" fmla="*/ 1 h 2"/>
                  <a:gd name="T2" fmla="*/ 4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2"/>
                      <a:pt x="5" y="1"/>
                      <a:pt x="4" y="0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2" name="Freeform 555">
                <a:extLst>
                  <a:ext uri="{FF2B5EF4-FFF2-40B4-BE49-F238E27FC236}">
                    <a16:creationId xmlns:a16="http://schemas.microsoft.com/office/drawing/2014/main" id="{1ADBDDE6-63F0-4F4C-9AA8-55C5A98E4B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953" y="7040514"/>
                <a:ext cx="142682" cy="64711"/>
              </a:xfrm>
              <a:custGeom>
                <a:avLst/>
                <a:gdLst>
                  <a:gd name="T0" fmla="*/ 25 w 26"/>
                  <a:gd name="T1" fmla="*/ 9 h 11"/>
                  <a:gd name="T2" fmla="*/ 18 w 26"/>
                  <a:gd name="T3" fmla="*/ 8 h 11"/>
                  <a:gd name="T4" fmla="*/ 10 w 26"/>
                  <a:gd name="T5" fmla="*/ 10 h 11"/>
                  <a:gd name="T6" fmla="*/ 3 w 26"/>
                  <a:gd name="T7" fmla="*/ 6 h 11"/>
                  <a:gd name="T8" fmla="*/ 2 w 26"/>
                  <a:gd name="T9" fmla="*/ 1 h 11"/>
                  <a:gd name="T10" fmla="*/ 8 w 26"/>
                  <a:gd name="T11" fmla="*/ 2 h 11"/>
                  <a:gd name="T12" fmla="*/ 17 w 26"/>
                  <a:gd name="T13" fmla="*/ 2 h 11"/>
                  <a:gd name="T14" fmla="*/ 22 w 26"/>
                  <a:gd name="T15" fmla="*/ 5 h 11"/>
                  <a:gd name="T16" fmla="*/ 25 w 26"/>
                  <a:gd name="T17" fmla="*/ 9 h 11"/>
                  <a:gd name="T18" fmla="*/ 25 w 26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1">
                    <a:moveTo>
                      <a:pt x="25" y="9"/>
                    </a:moveTo>
                    <a:cubicBezTo>
                      <a:pt x="22" y="9"/>
                      <a:pt x="20" y="8"/>
                      <a:pt x="18" y="8"/>
                    </a:cubicBezTo>
                    <a:cubicBezTo>
                      <a:pt x="15" y="8"/>
                      <a:pt x="13" y="10"/>
                      <a:pt x="10" y="10"/>
                    </a:cubicBezTo>
                    <a:cubicBezTo>
                      <a:pt x="7" y="11"/>
                      <a:pt x="6" y="7"/>
                      <a:pt x="3" y="6"/>
                    </a:cubicBezTo>
                    <a:cubicBezTo>
                      <a:pt x="2" y="5"/>
                      <a:pt x="0" y="3"/>
                      <a:pt x="2" y="1"/>
                    </a:cubicBezTo>
                    <a:cubicBezTo>
                      <a:pt x="3" y="0"/>
                      <a:pt x="7" y="2"/>
                      <a:pt x="8" y="2"/>
                    </a:cubicBezTo>
                    <a:cubicBezTo>
                      <a:pt x="11" y="3"/>
                      <a:pt x="14" y="1"/>
                      <a:pt x="17" y="2"/>
                    </a:cubicBezTo>
                    <a:cubicBezTo>
                      <a:pt x="19" y="2"/>
                      <a:pt x="20" y="4"/>
                      <a:pt x="22" y="5"/>
                    </a:cubicBezTo>
                    <a:cubicBezTo>
                      <a:pt x="22" y="6"/>
                      <a:pt x="25" y="9"/>
                      <a:pt x="25" y="9"/>
                    </a:cubicBezTo>
                    <a:cubicBezTo>
                      <a:pt x="23" y="9"/>
                      <a:pt x="26" y="9"/>
                      <a:pt x="25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3" name="Freeform 556">
                <a:extLst>
                  <a:ext uri="{FF2B5EF4-FFF2-40B4-BE49-F238E27FC236}">
                    <a16:creationId xmlns:a16="http://schemas.microsoft.com/office/drawing/2014/main" id="{F93BC4F8-643B-6F4D-9101-1F00AB9421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3660" y="8083716"/>
                <a:ext cx="157506" cy="109812"/>
              </a:xfrm>
              <a:custGeom>
                <a:avLst/>
                <a:gdLst>
                  <a:gd name="T0" fmla="*/ 27 w 29"/>
                  <a:gd name="T1" fmla="*/ 16 h 19"/>
                  <a:gd name="T2" fmla="*/ 24 w 29"/>
                  <a:gd name="T3" fmla="*/ 12 h 19"/>
                  <a:gd name="T4" fmla="*/ 19 w 29"/>
                  <a:gd name="T5" fmla="*/ 10 h 19"/>
                  <a:gd name="T6" fmla="*/ 14 w 29"/>
                  <a:gd name="T7" fmla="*/ 3 h 19"/>
                  <a:gd name="T8" fmla="*/ 8 w 29"/>
                  <a:gd name="T9" fmla="*/ 2 h 19"/>
                  <a:gd name="T10" fmla="*/ 2 w 29"/>
                  <a:gd name="T11" fmla="*/ 0 h 19"/>
                  <a:gd name="T12" fmla="*/ 3 w 29"/>
                  <a:gd name="T13" fmla="*/ 2 h 19"/>
                  <a:gd name="T14" fmla="*/ 5 w 29"/>
                  <a:gd name="T15" fmla="*/ 3 h 19"/>
                  <a:gd name="T16" fmla="*/ 6 w 29"/>
                  <a:gd name="T17" fmla="*/ 4 h 19"/>
                  <a:gd name="T18" fmla="*/ 4 w 29"/>
                  <a:gd name="T19" fmla="*/ 2 h 19"/>
                  <a:gd name="T20" fmla="*/ 4 w 29"/>
                  <a:gd name="T21" fmla="*/ 4 h 19"/>
                  <a:gd name="T22" fmla="*/ 7 w 29"/>
                  <a:gd name="T23" fmla="*/ 6 h 19"/>
                  <a:gd name="T24" fmla="*/ 12 w 29"/>
                  <a:gd name="T25" fmla="*/ 9 h 19"/>
                  <a:gd name="T26" fmla="*/ 10 w 29"/>
                  <a:gd name="T27" fmla="*/ 10 h 19"/>
                  <a:gd name="T28" fmla="*/ 14 w 29"/>
                  <a:gd name="T29" fmla="*/ 10 h 19"/>
                  <a:gd name="T30" fmla="*/ 14 w 29"/>
                  <a:gd name="T31" fmla="*/ 12 h 19"/>
                  <a:gd name="T32" fmla="*/ 19 w 29"/>
                  <a:gd name="T33" fmla="*/ 12 h 19"/>
                  <a:gd name="T34" fmla="*/ 27 w 29"/>
                  <a:gd name="T35" fmla="*/ 16 h 19"/>
                  <a:gd name="T36" fmla="*/ 27 w 29"/>
                  <a:gd name="T3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19">
                    <a:moveTo>
                      <a:pt x="27" y="16"/>
                    </a:moveTo>
                    <a:cubicBezTo>
                      <a:pt x="26" y="15"/>
                      <a:pt x="25" y="13"/>
                      <a:pt x="24" y="12"/>
                    </a:cubicBezTo>
                    <a:cubicBezTo>
                      <a:pt x="23" y="10"/>
                      <a:pt x="21" y="10"/>
                      <a:pt x="19" y="10"/>
                    </a:cubicBezTo>
                    <a:cubicBezTo>
                      <a:pt x="17" y="8"/>
                      <a:pt x="17" y="4"/>
                      <a:pt x="14" y="3"/>
                    </a:cubicBezTo>
                    <a:cubicBezTo>
                      <a:pt x="13" y="3"/>
                      <a:pt x="10" y="3"/>
                      <a:pt x="8" y="2"/>
                    </a:cubicBezTo>
                    <a:cubicBezTo>
                      <a:pt x="7" y="1"/>
                      <a:pt x="5" y="0"/>
                      <a:pt x="2" y="0"/>
                    </a:cubicBezTo>
                    <a:cubicBezTo>
                      <a:pt x="0" y="0"/>
                      <a:pt x="1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5" y="4"/>
                      <a:pt x="4" y="3"/>
                      <a:pt x="4" y="2"/>
                    </a:cubicBezTo>
                    <a:cubicBezTo>
                      <a:pt x="4" y="2"/>
                      <a:pt x="4" y="4"/>
                      <a:pt x="4" y="4"/>
                    </a:cubicBezTo>
                    <a:cubicBezTo>
                      <a:pt x="4" y="6"/>
                      <a:pt x="6" y="6"/>
                      <a:pt x="7" y="6"/>
                    </a:cubicBezTo>
                    <a:cubicBezTo>
                      <a:pt x="7" y="6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0"/>
                      <a:pt x="14" y="10"/>
                      <a:pt x="14" y="10"/>
                    </a:cubicBezTo>
                    <a:cubicBezTo>
                      <a:pt x="16" y="11"/>
                      <a:pt x="14" y="12"/>
                      <a:pt x="14" y="12"/>
                    </a:cubicBezTo>
                    <a:cubicBezTo>
                      <a:pt x="15" y="13"/>
                      <a:pt x="18" y="12"/>
                      <a:pt x="19" y="12"/>
                    </a:cubicBezTo>
                    <a:cubicBezTo>
                      <a:pt x="14" y="13"/>
                      <a:pt x="29" y="19"/>
                      <a:pt x="27" y="16"/>
                    </a:cubicBezTo>
                    <a:cubicBezTo>
                      <a:pt x="26" y="15"/>
                      <a:pt x="28" y="18"/>
                      <a:pt x="27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4" name="Freeform 557">
                <a:extLst>
                  <a:ext uri="{FF2B5EF4-FFF2-40B4-BE49-F238E27FC236}">
                    <a16:creationId xmlns:a16="http://schemas.microsoft.com/office/drawing/2014/main" id="{AA922FAA-FAA4-F943-9606-C36AA9E455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9509" y="7956257"/>
                <a:ext cx="70415" cy="80397"/>
              </a:xfrm>
              <a:custGeom>
                <a:avLst/>
                <a:gdLst>
                  <a:gd name="T0" fmla="*/ 11 w 13"/>
                  <a:gd name="T1" fmla="*/ 14 h 14"/>
                  <a:gd name="T2" fmla="*/ 11 w 13"/>
                  <a:gd name="T3" fmla="*/ 14 h 14"/>
                  <a:gd name="T4" fmla="*/ 8 w 13"/>
                  <a:gd name="T5" fmla="*/ 11 h 14"/>
                  <a:gd name="T6" fmla="*/ 7 w 13"/>
                  <a:gd name="T7" fmla="*/ 7 h 14"/>
                  <a:gd name="T8" fmla="*/ 6 w 13"/>
                  <a:gd name="T9" fmla="*/ 5 h 14"/>
                  <a:gd name="T10" fmla="*/ 7 w 13"/>
                  <a:gd name="T11" fmla="*/ 2 h 14"/>
                  <a:gd name="T12" fmla="*/ 4 w 13"/>
                  <a:gd name="T13" fmla="*/ 4 h 14"/>
                  <a:gd name="T14" fmla="*/ 6 w 13"/>
                  <a:gd name="T15" fmla="*/ 1 h 14"/>
                  <a:gd name="T16" fmla="*/ 1 w 13"/>
                  <a:gd name="T17" fmla="*/ 0 h 14"/>
                  <a:gd name="T18" fmla="*/ 3 w 13"/>
                  <a:gd name="T19" fmla="*/ 6 h 14"/>
                  <a:gd name="T20" fmla="*/ 11 w 13"/>
                  <a:gd name="T21" fmla="*/ 14 h 14"/>
                  <a:gd name="T22" fmla="*/ 11 w 13"/>
                  <a:gd name="T2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4"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9" y="11"/>
                      <a:pt x="8" y="11"/>
                    </a:cubicBezTo>
                    <a:cubicBezTo>
                      <a:pt x="7" y="9"/>
                      <a:pt x="8" y="8"/>
                      <a:pt x="7" y="7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9" y="0"/>
                      <a:pt x="3" y="3"/>
                      <a:pt x="4" y="4"/>
                    </a:cubicBezTo>
                    <a:cubicBezTo>
                      <a:pt x="3" y="3"/>
                      <a:pt x="6" y="1"/>
                      <a:pt x="6" y="1"/>
                    </a:cubicBezTo>
                    <a:cubicBezTo>
                      <a:pt x="5" y="0"/>
                      <a:pt x="1" y="0"/>
                      <a:pt x="1" y="0"/>
                    </a:cubicBezTo>
                    <a:cubicBezTo>
                      <a:pt x="0" y="1"/>
                      <a:pt x="2" y="5"/>
                      <a:pt x="3" y="6"/>
                    </a:cubicBezTo>
                    <a:cubicBezTo>
                      <a:pt x="5" y="8"/>
                      <a:pt x="8" y="13"/>
                      <a:pt x="11" y="14"/>
                    </a:cubicBezTo>
                    <a:cubicBezTo>
                      <a:pt x="13" y="14"/>
                      <a:pt x="8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5" name="Freeform 558">
                <a:extLst>
                  <a:ext uri="{FF2B5EF4-FFF2-40B4-BE49-F238E27FC236}">
                    <a16:creationId xmlns:a16="http://schemas.microsoft.com/office/drawing/2014/main" id="{12EC6ED3-7883-6A47-A902-0D98D5CB8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5067" y="7864093"/>
                <a:ext cx="22237" cy="23531"/>
              </a:xfrm>
              <a:custGeom>
                <a:avLst/>
                <a:gdLst>
                  <a:gd name="T0" fmla="*/ 3 w 4"/>
                  <a:gd name="T1" fmla="*/ 3 h 4"/>
                  <a:gd name="T2" fmla="*/ 2 w 4"/>
                  <a:gd name="T3" fmla="*/ 1 h 4"/>
                  <a:gd name="T4" fmla="*/ 3 w 4"/>
                  <a:gd name="T5" fmla="*/ 3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2"/>
                      <a:pt x="0" y="2"/>
                      <a:pt x="2" y="1"/>
                    </a:cubicBezTo>
                    <a:cubicBezTo>
                      <a:pt x="3" y="0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4" y="4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6" name="Freeform 559">
                <a:extLst>
                  <a:ext uri="{FF2B5EF4-FFF2-40B4-BE49-F238E27FC236}">
                    <a16:creationId xmlns:a16="http://schemas.microsoft.com/office/drawing/2014/main" id="{7B919D56-50C1-A44B-B22F-48F6163FDC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7271" y="7836643"/>
                <a:ext cx="33354" cy="33334"/>
              </a:xfrm>
              <a:custGeom>
                <a:avLst/>
                <a:gdLst>
                  <a:gd name="T0" fmla="*/ 5 w 6"/>
                  <a:gd name="T1" fmla="*/ 2 h 6"/>
                  <a:gd name="T2" fmla="*/ 0 w 6"/>
                  <a:gd name="T3" fmla="*/ 1 h 6"/>
                  <a:gd name="T4" fmla="*/ 1 w 6"/>
                  <a:gd name="T5" fmla="*/ 3 h 6"/>
                  <a:gd name="T6" fmla="*/ 1 w 6"/>
                  <a:gd name="T7" fmla="*/ 6 h 6"/>
                  <a:gd name="T8" fmla="*/ 5 w 6"/>
                  <a:gd name="T9" fmla="*/ 5 h 6"/>
                  <a:gd name="T10" fmla="*/ 3 w 6"/>
                  <a:gd name="T11" fmla="*/ 3 h 6"/>
                  <a:gd name="T12" fmla="*/ 5 w 6"/>
                  <a:gd name="T13" fmla="*/ 2 h 6"/>
                  <a:gd name="T14" fmla="*/ 5 w 6"/>
                  <a:gd name="T1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5" y="2"/>
                    </a:moveTo>
                    <a:cubicBezTo>
                      <a:pt x="4" y="2"/>
                      <a:pt x="1" y="0"/>
                      <a:pt x="0" y="1"/>
                    </a:cubicBezTo>
                    <a:cubicBezTo>
                      <a:pt x="1" y="0"/>
                      <a:pt x="2" y="4"/>
                      <a:pt x="1" y="3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1" y="5"/>
                      <a:pt x="5" y="4"/>
                      <a:pt x="5" y="5"/>
                    </a:cubicBezTo>
                    <a:cubicBezTo>
                      <a:pt x="5" y="4"/>
                      <a:pt x="4" y="4"/>
                      <a:pt x="3" y="3"/>
                    </a:cubicBezTo>
                    <a:cubicBezTo>
                      <a:pt x="4" y="4"/>
                      <a:pt x="6" y="2"/>
                      <a:pt x="5" y="2"/>
                    </a:cubicBezTo>
                    <a:cubicBezTo>
                      <a:pt x="4" y="2"/>
                      <a:pt x="6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7" name="Freeform 560">
                <a:extLst>
                  <a:ext uri="{FF2B5EF4-FFF2-40B4-BE49-F238E27FC236}">
                    <a16:creationId xmlns:a16="http://schemas.microsoft.com/office/drawing/2014/main" id="{7F8D65EB-C6AE-3A48-8687-4AE6BE4BF3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2447" y="7846445"/>
                <a:ext cx="20384" cy="35296"/>
              </a:xfrm>
              <a:custGeom>
                <a:avLst/>
                <a:gdLst>
                  <a:gd name="T0" fmla="*/ 2 w 4"/>
                  <a:gd name="T1" fmla="*/ 0 h 6"/>
                  <a:gd name="T2" fmla="*/ 2 w 4"/>
                  <a:gd name="T3" fmla="*/ 2 h 6"/>
                  <a:gd name="T4" fmla="*/ 2 w 4"/>
                  <a:gd name="T5" fmla="*/ 5 h 6"/>
                  <a:gd name="T6" fmla="*/ 3 w 4"/>
                  <a:gd name="T7" fmla="*/ 3 h 6"/>
                  <a:gd name="T8" fmla="*/ 2 w 4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0"/>
                    </a:moveTo>
                    <a:cubicBezTo>
                      <a:pt x="0" y="0"/>
                      <a:pt x="2" y="1"/>
                      <a:pt x="2" y="2"/>
                    </a:cubicBezTo>
                    <a:cubicBezTo>
                      <a:pt x="2" y="3"/>
                      <a:pt x="1" y="5"/>
                      <a:pt x="2" y="5"/>
                    </a:cubicBezTo>
                    <a:cubicBezTo>
                      <a:pt x="3" y="6"/>
                      <a:pt x="3" y="3"/>
                      <a:pt x="3" y="3"/>
                    </a:cubicBezTo>
                    <a:cubicBezTo>
                      <a:pt x="3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8" name="Freeform 561">
                <a:extLst>
                  <a:ext uri="{FF2B5EF4-FFF2-40B4-BE49-F238E27FC236}">
                    <a16:creationId xmlns:a16="http://schemas.microsoft.com/office/drawing/2014/main" id="{B0022262-B98A-2F4B-A05C-327132E02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9092" y="7813110"/>
                <a:ext cx="27795" cy="62748"/>
              </a:xfrm>
              <a:custGeom>
                <a:avLst/>
                <a:gdLst>
                  <a:gd name="T0" fmla="*/ 4 w 5"/>
                  <a:gd name="T1" fmla="*/ 10 h 11"/>
                  <a:gd name="T2" fmla="*/ 2 w 5"/>
                  <a:gd name="T3" fmla="*/ 6 h 11"/>
                  <a:gd name="T4" fmla="*/ 1 w 5"/>
                  <a:gd name="T5" fmla="*/ 3 h 11"/>
                  <a:gd name="T6" fmla="*/ 5 w 5"/>
                  <a:gd name="T7" fmla="*/ 5 h 11"/>
                  <a:gd name="T8" fmla="*/ 4 w 5"/>
                  <a:gd name="T9" fmla="*/ 10 h 11"/>
                  <a:gd name="T10" fmla="*/ 4 w 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4" y="10"/>
                    </a:moveTo>
                    <a:cubicBezTo>
                      <a:pt x="4" y="9"/>
                      <a:pt x="2" y="6"/>
                      <a:pt x="2" y="6"/>
                    </a:cubicBezTo>
                    <a:cubicBezTo>
                      <a:pt x="4" y="4"/>
                      <a:pt x="0" y="4"/>
                      <a:pt x="1" y="3"/>
                    </a:cubicBezTo>
                    <a:cubicBezTo>
                      <a:pt x="2" y="0"/>
                      <a:pt x="5" y="5"/>
                      <a:pt x="5" y="5"/>
                    </a:cubicBezTo>
                    <a:cubicBezTo>
                      <a:pt x="5" y="6"/>
                      <a:pt x="5" y="11"/>
                      <a:pt x="4" y="10"/>
                    </a:cubicBezTo>
                    <a:cubicBezTo>
                      <a:pt x="4" y="9"/>
                      <a:pt x="5" y="11"/>
                      <a:pt x="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9" name="Freeform 562">
                <a:extLst>
                  <a:ext uri="{FF2B5EF4-FFF2-40B4-BE49-F238E27FC236}">
                    <a16:creationId xmlns:a16="http://schemas.microsoft.com/office/drawing/2014/main" id="{DB3A0E3A-34B3-FE4F-BF4F-98C16ED103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6856" y="7789579"/>
                <a:ext cx="38914" cy="41179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3 h 7"/>
                  <a:gd name="T4" fmla="*/ 0 w 7"/>
                  <a:gd name="T5" fmla="*/ 2 h 7"/>
                  <a:gd name="T6" fmla="*/ 5 w 7"/>
                  <a:gd name="T7" fmla="*/ 1 h 7"/>
                  <a:gd name="T8" fmla="*/ 4 w 7"/>
                  <a:gd name="T9" fmla="*/ 3 h 7"/>
                  <a:gd name="T10" fmla="*/ 7 w 7"/>
                  <a:gd name="T11" fmla="*/ 4 h 7"/>
                  <a:gd name="T12" fmla="*/ 5 w 7"/>
                  <a:gd name="T13" fmla="*/ 5 h 7"/>
                  <a:gd name="T14" fmla="*/ 4 w 7"/>
                  <a:gd name="T15" fmla="*/ 6 h 7"/>
                  <a:gd name="T16" fmla="*/ 4 w 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4"/>
                      <a:pt x="1" y="4"/>
                      <a:pt x="2" y="3"/>
                    </a:cubicBezTo>
                    <a:cubicBezTo>
                      <a:pt x="2" y="2"/>
                      <a:pt x="0" y="2"/>
                      <a:pt x="0" y="2"/>
                    </a:cubicBezTo>
                    <a:cubicBezTo>
                      <a:pt x="0" y="1"/>
                      <a:pt x="4" y="0"/>
                      <a:pt x="5" y="1"/>
                    </a:cubicBezTo>
                    <a:cubicBezTo>
                      <a:pt x="5" y="1"/>
                      <a:pt x="3" y="2"/>
                      <a:pt x="4" y="3"/>
                    </a:cubicBezTo>
                    <a:cubicBezTo>
                      <a:pt x="5" y="3"/>
                      <a:pt x="7" y="4"/>
                      <a:pt x="7" y="4"/>
                    </a:cubicBezTo>
                    <a:cubicBezTo>
                      <a:pt x="7" y="5"/>
                      <a:pt x="5" y="5"/>
                      <a:pt x="5" y="5"/>
                    </a:cubicBezTo>
                    <a:cubicBezTo>
                      <a:pt x="4" y="5"/>
                      <a:pt x="5" y="7"/>
                      <a:pt x="4" y="6"/>
                    </a:cubicBezTo>
                    <a:cubicBezTo>
                      <a:pt x="2" y="5"/>
                      <a:pt x="4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0" name="Freeform 563">
                <a:extLst>
                  <a:ext uri="{FF2B5EF4-FFF2-40B4-BE49-F238E27FC236}">
                    <a16:creationId xmlns:a16="http://schemas.microsoft.com/office/drawing/2014/main" id="{72000532-4BCA-144D-AF7A-4EACC6939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5770" y="7789579"/>
                <a:ext cx="37061" cy="52944"/>
              </a:xfrm>
              <a:custGeom>
                <a:avLst/>
                <a:gdLst>
                  <a:gd name="T0" fmla="*/ 3 w 7"/>
                  <a:gd name="T1" fmla="*/ 8 h 9"/>
                  <a:gd name="T2" fmla="*/ 4 w 7"/>
                  <a:gd name="T3" fmla="*/ 6 h 9"/>
                  <a:gd name="T4" fmla="*/ 2 w 7"/>
                  <a:gd name="T5" fmla="*/ 4 h 9"/>
                  <a:gd name="T6" fmla="*/ 3 w 7"/>
                  <a:gd name="T7" fmla="*/ 1 h 9"/>
                  <a:gd name="T8" fmla="*/ 6 w 7"/>
                  <a:gd name="T9" fmla="*/ 5 h 9"/>
                  <a:gd name="T10" fmla="*/ 3 w 7"/>
                  <a:gd name="T11" fmla="*/ 8 h 9"/>
                  <a:gd name="T12" fmla="*/ 3 w 7"/>
                  <a:gd name="T13" fmla="*/ 8 h 9"/>
                  <a:gd name="T14" fmla="*/ 3 w 7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9">
                    <a:moveTo>
                      <a:pt x="3" y="8"/>
                    </a:moveTo>
                    <a:cubicBezTo>
                      <a:pt x="4" y="7"/>
                      <a:pt x="5" y="7"/>
                      <a:pt x="4" y="6"/>
                    </a:cubicBezTo>
                    <a:cubicBezTo>
                      <a:pt x="4" y="5"/>
                      <a:pt x="2" y="5"/>
                      <a:pt x="2" y="4"/>
                    </a:cubicBezTo>
                    <a:cubicBezTo>
                      <a:pt x="3" y="3"/>
                      <a:pt x="0" y="0"/>
                      <a:pt x="3" y="1"/>
                    </a:cubicBezTo>
                    <a:cubicBezTo>
                      <a:pt x="6" y="2"/>
                      <a:pt x="6" y="3"/>
                      <a:pt x="6" y="5"/>
                    </a:cubicBezTo>
                    <a:cubicBezTo>
                      <a:pt x="7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7"/>
                      <a:pt x="2" y="9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1" name="Freeform 564">
                <a:extLst>
                  <a:ext uri="{FF2B5EF4-FFF2-40B4-BE49-F238E27FC236}">
                    <a16:creationId xmlns:a16="http://schemas.microsoft.com/office/drawing/2014/main" id="{F5C38565-BD21-344E-9DD3-DEE74E6996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4650" y="7801344"/>
                <a:ext cx="16677" cy="5882"/>
              </a:xfrm>
              <a:custGeom>
                <a:avLst/>
                <a:gdLst>
                  <a:gd name="T0" fmla="*/ 2 w 3"/>
                  <a:gd name="T1" fmla="*/ 1 h 1"/>
                  <a:gd name="T2" fmla="*/ 0 w 3"/>
                  <a:gd name="T3" fmla="*/ 0 h 1"/>
                  <a:gd name="T4" fmla="*/ 3 w 3"/>
                  <a:gd name="T5" fmla="*/ 0 h 1"/>
                  <a:gd name="T6" fmla="*/ 2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2" name="Freeform 565">
                <a:extLst>
                  <a:ext uri="{FF2B5EF4-FFF2-40B4-BE49-F238E27FC236}">
                    <a16:creationId xmlns:a16="http://schemas.microsoft.com/office/drawing/2014/main" id="{55427494-122F-B240-89A1-770E2ABA31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2098" y="7807228"/>
                <a:ext cx="72267" cy="39218"/>
              </a:xfrm>
              <a:custGeom>
                <a:avLst/>
                <a:gdLst>
                  <a:gd name="T0" fmla="*/ 10 w 13"/>
                  <a:gd name="T1" fmla="*/ 1 h 7"/>
                  <a:gd name="T2" fmla="*/ 7 w 13"/>
                  <a:gd name="T3" fmla="*/ 1 h 7"/>
                  <a:gd name="T4" fmla="*/ 5 w 13"/>
                  <a:gd name="T5" fmla="*/ 1 h 7"/>
                  <a:gd name="T6" fmla="*/ 5 w 13"/>
                  <a:gd name="T7" fmla="*/ 4 h 7"/>
                  <a:gd name="T8" fmla="*/ 1 w 13"/>
                  <a:gd name="T9" fmla="*/ 3 h 7"/>
                  <a:gd name="T10" fmla="*/ 1 w 13"/>
                  <a:gd name="T11" fmla="*/ 6 h 7"/>
                  <a:gd name="T12" fmla="*/ 11 w 13"/>
                  <a:gd name="T13" fmla="*/ 4 h 7"/>
                  <a:gd name="T14" fmla="*/ 9 w 13"/>
                  <a:gd name="T15" fmla="*/ 3 h 7"/>
                  <a:gd name="T16" fmla="*/ 12 w 13"/>
                  <a:gd name="T17" fmla="*/ 3 h 7"/>
                  <a:gd name="T18" fmla="*/ 10 w 13"/>
                  <a:gd name="T19" fmla="*/ 1 h 7"/>
                  <a:gd name="T20" fmla="*/ 10 w 13"/>
                  <a:gd name="T2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10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3" y="2"/>
                      <a:pt x="4" y="4"/>
                      <a:pt x="5" y="4"/>
                    </a:cubicBezTo>
                    <a:cubicBezTo>
                      <a:pt x="4" y="4"/>
                      <a:pt x="2" y="1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2" y="7"/>
                      <a:pt x="10" y="5"/>
                      <a:pt x="11" y="4"/>
                    </a:cubicBezTo>
                    <a:cubicBezTo>
                      <a:pt x="11" y="4"/>
                      <a:pt x="10" y="3"/>
                      <a:pt x="9" y="3"/>
                    </a:cubicBezTo>
                    <a:cubicBezTo>
                      <a:pt x="10" y="3"/>
                      <a:pt x="12" y="3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9" y="1"/>
                      <a:pt x="11" y="0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3" name="Freeform 566">
                <a:extLst>
                  <a:ext uri="{FF2B5EF4-FFF2-40B4-BE49-F238E27FC236}">
                    <a16:creationId xmlns:a16="http://schemas.microsoft.com/office/drawing/2014/main" id="{17DF8BE1-88D6-AB44-BBF8-6EDFE3C548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9894" y="7771931"/>
                <a:ext cx="44472" cy="41179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4 h 7"/>
                  <a:gd name="T4" fmla="*/ 8 w 8"/>
                  <a:gd name="T5" fmla="*/ 4 h 7"/>
                  <a:gd name="T6" fmla="*/ 5 w 8"/>
                  <a:gd name="T7" fmla="*/ 2 h 7"/>
                  <a:gd name="T8" fmla="*/ 2 w 8"/>
                  <a:gd name="T9" fmla="*/ 6 h 7"/>
                  <a:gd name="T10" fmla="*/ 2 w 8"/>
                  <a:gd name="T11" fmla="*/ 6 h 7"/>
                  <a:gd name="T12" fmla="*/ 2 w 8"/>
                  <a:gd name="T1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5"/>
                      <a:pt x="4" y="5"/>
                      <a:pt x="5" y="4"/>
                    </a:cubicBezTo>
                    <a:cubicBezTo>
                      <a:pt x="6" y="4"/>
                      <a:pt x="8" y="4"/>
                      <a:pt x="8" y="4"/>
                    </a:cubicBezTo>
                    <a:cubicBezTo>
                      <a:pt x="8" y="4"/>
                      <a:pt x="7" y="0"/>
                      <a:pt x="5" y="2"/>
                    </a:cubicBezTo>
                    <a:cubicBezTo>
                      <a:pt x="5" y="2"/>
                      <a:pt x="1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5"/>
                      <a:pt x="0" y="7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4" name="Freeform 567">
                <a:extLst>
                  <a:ext uri="{FF2B5EF4-FFF2-40B4-BE49-F238E27FC236}">
                    <a16:creationId xmlns:a16="http://schemas.microsoft.com/office/drawing/2014/main" id="{77B04C37-DAF7-E641-A3DE-28FC88CB9B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439" y="7928802"/>
                <a:ext cx="53737" cy="21570"/>
              </a:xfrm>
              <a:custGeom>
                <a:avLst/>
                <a:gdLst>
                  <a:gd name="T0" fmla="*/ 9 w 10"/>
                  <a:gd name="T1" fmla="*/ 2 h 4"/>
                  <a:gd name="T2" fmla="*/ 9 w 10"/>
                  <a:gd name="T3" fmla="*/ 1 h 4"/>
                  <a:gd name="T4" fmla="*/ 6 w 10"/>
                  <a:gd name="T5" fmla="*/ 0 h 4"/>
                  <a:gd name="T6" fmla="*/ 2 w 10"/>
                  <a:gd name="T7" fmla="*/ 2 h 4"/>
                  <a:gd name="T8" fmla="*/ 3 w 10"/>
                  <a:gd name="T9" fmla="*/ 4 h 4"/>
                  <a:gd name="T10" fmla="*/ 9 w 10"/>
                  <a:gd name="T11" fmla="*/ 2 h 4"/>
                  <a:gd name="T12" fmla="*/ 9 w 10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10" y="2"/>
                      <a:pt x="8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1"/>
                      <a:pt x="3" y="1"/>
                      <a:pt x="2" y="2"/>
                    </a:cubicBezTo>
                    <a:cubicBezTo>
                      <a:pt x="0" y="3"/>
                      <a:pt x="2" y="4"/>
                      <a:pt x="3" y="4"/>
                    </a:cubicBezTo>
                    <a:cubicBezTo>
                      <a:pt x="5" y="4"/>
                      <a:pt x="7" y="1"/>
                      <a:pt x="9" y="2"/>
                    </a:cubicBezTo>
                    <a:cubicBezTo>
                      <a:pt x="10" y="2"/>
                      <a:pt x="7" y="1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5" name="Freeform 568">
                <a:extLst>
                  <a:ext uri="{FF2B5EF4-FFF2-40B4-BE49-F238E27FC236}">
                    <a16:creationId xmlns:a16="http://schemas.microsoft.com/office/drawing/2014/main" id="{5BB08DA7-1E35-C444-8AE6-361AE4F293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583" y="7962139"/>
                <a:ext cx="31501" cy="29414"/>
              </a:xfrm>
              <a:custGeom>
                <a:avLst/>
                <a:gdLst>
                  <a:gd name="T0" fmla="*/ 6 w 6"/>
                  <a:gd name="T1" fmla="*/ 2 h 5"/>
                  <a:gd name="T2" fmla="*/ 3 w 6"/>
                  <a:gd name="T3" fmla="*/ 2 h 5"/>
                  <a:gd name="T4" fmla="*/ 3 w 6"/>
                  <a:gd name="T5" fmla="*/ 4 h 5"/>
                  <a:gd name="T6" fmla="*/ 0 w 6"/>
                  <a:gd name="T7" fmla="*/ 5 h 5"/>
                  <a:gd name="T8" fmla="*/ 6 w 6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3" y="2"/>
                      <a:pt x="3" y="3"/>
                      <a:pt x="3" y="4"/>
                    </a:cubicBezTo>
                    <a:cubicBezTo>
                      <a:pt x="2" y="4"/>
                      <a:pt x="0" y="5"/>
                      <a:pt x="0" y="5"/>
                    </a:cubicBezTo>
                    <a:cubicBezTo>
                      <a:pt x="0" y="5"/>
                      <a:pt x="6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6" name="Freeform 569">
                <a:extLst>
                  <a:ext uri="{FF2B5EF4-FFF2-40B4-BE49-F238E27FC236}">
                    <a16:creationId xmlns:a16="http://schemas.microsoft.com/office/drawing/2014/main" id="{FD3F5383-F8BA-6A44-9191-472FF07F7E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048" y="7248369"/>
                <a:ext cx="113034" cy="74513"/>
              </a:xfrm>
              <a:custGeom>
                <a:avLst/>
                <a:gdLst>
                  <a:gd name="T0" fmla="*/ 19 w 21"/>
                  <a:gd name="T1" fmla="*/ 9 h 13"/>
                  <a:gd name="T2" fmla="*/ 18 w 21"/>
                  <a:gd name="T3" fmla="*/ 7 h 13"/>
                  <a:gd name="T4" fmla="*/ 14 w 21"/>
                  <a:gd name="T5" fmla="*/ 4 h 13"/>
                  <a:gd name="T6" fmla="*/ 8 w 21"/>
                  <a:gd name="T7" fmla="*/ 1 h 13"/>
                  <a:gd name="T8" fmla="*/ 5 w 21"/>
                  <a:gd name="T9" fmla="*/ 6 h 13"/>
                  <a:gd name="T10" fmla="*/ 0 w 21"/>
                  <a:gd name="T11" fmla="*/ 8 h 13"/>
                  <a:gd name="T12" fmla="*/ 7 w 21"/>
                  <a:gd name="T13" fmla="*/ 11 h 13"/>
                  <a:gd name="T14" fmla="*/ 15 w 21"/>
                  <a:gd name="T15" fmla="*/ 12 h 13"/>
                  <a:gd name="T16" fmla="*/ 20 w 21"/>
                  <a:gd name="T17" fmla="*/ 9 h 13"/>
                  <a:gd name="T18" fmla="*/ 19 w 21"/>
                  <a:gd name="T19" fmla="*/ 9 h 13"/>
                  <a:gd name="T20" fmla="*/ 19 w 21"/>
                  <a:gd name="T2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5" y="10"/>
                      <a:pt x="19" y="8"/>
                      <a:pt x="18" y="7"/>
                    </a:cubicBezTo>
                    <a:cubicBezTo>
                      <a:pt x="17" y="7"/>
                      <a:pt x="15" y="4"/>
                      <a:pt x="14" y="4"/>
                    </a:cubicBezTo>
                    <a:cubicBezTo>
                      <a:pt x="12" y="4"/>
                      <a:pt x="10" y="1"/>
                      <a:pt x="8" y="1"/>
                    </a:cubicBezTo>
                    <a:cubicBezTo>
                      <a:pt x="6" y="0"/>
                      <a:pt x="6" y="5"/>
                      <a:pt x="5" y="6"/>
                    </a:cubicBezTo>
                    <a:cubicBezTo>
                      <a:pt x="4" y="6"/>
                      <a:pt x="0" y="6"/>
                      <a:pt x="0" y="8"/>
                    </a:cubicBezTo>
                    <a:cubicBezTo>
                      <a:pt x="1" y="10"/>
                      <a:pt x="6" y="11"/>
                      <a:pt x="7" y="11"/>
                    </a:cubicBezTo>
                    <a:cubicBezTo>
                      <a:pt x="9" y="12"/>
                      <a:pt x="13" y="13"/>
                      <a:pt x="15" y="12"/>
                    </a:cubicBezTo>
                    <a:cubicBezTo>
                      <a:pt x="15" y="12"/>
                      <a:pt x="20" y="10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8" y="10"/>
                      <a:pt x="21" y="9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7" name="Freeform 570">
                <a:extLst>
                  <a:ext uri="{FF2B5EF4-FFF2-40B4-BE49-F238E27FC236}">
                    <a16:creationId xmlns:a16="http://schemas.microsoft.com/office/drawing/2014/main" id="{125DA9F2-AA6A-FE4F-A2C5-F6BEBE8D3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4135" y="7283666"/>
                <a:ext cx="27795" cy="21570"/>
              </a:xfrm>
              <a:custGeom>
                <a:avLst/>
                <a:gdLst>
                  <a:gd name="T0" fmla="*/ 2 w 5"/>
                  <a:gd name="T1" fmla="*/ 4 h 4"/>
                  <a:gd name="T2" fmla="*/ 4 w 5"/>
                  <a:gd name="T3" fmla="*/ 1 h 4"/>
                  <a:gd name="T4" fmla="*/ 2 w 5"/>
                  <a:gd name="T5" fmla="*/ 4 h 4"/>
                  <a:gd name="T6" fmla="*/ 2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4"/>
                      <a:pt x="4" y="0"/>
                      <a:pt x="4" y="1"/>
                    </a:cubicBezTo>
                    <a:cubicBezTo>
                      <a:pt x="5" y="1"/>
                      <a:pt x="3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8" name="Freeform 571">
                <a:extLst>
                  <a:ext uri="{FF2B5EF4-FFF2-40B4-BE49-F238E27FC236}">
                    <a16:creationId xmlns:a16="http://schemas.microsoft.com/office/drawing/2014/main" id="{3E915C66-9197-474C-94F8-087752577D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0781" y="7305235"/>
                <a:ext cx="11118" cy="11766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9" name="Freeform 572">
                <a:extLst>
                  <a:ext uri="{FF2B5EF4-FFF2-40B4-BE49-F238E27FC236}">
                    <a16:creationId xmlns:a16="http://schemas.microsoft.com/office/drawing/2014/main" id="{FCAA0029-D146-0D45-A2F4-5284986910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3817" y="7064045"/>
                <a:ext cx="500317" cy="258839"/>
              </a:xfrm>
              <a:custGeom>
                <a:avLst/>
                <a:gdLst>
                  <a:gd name="T0" fmla="*/ 76 w 92"/>
                  <a:gd name="T1" fmla="*/ 41 h 45"/>
                  <a:gd name="T2" fmla="*/ 71 w 92"/>
                  <a:gd name="T3" fmla="*/ 39 h 45"/>
                  <a:gd name="T4" fmla="*/ 61 w 92"/>
                  <a:gd name="T5" fmla="*/ 38 h 45"/>
                  <a:gd name="T6" fmla="*/ 45 w 92"/>
                  <a:gd name="T7" fmla="*/ 43 h 45"/>
                  <a:gd name="T8" fmla="*/ 29 w 92"/>
                  <a:gd name="T9" fmla="*/ 41 h 45"/>
                  <a:gd name="T10" fmla="*/ 21 w 92"/>
                  <a:gd name="T11" fmla="*/ 38 h 45"/>
                  <a:gd name="T12" fmla="*/ 10 w 92"/>
                  <a:gd name="T13" fmla="*/ 31 h 45"/>
                  <a:gd name="T14" fmla="*/ 40 w 92"/>
                  <a:gd name="T15" fmla="*/ 29 h 45"/>
                  <a:gd name="T16" fmla="*/ 9 w 92"/>
                  <a:gd name="T17" fmla="*/ 26 h 45"/>
                  <a:gd name="T18" fmla="*/ 16 w 92"/>
                  <a:gd name="T19" fmla="*/ 19 h 45"/>
                  <a:gd name="T20" fmla="*/ 14 w 92"/>
                  <a:gd name="T21" fmla="*/ 18 h 45"/>
                  <a:gd name="T22" fmla="*/ 7 w 92"/>
                  <a:gd name="T23" fmla="*/ 17 h 45"/>
                  <a:gd name="T24" fmla="*/ 4 w 92"/>
                  <a:gd name="T25" fmla="*/ 11 h 45"/>
                  <a:gd name="T26" fmla="*/ 8 w 92"/>
                  <a:gd name="T27" fmla="*/ 7 h 45"/>
                  <a:gd name="T28" fmla="*/ 24 w 92"/>
                  <a:gd name="T29" fmla="*/ 1 h 45"/>
                  <a:gd name="T30" fmla="*/ 29 w 92"/>
                  <a:gd name="T31" fmla="*/ 7 h 45"/>
                  <a:gd name="T32" fmla="*/ 39 w 92"/>
                  <a:gd name="T33" fmla="*/ 6 h 45"/>
                  <a:gd name="T34" fmla="*/ 43 w 92"/>
                  <a:gd name="T35" fmla="*/ 8 h 45"/>
                  <a:gd name="T36" fmla="*/ 47 w 92"/>
                  <a:gd name="T37" fmla="*/ 9 h 45"/>
                  <a:gd name="T38" fmla="*/ 43 w 92"/>
                  <a:gd name="T39" fmla="*/ 4 h 45"/>
                  <a:gd name="T40" fmla="*/ 54 w 92"/>
                  <a:gd name="T41" fmla="*/ 10 h 45"/>
                  <a:gd name="T42" fmla="*/ 60 w 92"/>
                  <a:gd name="T43" fmla="*/ 14 h 45"/>
                  <a:gd name="T44" fmla="*/ 59 w 92"/>
                  <a:gd name="T45" fmla="*/ 1 h 45"/>
                  <a:gd name="T46" fmla="*/ 69 w 92"/>
                  <a:gd name="T47" fmla="*/ 6 h 45"/>
                  <a:gd name="T48" fmla="*/ 74 w 92"/>
                  <a:gd name="T49" fmla="*/ 19 h 45"/>
                  <a:gd name="T50" fmla="*/ 82 w 92"/>
                  <a:gd name="T51" fmla="*/ 26 h 45"/>
                  <a:gd name="T52" fmla="*/ 92 w 92"/>
                  <a:gd name="T53" fmla="*/ 33 h 45"/>
                  <a:gd name="T54" fmla="*/ 83 w 92"/>
                  <a:gd name="T55" fmla="*/ 35 h 45"/>
                  <a:gd name="T56" fmla="*/ 81 w 92"/>
                  <a:gd name="T57" fmla="*/ 36 h 45"/>
                  <a:gd name="T58" fmla="*/ 85 w 92"/>
                  <a:gd name="T59" fmla="*/ 36 h 45"/>
                  <a:gd name="T60" fmla="*/ 89 w 92"/>
                  <a:gd name="T61" fmla="*/ 39 h 45"/>
                  <a:gd name="T62" fmla="*/ 83 w 92"/>
                  <a:gd name="T63" fmla="*/ 4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45">
                    <a:moveTo>
                      <a:pt x="83" y="41"/>
                    </a:moveTo>
                    <a:cubicBezTo>
                      <a:pt x="81" y="41"/>
                      <a:pt x="79" y="41"/>
                      <a:pt x="76" y="41"/>
                    </a:cubicBezTo>
                    <a:cubicBezTo>
                      <a:pt x="75" y="41"/>
                      <a:pt x="74" y="41"/>
                      <a:pt x="73" y="41"/>
                    </a:cubicBezTo>
                    <a:cubicBezTo>
                      <a:pt x="72" y="41"/>
                      <a:pt x="72" y="40"/>
                      <a:pt x="71" y="39"/>
                    </a:cubicBezTo>
                    <a:cubicBezTo>
                      <a:pt x="70" y="39"/>
                      <a:pt x="66" y="40"/>
                      <a:pt x="65" y="38"/>
                    </a:cubicBezTo>
                    <a:cubicBezTo>
                      <a:pt x="65" y="35"/>
                      <a:pt x="63" y="37"/>
                      <a:pt x="61" y="38"/>
                    </a:cubicBezTo>
                    <a:cubicBezTo>
                      <a:pt x="58" y="40"/>
                      <a:pt x="56" y="39"/>
                      <a:pt x="54" y="40"/>
                    </a:cubicBezTo>
                    <a:cubicBezTo>
                      <a:pt x="51" y="41"/>
                      <a:pt x="48" y="42"/>
                      <a:pt x="45" y="43"/>
                    </a:cubicBezTo>
                    <a:cubicBezTo>
                      <a:pt x="41" y="43"/>
                      <a:pt x="35" y="45"/>
                      <a:pt x="31" y="43"/>
                    </a:cubicBezTo>
                    <a:cubicBezTo>
                      <a:pt x="31" y="43"/>
                      <a:pt x="29" y="42"/>
                      <a:pt x="29" y="41"/>
                    </a:cubicBezTo>
                    <a:cubicBezTo>
                      <a:pt x="29" y="40"/>
                      <a:pt x="29" y="38"/>
                      <a:pt x="27" y="38"/>
                    </a:cubicBezTo>
                    <a:cubicBezTo>
                      <a:pt x="25" y="38"/>
                      <a:pt x="23" y="38"/>
                      <a:pt x="21" y="38"/>
                    </a:cubicBezTo>
                    <a:cubicBezTo>
                      <a:pt x="19" y="38"/>
                      <a:pt x="17" y="38"/>
                      <a:pt x="15" y="36"/>
                    </a:cubicBezTo>
                    <a:cubicBezTo>
                      <a:pt x="14" y="36"/>
                      <a:pt x="9" y="32"/>
                      <a:pt x="10" y="31"/>
                    </a:cubicBezTo>
                    <a:cubicBezTo>
                      <a:pt x="16" y="28"/>
                      <a:pt x="23" y="29"/>
                      <a:pt x="28" y="29"/>
                    </a:cubicBezTo>
                    <a:cubicBezTo>
                      <a:pt x="29" y="29"/>
                      <a:pt x="40" y="29"/>
                      <a:pt x="40" y="29"/>
                    </a:cubicBezTo>
                    <a:cubicBezTo>
                      <a:pt x="40" y="27"/>
                      <a:pt x="26" y="25"/>
                      <a:pt x="25" y="25"/>
                    </a:cubicBezTo>
                    <a:cubicBezTo>
                      <a:pt x="20" y="25"/>
                      <a:pt x="14" y="28"/>
                      <a:pt x="9" y="26"/>
                    </a:cubicBezTo>
                    <a:cubicBezTo>
                      <a:pt x="7" y="25"/>
                      <a:pt x="3" y="23"/>
                      <a:pt x="7" y="21"/>
                    </a:cubicBezTo>
                    <a:cubicBezTo>
                      <a:pt x="10" y="20"/>
                      <a:pt x="13" y="19"/>
                      <a:pt x="16" y="19"/>
                    </a:cubicBezTo>
                    <a:cubicBezTo>
                      <a:pt x="18" y="18"/>
                      <a:pt x="20" y="18"/>
                      <a:pt x="21" y="18"/>
                    </a:cubicBezTo>
                    <a:cubicBezTo>
                      <a:pt x="19" y="19"/>
                      <a:pt x="16" y="18"/>
                      <a:pt x="14" y="18"/>
                    </a:cubicBezTo>
                    <a:cubicBezTo>
                      <a:pt x="13" y="18"/>
                      <a:pt x="7" y="19"/>
                      <a:pt x="6" y="18"/>
                    </a:cubicBezTo>
                    <a:cubicBezTo>
                      <a:pt x="6" y="18"/>
                      <a:pt x="7" y="17"/>
                      <a:pt x="7" y="17"/>
                    </a:cubicBezTo>
                    <a:cubicBezTo>
                      <a:pt x="7" y="16"/>
                      <a:pt x="0" y="17"/>
                      <a:pt x="1" y="15"/>
                    </a:cubicBezTo>
                    <a:cubicBezTo>
                      <a:pt x="2" y="14"/>
                      <a:pt x="3" y="12"/>
                      <a:pt x="4" y="11"/>
                    </a:cubicBezTo>
                    <a:cubicBezTo>
                      <a:pt x="8" y="10"/>
                      <a:pt x="4" y="10"/>
                      <a:pt x="4" y="9"/>
                    </a:cubicBezTo>
                    <a:cubicBezTo>
                      <a:pt x="4" y="9"/>
                      <a:pt x="7" y="7"/>
                      <a:pt x="8" y="7"/>
                    </a:cubicBezTo>
                    <a:cubicBezTo>
                      <a:pt x="10" y="6"/>
                      <a:pt x="11" y="5"/>
                      <a:pt x="13" y="4"/>
                    </a:cubicBezTo>
                    <a:cubicBezTo>
                      <a:pt x="17" y="2"/>
                      <a:pt x="20" y="1"/>
                      <a:pt x="24" y="1"/>
                    </a:cubicBezTo>
                    <a:cubicBezTo>
                      <a:pt x="29" y="1"/>
                      <a:pt x="24" y="7"/>
                      <a:pt x="24" y="7"/>
                    </a:cubicBezTo>
                    <a:cubicBezTo>
                      <a:pt x="26" y="8"/>
                      <a:pt x="28" y="8"/>
                      <a:pt x="29" y="7"/>
                    </a:cubicBezTo>
                    <a:cubicBezTo>
                      <a:pt x="30" y="7"/>
                      <a:pt x="30" y="4"/>
                      <a:pt x="31" y="4"/>
                    </a:cubicBezTo>
                    <a:cubicBezTo>
                      <a:pt x="33" y="4"/>
                      <a:pt x="37" y="4"/>
                      <a:pt x="39" y="6"/>
                    </a:cubicBezTo>
                    <a:cubicBezTo>
                      <a:pt x="42" y="8"/>
                      <a:pt x="35" y="11"/>
                      <a:pt x="40" y="10"/>
                    </a:cubicBezTo>
                    <a:cubicBezTo>
                      <a:pt x="41" y="10"/>
                      <a:pt x="42" y="9"/>
                      <a:pt x="43" y="8"/>
                    </a:cubicBezTo>
                    <a:cubicBezTo>
                      <a:pt x="44" y="8"/>
                      <a:pt x="44" y="8"/>
                      <a:pt x="45" y="8"/>
                    </a:cubicBezTo>
                    <a:cubicBezTo>
                      <a:pt x="46" y="8"/>
                      <a:pt x="46" y="8"/>
                      <a:pt x="47" y="9"/>
                    </a:cubicBezTo>
                    <a:cubicBezTo>
                      <a:pt x="48" y="9"/>
                      <a:pt x="48" y="7"/>
                      <a:pt x="48" y="6"/>
                    </a:cubicBezTo>
                    <a:cubicBezTo>
                      <a:pt x="47" y="6"/>
                      <a:pt x="44" y="4"/>
                      <a:pt x="43" y="4"/>
                    </a:cubicBezTo>
                    <a:cubicBezTo>
                      <a:pt x="45" y="3"/>
                      <a:pt x="49" y="5"/>
                      <a:pt x="50" y="6"/>
                    </a:cubicBezTo>
                    <a:cubicBezTo>
                      <a:pt x="53" y="7"/>
                      <a:pt x="53" y="8"/>
                      <a:pt x="54" y="10"/>
                    </a:cubicBezTo>
                    <a:cubicBezTo>
                      <a:pt x="54" y="11"/>
                      <a:pt x="54" y="16"/>
                      <a:pt x="56" y="16"/>
                    </a:cubicBezTo>
                    <a:cubicBezTo>
                      <a:pt x="57" y="16"/>
                      <a:pt x="61" y="16"/>
                      <a:pt x="60" y="14"/>
                    </a:cubicBezTo>
                    <a:cubicBezTo>
                      <a:pt x="59" y="10"/>
                      <a:pt x="57" y="7"/>
                      <a:pt x="56" y="3"/>
                    </a:cubicBezTo>
                    <a:cubicBezTo>
                      <a:pt x="55" y="0"/>
                      <a:pt x="58" y="1"/>
                      <a:pt x="59" y="1"/>
                    </a:cubicBezTo>
                    <a:cubicBezTo>
                      <a:pt x="62" y="2"/>
                      <a:pt x="62" y="0"/>
                      <a:pt x="64" y="1"/>
                    </a:cubicBezTo>
                    <a:cubicBezTo>
                      <a:pt x="66" y="3"/>
                      <a:pt x="69" y="4"/>
                      <a:pt x="69" y="6"/>
                    </a:cubicBezTo>
                    <a:cubicBezTo>
                      <a:pt x="70" y="9"/>
                      <a:pt x="71" y="11"/>
                      <a:pt x="73" y="13"/>
                    </a:cubicBezTo>
                    <a:cubicBezTo>
                      <a:pt x="74" y="16"/>
                      <a:pt x="75" y="17"/>
                      <a:pt x="74" y="19"/>
                    </a:cubicBezTo>
                    <a:cubicBezTo>
                      <a:pt x="73" y="22"/>
                      <a:pt x="76" y="25"/>
                      <a:pt x="78" y="26"/>
                    </a:cubicBezTo>
                    <a:cubicBezTo>
                      <a:pt x="79" y="26"/>
                      <a:pt x="81" y="26"/>
                      <a:pt x="82" y="26"/>
                    </a:cubicBezTo>
                    <a:cubicBezTo>
                      <a:pt x="83" y="27"/>
                      <a:pt x="84" y="28"/>
                      <a:pt x="85" y="28"/>
                    </a:cubicBezTo>
                    <a:cubicBezTo>
                      <a:pt x="88" y="29"/>
                      <a:pt x="92" y="29"/>
                      <a:pt x="92" y="33"/>
                    </a:cubicBezTo>
                    <a:cubicBezTo>
                      <a:pt x="92" y="35"/>
                      <a:pt x="83" y="32"/>
                      <a:pt x="83" y="32"/>
                    </a:cubicBezTo>
                    <a:cubicBezTo>
                      <a:pt x="83" y="33"/>
                      <a:pt x="83" y="34"/>
                      <a:pt x="83" y="35"/>
                    </a:cubicBezTo>
                    <a:cubicBezTo>
                      <a:pt x="83" y="35"/>
                      <a:pt x="80" y="35"/>
                      <a:pt x="80" y="35"/>
                    </a:cubicBezTo>
                    <a:cubicBezTo>
                      <a:pt x="81" y="35"/>
                      <a:pt x="81" y="36"/>
                      <a:pt x="81" y="36"/>
                    </a:cubicBezTo>
                    <a:cubicBezTo>
                      <a:pt x="81" y="37"/>
                      <a:pt x="81" y="38"/>
                      <a:pt x="81" y="38"/>
                    </a:cubicBezTo>
                    <a:cubicBezTo>
                      <a:pt x="81" y="38"/>
                      <a:pt x="85" y="36"/>
                      <a:pt x="85" y="36"/>
                    </a:cubicBezTo>
                    <a:cubicBezTo>
                      <a:pt x="87" y="36"/>
                      <a:pt x="86" y="37"/>
                      <a:pt x="86" y="38"/>
                    </a:cubicBezTo>
                    <a:cubicBezTo>
                      <a:pt x="86" y="38"/>
                      <a:pt x="88" y="38"/>
                      <a:pt x="89" y="39"/>
                    </a:cubicBezTo>
                    <a:cubicBezTo>
                      <a:pt x="89" y="39"/>
                      <a:pt x="83" y="41"/>
                      <a:pt x="83" y="41"/>
                    </a:cubicBezTo>
                    <a:cubicBezTo>
                      <a:pt x="81" y="41"/>
                      <a:pt x="86" y="41"/>
                      <a:pt x="83" y="4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0" name="Freeform 573">
                <a:extLst>
                  <a:ext uri="{FF2B5EF4-FFF2-40B4-BE49-F238E27FC236}">
                    <a16:creationId xmlns:a16="http://schemas.microsoft.com/office/drawing/2014/main" id="{C7018D9B-8106-DA40-8AFD-E6AF1847F7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510" y="7040514"/>
                <a:ext cx="75974" cy="52944"/>
              </a:xfrm>
              <a:custGeom>
                <a:avLst/>
                <a:gdLst>
                  <a:gd name="T0" fmla="*/ 9 w 14"/>
                  <a:gd name="T1" fmla="*/ 8 h 9"/>
                  <a:gd name="T2" fmla="*/ 5 w 14"/>
                  <a:gd name="T3" fmla="*/ 5 h 9"/>
                  <a:gd name="T4" fmla="*/ 0 w 14"/>
                  <a:gd name="T5" fmla="*/ 3 h 9"/>
                  <a:gd name="T6" fmla="*/ 4 w 14"/>
                  <a:gd name="T7" fmla="*/ 0 h 9"/>
                  <a:gd name="T8" fmla="*/ 10 w 14"/>
                  <a:gd name="T9" fmla="*/ 1 h 9"/>
                  <a:gd name="T10" fmla="*/ 12 w 14"/>
                  <a:gd name="T11" fmla="*/ 4 h 9"/>
                  <a:gd name="T12" fmla="*/ 9 w 14"/>
                  <a:gd name="T13" fmla="*/ 8 h 9"/>
                  <a:gd name="T14" fmla="*/ 9 w 14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9">
                    <a:moveTo>
                      <a:pt x="9" y="8"/>
                    </a:moveTo>
                    <a:cubicBezTo>
                      <a:pt x="7" y="8"/>
                      <a:pt x="6" y="5"/>
                      <a:pt x="5" y="5"/>
                    </a:cubicBezTo>
                    <a:cubicBezTo>
                      <a:pt x="4" y="4"/>
                      <a:pt x="0" y="3"/>
                      <a:pt x="0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6" y="0"/>
                      <a:pt x="8" y="0"/>
                      <a:pt x="10" y="1"/>
                    </a:cubicBezTo>
                    <a:cubicBezTo>
                      <a:pt x="12" y="2"/>
                      <a:pt x="14" y="2"/>
                      <a:pt x="12" y="4"/>
                    </a:cubicBezTo>
                    <a:cubicBezTo>
                      <a:pt x="11" y="5"/>
                      <a:pt x="10" y="9"/>
                      <a:pt x="9" y="8"/>
                    </a:cubicBezTo>
                    <a:cubicBezTo>
                      <a:pt x="8" y="8"/>
                      <a:pt x="9" y="8"/>
                      <a:pt x="9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1" name="Freeform 574">
                <a:extLst>
                  <a:ext uri="{FF2B5EF4-FFF2-40B4-BE49-F238E27FC236}">
                    <a16:creationId xmlns:a16="http://schemas.microsoft.com/office/drawing/2014/main" id="{D2AF7B0B-3A66-DB46-BBC4-94AB310CD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7" y="7016982"/>
                <a:ext cx="172331" cy="168639"/>
              </a:xfrm>
              <a:custGeom>
                <a:avLst/>
                <a:gdLst>
                  <a:gd name="T0" fmla="*/ 18 w 32"/>
                  <a:gd name="T1" fmla="*/ 27 h 29"/>
                  <a:gd name="T2" fmla="*/ 10 w 32"/>
                  <a:gd name="T3" fmla="*/ 19 h 29"/>
                  <a:gd name="T4" fmla="*/ 1 w 32"/>
                  <a:gd name="T5" fmla="*/ 15 h 29"/>
                  <a:gd name="T6" fmla="*/ 0 w 32"/>
                  <a:gd name="T7" fmla="*/ 13 h 29"/>
                  <a:gd name="T8" fmla="*/ 4 w 32"/>
                  <a:gd name="T9" fmla="*/ 12 h 29"/>
                  <a:gd name="T10" fmla="*/ 11 w 32"/>
                  <a:gd name="T11" fmla="*/ 14 h 29"/>
                  <a:gd name="T12" fmla="*/ 11 w 32"/>
                  <a:gd name="T13" fmla="*/ 12 h 29"/>
                  <a:gd name="T14" fmla="*/ 13 w 32"/>
                  <a:gd name="T15" fmla="*/ 11 h 29"/>
                  <a:gd name="T16" fmla="*/ 7 w 32"/>
                  <a:gd name="T17" fmla="*/ 8 h 29"/>
                  <a:gd name="T18" fmla="*/ 7 w 32"/>
                  <a:gd name="T19" fmla="*/ 6 h 29"/>
                  <a:gd name="T20" fmla="*/ 10 w 32"/>
                  <a:gd name="T21" fmla="*/ 7 h 29"/>
                  <a:gd name="T22" fmla="*/ 11 w 32"/>
                  <a:gd name="T23" fmla="*/ 5 h 29"/>
                  <a:gd name="T24" fmla="*/ 8 w 32"/>
                  <a:gd name="T25" fmla="*/ 4 h 29"/>
                  <a:gd name="T26" fmla="*/ 10 w 32"/>
                  <a:gd name="T27" fmla="*/ 3 h 29"/>
                  <a:gd name="T28" fmla="*/ 14 w 32"/>
                  <a:gd name="T29" fmla="*/ 4 h 29"/>
                  <a:gd name="T30" fmla="*/ 13 w 32"/>
                  <a:gd name="T31" fmla="*/ 3 h 29"/>
                  <a:gd name="T32" fmla="*/ 19 w 32"/>
                  <a:gd name="T33" fmla="*/ 5 h 29"/>
                  <a:gd name="T34" fmla="*/ 18 w 32"/>
                  <a:gd name="T35" fmla="*/ 3 h 29"/>
                  <a:gd name="T36" fmla="*/ 19 w 32"/>
                  <a:gd name="T37" fmla="*/ 3 h 29"/>
                  <a:gd name="T38" fmla="*/ 17 w 32"/>
                  <a:gd name="T39" fmla="*/ 2 h 29"/>
                  <a:gd name="T40" fmla="*/ 25 w 32"/>
                  <a:gd name="T41" fmla="*/ 1 h 29"/>
                  <a:gd name="T42" fmla="*/ 23 w 32"/>
                  <a:gd name="T43" fmla="*/ 3 h 29"/>
                  <a:gd name="T44" fmla="*/ 28 w 32"/>
                  <a:gd name="T45" fmla="*/ 4 h 29"/>
                  <a:gd name="T46" fmla="*/ 27 w 32"/>
                  <a:gd name="T47" fmla="*/ 7 h 29"/>
                  <a:gd name="T48" fmla="*/ 26 w 32"/>
                  <a:gd name="T49" fmla="*/ 8 h 29"/>
                  <a:gd name="T50" fmla="*/ 23 w 32"/>
                  <a:gd name="T51" fmla="*/ 10 h 29"/>
                  <a:gd name="T52" fmla="*/ 21 w 32"/>
                  <a:gd name="T53" fmla="*/ 13 h 29"/>
                  <a:gd name="T54" fmla="*/ 24 w 32"/>
                  <a:gd name="T55" fmla="*/ 11 h 29"/>
                  <a:gd name="T56" fmla="*/ 26 w 32"/>
                  <a:gd name="T57" fmla="*/ 13 h 29"/>
                  <a:gd name="T58" fmla="*/ 29 w 32"/>
                  <a:gd name="T59" fmla="*/ 13 h 29"/>
                  <a:gd name="T60" fmla="*/ 28 w 32"/>
                  <a:gd name="T61" fmla="*/ 10 h 29"/>
                  <a:gd name="T62" fmla="*/ 30 w 32"/>
                  <a:gd name="T63" fmla="*/ 11 h 29"/>
                  <a:gd name="T64" fmla="*/ 30 w 32"/>
                  <a:gd name="T65" fmla="*/ 14 h 29"/>
                  <a:gd name="T66" fmla="*/ 31 w 32"/>
                  <a:gd name="T67" fmla="*/ 17 h 29"/>
                  <a:gd name="T68" fmla="*/ 28 w 32"/>
                  <a:gd name="T69" fmla="*/ 23 h 29"/>
                  <a:gd name="T70" fmla="*/ 22 w 32"/>
                  <a:gd name="T71" fmla="*/ 23 h 29"/>
                  <a:gd name="T72" fmla="*/ 21 w 32"/>
                  <a:gd name="T73" fmla="*/ 23 h 29"/>
                  <a:gd name="T74" fmla="*/ 23 w 32"/>
                  <a:gd name="T75" fmla="*/ 26 h 29"/>
                  <a:gd name="T76" fmla="*/ 18 w 32"/>
                  <a:gd name="T77" fmla="*/ 27 h 29"/>
                  <a:gd name="T78" fmla="*/ 18 w 32"/>
                  <a:gd name="T7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29">
                    <a:moveTo>
                      <a:pt x="18" y="27"/>
                    </a:moveTo>
                    <a:cubicBezTo>
                      <a:pt x="15" y="25"/>
                      <a:pt x="13" y="21"/>
                      <a:pt x="10" y="19"/>
                    </a:cubicBezTo>
                    <a:cubicBezTo>
                      <a:pt x="7" y="18"/>
                      <a:pt x="4" y="16"/>
                      <a:pt x="1" y="15"/>
                    </a:cubicBezTo>
                    <a:cubicBezTo>
                      <a:pt x="0" y="14"/>
                      <a:pt x="0" y="14"/>
                      <a:pt x="0" y="13"/>
                    </a:cubicBezTo>
                    <a:cubicBezTo>
                      <a:pt x="0" y="10"/>
                      <a:pt x="2" y="11"/>
                      <a:pt x="4" y="12"/>
                    </a:cubicBezTo>
                    <a:cubicBezTo>
                      <a:pt x="6" y="13"/>
                      <a:pt x="8" y="15"/>
                      <a:pt x="11" y="14"/>
                    </a:cubicBezTo>
                    <a:cubicBezTo>
                      <a:pt x="12" y="14"/>
                      <a:pt x="11" y="12"/>
                      <a:pt x="11" y="12"/>
                    </a:cubicBezTo>
                    <a:cubicBezTo>
                      <a:pt x="11" y="11"/>
                      <a:pt x="13" y="12"/>
                      <a:pt x="13" y="11"/>
                    </a:cubicBezTo>
                    <a:cubicBezTo>
                      <a:pt x="14" y="10"/>
                      <a:pt x="7" y="8"/>
                      <a:pt x="7" y="8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9" y="5"/>
                      <a:pt x="9" y="6"/>
                      <a:pt x="10" y="7"/>
                    </a:cubicBezTo>
                    <a:cubicBezTo>
                      <a:pt x="10" y="7"/>
                      <a:pt x="11" y="5"/>
                      <a:pt x="11" y="5"/>
                    </a:cubicBezTo>
                    <a:cubicBezTo>
                      <a:pt x="12" y="5"/>
                      <a:pt x="8" y="4"/>
                      <a:pt x="8" y="4"/>
                    </a:cubicBezTo>
                    <a:cubicBezTo>
                      <a:pt x="8" y="4"/>
                      <a:pt x="10" y="3"/>
                      <a:pt x="10" y="3"/>
                    </a:cubicBezTo>
                    <a:cubicBezTo>
                      <a:pt x="11" y="3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4" y="2"/>
                      <a:pt x="18" y="5"/>
                      <a:pt x="19" y="5"/>
                    </a:cubicBezTo>
                    <a:cubicBezTo>
                      <a:pt x="20" y="4"/>
                      <a:pt x="18" y="4"/>
                      <a:pt x="18" y="3"/>
                    </a:cubicBezTo>
                    <a:cubicBezTo>
                      <a:pt x="18" y="3"/>
                      <a:pt x="19" y="3"/>
                      <a:pt x="19" y="3"/>
                    </a:cubicBezTo>
                    <a:cubicBezTo>
                      <a:pt x="19" y="3"/>
                      <a:pt x="17" y="3"/>
                      <a:pt x="17" y="2"/>
                    </a:cubicBezTo>
                    <a:cubicBezTo>
                      <a:pt x="17" y="2"/>
                      <a:pt x="24" y="0"/>
                      <a:pt x="25" y="1"/>
                    </a:cubicBezTo>
                    <a:cubicBezTo>
                      <a:pt x="26" y="1"/>
                      <a:pt x="23" y="2"/>
                      <a:pt x="23" y="3"/>
                    </a:cubicBezTo>
                    <a:cubicBezTo>
                      <a:pt x="24" y="4"/>
                      <a:pt x="27" y="3"/>
                      <a:pt x="28" y="4"/>
                    </a:cubicBezTo>
                    <a:cubicBezTo>
                      <a:pt x="28" y="5"/>
                      <a:pt x="24" y="7"/>
                      <a:pt x="27" y="7"/>
                    </a:cubicBezTo>
                    <a:cubicBezTo>
                      <a:pt x="28" y="7"/>
                      <a:pt x="27" y="8"/>
                      <a:pt x="26" y="8"/>
                    </a:cubicBezTo>
                    <a:cubicBezTo>
                      <a:pt x="25" y="8"/>
                      <a:pt x="24" y="8"/>
                      <a:pt x="23" y="10"/>
                    </a:cubicBezTo>
                    <a:cubicBezTo>
                      <a:pt x="23" y="10"/>
                      <a:pt x="21" y="13"/>
                      <a:pt x="21" y="13"/>
                    </a:cubicBezTo>
                    <a:cubicBezTo>
                      <a:pt x="22" y="13"/>
                      <a:pt x="23" y="11"/>
                      <a:pt x="24" y="11"/>
                    </a:cubicBezTo>
                    <a:cubicBezTo>
                      <a:pt x="25" y="11"/>
                      <a:pt x="25" y="12"/>
                      <a:pt x="26" y="13"/>
                    </a:cubicBezTo>
                    <a:cubicBezTo>
                      <a:pt x="27" y="13"/>
                      <a:pt x="30" y="17"/>
                      <a:pt x="29" y="13"/>
                    </a:cubicBezTo>
                    <a:cubicBezTo>
                      <a:pt x="29" y="12"/>
                      <a:pt x="27" y="11"/>
                      <a:pt x="28" y="10"/>
                    </a:cubicBezTo>
                    <a:cubicBezTo>
                      <a:pt x="29" y="10"/>
                      <a:pt x="30" y="10"/>
                      <a:pt x="30" y="11"/>
                    </a:cubicBezTo>
                    <a:cubicBezTo>
                      <a:pt x="30" y="12"/>
                      <a:pt x="29" y="13"/>
                      <a:pt x="30" y="14"/>
                    </a:cubicBezTo>
                    <a:cubicBezTo>
                      <a:pt x="31" y="15"/>
                      <a:pt x="32" y="16"/>
                      <a:pt x="31" y="17"/>
                    </a:cubicBezTo>
                    <a:cubicBezTo>
                      <a:pt x="29" y="19"/>
                      <a:pt x="32" y="22"/>
                      <a:pt x="28" y="23"/>
                    </a:cubicBezTo>
                    <a:cubicBezTo>
                      <a:pt x="28" y="23"/>
                      <a:pt x="21" y="25"/>
                      <a:pt x="22" y="23"/>
                    </a:cubicBezTo>
                    <a:cubicBezTo>
                      <a:pt x="22" y="22"/>
                      <a:pt x="21" y="22"/>
                      <a:pt x="21" y="23"/>
                    </a:cubicBezTo>
                    <a:cubicBezTo>
                      <a:pt x="22" y="24"/>
                      <a:pt x="22" y="25"/>
                      <a:pt x="23" y="26"/>
                    </a:cubicBezTo>
                    <a:cubicBezTo>
                      <a:pt x="23" y="28"/>
                      <a:pt x="19" y="27"/>
                      <a:pt x="18" y="27"/>
                    </a:cubicBezTo>
                    <a:cubicBezTo>
                      <a:pt x="17" y="26"/>
                      <a:pt x="22" y="29"/>
                      <a:pt x="18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2" name="Freeform 575">
                <a:extLst>
                  <a:ext uri="{FF2B5EF4-FFF2-40B4-BE49-F238E27FC236}">
                    <a16:creationId xmlns:a16="http://schemas.microsoft.com/office/drawing/2014/main" id="{21069D2E-F7A2-DE45-8176-4965898FE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9404" y="7016982"/>
                <a:ext cx="151947" cy="127458"/>
              </a:xfrm>
              <a:custGeom>
                <a:avLst/>
                <a:gdLst>
                  <a:gd name="T0" fmla="*/ 7 w 28"/>
                  <a:gd name="T1" fmla="*/ 22 h 22"/>
                  <a:gd name="T2" fmla="*/ 3 w 28"/>
                  <a:gd name="T3" fmla="*/ 19 h 22"/>
                  <a:gd name="T4" fmla="*/ 1 w 28"/>
                  <a:gd name="T5" fmla="*/ 11 h 22"/>
                  <a:gd name="T6" fmla="*/ 1 w 28"/>
                  <a:gd name="T7" fmla="*/ 4 h 22"/>
                  <a:gd name="T8" fmla="*/ 6 w 28"/>
                  <a:gd name="T9" fmla="*/ 4 h 22"/>
                  <a:gd name="T10" fmla="*/ 5 w 28"/>
                  <a:gd name="T11" fmla="*/ 1 h 22"/>
                  <a:gd name="T12" fmla="*/ 16 w 28"/>
                  <a:gd name="T13" fmla="*/ 2 h 22"/>
                  <a:gd name="T14" fmla="*/ 25 w 28"/>
                  <a:gd name="T15" fmla="*/ 3 h 22"/>
                  <a:gd name="T16" fmla="*/ 23 w 28"/>
                  <a:gd name="T17" fmla="*/ 8 h 22"/>
                  <a:gd name="T18" fmla="*/ 19 w 28"/>
                  <a:gd name="T19" fmla="*/ 13 h 22"/>
                  <a:gd name="T20" fmla="*/ 12 w 28"/>
                  <a:gd name="T21" fmla="*/ 13 h 22"/>
                  <a:gd name="T22" fmla="*/ 10 w 28"/>
                  <a:gd name="T23" fmla="*/ 14 h 22"/>
                  <a:gd name="T24" fmla="*/ 11 w 28"/>
                  <a:gd name="T25" fmla="*/ 17 h 22"/>
                  <a:gd name="T26" fmla="*/ 7 w 28"/>
                  <a:gd name="T27" fmla="*/ 22 h 22"/>
                  <a:gd name="T28" fmla="*/ 7 w 28"/>
                  <a:gd name="T2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2">
                    <a:moveTo>
                      <a:pt x="7" y="22"/>
                    </a:moveTo>
                    <a:cubicBezTo>
                      <a:pt x="5" y="21"/>
                      <a:pt x="3" y="21"/>
                      <a:pt x="3" y="19"/>
                    </a:cubicBezTo>
                    <a:cubicBezTo>
                      <a:pt x="3" y="16"/>
                      <a:pt x="0" y="14"/>
                      <a:pt x="1" y="11"/>
                    </a:cubicBezTo>
                    <a:cubicBezTo>
                      <a:pt x="1" y="9"/>
                      <a:pt x="0" y="6"/>
                      <a:pt x="1" y="4"/>
                    </a:cubicBezTo>
                    <a:cubicBezTo>
                      <a:pt x="2" y="4"/>
                      <a:pt x="6" y="5"/>
                      <a:pt x="6" y="4"/>
                    </a:cubicBezTo>
                    <a:cubicBezTo>
                      <a:pt x="6" y="3"/>
                      <a:pt x="0" y="3"/>
                      <a:pt x="5" y="1"/>
                    </a:cubicBezTo>
                    <a:cubicBezTo>
                      <a:pt x="9" y="0"/>
                      <a:pt x="12" y="1"/>
                      <a:pt x="16" y="2"/>
                    </a:cubicBezTo>
                    <a:cubicBezTo>
                      <a:pt x="19" y="2"/>
                      <a:pt x="22" y="2"/>
                      <a:pt x="25" y="3"/>
                    </a:cubicBezTo>
                    <a:cubicBezTo>
                      <a:pt x="28" y="4"/>
                      <a:pt x="25" y="6"/>
                      <a:pt x="23" y="8"/>
                    </a:cubicBezTo>
                    <a:cubicBezTo>
                      <a:pt x="22" y="10"/>
                      <a:pt x="21" y="12"/>
                      <a:pt x="19" y="13"/>
                    </a:cubicBezTo>
                    <a:cubicBezTo>
                      <a:pt x="18" y="15"/>
                      <a:pt x="14" y="13"/>
                      <a:pt x="12" y="13"/>
                    </a:cubicBezTo>
                    <a:cubicBezTo>
                      <a:pt x="12" y="13"/>
                      <a:pt x="9" y="13"/>
                      <a:pt x="10" y="14"/>
                    </a:cubicBezTo>
                    <a:cubicBezTo>
                      <a:pt x="10" y="15"/>
                      <a:pt x="12" y="15"/>
                      <a:pt x="11" y="17"/>
                    </a:cubicBezTo>
                    <a:cubicBezTo>
                      <a:pt x="10" y="17"/>
                      <a:pt x="8" y="22"/>
                      <a:pt x="7" y="22"/>
                    </a:cubicBezTo>
                    <a:cubicBezTo>
                      <a:pt x="5" y="21"/>
                      <a:pt x="8" y="22"/>
                      <a:pt x="7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3" name="Freeform 576">
                <a:extLst>
                  <a:ext uri="{FF2B5EF4-FFF2-40B4-BE49-F238E27FC236}">
                    <a16:creationId xmlns:a16="http://schemas.microsoft.com/office/drawing/2014/main" id="{98E4361F-5E87-CB48-A1A0-1CA25FA56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928" y="7001295"/>
                <a:ext cx="292778" cy="190208"/>
              </a:xfrm>
              <a:custGeom>
                <a:avLst/>
                <a:gdLst>
                  <a:gd name="T0" fmla="*/ 52 w 54"/>
                  <a:gd name="T1" fmla="*/ 10 h 33"/>
                  <a:gd name="T2" fmla="*/ 45 w 54"/>
                  <a:gd name="T3" fmla="*/ 4 h 33"/>
                  <a:gd name="T4" fmla="*/ 41 w 54"/>
                  <a:gd name="T5" fmla="*/ 3 h 33"/>
                  <a:gd name="T6" fmla="*/ 35 w 54"/>
                  <a:gd name="T7" fmla="*/ 4 h 33"/>
                  <a:gd name="T8" fmla="*/ 32 w 54"/>
                  <a:gd name="T9" fmla="*/ 3 h 33"/>
                  <a:gd name="T10" fmla="*/ 27 w 54"/>
                  <a:gd name="T11" fmla="*/ 1 h 33"/>
                  <a:gd name="T12" fmla="*/ 20 w 54"/>
                  <a:gd name="T13" fmla="*/ 0 h 33"/>
                  <a:gd name="T14" fmla="*/ 11 w 54"/>
                  <a:gd name="T15" fmla="*/ 1 h 33"/>
                  <a:gd name="T16" fmla="*/ 8 w 54"/>
                  <a:gd name="T17" fmla="*/ 3 h 33"/>
                  <a:gd name="T18" fmla="*/ 7 w 54"/>
                  <a:gd name="T19" fmla="*/ 11 h 33"/>
                  <a:gd name="T20" fmla="*/ 7 w 54"/>
                  <a:gd name="T21" fmla="*/ 15 h 33"/>
                  <a:gd name="T22" fmla="*/ 4 w 54"/>
                  <a:gd name="T23" fmla="*/ 18 h 33"/>
                  <a:gd name="T24" fmla="*/ 0 w 54"/>
                  <a:gd name="T25" fmla="*/ 24 h 33"/>
                  <a:gd name="T26" fmla="*/ 7 w 54"/>
                  <a:gd name="T27" fmla="*/ 26 h 33"/>
                  <a:gd name="T28" fmla="*/ 15 w 54"/>
                  <a:gd name="T29" fmla="*/ 32 h 33"/>
                  <a:gd name="T30" fmla="*/ 19 w 54"/>
                  <a:gd name="T31" fmla="*/ 30 h 33"/>
                  <a:gd name="T32" fmla="*/ 25 w 54"/>
                  <a:gd name="T33" fmla="*/ 29 h 33"/>
                  <a:gd name="T34" fmla="*/ 28 w 54"/>
                  <a:gd name="T35" fmla="*/ 26 h 33"/>
                  <a:gd name="T36" fmla="*/ 31 w 54"/>
                  <a:gd name="T37" fmla="*/ 21 h 33"/>
                  <a:gd name="T38" fmla="*/ 37 w 54"/>
                  <a:gd name="T39" fmla="*/ 17 h 33"/>
                  <a:gd name="T40" fmla="*/ 46 w 54"/>
                  <a:gd name="T41" fmla="*/ 13 h 33"/>
                  <a:gd name="T42" fmla="*/ 52 w 54"/>
                  <a:gd name="T43" fmla="*/ 10 h 33"/>
                  <a:gd name="T44" fmla="*/ 52 w 54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33">
                    <a:moveTo>
                      <a:pt x="52" y="10"/>
                    </a:moveTo>
                    <a:cubicBezTo>
                      <a:pt x="50" y="8"/>
                      <a:pt x="48" y="6"/>
                      <a:pt x="45" y="4"/>
                    </a:cubicBezTo>
                    <a:cubicBezTo>
                      <a:pt x="44" y="4"/>
                      <a:pt x="42" y="3"/>
                      <a:pt x="41" y="3"/>
                    </a:cubicBezTo>
                    <a:cubicBezTo>
                      <a:pt x="38" y="2"/>
                      <a:pt x="37" y="3"/>
                      <a:pt x="35" y="4"/>
                    </a:cubicBezTo>
                    <a:cubicBezTo>
                      <a:pt x="34" y="4"/>
                      <a:pt x="33" y="3"/>
                      <a:pt x="32" y="3"/>
                    </a:cubicBezTo>
                    <a:cubicBezTo>
                      <a:pt x="31" y="2"/>
                      <a:pt x="29" y="2"/>
                      <a:pt x="27" y="1"/>
                    </a:cubicBezTo>
                    <a:cubicBezTo>
                      <a:pt x="25" y="1"/>
                      <a:pt x="22" y="0"/>
                      <a:pt x="20" y="0"/>
                    </a:cubicBezTo>
                    <a:cubicBezTo>
                      <a:pt x="17" y="0"/>
                      <a:pt x="14" y="1"/>
                      <a:pt x="11" y="1"/>
                    </a:cubicBezTo>
                    <a:cubicBezTo>
                      <a:pt x="9" y="2"/>
                      <a:pt x="6" y="1"/>
                      <a:pt x="8" y="3"/>
                    </a:cubicBezTo>
                    <a:cubicBezTo>
                      <a:pt x="10" y="7"/>
                      <a:pt x="10" y="8"/>
                      <a:pt x="7" y="11"/>
                    </a:cubicBezTo>
                    <a:cubicBezTo>
                      <a:pt x="5" y="13"/>
                      <a:pt x="7" y="14"/>
                      <a:pt x="7" y="15"/>
                    </a:cubicBezTo>
                    <a:cubicBezTo>
                      <a:pt x="6" y="16"/>
                      <a:pt x="4" y="16"/>
                      <a:pt x="4" y="18"/>
                    </a:cubicBezTo>
                    <a:cubicBezTo>
                      <a:pt x="3" y="20"/>
                      <a:pt x="1" y="22"/>
                      <a:pt x="0" y="24"/>
                    </a:cubicBezTo>
                    <a:cubicBezTo>
                      <a:pt x="0" y="25"/>
                      <a:pt x="6" y="26"/>
                      <a:pt x="7" y="26"/>
                    </a:cubicBezTo>
                    <a:cubicBezTo>
                      <a:pt x="10" y="28"/>
                      <a:pt x="12" y="32"/>
                      <a:pt x="15" y="32"/>
                    </a:cubicBezTo>
                    <a:cubicBezTo>
                      <a:pt x="16" y="33"/>
                      <a:pt x="18" y="31"/>
                      <a:pt x="19" y="30"/>
                    </a:cubicBezTo>
                    <a:cubicBezTo>
                      <a:pt x="21" y="29"/>
                      <a:pt x="23" y="30"/>
                      <a:pt x="25" y="29"/>
                    </a:cubicBezTo>
                    <a:cubicBezTo>
                      <a:pt x="27" y="29"/>
                      <a:pt x="27" y="28"/>
                      <a:pt x="28" y="26"/>
                    </a:cubicBezTo>
                    <a:cubicBezTo>
                      <a:pt x="28" y="24"/>
                      <a:pt x="28" y="23"/>
                      <a:pt x="31" y="21"/>
                    </a:cubicBezTo>
                    <a:cubicBezTo>
                      <a:pt x="33" y="20"/>
                      <a:pt x="34" y="18"/>
                      <a:pt x="37" y="17"/>
                    </a:cubicBezTo>
                    <a:cubicBezTo>
                      <a:pt x="40" y="15"/>
                      <a:pt x="43" y="14"/>
                      <a:pt x="46" y="13"/>
                    </a:cubicBezTo>
                    <a:cubicBezTo>
                      <a:pt x="46" y="13"/>
                      <a:pt x="53" y="10"/>
                      <a:pt x="52" y="10"/>
                    </a:cubicBezTo>
                    <a:cubicBezTo>
                      <a:pt x="51" y="9"/>
                      <a:pt x="54" y="11"/>
                      <a:pt x="5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4" name="Freeform 577">
                <a:extLst>
                  <a:ext uri="{FF2B5EF4-FFF2-40B4-BE49-F238E27FC236}">
                    <a16:creationId xmlns:a16="http://schemas.microsoft.com/office/drawing/2014/main" id="{FFD55EDE-9ED5-CE45-AC91-1FE4D47B51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4806" y="6948350"/>
                <a:ext cx="38914" cy="23531"/>
              </a:xfrm>
              <a:custGeom>
                <a:avLst/>
                <a:gdLst>
                  <a:gd name="T0" fmla="*/ 4 w 7"/>
                  <a:gd name="T1" fmla="*/ 4 h 4"/>
                  <a:gd name="T2" fmla="*/ 1 w 7"/>
                  <a:gd name="T3" fmla="*/ 3 h 4"/>
                  <a:gd name="T4" fmla="*/ 3 w 7"/>
                  <a:gd name="T5" fmla="*/ 0 h 4"/>
                  <a:gd name="T6" fmla="*/ 4 w 7"/>
                  <a:gd name="T7" fmla="*/ 4 h 4"/>
                  <a:gd name="T8" fmla="*/ 4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4" y="4"/>
                    </a:moveTo>
                    <a:cubicBezTo>
                      <a:pt x="3" y="4"/>
                      <a:pt x="1" y="4"/>
                      <a:pt x="1" y="3"/>
                    </a:cubicBezTo>
                    <a:cubicBezTo>
                      <a:pt x="0" y="2"/>
                      <a:pt x="3" y="0"/>
                      <a:pt x="3" y="0"/>
                    </a:cubicBezTo>
                    <a:cubicBezTo>
                      <a:pt x="6" y="0"/>
                      <a:pt x="7" y="4"/>
                      <a:pt x="4" y="4"/>
                    </a:cubicBezTo>
                    <a:cubicBezTo>
                      <a:pt x="1" y="3"/>
                      <a:pt x="6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5" name="Freeform 578">
                <a:extLst>
                  <a:ext uri="{FF2B5EF4-FFF2-40B4-BE49-F238E27FC236}">
                    <a16:creationId xmlns:a16="http://schemas.microsoft.com/office/drawing/2014/main" id="{FF28E3FD-7A6D-984A-BB87-4BD7C7277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9409" y="6844424"/>
                <a:ext cx="326132" cy="162755"/>
              </a:xfrm>
              <a:custGeom>
                <a:avLst/>
                <a:gdLst>
                  <a:gd name="T0" fmla="*/ 50 w 60"/>
                  <a:gd name="T1" fmla="*/ 22 h 28"/>
                  <a:gd name="T2" fmla="*/ 48 w 60"/>
                  <a:gd name="T3" fmla="*/ 21 h 28"/>
                  <a:gd name="T4" fmla="*/ 46 w 60"/>
                  <a:gd name="T5" fmla="*/ 23 h 28"/>
                  <a:gd name="T6" fmla="*/ 43 w 60"/>
                  <a:gd name="T7" fmla="*/ 22 h 28"/>
                  <a:gd name="T8" fmla="*/ 40 w 60"/>
                  <a:gd name="T9" fmla="*/ 23 h 28"/>
                  <a:gd name="T10" fmla="*/ 24 w 60"/>
                  <a:gd name="T11" fmla="*/ 27 h 28"/>
                  <a:gd name="T12" fmla="*/ 19 w 60"/>
                  <a:gd name="T13" fmla="*/ 28 h 28"/>
                  <a:gd name="T14" fmla="*/ 17 w 60"/>
                  <a:gd name="T15" fmla="*/ 24 h 28"/>
                  <a:gd name="T16" fmla="*/ 24 w 60"/>
                  <a:gd name="T17" fmla="*/ 22 h 28"/>
                  <a:gd name="T18" fmla="*/ 29 w 60"/>
                  <a:gd name="T19" fmla="*/ 22 h 28"/>
                  <a:gd name="T20" fmla="*/ 31 w 60"/>
                  <a:gd name="T21" fmla="*/ 20 h 28"/>
                  <a:gd name="T22" fmla="*/ 24 w 60"/>
                  <a:gd name="T23" fmla="*/ 20 h 28"/>
                  <a:gd name="T24" fmla="*/ 19 w 60"/>
                  <a:gd name="T25" fmla="*/ 21 h 28"/>
                  <a:gd name="T26" fmla="*/ 19 w 60"/>
                  <a:gd name="T27" fmla="*/ 19 h 28"/>
                  <a:gd name="T28" fmla="*/ 12 w 60"/>
                  <a:gd name="T29" fmla="*/ 21 h 28"/>
                  <a:gd name="T30" fmla="*/ 11 w 60"/>
                  <a:gd name="T31" fmla="*/ 22 h 28"/>
                  <a:gd name="T32" fmla="*/ 9 w 60"/>
                  <a:gd name="T33" fmla="*/ 23 h 28"/>
                  <a:gd name="T34" fmla="*/ 5 w 60"/>
                  <a:gd name="T35" fmla="*/ 21 h 28"/>
                  <a:gd name="T36" fmla="*/ 0 w 60"/>
                  <a:gd name="T37" fmla="*/ 20 h 28"/>
                  <a:gd name="T38" fmla="*/ 4 w 60"/>
                  <a:gd name="T39" fmla="*/ 18 h 28"/>
                  <a:gd name="T40" fmla="*/ 9 w 60"/>
                  <a:gd name="T41" fmla="*/ 17 h 28"/>
                  <a:gd name="T42" fmla="*/ 11 w 60"/>
                  <a:gd name="T43" fmla="*/ 16 h 28"/>
                  <a:gd name="T44" fmla="*/ 5 w 60"/>
                  <a:gd name="T45" fmla="*/ 16 h 28"/>
                  <a:gd name="T46" fmla="*/ 4 w 60"/>
                  <a:gd name="T47" fmla="*/ 14 h 28"/>
                  <a:gd name="T48" fmla="*/ 12 w 60"/>
                  <a:gd name="T49" fmla="*/ 13 h 28"/>
                  <a:gd name="T50" fmla="*/ 4 w 60"/>
                  <a:gd name="T51" fmla="*/ 12 h 28"/>
                  <a:gd name="T52" fmla="*/ 13 w 60"/>
                  <a:gd name="T53" fmla="*/ 10 h 28"/>
                  <a:gd name="T54" fmla="*/ 9 w 60"/>
                  <a:gd name="T55" fmla="*/ 8 h 28"/>
                  <a:gd name="T56" fmla="*/ 14 w 60"/>
                  <a:gd name="T57" fmla="*/ 6 h 28"/>
                  <a:gd name="T58" fmla="*/ 17 w 60"/>
                  <a:gd name="T59" fmla="*/ 10 h 28"/>
                  <a:gd name="T60" fmla="*/ 25 w 60"/>
                  <a:gd name="T61" fmla="*/ 11 h 28"/>
                  <a:gd name="T62" fmla="*/ 29 w 60"/>
                  <a:gd name="T63" fmla="*/ 14 h 28"/>
                  <a:gd name="T64" fmla="*/ 32 w 60"/>
                  <a:gd name="T65" fmla="*/ 17 h 28"/>
                  <a:gd name="T66" fmla="*/ 39 w 60"/>
                  <a:gd name="T67" fmla="*/ 16 h 28"/>
                  <a:gd name="T68" fmla="*/ 37 w 60"/>
                  <a:gd name="T69" fmla="*/ 13 h 28"/>
                  <a:gd name="T70" fmla="*/ 38 w 60"/>
                  <a:gd name="T71" fmla="*/ 9 h 28"/>
                  <a:gd name="T72" fmla="*/ 36 w 60"/>
                  <a:gd name="T73" fmla="*/ 8 h 28"/>
                  <a:gd name="T74" fmla="*/ 38 w 60"/>
                  <a:gd name="T75" fmla="*/ 5 h 28"/>
                  <a:gd name="T76" fmla="*/ 43 w 60"/>
                  <a:gd name="T77" fmla="*/ 3 h 28"/>
                  <a:gd name="T78" fmla="*/ 44 w 60"/>
                  <a:gd name="T79" fmla="*/ 7 h 28"/>
                  <a:gd name="T80" fmla="*/ 45 w 60"/>
                  <a:gd name="T81" fmla="*/ 9 h 28"/>
                  <a:gd name="T82" fmla="*/ 44 w 60"/>
                  <a:gd name="T83" fmla="*/ 10 h 28"/>
                  <a:gd name="T84" fmla="*/ 47 w 60"/>
                  <a:gd name="T85" fmla="*/ 11 h 28"/>
                  <a:gd name="T86" fmla="*/ 51 w 60"/>
                  <a:gd name="T87" fmla="*/ 14 h 28"/>
                  <a:gd name="T88" fmla="*/ 53 w 60"/>
                  <a:gd name="T89" fmla="*/ 13 h 28"/>
                  <a:gd name="T90" fmla="*/ 57 w 60"/>
                  <a:gd name="T91" fmla="*/ 12 h 28"/>
                  <a:gd name="T92" fmla="*/ 59 w 60"/>
                  <a:gd name="T93" fmla="*/ 15 h 28"/>
                  <a:gd name="T94" fmla="*/ 58 w 60"/>
                  <a:gd name="T95" fmla="*/ 20 h 28"/>
                  <a:gd name="T96" fmla="*/ 50 w 60"/>
                  <a:gd name="T97" fmla="*/ 22 h 28"/>
                  <a:gd name="T98" fmla="*/ 50 w 60"/>
                  <a:gd name="T9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0" h="28">
                    <a:moveTo>
                      <a:pt x="50" y="22"/>
                    </a:moveTo>
                    <a:cubicBezTo>
                      <a:pt x="49" y="22"/>
                      <a:pt x="49" y="21"/>
                      <a:pt x="48" y="21"/>
                    </a:cubicBezTo>
                    <a:cubicBezTo>
                      <a:pt x="48" y="21"/>
                      <a:pt x="46" y="22"/>
                      <a:pt x="46" y="23"/>
                    </a:cubicBezTo>
                    <a:cubicBezTo>
                      <a:pt x="45" y="23"/>
                      <a:pt x="44" y="23"/>
                      <a:pt x="43" y="22"/>
                    </a:cubicBezTo>
                    <a:cubicBezTo>
                      <a:pt x="42" y="22"/>
                      <a:pt x="41" y="22"/>
                      <a:pt x="40" y="23"/>
                    </a:cubicBezTo>
                    <a:cubicBezTo>
                      <a:pt x="35" y="25"/>
                      <a:pt x="30" y="26"/>
                      <a:pt x="24" y="27"/>
                    </a:cubicBezTo>
                    <a:cubicBezTo>
                      <a:pt x="23" y="27"/>
                      <a:pt x="20" y="28"/>
                      <a:pt x="19" y="28"/>
                    </a:cubicBezTo>
                    <a:cubicBezTo>
                      <a:pt x="17" y="27"/>
                      <a:pt x="13" y="26"/>
                      <a:pt x="17" y="24"/>
                    </a:cubicBezTo>
                    <a:cubicBezTo>
                      <a:pt x="19" y="24"/>
                      <a:pt x="22" y="22"/>
                      <a:pt x="24" y="22"/>
                    </a:cubicBezTo>
                    <a:cubicBezTo>
                      <a:pt x="26" y="22"/>
                      <a:pt x="28" y="22"/>
                      <a:pt x="29" y="22"/>
                    </a:cubicBezTo>
                    <a:cubicBezTo>
                      <a:pt x="29" y="22"/>
                      <a:pt x="32" y="20"/>
                      <a:pt x="31" y="20"/>
                    </a:cubicBezTo>
                    <a:cubicBezTo>
                      <a:pt x="30" y="19"/>
                      <a:pt x="25" y="20"/>
                      <a:pt x="24" y="20"/>
                    </a:cubicBezTo>
                    <a:cubicBezTo>
                      <a:pt x="22" y="21"/>
                      <a:pt x="21" y="21"/>
                      <a:pt x="19" y="21"/>
                    </a:cubicBezTo>
                    <a:cubicBezTo>
                      <a:pt x="17" y="21"/>
                      <a:pt x="19" y="20"/>
                      <a:pt x="19" y="19"/>
                    </a:cubicBezTo>
                    <a:cubicBezTo>
                      <a:pt x="19" y="16"/>
                      <a:pt x="13" y="21"/>
                      <a:pt x="12" y="21"/>
                    </a:cubicBezTo>
                    <a:cubicBezTo>
                      <a:pt x="12" y="21"/>
                      <a:pt x="11" y="22"/>
                      <a:pt x="11" y="22"/>
                    </a:cubicBezTo>
                    <a:cubicBezTo>
                      <a:pt x="9" y="20"/>
                      <a:pt x="9" y="22"/>
                      <a:pt x="9" y="23"/>
                    </a:cubicBezTo>
                    <a:cubicBezTo>
                      <a:pt x="9" y="23"/>
                      <a:pt x="6" y="21"/>
                      <a:pt x="5" y="21"/>
                    </a:cubicBezTo>
                    <a:cubicBezTo>
                      <a:pt x="4" y="21"/>
                      <a:pt x="0" y="22"/>
                      <a:pt x="0" y="20"/>
                    </a:cubicBezTo>
                    <a:cubicBezTo>
                      <a:pt x="0" y="18"/>
                      <a:pt x="2" y="19"/>
                      <a:pt x="4" y="18"/>
                    </a:cubicBezTo>
                    <a:cubicBezTo>
                      <a:pt x="6" y="18"/>
                      <a:pt x="8" y="18"/>
                      <a:pt x="9" y="17"/>
                    </a:cubicBezTo>
                    <a:cubicBezTo>
                      <a:pt x="9" y="17"/>
                      <a:pt x="12" y="16"/>
                      <a:pt x="11" y="16"/>
                    </a:cubicBezTo>
                    <a:cubicBezTo>
                      <a:pt x="9" y="15"/>
                      <a:pt x="6" y="16"/>
                      <a:pt x="5" y="16"/>
                    </a:cubicBezTo>
                    <a:cubicBezTo>
                      <a:pt x="2" y="16"/>
                      <a:pt x="0" y="14"/>
                      <a:pt x="4" y="14"/>
                    </a:cubicBezTo>
                    <a:cubicBezTo>
                      <a:pt x="6" y="14"/>
                      <a:pt x="10" y="13"/>
                      <a:pt x="12" y="13"/>
                    </a:cubicBezTo>
                    <a:cubicBezTo>
                      <a:pt x="11" y="13"/>
                      <a:pt x="4" y="14"/>
                      <a:pt x="4" y="12"/>
                    </a:cubicBezTo>
                    <a:cubicBezTo>
                      <a:pt x="3" y="10"/>
                      <a:pt x="12" y="11"/>
                      <a:pt x="13" y="10"/>
                    </a:cubicBezTo>
                    <a:cubicBezTo>
                      <a:pt x="13" y="10"/>
                      <a:pt x="9" y="9"/>
                      <a:pt x="9" y="8"/>
                    </a:cubicBezTo>
                    <a:cubicBezTo>
                      <a:pt x="8" y="7"/>
                      <a:pt x="14" y="6"/>
                      <a:pt x="14" y="6"/>
                    </a:cubicBezTo>
                    <a:cubicBezTo>
                      <a:pt x="17" y="6"/>
                      <a:pt x="15" y="10"/>
                      <a:pt x="17" y="10"/>
                    </a:cubicBezTo>
                    <a:cubicBezTo>
                      <a:pt x="20" y="10"/>
                      <a:pt x="22" y="10"/>
                      <a:pt x="25" y="11"/>
                    </a:cubicBezTo>
                    <a:cubicBezTo>
                      <a:pt x="26" y="12"/>
                      <a:pt x="28" y="13"/>
                      <a:pt x="29" y="14"/>
                    </a:cubicBezTo>
                    <a:cubicBezTo>
                      <a:pt x="31" y="16"/>
                      <a:pt x="30" y="17"/>
                      <a:pt x="32" y="17"/>
                    </a:cubicBezTo>
                    <a:cubicBezTo>
                      <a:pt x="35" y="17"/>
                      <a:pt x="37" y="17"/>
                      <a:pt x="39" y="16"/>
                    </a:cubicBezTo>
                    <a:cubicBezTo>
                      <a:pt x="43" y="15"/>
                      <a:pt x="37" y="14"/>
                      <a:pt x="37" y="13"/>
                    </a:cubicBezTo>
                    <a:cubicBezTo>
                      <a:pt x="37" y="13"/>
                      <a:pt x="45" y="12"/>
                      <a:pt x="38" y="9"/>
                    </a:cubicBezTo>
                    <a:cubicBezTo>
                      <a:pt x="37" y="9"/>
                      <a:pt x="35" y="9"/>
                      <a:pt x="36" y="8"/>
                    </a:cubicBezTo>
                    <a:cubicBezTo>
                      <a:pt x="37" y="7"/>
                      <a:pt x="38" y="6"/>
                      <a:pt x="38" y="5"/>
                    </a:cubicBezTo>
                    <a:cubicBezTo>
                      <a:pt x="39" y="4"/>
                      <a:pt x="43" y="0"/>
                      <a:pt x="43" y="3"/>
                    </a:cubicBezTo>
                    <a:cubicBezTo>
                      <a:pt x="43" y="4"/>
                      <a:pt x="44" y="5"/>
                      <a:pt x="44" y="7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0"/>
                      <a:pt x="44" y="9"/>
                      <a:pt x="44" y="10"/>
                    </a:cubicBezTo>
                    <a:cubicBezTo>
                      <a:pt x="44" y="12"/>
                      <a:pt x="47" y="10"/>
                      <a:pt x="47" y="11"/>
                    </a:cubicBezTo>
                    <a:cubicBezTo>
                      <a:pt x="47" y="13"/>
                      <a:pt x="50" y="14"/>
                      <a:pt x="51" y="14"/>
                    </a:cubicBezTo>
                    <a:cubicBezTo>
                      <a:pt x="53" y="14"/>
                      <a:pt x="53" y="15"/>
                      <a:pt x="53" y="13"/>
                    </a:cubicBezTo>
                    <a:cubicBezTo>
                      <a:pt x="53" y="11"/>
                      <a:pt x="55" y="11"/>
                      <a:pt x="57" y="12"/>
                    </a:cubicBezTo>
                    <a:cubicBezTo>
                      <a:pt x="58" y="12"/>
                      <a:pt x="60" y="14"/>
                      <a:pt x="59" y="15"/>
                    </a:cubicBezTo>
                    <a:cubicBezTo>
                      <a:pt x="59" y="16"/>
                      <a:pt x="58" y="19"/>
                      <a:pt x="58" y="20"/>
                    </a:cubicBezTo>
                    <a:cubicBezTo>
                      <a:pt x="57" y="21"/>
                      <a:pt x="51" y="22"/>
                      <a:pt x="50" y="22"/>
                    </a:cubicBezTo>
                    <a:cubicBezTo>
                      <a:pt x="48" y="21"/>
                      <a:pt x="51" y="22"/>
                      <a:pt x="50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6" name="Freeform 579">
                <a:extLst>
                  <a:ext uri="{FF2B5EF4-FFF2-40B4-BE49-F238E27FC236}">
                    <a16:creationId xmlns:a16="http://schemas.microsoft.com/office/drawing/2014/main" id="{2E437DFC-280F-664F-BAF1-994C33758C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3817" y="6909134"/>
                <a:ext cx="55591" cy="39218"/>
              </a:xfrm>
              <a:custGeom>
                <a:avLst/>
                <a:gdLst>
                  <a:gd name="T0" fmla="*/ 9 w 10"/>
                  <a:gd name="T1" fmla="*/ 1 h 7"/>
                  <a:gd name="T2" fmla="*/ 0 w 10"/>
                  <a:gd name="T3" fmla="*/ 5 h 7"/>
                  <a:gd name="T4" fmla="*/ 6 w 10"/>
                  <a:gd name="T5" fmla="*/ 5 h 7"/>
                  <a:gd name="T6" fmla="*/ 9 w 10"/>
                  <a:gd name="T7" fmla="*/ 1 h 7"/>
                  <a:gd name="T8" fmla="*/ 9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9" y="1"/>
                    </a:moveTo>
                    <a:cubicBezTo>
                      <a:pt x="8" y="1"/>
                      <a:pt x="0" y="5"/>
                      <a:pt x="0" y="5"/>
                    </a:cubicBezTo>
                    <a:cubicBezTo>
                      <a:pt x="2" y="6"/>
                      <a:pt x="5" y="7"/>
                      <a:pt x="6" y="5"/>
                    </a:cubicBezTo>
                    <a:cubicBezTo>
                      <a:pt x="7" y="4"/>
                      <a:pt x="9" y="0"/>
                      <a:pt x="9" y="1"/>
                    </a:cubicBezTo>
                    <a:cubicBezTo>
                      <a:pt x="7" y="1"/>
                      <a:pt x="10" y="0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7" name="Freeform 580">
                <a:extLst>
                  <a:ext uri="{FF2B5EF4-FFF2-40B4-BE49-F238E27FC236}">
                    <a16:creationId xmlns:a16="http://schemas.microsoft.com/office/drawing/2014/main" id="{0333DDE8-C10B-964C-8F89-D2E5D2BCC3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7461" y="6822854"/>
                <a:ext cx="200126" cy="98046"/>
              </a:xfrm>
              <a:custGeom>
                <a:avLst/>
                <a:gdLst>
                  <a:gd name="T0" fmla="*/ 30 w 37"/>
                  <a:gd name="T1" fmla="*/ 12 h 17"/>
                  <a:gd name="T2" fmla="*/ 27 w 37"/>
                  <a:gd name="T3" fmla="*/ 13 h 17"/>
                  <a:gd name="T4" fmla="*/ 26 w 37"/>
                  <a:gd name="T5" fmla="*/ 10 h 17"/>
                  <a:gd name="T6" fmla="*/ 23 w 37"/>
                  <a:gd name="T7" fmla="*/ 8 h 17"/>
                  <a:gd name="T8" fmla="*/ 22 w 37"/>
                  <a:gd name="T9" fmla="*/ 10 h 17"/>
                  <a:gd name="T10" fmla="*/ 21 w 37"/>
                  <a:gd name="T11" fmla="*/ 9 h 17"/>
                  <a:gd name="T12" fmla="*/ 20 w 37"/>
                  <a:gd name="T13" fmla="*/ 13 h 17"/>
                  <a:gd name="T14" fmla="*/ 17 w 37"/>
                  <a:gd name="T15" fmla="*/ 14 h 17"/>
                  <a:gd name="T16" fmla="*/ 16 w 37"/>
                  <a:gd name="T17" fmla="*/ 16 h 17"/>
                  <a:gd name="T18" fmla="*/ 12 w 37"/>
                  <a:gd name="T19" fmla="*/ 17 h 17"/>
                  <a:gd name="T20" fmla="*/ 10 w 37"/>
                  <a:gd name="T21" fmla="*/ 15 h 17"/>
                  <a:gd name="T22" fmla="*/ 5 w 37"/>
                  <a:gd name="T23" fmla="*/ 16 h 17"/>
                  <a:gd name="T24" fmla="*/ 1 w 37"/>
                  <a:gd name="T25" fmla="*/ 17 h 17"/>
                  <a:gd name="T26" fmla="*/ 2 w 37"/>
                  <a:gd name="T27" fmla="*/ 13 h 17"/>
                  <a:gd name="T28" fmla="*/ 0 w 37"/>
                  <a:gd name="T29" fmla="*/ 14 h 17"/>
                  <a:gd name="T30" fmla="*/ 6 w 37"/>
                  <a:gd name="T31" fmla="*/ 12 h 17"/>
                  <a:gd name="T32" fmla="*/ 9 w 37"/>
                  <a:gd name="T33" fmla="*/ 10 h 17"/>
                  <a:gd name="T34" fmla="*/ 13 w 37"/>
                  <a:gd name="T35" fmla="*/ 7 h 17"/>
                  <a:gd name="T36" fmla="*/ 18 w 37"/>
                  <a:gd name="T37" fmla="*/ 3 h 17"/>
                  <a:gd name="T38" fmla="*/ 24 w 37"/>
                  <a:gd name="T39" fmla="*/ 3 h 17"/>
                  <a:gd name="T40" fmla="*/ 30 w 37"/>
                  <a:gd name="T41" fmla="*/ 3 h 17"/>
                  <a:gd name="T42" fmla="*/ 32 w 37"/>
                  <a:gd name="T43" fmla="*/ 0 h 17"/>
                  <a:gd name="T44" fmla="*/ 36 w 37"/>
                  <a:gd name="T45" fmla="*/ 2 h 17"/>
                  <a:gd name="T46" fmla="*/ 34 w 37"/>
                  <a:gd name="T47" fmla="*/ 4 h 17"/>
                  <a:gd name="T48" fmla="*/ 34 w 37"/>
                  <a:gd name="T49" fmla="*/ 7 h 17"/>
                  <a:gd name="T50" fmla="*/ 35 w 37"/>
                  <a:gd name="T51" fmla="*/ 9 h 17"/>
                  <a:gd name="T52" fmla="*/ 31 w 37"/>
                  <a:gd name="T53" fmla="*/ 10 h 17"/>
                  <a:gd name="T54" fmla="*/ 30 w 37"/>
                  <a:gd name="T55" fmla="*/ 12 h 17"/>
                  <a:gd name="T56" fmla="*/ 30 w 37"/>
                  <a:gd name="T5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17">
                    <a:moveTo>
                      <a:pt x="30" y="12"/>
                    </a:moveTo>
                    <a:cubicBezTo>
                      <a:pt x="29" y="13"/>
                      <a:pt x="27" y="13"/>
                      <a:pt x="27" y="13"/>
                    </a:cubicBezTo>
                    <a:cubicBezTo>
                      <a:pt x="24" y="13"/>
                      <a:pt x="25" y="11"/>
                      <a:pt x="26" y="10"/>
                    </a:cubicBezTo>
                    <a:cubicBezTo>
                      <a:pt x="27" y="8"/>
                      <a:pt x="24" y="7"/>
                      <a:pt x="23" y="8"/>
                    </a:cubicBezTo>
                    <a:cubicBezTo>
                      <a:pt x="23" y="9"/>
                      <a:pt x="23" y="10"/>
                      <a:pt x="22" y="10"/>
                    </a:cubicBezTo>
                    <a:cubicBezTo>
                      <a:pt x="22" y="10"/>
                      <a:pt x="21" y="10"/>
                      <a:pt x="21" y="9"/>
                    </a:cubicBezTo>
                    <a:cubicBezTo>
                      <a:pt x="20" y="10"/>
                      <a:pt x="21" y="12"/>
                      <a:pt x="20" y="13"/>
                    </a:cubicBezTo>
                    <a:cubicBezTo>
                      <a:pt x="19" y="15"/>
                      <a:pt x="18" y="13"/>
                      <a:pt x="17" y="14"/>
                    </a:cubicBezTo>
                    <a:cubicBezTo>
                      <a:pt x="16" y="14"/>
                      <a:pt x="17" y="16"/>
                      <a:pt x="16" y="16"/>
                    </a:cubicBezTo>
                    <a:cubicBezTo>
                      <a:pt x="16" y="17"/>
                      <a:pt x="13" y="17"/>
                      <a:pt x="12" y="17"/>
                    </a:cubicBezTo>
                    <a:cubicBezTo>
                      <a:pt x="11" y="16"/>
                      <a:pt x="11" y="14"/>
                      <a:pt x="10" y="15"/>
                    </a:cubicBezTo>
                    <a:cubicBezTo>
                      <a:pt x="8" y="16"/>
                      <a:pt x="7" y="16"/>
                      <a:pt x="5" y="16"/>
                    </a:cubicBezTo>
                    <a:cubicBezTo>
                      <a:pt x="4" y="16"/>
                      <a:pt x="2" y="17"/>
                      <a:pt x="1" y="17"/>
                    </a:cubicBezTo>
                    <a:cubicBezTo>
                      <a:pt x="0" y="17"/>
                      <a:pt x="3" y="14"/>
                      <a:pt x="2" y="13"/>
                    </a:cubicBezTo>
                    <a:cubicBezTo>
                      <a:pt x="2" y="13"/>
                      <a:pt x="1" y="14"/>
                      <a:pt x="0" y="14"/>
                    </a:cubicBezTo>
                    <a:cubicBezTo>
                      <a:pt x="0" y="13"/>
                      <a:pt x="5" y="12"/>
                      <a:pt x="6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11" y="8"/>
                      <a:pt x="12" y="8"/>
                      <a:pt x="13" y="7"/>
                    </a:cubicBezTo>
                    <a:cubicBezTo>
                      <a:pt x="15" y="5"/>
                      <a:pt x="16" y="3"/>
                      <a:pt x="18" y="3"/>
                    </a:cubicBezTo>
                    <a:cubicBezTo>
                      <a:pt x="20" y="2"/>
                      <a:pt x="22" y="2"/>
                      <a:pt x="24" y="3"/>
                    </a:cubicBezTo>
                    <a:cubicBezTo>
                      <a:pt x="26" y="3"/>
                      <a:pt x="29" y="4"/>
                      <a:pt x="30" y="3"/>
                    </a:cubicBezTo>
                    <a:cubicBezTo>
                      <a:pt x="31" y="2"/>
                      <a:pt x="30" y="0"/>
                      <a:pt x="32" y="0"/>
                    </a:cubicBezTo>
                    <a:cubicBezTo>
                      <a:pt x="32" y="0"/>
                      <a:pt x="36" y="1"/>
                      <a:pt x="36" y="2"/>
                    </a:cubicBezTo>
                    <a:cubicBezTo>
                      <a:pt x="37" y="2"/>
                      <a:pt x="34" y="3"/>
                      <a:pt x="34" y="4"/>
                    </a:cubicBezTo>
                    <a:cubicBezTo>
                      <a:pt x="34" y="5"/>
                      <a:pt x="37" y="6"/>
                      <a:pt x="34" y="7"/>
                    </a:cubicBezTo>
                    <a:cubicBezTo>
                      <a:pt x="33" y="8"/>
                      <a:pt x="36" y="9"/>
                      <a:pt x="35" y="9"/>
                    </a:cubicBezTo>
                    <a:cubicBezTo>
                      <a:pt x="33" y="10"/>
                      <a:pt x="32" y="10"/>
                      <a:pt x="31" y="10"/>
                    </a:cubicBezTo>
                    <a:cubicBezTo>
                      <a:pt x="31" y="11"/>
                      <a:pt x="31" y="11"/>
                      <a:pt x="30" y="12"/>
                    </a:cubicBezTo>
                    <a:cubicBezTo>
                      <a:pt x="29" y="13"/>
                      <a:pt x="31" y="11"/>
                      <a:pt x="30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8" name="Freeform 581">
                <a:extLst>
                  <a:ext uri="{FF2B5EF4-FFF2-40B4-BE49-F238E27FC236}">
                    <a16:creationId xmlns:a16="http://schemas.microsoft.com/office/drawing/2014/main" id="{F0BF90E8-004F-824B-8B1F-B4BF7D774F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4265" y="6862070"/>
                <a:ext cx="42619" cy="11766"/>
              </a:xfrm>
              <a:custGeom>
                <a:avLst/>
                <a:gdLst>
                  <a:gd name="T0" fmla="*/ 6 w 8"/>
                  <a:gd name="T1" fmla="*/ 2 h 2"/>
                  <a:gd name="T2" fmla="*/ 3 w 8"/>
                  <a:gd name="T3" fmla="*/ 0 h 2"/>
                  <a:gd name="T4" fmla="*/ 6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6" y="2"/>
                    </a:moveTo>
                    <a:cubicBezTo>
                      <a:pt x="4" y="2"/>
                      <a:pt x="0" y="1"/>
                      <a:pt x="3" y="0"/>
                    </a:cubicBezTo>
                    <a:cubicBezTo>
                      <a:pt x="5" y="0"/>
                      <a:pt x="8" y="2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9" name="Freeform 582">
                <a:extLst>
                  <a:ext uri="{FF2B5EF4-FFF2-40B4-BE49-F238E27FC236}">
                    <a16:creationId xmlns:a16="http://schemas.microsoft.com/office/drawing/2014/main" id="{3A20CDC3-BB12-DD41-8854-E911449CCB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325" y="6781677"/>
                <a:ext cx="114888" cy="56866"/>
              </a:xfrm>
              <a:custGeom>
                <a:avLst/>
                <a:gdLst>
                  <a:gd name="T0" fmla="*/ 7 w 21"/>
                  <a:gd name="T1" fmla="*/ 9 h 10"/>
                  <a:gd name="T2" fmla="*/ 2 w 21"/>
                  <a:gd name="T3" fmla="*/ 4 h 10"/>
                  <a:gd name="T4" fmla="*/ 9 w 21"/>
                  <a:gd name="T5" fmla="*/ 2 h 10"/>
                  <a:gd name="T6" fmla="*/ 17 w 21"/>
                  <a:gd name="T7" fmla="*/ 0 h 10"/>
                  <a:gd name="T8" fmla="*/ 19 w 21"/>
                  <a:gd name="T9" fmla="*/ 2 h 10"/>
                  <a:gd name="T10" fmla="*/ 14 w 21"/>
                  <a:gd name="T11" fmla="*/ 4 h 10"/>
                  <a:gd name="T12" fmla="*/ 15 w 21"/>
                  <a:gd name="T13" fmla="*/ 7 h 10"/>
                  <a:gd name="T14" fmla="*/ 7 w 21"/>
                  <a:gd name="T15" fmla="*/ 9 h 10"/>
                  <a:gd name="T16" fmla="*/ 7 w 21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0">
                    <a:moveTo>
                      <a:pt x="7" y="9"/>
                    </a:moveTo>
                    <a:cubicBezTo>
                      <a:pt x="6" y="9"/>
                      <a:pt x="0" y="6"/>
                      <a:pt x="2" y="4"/>
                    </a:cubicBezTo>
                    <a:cubicBezTo>
                      <a:pt x="4" y="2"/>
                      <a:pt x="7" y="2"/>
                      <a:pt x="9" y="2"/>
                    </a:cubicBezTo>
                    <a:cubicBezTo>
                      <a:pt x="12" y="1"/>
                      <a:pt x="15" y="0"/>
                      <a:pt x="17" y="0"/>
                    </a:cubicBezTo>
                    <a:cubicBezTo>
                      <a:pt x="18" y="0"/>
                      <a:pt x="21" y="1"/>
                      <a:pt x="19" y="2"/>
                    </a:cubicBezTo>
                    <a:cubicBezTo>
                      <a:pt x="18" y="3"/>
                      <a:pt x="15" y="2"/>
                      <a:pt x="14" y="4"/>
                    </a:cubicBezTo>
                    <a:cubicBezTo>
                      <a:pt x="14" y="4"/>
                      <a:pt x="19" y="6"/>
                      <a:pt x="15" y="7"/>
                    </a:cubicBezTo>
                    <a:cubicBezTo>
                      <a:pt x="13" y="8"/>
                      <a:pt x="10" y="10"/>
                      <a:pt x="7" y="9"/>
                    </a:cubicBezTo>
                    <a:cubicBezTo>
                      <a:pt x="5" y="9"/>
                      <a:pt x="9" y="10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0" name="Freeform 583">
                <a:extLst>
                  <a:ext uri="{FF2B5EF4-FFF2-40B4-BE49-F238E27FC236}">
                    <a16:creationId xmlns:a16="http://schemas.microsoft.com/office/drawing/2014/main" id="{2B3F23C2-E0DF-5C40-A3C6-E28D08916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3146" y="6793441"/>
                <a:ext cx="42619" cy="23531"/>
              </a:xfrm>
              <a:custGeom>
                <a:avLst/>
                <a:gdLst>
                  <a:gd name="T0" fmla="*/ 6 w 8"/>
                  <a:gd name="T1" fmla="*/ 4 h 4"/>
                  <a:gd name="T2" fmla="*/ 3 w 8"/>
                  <a:gd name="T3" fmla="*/ 0 h 4"/>
                  <a:gd name="T4" fmla="*/ 6 w 8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6" y="4"/>
                    </a:moveTo>
                    <a:cubicBezTo>
                      <a:pt x="4" y="4"/>
                      <a:pt x="0" y="0"/>
                      <a:pt x="3" y="0"/>
                    </a:cubicBezTo>
                    <a:cubicBezTo>
                      <a:pt x="6" y="0"/>
                      <a:pt x="8" y="3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1" name="Freeform 584">
                <a:extLst>
                  <a:ext uri="{FF2B5EF4-FFF2-40B4-BE49-F238E27FC236}">
                    <a16:creationId xmlns:a16="http://schemas.microsoft.com/office/drawing/2014/main" id="{A95547B0-9114-7E46-8348-7A0E8F69A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2444" y="6740496"/>
                <a:ext cx="114888" cy="41179"/>
              </a:xfrm>
              <a:custGeom>
                <a:avLst/>
                <a:gdLst>
                  <a:gd name="T0" fmla="*/ 1 w 21"/>
                  <a:gd name="T1" fmla="*/ 5 h 7"/>
                  <a:gd name="T2" fmla="*/ 4 w 21"/>
                  <a:gd name="T3" fmla="*/ 4 h 7"/>
                  <a:gd name="T4" fmla="*/ 9 w 21"/>
                  <a:gd name="T5" fmla="*/ 1 h 7"/>
                  <a:gd name="T6" fmla="*/ 18 w 21"/>
                  <a:gd name="T7" fmla="*/ 3 h 7"/>
                  <a:gd name="T8" fmla="*/ 11 w 21"/>
                  <a:gd name="T9" fmla="*/ 6 h 7"/>
                  <a:gd name="T10" fmla="*/ 6 w 21"/>
                  <a:gd name="T11" fmla="*/ 6 h 7"/>
                  <a:gd name="T12" fmla="*/ 1 w 21"/>
                  <a:gd name="T13" fmla="*/ 5 h 7"/>
                  <a:gd name="T14" fmla="*/ 1 w 21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7">
                    <a:moveTo>
                      <a:pt x="1" y="5"/>
                    </a:moveTo>
                    <a:cubicBezTo>
                      <a:pt x="0" y="5"/>
                      <a:pt x="3" y="4"/>
                      <a:pt x="4" y="4"/>
                    </a:cubicBezTo>
                    <a:cubicBezTo>
                      <a:pt x="6" y="3"/>
                      <a:pt x="7" y="2"/>
                      <a:pt x="9" y="1"/>
                    </a:cubicBezTo>
                    <a:cubicBezTo>
                      <a:pt x="12" y="0"/>
                      <a:pt x="15" y="1"/>
                      <a:pt x="18" y="3"/>
                    </a:cubicBezTo>
                    <a:cubicBezTo>
                      <a:pt x="21" y="6"/>
                      <a:pt x="12" y="6"/>
                      <a:pt x="11" y="6"/>
                    </a:cubicBezTo>
                    <a:cubicBezTo>
                      <a:pt x="9" y="6"/>
                      <a:pt x="8" y="7"/>
                      <a:pt x="6" y="6"/>
                    </a:cubicBezTo>
                    <a:cubicBezTo>
                      <a:pt x="4" y="5"/>
                      <a:pt x="2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2" name="Freeform 585">
                <a:extLst>
                  <a:ext uri="{FF2B5EF4-FFF2-40B4-BE49-F238E27FC236}">
                    <a16:creationId xmlns:a16="http://schemas.microsoft.com/office/drawing/2014/main" id="{E53DE509-7184-D843-82D7-15D0EEAFF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0397" y="6862070"/>
                <a:ext cx="151947" cy="109812"/>
              </a:xfrm>
              <a:custGeom>
                <a:avLst/>
                <a:gdLst>
                  <a:gd name="T0" fmla="*/ 22 w 28"/>
                  <a:gd name="T1" fmla="*/ 19 h 19"/>
                  <a:gd name="T2" fmla="*/ 15 w 28"/>
                  <a:gd name="T3" fmla="*/ 19 h 19"/>
                  <a:gd name="T4" fmla="*/ 15 w 28"/>
                  <a:gd name="T5" fmla="*/ 17 h 19"/>
                  <a:gd name="T6" fmla="*/ 12 w 28"/>
                  <a:gd name="T7" fmla="*/ 15 h 19"/>
                  <a:gd name="T8" fmla="*/ 17 w 28"/>
                  <a:gd name="T9" fmla="*/ 13 h 19"/>
                  <a:gd name="T10" fmla="*/ 16 w 28"/>
                  <a:gd name="T11" fmla="*/ 12 h 19"/>
                  <a:gd name="T12" fmla="*/ 9 w 28"/>
                  <a:gd name="T13" fmla="*/ 13 h 19"/>
                  <a:gd name="T14" fmla="*/ 2 w 28"/>
                  <a:gd name="T15" fmla="*/ 13 h 19"/>
                  <a:gd name="T16" fmla="*/ 1 w 28"/>
                  <a:gd name="T17" fmla="*/ 12 h 19"/>
                  <a:gd name="T18" fmla="*/ 7 w 28"/>
                  <a:gd name="T19" fmla="*/ 10 h 19"/>
                  <a:gd name="T20" fmla="*/ 4 w 28"/>
                  <a:gd name="T21" fmla="*/ 8 h 19"/>
                  <a:gd name="T22" fmla="*/ 7 w 28"/>
                  <a:gd name="T23" fmla="*/ 6 h 19"/>
                  <a:gd name="T24" fmla="*/ 3 w 28"/>
                  <a:gd name="T25" fmla="*/ 6 h 19"/>
                  <a:gd name="T26" fmla="*/ 7 w 28"/>
                  <a:gd name="T27" fmla="*/ 4 h 19"/>
                  <a:gd name="T28" fmla="*/ 13 w 28"/>
                  <a:gd name="T29" fmla="*/ 8 h 19"/>
                  <a:gd name="T30" fmla="*/ 16 w 28"/>
                  <a:gd name="T31" fmla="*/ 9 h 19"/>
                  <a:gd name="T32" fmla="*/ 13 w 28"/>
                  <a:gd name="T33" fmla="*/ 7 h 19"/>
                  <a:gd name="T34" fmla="*/ 14 w 28"/>
                  <a:gd name="T35" fmla="*/ 5 h 19"/>
                  <a:gd name="T36" fmla="*/ 11 w 28"/>
                  <a:gd name="T37" fmla="*/ 4 h 19"/>
                  <a:gd name="T38" fmla="*/ 11 w 28"/>
                  <a:gd name="T39" fmla="*/ 2 h 19"/>
                  <a:gd name="T40" fmla="*/ 7 w 28"/>
                  <a:gd name="T41" fmla="*/ 3 h 19"/>
                  <a:gd name="T42" fmla="*/ 13 w 28"/>
                  <a:gd name="T43" fmla="*/ 1 h 19"/>
                  <a:gd name="T44" fmla="*/ 12 w 28"/>
                  <a:gd name="T45" fmla="*/ 2 h 19"/>
                  <a:gd name="T46" fmla="*/ 15 w 28"/>
                  <a:gd name="T47" fmla="*/ 3 h 19"/>
                  <a:gd name="T48" fmla="*/ 21 w 28"/>
                  <a:gd name="T49" fmla="*/ 2 h 19"/>
                  <a:gd name="T50" fmla="*/ 26 w 28"/>
                  <a:gd name="T51" fmla="*/ 8 h 19"/>
                  <a:gd name="T52" fmla="*/ 27 w 28"/>
                  <a:gd name="T53" fmla="*/ 12 h 19"/>
                  <a:gd name="T54" fmla="*/ 26 w 28"/>
                  <a:gd name="T55" fmla="*/ 14 h 19"/>
                  <a:gd name="T56" fmla="*/ 26 w 28"/>
                  <a:gd name="T57" fmla="*/ 17 h 19"/>
                  <a:gd name="T58" fmla="*/ 22 w 28"/>
                  <a:gd name="T5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19">
                    <a:moveTo>
                      <a:pt x="22" y="19"/>
                    </a:moveTo>
                    <a:cubicBezTo>
                      <a:pt x="20" y="19"/>
                      <a:pt x="17" y="19"/>
                      <a:pt x="15" y="19"/>
                    </a:cubicBezTo>
                    <a:cubicBezTo>
                      <a:pt x="12" y="19"/>
                      <a:pt x="15" y="18"/>
                      <a:pt x="15" y="17"/>
                    </a:cubicBezTo>
                    <a:cubicBezTo>
                      <a:pt x="16" y="16"/>
                      <a:pt x="11" y="16"/>
                      <a:pt x="12" y="15"/>
                    </a:cubicBezTo>
                    <a:cubicBezTo>
                      <a:pt x="13" y="14"/>
                      <a:pt x="15" y="13"/>
                      <a:pt x="17" y="13"/>
                    </a:cubicBezTo>
                    <a:cubicBezTo>
                      <a:pt x="18" y="12"/>
                      <a:pt x="17" y="12"/>
                      <a:pt x="16" y="12"/>
                    </a:cubicBezTo>
                    <a:cubicBezTo>
                      <a:pt x="14" y="11"/>
                      <a:pt x="12" y="12"/>
                      <a:pt x="9" y="13"/>
                    </a:cubicBezTo>
                    <a:cubicBezTo>
                      <a:pt x="7" y="13"/>
                      <a:pt x="5" y="13"/>
                      <a:pt x="2" y="13"/>
                    </a:cubicBezTo>
                    <a:cubicBezTo>
                      <a:pt x="2" y="14"/>
                      <a:pt x="0" y="14"/>
                      <a:pt x="1" y="12"/>
                    </a:cubicBezTo>
                    <a:cubicBezTo>
                      <a:pt x="3" y="10"/>
                      <a:pt x="5" y="11"/>
                      <a:pt x="7" y="10"/>
                    </a:cubicBezTo>
                    <a:cubicBezTo>
                      <a:pt x="11" y="9"/>
                      <a:pt x="4" y="9"/>
                      <a:pt x="4" y="8"/>
                    </a:cubicBezTo>
                    <a:cubicBezTo>
                      <a:pt x="3" y="8"/>
                      <a:pt x="7" y="6"/>
                      <a:pt x="7" y="6"/>
                    </a:cubicBezTo>
                    <a:cubicBezTo>
                      <a:pt x="7" y="6"/>
                      <a:pt x="4" y="6"/>
                      <a:pt x="3" y="6"/>
                    </a:cubicBezTo>
                    <a:cubicBezTo>
                      <a:pt x="3" y="5"/>
                      <a:pt x="6" y="4"/>
                      <a:pt x="7" y="4"/>
                    </a:cubicBezTo>
                    <a:cubicBezTo>
                      <a:pt x="9" y="4"/>
                      <a:pt x="11" y="7"/>
                      <a:pt x="13" y="8"/>
                    </a:cubicBezTo>
                    <a:cubicBezTo>
                      <a:pt x="14" y="8"/>
                      <a:pt x="15" y="10"/>
                      <a:pt x="16" y="9"/>
                    </a:cubicBezTo>
                    <a:cubicBezTo>
                      <a:pt x="19" y="7"/>
                      <a:pt x="13" y="7"/>
                      <a:pt x="13" y="7"/>
                    </a:cubicBezTo>
                    <a:cubicBezTo>
                      <a:pt x="14" y="7"/>
                      <a:pt x="18" y="6"/>
                      <a:pt x="14" y="5"/>
                    </a:cubicBezTo>
                    <a:cubicBezTo>
                      <a:pt x="13" y="5"/>
                      <a:pt x="12" y="5"/>
                      <a:pt x="11" y="4"/>
                    </a:cubicBezTo>
                    <a:cubicBezTo>
                      <a:pt x="9" y="3"/>
                      <a:pt x="11" y="3"/>
                      <a:pt x="11" y="2"/>
                    </a:cubicBezTo>
                    <a:cubicBezTo>
                      <a:pt x="10" y="2"/>
                      <a:pt x="7" y="3"/>
                      <a:pt x="7" y="3"/>
                    </a:cubicBezTo>
                    <a:cubicBezTo>
                      <a:pt x="6" y="2"/>
                      <a:pt x="13" y="1"/>
                      <a:pt x="13" y="1"/>
                    </a:cubicBezTo>
                    <a:cubicBezTo>
                      <a:pt x="13" y="1"/>
                      <a:pt x="12" y="2"/>
                      <a:pt x="12" y="2"/>
                    </a:cubicBezTo>
                    <a:cubicBezTo>
                      <a:pt x="11" y="3"/>
                      <a:pt x="14" y="3"/>
                      <a:pt x="15" y="3"/>
                    </a:cubicBezTo>
                    <a:cubicBezTo>
                      <a:pt x="18" y="4"/>
                      <a:pt x="19" y="4"/>
                      <a:pt x="21" y="2"/>
                    </a:cubicBezTo>
                    <a:cubicBezTo>
                      <a:pt x="24" y="0"/>
                      <a:pt x="27" y="6"/>
                      <a:pt x="26" y="8"/>
                    </a:cubicBezTo>
                    <a:cubicBezTo>
                      <a:pt x="26" y="10"/>
                      <a:pt x="26" y="11"/>
                      <a:pt x="27" y="12"/>
                    </a:cubicBezTo>
                    <a:cubicBezTo>
                      <a:pt x="28" y="14"/>
                      <a:pt x="28" y="15"/>
                      <a:pt x="26" y="14"/>
                    </a:cubicBezTo>
                    <a:cubicBezTo>
                      <a:pt x="24" y="12"/>
                      <a:pt x="25" y="16"/>
                      <a:pt x="26" y="17"/>
                    </a:cubicBezTo>
                    <a:cubicBezTo>
                      <a:pt x="27" y="18"/>
                      <a:pt x="23" y="19"/>
                      <a:pt x="22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3" name="Freeform 586">
                <a:extLst>
                  <a:ext uri="{FF2B5EF4-FFF2-40B4-BE49-F238E27FC236}">
                    <a16:creationId xmlns:a16="http://schemas.microsoft.com/office/drawing/2014/main" id="{93D5B6FD-FCC3-174C-AC53-D86ED7E3FC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3720" y="6915016"/>
                <a:ext cx="48179" cy="15687"/>
              </a:xfrm>
              <a:custGeom>
                <a:avLst/>
                <a:gdLst>
                  <a:gd name="T0" fmla="*/ 1 w 9"/>
                  <a:gd name="T1" fmla="*/ 3 h 3"/>
                  <a:gd name="T2" fmla="*/ 7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4" y="2"/>
                      <a:pt x="9" y="0"/>
                      <a:pt x="7" y="0"/>
                    </a:cubicBezTo>
                    <a:cubicBezTo>
                      <a:pt x="4" y="0"/>
                      <a:pt x="0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4" name="Freeform 587">
                <a:extLst>
                  <a:ext uri="{FF2B5EF4-FFF2-40B4-BE49-F238E27FC236}">
                    <a16:creationId xmlns:a16="http://schemas.microsoft.com/office/drawing/2014/main" id="{890B41D6-6608-334B-99C6-C3F6156D46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2601" y="6909134"/>
                <a:ext cx="44472" cy="11766"/>
              </a:xfrm>
              <a:custGeom>
                <a:avLst/>
                <a:gdLst>
                  <a:gd name="T0" fmla="*/ 1 w 8"/>
                  <a:gd name="T1" fmla="*/ 2 h 2"/>
                  <a:gd name="T2" fmla="*/ 6 w 8"/>
                  <a:gd name="T3" fmla="*/ 0 h 2"/>
                  <a:gd name="T4" fmla="*/ 1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1" y="2"/>
                    </a:moveTo>
                    <a:cubicBezTo>
                      <a:pt x="0" y="2"/>
                      <a:pt x="4" y="0"/>
                      <a:pt x="6" y="0"/>
                    </a:cubicBezTo>
                    <a:cubicBezTo>
                      <a:pt x="8" y="0"/>
                      <a:pt x="4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5" name="Freeform 588">
                <a:extLst>
                  <a:ext uri="{FF2B5EF4-FFF2-40B4-BE49-F238E27FC236}">
                    <a16:creationId xmlns:a16="http://schemas.microsoft.com/office/drawing/2014/main" id="{9CE74D03-DF37-E241-8DFC-ECA1A82D7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0365" y="6891485"/>
                <a:ext cx="55591" cy="29414"/>
              </a:xfrm>
              <a:custGeom>
                <a:avLst/>
                <a:gdLst>
                  <a:gd name="T0" fmla="*/ 2 w 10"/>
                  <a:gd name="T1" fmla="*/ 3 h 5"/>
                  <a:gd name="T2" fmla="*/ 10 w 10"/>
                  <a:gd name="T3" fmla="*/ 1 h 5"/>
                  <a:gd name="T4" fmla="*/ 2 w 10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5">
                    <a:moveTo>
                      <a:pt x="2" y="3"/>
                    </a:moveTo>
                    <a:cubicBezTo>
                      <a:pt x="0" y="2"/>
                      <a:pt x="10" y="0"/>
                      <a:pt x="10" y="1"/>
                    </a:cubicBezTo>
                    <a:cubicBezTo>
                      <a:pt x="10" y="2"/>
                      <a:pt x="6" y="5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6" name="Freeform 589">
                <a:extLst>
                  <a:ext uri="{FF2B5EF4-FFF2-40B4-BE49-F238E27FC236}">
                    <a16:creationId xmlns:a16="http://schemas.microsoft.com/office/drawing/2014/main" id="{3E195DCD-C053-9A48-B67C-BD4D2146D4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925" y="6867955"/>
                <a:ext cx="38914" cy="29414"/>
              </a:xfrm>
              <a:custGeom>
                <a:avLst/>
                <a:gdLst>
                  <a:gd name="T0" fmla="*/ 1 w 7"/>
                  <a:gd name="T1" fmla="*/ 5 h 5"/>
                  <a:gd name="T2" fmla="*/ 0 w 7"/>
                  <a:gd name="T3" fmla="*/ 1 h 5"/>
                  <a:gd name="T4" fmla="*/ 4 w 7"/>
                  <a:gd name="T5" fmla="*/ 2 h 5"/>
                  <a:gd name="T6" fmla="*/ 7 w 7"/>
                  <a:gd name="T7" fmla="*/ 4 h 5"/>
                  <a:gd name="T8" fmla="*/ 1 w 7"/>
                  <a:gd name="T9" fmla="*/ 5 h 5"/>
                  <a:gd name="T10" fmla="*/ 1 w 7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1" y="5"/>
                    </a:move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ubicBezTo>
                      <a:pt x="4" y="2"/>
                      <a:pt x="7" y="3"/>
                      <a:pt x="7" y="4"/>
                    </a:cubicBezTo>
                    <a:cubicBezTo>
                      <a:pt x="7" y="4"/>
                      <a:pt x="2" y="5"/>
                      <a:pt x="1" y="5"/>
                    </a:cubicBezTo>
                    <a:cubicBezTo>
                      <a:pt x="0" y="4"/>
                      <a:pt x="4" y="5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7" name="Freeform 590">
                <a:extLst>
                  <a:ext uri="{FF2B5EF4-FFF2-40B4-BE49-F238E27FC236}">
                    <a16:creationId xmlns:a16="http://schemas.microsoft.com/office/drawing/2014/main" id="{D746904E-B999-EC4A-9724-31173B8A35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2187" y="6799322"/>
                <a:ext cx="64856" cy="50985"/>
              </a:xfrm>
              <a:custGeom>
                <a:avLst/>
                <a:gdLst>
                  <a:gd name="T0" fmla="*/ 8 w 12"/>
                  <a:gd name="T1" fmla="*/ 8 h 9"/>
                  <a:gd name="T2" fmla="*/ 3 w 12"/>
                  <a:gd name="T3" fmla="*/ 1 h 9"/>
                  <a:gd name="T4" fmla="*/ 8 w 12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8" y="8"/>
                    </a:moveTo>
                    <a:cubicBezTo>
                      <a:pt x="6" y="9"/>
                      <a:pt x="0" y="0"/>
                      <a:pt x="3" y="1"/>
                    </a:cubicBezTo>
                    <a:cubicBezTo>
                      <a:pt x="6" y="3"/>
                      <a:pt x="12" y="8"/>
                      <a:pt x="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8" name="Freeform 591">
                <a:extLst>
                  <a:ext uri="{FF2B5EF4-FFF2-40B4-BE49-F238E27FC236}">
                    <a16:creationId xmlns:a16="http://schemas.microsoft.com/office/drawing/2014/main" id="{8D164667-8A18-654A-B333-273C8E4476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7" y="6793441"/>
                <a:ext cx="48179" cy="17647"/>
              </a:xfrm>
              <a:custGeom>
                <a:avLst/>
                <a:gdLst>
                  <a:gd name="T0" fmla="*/ 2 w 9"/>
                  <a:gd name="T1" fmla="*/ 1 h 3"/>
                  <a:gd name="T2" fmla="*/ 8 w 9"/>
                  <a:gd name="T3" fmla="*/ 2 h 3"/>
                  <a:gd name="T4" fmla="*/ 2 w 9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2" y="1"/>
                    </a:moveTo>
                    <a:cubicBezTo>
                      <a:pt x="5" y="0"/>
                      <a:pt x="9" y="2"/>
                      <a:pt x="8" y="2"/>
                    </a:cubicBezTo>
                    <a:cubicBezTo>
                      <a:pt x="3" y="3"/>
                      <a:pt x="0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9" name="Freeform 592">
                <a:extLst>
                  <a:ext uri="{FF2B5EF4-FFF2-40B4-BE49-F238E27FC236}">
                    <a16:creationId xmlns:a16="http://schemas.microsoft.com/office/drawing/2014/main" id="{5B700DF2-E686-AC4B-B50A-1E7DAE71F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304" y="6701278"/>
                <a:ext cx="194568" cy="109812"/>
              </a:xfrm>
              <a:custGeom>
                <a:avLst/>
                <a:gdLst>
                  <a:gd name="T0" fmla="*/ 28 w 36"/>
                  <a:gd name="T1" fmla="*/ 17 h 19"/>
                  <a:gd name="T2" fmla="*/ 27 w 36"/>
                  <a:gd name="T3" fmla="*/ 15 h 19"/>
                  <a:gd name="T4" fmla="*/ 22 w 36"/>
                  <a:gd name="T5" fmla="*/ 13 h 19"/>
                  <a:gd name="T6" fmla="*/ 14 w 36"/>
                  <a:gd name="T7" fmla="*/ 14 h 19"/>
                  <a:gd name="T8" fmla="*/ 18 w 36"/>
                  <a:gd name="T9" fmla="*/ 12 h 19"/>
                  <a:gd name="T10" fmla="*/ 8 w 36"/>
                  <a:gd name="T11" fmla="*/ 12 h 19"/>
                  <a:gd name="T12" fmla="*/ 13 w 36"/>
                  <a:gd name="T13" fmla="*/ 10 h 19"/>
                  <a:gd name="T14" fmla="*/ 12 w 36"/>
                  <a:gd name="T15" fmla="*/ 9 h 19"/>
                  <a:gd name="T16" fmla="*/ 13 w 36"/>
                  <a:gd name="T17" fmla="*/ 8 h 19"/>
                  <a:gd name="T18" fmla="*/ 11 w 36"/>
                  <a:gd name="T19" fmla="*/ 8 h 19"/>
                  <a:gd name="T20" fmla="*/ 10 w 36"/>
                  <a:gd name="T21" fmla="*/ 6 h 19"/>
                  <a:gd name="T22" fmla="*/ 6 w 36"/>
                  <a:gd name="T23" fmla="*/ 6 h 19"/>
                  <a:gd name="T24" fmla="*/ 3 w 36"/>
                  <a:gd name="T25" fmla="*/ 5 h 19"/>
                  <a:gd name="T26" fmla="*/ 9 w 36"/>
                  <a:gd name="T27" fmla="*/ 2 h 19"/>
                  <a:gd name="T28" fmla="*/ 16 w 36"/>
                  <a:gd name="T29" fmla="*/ 1 h 19"/>
                  <a:gd name="T30" fmla="*/ 18 w 36"/>
                  <a:gd name="T31" fmla="*/ 5 h 19"/>
                  <a:gd name="T32" fmla="*/ 22 w 36"/>
                  <a:gd name="T33" fmla="*/ 4 h 19"/>
                  <a:gd name="T34" fmla="*/ 25 w 36"/>
                  <a:gd name="T35" fmla="*/ 7 h 19"/>
                  <a:gd name="T36" fmla="*/ 30 w 36"/>
                  <a:gd name="T37" fmla="*/ 7 h 19"/>
                  <a:gd name="T38" fmla="*/ 33 w 36"/>
                  <a:gd name="T39" fmla="*/ 12 h 19"/>
                  <a:gd name="T40" fmla="*/ 34 w 36"/>
                  <a:gd name="T41" fmla="*/ 16 h 19"/>
                  <a:gd name="T42" fmla="*/ 28 w 36"/>
                  <a:gd name="T43" fmla="*/ 17 h 19"/>
                  <a:gd name="T44" fmla="*/ 28 w 36"/>
                  <a:gd name="T45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9">
                    <a:moveTo>
                      <a:pt x="28" y="17"/>
                    </a:moveTo>
                    <a:cubicBezTo>
                      <a:pt x="27" y="17"/>
                      <a:pt x="27" y="16"/>
                      <a:pt x="27" y="15"/>
                    </a:cubicBezTo>
                    <a:cubicBezTo>
                      <a:pt x="26" y="14"/>
                      <a:pt x="23" y="13"/>
                      <a:pt x="22" y="13"/>
                    </a:cubicBezTo>
                    <a:cubicBezTo>
                      <a:pt x="21" y="13"/>
                      <a:pt x="14" y="15"/>
                      <a:pt x="14" y="14"/>
                    </a:cubicBezTo>
                    <a:cubicBezTo>
                      <a:pt x="14" y="14"/>
                      <a:pt x="18" y="12"/>
                      <a:pt x="18" y="12"/>
                    </a:cubicBezTo>
                    <a:cubicBezTo>
                      <a:pt x="15" y="11"/>
                      <a:pt x="11" y="14"/>
                      <a:pt x="8" y="12"/>
                    </a:cubicBezTo>
                    <a:cubicBezTo>
                      <a:pt x="2" y="9"/>
                      <a:pt x="13" y="10"/>
                      <a:pt x="13" y="10"/>
                    </a:cubicBezTo>
                    <a:cubicBezTo>
                      <a:pt x="13" y="10"/>
                      <a:pt x="12" y="9"/>
                      <a:pt x="12" y="9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4" y="7"/>
                      <a:pt x="11" y="8"/>
                      <a:pt x="11" y="8"/>
                    </a:cubicBezTo>
                    <a:cubicBezTo>
                      <a:pt x="10" y="7"/>
                      <a:pt x="12" y="6"/>
                      <a:pt x="10" y="6"/>
                    </a:cubicBezTo>
                    <a:cubicBezTo>
                      <a:pt x="9" y="6"/>
                      <a:pt x="7" y="7"/>
                      <a:pt x="6" y="6"/>
                    </a:cubicBezTo>
                    <a:cubicBezTo>
                      <a:pt x="6" y="5"/>
                      <a:pt x="4" y="6"/>
                      <a:pt x="3" y="5"/>
                    </a:cubicBezTo>
                    <a:cubicBezTo>
                      <a:pt x="0" y="0"/>
                      <a:pt x="7" y="2"/>
                      <a:pt x="9" y="2"/>
                    </a:cubicBezTo>
                    <a:cubicBezTo>
                      <a:pt x="11" y="1"/>
                      <a:pt x="14" y="0"/>
                      <a:pt x="16" y="1"/>
                    </a:cubicBezTo>
                    <a:cubicBezTo>
                      <a:pt x="19" y="2"/>
                      <a:pt x="14" y="7"/>
                      <a:pt x="18" y="5"/>
                    </a:cubicBezTo>
                    <a:cubicBezTo>
                      <a:pt x="19" y="5"/>
                      <a:pt x="21" y="3"/>
                      <a:pt x="22" y="4"/>
                    </a:cubicBezTo>
                    <a:cubicBezTo>
                      <a:pt x="23" y="5"/>
                      <a:pt x="24" y="7"/>
                      <a:pt x="25" y="7"/>
                    </a:cubicBezTo>
                    <a:cubicBezTo>
                      <a:pt x="26" y="7"/>
                      <a:pt x="29" y="6"/>
                      <a:pt x="30" y="7"/>
                    </a:cubicBezTo>
                    <a:cubicBezTo>
                      <a:pt x="32" y="8"/>
                      <a:pt x="32" y="11"/>
                      <a:pt x="33" y="12"/>
                    </a:cubicBezTo>
                    <a:cubicBezTo>
                      <a:pt x="34" y="14"/>
                      <a:pt x="36" y="15"/>
                      <a:pt x="34" y="16"/>
                    </a:cubicBezTo>
                    <a:cubicBezTo>
                      <a:pt x="33" y="18"/>
                      <a:pt x="30" y="18"/>
                      <a:pt x="28" y="17"/>
                    </a:cubicBezTo>
                    <a:cubicBezTo>
                      <a:pt x="27" y="16"/>
                      <a:pt x="31" y="19"/>
                      <a:pt x="28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0" name="Freeform 593">
                <a:extLst>
                  <a:ext uri="{FF2B5EF4-FFF2-40B4-BE49-F238E27FC236}">
                    <a16:creationId xmlns:a16="http://schemas.microsoft.com/office/drawing/2014/main" id="{0ADC8F2A-90DA-9442-9E8B-DBC5043B14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5252" y="6648333"/>
                <a:ext cx="59296" cy="29414"/>
              </a:xfrm>
              <a:custGeom>
                <a:avLst/>
                <a:gdLst>
                  <a:gd name="T0" fmla="*/ 8 w 11"/>
                  <a:gd name="T1" fmla="*/ 5 h 5"/>
                  <a:gd name="T2" fmla="*/ 4 w 11"/>
                  <a:gd name="T3" fmla="*/ 4 h 5"/>
                  <a:gd name="T4" fmla="*/ 2 w 11"/>
                  <a:gd name="T5" fmla="*/ 3 h 5"/>
                  <a:gd name="T6" fmla="*/ 7 w 11"/>
                  <a:gd name="T7" fmla="*/ 2 h 5"/>
                  <a:gd name="T8" fmla="*/ 8 w 1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8" y="5"/>
                    </a:moveTo>
                    <a:cubicBezTo>
                      <a:pt x="6" y="5"/>
                      <a:pt x="6" y="4"/>
                      <a:pt x="4" y="4"/>
                    </a:cubicBezTo>
                    <a:cubicBezTo>
                      <a:pt x="4" y="4"/>
                      <a:pt x="0" y="4"/>
                      <a:pt x="2" y="3"/>
                    </a:cubicBezTo>
                    <a:cubicBezTo>
                      <a:pt x="3" y="1"/>
                      <a:pt x="6" y="0"/>
                      <a:pt x="7" y="2"/>
                    </a:cubicBezTo>
                    <a:cubicBezTo>
                      <a:pt x="9" y="3"/>
                      <a:pt x="11" y="5"/>
                      <a:pt x="8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1" name="Freeform 594">
                <a:extLst>
                  <a:ext uri="{FF2B5EF4-FFF2-40B4-BE49-F238E27FC236}">
                    <a16:creationId xmlns:a16="http://schemas.microsoft.com/office/drawing/2014/main" id="{250869E0-1C3D-9942-B0E8-4B0732FE37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3431" y="6740496"/>
                <a:ext cx="109329" cy="64711"/>
              </a:xfrm>
              <a:custGeom>
                <a:avLst/>
                <a:gdLst>
                  <a:gd name="T0" fmla="*/ 8 w 20"/>
                  <a:gd name="T1" fmla="*/ 7 h 11"/>
                  <a:gd name="T2" fmla="*/ 3 w 20"/>
                  <a:gd name="T3" fmla="*/ 5 h 11"/>
                  <a:gd name="T4" fmla="*/ 4 w 20"/>
                  <a:gd name="T5" fmla="*/ 3 h 11"/>
                  <a:gd name="T6" fmla="*/ 1 w 20"/>
                  <a:gd name="T7" fmla="*/ 1 h 11"/>
                  <a:gd name="T8" fmla="*/ 6 w 20"/>
                  <a:gd name="T9" fmla="*/ 1 h 11"/>
                  <a:gd name="T10" fmla="*/ 12 w 20"/>
                  <a:gd name="T11" fmla="*/ 3 h 11"/>
                  <a:gd name="T12" fmla="*/ 16 w 20"/>
                  <a:gd name="T13" fmla="*/ 3 h 11"/>
                  <a:gd name="T14" fmla="*/ 19 w 20"/>
                  <a:gd name="T15" fmla="*/ 4 h 11"/>
                  <a:gd name="T16" fmla="*/ 18 w 20"/>
                  <a:gd name="T17" fmla="*/ 8 h 11"/>
                  <a:gd name="T18" fmla="*/ 15 w 20"/>
                  <a:gd name="T19" fmla="*/ 10 h 11"/>
                  <a:gd name="T20" fmla="*/ 9 w 20"/>
                  <a:gd name="T21" fmla="*/ 11 h 11"/>
                  <a:gd name="T22" fmla="*/ 4 w 20"/>
                  <a:gd name="T23" fmla="*/ 8 h 11"/>
                  <a:gd name="T24" fmla="*/ 8 w 20"/>
                  <a:gd name="T25" fmla="*/ 7 h 11"/>
                  <a:gd name="T26" fmla="*/ 8 w 20"/>
                  <a:gd name="T2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1">
                    <a:moveTo>
                      <a:pt x="8" y="7"/>
                    </a:moveTo>
                    <a:cubicBezTo>
                      <a:pt x="6" y="7"/>
                      <a:pt x="4" y="6"/>
                      <a:pt x="3" y="5"/>
                    </a:cubicBezTo>
                    <a:cubicBezTo>
                      <a:pt x="0" y="4"/>
                      <a:pt x="4" y="3"/>
                      <a:pt x="4" y="3"/>
                    </a:cubicBezTo>
                    <a:cubicBezTo>
                      <a:pt x="4" y="2"/>
                      <a:pt x="2" y="1"/>
                      <a:pt x="1" y="1"/>
                    </a:cubicBezTo>
                    <a:cubicBezTo>
                      <a:pt x="1" y="0"/>
                      <a:pt x="6" y="1"/>
                      <a:pt x="6" y="1"/>
                    </a:cubicBezTo>
                    <a:cubicBezTo>
                      <a:pt x="8" y="1"/>
                      <a:pt x="10" y="2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7" y="3"/>
                      <a:pt x="20" y="4"/>
                      <a:pt x="19" y="4"/>
                    </a:cubicBezTo>
                    <a:cubicBezTo>
                      <a:pt x="17" y="6"/>
                      <a:pt x="16" y="5"/>
                      <a:pt x="18" y="8"/>
                    </a:cubicBezTo>
                    <a:cubicBezTo>
                      <a:pt x="19" y="9"/>
                      <a:pt x="16" y="9"/>
                      <a:pt x="15" y="10"/>
                    </a:cubicBezTo>
                    <a:cubicBezTo>
                      <a:pt x="13" y="10"/>
                      <a:pt x="11" y="11"/>
                      <a:pt x="9" y="11"/>
                    </a:cubicBezTo>
                    <a:cubicBezTo>
                      <a:pt x="8" y="10"/>
                      <a:pt x="4" y="9"/>
                      <a:pt x="4" y="8"/>
                    </a:cubicBezTo>
                    <a:cubicBezTo>
                      <a:pt x="4" y="8"/>
                      <a:pt x="10" y="7"/>
                      <a:pt x="8" y="7"/>
                    </a:cubicBezTo>
                    <a:cubicBezTo>
                      <a:pt x="5" y="6"/>
                      <a:pt x="10" y="7"/>
                      <a:pt x="8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2" name="Freeform 595">
                <a:extLst>
                  <a:ext uri="{FF2B5EF4-FFF2-40B4-BE49-F238E27FC236}">
                    <a16:creationId xmlns:a16="http://schemas.microsoft.com/office/drawing/2014/main" id="{EA8317DB-73ED-1049-944A-50EED0D65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4581" y="6799322"/>
                <a:ext cx="96356" cy="29414"/>
              </a:xfrm>
              <a:custGeom>
                <a:avLst/>
                <a:gdLst>
                  <a:gd name="T0" fmla="*/ 14 w 18"/>
                  <a:gd name="T1" fmla="*/ 5 h 5"/>
                  <a:gd name="T2" fmla="*/ 16 w 18"/>
                  <a:gd name="T3" fmla="*/ 2 h 5"/>
                  <a:gd name="T4" fmla="*/ 13 w 18"/>
                  <a:gd name="T5" fmla="*/ 1 h 5"/>
                  <a:gd name="T6" fmla="*/ 3 w 18"/>
                  <a:gd name="T7" fmla="*/ 1 h 5"/>
                  <a:gd name="T8" fmla="*/ 4 w 18"/>
                  <a:gd name="T9" fmla="*/ 4 h 5"/>
                  <a:gd name="T10" fmla="*/ 14 w 18"/>
                  <a:gd name="T11" fmla="*/ 5 h 5"/>
                  <a:gd name="T12" fmla="*/ 14 w 18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">
                    <a:moveTo>
                      <a:pt x="14" y="5"/>
                    </a:moveTo>
                    <a:cubicBezTo>
                      <a:pt x="14" y="4"/>
                      <a:pt x="18" y="2"/>
                      <a:pt x="16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0" y="1"/>
                      <a:pt x="6" y="0"/>
                      <a:pt x="3" y="1"/>
                    </a:cubicBezTo>
                    <a:cubicBezTo>
                      <a:pt x="0" y="1"/>
                      <a:pt x="1" y="4"/>
                      <a:pt x="4" y="4"/>
                    </a:cubicBezTo>
                    <a:cubicBezTo>
                      <a:pt x="7" y="4"/>
                      <a:pt x="11" y="5"/>
                      <a:pt x="14" y="5"/>
                    </a:cubicBezTo>
                    <a:cubicBezTo>
                      <a:pt x="16" y="4"/>
                      <a:pt x="12" y="5"/>
                      <a:pt x="14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3" name="Freeform 596">
                <a:extLst>
                  <a:ext uri="{FF2B5EF4-FFF2-40B4-BE49-F238E27FC236}">
                    <a16:creationId xmlns:a16="http://schemas.microsoft.com/office/drawing/2014/main" id="{8F4A8F3C-28BE-E941-B526-6308C439A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9024" y="6930704"/>
                <a:ext cx="90798" cy="64711"/>
              </a:xfrm>
              <a:custGeom>
                <a:avLst/>
                <a:gdLst>
                  <a:gd name="T0" fmla="*/ 7 w 17"/>
                  <a:gd name="T1" fmla="*/ 1 h 11"/>
                  <a:gd name="T2" fmla="*/ 1 w 17"/>
                  <a:gd name="T3" fmla="*/ 6 h 11"/>
                  <a:gd name="T4" fmla="*/ 10 w 17"/>
                  <a:gd name="T5" fmla="*/ 10 h 11"/>
                  <a:gd name="T6" fmla="*/ 15 w 17"/>
                  <a:gd name="T7" fmla="*/ 10 h 11"/>
                  <a:gd name="T8" fmla="*/ 15 w 17"/>
                  <a:gd name="T9" fmla="*/ 8 h 11"/>
                  <a:gd name="T10" fmla="*/ 16 w 17"/>
                  <a:gd name="T11" fmla="*/ 6 h 11"/>
                  <a:gd name="T12" fmla="*/ 7 w 17"/>
                  <a:gd name="T13" fmla="*/ 1 h 11"/>
                  <a:gd name="T14" fmla="*/ 7 w 17"/>
                  <a:gd name="T1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1">
                    <a:moveTo>
                      <a:pt x="7" y="1"/>
                    </a:moveTo>
                    <a:cubicBezTo>
                      <a:pt x="5" y="0"/>
                      <a:pt x="2" y="4"/>
                      <a:pt x="1" y="6"/>
                    </a:cubicBezTo>
                    <a:cubicBezTo>
                      <a:pt x="0" y="8"/>
                      <a:pt x="8" y="10"/>
                      <a:pt x="10" y="10"/>
                    </a:cubicBezTo>
                    <a:cubicBezTo>
                      <a:pt x="11" y="11"/>
                      <a:pt x="14" y="11"/>
                      <a:pt x="15" y="10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5" y="7"/>
                      <a:pt x="15" y="6"/>
                      <a:pt x="16" y="6"/>
                    </a:cubicBezTo>
                    <a:cubicBezTo>
                      <a:pt x="17" y="4"/>
                      <a:pt x="9" y="1"/>
                      <a:pt x="7" y="1"/>
                    </a:cubicBezTo>
                    <a:cubicBezTo>
                      <a:pt x="5" y="0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4" name="Freeform 597">
                <a:extLst>
                  <a:ext uri="{FF2B5EF4-FFF2-40B4-BE49-F238E27FC236}">
                    <a16:creationId xmlns:a16="http://schemas.microsoft.com/office/drawing/2014/main" id="{DDA8EB1C-737F-8D45-B10C-9319973496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1641" y="6915016"/>
                <a:ext cx="22237" cy="15687"/>
              </a:xfrm>
              <a:custGeom>
                <a:avLst/>
                <a:gdLst>
                  <a:gd name="T0" fmla="*/ 3 w 4"/>
                  <a:gd name="T1" fmla="*/ 2 h 3"/>
                  <a:gd name="T2" fmla="*/ 1 w 4"/>
                  <a:gd name="T3" fmla="*/ 1 h 3"/>
                  <a:gd name="T4" fmla="*/ 3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5" name="Freeform 598">
                <a:extLst>
                  <a:ext uri="{FF2B5EF4-FFF2-40B4-BE49-F238E27FC236}">
                    <a16:creationId xmlns:a16="http://schemas.microsoft.com/office/drawing/2014/main" id="{7B34CE1E-1163-D647-8528-5261F98B9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9852" y="6811088"/>
                <a:ext cx="48179" cy="33334"/>
              </a:xfrm>
              <a:custGeom>
                <a:avLst/>
                <a:gdLst>
                  <a:gd name="T0" fmla="*/ 1 w 9"/>
                  <a:gd name="T1" fmla="*/ 5 h 6"/>
                  <a:gd name="T2" fmla="*/ 1 w 9"/>
                  <a:gd name="T3" fmla="*/ 1 h 6"/>
                  <a:gd name="T4" fmla="*/ 5 w 9"/>
                  <a:gd name="T5" fmla="*/ 1 h 6"/>
                  <a:gd name="T6" fmla="*/ 9 w 9"/>
                  <a:gd name="T7" fmla="*/ 3 h 6"/>
                  <a:gd name="T8" fmla="*/ 5 w 9"/>
                  <a:gd name="T9" fmla="*/ 5 h 6"/>
                  <a:gd name="T10" fmla="*/ 1 w 9"/>
                  <a:gd name="T11" fmla="*/ 5 h 6"/>
                  <a:gd name="T12" fmla="*/ 1 w 9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1" y="5"/>
                    </a:moveTo>
                    <a:cubicBezTo>
                      <a:pt x="1" y="5"/>
                      <a:pt x="2" y="2"/>
                      <a:pt x="1" y="1"/>
                    </a:cubicBezTo>
                    <a:cubicBezTo>
                      <a:pt x="1" y="0"/>
                      <a:pt x="4" y="1"/>
                      <a:pt x="5" y="1"/>
                    </a:cubicBezTo>
                    <a:cubicBezTo>
                      <a:pt x="6" y="1"/>
                      <a:pt x="9" y="2"/>
                      <a:pt x="9" y="3"/>
                    </a:cubicBezTo>
                    <a:cubicBezTo>
                      <a:pt x="8" y="4"/>
                      <a:pt x="6" y="5"/>
                      <a:pt x="5" y="5"/>
                    </a:cubicBezTo>
                    <a:cubicBezTo>
                      <a:pt x="3" y="6"/>
                      <a:pt x="3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6" name="Freeform 599">
                <a:extLst>
                  <a:ext uri="{FF2B5EF4-FFF2-40B4-BE49-F238E27FC236}">
                    <a16:creationId xmlns:a16="http://schemas.microsoft.com/office/drawing/2014/main" id="{08494D99-7592-4842-B957-243C4A2A94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794" y="6862070"/>
                <a:ext cx="16677" cy="23531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3 h 4"/>
                  <a:gd name="T4" fmla="*/ 2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0" y="0"/>
                      <a:pt x="0" y="3"/>
                      <a:pt x="1" y="3"/>
                    </a:cubicBezTo>
                    <a:cubicBezTo>
                      <a:pt x="2" y="4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7" name="Freeform 600">
                <a:extLst>
                  <a:ext uri="{FF2B5EF4-FFF2-40B4-BE49-F238E27FC236}">
                    <a16:creationId xmlns:a16="http://schemas.microsoft.com/office/drawing/2014/main" id="{DDACDBD4-11A8-C44E-B777-670F3B410A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7904" y="6844424"/>
                <a:ext cx="483640" cy="156873"/>
              </a:xfrm>
              <a:custGeom>
                <a:avLst/>
                <a:gdLst>
                  <a:gd name="T0" fmla="*/ 17 w 89"/>
                  <a:gd name="T1" fmla="*/ 7 h 27"/>
                  <a:gd name="T2" fmla="*/ 19 w 89"/>
                  <a:gd name="T3" fmla="*/ 4 h 27"/>
                  <a:gd name="T4" fmla="*/ 15 w 89"/>
                  <a:gd name="T5" fmla="*/ 2 h 27"/>
                  <a:gd name="T6" fmla="*/ 12 w 89"/>
                  <a:gd name="T7" fmla="*/ 2 h 27"/>
                  <a:gd name="T8" fmla="*/ 4 w 89"/>
                  <a:gd name="T9" fmla="*/ 1 h 27"/>
                  <a:gd name="T10" fmla="*/ 4 w 89"/>
                  <a:gd name="T11" fmla="*/ 3 h 27"/>
                  <a:gd name="T12" fmla="*/ 0 w 89"/>
                  <a:gd name="T13" fmla="*/ 4 h 27"/>
                  <a:gd name="T14" fmla="*/ 5 w 89"/>
                  <a:gd name="T15" fmla="*/ 5 h 27"/>
                  <a:gd name="T16" fmla="*/ 7 w 89"/>
                  <a:gd name="T17" fmla="*/ 6 h 27"/>
                  <a:gd name="T18" fmla="*/ 6 w 89"/>
                  <a:gd name="T19" fmla="*/ 7 h 27"/>
                  <a:gd name="T20" fmla="*/ 24 w 89"/>
                  <a:gd name="T21" fmla="*/ 13 h 27"/>
                  <a:gd name="T22" fmla="*/ 25 w 89"/>
                  <a:gd name="T23" fmla="*/ 16 h 27"/>
                  <a:gd name="T24" fmla="*/ 24 w 89"/>
                  <a:gd name="T25" fmla="*/ 21 h 27"/>
                  <a:gd name="T26" fmla="*/ 27 w 89"/>
                  <a:gd name="T27" fmla="*/ 25 h 27"/>
                  <a:gd name="T28" fmla="*/ 30 w 89"/>
                  <a:gd name="T29" fmla="*/ 24 h 27"/>
                  <a:gd name="T30" fmla="*/ 33 w 89"/>
                  <a:gd name="T31" fmla="*/ 26 h 27"/>
                  <a:gd name="T32" fmla="*/ 38 w 89"/>
                  <a:gd name="T33" fmla="*/ 26 h 27"/>
                  <a:gd name="T34" fmla="*/ 42 w 89"/>
                  <a:gd name="T35" fmla="*/ 23 h 27"/>
                  <a:gd name="T36" fmla="*/ 45 w 89"/>
                  <a:gd name="T37" fmla="*/ 26 h 27"/>
                  <a:gd name="T38" fmla="*/ 52 w 89"/>
                  <a:gd name="T39" fmla="*/ 27 h 27"/>
                  <a:gd name="T40" fmla="*/ 62 w 89"/>
                  <a:gd name="T41" fmla="*/ 27 h 27"/>
                  <a:gd name="T42" fmla="*/ 65 w 89"/>
                  <a:gd name="T43" fmla="*/ 27 h 27"/>
                  <a:gd name="T44" fmla="*/ 67 w 89"/>
                  <a:gd name="T45" fmla="*/ 24 h 27"/>
                  <a:gd name="T46" fmla="*/ 70 w 89"/>
                  <a:gd name="T47" fmla="*/ 25 h 27"/>
                  <a:gd name="T48" fmla="*/ 76 w 89"/>
                  <a:gd name="T49" fmla="*/ 27 h 27"/>
                  <a:gd name="T50" fmla="*/ 82 w 89"/>
                  <a:gd name="T51" fmla="*/ 26 h 27"/>
                  <a:gd name="T52" fmla="*/ 85 w 89"/>
                  <a:gd name="T53" fmla="*/ 24 h 27"/>
                  <a:gd name="T54" fmla="*/ 85 w 89"/>
                  <a:gd name="T55" fmla="*/ 22 h 27"/>
                  <a:gd name="T56" fmla="*/ 82 w 89"/>
                  <a:gd name="T57" fmla="*/ 22 h 27"/>
                  <a:gd name="T58" fmla="*/ 85 w 89"/>
                  <a:gd name="T59" fmla="*/ 17 h 27"/>
                  <a:gd name="T60" fmla="*/ 80 w 89"/>
                  <a:gd name="T61" fmla="*/ 16 h 27"/>
                  <a:gd name="T62" fmla="*/ 78 w 89"/>
                  <a:gd name="T63" fmla="*/ 14 h 27"/>
                  <a:gd name="T64" fmla="*/ 70 w 89"/>
                  <a:gd name="T65" fmla="*/ 14 h 27"/>
                  <a:gd name="T66" fmla="*/ 65 w 89"/>
                  <a:gd name="T67" fmla="*/ 14 h 27"/>
                  <a:gd name="T68" fmla="*/ 55 w 89"/>
                  <a:gd name="T69" fmla="*/ 17 h 27"/>
                  <a:gd name="T70" fmla="*/ 56 w 89"/>
                  <a:gd name="T71" fmla="*/ 18 h 27"/>
                  <a:gd name="T72" fmla="*/ 52 w 89"/>
                  <a:gd name="T73" fmla="*/ 18 h 27"/>
                  <a:gd name="T74" fmla="*/ 49 w 89"/>
                  <a:gd name="T75" fmla="*/ 16 h 27"/>
                  <a:gd name="T76" fmla="*/ 46 w 89"/>
                  <a:gd name="T77" fmla="*/ 17 h 27"/>
                  <a:gd name="T78" fmla="*/ 42 w 89"/>
                  <a:gd name="T79" fmla="*/ 16 h 27"/>
                  <a:gd name="T80" fmla="*/ 41 w 89"/>
                  <a:gd name="T81" fmla="*/ 18 h 27"/>
                  <a:gd name="T82" fmla="*/ 38 w 89"/>
                  <a:gd name="T83" fmla="*/ 16 h 27"/>
                  <a:gd name="T84" fmla="*/ 39 w 89"/>
                  <a:gd name="T85" fmla="*/ 14 h 27"/>
                  <a:gd name="T86" fmla="*/ 34 w 89"/>
                  <a:gd name="T87" fmla="*/ 12 h 27"/>
                  <a:gd name="T88" fmla="*/ 30 w 89"/>
                  <a:gd name="T89" fmla="*/ 13 h 27"/>
                  <a:gd name="T90" fmla="*/ 32 w 89"/>
                  <a:gd name="T91" fmla="*/ 12 h 27"/>
                  <a:gd name="T92" fmla="*/ 28 w 89"/>
                  <a:gd name="T93" fmla="*/ 9 h 27"/>
                  <a:gd name="T94" fmla="*/ 38 w 89"/>
                  <a:gd name="T95" fmla="*/ 10 h 27"/>
                  <a:gd name="T96" fmla="*/ 33 w 89"/>
                  <a:gd name="T97" fmla="*/ 7 h 27"/>
                  <a:gd name="T98" fmla="*/ 28 w 89"/>
                  <a:gd name="T99" fmla="*/ 7 h 27"/>
                  <a:gd name="T100" fmla="*/ 32 w 89"/>
                  <a:gd name="T101" fmla="*/ 6 h 27"/>
                  <a:gd name="T102" fmla="*/ 27 w 89"/>
                  <a:gd name="T103" fmla="*/ 5 h 27"/>
                  <a:gd name="T104" fmla="*/ 17 w 89"/>
                  <a:gd name="T105" fmla="*/ 7 h 27"/>
                  <a:gd name="T106" fmla="*/ 17 w 89"/>
                  <a:gd name="T107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9" h="27">
                    <a:moveTo>
                      <a:pt x="17" y="7"/>
                    </a:moveTo>
                    <a:cubicBezTo>
                      <a:pt x="18" y="7"/>
                      <a:pt x="20" y="5"/>
                      <a:pt x="19" y="4"/>
                    </a:cubicBezTo>
                    <a:cubicBezTo>
                      <a:pt x="18" y="3"/>
                      <a:pt x="16" y="2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ubicBezTo>
                      <a:pt x="9" y="1"/>
                      <a:pt x="7" y="0"/>
                      <a:pt x="4" y="1"/>
                    </a:cubicBezTo>
                    <a:cubicBezTo>
                      <a:pt x="0" y="2"/>
                      <a:pt x="3" y="2"/>
                      <a:pt x="4" y="3"/>
                    </a:cubicBezTo>
                    <a:cubicBezTo>
                      <a:pt x="4" y="3"/>
                      <a:pt x="0" y="3"/>
                      <a:pt x="0" y="4"/>
                    </a:cubicBezTo>
                    <a:cubicBezTo>
                      <a:pt x="0" y="5"/>
                      <a:pt x="4" y="5"/>
                      <a:pt x="5" y="5"/>
                    </a:cubicBezTo>
                    <a:cubicBezTo>
                      <a:pt x="5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6" y="7"/>
                    </a:cubicBezTo>
                    <a:cubicBezTo>
                      <a:pt x="12" y="11"/>
                      <a:pt x="21" y="5"/>
                      <a:pt x="24" y="13"/>
                    </a:cubicBezTo>
                    <a:cubicBezTo>
                      <a:pt x="24" y="14"/>
                      <a:pt x="26" y="15"/>
                      <a:pt x="25" y="16"/>
                    </a:cubicBezTo>
                    <a:cubicBezTo>
                      <a:pt x="24" y="18"/>
                      <a:pt x="23" y="19"/>
                      <a:pt x="24" y="21"/>
                    </a:cubicBezTo>
                    <a:cubicBezTo>
                      <a:pt x="24" y="21"/>
                      <a:pt x="26" y="25"/>
                      <a:pt x="27" y="25"/>
                    </a:cubicBezTo>
                    <a:cubicBezTo>
                      <a:pt x="28" y="26"/>
                      <a:pt x="30" y="23"/>
                      <a:pt x="30" y="24"/>
                    </a:cubicBezTo>
                    <a:cubicBezTo>
                      <a:pt x="31" y="24"/>
                      <a:pt x="32" y="26"/>
                      <a:pt x="33" y="26"/>
                    </a:cubicBezTo>
                    <a:cubicBezTo>
                      <a:pt x="35" y="27"/>
                      <a:pt x="37" y="26"/>
                      <a:pt x="38" y="26"/>
                    </a:cubicBezTo>
                    <a:cubicBezTo>
                      <a:pt x="39" y="25"/>
                      <a:pt x="41" y="23"/>
                      <a:pt x="42" y="23"/>
                    </a:cubicBezTo>
                    <a:cubicBezTo>
                      <a:pt x="42" y="23"/>
                      <a:pt x="44" y="26"/>
                      <a:pt x="45" y="26"/>
                    </a:cubicBezTo>
                    <a:cubicBezTo>
                      <a:pt x="47" y="27"/>
                      <a:pt x="50" y="27"/>
                      <a:pt x="52" y="27"/>
                    </a:cubicBezTo>
                    <a:cubicBezTo>
                      <a:pt x="56" y="27"/>
                      <a:pt x="59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67" y="26"/>
                      <a:pt x="66" y="24"/>
                      <a:pt x="67" y="24"/>
                    </a:cubicBezTo>
                    <a:cubicBezTo>
                      <a:pt x="68" y="23"/>
                      <a:pt x="69" y="24"/>
                      <a:pt x="70" y="25"/>
                    </a:cubicBezTo>
                    <a:cubicBezTo>
                      <a:pt x="71" y="26"/>
                      <a:pt x="74" y="27"/>
                      <a:pt x="76" y="27"/>
                    </a:cubicBezTo>
                    <a:cubicBezTo>
                      <a:pt x="78" y="27"/>
                      <a:pt x="80" y="27"/>
                      <a:pt x="82" y="26"/>
                    </a:cubicBezTo>
                    <a:cubicBezTo>
                      <a:pt x="84" y="26"/>
                      <a:pt x="83" y="24"/>
                      <a:pt x="85" y="24"/>
                    </a:cubicBezTo>
                    <a:cubicBezTo>
                      <a:pt x="86" y="24"/>
                      <a:pt x="87" y="21"/>
                      <a:pt x="85" y="22"/>
                    </a:cubicBezTo>
                    <a:cubicBezTo>
                      <a:pt x="85" y="22"/>
                      <a:pt x="83" y="22"/>
                      <a:pt x="82" y="22"/>
                    </a:cubicBezTo>
                    <a:cubicBezTo>
                      <a:pt x="82" y="22"/>
                      <a:pt x="89" y="18"/>
                      <a:pt x="85" y="17"/>
                    </a:cubicBezTo>
                    <a:cubicBezTo>
                      <a:pt x="84" y="17"/>
                      <a:pt x="82" y="16"/>
                      <a:pt x="80" y="16"/>
                    </a:cubicBezTo>
                    <a:cubicBezTo>
                      <a:pt x="78" y="16"/>
                      <a:pt x="80" y="14"/>
                      <a:pt x="78" y="14"/>
                    </a:cubicBezTo>
                    <a:cubicBezTo>
                      <a:pt x="75" y="14"/>
                      <a:pt x="73" y="14"/>
                      <a:pt x="70" y="14"/>
                    </a:cubicBezTo>
                    <a:cubicBezTo>
                      <a:pt x="68" y="14"/>
                      <a:pt x="67" y="13"/>
                      <a:pt x="65" y="14"/>
                    </a:cubicBezTo>
                    <a:cubicBezTo>
                      <a:pt x="64" y="14"/>
                      <a:pt x="55" y="16"/>
                      <a:pt x="55" y="17"/>
                    </a:cubicBezTo>
                    <a:cubicBezTo>
                      <a:pt x="55" y="17"/>
                      <a:pt x="56" y="17"/>
                      <a:pt x="56" y="18"/>
                    </a:cubicBezTo>
                    <a:cubicBezTo>
                      <a:pt x="56" y="18"/>
                      <a:pt x="53" y="18"/>
                      <a:pt x="52" y="18"/>
                    </a:cubicBezTo>
                    <a:cubicBezTo>
                      <a:pt x="51" y="18"/>
                      <a:pt x="50" y="17"/>
                      <a:pt x="49" y="16"/>
                    </a:cubicBezTo>
                    <a:cubicBezTo>
                      <a:pt x="48" y="16"/>
                      <a:pt x="47" y="17"/>
                      <a:pt x="46" y="17"/>
                    </a:cubicBezTo>
                    <a:cubicBezTo>
                      <a:pt x="45" y="17"/>
                      <a:pt x="43" y="16"/>
                      <a:pt x="42" y="16"/>
                    </a:cubicBezTo>
                    <a:cubicBezTo>
                      <a:pt x="41" y="16"/>
                      <a:pt x="42" y="18"/>
                      <a:pt x="41" y="18"/>
                    </a:cubicBezTo>
                    <a:cubicBezTo>
                      <a:pt x="40" y="18"/>
                      <a:pt x="39" y="16"/>
                      <a:pt x="38" y="16"/>
                    </a:cubicBezTo>
                    <a:cubicBezTo>
                      <a:pt x="35" y="16"/>
                      <a:pt x="39" y="15"/>
                      <a:pt x="39" y="14"/>
                    </a:cubicBezTo>
                    <a:cubicBezTo>
                      <a:pt x="39" y="13"/>
                      <a:pt x="35" y="12"/>
                      <a:pt x="34" y="12"/>
                    </a:cubicBezTo>
                    <a:cubicBezTo>
                      <a:pt x="34" y="12"/>
                      <a:pt x="30" y="13"/>
                      <a:pt x="30" y="13"/>
                    </a:cubicBezTo>
                    <a:cubicBezTo>
                      <a:pt x="30" y="12"/>
                      <a:pt x="32" y="12"/>
                      <a:pt x="32" y="12"/>
                    </a:cubicBezTo>
                    <a:cubicBezTo>
                      <a:pt x="32" y="11"/>
                      <a:pt x="27" y="10"/>
                      <a:pt x="28" y="9"/>
                    </a:cubicBezTo>
                    <a:cubicBezTo>
                      <a:pt x="28" y="9"/>
                      <a:pt x="38" y="10"/>
                      <a:pt x="38" y="10"/>
                    </a:cubicBezTo>
                    <a:cubicBezTo>
                      <a:pt x="38" y="9"/>
                      <a:pt x="34" y="8"/>
                      <a:pt x="33" y="7"/>
                    </a:cubicBezTo>
                    <a:cubicBezTo>
                      <a:pt x="32" y="7"/>
                      <a:pt x="30" y="7"/>
                      <a:pt x="28" y="7"/>
                    </a:cubicBezTo>
                    <a:cubicBezTo>
                      <a:pt x="29" y="7"/>
                      <a:pt x="31" y="7"/>
                      <a:pt x="32" y="6"/>
                    </a:cubicBezTo>
                    <a:cubicBezTo>
                      <a:pt x="32" y="5"/>
                      <a:pt x="27" y="5"/>
                      <a:pt x="27" y="5"/>
                    </a:cubicBezTo>
                    <a:cubicBezTo>
                      <a:pt x="23" y="5"/>
                      <a:pt x="21" y="6"/>
                      <a:pt x="17" y="7"/>
                    </a:cubicBezTo>
                    <a:cubicBezTo>
                      <a:pt x="17" y="7"/>
                      <a:pt x="18" y="7"/>
                      <a:pt x="1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8" name="Freeform 601">
                <a:extLst>
                  <a:ext uri="{FF2B5EF4-FFF2-40B4-BE49-F238E27FC236}">
                    <a16:creationId xmlns:a16="http://schemas.microsoft.com/office/drawing/2014/main" id="{1A8DF1B3-667D-8147-B228-DBD6ADFD5C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9024" y="6573819"/>
                <a:ext cx="320574" cy="213738"/>
              </a:xfrm>
              <a:custGeom>
                <a:avLst/>
                <a:gdLst>
                  <a:gd name="T0" fmla="*/ 55 w 59"/>
                  <a:gd name="T1" fmla="*/ 21 h 37"/>
                  <a:gd name="T2" fmla="*/ 46 w 59"/>
                  <a:gd name="T3" fmla="*/ 20 h 37"/>
                  <a:gd name="T4" fmla="*/ 46 w 59"/>
                  <a:gd name="T5" fmla="*/ 18 h 37"/>
                  <a:gd name="T6" fmla="*/ 44 w 59"/>
                  <a:gd name="T7" fmla="*/ 15 h 37"/>
                  <a:gd name="T8" fmla="*/ 44 w 59"/>
                  <a:gd name="T9" fmla="*/ 11 h 37"/>
                  <a:gd name="T10" fmla="*/ 43 w 59"/>
                  <a:gd name="T11" fmla="*/ 15 h 37"/>
                  <a:gd name="T12" fmla="*/ 35 w 59"/>
                  <a:gd name="T13" fmla="*/ 10 h 37"/>
                  <a:gd name="T14" fmla="*/ 24 w 59"/>
                  <a:gd name="T15" fmla="*/ 2 h 37"/>
                  <a:gd name="T16" fmla="*/ 12 w 59"/>
                  <a:gd name="T17" fmla="*/ 1 h 37"/>
                  <a:gd name="T18" fmla="*/ 12 w 59"/>
                  <a:gd name="T19" fmla="*/ 3 h 37"/>
                  <a:gd name="T20" fmla="*/ 6 w 59"/>
                  <a:gd name="T21" fmla="*/ 5 h 37"/>
                  <a:gd name="T22" fmla="*/ 11 w 59"/>
                  <a:gd name="T23" fmla="*/ 9 h 37"/>
                  <a:gd name="T24" fmla="*/ 6 w 59"/>
                  <a:gd name="T25" fmla="*/ 9 h 37"/>
                  <a:gd name="T26" fmla="*/ 5 w 59"/>
                  <a:gd name="T27" fmla="*/ 11 h 37"/>
                  <a:gd name="T28" fmla="*/ 6 w 59"/>
                  <a:gd name="T29" fmla="*/ 14 h 37"/>
                  <a:gd name="T30" fmla="*/ 10 w 59"/>
                  <a:gd name="T31" fmla="*/ 14 h 37"/>
                  <a:gd name="T32" fmla="*/ 0 w 59"/>
                  <a:gd name="T33" fmla="*/ 15 h 37"/>
                  <a:gd name="T34" fmla="*/ 7 w 59"/>
                  <a:gd name="T35" fmla="*/ 20 h 37"/>
                  <a:gd name="T36" fmla="*/ 8 w 59"/>
                  <a:gd name="T37" fmla="*/ 23 h 37"/>
                  <a:gd name="T38" fmla="*/ 14 w 59"/>
                  <a:gd name="T39" fmla="*/ 23 h 37"/>
                  <a:gd name="T40" fmla="*/ 26 w 59"/>
                  <a:gd name="T41" fmla="*/ 23 h 37"/>
                  <a:gd name="T42" fmla="*/ 28 w 59"/>
                  <a:gd name="T43" fmla="*/ 24 h 37"/>
                  <a:gd name="T44" fmla="*/ 16 w 59"/>
                  <a:gd name="T45" fmla="*/ 25 h 37"/>
                  <a:gd name="T46" fmla="*/ 16 w 59"/>
                  <a:gd name="T47" fmla="*/ 30 h 37"/>
                  <a:gd name="T48" fmla="*/ 19 w 59"/>
                  <a:gd name="T49" fmla="*/ 33 h 37"/>
                  <a:gd name="T50" fmla="*/ 32 w 59"/>
                  <a:gd name="T51" fmla="*/ 35 h 37"/>
                  <a:gd name="T52" fmla="*/ 34 w 59"/>
                  <a:gd name="T53" fmla="*/ 36 h 37"/>
                  <a:gd name="T54" fmla="*/ 40 w 59"/>
                  <a:gd name="T55" fmla="*/ 35 h 37"/>
                  <a:gd name="T56" fmla="*/ 41 w 59"/>
                  <a:gd name="T57" fmla="*/ 35 h 37"/>
                  <a:gd name="T58" fmla="*/ 41 w 59"/>
                  <a:gd name="T59" fmla="*/ 29 h 37"/>
                  <a:gd name="T60" fmla="*/ 46 w 59"/>
                  <a:gd name="T61" fmla="*/ 30 h 37"/>
                  <a:gd name="T62" fmla="*/ 51 w 59"/>
                  <a:gd name="T63" fmla="*/ 28 h 37"/>
                  <a:gd name="T64" fmla="*/ 54 w 59"/>
                  <a:gd name="T65" fmla="*/ 26 h 37"/>
                  <a:gd name="T66" fmla="*/ 58 w 59"/>
                  <a:gd name="T67" fmla="*/ 2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37">
                    <a:moveTo>
                      <a:pt x="58" y="24"/>
                    </a:moveTo>
                    <a:cubicBezTo>
                      <a:pt x="58" y="22"/>
                      <a:pt x="56" y="22"/>
                      <a:pt x="55" y="21"/>
                    </a:cubicBezTo>
                    <a:cubicBezTo>
                      <a:pt x="54" y="20"/>
                      <a:pt x="53" y="22"/>
                      <a:pt x="52" y="21"/>
                    </a:cubicBezTo>
                    <a:cubicBezTo>
                      <a:pt x="50" y="19"/>
                      <a:pt x="48" y="21"/>
                      <a:pt x="46" y="20"/>
                    </a:cubicBezTo>
                    <a:cubicBezTo>
                      <a:pt x="46" y="20"/>
                      <a:pt x="48" y="19"/>
                      <a:pt x="48" y="18"/>
                    </a:cubicBezTo>
                    <a:cubicBezTo>
                      <a:pt x="48" y="18"/>
                      <a:pt x="46" y="18"/>
                      <a:pt x="46" y="18"/>
                    </a:cubicBezTo>
                    <a:cubicBezTo>
                      <a:pt x="46" y="17"/>
                      <a:pt x="47" y="17"/>
                      <a:pt x="47" y="16"/>
                    </a:cubicBezTo>
                    <a:cubicBezTo>
                      <a:pt x="47" y="15"/>
                      <a:pt x="44" y="16"/>
                      <a:pt x="44" y="15"/>
                    </a:cubicBezTo>
                    <a:cubicBezTo>
                      <a:pt x="43" y="15"/>
                      <a:pt x="45" y="14"/>
                      <a:pt x="45" y="14"/>
                    </a:cubicBezTo>
                    <a:cubicBezTo>
                      <a:pt x="46" y="13"/>
                      <a:pt x="44" y="12"/>
                      <a:pt x="44" y="11"/>
                    </a:cubicBezTo>
                    <a:cubicBezTo>
                      <a:pt x="43" y="10"/>
                      <a:pt x="38" y="11"/>
                      <a:pt x="38" y="11"/>
                    </a:cubicBezTo>
                    <a:cubicBezTo>
                      <a:pt x="38" y="12"/>
                      <a:pt x="43" y="14"/>
                      <a:pt x="43" y="15"/>
                    </a:cubicBezTo>
                    <a:cubicBezTo>
                      <a:pt x="42" y="16"/>
                      <a:pt x="39" y="14"/>
                      <a:pt x="38" y="13"/>
                    </a:cubicBezTo>
                    <a:cubicBezTo>
                      <a:pt x="36" y="12"/>
                      <a:pt x="39" y="10"/>
                      <a:pt x="35" y="10"/>
                    </a:cubicBezTo>
                    <a:cubicBezTo>
                      <a:pt x="33" y="10"/>
                      <a:pt x="30" y="10"/>
                      <a:pt x="29" y="8"/>
                    </a:cubicBezTo>
                    <a:cubicBezTo>
                      <a:pt x="28" y="6"/>
                      <a:pt x="26" y="3"/>
                      <a:pt x="24" y="2"/>
                    </a:cubicBezTo>
                    <a:cubicBezTo>
                      <a:pt x="21" y="1"/>
                      <a:pt x="18" y="0"/>
                      <a:pt x="16" y="0"/>
                    </a:cubicBezTo>
                    <a:cubicBezTo>
                      <a:pt x="15" y="0"/>
                      <a:pt x="10" y="0"/>
                      <a:pt x="12" y="1"/>
                    </a:cubicBezTo>
                    <a:cubicBezTo>
                      <a:pt x="13" y="1"/>
                      <a:pt x="17" y="2"/>
                      <a:pt x="17" y="2"/>
                    </a:cubicBezTo>
                    <a:cubicBezTo>
                      <a:pt x="17" y="4"/>
                      <a:pt x="13" y="3"/>
                      <a:pt x="12" y="3"/>
                    </a:cubicBezTo>
                    <a:cubicBezTo>
                      <a:pt x="12" y="3"/>
                      <a:pt x="13" y="4"/>
                      <a:pt x="13" y="4"/>
                    </a:cubicBezTo>
                    <a:cubicBezTo>
                      <a:pt x="13" y="5"/>
                      <a:pt x="7" y="2"/>
                      <a:pt x="6" y="5"/>
                    </a:cubicBezTo>
                    <a:cubicBezTo>
                      <a:pt x="6" y="5"/>
                      <a:pt x="11" y="7"/>
                      <a:pt x="12" y="7"/>
                    </a:cubicBezTo>
                    <a:cubicBezTo>
                      <a:pt x="10" y="6"/>
                      <a:pt x="11" y="9"/>
                      <a:pt x="11" y="9"/>
                    </a:cubicBezTo>
                    <a:cubicBezTo>
                      <a:pt x="11" y="10"/>
                      <a:pt x="4" y="7"/>
                      <a:pt x="3" y="8"/>
                    </a:cubicBezTo>
                    <a:cubicBezTo>
                      <a:pt x="3" y="7"/>
                      <a:pt x="6" y="8"/>
                      <a:pt x="6" y="9"/>
                    </a:cubicBezTo>
                    <a:cubicBezTo>
                      <a:pt x="6" y="8"/>
                      <a:pt x="4" y="9"/>
                      <a:pt x="4" y="9"/>
                    </a:cubicBezTo>
                    <a:cubicBezTo>
                      <a:pt x="3" y="10"/>
                      <a:pt x="5" y="11"/>
                      <a:pt x="5" y="11"/>
                    </a:cubicBezTo>
                    <a:cubicBezTo>
                      <a:pt x="6" y="12"/>
                      <a:pt x="2" y="12"/>
                      <a:pt x="1" y="12"/>
                    </a:cubicBezTo>
                    <a:cubicBezTo>
                      <a:pt x="2" y="12"/>
                      <a:pt x="4" y="13"/>
                      <a:pt x="6" y="14"/>
                    </a:cubicBezTo>
                    <a:cubicBezTo>
                      <a:pt x="8" y="14"/>
                      <a:pt x="10" y="13"/>
                      <a:pt x="12" y="13"/>
                    </a:cubicBezTo>
                    <a:cubicBezTo>
                      <a:pt x="12" y="13"/>
                      <a:pt x="10" y="14"/>
                      <a:pt x="10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6"/>
                      <a:pt x="0" y="15"/>
                      <a:pt x="0" y="15"/>
                    </a:cubicBezTo>
                    <a:cubicBezTo>
                      <a:pt x="0" y="15"/>
                      <a:pt x="2" y="18"/>
                      <a:pt x="2" y="18"/>
                    </a:cubicBezTo>
                    <a:cubicBezTo>
                      <a:pt x="3" y="19"/>
                      <a:pt x="7" y="21"/>
                      <a:pt x="7" y="20"/>
                    </a:cubicBezTo>
                    <a:cubicBezTo>
                      <a:pt x="7" y="21"/>
                      <a:pt x="5" y="20"/>
                      <a:pt x="6" y="22"/>
                    </a:cubicBezTo>
                    <a:cubicBezTo>
                      <a:pt x="6" y="22"/>
                      <a:pt x="7" y="23"/>
                      <a:pt x="8" y="23"/>
                    </a:cubicBezTo>
                    <a:cubicBezTo>
                      <a:pt x="9" y="24"/>
                      <a:pt x="10" y="23"/>
                      <a:pt x="11" y="23"/>
                    </a:cubicBezTo>
                    <a:cubicBezTo>
                      <a:pt x="12" y="22"/>
                      <a:pt x="13" y="24"/>
                      <a:pt x="14" y="23"/>
                    </a:cubicBezTo>
                    <a:cubicBezTo>
                      <a:pt x="17" y="22"/>
                      <a:pt x="19" y="21"/>
                      <a:pt x="21" y="22"/>
                    </a:cubicBezTo>
                    <a:cubicBezTo>
                      <a:pt x="23" y="23"/>
                      <a:pt x="24" y="23"/>
                      <a:pt x="26" y="23"/>
                    </a:cubicBezTo>
                    <a:cubicBezTo>
                      <a:pt x="25" y="23"/>
                      <a:pt x="23" y="23"/>
                      <a:pt x="21" y="23"/>
                    </a:cubicBezTo>
                    <a:cubicBezTo>
                      <a:pt x="23" y="23"/>
                      <a:pt x="27" y="23"/>
                      <a:pt x="28" y="24"/>
                    </a:cubicBezTo>
                    <a:cubicBezTo>
                      <a:pt x="28" y="24"/>
                      <a:pt x="23" y="25"/>
                      <a:pt x="23" y="25"/>
                    </a:cubicBezTo>
                    <a:cubicBezTo>
                      <a:pt x="21" y="25"/>
                      <a:pt x="18" y="25"/>
                      <a:pt x="16" y="25"/>
                    </a:cubicBezTo>
                    <a:cubicBezTo>
                      <a:pt x="16" y="26"/>
                      <a:pt x="12" y="27"/>
                      <a:pt x="13" y="27"/>
                    </a:cubicBezTo>
                    <a:cubicBezTo>
                      <a:pt x="14" y="28"/>
                      <a:pt x="15" y="28"/>
                      <a:pt x="16" y="30"/>
                    </a:cubicBezTo>
                    <a:cubicBezTo>
                      <a:pt x="16" y="32"/>
                      <a:pt x="22" y="30"/>
                      <a:pt x="23" y="32"/>
                    </a:cubicBezTo>
                    <a:cubicBezTo>
                      <a:pt x="23" y="32"/>
                      <a:pt x="19" y="32"/>
                      <a:pt x="19" y="33"/>
                    </a:cubicBezTo>
                    <a:cubicBezTo>
                      <a:pt x="20" y="34"/>
                      <a:pt x="25" y="36"/>
                      <a:pt x="26" y="36"/>
                    </a:cubicBezTo>
                    <a:cubicBezTo>
                      <a:pt x="26" y="36"/>
                      <a:pt x="32" y="36"/>
                      <a:pt x="32" y="35"/>
                    </a:cubicBezTo>
                    <a:cubicBezTo>
                      <a:pt x="32" y="35"/>
                      <a:pt x="31" y="35"/>
                      <a:pt x="31" y="35"/>
                    </a:cubicBezTo>
                    <a:cubicBezTo>
                      <a:pt x="31" y="33"/>
                      <a:pt x="35" y="36"/>
                      <a:pt x="34" y="36"/>
                    </a:cubicBezTo>
                    <a:cubicBezTo>
                      <a:pt x="35" y="36"/>
                      <a:pt x="33" y="33"/>
                      <a:pt x="33" y="32"/>
                    </a:cubicBezTo>
                    <a:cubicBezTo>
                      <a:pt x="35" y="31"/>
                      <a:pt x="37" y="37"/>
                      <a:pt x="40" y="35"/>
                    </a:cubicBezTo>
                    <a:cubicBezTo>
                      <a:pt x="41" y="34"/>
                      <a:pt x="39" y="32"/>
                      <a:pt x="40" y="32"/>
                    </a:cubicBezTo>
                    <a:cubicBezTo>
                      <a:pt x="41" y="32"/>
                      <a:pt x="41" y="34"/>
                      <a:pt x="41" y="35"/>
                    </a:cubicBezTo>
                    <a:cubicBezTo>
                      <a:pt x="42" y="35"/>
                      <a:pt x="43" y="31"/>
                      <a:pt x="42" y="31"/>
                    </a:cubicBezTo>
                    <a:cubicBezTo>
                      <a:pt x="42" y="30"/>
                      <a:pt x="42" y="29"/>
                      <a:pt x="41" y="29"/>
                    </a:cubicBezTo>
                    <a:cubicBezTo>
                      <a:pt x="41" y="28"/>
                      <a:pt x="42" y="26"/>
                      <a:pt x="43" y="27"/>
                    </a:cubicBezTo>
                    <a:cubicBezTo>
                      <a:pt x="44" y="28"/>
                      <a:pt x="43" y="32"/>
                      <a:pt x="46" y="30"/>
                    </a:cubicBezTo>
                    <a:cubicBezTo>
                      <a:pt x="47" y="29"/>
                      <a:pt x="50" y="25"/>
                      <a:pt x="52" y="27"/>
                    </a:cubicBezTo>
                    <a:cubicBezTo>
                      <a:pt x="53" y="27"/>
                      <a:pt x="51" y="28"/>
                      <a:pt x="51" y="28"/>
                    </a:cubicBezTo>
                    <a:cubicBezTo>
                      <a:pt x="51" y="28"/>
                      <a:pt x="56" y="27"/>
                      <a:pt x="56" y="27"/>
                    </a:cubicBezTo>
                    <a:cubicBezTo>
                      <a:pt x="56" y="27"/>
                      <a:pt x="54" y="27"/>
                      <a:pt x="54" y="26"/>
                    </a:cubicBezTo>
                    <a:cubicBezTo>
                      <a:pt x="54" y="25"/>
                      <a:pt x="59" y="25"/>
                      <a:pt x="58" y="24"/>
                    </a:cubicBezTo>
                    <a:cubicBezTo>
                      <a:pt x="58" y="22"/>
                      <a:pt x="58" y="25"/>
                      <a:pt x="58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9" name="Freeform 602">
                <a:extLst>
                  <a:ext uri="{FF2B5EF4-FFF2-40B4-BE49-F238E27FC236}">
                    <a16:creationId xmlns:a16="http://schemas.microsoft.com/office/drawing/2014/main" id="{222227A6-72CB-F14C-9AF5-3DF478617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8733" y="6442440"/>
                <a:ext cx="846833" cy="466694"/>
              </a:xfrm>
              <a:custGeom>
                <a:avLst/>
                <a:gdLst>
                  <a:gd name="T0" fmla="*/ 15 w 156"/>
                  <a:gd name="T1" fmla="*/ 77 h 81"/>
                  <a:gd name="T2" fmla="*/ 27 w 156"/>
                  <a:gd name="T3" fmla="*/ 76 h 81"/>
                  <a:gd name="T4" fmla="*/ 37 w 156"/>
                  <a:gd name="T5" fmla="*/ 78 h 81"/>
                  <a:gd name="T6" fmla="*/ 48 w 156"/>
                  <a:gd name="T7" fmla="*/ 77 h 81"/>
                  <a:gd name="T8" fmla="*/ 65 w 156"/>
                  <a:gd name="T9" fmla="*/ 76 h 81"/>
                  <a:gd name="T10" fmla="*/ 59 w 156"/>
                  <a:gd name="T11" fmla="*/ 70 h 81"/>
                  <a:gd name="T12" fmla="*/ 50 w 156"/>
                  <a:gd name="T13" fmla="*/ 65 h 81"/>
                  <a:gd name="T14" fmla="*/ 73 w 156"/>
                  <a:gd name="T15" fmla="*/ 61 h 81"/>
                  <a:gd name="T16" fmla="*/ 76 w 156"/>
                  <a:gd name="T17" fmla="*/ 55 h 81"/>
                  <a:gd name="T18" fmla="*/ 71 w 156"/>
                  <a:gd name="T19" fmla="*/ 50 h 81"/>
                  <a:gd name="T20" fmla="*/ 72 w 156"/>
                  <a:gd name="T21" fmla="*/ 48 h 81"/>
                  <a:gd name="T22" fmla="*/ 78 w 156"/>
                  <a:gd name="T23" fmla="*/ 45 h 81"/>
                  <a:gd name="T24" fmla="*/ 90 w 156"/>
                  <a:gd name="T25" fmla="*/ 44 h 81"/>
                  <a:gd name="T26" fmla="*/ 105 w 156"/>
                  <a:gd name="T27" fmla="*/ 37 h 81"/>
                  <a:gd name="T28" fmla="*/ 105 w 156"/>
                  <a:gd name="T29" fmla="*/ 32 h 81"/>
                  <a:gd name="T30" fmla="*/ 136 w 156"/>
                  <a:gd name="T31" fmla="*/ 21 h 81"/>
                  <a:gd name="T32" fmla="*/ 115 w 156"/>
                  <a:gd name="T33" fmla="*/ 23 h 81"/>
                  <a:gd name="T34" fmla="*/ 134 w 156"/>
                  <a:gd name="T35" fmla="*/ 18 h 81"/>
                  <a:gd name="T36" fmla="*/ 146 w 156"/>
                  <a:gd name="T37" fmla="*/ 10 h 81"/>
                  <a:gd name="T38" fmla="*/ 133 w 156"/>
                  <a:gd name="T39" fmla="*/ 5 h 81"/>
                  <a:gd name="T40" fmla="*/ 121 w 156"/>
                  <a:gd name="T41" fmla="*/ 5 h 81"/>
                  <a:gd name="T42" fmla="*/ 100 w 156"/>
                  <a:gd name="T43" fmla="*/ 2 h 81"/>
                  <a:gd name="T44" fmla="*/ 91 w 156"/>
                  <a:gd name="T45" fmla="*/ 5 h 81"/>
                  <a:gd name="T46" fmla="*/ 80 w 156"/>
                  <a:gd name="T47" fmla="*/ 8 h 81"/>
                  <a:gd name="T48" fmla="*/ 58 w 156"/>
                  <a:gd name="T49" fmla="*/ 4 h 81"/>
                  <a:gd name="T50" fmla="*/ 52 w 156"/>
                  <a:gd name="T51" fmla="*/ 5 h 81"/>
                  <a:gd name="T52" fmla="*/ 46 w 156"/>
                  <a:gd name="T53" fmla="*/ 10 h 81"/>
                  <a:gd name="T54" fmla="*/ 45 w 156"/>
                  <a:gd name="T55" fmla="*/ 12 h 81"/>
                  <a:gd name="T56" fmla="*/ 31 w 156"/>
                  <a:gd name="T57" fmla="*/ 10 h 81"/>
                  <a:gd name="T58" fmla="*/ 34 w 156"/>
                  <a:gd name="T59" fmla="*/ 16 h 81"/>
                  <a:gd name="T60" fmla="*/ 23 w 156"/>
                  <a:gd name="T61" fmla="*/ 16 h 81"/>
                  <a:gd name="T62" fmla="*/ 5 w 156"/>
                  <a:gd name="T63" fmla="*/ 17 h 81"/>
                  <a:gd name="T64" fmla="*/ 11 w 156"/>
                  <a:gd name="T65" fmla="*/ 21 h 81"/>
                  <a:gd name="T66" fmla="*/ 13 w 156"/>
                  <a:gd name="T67" fmla="*/ 26 h 81"/>
                  <a:gd name="T68" fmla="*/ 23 w 156"/>
                  <a:gd name="T69" fmla="*/ 27 h 81"/>
                  <a:gd name="T70" fmla="*/ 20 w 156"/>
                  <a:gd name="T71" fmla="*/ 31 h 81"/>
                  <a:gd name="T72" fmla="*/ 26 w 156"/>
                  <a:gd name="T73" fmla="*/ 30 h 81"/>
                  <a:gd name="T74" fmla="*/ 42 w 156"/>
                  <a:gd name="T75" fmla="*/ 30 h 81"/>
                  <a:gd name="T76" fmla="*/ 52 w 156"/>
                  <a:gd name="T77" fmla="*/ 31 h 81"/>
                  <a:gd name="T78" fmla="*/ 73 w 156"/>
                  <a:gd name="T79" fmla="*/ 21 h 81"/>
                  <a:gd name="T80" fmla="*/ 60 w 156"/>
                  <a:gd name="T81" fmla="*/ 31 h 81"/>
                  <a:gd name="T82" fmla="*/ 44 w 156"/>
                  <a:gd name="T83" fmla="*/ 35 h 81"/>
                  <a:gd name="T84" fmla="*/ 58 w 156"/>
                  <a:gd name="T85" fmla="*/ 42 h 81"/>
                  <a:gd name="T86" fmla="*/ 32 w 156"/>
                  <a:gd name="T87" fmla="*/ 39 h 81"/>
                  <a:gd name="T88" fmla="*/ 42 w 156"/>
                  <a:gd name="T89" fmla="*/ 50 h 81"/>
                  <a:gd name="T90" fmla="*/ 44 w 156"/>
                  <a:gd name="T91" fmla="*/ 52 h 81"/>
                  <a:gd name="T92" fmla="*/ 30 w 156"/>
                  <a:gd name="T93" fmla="*/ 52 h 81"/>
                  <a:gd name="T94" fmla="*/ 27 w 156"/>
                  <a:gd name="T95" fmla="*/ 59 h 81"/>
                  <a:gd name="T96" fmla="*/ 36 w 156"/>
                  <a:gd name="T97" fmla="*/ 57 h 81"/>
                  <a:gd name="T98" fmla="*/ 34 w 156"/>
                  <a:gd name="T99" fmla="*/ 60 h 81"/>
                  <a:gd name="T100" fmla="*/ 37 w 156"/>
                  <a:gd name="T101" fmla="*/ 65 h 81"/>
                  <a:gd name="T102" fmla="*/ 38 w 156"/>
                  <a:gd name="T103" fmla="*/ 68 h 81"/>
                  <a:gd name="T104" fmla="*/ 19 w 156"/>
                  <a:gd name="T105" fmla="*/ 6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6" h="81">
                    <a:moveTo>
                      <a:pt x="26" y="70"/>
                    </a:moveTo>
                    <a:cubicBezTo>
                      <a:pt x="22" y="70"/>
                      <a:pt x="17" y="70"/>
                      <a:pt x="13" y="71"/>
                    </a:cubicBezTo>
                    <a:cubicBezTo>
                      <a:pt x="11" y="72"/>
                      <a:pt x="11" y="75"/>
                      <a:pt x="12" y="76"/>
                    </a:cubicBezTo>
                    <a:cubicBezTo>
                      <a:pt x="13" y="77"/>
                      <a:pt x="15" y="78"/>
                      <a:pt x="15" y="77"/>
                    </a:cubicBezTo>
                    <a:cubicBezTo>
                      <a:pt x="17" y="77"/>
                      <a:pt x="16" y="76"/>
                      <a:pt x="17" y="75"/>
                    </a:cubicBezTo>
                    <a:cubicBezTo>
                      <a:pt x="17" y="75"/>
                      <a:pt x="17" y="78"/>
                      <a:pt x="17" y="78"/>
                    </a:cubicBezTo>
                    <a:cubicBezTo>
                      <a:pt x="19" y="78"/>
                      <a:pt x="22" y="78"/>
                      <a:pt x="24" y="78"/>
                    </a:cubicBezTo>
                    <a:cubicBezTo>
                      <a:pt x="26" y="78"/>
                      <a:pt x="26" y="76"/>
                      <a:pt x="27" y="76"/>
                    </a:cubicBezTo>
                    <a:cubicBezTo>
                      <a:pt x="29" y="76"/>
                      <a:pt x="27" y="78"/>
                      <a:pt x="27" y="78"/>
                    </a:cubicBezTo>
                    <a:cubicBezTo>
                      <a:pt x="27" y="78"/>
                      <a:pt x="37" y="79"/>
                      <a:pt x="37" y="78"/>
                    </a:cubicBezTo>
                    <a:cubicBezTo>
                      <a:pt x="37" y="78"/>
                      <a:pt x="35" y="77"/>
                      <a:pt x="34" y="76"/>
                    </a:cubicBezTo>
                    <a:cubicBezTo>
                      <a:pt x="34" y="76"/>
                      <a:pt x="38" y="77"/>
                      <a:pt x="37" y="78"/>
                    </a:cubicBezTo>
                    <a:cubicBezTo>
                      <a:pt x="38" y="77"/>
                      <a:pt x="37" y="76"/>
                      <a:pt x="38" y="76"/>
                    </a:cubicBezTo>
                    <a:cubicBezTo>
                      <a:pt x="38" y="76"/>
                      <a:pt x="40" y="77"/>
                      <a:pt x="41" y="77"/>
                    </a:cubicBezTo>
                    <a:cubicBezTo>
                      <a:pt x="43" y="79"/>
                      <a:pt x="41" y="76"/>
                      <a:pt x="42" y="75"/>
                    </a:cubicBezTo>
                    <a:cubicBezTo>
                      <a:pt x="42" y="75"/>
                      <a:pt x="48" y="78"/>
                      <a:pt x="48" y="77"/>
                    </a:cubicBezTo>
                    <a:cubicBezTo>
                      <a:pt x="48" y="76"/>
                      <a:pt x="46" y="76"/>
                      <a:pt x="46" y="75"/>
                    </a:cubicBezTo>
                    <a:cubicBezTo>
                      <a:pt x="46" y="75"/>
                      <a:pt x="53" y="76"/>
                      <a:pt x="53" y="76"/>
                    </a:cubicBezTo>
                    <a:cubicBezTo>
                      <a:pt x="57" y="76"/>
                      <a:pt x="52" y="79"/>
                      <a:pt x="52" y="80"/>
                    </a:cubicBezTo>
                    <a:cubicBezTo>
                      <a:pt x="52" y="81"/>
                      <a:pt x="64" y="76"/>
                      <a:pt x="65" y="76"/>
                    </a:cubicBezTo>
                    <a:cubicBezTo>
                      <a:pt x="67" y="76"/>
                      <a:pt x="72" y="73"/>
                      <a:pt x="68" y="72"/>
                    </a:cubicBezTo>
                    <a:cubicBezTo>
                      <a:pt x="66" y="71"/>
                      <a:pt x="63" y="73"/>
                      <a:pt x="61" y="72"/>
                    </a:cubicBezTo>
                    <a:cubicBezTo>
                      <a:pt x="61" y="72"/>
                      <a:pt x="63" y="70"/>
                      <a:pt x="63" y="70"/>
                    </a:cubicBezTo>
                    <a:cubicBezTo>
                      <a:pt x="63" y="69"/>
                      <a:pt x="60" y="70"/>
                      <a:pt x="59" y="70"/>
                    </a:cubicBezTo>
                    <a:cubicBezTo>
                      <a:pt x="57" y="70"/>
                      <a:pt x="56" y="68"/>
                      <a:pt x="54" y="68"/>
                    </a:cubicBezTo>
                    <a:cubicBezTo>
                      <a:pt x="53" y="69"/>
                      <a:pt x="50" y="70"/>
                      <a:pt x="48" y="69"/>
                    </a:cubicBezTo>
                    <a:cubicBezTo>
                      <a:pt x="49" y="69"/>
                      <a:pt x="50" y="69"/>
                      <a:pt x="51" y="69"/>
                    </a:cubicBezTo>
                    <a:cubicBezTo>
                      <a:pt x="52" y="68"/>
                      <a:pt x="50" y="66"/>
                      <a:pt x="50" y="65"/>
                    </a:cubicBezTo>
                    <a:cubicBezTo>
                      <a:pt x="50" y="67"/>
                      <a:pt x="59" y="68"/>
                      <a:pt x="60" y="68"/>
                    </a:cubicBezTo>
                    <a:cubicBezTo>
                      <a:pt x="61" y="68"/>
                      <a:pt x="63" y="68"/>
                      <a:pt x="65" y="68"/>
                    </a:cubicBezTo>
                    <a:cubicBezTo>
                      <a:pt x="67" y="68"/>
                      <a:pt x="69" y="65"/>
                      <a:pt x="68" y="64"/>
                    </a:cubicBezTo>
                    <a:cubicBezTo>
                      <a:pt x="65" y="61"/>
                      <a:pt x="71" y="61"/>
                      <a:pt x="73" y="61"/>
                    </a:cubicBezTo>
                    <a:cubicBezTo>
                      <a:pt x="74" y="61"/>
                      <a:pt x="79" y="61"/>
                      <a:pt x="80" y="60"/>
                    </a:cubicBezTo>
                    <a:cubicBezTo>
                      <a:pt x="80" y="60"/>
                      <a:pt x="75" y="58"/>
                      <a:pt x="75" y="58"/>
                    </a:cubicBezTo>
                    <a:cubicBezTo>
                      <a:pt x="77" y="57"/>
                      <a:pt x="81" y="59"/>
                      <a:pt x="82" y="57"/>
                    </a:cubicBezTo>
                    <a:cubicBezTo>
                      <a:pt x="83" y="56"/>
                      <a:pt x="77" y="55"/>
                      <a:pt x="76" y="55"/>
                    </a:cubicBezTo>
                    <a:cubicBezTo>
                      <a:pt x="77" y="55"/>
                      <a:pt x="84" y="54"/>
                      <a:pt x="85" y="53"/>
                    </a:cubicBezTo>
                    <a:cubicBezTo>
                      <a:pt x="87" y="52"/>
                      <a:pt x="77" y="50"/>
                      <a:pt x="77" y="51"/>
                    </a:cubicBezTo>
                    <a:cubicBezTo>
                      <a:pt x="77" y="50"/>
                      <a:pt x="79" y="50"/>
                      <a:pt x="79" y="50"/>
                    </a:cubicBezTo>
                    <a:cubicBezTo>
                      <a:pt x="79" y="49"/>
                      <a:pt x="72" y="50"/>
                      <a:pt x="71" y="50"/>
                    </a:cubicBezTo>
                    <a:cubicBezTo>
                      <a:pt x="69" y="50"/>
                      <a:pt x="68" y="51"/>
                      <a:pt x="66" y="52"/>
                    </a:cubicBezTo>
                    <a:cubicBezTo>
                      <a:pt x="67" y="52"/>
                      <a:pt x="70" y="49"/>
                      <a:pt x="68" y="49"/>
                    </a:cubicBezTo>
                    <a:cubicBezTo>
                      <a:pt x="68" y="49"/>
                      <a:pt x="64" y="49"/>
                      <a:pt x="64" y="48"/>
                    </a:cubicBezTo>
                    <a:cubicBezTo>
                      <a:pt x="64" y="48"/>
                      <a:pt x="71" y="48"/>
                      <a:pt x="72" y="48"/>
                    </a:cubicBezTo>
                    <a:cubicBezTo>
                      <a:pt x="71" y="48"/>
                      <a:pt x="68" y="47"/>
                      <a:pt x="68" y="47"/>
                    </a:cubicBezTo>
                    <a:cubicBezTo>
                      <a:pt x="69" y="46"/>
                      <a:pt x="72" y="48"/>
                      <a:pt x="74" y="47"/>
                    </a:cubicBezTo>
                    <a:cubicBezTo>
                      <a:pt x="73" y="47"/>
                      <a:pt x="69" y="46"/>
                      <a:pt x="69" y="46"/>
                    </a:cubicBezTo>
                    <a:cubicBezTo>
                      <a:pt x="69" y="45"/>
                      <a:pt x="77" y="46"/>
                      <a:pt x="78" y="45"/>
                    </a:cubicBezTo>
                    <a:cubicBezTo>
                      <a:pt x="78" y="45"/>
                      <a:pt x="75" y="44"/>
                      <a:pt x="75" y="44"/>
                    </a:cubicBezTo>
                    <a:cubicBezTo>
                      <a:pt x="74" y="44"/>
                      <a:pt x="77" y="44"/>
                      <a:pt x="77" y="44"/>
                    </a:cubicBezTo>
                    <a:cubicBezTo>
                      <a:pt x="79" y="45"/>
                      <a:pt x="80" y="46"/>
                      <a:pt x="82" y="46"/>
                    </a:cubicBezTo>
                    <a:cubicBezTo>
                      <a:pt x="84" y="46"/>
                      <a:pt x="87" y="45"/>
                      <a:pt x="90" y="44"/>
                    </a:cubicBezTo>
                    <a:cubicBezTo>
                      <a:pt x="98" y="43"/>
                      <a:pt x="85" y="42"/>
                      <a:pt x="84" y="40"/>
                    </a:cubicBezTo>
                    <a:cubicBezTo>
                      <a:pt x="84" y="39"/>
                      <a:pt x="93" y="40"/>
                      <a:pt x="94" y="41"/>
                    </a:cubicBezTo>
                    <a:cubicBezTo>
                      <a:pt x="96" y="42"/>
                      <a:pt x="97" y="42"/>
                      <a:pt x="100" y="41"/>
                    </a:cubicBezTo>
                    <a:cubicBezTo>
                      <a:pt x="101" y="41"/>
                      <a:pt x="106" y="39"/>
                      <a:pt x="105" y="37"/>
                    </a:cubicBezTo>
                    <a:cubicBezTo>
                      <a:pt x="105" y="36"/>
                      <a:pt x="94" y="41"/>
                      <a:pt x="97" y="36"/>
                    </a:cubicBezTo>
                    <a:cubicBezTo>
                      <a:pt x="96" y="37"/>
                      <a:pt x="101" y="37"/>
                      <a:pt x="101" y="37"/>
                    </a:cubicBezTo>
                    <a:cubicBezTo>
                      <a:pt x="104" y="37"/>
                      <a:pt x="106" y="36"/>
                      <a:pt x="108" y="36"/>
                    </a:cubicBezTo>
                    <a:cubicBezTo>
                      <a:pt x="108" y="35"/>
                      <a:pt x="105" y="32"/>
                      <a:pt x="105" y="32"/>
                    </a:cubicBezTo>
                    <a:cubicBezTo>
                      <a:pt x="106" y="32"/>
                      <a:pt x="107" y="33"/>
                      <a:pt x="107" y="34"/>
                    </a:cubicBezTo>
                    <a:cubicBezTo>
                      <a:pt x="108" y="35"/>
                      <a:pt x="110" y="34"/>
                      <a:pt x="111" y="34"/>
                    </a:cubicBezTo>
                    <a:cubicBezTo>
                      <a:pt x="114" y="32"/>
                      <a:pt x="116" y="30"/>
                      <a:pt x="119" y="29"/>
                    </a:cubicBezTo>
                    <a:cubicBezTo>
                      <a:pt x="121" y="28"/>
                      <a:pt x="136" y="22"/>
                      <a:pt x="136" y="21"/>
                    </a:cubicBezTo>
                    <a:cubicBezTo>
                      <a:pt x="136" y="20"/>
                      <a:pt x="123" y="23"/>
                      <a:pt x="122" y="23"/>
                    </a:cubicBezTo>
                    <a:cubicBezTo>
                      <a:pt x="119" y="24"/>
                      <a:pt x="116" y="24"/>
                      <a:pt x="112" y="25"/>
                    </a:cubicBezTo>
                    <a:cubicBezTo>
                      <a:pt x="112" y="25"/>
                      <a:pt x="108" y="25"/>
                      <a:pt x="108" y="25"/>
                    </a:cubicBezTo>
                    <a:cubicBezTo>
                      <a:pt x="108" y="24"/>
                      <a:pt x="114" y="24"/>
                      <a:pt x="115" y="23"/>
                    </a:cubicBezTo>
                    <a:cubicBezTo>
                      <a:pt x="116" y="23"/>
                      <a:pt x="123" y="22"/>
                      <a:pt x="123" y="21"/>
                    </a:cubicBezTo>
                    <a:cubicBezTo>
                      <a:pt x="123" y="22"/>
                      <a:pt x="113" y="20"/>
                      <a:pt x="114" y="19"/>
                    </a:cubicBezTo>
                    <a:cubicBezTo>
                      <a:pt x="114" y="19"/>
                      <a:pt x="126" y="20"/>
                      <a:pt x="127" y="19"/>
                    </a:cubicBezTo>
                    <a:cubicBezTo>
                      <a:pt x="129" y="19"/>
                      <a:pt x="132" y="18"/>
                      <a:pt x="134" y="18"/>
                    </a:cubicBezTo>
                    <a:cubicBezTo>
                      <a:pt x="135" y="18"/>
                      <a:pt x="137" y="18"/>
                      <a:pt x="138" y="18"/>
                    </a:cubicBezTo>
                    <a:cubicBezTo>
                      <a:pt x="142" y="17"/>
                      <a:pt x="146" y="16"/>
                      <a:pt x="149" y="15"/>
                    </a:cubicBezTo>
                    <a:cubicBezTo>
                      <a:pt x="149" y="15"/>
                      <a:pt x="156" y="11"/>
                      <a:pt x="153" y="10"/>
                    </a:cubicBezTo>
                    <a:cubicBezTo>
                      <a:pt x="151" y="10"/>
                      <a:pt x="148" y="10"/>
                      <a:pt x="146" y="10"/>
                    </a:cubicBezTo>
                    <a:cubicBezTo>
                      <a:pt x="145" y="9"/>
                      <a:pt x="143" y="10"/>
                      <a:pt x="143" y="9"/>
                    </a:cubicBezTo>
                    <a:cubicBezTo>
                      <a:pt x="143" y="7"/>
                      <a:pt x="141" y="7"/>
                      <a:pt x="141" y="5"/>
                    </a:cubicBezTo>
                    <a:cubicBezTo>
                      <a:pt x="141" y="5"/>
                      <a:pt x="137" y="6"/>
                      <a:pt x="136" y="6"/>
                    </a:cubicBezTo>
                    <a:cubicBezTo>
                      <a:pt x="135" y="5"/>
                      <a:pt x="134" y="3"/>
                      <a:pt x="133" y="5"/>
                    </a:cubicBezTo>
                    <a:cubicBezTo>
                      <a:pt x="133" y="5"/>
                      <a:pt x="127" y="6"/>
                      <a:pt x="126" y="6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20" y="7"/>
                      <a:pt x="116" y="7"/>
                      <a:pt x="116" y="7"/>
                    </a:cubicBezTo>
                    <a:cubicBezTo>
                      <a:pt x="116" y="6"/>
                      <a:pt x="120" y="6"/>
                      <a:pt x="121" y="5"/>
                    </a:cubicBezTo>
                    <a:cubicBezTo>
                      <a:pt x="123" y="5"/>
                      <a:pt x="125" y="4"/>
                      <a:pt x="126" y="3"/>
                    </a:cubicBezTo>
                    <a:cubicBezTo>
                      <a:pt x="124" y="6"/>
                      <a:pt x="103" y="0"/>
                      <a:pt x="102" y="2"/>
                    </a:cubicBezTo>
                    <a:cubicBezTo>
                      <a:pt x="102" y="3"/>
                      <a:pt x="104" y="3"/>
                      <a:pt x="105" y="4"/>
                    </a:cubicBezTo>
                    <a:cubicBezTo>
                      <a:pt x="105" y="5"/>
                      <a:pt x="100" y="2"/>
                      <a:pt x="100" y="2"/>
                    </a:cubicBezTo>
                    <a:cubicBezTo>
                      <a:pt x="98" y="1"/>
                      <a:pt x="95" y="2"/>
                      <a:pt x="94" y="2"/>
                    </a:cubicBezTo>
                    <a:cubicBezTo>
                      <a:pt x="93" y="2"/>
                      <a:pt x="90" y="2"/>
                      <a:pt x="91" y="3"/>
                    </a:cubicBezTo>
                    <a:cubicBezTo>
                      <a:pt x="92" y="4"/>
                      <a:pt x="94" y="7"/>
                      <a:pt x="95" y="6"/>
                    </a:cubicBezTo>
                    <a:cubicBezTo>
                      <a:pt x="95" y="7"/>
                      <a:pt x="91" y="6"/>
                      <a:pt x="91" y="5"/>
                    </a:cubicBezTo>
                    <a:cubicBezTo>
                      <a:pt x="88" y="5"/>
                      <a:pt x="87" y="2"/>
                      <a:pt x="85" y="2"/>
                    </a:cubicBezTo>
                    <a:cubicBezTo>
                      <a:pt x="81" y="2"/>
                      <a:pt x="78" y="2"/>
                      <a:pt x="75" y="2"/>
                    </a:cubicBezTo>
                    <a:cubicBezTo>
                      <a:pt x="70" y="3"/>
                      <a:pt x="73" y="4"/>
                      <a:pt x="76" y="5"/>
                    </a:cubicBezTo>
                    <a:cubicBezTo>
                      <a:pt x="77" y="6"/>
                      <a:pt x="79" y="7"/>
                      <a:pt x="80" y="8"/>
                    </a:cubicBezTo>
                    <a:cubicBezTo>
                      <a:pt x="80" y="8"/>
                      <a:pt x="77" y="10"/>
                      <a:pt x="77" y="10"/>
                    </a:cubicBezTo>
                    <a:cubicBezTo>
                      <a:pt x="76" y="10"/>
                      <a:pt x="78" y="9"/>
                      <a:pt x="78" y="9"/>
                    </a:cubicBezTo>
                    <a:cubicBezTo>
                      <a:pt x="78" y="8"/>
                      <a:pt x="71" y="4"/>
                      <a:pt x="70" y="4"/>
                    </a:cubicBezTo>
                    <a:cubicBezTo>
                      <a:pt x="66" y="4"/>
                      <a:pt x="62" y="3"/>
                      <a:pt x="58" y="4"/>
                    </a:cubicBezTo>
                    <a:cubicBezTo>
                      <a:pt x="58" y="4"/>
                      <a:pt x="60" y="6"/>
                      <a:pt x="61" y="6"/>
                    </a:cubicBezTo>
                    <a:cubicBezTo>
                      <a:pt x="62" y="6"/>
                      <a:pt x="64" y="7"/>
                      <a:pt x="66" y="6"/>
                    </a:cubicBezTo>
                    <a:cubicBezTo>
                      <a:pt x="64" y="7"/>
                      <a:pt x="61" y="8"/>
                      <a:pt x="59" y="7"/>
                    </a:cubicBezTo>
                    <a:cubicBezTo>
                      <a:pt x="58" y="7"/>
                      <a:pt x="51" y="4"/>
                      <a:pt x="52" y="5"/>
                    </a:cubicBezTo>
                    <a:cubicBezTo>
                      <a:pt x="52" y="4"/>
                      <a:pt x="57" y="10"/>
                      <a:pt x="53" y="9"/>
                    </a:cubicBezTo>
                    <a:cubicBezTo>
                      <a:pt x="52" y="8"/>
                      <a:pt x="49" y="7"/>
                      <a:pt x="47" y="8"/>
                    </a:cubicBezTo>
                    <a:cubicBezTo>
                      <a:pt x="48" y="8"/>
                      <a:pt x="51" y="9"/>
                      <a:pt x="51" y="9"/>
                    </a:cubicBezTo>
                    <a:cubicBezTo>
                      <a:pt x="50" y="10"/>
                      <a:pt x="46" y="8"/>
                      <a:pt x="46" y="10"/>
                    </a:cubicBezTo>
                    <a:cubicBezTo>
                      <a:pt x="46" y="11"/>
                      <a:pt x="50" y="12"/>
                      <a:pt x="51" y="13"/>
                    </a:cubicBezTo>
                    <a:cubicBezTo>
                      <a:pt x="54" y="13"/>
                      <a:pt x="61" y="14"/>
                      <a:pt x="61" y="17"/>
                    </a:cubicBezTo>
                    <a:cubicBezTo>
                      <a:pt x="61" y="16"/>
                      <a:pt x="54" y="15"/>
                      <a:pt x="52" y="14"/>
                    </a:cubicBezTo>
                    <a:cubicBezTo>
                      <a:pt x="50" y="14"/>
                      <a:pt x="47" y="11"/>
                      <a:pt x="45" y="12"/>
                    </a:cubicBezTo>
                    <a:cubicBezTo>
                      <a:pt x="45" y="12"/>
                      <a:pt x="48" y="14"/>
                      <a:pt x="48" y="14"/>
                    </a:cubicBezTo>
                    <a:cubicBezTo>
                      <a:pt x="48" y="14"/>
                      <a:pt x="45" y="15"/>
                      <a:pt x="45" y="14"/>
                    </a:cubicBezTo>
                    <a:cubicBezTo>
                      <a:pt x="43" y="13"/>
                      <a:pt x="42" y="12"/>
                      <a:pt x="40" y="11"/>
                    </a:cubicBezTo>
                    <a:cubicBezTo>
                      <a:pt x="39" y="10"/>
                      <a:pt x="31" y="10"/>
                      <a:pt x="31" y="10"/>
                    </a:cubicBezTo>
                    <a:cubicBezTo>
                      <a:pt x="31" y="11"/>
                      <a:pt x="34" y="11"/>
                      <a:pt x="31" y="12"/>
                    </a:cubicBezTo>
                    <a:cubicBezTo>
                      <a:pt x="30" y="12"/>
                      <a:pt x="25" y="14"/>
                      <a:pt x="25" y="14"/>
                    </a:cubicBezTo>
                    <a:cubicBezTo>
                      <a:pt x="26" y="14"/>
                      <a:pt x="29" y="13"/>
                      <a:pt x="29" y="13"/>
                    </a:cubicBezTo>
                    <a:cubicBezTo>
                      <a:pt x="30" y="14"/>
                      <a:pt x="34" y="16"/>
                      <a:pt x="34" y="16"/>
                    </a:cubicBezTo>
                    <a:cubicBezTo>
                      <a:pt x="34" y="16"/>
                      <a:pt x="31" y="15"/>
                      <a:pt x="31" y="16"/>
                    </a:cubicBezTo>
                    <a:cubicBezTo>
                      <a:pt x="31" y="16"/>
                      <a:pt x="32" y="19"/>
                      <a:pt x="30" y="17"/>
                    </a:cubicBezTo>
                    <a:cubicBezTo>
                      <a:pt x="29" y="16"/>
                      <a:pt x="28" y="14"/>
                      <a:pt x="26" y="15"/>
                    </a:cubicBezTo>
                    <a:cubicBezTo>
                      <a:pt x="25" y="15"/>
                      <a:pt x="24" y="17"/>
                      <a:pt x="23" y="16"/>
                    </a:cubicBezTo>
                    <a:cubicBezTo>
                      <a:pt x="22" y="15"/>
                      <a:pt x="21" y="14"/>
                      <a:pt x="19" y="14"/>
                    </a:cubicBezTo>
                    <a:cubicBezTo>
                      <a:pt x="18" y="14"/>
                      <a:pt x="15" y="15"/>
                      <a:pt x="14" y="16"/>
                    </a:cubicBezTo>
                    <a:cubicBezTo>
                      <a:pt x="12" y="17"/>
                      <a:pt x="13" y="18"/>
                      <a:pt x="10" y="17"/>
                    </a:cubicBezTo>
                    <a:cubicBezTo>
                      <a:pt x="8" y="16"/>
                      <a:pt x="7" y="17"/>
                      <a:pt x="5" y="17"/>
                    </a:cubicBezTo>
                    <a:cubicBezTo>
                      <a:pt x="4" y="18"/>
                      <a:pt x="0" y="18"/>
                      <a:pt x="0" y="19"/>
                    </a:cubicBezTo>
                    <a:cubicBezTo>
                      <a:pt x="0" y="21"/>
                      <a:pt x="9" y="19"/>
                      <a:pt x="9" y="20"/>
                    </a:cubicBezTo>
                    <a:cubicBezTo>
                      <a:pt x="9" y="21"/>
                      <a:pt x="6" y="21"/>
                      <a:pt x="5" y="22"/>
                    </a:cubicBezTo>
                    <a:cubicBezTo>
                      <a:pt x="5" y="21"/>
                      <a:pt x="10" y="21"/>
                      <a:pt x="11" y="21"/>
                    </a:cubicBezTo>
                    <a:cubicBezTo>
                      <a:pt x="12" y="21"/>
                      <a:pt x="17" y="21"/>
                      <a:pt x="17" y="21"/>
                    </a:cubicBezTo>
                    <a:cubicBezTo>
                      <a:pt x="17" y="21"/>
                      <a:pt x="15" y="22"/>
                      <a:pt x="14" y="22"/>
                    </a:cubicBezTo>
                    <a:cubicBezTo>
                      <a:pt x="12" y="22"/>
                      <a:pt x="11" y="22"/>
                      <a:pt x="9" y="24"/>
                    </a:cubicBezTo>
                    <a:cubicBezTo>
                      <a:pt x="5" y="26"/>
                      <a:pt x="12" y="26"/>
                      <a:pt x="13" y="26"/>
                    </a:cubicBezTo>
                    <a:cubicBezTo>
                      <a:pt x="17" y="27"/>
                      <a:pt x="20" y="27"/>
                      <a:pt x="24" y="26"/>
                    </a:cubicBezTo>
                    <a:cubicBezTo>
                      <a:pt x="26" y="25"/>
                      <a:pt x="31" y="22"/>
                      <a:pt x="34" y="24"/>
                    </a:cubicBezTo>
                    <a:cubicBezTo>
                      <a:pt x="34" y="24"/>
                      <a:pt x="29" y="26"/>
                      <a:pt x="29" y="26"/>
                    </a:cubicBezTo>
                    <a:cubicBezTo>
                      <a:pt x="27" y="26"/>
                      <a:pt x="25" y="26"/>
                      <a:pt x="23" y="27"/>
                    </a:cubicBezTo>
                    <a:cubicBezTo>
                      <a:pt x="22" y="27"/>
                      <a:pt x="20" y="27"/>
                      <a:pt x="18" y="27"/>
                    </a:cubicBezTo>
                    <a:cubicBezTo>
                      <a:pt x="16" y="28"/>
                      <a:pt x="14" y="27"/>
                      <a:pt x="12" y="28"/>
                    </a:cubicBezTo>
                    <a:cubicBezTo>
                      <a:pt x="13" y="28"/>
                      <a:pt x="16" y="29"/>
                      <a:pt x="16" y="29"/>
                    </a:cubicBezTo>
                    <a:cubicBezTo>
                      <a:pt x="17" y="30"/>
                      <a:pt x="18" y="31"/>
                      <a:pt x="20" y="31"/>
                    </a:cubicBezTo>
                    <a:cubicBezTo>
                      <a:pt x="24" y="31"/>
                      <a:pt x="26" y="28"/>
                      <a:pt x="30" y="27"/>
                    </a:cubicBezTo>
                    <a:cubicBezTo>
                      <a:pt x="31" y="27"/>
                      <a:pt x="44" y="26"/>
                      <a:pt x="44" y="25"/>
                    </a:cubicBezTo>
                    <a:cubicBezTo>
                      <a:pt x="44" y="26"/>
                      <a:pt x="38" y="26"/>
                      <a:pt x="37" y="26"/>
                    </a:cubicBezTo>
                    <a:cubicBezTo>
                      <a:pt x="34" y="27"/>
                      <a:pt x="29" y="28"/>
                      <a:pt x="26" y="30"/>
                    </a:cubicBezTo>
                    <a:cubicBezTo>
                      <a:pt x="23" y="33"/>
                      <a:pt x="32" y="32"/>
                      <a:pt x="33" y="32"/>
                    </a:cubicBezTo>
                    <a:cubicBezTo>
                      <a:pt x="35" y="32"/>
                      <a:pt x="37" y="33"/>
                      <a:pt x="39" y="31"/>
                    </a:cubicBezTo>
                    <a:cubicBezTo>
                      <a:pt x="40" y="31"/>
                      <a:pt x="40" y="30"/>
                      <a:pt x="40" y="29"/>
                    </a:cubicBezTo>
                    <a:cubicBezTo>
                      <a:pt x="41" y="29"/>
                      <a:pt x="42" y="29"/>
                      <a:pt x="42" y="30"/>
                    </a:cubicBezTo>
                    <a:cubicBezTo>
                      <a:pt x="42" y="30"/>
                      <a:pt x="42" y="30"/>
                      <a:pt x="41" y="30"/>
                    </a:cubicBezTo>
                    <a:cubicBezTo>
                      <a:pt x="43" y="30"/>
                      <a:pt x="48" y="28"/>
                      <a:pt x="50" y="29"/>
                    </a:cubicBezTo>
                    <a:cubicBezTo>
                      <a:pt x="49" y="28"/>
                      <a:pt x="44" y="32"/>
                      <a:pt x="43" y="32"/>
                    </a:cubicBezTo>
                    <a:cubicBezTo>
                      <a:pt x="44" y="33"/>
                      <a:pt x="50" y="31"/>
                      <a:pt x="52" y="31"/>
                    </a:cubicBezTo>
                    <a:cubicBezTo>
                      <a:pt x="55" y="31"/>
                      <a:pt x="58" y="30"/>
                      <a:pt x="61" y="28"/>
                    </a:cubicBezTo>
                    <a:cubicBezTo>
                      <a:pt x="62" y="27"/>
                      <a:pt x="62" y="25"/>
                      <a:pt x="62" y="25"/>
                    </a:cubicBezTo>
                    <a:cubicBezTo>
                      <a:pt x="64" y="25"/>
                      <a:pt x="64" y="25"/>
                      <a:pt x="65" y="24"/>
                    </a:cubicBezTo>
                    <a:cubicBezTo>
                      <a:pt x="66" y="24"/>
                      <a:pt x="73" y="20"/>
                      <a:pt x="73" y="21"/>
                    </a:cubicBezTo>
                    <a:cubicBezTo>
                      <a:pt x="73" y="21"/>
                      <a:pt x="69" y="24"/>
                      <a:pt x="69" y="24"/>
                    </a:cubicBezTo>
                    <a:cubicBezTo>
                      <a:pt x="68" y="25"/>
                      <a:pt x="64" y="27"/>
                      <a:pt x="64" y="28"/>
                    </a:cubicBezTo>
                    <a:cubicBezTo>
                      <a:pt x="64" y="29"/>
                      <a:pt x="75" y="28"/>
                      <a:pt x="75" y="29"/>
                    </a:cubicBezTo>
                    <a:cubicBezTo>
                      <a:pt x="75" y="28"/>
                      <a:pt x="60" y="32"/>
                      <a:pt x="60" y="31"/>
                    </a:cubicBezTo>
                    <a:cubicBezTo>
                      <a:pt x="60" y="31"/>
                      <a:pt x="69" y="32"/>
                      <a:pt x="68" y="32"/>
                    </a:cubicBezTo>
                    <a:cubicBezTo>
                      <a:pt x="68" y="33"/>
                      <a:pt x="64" y="33"/>
                      <a:pt x="63" y="33"/>
                    </a:cubicBezTo>
                    <a:cubicBezTo>
                      <a:pt x="61" y="33"/>
                      <a:pt x="58" y="33"/>
                      <a:pt x="56" y="34"/>
                    </a:cubicBezTo>
                    <a:cubicBezTo>
                      <a:pt x="52" y="34"/>
                      <a:pt x="48" y="34"/>
                      <a:pt x="44" y="35"/>
                    </a:cubicBezTo>
                    <a:cubicBezTo>
                      <a:pt x="43" y="35"/>
                      <a:pt x="43" y="36"/>
                      <a:pt x="45" y="36"/>
                    </a:cubicBezTo>
                    <a:cubicBezTo>
                      <a:pt x="46" y="37"/>
                      <a:pt x="49" y="38"/>
                      <a:pt x="50" y="39"/>
                    </a:cubicBezTo>
                    <a:cubicBezTo>
                      <a:pt x="52" y="41"/>
                      <a:pt x="50" y="43"/>
                      <a:pt x="53" y="43"/>
                    </a:cubicBezTo>
                    <a:cubicBezTo>
                      <a:pt x="54" y="42"/>
                      <a:pt x="57" y="43"/>
                      <a:pt x="58" y="42"/>
                    </a:cubicBezTo>
                    <a:cubicBezTo>
                      <a:pt x="49" y="47"/>
                      <a:pt x="44" y="36"/>
                      <a:pt x="37" y="36"/>
                    </a:cubicBezTo>
                    <a:cubicBezTo>
                      <a:pt x="35" y="36"/>
                      <a:pt x="26" y="34"/>
                      <a:pt x="26" y="36"/>
                    </a:cubicBezTo>
                    <a:cubicBezTo>
                      <a:pt x="26" y="36"/>
                      <a:pt x="25" y="38"/>
                      <a:pt x="25" y="38"/>
                    </a:cubicBezTo>
                    <a:cubicBezTo>
                      <a:pt x="26" y="38"/>
                      <a:pt x="32" y="38"/>
                      <a:pt x="32" y="39"/>
                    </a:cubicBezTo>
                    <a:cubicBezTo>
                      <a:pt x="32" y="39"/>
                      <a:pt x="26" y="39"/>
                      <a:pt x="26" y="41"/>
                    </a:cubicBezTo>
                    <a:cubicBezTo>
                      <a:pt x="26" y="42"/>
                      <a:pt x="32" y="42"/>
                      <a:pt x="34" y="43"/>
                    </a:cubicBezTo>
                    <a:cubicBezTo>
                      <a:pt x="35" y="44"/>
                      <a:pt x="36" y="45"/>
                      <a:pt x="37" y="46"/>
                    </a:cubicBezTo>
                    <a:cubicBezTo>
                      <a:pt x="38" y="48"/>
                      <a:pt x="40" y="49"/>
                      <a:pt x="42" y="50"/>
                    </a:cubicBezTo>
                    <a:cubicBezTo>
                      <a:pt x="44" y="51"/>
                      <a:pt x="45" y="51"/>
                      <a:pt x="47" y="50"/>
                    </a:cubicBezTo>
                    <a:cubicBezTo>
                      <a:pt x="48" y="50"/>
                      <a:pt x="50" y="49"/>
                      <a:pt x="51" y="50"/>
                    </a:cubicBezTo>
                    <a:cubicBezTo>
                      <a:pt x="51" y="50"/>
                      <a:pt x="50" y="52"/>
                      <a:pt x="50" y="52"/>
                    </a:cubicBezTo>
                    <a:cubicBezTo>
                      <a:pt x="48" y="52"/>
                      <a:pt x="45" y="51"/>
                      <a:pt x="44" y="52"/>
                    </a:cubicBezTo>
                    <a:cubicBezTo>
                      <a:pt x="44" y="51"/>
                      <a:pt x="48" y="54"/>
                      <a:pt x="48" y="54"/>
                    </a:cubicBezTo>
                    <a:cubicBezTo>
                      <a:pt x="48" y="55"/>
                      <a:pt x="43" y="53"/>
                      <a:pt x="43" y="53"/>
                    </a:cubicBezTo>
                    <a:cubicBezTo>
                      <a:pt x="40" y="51"/>
                      <a:pt x="38" y="51"/>
                      <a:pt x="35" y="51"/>
                    </a:cubicBezTo>
                    <a:cubicBezTo>
                      <a:pt x="33" y="51"/>
                      <a:pt x="32" y="51"/>
                      <a:pt x="30" y="52"/>
                    </a:cubicBezTo>
                    <a:cubicBezTo>
                      <a:pt x="28" y="53"/>
                      <a:pt x="27" y="52"/>
                      <a:pt x="26" y="53"/>
                    </a:cubicBezTo>
                    <a:cubicBezTo>
                      <a:pt x="25" y="54"/>
                      <a:pt x="25" y="55"/>
                      <a:pt x="23" y="55"/>
                    </a:cubicBezTo>
                    <a:cubicBezTo>
                      <a:pt x="22" y="56"/>
                      <a:pt x="21" y="59"/>
                      <a:pt x="23" y="59"/>
                    </a:cubicBezTo>
                    <a:cubicBezTo>
                      <a:pt x="25" y="59"/>
                      <a:pt x="27" y="58"/>
                      <a:pt x="27" y="59"/>
                    </a:cubicBezTo>
                    <a:cubicBezTo>
                      <a:pt x="28" y="61"/>
                      <a:pt x="32" y="60"/>
                      <a:pt x="32" y="59"/>
                    </a:cubicBezTo>
                    <a:cubicBezTo>
                      <a:pt x="33" y="59"/>
                      <a:pt x="35" y="56"/>
                      <a:pt x="35" y="55"/>
                    </a:cubicBezTo>
                    <a:cubicBezTo>
                      <a:pt x="35" y="56"/>
                      <a:pt x="35" y="56"/>
                      <a:pt x="35" y="57"/>
                    </a:cubicBezTo>
                    <a:cubicBezTo>
                      <a:pt x="35" y="57"/>
                      <a:pt x="36" y="57"/>
                      <a:pt x="36" y="57"/>
                    </a:cubicBezTo>
                    <a:cubicBezTo>
                      <a:pt x="36" y="57"/>
                      <a:pt x="35" y="58"/>
                      <a:pt x="35" y="59"/>
                    </a:cubicBezTo>
                    <a:cubicBezTo>
                      <a:pt x="35" y="59"/>
                      <a:pt x="35" y="59"/>
                      <a:pt x="36" y="59"/>
                    </a:cubicBezTo>
                    <a:cubicBezTo>
                      <a:pt x="36" y="59"/>
                      <a:pt x="33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1"/>
                      <a:pt x="31" y="60"/>
                      <a:pt x="30" y="61"/>
                    </a:cubicBezTo>
                    <a:cubicBezTo>
                      <a:pt x="31" y="61"/>
                      <a:pt x="35" y="61"/>
                      <a:pt x="36" y="62"/>
                    </a:cubicBezTo>
                    <a:cubicBezTo>
                      <a:pt x="36" y="62"/>
                      <a:pt x="31" y="65"/>
                      <a:pt x="32" y="65"/>
                    </a:cubicBezTo>
                    <a:cubicBezTo>
                      <a:pt x="32" y="66"/>
                      <a:pt x="37" y="65"/>
                      <a:pt x="37" y="65"/>
                    </a:cubicBezTo>
                    <a:cubicBezTo>
                      <a:pt x="37" y="65"/>
                      <a:pt x="36" y="65"/>
                      <a:pt x="36" y="65"/>
                    </a:cubicBezTo>
                    <a:cubicBezTo>
                      <a:pt x="36" y="66"/>
                      <a:pt x="41" y="65"/>
                      <a:pt x="42" y="64"/>
                    </a:cubicBezTo>
                    <a:cubicBezTo>
                      <a:pt x="42" y="64"/>
                      <a:pt x="46" y="59"/>
                      <a:pt x="47" y="60"/>
                    </a:cubicBezTo>
                    <a:cubicBezTo>
                      <a:pt x="48" y="61"/>
                      <a:pt x="40" y="67"/>
                      <a:pt x="38" y="68"/>
                    </a:cubicBezTo>
                    <a:cubicBezTo>
                      <a:pt x="35" y="68"/>
                      <a:pt x="33" y="68"/>
                      <a:pt x="30" y="66"/>
                    </a:cubicBezTo>
                    <a:cubicBezTo>
                      <a:pt x="28" y="65"/>
                      <a:pt x="28" y="63"/>
                      <a:pt x="26" y="63"/>
                    </a:cubicBezTo>
                    <a:cubicBezTo>
                      <a:pt x="24" y="62"/>
                      <a:pt x="22" y="62"/>
                      <a:pt x="20" y="62"/>
                    </a:cubicBezTo>
                    <a:cubicBezTo>
                      <a:pt x="17" y="62"/>
                      <a:pt x="17" y="63"/>
                      <a:pt x="19" y="65"/>
                    </a:cubicBezTo>
                    <a:cubicBezTo>
                      <a:pt x="20" y="66"/>
                      <a:pt x="20" y="67"/>
                      <a:pt x="22" y="67"/>
                    </a:cubicBezTo>
                    <a:cubicBezTo>
                      <a:pt x="25" y="67"/>
                      <a:pt x="22" y="67"/>
                      <a:pt x="22" y="68"/>
                    </a:cubicBezTo>
                    <a:cubicBezTo>
                      <a:pt x="22" y="68"/>
                      <a:pt x="26" y="70"/>
                      <a:pt x="26" y="7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0" name="Freeform 604">
                <a:extLst>
                  <a:ext uri="{FF2B5EF4-FFF2-40B4-BE49-F238E27FC236}">
                    <a16:creationId xmlns:a16="http://schemas.microsoft.com/office/drawing/2014/main" id="{075ED1F7-C6C2-D049-B747-8B50216A2E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5282" y="6701278"/>
                <a:ext cx="75974" cy="29414"/>
              </a:xfrm>
              <a:custGeom>
                <a:avLst/>
                <a:gdLst>
                  <a:gd name="T0" fmla="*/ 13 w 14"/>
                  <a:gd name="T1" fmla="*/ 4 h 5"/>
                  <a:gd name="T2" fmla="*/ 11 w 14"/>
                  <a:gd name="T3" fmla="*/ 2 h 5"/>
                  <a:gd name="T4" fmla="*/ 8 w 14"/>
                  <a:gd name="T5" fmla="*/ 2 h 5"/>
                  <a:gd name="T6" fmla="*/ 1 w 14"/>
                  <a:gd name="T7" fmla="*/ 1 h 5"/>
                  <a:gd name="T8" fmla="*/ 2 w 14"/>
                  <a:gd name="T9" fmla="*/ 2 h 5"/>
                  <a:gd name="T10" fmla="*/ 0 w 14"/>
                  <a:gd name="T11" fmla="*/ 3 h 5"/>
                  <a:gd name="T12" fmla="*/ 3 w 14"/>
                  <a:gd name="T13" fmla="*/ 3 h 5"/>
                  <a:gd name="T14" fmla="*/ 8 w 14"/>
                  <a:gd name="T15" fmla="*/ 4 h 5"/>
                  <a:gd name="T16" fmla="*/ 13 w 14"/>
                  <a:gd name="T17" fmla="*/ 4 h 5"/>
                  <a:gd name="T18" fmla="*/ 13 w 14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5">
                    <a:moveTo>
                      <a:pt x="13" y="4"/>
                    </a:moveTo>
                    <a:cubicBezTo>
                      <a:pt x="12" y="3"/>
                      <a:pt x="13" y="3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2"/>
                      <a:pt x="2" y="2"/>
                    </a:cubicBezTo>
                    <a:cubicBezTo>
                      <a:pt x="2" y="3"/>
                      <a:pt x="0" y="4"/>
                      <a:pt x="0" y="3"/>
                    </a:cubicBezTo>
                    <a:cubicBezTo>
                      <a:pt x="0" y="4"/>
                      <a:pt x="2" y="3"/>
                      <a:pt x="3" y="3"/>
                    </a:cubicBezTo>
                    <a:cubicBezTo>
                      <a:pt x="4" y="3"/>
                      <a:pt x="6" y="4"/>
                      <a:pt x="8" y="4"/>
                    </a:cubicBezTo>
                    <a:cubicBezTo>
                      <a:pt x="9" y="4"/>
                      <a:pt x="13" y="4"/>
                      <a:pt x="13" y="4"/>
                    </a:cubicBezTo>
                    <a:cubicBezTo>
                      <a:pt x="12" y="3"/>
                      <a:pt x="14" y="5"/>
                      <a:pt x="1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1" name="Freeform 605">
                <a:extLst>
                  <a:ext uri="{FF2B5EF4-FFF2-40B4-BE49-F238E27FC236}">
                    <a16:creationId xmlns:a16="http://schemas.microsoft.com/office/drawing/2014/main" id="{92A86073-D04B-0641-A5B8-A2CA83B72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4037" y="6724807"/>
                <a:ext cx="31503" cy="11766"/>
              </a:xfrm>
              <a:custGeom>
                <a:avLst/>
                <a:gdLst>
                  <a:gd name="T0" fmla="*/ 5 w 6"/>
                  <a:gd name="T1" fmla="*/ 1 h 2"/>
                  <a:gd name="T2" fmla="*/ 2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4" y="2"/>
                      <a:pt x="0" y="0"/>
                      <a:pt x="2" y="0"/>
                    </a:cubicBezTo>
                    <a:cubicBezTo>
                      <a:pt x="3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2" name="Freeform 606">
                <a:extLst>
                  <a:ext uri="{FF2B5EF4-FFF2-40B4-BE49-F238E27FC236}">
                    <a16:creationId xmlns:a16="http://schemas.microsoft.com/office/drawing/2014/main" id="{CC5319B3-F918-BB42-981A-86D879E5F5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4866" y="6903251"/>
                <a:ext cx="31503" cy="17649"/>
              </a:xfrm>
              <a:custGeom>
                <a:avLst/>
                <a:gdLst>
                  <a:gd name="T0" fmla="*/ 4 w 6"/>
                  <a:gd name="T1" fmla="*/ 1 h 3"/>
                  <a:gd name="T2" fmla="*/ 1 w 6"/>
                  <a:gd name="T3" fmla="*/ 2 h 3"/>
                  <a:gd name="T4" fmla="*/ 4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cubicBezTo>
                      <a:pt x="3" y="0"/>
                      <a:pt x="0" y="2"/>
                      <a:pt x="1" y="2"/>
                    </a:cubicBezTo>
                    <a:cubicBezTo>
                      <a:pt x="2" y="3"/>
                      <a:pt x="6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3" name="Freeform 607">
                <a:extLst>
                  <a:ext uri="{FF2B5EF4-FFF2-40B4-BE49-F238E27FC236}">
                    <a16:creationId xmlns:a16="http://schemas.microsoft.com/office/drawing/2014/main" id="{B96CEEE9-CF63-3341-8A6F-3FEA396D8E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400" y="7703299"/>
                <a:ext cx="27795" cy="23531"/>
              </a:xfrm>
              <a:custGeom>
                <a:avLst/>
                <a:gdLst>
                  <a:gd name="T0" fmla="*/ 4 w 5"/>
                  <a:gd name="T1" fmla="*/ 1 h 4"/>
                  <a:gd name="T2" fmla="*/ 1 w 5"/>
                  <a:gd name="T3" fmla="*/ 4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3" y="0"/>
                      <a:pt x="0" y="4"/>
                      <a:pt x="1" y="4"/>
                    </a:cubicBezTo>
                    <a:cubicBezTo>
                      <a:pt x="1" y="4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4" name="Freeform 608">
                <a:extLst>
                  <a:ext uri="{FF2B5EF4-FFF2-40B4-BE49-F238E27FC236}">
                    <a16:creationId xmlns:a16="http://schemas.microsoft.com/office/drawing/2014/main" id="{5D108F9E-CC48-5849-9F06-9E011BDCF9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6316" y="7697416"/>
                <a:ext cx="5560" cy="5884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5" name="Freeform 609">
                <a:extLst>
                  <a:ext uri="{FF2B5EF4-FFF2-40B4-BE49-F238E27FC236}">
                    <a16:creationId xmlns:a16="http://schemas.microsoft.com/office/drawing/2014/main" id="{EDDCC114-D566-C74C-B6B2-A3D2E7EDA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2260" y="7703299"/>
                <a:ext cx="37061" cy="35296"/>
              </a:xfrm>
              <a:custGeom>
                <a:avLst/>
                <a:gdLst>
                  <a:gd name="T0" fmla="*/ 5 w 7"/>
                  <a:gd name="T1" fmla="*/ 2 h 6"/>
                  <a:gd name="T2" fmla="*/ 1 w 7"/>
                  <a:gd name="T3" fmla="*/ 2 h 6"/>
                  <a:gd name="T4" fmla="*/ 5 w 7"/>
                  <a:gd name="T5" fmla="*/ 2 h 6"/>
                  <a:gd name="T6" fmla="*/ 5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2"/>
                    </a:moveTo>
                    <a:cubicBezTo>
                      <a:pt x="7" y="0"/>
                      <a:pt x="2" y="0"/>
                      <a:pt x="1" y="2"/>
                    </a:cubicBezTo>
                    <a:cubicBezTo>
                      <a:pt x="0" y="3"/>
                      <a:pt x="4" y="5"/>
                      <a:pt x="5" y="2"/>
                    </a:cubicBezTo>
                    <a:cubicBezTo>
                      <a:pt x="6" y="1"/>
                      <a:pt x="3" y="6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6" name="Freeform 614">
                <a:extLst>
                  <a:ext uri="{FF2B5EF4-FFF2-40B4-BE49-F238E27FC236}">
                    <a16:creationId xmlns:a16="http://schemas.microsoft.com/office/drawing/2014/main" id="{8E3355CE-1204-8E41-8420-7937561B9D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7927" y="10589751"/>
                <a:ext cx="55591" cy="50985"/>
              </a:xfrm>
              <a:custGeom>
                <a:avLst/>
                <a:gdLst>
                  <a:gd name="T0" fmla="*/ 4 w 10"/>
                  <a:gd name="T1" fmla="*/ 4 h 9"/>
                  <a:gd name="T2" fmla="*/ 0 w 10"/>
                  <a:gd name="T3" fmla="*/ 8 h 9"/>
                  <a:gd name="T4" fmla="*/ 2 w 10"/>
                  <a:gd name="T5" fmla="*/ 8 h 9"/>
                  <a:gd name="T6" fmla="*/ 5 w 10"/>
                  <a:gd name="T7" fmla="*/ 5 h 9"/>
                  <a:gd name="T8" fmla="*/ 8 w 10"/>
                  <a:gd name="T9" fmla="*/ 0 h 9"/>
                  <a:gd name="T10" fmla="*/ 4 w 10"/>
                  <a:gd name="T11" fmla="*/ 4 h 9"/>
                  <a:gd name="T12" fmla="*/ 4 w 10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4" y="4"/>
                    </a:moveTo>
                    <a:cubicBezTo>
                      <a:pt x="4" y="5"/>
                      <a:pt x="1" y="7"/>
                      <a:pt x="0" y="8"/>
                    </a:cubicBezTo>
                    <a:cubicBezTo>
                      <a:pt x="0" y="9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6" y="4"/>
                      <a:pt x="10" y="0"/>
                      <a:pt x="8" y="0"/>
                    </a:cubicBezTo>
                    <a:cubicBezTo>
                      <a:pt x="7" y="0"/>
                      <a:pt x="4" y="3"/>
                      <a:pt x="4" y="4"/>
                    </a:cubicBezTo>
                    <a:cubicBezTo>
                      <a:pt x="4" y="5"/>
                      <a:pt x="4" y="3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7" name="Freeform 615">
                <a:extLst>
                  <a:ext uri="{FF2B5EF4-FFF2-40B4-BE49-F238E27FC236}">
                    <a16:creationId xmlns:a16="http://schemas.microsoft.com/office/drawing/2014/main" id="{817BA187-0CB0-6A4E-ABC8-30ACF107AE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2216" y="8268040"/>
                <a:ext cx="38914" cy="17649"/>
              </a:xfrm>
              <a:custGeom>
                <a:avLst/>
                <a:gdLst>
                  <a:gd name="T0" fmla="*/ 7 w 7"/>
                  <a:gd name="T1" fmla="*/ 1 h 3"/>
                  <a:gd name="T2" fmla="*/ 1 w 7"/>
                  <a:gd name="T3" fmla="*/ 0 h 3"/>
                  <a:gd name="T4" fmla="*/ 7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7" y="0"/>
                      <a:pt x="0" y="0"/>
                      <a:pt x="1" y="0"/>
                    </a:cubicBezTo>
                    <a:cubicBezTo>
                      <a:pt x="2" y="0"/>
                      <a:pt x="6" y="3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8" name="Freeform 616">
                <a:extLst>
                  <a:ext uri="{FF2B5EF4-FFF2-40B4-BE49-F238E27FC236}">
                    <a16:creationId xmlns:a16="http://schemas.microsoft.com/office/drawing/2014/main" id="{5583CE50-A210-7645-9722-15E8B278B5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644" y="11366267"/>
                <a:ext cx="98211" cy="92163"/>
              </a:xfrm>
              <a:custGeom>
                <a:avLst/>
                <a:gdLst>
                  <a:gd name="T0" fmla="*/ 17 w 18"/>
                  <a:gd name="T1" fmla="*/ 14 h 16"/>
                  <a:gd name="T2" fmla="*/ 8 w 18"/>
                  <a:gd name="T3" fmla="*/ 9 h 16"/>
                  <a:gd name="T4" fmla="*/ 4 w 18"/>
                  <a:gd name="T5" fmla="*/ 5 h 16"/>
                  <a:gd name="T6" fmla="*/ 1 w 18"/>
                  <a:gd name="T7" fmla="*/ 3 h 16"/>
                  <a:gd name="T8" fmla="*/ 2 w 18"/>
                  <a:gd name="T9" fmla="*/ 2 h 16"/>
                  <a:gd name="T10" fmla="*/ 0 w 18"/>
                  <a:gd name="T11" fmla="*/ 0 h 16"/>
                  <a:gd name="T12" fmla="*/ 0 w 18"/>
                  <a:gd name="T13" fmla="*/ 14 h 16"/>
                  <a:gd name="T14" fmla="*/ 7 w 18"/>
                  <a:gd name="T15" fmla="*/ 15 h 16"/>
                  <a:gd name="T16" fmla="*/ 10 w 18"/>
                  <a:gd name="T17" fmla="*/ 16 h 16"/>
                  <a:gd name="T18" fmla="*/ 13 w 18"/>
                  <a:gd name="T19" fmla="*/ 15 h 16"/>
                  <a:gd name="T20" fmla="*/ 18 w 18"/>
                  <a:gd name="T21" fmla="*/ 14 h 16"/>
                  <a:gd name="T22" fmla="*/ 17 w 18"/>
                  <a:gd name="T23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6">
                    <a:moveTo>
                      <a:pt x="17" y="14"/>
                    </a:moveTo>
                    <a:cubicBezTo>
                      <a:pt x="13" y="14"/>
                      <a:pt x="11" y="11"/>
                      <a:pt x="8" y="9"/>
                    </a:cubicBezTo>
                    <a:cubicBezTo>
                      <a:pt x="7" y="7"/>
                      <a:pt x="5" y="6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6" y="15"/>
                      <a:pt x="7" y="15"/>
                    </a:cubicBezTo>
                    <a:cubicBezTo>
                      <a:pt x="8" y="15"/>
                      <a:pt x="9" y="15"/>
                      <a:pt x="10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4" y="15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7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9" name="Freeform 617">
                <a:extLst>
                  <a:ext uri="{FF2B5EF4-FFF2-40B4-BE49-F238E27FC236}">
                    <a16:creationId xmlns:a16="http://schemas.microsoft.com/office/drawing/2014/main" id="{12097A07-85CA-4145-9B20-9C653BC58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3876" y="11354504"/>
                <a:ext cx="163066" cy="133339"/>
              </a:xfrm>
              <a:custGeom>
                <a:avLst/>
                <a:gdLst>
                  <a:gd name="T0" fmla="*/ 19 w 30"/>
                  <a:gd name="T1" fmla="*/ 17 h 23"/>
                  <a:gd name="T2" fmla="*/ 19 w 30"/>
                  <a:gd name="T3" fmla="*/ 7 h 23"/>
                  <a:gd name="T4" fmla="*/ 19 w 30"/>
                  <a:gd name="T5" fmla="*/ 3 h 23"/>
                  <a:gd name="T6" fmla="*/ 15 w 30"/>
                  <a:gd name="T7" fmla="*/ 1 h 23"/>
                  <a:gd name="T8" fmla="*/ 12 w 30"/>
                  <a:gd name="T9" fmla="*/ 3 h 23"/>
                  <a:gd name="T10" fmla="*/ 13 w 30"/>
                  <a:gd name="T11" fmla="*/ 6 h 23"/>
                  <a:gd name="T12" fmla="*/ 15 w 30"/>
                  <a:gd name="T13" fmla="*/ 6 h 23"/>
                  <a:gd name="T14" fmla="*/ 14 w 30"/>
                  <a:gd name="T15" fmla="*/ 8 h 23"/>
                  <a:gd name="T16" fmla="*/ 13 w 30"/>
                  <a:gd name="T17" fmla="*/ 11 h 23"/>
                  <a:gd name="T18" fmla="*/ 16 w 30"/>
                  <a:gd name="T19" fmla="*/ 13 h 23"/>
                  <a:gd name="T20" fmla="*/ 12 w 30"/>
                  <a:gd name="T21" fmla="*/ 13 h 23"/>
                  <a:gd name="T22" fmla="*/ 9 w 30"/>
                  <a:gd name="T23" fmla="*/ 12 h 23"/>
                  <a:gd name="T24" fmla="*/ 10 w 30"/>
                  <a:gd name="T25" fmla="*/ 12 h 23"/>
                  <a:gd name="T26" fmla="*/ 10 w 30"/>
                  <a:gd name="T27" fmla="*/ 9 h 23"/>
                  <a:gd name="T28" fmla="*/ 8 w 30"/>
                  <a:gd name="T29" fmla="*/ 11 h 23"/>
                  <a:gd name="T30" fmla="*/ 5 w 30"/>
                  <a:gd name="T31" fmla="*/ 11 h 23"/>
                  <a:gd name="T32" fmla="*/ 0 w 30"/>
                  <a:gd name="T33" fmla="*/ 12 h 23"/>
                  <a:gd name="T34" fmla="*/ 2 w 30"/>
                  <a:gd name="T35" fmla="*/ 12 h 23"/>
                  <a:gd name="T36" fmla="*/ 3 w 30"/>
                  <a:gd name="T37" fmla="*/ 12 h 23"/>
                  <a:gd name="T38" fmla="*/ 5 w 30"/>
                  <a:gd name="T39" fmla="*/ 12 h 23"/>
                  <a:gd name="T40" fmla="*/ 6 w 30"/>
                  <a:gd name="T41" fmla="*/ 13 h 23"/>
                  <a:gd name="T42" fmla="*/ 4 w 30"/>
                  <a:gd name="T43" fmla="*/ 15 h 23"/>
                  <a:gd name="T44" fmla="*/ 6 w 30"/>
                  <a:gd name="T45" fmla="*/ 15 h 23"/>
                  <a:gd name="T46" fmla="*/ 8 w 30"/>
                  <a:gd name="T47" fmla="*/ 16 h 23"/>
                  <a:gd name="T48" fmla="*/ 7 w 30"/>
                  <a:gd name="T49" fmla="*/ 16 h 23"/>
                  <a:gd name="T50" fmla="*/ 10 w 30"/>
                  <a:gd name="T51" fmla="*/ 17 h 23"/>
                  <a:gd name="T52" fmla="*/ 12 w 30"/>
                  <a:gd name="T53" fmla="*/ 17 h 23"/>
                  <a:gd name="T54" fmla="*/ 17 w 30"/>
                  <a:gd name="T55" fmla="*/ 21 h 23"/>
                  <a:gd name="T56" fmla="*/ 16 w 30"/>
                  <a:gd name="T57" fmla="*/ 20 h 23"/>
                  <a:gd name="T58" fmla="*/ 23 w 30"/>
                  <a:gd name="T59" fmla="*/ 23 h 23"/>
                  <a:gd name="T60" fmla="*/ 19 w 30"/>
                  <a:gd name="T61" fmla="*/ 18 h 23"/>
                  <a:gd name="T62" fmla="*/ 24 w 30"/>
                  <a:gd name="T63" fmla="*/ 19 h 23"/>
                  <a:gd name="T64" fmla="*/ 30 w 30"/>
                  <a:gd name="T65" fmla="*/ 18 h 23"/>
                  <a:gd name="T66" fmla="*/ 19 w 30"/>
                  <a:gd name="T6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0" h="23">
                    <a:moveTo>
                      <a:pt x="19" y="17"/>
                    </a:moveTo>
                    <a:cubicBezTo>
                      <a:pt x="19" y="13"/>
                      <a:pt x="19" y="10"/>
                      <a:pt x="19" y="7"/>
                    </a:cubicBezTo>
                    <a:cubicBezTo>
                      <a:pt x="19" y="6"/>
                      <a:pt x="19" y="4"/>
                      <a:pt x="19" y="3"/>
                    </a:cubicBezTo>
                    <a:cubicBezTo>
                      <a:pt x="19" y="2"/>
                      <a:pt x="16" y="0"/>
                      <a:pt x="15" y="1"/>
                    </a:cubicBezTo>
                    <a:cubicBezTo>
                      <a:pt x="14" y="2"/>
                      <a:pt x="12" y="1"/>
                      <a:pt x="12" y="3"/>
                    </a:cubicBezTo>
                    <a:cubicBezTo>
                      <a:pt x="11" y="5"/>
                      <a:pt x="9" y="7"/>
                      <a:pt x="13" y="6"/>
                    </a:cubicBezTo>
                    <a:cubicBezTo>
                      <a:pt x="13" y="6"/>
                      <a:pt x="15" y="6"/>
                      <a:pt x="15" y="6"/>
                    </a:cubicBezTo>
                    <a:cubicBezTo>
                      <a:pt x="16" y="6"/>
                      <a:pt x="14" y="8"/>
                      <a:pt x="14" y="8"/>
                    </a:cubicBezTo>
                    <a:cubicBezTo>
                      <a:pt x="13" y="8"/>
                      <a:pt x="11" y="10"/>
                      <a:pt x="13" y="11"/>
                    </a:cubicBezTo>
                    <a:cubicBezTo>
                      <a:pt x="13" y="12"/>
                      <a:pt x="16" y="12"/>
                      <a:pt x="16" y="13"/>
                    </a:cubicBezTo>
                    <a:cubicBezTo>
                      <a:pt x="16" y="13"/>
                      <a:pt x="12" y="13"/>
                      <a:pt x="12" y="13"/>
                    </a:cubicBezTo>
                    <a:cubicBezTo>
                      <a:pt x="11" y="13"/>
                      <a:pt x="9" y="12"/>
                      <a:pt x="9" y="12"/>
                    </a:cubicBezTo>
                    <a:cubicBezTo>
                      <a:pt x="9" y="12"/>
                      <a:pt x="10" y="13"/>
                      <a:pt x="10" y="12"/>
                    </a:cubicBezTo>
                    <a:cubicBezTo>
                      <a:pt x="10" y="11"/>
                      <a:pt x="11" y="10"/>
                      <a:pt x="10" y="9"/>
                    </a:cubicBezTo>
                    <a:cubicBezTo>
                      <a:pt x="10" y="9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1"/>
                    </a:cubicBezTo>
                    <a:cubicBezTo>
                      <a:pt x="4" y="11"/>
                      <a:pt x="0" y="10"/>
                      <a:pt x="0" y="12"/>
                    </a:cubicBezTo>
                    <a:cubicBezTo>
                      <a:pt x="0" y="13"/>
                      <a:pt x="2" y="12"/>
                      <a:pt x="2" y="12"/>
                    </a:cubicBezTo>
                    <a:cubicBezTo>
                      <a:pt x="3" y="11"/>
                      <a:pt x="2" y="12"/>
                      <a:pt x="3" y="12"/>
                    </a:cubicBezTo>
                    <a:cubicBezTo>
                      <a:pt x="4" y="13"/>
                      <a:pt x="4" y="11"/>
                      <a:pt x="5" y="12"/>
                    </a:cubicBezTo>
                    <a:cubicBezTo>
                      <a:pt x="5" y="12"/>
                      <a:pt x="6" y="13"/>
                      <a:pt x="6" y="13"/>
                    </a:cubicBezTo>
                    <a:cubicBezTo>
                      <a:pt x="6" y="13"/>
                      <a:pt x="2" y="14"/>
                      <a:pt x="4" y="15"/>
                    </a:cubicBezTo>
                    <a:cubicBezTo>
                      <a:pt x="5" y="16"/>
                      <a:pt x="6" y="14"/>
                      <a:pt x="6" y="15"/>
                    </a:cubicBezTo>
                    <a:cubicBezTo>
                      <a:pt x="7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7" y="16"/>
                    </a:cubicBezTo>
                    <a:cubicBezTo>
                      <a:pt x="7" y="17"/>
                      <a:pt x="9" y="17"/>
                      <a:pt x="10" y="17"/>
                    </a:cubicBezTo>
                    <a:cubicBezTo>
                      <a:pt x="11" y="17"/>
                      <a:pt x="11" y="15"/>
                      <a:pt x="12" y="17"/>
                    </a:cubicBezTo>
                    <a:cubicBezTo>
                      <a:pt x="12" y="17"/>
                      <a:pt x="16" y="22"/>
                      <a:pt x="17" y="21"/>
                    </a:cubicBezTo>
                    <a:cubicBezTo>
                      <a:pt x="17" y="21"/>
                      <a:pt x="16" y="20"/>
                      <a:pt x="16" y="20"/>
                    </a:cubicBezTo>
                    <a:cubicBezTo>
                      <a:pt x="16" y="19"/>
                      <a:pt x="22" y="23"/>
                      <a:pt x="23" y="23"/>
                    </a:cubicBezTo>
                    <a:cubicBezTo>
                      <a:pt x="23" y="22"/>
                      <a:pt x="19" y="19"/>
                      <a:pt x="19" y="18"/>
                    </a:cubicBezTo>
                    <a:cubicBezTo>
                      <a:pt x="20" y="18"/>
                      <a:pt x="24" y="19"/>
                      <a:pt x="24" y="19"/>
                    </a:cubicBezTo>
                    <a:cubicBezTo>
                      <a:pt x="26" y="19"/>
                      <a:pt x="28" y="19"/>
                      <a:pt x="30" y="18"/>
                    </a:cubicBezTo>
                    <a:cubicBezTo>
                      <a:pt x="27" y="16"/>
                      <a:pt x="23" y="17"/>
                      <a:pt x="19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0" name="Freeform 618">
                <a:extLst>
                  <a:ext uri="{FF2B5EF4-FFF2-40B4-BE49-F238E27FC236}">
                    <a16:creationId xmlns:a16="http://schemas.microsoft.com/office/drawing/2014/main" id="{C98DBE14-F73B-9940-A619-EE37A650A1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931" y="9356340"/>
                <a:ext cx="413226" cy="317665"/>
              </a:xfrm>
              <a:custGeom>
                <a:avLst/>
                <a:gdLst>
                  <a:gd name="T0" fmla="*/ 63 w 76"/>
                  <a:gd name="T1" fmla="*/ 28 h 55"/>
                  <a:gd name="T2" fmla="*/ 66 w 76"/>
                  <a:gd name="T3" fmla="*/ 24 h 55"/>
                  <a:gd name="T4" fmla="*/ 67 w 76"/>
                  <a:gd name="T5" fmla="*/ 22 h 55"/>
                  <a:gd name="T6" fmla="*/ 67 w 76"/>
                  <a:gd name="T7" fmla="*/ 18 h 55"/>
                  <a:gd name="T8" fmla="*/ 61 w 76"/>
                  <a:gd name="T9" fmla="*/ 15 h 55"/>
                  <a:gd name="T10" fmla="*/ 63 w 76"/>
                  <a:gd name="T11" fmla="*/ 14 h 55"/>
                  <a:gd name="T12" fmla="*/ 64 w 76"/>
                  <a:gd name="T13" fmla="*/ 11 h 55"/>
                  <a:gd name="T14" fmla="*/ 60 w 76"/>
                  <a:gd name="T15" fmla="*/ 9 h 55"/>
                  <a:gd name="T16" fmla="*/ 59 w 76"/>
                  <a:gd name="T17" fmla="*/ 8 h 55"/>
                  <a:gd name="T18" fmla="*/ 57 w 76"/>
                  <a:gd name="T19" fmla="*/ 9 h 55"/>
                  <a:gd name="T20" fmla="*/ 57 w 76"/>
                  <a:gd name="T21" fmla="*/ 7 h 55"/>
                  <a:gd name="T22" fmla="*/ 54 w 76"/>
                  <a:gd name="T23" fmla="*/ 8 h 55"/>
                  <a:gd name="T24" fmla="*/ 54 w 76"/>
                  <a:gd name="T25" fmla="*/ 6 h 55"/>
                  <a:gd name="T26" fmla="*/ 58 w 76"/>
                  <a:gd name="T27" fmla="*/ 5 h 55"/>
                  <a:gd name="T28" fmla="*/ 55 w 76"/>
                  <a:gd name="T29" fmla="*/ 4 h 55"/>
                  <a:gd name="T30" fmla="*/ 49 w 76"/>
                  <a:gd name="T31" fmla="*/ 4 h 55"/>
                  <a:gd name="T32" fmla="*/ 44 w 76"/>
                  <a:gd name="T33" fmla="*/ 7 h 55"/>
                  <a:gd name="T34" fmla="*/ 38 w 76"/>
                  <a:gd name="T35" fmla="*/ 5 h 55"/>
                  <a:gd name="T36" fmla="*/ 29 w 76"/>
                  <a:gd name="T37" fmla="*/ 5 h 55"/>
                  <a:gd name="T38" fmla="*/ 26 w 76"/>
                  <a:gd name="T39" fmla="*/ 2 h 55"/>
                  <a:gd name="T40" fmla="*/ 20 w 76"/>
                  <a:gd name="T41" fmla="*/ 0 h 55"/>
                  <a:gd name="T42" fmla="*/ 11 w 76"/>
                  <a:gd name="T43" fmla="*/ 4 h 55"/>
                  <a:gd name="T44" fmla="*/ 13 w 76"/>
                  <a:gd name="T45" fmla="*/ 12 h 55"/>
                  <a:gd name="T46" fmla="*/ 8 w 76"/>
                  <a:gd name="T47" fmla="*/ 8 h 55"/>
                  <a:gd name="T48" fmla="*/ 10 w 76"/>
                  <a:gd name="T49" fmla="*/ 5 h 55"/>
                  <a:gd name="T50" fmla="*/ 8 w 76"/>
                  <a:gd name="T51" fmla="*/ 1 h 55"/>
                  <a:gd name="T52" fmla="*/ 4 w 76"/>
                  <a:gd name="T53" fmla="*/ 7 h 55"/>
                  <a:gd name="T54" fmla="*/ 3 w 76"/>
                  <a:gd name="T55" fmla="*/ 12 h 55"/>
                  <a:gd name="T56" fmla="*/ 5 w 76"/>
                  <a:gd name="T57" fmla="*/ 13 h 55"/>
                  <a:gd name="T58" fmla="*/ 7 w 76"/>
                  <a:gd name="T59" fmla="*/ 16 h 55"/>
                  <a:gd name="T60" fmla="*/ 10 w 76"/>
                  <a:gd name="T61" fmla="*/ 23 h 55"/>
                  <a:gd name="T62" fmla="*/ 13 w 76"/>
                  <a:gd name="T63" fmla="*/ 23 h 55"/>
                  <a:gd name="T64" fmla="*/ 15 w 76"/>
                  <a:gd name="T65" fmla="*/ 22 h 55"/>
                  <a:gd name="T66" fmla="*/ 21 w 76"/>
                  <a:gd name="T67" fmla="*/ 27 h 55"/>
                  <a:gd name="T68" fmla="*/ 23 w 76"/>
                  <a:gd name="T69" fmla="*/ 27 h 55"/>
                  <a:gd name="T70" fmla="*/ 26 w 76"/>
                  <a:gd name="T71" fmla="*/ 27 h 55"/>
                  <a:gd name="T72" fmla="*/ 31 w 76"/>
                  <a:gd name="T73" fmla="*/ 29 h 55"/>
                  <a:gd name="T74" fmla="*/ 31 w 76"/>
                  <a:gd name="T75" fmla="*/ 38 h 55"/>
                  <a:gd name="T76" fmla="*/ 32 w 76"/>
                  <a:gd name="T77" fmla="*/ 41 h 55"/>
                  <a:gd name="T78" fmla="*/ 30 w 76"/>
                  <a:gd name="T79" fmla="*/ 44 h 55"/>
                  <a:gd name="T80" fmla="*/ 40 w 76"/>
                  <a:gd name="T81" fmla="*/ 53 h 55"/>
                  <a:gd name="T82" fmla="*/ 42 w 76"/>
                  <a:gd name="T83" fmla="*/ 54 h 55"/>
                  <a:gd name="T84" fmla="*/ 45 w 76"/>
                  <a:gd name="T85" fmla="*/ 52 h 55"/>
                  <a:gd name="T86" fmla="*/ 51 w 76"/>
                  <a:gd name="T87" fmla="*/ 47 h 55"/>
                  <a:gd name="T88" fmla="*/ 49 w 76"/>
                  <a:gd name="T89" fmla="*/ 44 h 55"/>
                  <a:gd name="T90" fmla="*/ 48 w 76"/>
                  <a:gd name="T91" fmla="*/ 41 h 55"/>
                  <a:gd name="T92" fmla="*/ 45 w 76"/>
                  <a:gd name="T93" fmla="*/ 38 h 55"/>
                  <a:gd name="T94" fmla="*/ 52 w 76"/>
                  <a:gd name="T95" fmla="*/ 38 h 55"/>
                  <a:gd name="T96" fmla="*/ 54 w 76"/>
                  <a:gd name="T97" fmla="*/ 40 h 55"/>
                  <a:gd name="T98" fmla="*/ 56 w 76"/>
                  <a:gd name="T99" fmla="*/ 38 h 55"/>
                  <a:gd name="T100" fmla="*/ 62 w 76"/>
                  <a:gd name="T101" fmla="*/ 36 h 55"/>
                  <a:gd name="T102" fmla="*/ 67 w 76"/>
                  <a:gd name="T103" fmla="*/ 33 h 55"/>
                  <a:gd name="T104" fmla="*/ 63 w 76"/>
                  <a:gd name="T105" fmla="*/ 2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6" h="55">
                    <a:moveTo>
                      <a:pt x="63" y="28"/>
                    </a:moveTo>
                    <a:cubicBezTo>
                      <a:pt x="63" y="26"/>
                      <a:pt x="63" y="25"/>
                      <a:pt x="66" y="24"/>
                    </a:cubicBezTo>
                    <a:cubicBezTo>
                      <a:pt x="66" y="23"/>
                      <a:pt x="68" y="23"/>
                      <a:pt x="67" y="22"/>
                    </a:cubicBezTo>
                    <a:cubicBezTo>
                      <a:pt x="66" y="21"/>
                      <a:pt x="65" y="19"/>
                      <a:pt x="67" y="18"/>
                    </a:cubicBezTo>
                    <a:cubicBezTo>
                      <a:pt x="76" y="14"/>
                      <a:pt x="61" y="15"/>
                      <a:pt x="61" y="15"/>
                    </a:cubicBezTo>
                    <a:cubicBezTo>
                      <a:pt x="61" y="14"/>
                      <a:pt x="62" y="14"/>
                      <a:pt x="63" y="14"/>
                    </a:cubicBezTo>
                    <a:cubicBezTo>
                      <a:pt x="64" y="14"/>
                      <a:pt x="64" y="12"/>
                      <a:pt x="64" y="11"/>
                    </a:cubicBezTo>
                    <a:cubicBezTo>
                      <a:pt x="64" y="10"/>
                      <a:pt x="60" y="8"/>
                      <a:pt x="60" y="9"/>
                    </a:cubicBezTo>
                    <a:cubicBezTo>
                      <a:pt x="60" y="10"/>
                      <a:pt x="59" y="8"/>
                      <a:pt x="59" y="8"/>
                    </a:cubicBezTo>
                    <a:cubicBezTo>
                      <a:pt x="58" y="8"/>
                      <a:pt x="58" y="10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6" y="6"/>
                      <a:pt x="55" y="8"/>
                      <a:pt x="54" y="8"/>
                    </a:cubicBezTo>
                    <a:cubicBezTo>
                      <a:pt x="54" y="8"/>
                      <a:pt x="54" y="6"/>
                      <a:pt x="54" y="6"/>
                    </a:cubicBezTo>
                    <a:cubicBezTo>
                      <a:pt x="54" y="4"/>
                      <a:pt x="57" y="5"/>
                      <a:pt x="58" y="5"/>
                    </a:cubicBezTo>
                    <a:cubicBezTo>
                      <a:pt x="59" y="4"/>
                      <a:pt x="55" y="4"/>
                      <a:pt x="55" y="4"/>
                    </a:cubicBezTo>
                    <a:cubicBezTo>
                      <a:pt x="53" y="4"/>
                      <a:pt x="51" y="3"/>
                      <a:pt x="49" y="4"/>
                    </a:cubicBezTo>
                    <a:cubicBezTo>
                      <a:pt x="47" y="5"/>
                      <a:pt x="46" y="8"/>
                      <a:pt x="44" y="7"/>
                    </a:cubicBezTo>
                    <a:cubicBezTo>
                      <a:pt x="41" y="7"/>
                      <a:pt x="40" y="7"/>
                      <a:pt x="38" y="5"/>
                    </a:cubicBezTo>
                    <a:cubicBezTo>
                      <a:pt x="36" y="3"/>
                      <a:pt x="32" y="5"/>
                      <a:pt x="29" y="5"/>
                    </a:cubicBezTo>
                    <a:cubicBezTo>
                      <a:pt x="27" y="5"/>
                      <a:pt x="27" y="4"/>
                      <a:pt x="26" y="2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1" y="1"/>
                      <a:pt x="11" y="4"/>
                    </a:cubicBezTo>
                    <a:cubicBezTo>
                      <a:pt x="11" y="7"/>
                      <a:pt x="15" y="8"/>
                      <a:pt x="13" y="12"/>
                    </a:cubicBezTo>
                    <a:cubicBezTo>
                      <a:pt x="11" y="14"/>
                      <a:pt x="7" y="10"/>
                      <a:pt x="8" y="8"/>
                    </a:cubicBezTo>
                    <a:cubicBezTo>
                      <a:pt x="8" y="7"/>
                      <a:pt x="10" y="6"/>
                      <a:pt x="10" y="5"/>
                    </a:cubicBezTo>
                    <a:cubicBezTo>
                      <a:pt x="11" y="3"/>
                      <a:pt x="8" y="2"/>
                      <a:pt x="8" y="1"/>
                    </a:cubicBezTo>
                    <a:cubicBezTo>
                      <a:pt x="5" y="3"/>
                      <a:pt x="4" y="4"/>
                      <a:pt x="4" y="7"/>
                    </a:cubicBezTo>
                    <a:cubicBezTo>
                      <a:pt x="3" y="8"/>
                      <a:pt x="0" y="12"/>
                      <a:pt x="3" y="12"/>
                    </a:cubicBezTo>
                    <a:cubicBezTo>
                      <a:pt x="3" y="12"/>
                      <a:pt x="4" y="12"/>
                      <a:pt x="5" y="13"/>
                    </a:cubicBezTo>
                    <a:cubicBezTo>
                      <a:pt x="5" y="14"/>
                      <a:pt x="6" y="15"/>
                      <a:pt x="7" y="16"/>
                    </a:cubicBezTo>
                    <a:cubicBezTo>
                      <a:pt x="9" y="18"/>
                      <a:pt x="5" y="22"/>
                      <a:pt x="10" y="23"/>
                    </a:cubicBezTo>
                    <a:cubicBezTo>
                      <a:pt x="10" y="23"/>
                      <a:pt x="12" y="23"/>
                      <a:pt x="13" y="23"/>
                    </a:cubicBezTo>
                    <a:cubicBezTo>
                      <a:pt x="14" y="23"/>
                      <a:pt x="14" y="22"/>
                      <a:pt x="15" y="22"/>
                    </a:cubicBezTo>
                    <a:cubicBezTo>
                      <a:pt x="18" y="22"/>
                      <a:pt x="19" y="25"/>
                      <a:pt x="21" y="27"/>
                    </a:cubicBezTo>
                    <a:cubicBezTo>
                      <a:pt x="21" y="27"/>
                      <a:pt x="22" y="28"/>
                      <a:pt x="23" y="27"/>
                    </a:cubicBezTo>
                    <a:cubicBezTo>
                      <a:pt x="23" y="26"/>
                      <a:pt x="24" y="27"/>
                      <a:pt x="26" y="27"/>
                    </a:cubicBezTo>
                    <a:cubicBezTo>
                      <a:pt x="28" y="28"/>
                      <a:pt x="33" y="25"/>
                      <a:pt x="31" y="29"/>
                    </a:cubicBezTo>
                    <a:cubicBezTo>
                      <a:pt x="29" y="32"/>
                      <a:pt x="29" y="35"/>
                      <a:pt x="31" y="38"/>
                    </a:cubicBezTo>
                    <a:cubicBezTo>
                      <a:pt x="31" y="39"/>
                      <a:pt x="32" y="40"/>
                      <a:pt x="32" y="41"/>
                    </a:cubicBezTo>
                    <a:cubicBezTo>
                      <a:pt x="32" y="42"/>
                      <a:pt x="29" y="43"/>
                      <a:pt x="30" y="44"/>
                    </a:cubicBezTo>
                    <a:cubicBezTo>
                      <a:pt x="33" y="47"/>
                      <a:pt x="34" y="55"/>
                      <a:pt x="40" y="53"/>
                    </a:cubicBezTo>
                    <a:cubicBezTo>
                      <a:pt x="41" y="53"/>
                      <a:pt x="41" y="54"/>
                      <a:pt x="42" y="54"/>
                    </a:cubicBezTo>
                    <a:cubicBezTo>
                      <a:pt x="43" y="54"/>
                      <a:pt x="44" y="53"/>
                      <a:pt x="45" y="52"/>
                    </a:cubicBezTo>
                    <a:cubicBezTo>
                      <a:pt x="47" y="51"/>
                      <a:pt x="48" y="49"/>
                      <a:pt x="51" y="47"/>
                    </a:cubicBezTo>
                    <a:cubicBezTo>
                      <a:pt x="53" y="46"/>
                      <a:pt x="49" y="46"/>
                      <a:pt x="49" y="44"/>
                    </a:cubicBezTo>
                    <a:cubicBezTo>
                      <a:pt x="49" y="43"/>
                      <a:pt x="48" y="42"/>
                      <a:pt x="48" y="41"/>
                    </a:cubicBezTo>
                    <a:cubicBezTo>
                      <a:pt x="48" y="40"/>
                      <a:pt x="45" y="39"/>
                      <a:pt x="45" y="38"/>
                    </a:cubicBezTo>
                    <a:cubicBezTo>
                      <a:pt x="45" y="37"/>
                      <a:pt x="51" y="38"/>
                      <a:pt x="52" y="38"/>
                    </a:cubicBezTo>
                    <a:cubicBezTo>
                      <a:pt x="54" y="38"/>
                      <a:pt x="53" y="39"/>
                      <a:pt x="54" y="40"/>
                    </a:cubicBezTo>
                    <a:cubicBezTo>
                      <a:pt x="55" y="40"/>
                      <a:pt x="55" y="38"/>
                      <a:pt x="56" y="38"/>
                    </a:cubicBezTo>
                    <a:cubicBezTo>
                      <a:pt x="57" y="37"/>
                      <a:pt x="60" y="37"/>
                      <a:pt x="62" y="36"/>
                    </a:cubicBezTo>
                    <a:cubicBezTo>
                      <a:pt x="63" y="35"/>
                      <a:pt x="65" y="34"/>
                      <a:pt x="67" y="33"/>
                    </a:cubicBezTo>
                    <a:cubicBezTo>
                      <a:pt x="66" y="31"/>
                      <a:pt x="63" y="30"/>
                      <a:pt x="6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1" name="Freeform 619">
                <a:extLst>
                  <a:ext uri="{FF2B5EF4-FFF2-40B4-BE49-F238E27FC236}">
                    <a16:creationId xmlns:a16="http://schemas.microsoft.com/office/drawing/2014/main" id="{7E1BF654-0251-F241-B5A4-530E0014CC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9623" y="9442621"/>
                <a:ext cx="140828" cy="219621"/>
              </a:xfrm>
              <a:custGeom>
                <a:avLst/>
                <a:gdLst>
                  <a:gd name="T0" fmla="*/ 22 w 26"/>
                  <a:gd name="T1" fmla="*/ 29 h 38"/>
                  <a:gd name="T2" fmla="*/ 18 w 26"/>
                  <a:gd name="T3" fmla="*/ 21 h 38"/>
                  <a:gd name="T4" fmla="*/ 20 w 26"/>
                  <a:gd name="T5" fmla="*/ 18 h 38"/>
                  <a:gd name="T6" fmla="*/ 22 w 26"/>
                  <a:gd name="T7" fmla="*/ 15 h 38"/>
                  <a:gd name="T8" fmla="*/ 22 w 26"/>
                  <a:gd name="T9" fmla="*/ 13 h 38"/>
                  <a:gd name="T10" fmla="*/ 20 w 26"/>
                  <a:gd name="T11" fmla="*/ 11 h 38"/>
                  <a:gd name="T12" fmla="*/ 16 w 26"/>
                  <a:gd name="T13" fmla="*/ 7 h 38"/>
                  <a:gd name="T14" fmla="*/ 9 w 26"/>
                  <a:gd name="T15" fmla="*/ 0 h 38"/>
                  <a:gd name="T16" fmla="*/ 5 w 26"/>
                  <a:gd name="T17" fmla="*/ 5 h 38"/>
                  <a:gd name="T18" fmla="*/ 6 w 26"/>
                  <a:gd name="T19" fmla="*/ 8 h 38"/>
                  <a:gd name="T20" fmla="*/ 3 w 26"/>
                  <a:gd name="T21" fmla="*/ 10 h 38"/>
                  <a:gd name="T22" fmla="*/ 4 w 26"/>
                  <a:gd name="T23" fmla="*/ 16 h 38"/>
                  <a:gd name="T24" fmla="*/ 7 w 26"/>
                  <a:gd name="T25" fmla="*/ 18 h 38"/>
                  <a:gd name="T26" fmla="*/ 8 w 26"/>
                  <a:gd name="T27" fmla="*/ 20 h 38"/>
                  <a:gd name="T28" fmla="*/ 8 w 26"/>
                  <a:gd name="T29" fmla="*/ 27 h 38"/>
                  <a:gd name="T30" fmla="*/ 11 w 26"/>
                  <a:gd name="T31" fmla="*/ 35 h 38"/>
                  <a:gd name="T32" fmla="*/ 17 w 26"/>
                  <a:gd name="T33" fmla="*/ 35 h 38"/>
                  <a:gd name="T34" fmla="*/ 21 w 26"/>
                  <a:gd name="T35" fmla="*/ 34 h 38"/>
                  <a:gd name="T36" fmla="*/ 26 w 26"/>
                  <a:gd name="T37" fmla="*/ 34 h 38"/>
                  <a:gd name="T38" fmla="*/ 22 w 26"/>
                  <a:gd name="T39" fmla="*/ 29 h 38"/>
                  <a:gd name="T40" fmla="*/ 22 w 26"/>
                  <a:gd name="T41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8">
                    <a:moveTo>
                      <a:pt x="22" y="29"/>
                    </a:moveTo>
                    <a:cubicBezTo>
                      <a:pt x="22" y="28"/>
                      <a:pt x="17" y="22"/>
                      <a:pt x="18" y="21"/>
                    </a:cubicBezTo>
                    <a:cubicBezTo>
                      <a:pt x="19" y="20"/>
                      <a:pt x="18" y="19"/>
                      <a:pt x="20" y="18"/>
                    </a:cubicBezTo>
                    <a:cubicBezTo>
                      <a:pt x="23" y="18"/>
                      <a:pt x="22" y="16"/>
                      <a:pt x="22" y="15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9" y="9"/>
                      <a:pt x="16" y="9"/>
                      <a:pt x="16" y="7"/>
                    </a:cubicBezTo>
                    <a:cubicBezTo>
                      <a:pt x="15" y="4"/>
                      <a:pt x="11" y="1"/>
                      <a:pt x="9" y="0"/>
                    </a:cubicBezTo>
                    <a:cubicBezTo>
                      <a:pt x="9" y="3"/>
                      <a:pt x="4" y="3"/>
                      <a:pt x="5" y="5"/>
                    </a:cubicBezTo>
                    <a:cubicBezTo>
                      <a:pt x="5" y="6"/>
                      <a:pt x="7" y="7"/>
                      <a:pt x="6" y="8"/>
                    </a:cubicBezTo>
                    <a:cubicBezTo>
                      <a:pt x="5" y="8"/>
                      <a:pt x="3" y="9"/>
                      <a:pt x="3" y="10"/>
                    </a:cubicBezTo>
                    <a:cubicBezTo>
                      <a:pt x="0" y="11"/>
                      <a:pt x="2" y="14"/>
                      <a:pt x="4" y="16"/>
                    </a:cubicBezTo>
                    <a:cubicBezTo>
                      <a:pt x="5" y="17"/>
                      <a:pt x="5" y="18"/>
                      <a:pt x="7" y="18"/>
                    </a:cubicBezTo>
                    <a:cubicBezTo>
                      <a:pt x="8" y="18"/>
                      <a:pt x="7" y="19"/>
                      <a:pt x="8" y="20"/>
                    </a:cubicBezTo>
                    <a:cubicBezTo>
                      <a:pt x="10" y="23"/>
                      <a:pt x="9" y="24"/>
                      <a:pt x="8" y="27"/>
                    </a:cubicBezTo>
                    <a:cubicBezTo>
                      <a:pt x="8" y="30"/>
                      <a:pt x="10" y="33"/>
                      <a:pt x="11" y="35"/>
                    </a:cubicBezTo>
                    <a:cubicBezTo>
                      <a:pt x="14" y="38"/>
                      <a:pt x="15" y="35"/>
                      <a:pt x="17" y="35"/>
                    </a:cubicBezTo>
                    <a:cubicBezTo>
                      <a:pt x="19" y="35"/>
                      <a:pt x="20" y="34"/>
                      <a:pt x="21" y="34"/>
                    </a:cubicBezTo>
                    <a:cubicBezTo>
                      <a:pt x="23" y="33"/>
                      <a:pt x="24" y="33"/>
                      <a:pt x="26" y="34"/>
                    </a:cubicBezTo>
                    <a:cubicBezTo>
                      <a:pt x="25" y="32"/>
                      <a:pt x="24" y="30"/>
                      <a:pt x="22" y="29"/>
                    </a:cubicBezTo>
                    <a:cubicBezTo>
                      <a:pt x="21" y="27"/>
                      <a:pt x="23" y="29"/>
                      <a:pt x="22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2" name="Freeform 620">
                <a:extLst>
                  <a:ext uri="{FF2B5EF4-FFF2-40B4-BE49-F238E27FC236}">
                    <a16:creationId xmlns:a16="http://schemas.microsoft.com/office/drawing/2014/main" id="{ABC0F52E-2815-DB4F-8780-0EB9D22D87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0421" y="9511252"/>
                <a:ext cx="120446" cy="133339"/>
              </a:xfrm>
              <a:custGeom>
                <a:avLst/>
                <a:gdLst>
                  <a:gd name="T0" fmla="*/ 19 w 22"/>
                  <a:gd name="T1" fmla="*/ 7 h 23"/>
                  <a:gd name="T2" fmla="*/ 22 w 22"/>
                  <a:gd name="T3" fmla="*/ 2 h 23"/>
                  <a:gd name="T4" fmla="*/ 12 w 22"/>
                  <a:gd name="T5" fmla="*/ 2 h 23"/>
                  <a:gd name="T6" fmla="*/ 9 w 22"/>
                  <a:gd name="T7" fmla="*/ 0 h 23"/>
                  <a:gd name="T8" fmla="*/ 5 w 22"/>
                  <a:gd name="T9" fmla="*/ 1 h 23"/>
                  <a:gd name="T10" fmla="*/ 4 w 22"/>
                  <a:gd name="T11" fmla="*/ 6 h 23"/>
                  <a:gd name="T12" fmla="*/ 1 w 22"/>
                  <a:gd name="T13" fmla="*/ 10 h 23"/>
                  <a:gd name="T14" fmla="*/ 4 w 22"/>
                  <a:gd name="T15" fmla="*/ 15 h 23"/>
                  <a:gd name="T16" fmla="*/ 9 w 22"/>
                  <a:gd name="T17" fmla="*/ 22 h 23"/>
                  <a:gd name="T18" fmla="*/ 12 w 22"/>
                  <a:gd name="T19" fmla="*/ 19 h 23"/>
                  <a:gd name="T20" fmla="*/ 16 w 22"/>
                  <a:gd name="T21" fmla="*/ 18 h 23"/>
                  <a:gd name="T22" fmla="*/ 19 w 22"/>
                  <a:gd name="T23" fmla="*/ 19 h 23"/>
                  <a:gd name="T24" fmla="*/ 20 w 22"/>
                  <a:gd name="T25" fmla="*/ 14 h 23"/>
                  <a:gd name="T26" fmla="*/ 19 w 22"/>
                  <a:gd name="T27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3">
                    <a:moveTo>
                      <a:pt x="19" y="7"/>
                    </a:moveTo>
                    <a:cubicBezTo>
                      <a:pt x="19" y="5"/>
                      <a:pt x="21" y="3"/>
                      <a:pt x="22" y="2"/>
                    </a:cubicBezTo>
                    <a:cubicBezTo>
                      <a:pt x="19" y="1"/>
                      <a:pt x="14" y="0"/>
                      <a:pt x="12" y="2"/>
                    </a:cubicBezTo>
                    <a:cubicBezTo>
                      <a:pt x="10" y="3"/>
                      <a:pt x="9" y="1"/>
                      <a:pt x="9" y="0"/>
                    </a:cubicBezTo>
                    <a:cubicBezTo>
                      <a:pt x="8" y="0"/>
                      <a:pt x="7" y="2"/>
                      <a:pt x="5" y="1"/>
                    </a:cubicBezTo>
                    <a:cubicBezTo>
                      <a:pt x="5" y="2"/>
                      <a:pt x="7" y="6"/>
                      <a:pt x="4" y="6"/>
                    </a:cubicBezTo>
                    <a:cubicBezTo>
                      <a:pt x="2" y="7"/>
                      <a:pt x="0" y="8"/>
                      <a:pt x="1" y="10"/>
                    </a:cubicBezTo>
                    <a:cubicBezTo>
                      <a:pt x="2" y="12"/>
                      <a:pt x="3" y="13"/>
                      <a:pt x="4" y="15"/>
                    </a:cubicBezTo>
                    <a:cubicBezTo>
                      <a:pt x="5" y="17"/>
                      <a:pt x="7" y="19"/>
                      <a:pt x="9" y="22"/>
                    </a:cubicBezTo>
                    <a:cubicBezTo>
                      <a:pt x="12" y="23"/>
                      <a:pt x="10" y="19"/>
                      <a:pt x="12" y="19"/>
                    </a:cubicBezTo>
                    <a:cubicBezTo>
                      <a:pt x="14" y="19"/>
                      <a:pt x="15" y="19"/>
                      <a:pt x="16" y="18"/>
                    </a:cubicBezTo>
                    <a:cubicBezTo>
                      <a:pt x="17" y="18"/>
                      <a:pt x="17" y="20"/>
                      <a:pt x="19" y="19"/>
                    </a:cubicBezTo>
                    <a:cubicBezTo>
                      <a:pt x="20" y="17"/>
                      <a:pt x="21" y="16"/>
                      <a:pt x="20" y="14"/>
                    </a:cubicBezTo>
                    <a:cubicBezTo>
                      <a:pt x="20" y="12"/>
                      <a:pt x="19" y="9"/>
                      <a:pt x="1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3" name="Freeform 621">
                <a:extLst>
                  <a:ext uri="{FF2B5EF4-FFF2-40B4-BE49-F238E27FC236}">
                    <a16:creationId xmlns:a16="http://schemas.microsoft.com/office/drawing/2014/main" id="{3247E495-B2E6-7D44-BF0C-F91331F90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8632" y="9523020"/>
                <a:ext cx="87092" cy="103929"/>
              </a:xfrm>
              <a:custGeom>
                <a:avLst/>
                <a:gdLst>
                  <a:gd name="T0" fmla="*/ 12 w 16"/>
                  <a:gd name="T1" fmla="*/ 5 h 18"/>
                  <a:gd name="T2" fmla="*/ 5 w 16"/>
                  <a:gd name="T3" fmla="*/ 1 h 18"/>
                  <a:gd name="T4" fmla="*/ 1 w 16"/>
                  <a:gd name="T5" fmla="*/ 6 h 18"/>
                  <a:gd name="T6" fmla="*/ 2 w 16"/>
                  <a:gd name="T7" fmla="*/ 12 h 18"/>
                  <a:gd name="T8" fmla="*/ 0 w 16"/>
                  <a:gd name="T9" fmla="*/ 17 h 18"/>
                  <a:gd name="T10" fmla="*/ 4 w 16"/>
                  <a:gd name="T11" fmla="*/ 17 h 18"/>
                  <a:gd name="T12" fmla="*/ 9 w 16"/>
                  <a:gd name="T13" fmla="*/ 17 h 18"/>
                  <a:gd name="T14" fmla="*/ 16 w 16"/>
                  <a:gd name="T15" fmla="*/ 8 h 18"/>
                  <a:gd name="T16" fmla="*/ 12 w 16"/>
                  <a:gd name="T17" fmla="*/ 5 h 18"/>
                  <a:gd name="T18" fmla="*/ 12 w 16"/>
                  <a:gd name="T1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8">
                    <a:moveTo>
                      <a:pt x="12" y="5"/>
                    </a:moveTo>
                    <a:cubicBezTo>
                      <a:pt x="10" y="3"/>
                      <a:pt x="8" y="1"/>
                      <a:pt x="5" y="1"/>
                    </a:cubicBezTo>
                    <a:cubicBezTo>
                      <a:pt x="3" y="0"/>
                      <a:pt x="0" y="4"/>
                      <a:pt x="1" y="6"/>
                    </a:cubicBezTo>
                    <a:cubicBezTo>
                      <a:pt x="1" y="8"/>
                      <a:pt x="2" y="10"/>
                      <a:pt x="2" y="12"/>
                    </a:cubicBezTo>
                    <a:cubicBezTo>
                      <a:pt x="3" y="14"/>
                      <a:pt x="1" y="16"/>
                      <a:pt x="0" y="17"/>
                    </a:cubicBezTo>
                    <a:cubicBezTo>
                      <a:pt x="1" y="18"/>
                      <a:pt x="3" y="17"/>
                      <a:pt x="4" y="17"/>
                    </a:cubicBezTo>
                    <a:cubicBezTo>
                      <a:pt x="6" y="17"/>
                      <a:pt x="7" y="18"/>
                      <a:pt x="9" y="17"/>
                    </a:cubicBezTo>
                    <a:cubicBezTo>
                      <a:pt x="12" y="16"/>
                      <a:pt x="13" y="10"/>
                      <a:pt x="16" y="8"/>
                    </a:cubicBezTo>
                    <a:cubicBezTo>
                      <a:pt x="14" y="7"/>
                      <a:pt x="13" y="6"/>
                      <a:pt x="12" y="5"/>
                    </a:cubicBezTo>
                    <a:cubicBezTo>
                      <a:pt x="10" y="4"/>
                      <a:pt x="13" y="6"/>
                      <a:pt x="1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4" name="Freeform 622">
                <a:extLst>
                  <a:ext uri="{FF2B5EF4-FFF2-40B4-BE49-F238E27FC236}">
                    <a16:creationId xmlns:a16="http://schemas.microsoft.com/office/drawing/2014/main" id="{016FA9E6-F04F-3B48-BE02-96B23ADBC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2216" y="9326928"/>
                <a:ext cx="439168" cy="484344"/>
              </a:xfrm>
              <a:custGeom>
                <a:avLst/>
                <a:gdLst>
                  <a:gd name="T0" fmla="*/ 76 w 81"/>
                  <a:gd name="T1" fmla="*/ 39 h 84"/>
                  <a:gd name="T2" fmla="*/ 74 w 81"/>
                  <a:gd name="T3" fmla="*/ 32 h 84"/>
                  <a:gd name="T4" fmla="*/ 69 w 81"/>
                  <a:gd name="T5" fmla="*/ 33 h 84"/>
                  <a:gd name="T6" fmla="*/ 58 w 81"/>
                  <a:gd name="T7" fmla="*/ 28 h 84"/>
                  <a:gd name="T8" fmla="*/ 53 w 81"/>
                  <a:gd name="T9" fmla="*/ 20 h 84"/>
                  <a:gd name="T10" fmla="*/ 50 w 81"/>
                  <a:gd name="T11" fmla="*/ 15 h 84"/>
                  <a:gd name="T12" fmla="*/ 56 w 81"/>
                  <a:gd name="T13" fmla="*/ 5 h 84"/>
                  <a:gd name="T14" fmla="*/ 56 w 81"/>
                  <a:gd name="T15" fmla="*/ 1 h 84"/>
                  <a:gd name="T16" fmla="*/ 44 w 81"/>
                  <a:gd name="T17" fmla="*/ 8 h 84"/>
                  <a:gd name="T18" fmla="*/ 36 w 81"/>
                  <a:gd name="T19" fmla="*/ 16 h 84"/>
                  <a:gd name="T20" fmla="*/ 31 w 81"/>
                  <a:gd name="T21" fmla="*/ 23 h 84"/>
                  <a:gd name="T22" fmla="*/ 25 w 81"/>
                  <a:gd name="T23" fmla="*/ 17 h 84"/>
                  <a:gd name="T24" fmla="*/ 7 w 81"/>
                  <a:gd name="T25" fmla="*/ 18 h 84"/>
                  <a:gd name="T26" fmla="*/ 1 w 81"/>
                  <a:gd name="T27" fmla="*/ 16 h 84"/>
                  <a:gd name="T28" fmla="*/ 1 w 81"/>
                  <a:gd name="T29" fmla="*/ 21 h 84"/>
                  <a:gd name="T30" fmla="*/ 8 w 81"/>
                  <a:gd name="T31" fmla="*/ 24 h 84"/>
                  <a:gd name="T32" fmla="*/ 11 w 81"/>
                  <a:gd name="T33" fmla="*/ 26 h 84"/>
                  <a:gd name="T34" fmla="*/ 13 w 81"/>
                  <a:gd name="T35" fmla="*/ 23 h 84"/>
                  <a:gd name="T36" fmla="*/ 20 w 81"/>
                  <a:gd name="T37" fmla="*/ 18 h 84"/>
                  <a:gd name="T38" fmla="*/ 24 w 81"/>
                  <a:gd name="T39" fmla="*/ 20 h 84"/>
                  <a:gd name="T40" fmla="*/ 25 w 81"/>
                  <a:gd name="T41" fmla="*/ 26 h 84"/>
                  <a:gd name="T42" fmla="*/ 28 w 81"/>
                  <a:gd name="T43" fmla="*/ 42 h 84"/>
                  <a:gd name="T44" fmla="*/ 28 w 81"/>
                  <a:gd name="T45" fmla="*/ 47 h 84"/>
                  <a:gd name="T46" fmla="*/ 22 w 81"/>
                  <a:gd name="T47" fmla="*/ 53 h 84"/>
                  <a:gd name="T48" fmla="*/ 26 w 81"/>
                  <a:gd name="T49" fmla="*/ 58 h 84"/>
                  <a:gd name="T50" fmla="*/ 34 w 81"/>
                  <a:gd name="T51" fmla="*/ 61 h 84"/>
                  <a:gd name="T52" fmla="*/ 41 w 81"/>
                  <a:gd name="T53" fmla="*/ 64 h 84"/>
                  <a:gd name="T54" fmla="*/ 54 w 81"/>
                  <a:gd name="T55" fmla="*/ 76 h 84"/>
                  <a:gd name="T56" fmla="*/ 60 w 81"/>
                  <a:gd name="T57" fmla="*/ 75 h 84"/>
                  <a:gd name="T58" fmla="*/ 64 w 81"/>
                  <a:gd name="T59" fmla="*/ 80 h 84"/>
                  <a:gd name="T60" fmla="*/ 65 w 81"/>
                  <a:gd name="T61" fmla="*/ 84 h 84"/>
                  <a:gd name="T62" fmla="*/ 65 w 81"/>
                  <a:gd name="T63" fmla="*/ 63 h 84"/>
                  <a:gd name="T64" fmla="*/ 70 w 81"/>
                  <a:gd name="T65" fmla="*/ 58 h 84"/>
                  <a:gd name="T66" fmla="*/ 66 w 81"/>
                  <a:gd name="T67" fmla="*/ 55 h 84"/>
                  <a:gd name="T68" fmla="*/ 79 w 81"/>
                  <a:gd name="T69" fmla="*/ 53 h 84"/>
                  <a:gd name="T70" fmla="*/ 77 w 81"/>
                  <a:gd name="T71" fmla="*/ 4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84">
                    <a:moveTo>
                      <a:pt x="77" y="48"/>
                    </a:moveTo>
                    <a:cubicBezTo>
                      <a:pt x="81" y="45"/>
                      <a:pt x="76" y="42"/>
                      <a:pt x="76" y="39"/>
                    </a:cubicBezTo>
                    <a:cubicBezTo>
                      <a:pt x="76" y="37"/>
                      <a:pt x="78" y="35"/>
                      <a:pt x="78" y="33"/>
                    </a:cubicBezTo>
                    <a:cubicBezTo>
                      <a:pt x="79" y="30"/>
                      <a:pt x="75" y="32"/>
                      <a:pt x="74" y="32"/>
                    </a:cubicBezTo>
                    <a:cubicBezTo>
                      <a:pt x="73" y="32"/>
                      <a:pt x="72" y="32"/>
                      <a:pt x="71" y="32"/>
                    </a:cubicBezTo>
                    <a:cubicBezTo>
                      <a:pt x="70" y="32"/>
                      <a:pt x="70" y="33"/>
                      <a:pt x="69" y="33"/>
                    </a:cubicBezTo>
                    <a:cubicBezTo>
                      <a:pt x="68" y="33"/>
                      <a:pt x="67" y="30"/>
                      <a:pt x="66" y="30"/>
                    </a:cubicBezTo>
                    <a:cubicBezTo>
                      <a:pt x="64" y="26"/>
                      <a:pt x="62" y="28"/>
                      <a:pt x="58" y="28"/>
                    </a:cubicBezTo>
                    <a:cubicBezTo>
                      <a:pt x="56" y="28"/>
                      <a:pt x="55" y="28"/>
                      <a:pt x="54" y="26"/>
                    </a:cubicBezTo>
                    <a:cubicBezTo>
                      <a:pt x="53" y="24"/>
                      <a:pt x="56" y="22"/>
                      <a:pt x="53" y="20"/>
                    </a:cubicBezTo>
                    <a:cubicBezTo>
                      <a:pt x="52" y="19"/>
                      <a:pt x="52" y="17"/>
                      <a:pt x="50" y="17"/>
                    </a:cubicBezTo>
                    <a:cubicBezTo>
                      <a:pt x="48" y="17"/>
                      <a:pt x="49" y="17"/>
                      <a:pt x="50" y="15"/>
                    </a:cubicBezTo>
                    <a:cubicBezTo>
                      <a:pt x="51" y="13"/>
                      <a:pt x="50" y="11"/>
                      <a:pt x="51" y="9"/>
                    </a:cubicBezTo>
                    <a:cubicBezTo>
                      <a:pt x="52" y="7"/>
                      <a:pt x="54" y="6"/>
                      <a:pt x="56" y="5"/>
                    </a:cubicBezTo>
                    <a:cubicBezTo>
                      <a:pt x="57" y="4"/>
                      <a:pt x="59" y="4"/>
                      <a:pt x="60" y="2"/>
                    </a:cubicBezTo>
                    <a:cubicBezTo>
                      <a:pt x="60" y="0"/>
                      <a:pt x="56" y="0"/>
                      <a:pt x="56" y="1"/>
                    </a:cubicBezTo>
                    <a:cubicBezTo>
                      <a:pt x="54" y="3"/>
                      <a:pt x="51" y="6"/>
                      <a:pt x="48" y="6"/>
                    </a:cubicBezTo>
                    <a:cubicBezTo>
                      <a:pt x="45" y="6"/>
                      <a:pt x="45" y="6"/>
                      <a:pt x="44" y="8"/>
                    </a:cubicBezTo>
                    <a:cubicBezTo>
                      <a:pt x="43" y="10"/>
                      <a:pt x="43" y="7"/>
                      <a:pt x="41" y="7"/>
                    </a:cubicBezTo>
                    <a:cubicBezTo>
                      <a:pt x="37" y="8"/>
                      <a:pt x="39" y="14"/>
                      <a:pt x="36" y="16"/>
                    </a:cubicBezTo>
                    <a:cubicBezTo>
                      <a:pt x="35" y="17"/>
                      <a:pt x="33" y="18"/>
                      <a:pt x="32" y="20"/>
                    </a:cubicBezTo>
                    <a:cubicBezTo>
                      <a:pt x="32" y="20"/>
                      <a:pt x="32" y="23"/>
                      <a:pt x="31" y="23"/>
                    </a:cubicBezTo>
                    <a:cubicBezTo>
                      <a:pt x="30" y="21"/>
                      <a:pt x="29" y="20"/>
                      <a:pt x="28" y="19"/>
                    </a:cubicBezTo>
                    <a:cubicBezTo>
                      <a:pt x="27" y="17"/>
                      <a:pt x="26" y="17"/>
                      <a:pt x="25" y="17"/>
                    </a:cubicBezTo>
                    <a:cubicBezTo>
                      <a:pt x="21" y="16"/>
                      <a:pt x="19" y="13"/>
                      <a:pt x="15" y="16"/>
                    </a:cubicBezTo>
                    <a:cubicBezTo>
                      <a:pt x="13" y="17"/>
                      <a:pt x="9" y="20"/>
                      <a:pt x="7" y="18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2" y="16"/>
                      <a:pt x="3" y="14"/>
                      <a:pt x="1" y="16"/>
                    </a:cubicBezTo>
                    <a:cubicBezTo>
                      <a:pt x="0" y="17"/>
                      <a:pt x="1" y="17"/>
                      <a:pt x="2" y="18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3" y="21"/>
                      <a:pt x="5" y="22"/>
                      <a:pt x="6" y="22"/>
                    </a:cubicBezTo>
                    <a:cubicBezTo>
                      <a:pt x="7" y="23"/>
                      <a:pt x="8" y="23"/>
                      <a:pt x="8" y="24"/>
                    </a:cubicBezTo>
                    <a:cubicBezTo>
                      <a:pt x="9" y="25"/>
                      <a:pt x="9" y="24"/>
                      <a:pt x="10" y="24"/>
                    </a:cubicBezTo>
                    <a:cubicBezTo>
                      <a:pt x="10" y="23"/>
                      <a:pt x="10" y="26"/>
                      <a:pt x="11" y="26"/>
                    </a:cubicBezTo>
                    <a:cubicBezTo>
                      <a:pt x="12" y="27"/>
                      <a:pt x="13" y="26"/>
                      <a:pt x="15" y="25"/>
                    </a:cubicBezTo>
                    <a:cubicBezTo>
                      <a:pt x="16" y="25"/>
                      <a:pt x="13" y="23"/>
                      <a:pt x="13" y="23"/>
                    </a:cubicBezTo>
                    <a:cubicBezTo>
                      <a:pt x="13" y="22"/>
                      <a:pt x="16" y="20"/>
                      <a:pt x="16" y="19"/>
                    </a:cubicBezTo>
                    <a:cubicBezTo>
                      <a:pt x="17" y="18"/>
                      <a:pt x="19" y="17"/>
                      <a:pt x="20" y="18"/>
                    </a:cubicBezTo>
                    <a:cubicBezTo>
                      <a:pt x="21" y="18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4" y="20"/>
                    </a:cubicBezTo>
                    <a:cubicBezTo>
                      <a:pt x="24" y="21"/>
                      <a:pt x="23" y="22"/>
                      <a:pt x="23" y="22"/>
                    </a:cubicBezTo>
                    <a:cubicBezTo>
                      <a:pt x="23" y="23"/>
                      <a:pt x="25" y="25"/>
                      <a:pt x="25" y="26"/>
                    </a:cubicBezTo>
                    <a:cubicBezTo>
                      <a:pt x="27" y="29"/>
                      <a:pt x="29" y="29"/>
                      <a:pt x="29" y="33"/>
                    </a:cubicBezTo>
                    <a:cubicBezTo>
                      <a:pt x="29" y="36"/>
                      <a:pt x="29" y="39"/>
                      <a:pt x="28" y="42"/>
                    </a:cubicBezTo>
                    <a:cubicBezTo>
                      <a:pt x="28" y="43"/>
                      <a:pt x="30" y="43"/>
                      <a:pt x="30" y="44"/>
                    </a:cubicBezTo>
                    <a:cubicBezTo>
                      <a:pt x="29" y="45"/>
                      <a:pt x="28" y="46"/>
                      <a:pt x="28" y="47"/>
                    </a:cubicBezTo>
                    <a:cubicBezTo>
                      <a:pt x="27" y="48"/>
                      <a:pt x="27" y="50"/>
                      <a:pt x="26" y="50"/>
                    </a:cubicBezTo>
                    <a:cubicBezTo>
                      <a:pt x="24" y="51"/>
                      <a:pt x="22" y="50"/>
                      <a:pt x="22" y="53"/>
                    </a:cubicBezTo>
                    <a:cubicBezTo>
                      <a:pt x="22" y="55"/>
                      <a:pt x="19" y="55"/>
                      <a:pt x="22" y="56"/>
                    </a:cubicBezTo>
                    <a:cubicBezTo>
                      <a:pt x="23" y="57"/>
                      <a:pt x="24" y="57"/>
                      <a:pt x="26" y="58"/>
                    </a:cubicBezTo>
                    <a:cubicBezTo>
                      <a:pt x="27" y="59"/>
                      <a:pt x="28" y="60"/>
                      <a:pt x="29" y="61"/>
                    </a:cubicBezTo>
                    <a:cubicBezTo>
                      <a:pt x="31" y="62"/>
                      <a:pt x="32" y="61"/>
                      <a:pt x="34" y="61"/>
                    </a:cubicBezTo>
                    <a:cubicBezTo>
                      <a:pt x="35" y="61"/>
                      <a:pt x="36" y="62"/>
                      <a:pt x="38" y="63"/>
                    </a:cubicBezTo>
                    <a:cubicBezTo>
                      <a:pt x="39" y="63"/>
                      <a:pt x="40" y="63"/>
                      <a:pt x="41" y="64"/>
                    </a:cubicBezTo>
                    <a:cubicBezTo>
                      <a:pt x="44" y="66"/>
                      <a:pt x="46" y="68"/>
                      <a:pt x="48" y="71"/>
                    </a:cubicBezTo>
                    <a:cubicBezTo>
                      <a:pt x="49" y="74"/>
                      <a:pt x="50" y="75"/>
                      <a:pt x="54" y="76"/>
                    </a:cubicBezTo>
                    <a:cubicBezTo>
                      <a:pt x="55" y="76"/>
                      <a:pt x="56" y="75"/>
                      <a:pt x="57" y="74"/>
                    </a:cubicBezTo>
                    <a:cubicBezTo>
                      <a:pt x="58" y="74"/>
                      <a:pt x="59" y="76"/>
                      <a:pt x="60" y="75"/>
                    </a:cubicBezTo>
                    <a:cubicBezTo>
                      <a:pt x="62" y="74"/>
                      <a:pt x="64" y="75"/>
                      <a:pt x="65" y="76"/>
                    </a:cubicBezTo>
                    <a:cubicBezTo>
                      <a:pt x="65" y="77"/>
                      <a:pt x="64" y="79"/>
                      <a:pt x="64" y="80"/>
                    </a:cubicBezTo>
                    <a:cubicBezTo>
                      <a:pt x="63" y="81"/>
                      <a:pt x="62" y="81"/>
                      <a:pt x="64" y="82"/>
                    </a:cubicBezTo>
                    <a:cubicBezTo>
                      <a:pt x="64" y="82"/>
                      <a:pt x="66" y="84"/>
                      <a:pt x="65" y="84"/>
                    </a:cubicBezTo>
                    <a:cubicBezTo>
                      <a:pt x="67" y="84"/>
                      <a:pt x="68" y="73"/>
                      <a:pt x="69" y="71"/>
                    </a:cubicBezTo>
                    <a:cubicBezTo>
                      <a:pt x="69" y="67"/>
                      <a:pt x="66" y="66"/>
                      <a:pt x="65" y="63"/>
                    </a:cubicBezTo>
                    <a:cubicBezTo>
                      <a:pt x="65" y="61"/>
                      <a:pt x="65" y="60"/>
                      <a:pt x="66" y="60"/>
                    </a:cubicBezTo>
                    <a:cubicBezTo>
                      <a:pt x="67" y="60"/>
                      <a:pt x="70" y="59"/>
                      <a:pt x="70" y="58"/>
                    </a:cubicBezTo>
                    <a:cubicBezTo>
                      <a:pt x="69" y="58"/>
                      <a:pt x="67" y="58"/>
                      <a:pt x="67" y="57"/>
                    </a:cubicBezTo>
                    <a:cubicBezTo>
                      <a:pt x="66" y="57"/>
                      <a:pt x="66" y="55"/>
                      <a:pt x="66" y="55"/>
                    </a:cubicBezTo>
                    <a:cubicBezTo>
                      <a:pt x="68" y="55"/>
                      <a:pt x="70" y="55"/>
                      <a:pt x="72" y="55"/>
                    </a:cubicBezTo>
                    <a:cubicBezTo>
                      <a:pt x="73" y="55"/>
                      <a:pt x="79" y="52"/>
                      <a:pt x="79" y="53"/>
                    </a:cubicBezTo>
                    <a:cubicBezTo>
                      <a:pt x="79" y="51"/>
                      <a:pt x="76" y="48"/>
                      <a:pt x="77" y="48"/>
                    </a:cubicBezTo>
                    <a:cubicBezTo>
                      <a:pt x="78" y="47"/>
                      <a:pt x="76" y="48"/>
                      <a:pt x="77" y="4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5" name="Freeform 623">
                <a:extLst>
                  <a:ext uri="{FF2B5EF4-FFF2-40B4-BE49-F238E27FC236}">
                    <a16:creationId xmlns:a16="http://schemas.microsoft.com/office/drawing/2014/main" id="{EEDFAD25-A47F-DE4A-99A9-68B2B3906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1511" y="9650476"/>
                <a:ext cx="151947" cy="190210"/>
              </a:xfrm>
              <a:custGeom>
                <a:avLst/>
                <a:gdLst>
                  <a:gd name="T0" fmla="*/ 20 w 28"/>
                  <a:gd name="T1" fmla="*/ 6 h 33"/>
                  <a:gd name="T2" fmla="*/ 15 w 28"/>
                  <a:gd name="T3" fmla="*/ 3 h 33"/>
                  <a:gd name="T4" fmla="*/ 10 w 28"/>
                  <a:gd name="T5" fmla="*/ 0 h 33"/>
                  <a:gd name="T6" fmla="*/ 4 w 28"/>
                  <a:gd name="T7" fmla="*/ 4 h 33"/>
                  <a:gd name="T8" fmla="*/ 3 w 28"/>
                  <a:gd name="T9" fmla="*/ 7 h 33"/>
                  <a:gd name="T10" fmla="*/ 2 w 28"/>
                  <a:gd name="T11" fmla="*/ 10 h 33"/>
                  <a:gd name="T12" fmla="*/ 0 w 28"/>
                  <a:gd name="T13" fmla="*/ 13 h 33"/>
                  <a:gd name="T14" fmla="*/ 0 w 28"/>
                  <a:gd name="T15" fmla="*/ 15 h 33"/>
                  <a:gd name="T16" fmla="*/ 0 w 28"/>
                  <a:gd name="T17" fmla="*/ 18 h 33"/>
                  <a:gd name="T18" fmla="*/ 2 w 28"/>
                  <a:gd name="T19" fmla="*/ 20 h 33"/>
                  <a:gd name="T20" fmla="*/ 5 w 28"/>
                  <a:gd name="T21" fmla="*/ 18 h 33"/>
                  <a:gd name="T22" fmla="*/ 5 w 28"/>
                  <a:gd name="T23" fmla="*/ 20 h 33"/>
                  <a:gd name="T24" fmla="*/ 3 w 28"/>
                  <a:gd name="T25" fmla="*/ 24 h 33"/>
                  <a:gd name="T26" fmla="*/ 3 w 28"/>
                  <a:gd name="T27" fmla="*/ 26 h 33"/>
                  <a:gd name="T28" fmla="*/ 3 w 28"/>
                  <a:gd name="T29" fmla="*/ 28 h 33"/>
                  <a:gd name="T30" fmla="*/ 8 w 28"/>
                  <a:gd name="T31" fmla="*/ 32 h 33"/>
                  <a:gd name="T32" fmla="*/ 11 w 28"/>
                  <a:gd name="T33" fmla="*/ 29 h 33"/>
                  <a:gd name="T34" fmla="*/ 16 w 28"/>
                  <a:gd name="T35" fmla="*/ 22 h 33"/>
                  <a:gd name="T36" fmla="*/ 22 w 28"/>
                  <a:gd name="T37" fmla="*/ 19 h 33"/>
                  <a:gd name="T38" fmla="*/ 27 w 28"/>
                  <a:gd name="T39" fmla="*/ 13 h 33"/>
                  <a:gd name="T40" fmla="*/ 27 w 28"/>
                  <a:gd name="T41" fmla="*/ 8 h 33"/>
                  <a:gd name="T42" fmla="*/ 24 w 28"/>
                  <a:gd name="T43" fmla="*/ 5 h 33"/>
                  <a:gd name="T44" fmla="*/ 20 w 28"/>
                  <a:gd name="T4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33">
                    <a:moveTo>
                      <a:pt x="20" y="6"/>
                    </a:moveTo>
                    <a:cubicBezTo>
                      <a:pt x="18" y="6"/>
                      <a:pt x="17" y="4"/>
                      <a:pt x="15" y="3"/>
                    </a:cubicBezTo>
                    <a:cubicBezTo>
                      <a:pt x="14" y="2"/>
                      <a:pt x="12" y="0"/>
                      <a:pt x="10" y="0"/>
                    </a:cubicBezTo>
                    <a:cubicBezTo>
                      <a:pt x="10" y="3"/>
                      <a:pt x="4" y="1"/>
                      <a:pt x="4" y="4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1" y="8"/>
                      <a:pt x="2" y="9"/>
                      <a:pt x="2" y="10"/>
                    </a:cubicBezTo>
                    <a:cubicBezTo>
                      <a:pt x="2" y="11"/>
                      <a:pt x="1" y="12"/>
                      <a:pt x="0" y="13"/>
                    </a:cubicBezTo>
                    <a:cubicBezTo>
                      <a:pt x="0" y="13"/>
                      <a:pt x="0" y="14"/>
                      <a:pt x="0" y="15"/>
                    </a:cubicBez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1" y="21"/>
                      <a:pt x="2" y="20"/>
                    </a:cubicBezTo>
                    <a:cubicBezTo>
                      <a:pt x="4" y="20"/>
                      <a:pt x="4" y="18"/>
                      <a:pt x="5" y="18"/>
                    </a:cubicBezTo>
                    <a:cubicBezTo>
                      <a:pt x="4" y="18"/>
                      <a:pt x="6" y="20"/>
                      <a:pt x="5" y="20"/>
                    </a:cubicBezTo>
                    <a:cubicBezTo>
                      <a:pt x="5" y="22"/>
                      <a:pt x="5" y="23"/>
                      <a:pt x="3" y="24"/>
                    </a:cubicBezTo>
                    <a:cubicBezTo>
                      <a:pt x="3" y="24"/>
                      <a:pt x="4" y="26"/>
                      <a:pt x="3" y="26"/>
                    </a:cubicBezTo>
                    <a:cubicBezTo>
                      <a:pt x="3" y="27"/>
                      <a:pt x="2" y="27"/>
                      <a:pt x="3" y="28"/>
                    </a:cubicBezTo>
                    <a:cubicBezTo>
                      <a:pt x="5" y="29"/>
                      <a:pt x="6" y="29"/>
                      <a:pt x="8" y="32"/>
                    </a:cubicBezTo>
                    <a:cubicBezTo>
                      <a:pt x="9" y="33"/>
                      <a:pt x="10" y="29"/>
                      <a:pt x="11" y="29"/>
                    </a:cubicBezTo>
                    <a:cubicBezTo>
                      <a:pt x="12" y="26"/>
                      <a:pt x="13" y="23"/>
                      <a:pt x="16" y="22"/>
                    </a:cubicBezTo>
                    <a:cubicBezTo>
                      <a:pt x="18" y="21"/>
                      <a:pt x="20" y="21"/>
                      <a:pt x="22" y="19"/>
                    </a:cubicBezTo>
                    <a:cubicBezTo>
                      <a:pt x="24" y="18"/>
                      <a:pt x="26" y="16"/>
                      <a:pt x="27" y="13"/>
                    </a:cubicBezTo>
                    <a:cubicBezTo>
                      <a:pt x="27" y="11"/>
                      <a:pt x="28" y="10"/>
                      <a:pt x="27" y="8"/>
                    </a:cubicBezTo>
                    <a:cubicBezTo>
                      <a:pt x="26" y="7"/>
                      <a:pt x="25" y="6"/>
                      <a:pt x="24" y="5"/>
                    </a:cubicBezTo>
                    <a:cubicBezTo>
                      <a:pt x="23" y="5"/>
                      <a:pt x="21" y="6"/>
                      <a:pt x="2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6" name="Freeform 624">
                <a:extLst>
                  <a:ext uri="{FF2B5EF4-FFF2-40B4-BE49-F238E27FC236}">
                    <a16:creationId xmlns:a16="http://schemas.microsoft.com/office/drawing/2014/main" id="{1B46684D-807D-5E46-B32C-24BB24CF42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4835" y="9685773"/>
                <a:ext cx="348369" cy="547093"/>
              </a:xfrm>
              <a:custGeom>
                <a:avLst/>
                <a:gdLst>
                  <a:gd name="T0" fmla="*/ 57 w 64"/>
                  <a:gd name="T1" fmla="*/ 21 h 95"/>
                  <a:gd name="T2" fmla="*/ 56 w 64"/>
                  <a:gd name="T3" fmla="*/ 14 h 95"/>
                  <a:gd name="T4" fmla="*/ 50 w 64"/>
                  <a:gd name="T5" fmla="*/ 13 h 95"/>
                  <a:gd name="T6" fmla="*/ 46 w 64"/>
                  <a:gd name="T7" fmla="*/ 14 h 95"/>
                  <a:gd name="T8" fmla="*/ 41 w 64"/>
                  <a:gd name="T9" fmla="*/ 11 h 95"/>
                  <a:gd name="T10" fmla="*/ 38 w 64"/>
                  <a:gd name="T11" fmla="*/ 6 h 95"/>
                  <a:gd name="T12" fmla="*/ 33 w 64"/>
                  <a:gd name="T13" fmla="*/ 2 h 95"/>
                  <a:gd name="T14" fmla="*/ 28 w 64"/>
                  <a:gd name="T15" fmla="*/ 0 h 95"/>
                  <a:gd name="T16" fmla="*/ 31 w 64"/>
                  <a:gd name="T17" fmla="*/ 5 h 95"/>
                  <a:gd name="T18" fmla="*/ 28 w 64"/>
                  <a:gd name="T19" fmla="*/ 10 h 95"/>
                  <a:gd name="T20" fmla="*/ 23 w 64"/>
                  <a:gd name="T21" fmla="*/ 14 h 95"/>
                  <a:gd name="T22" fmla="*/ 17 w 64"/>
                  <a:gd name="T23" fmla="*/ 17 h 95"/>
                  <a:gd name="T24" fmla="*/ 11 w 64"/>
                  <a:gd name="T25" fmla="*/ 26 h 95"/>
                  <a:gd name="T26" fmla="*/ 6 w 64"/>
                  <a:gd name="T27" fmla="*/ 22 h 95"/>
                  <a:gd name="T28" fmla="*/ 6 w 64"/>
                  <a:gd name="T29" fmla="*/ 21 h 95"/>
                  <a:gd name="T30" fmla="*/ 6 w 64"/>
                  <a:gd name="T31" fmla="*/ 18 h 95"/>
                  <a:gd name="T32" fmla="*/ 2 w 64"/>
                  <a:gd name="T33" fmla="*/ 26 h 95"/>
                  <a:gd name="T34" fmla="*/ 3 w 64"/>
                  <a:gd name="T35" fmla="*/ 30 h 95"/>
                  <a:gd name="T36" fmla="*/ 3 w 64"/>
                  <a:gd name="T37" fmla="*/ 32 h 95"/>
                  <a:gd name="T38" fmla="*/ 14 w 64"/>
                  <a:gd name="T39" fmla="*/ 47 h 95"/>
                  <a:gd name="T40" fmla="*/ 23 w 64"/>
                  <a:gd name="T41" fmla="*/ 63 h 95"/>
                  <a:gd name="T42" fmla="*/ 26 w 64"/>
                  <a:gd name="T43" fmla="*/ 70 h 95"/>
                  <a:gd name="T44" fmla="*/ 25 w 64"/>
                  <a:gd name="T45" fmla="*/ 71 h 95"/>
                  <a:gd name="T46" fmla="*/ 28 w 64"/>
                  <a:gd name="T47" fmla="*/ 74 h 95"/>
                  <a:gd name="T48" fmla="*/ 32 w 64"/>
                  <a:gd name="T49" fmla="*/ 79 h 95"/>
                  <a:gd name="T50" fmla="*/ 41 w 64"/>
                  <a:gd name="T51" fmla="*/ 83 h 95"/>
                  <a:gd name="T52" fmla="*/ 48 w 64"/>
                  <a:gd name="T53" fmla="*/ 87 h 95"/>
                  <a:gd name="T54" fmla="*/ 54 w 64"/>
                  <a:gd name="T55" fmla="*/ 93 h 95"/>
                  <a:gd name="T56" fmla="*/ 59 w 64"/>
                  <a:gd name="T57" fmla="*/ 90 h 95"/>
                  <a:gd name="T58" fmla="*/ 61 w 64"/>
                  <a:gd name="T59" fmla="*/ 86 h 95"/>
                  <a:gd name="T60" fmla="*/ 63 w 64"/>
                  <a:gd name="T61" fmla="*/ 82 h 95"/>
                  <a:gd name="T62" fmla="*/ 61 w 64"/>
                  <a:gd name="T63" fmla="*/ 78 h 95"/>
                  <a:gd name="T64" fmla="*/ 61 w 64"/>
                  <a:gd name="T65" fmla="*/ 76 h 95"/>
                  <a:gd name="T66" fmla="*/ 63 w 64"/>
                  <a:gd name="T67" fmla="*/ 74 h 95"/>
                  <a:gd name="T68" fmla="*/ 64 w 64"/>
                  <a:gd name="T69" fmla="*/ 64 h 95"/>
                  <a:gd name="T70" fmla="*/ 62 w 64"/>
                  <a:gd name="T71" fmla="*/ 59 h 95"/>
                  <a:gd name="T72" fmla="*/ 57 w 64"/>
                  <a:gd name="T73" fmla="*/ 57 h 95"/>
                  <a:gd name="T74" fmla="*/ 55 w 64"/>
                  <a:gd name="T75" fmla="*/ 48 h 95"/>
                  <a:gd name="T76" fmla="*/ 50 w 64"/>
                  <a:gd name="T77" fmla="*/ 51 h 95"/>
                  <a:gd name="T78" fmla="*/ 46 w 64"/>
                  <a:gd name="T79" fmla="*/ 51 h 95"/>
                  <a:gd name="T80" fmla="*/ 44 w 64"/>
                  <a:gd name="T81" fmla="*/ 48 h 95"/>
                  <a:gd name="T82" fmla="*/ 40 w 64"/>
                  <a:gd name="T83" fmla="*/ 42 h 95"/>
                  <a:gd name="T84" fmla="*/ 39 w 64"/>
                  <a:gd name="T85" fmla="*/ 35 h 95"/>
                  <a:gd name="T86" fmla="*/ 42 w 64"/>
                  <a:gd name="T87" fmla="*/ 33 h 95"/>
                  <a:gd name="T88" fmla="*/ 42 w 64"/>
                  <a:gd name="T89" fmla="*/ 30 h 95"/>
                  <a:gd name="T90" fmla="*/ 45 w 64"/>
                  <a:gd name="T91" fmla="*/ 25 h 95"/>
                  <a:gd name="T92" fmla="*/ 50 w 64"/>
                  <a:gd name="T93" fmla="*/ 24 h 95"/>
                  <a:gd name="T94" fmla="*/ 53 w 64"/>
                  <a:gd name="T95" fmla="*/ 22 h 95"/>
                  <a:gd name="T96" fmla="*/ 57 w 64"/>
                  <a:gd name="T97" fmla="*/ 2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4" h="95">
                    <a:moveTo>
                      <a:pt x="57" y="21"/>
                    </a:moveTo>
                    <a:cubicBezTo>
                      <a:pt x="53" y="19"/>
                      <a:pt x="59" y="15"/>
                      <a:pt x="56" y="14"/>
                    </a:cubicBezTo>
                    <a:cubicBezTo>
                      <a:pt x="54" y="12"/>
                      <a:pt x="52" y="13"/>
                      <a:pt x="50" y="13"/>
                    </a:cubicBezTo>
                    <a:cubicBezTo>
                      <a:pt x="48" y="12"/>
                      <a:pt x="48" y="14"/>
                      <a:pt x="46" y="14"/>
                    </a:cubicBezTo>
                    <a:cubicBezTo>
                      <a:pt x="44" y="13"/>
                      <a:pt x="42" y="13"/>
                      <a:pt x="41" y="11"/>
                    </a:cubicBezTo>
                    <a:cubicBezTo>
                      <a:pt x="40" y="10"/>
                      <a:pt x="39" y="7"/>
                      <a:pt x="38" y="6"/>
                    </a:cubicBezTo>
                    <a:cubicBezTo>
                      <a:pt x="36" y="5"/>
                      <a:pt x="35" y="3"/>
                      <a:pt x="33" y="2"/>
                    </a:cubicBezTo>
                    <a:cubicBezTo>
                      <a:pt x="32" y="0"/>
                      <a:pt x="30" y="1"/>
                      <a:pt x="28" y="0"/>
                    </a:cubicBezTo>
                    <a:cubicBezTo>
                      <a:pt x="30" y="2"/>
                      <a:pt x="31" y="3"/>
                      <a:pt x="31" y="5"/>
                    </a:cubicBezTo>
                    <a:cubicBezTo>
                      <a:pt x="30" y="7"/>
                      <a:pt x="30" y="9"/>
                      <a:pt x="28" y="10"/>
                    </a:cubicBezTo>
                    <a:cubicBezTo>
                      <a:pt x="26" y="12"/>
                      <a:pt x="25" y="14"/>
                      <a:pt x="23" y="14"/>
                    </a:cubicBezTo>
                    <a:cubicBezTo>
                      <a:pt x="21" y="15"/>
                      <a:pt x="19" y="15"/>
                      <a:pt x="17" y="17"/>
                    </a:cubicBezTo>
                    <a:cubicBezTo>
                      <a:pt x="16" y="18"/>
                      <a:pt x="12" y="27"/>
                      <a:pt x="11" y="26"/>
                    </a:cubicBezTo>
                    <a:cubicBezTo>
                      <a:pt x="9" y="23"/>
                      <a:pt x="8" y="23"/>
                      <a:pt x="6" y="22"/>
                    </a:cubicBezTo>
                    <a:cubicBezTo>
                      <a:pt x="5" y="22"/>
                      <a:pt x="5" y="22"/>
                      <a:pt x="6" y="21"/>
                    </a:cubicBezTo>
                    <a:cubicBezTo>
                      <a:pt x="7" y="20"/>
                      <a:pt x="7" y="19"/>
                      <a:pt x="6" y="18"/>
                    </a:cubicBezTo>
                    <a:cubicBezTo>
                      <a:pt x="4" y="19"/>
                      <a:pt x="0" y="23"/>
                      <a:pt x="2" y="26"/>
                    </a:cubicBezTo>
                    <a:cubicBezTo>
                      <a:pt x="2" y="26"/>
                      <a:pt x="4" y="29"/>
                      <a:pt x="3" y="30"/>
                    </a:cubicBezTo>
                    <a:cubicBezTo>
                      <a:pt x="2" y="30"/>
                      <a:pt x="1" y="31"/>
                      <a:pt x="3" y="32"/>
                    </a:cubicBezTo>
                    <a:cubicBezTo>
                      <a:pt x="8" y="35"/>
                      <a:pt x="12" y="41"/>
                      <a:pt x="14" y="47"/>
                    </a:cubicBezTo>
                    <a:cubicBezTo>
                      <a:pt x="17" y="52"/>
                      <a:pt x="19" y="58"/>
                      <a:pt x="23" y="63"/>
                    </a:cubicBezTo>
                    <a:cubicBezTo>
                      <a:pt x="24" y="65"/>
                      <a:pt x="26" y="67"/>
                      <a:pt x="26" y="70"/>
                    </a:cubicBezTo>
                    <a:cubicBezTo>
                      <a:pt x="26" y="71"/>
                      <a:pt x="25" y="70"/>
                      <a:pt x="25" y="71"/>
                    </a:cubicBezTo>
                    <a:cubicBezTo>
                      <a:pt x="26" y="72"/>
                      <a:pt x="27" y="73"/>
                      <a:pt x="28" y="74"/>
                    </a:cubicBezTo>
                    <a:cubicBezTo>
                      <a:pt x="29" y="76"/>
                      <a:pt x="30" y="78"/>
                      <a:pt x="32" y="79"/>
                    </a:cubicBezTo>
                    <a:cubicBezTo>
                      <a:pt x="35" y="80"/>
                      <a:pt x="38" y="82"/>
                      <a:pt x="41" y="83"/>
                    </a:cubicBezTo>
                    <a:cubicBezTo>
                      <a:pt x="43" y="84"/>
                      <a:pt x="45" y="86"/>
                      <a:pt x="48" y="87"/>
                    </a:cubicBezTo>
                    <a:cubicBezTo>
                      <a:pt x="50" y="89"/>
                      <a:pt x="52" y="91"/>
                      <a:pt x="54" y="93"/>
                    </a:cubicBezTo>
                    <a:cubicBezTo>
                      <a:pt x="58" y="95"/>
                      <a:pt x="57" y="91"/>
                      <a:pt x="59" y="90"/>
                    </a:cubicBezTo>
                    <a:cubicBezTo>
                      <a:pt x="60" y="89"/>
                      <a:pt x="60" y="87"/>
                      <a:pt x="61" y="86"/>
                    </a:cubicBezTo>
                    <a:cubicBezTo>
                      <a:pt x="61" y="85"/>
                      <a:pt x="64" y="83"/>
                      <a:pt x="63" y="82"/>
                    </a:cubicBezTo>
                    <a:cubicBezTo>
                      <a:pt x="61" y="81"/>
                      <a:pt x="60" y="81"/>
                      <a:pt x="61" y="78"/>
                    </a:cubicBezTo>
                    <a:cubicBezTo>
                      <a:pt x="61" y="77"/>
                      <a:pt x="61" y="76"/>
                      <a:pt x="61" y="76"/>
                    </a:cubicBezTo>
                    <a:cubicBezTo>
                      <a:pt x="62" y="75"/>
                      <a:pt x="63" y="74"/>
                      <a:pt x="63" y="74"/>
                    </a:cubicBezTo>
                    <a:cubicBezTo>
                      <a:pt x="64" y="71"/>
                      <a:pt x="62" y="66"/>
                      <a:pt x="64" y="64"/>
                    </a:cubicBezTo>
                    <a:cubicBezTo>
                      <a:pt x="64" y="63"/>
                      <a:pt x="63" y="61"/>
                      <a:pt x="62" y="59"/>
                    </a:cubicBezTo>
                    <a:cubicBezTo>
                      <a:pt x="61" y="56"/>
                      <a:pt x="60" y="56"/>
                      <a:pt x="57" y="57"/>
                    </a:cubicBezTo>
                    <a:cubicBezTo>
                      <a:pt x="53" y="57"/>
                      <a:pt x="55" y="50"/>
                      <a:pt x="55" y="48"/>
                    </a:cubicBezTo>
                    <a:cubicBezTo>
                      <a:pt x="53" y="49"/>
                      <a:pt x="52" y="51"/>
                      <a:pt x="50" y="51"/>
                    </a:cubicBezTo>
                    <a:cubicBezTo>
                      <a:pt x="49" y="51"/>
                      <a:pt x="47" y="51"/>
                      <a:pt x="46" y="51"/>
                    </a:cubicBezTo>
                    <a:cubicBezTo>
                      <a:pt x="45" y="50"/>
                      <a:pt x="45" y="48"/>
                      <a:pt x="44" y="48"/>
                    </a:cubicBezTo>
                    <a:cubicBezTo>
                      <a:pt x="41" y="48"/>
                      <a:pt x="41" y="44"/>
                      <a:pt x="40" y="42"/>
                    </a:cubicBezTo>
                    <a:cubicBezTo>
                      <a:pt x="38" y="40"/>
                      <a:pt x="37" y="37"/>
                      <a:pt x="39" y="35"/>
                    </a:cubicBezTo>
                    <a:cubicBezTo>
                      <a:pt x="40" y="34"/>
                      <a:pt x="42" y="34"/>
                      <a:pt x="42" y="33"/>
                    </a:cubicBezTo>
                    <a:cubicBezTo>
                      <a:pt x="42" y="32"/>
                      <a:pt x="42" y="31"/>
                      <a:pt x="42" y="30"/>
                    </a:cubicBezTo>
                    <a:cubicBezTo>
                      <a:pt x="42" y="27"/>
                      <a:pt x="42" y="26"/>
                      <a:pt x="45" y="25"/>
                    </a:cubicBezTo>
                    <a:cubicBezTo>
                      <a:pt x="47" y="24"/>
                      <a:pt x="48" y="24"/>
                      <a:pt x="50" y="24"/>
                    </a:cubicBezTo>
                    <a:cubicBezTo>
                      <a:pt x="51" y="24"/>
                      <a:pt x="52" y="23"/>
                      <a:pt x="53" y="22"/>
                    </a:cubicBezTo>
                    <a:cubicBezTo>
                      <a:pt x="54" y="22"/>
                      <a:pt x="59" y="23"/>
                      <a:pt x="57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7" name="Freeform 625">
                <a:extLst>
                  <a:ext uri="{FF2B5EF4-FFF2-40B4-BE49-F238E27FC236}">
                    <a16:creationId xmlns:a16="http://schemas.microsoft.com/office/drawing/2014/main" id="{132CACA8-B358-8646-8EAC-3FCE23FD3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8636" y="10197569"/>
                <a:ext cx="237187" cy="1221645"/>
              </a:xfrm>
              <a:custGeom>
                <a:avLst/>
                <a:gdLst>
                  <a:gd name="T0" fmla="*/ 38 w 44"/>
                  <a:gd name="T1" fmla="*/ 20 h 212"/>
                  <a:gd name="T2" fmla="*/ 36 w 44"/>
                  <a:gd name="T3" fmla="*/ 12 h 212"/>
                  <a:gd name="T4" fmla="*/ 34 w 44"/>
                  <a:gd name="T5" fmla="*/ 5 h 212"/>
                  <a:gd name="T6" fmla="*/ 30 w 44"/>
                  <a:gd name="T7" fmla="*/ 3 h 212"/>
                  <a:gd name="T8" fmla="*/ 28 w 44"/>
                  <a:gd name="T9" fmla="*/ 15 h 212"/>
                  <a:gd name="T10" fmla="*/ 26 w 44"/>
                  <a:gd name="T11" fmla="*/ 31 h 212"/>
                  <a:gd name="T12" fmla="*/ 23 w 44"/>
                  <a:gd name="T13" fmla="*/ 56 h 212"/>
                  <a:gd name="T14" fmla="*/ 21 w 44"/>
                  <a:gd name="T15" fmla="*/ 68 h 212"/>
                  <a:gd name="T16" fmla="*/ 21 w 44"/>
                  <a:gd name="T17" fmla="*/ 80 h 212"/>
                  <a:gd name="T18" fmla="*/ 20 w 44"/>
                  <a:gd name="T19" fmla="*/ 88 h 212"/>
                  <a:gd name="T20" fmla="*/ 11 w 44"/>
                  <a:gd name="T21" fmla="*/ 110 h 212"/>
                  <a:gd name="T22" fmla="*/ 10 w 44"/>
                  <a:gd name="T23" fmla="*/ 132 h 212"/>
                  <a:gd name="T24" fmla="*/ 17 w 44"/>
                  <a:gd name="T25" fmla="*/ 133 h 212"/>
                  <a:gd name="T26" fmla="*/ 16 w 44"/>
                  <a:gd name="T27" fmla="*/ 136 h 212"/>
                  <a:gd name="T28" fmla="*/ 14 w 44"/>
                  <a:gd name="T29" fmla="*/ 145 h 212"/>
                  <a:gd name="T30" fmla="*/ 15 w 44"/>
                  <a:gd name="T31" fmla="*/ 150 h 212"/>
                  <a:gd name="T32" fmla="*/ 13 w 44"/>
                  <a:gd name="T33" fmla="*/ 152 h 212"/>
                  <a:gd name="T34" fmla="*/ 11 w 44"/>
                  <a:gd name="T35" fmla="*/ 158 h 212"/>
                  <a:gd name="T36" fmla="*/ 8 w 44"/>
                  <a:gd name="T37" fmla="*/ 159 h 212"/>
                  <a:gd name="T38" fmla="*/ 4 w 44"/>
                  <a:gd name="T39" fmla="*/ 159 h 212"/>
                  <a:gd name="T40" fmla="*/ 0 w 44"/>
                  <a:gd name="T41" fmla="*/ 164 h 212"/>
                  <a:gd name="T42" fmla="*/ 2 w 44"/>
                  <a:gd name="T43" fmla="*/ 163 h 212"/>
                  <a:gd name="T44" fmla="*/ 7 w 44"/>
                  <a:gd name="T45" fmla="*/ 171 h 212"/>
                  <a:gd name="T46" fmla="*/ 11 w 44"/>
                  <a:gd name="T47" fmla="*/ 173 h 212"/>
                  <a:gd name="T48" fmla="*/ 7 w 44"/>
                  <a:gd name="T49" fmla="*/ 174 h 212"/>
                  <a:gd name="T50" fmla="*/ 7 w 44"/>
                  <a:gd name="T51" fmla="*/ 179 h 212"/>
                  <a:gd name="T52" fmla="*/ 9 w 44"/>
                  <a:gd name="T53" fmla="*/ 182 h 212"/>
                  <a:gd name="T54" fmla="*/ 9 w 44"/>
                  <a:gd name="T55" fmla="*/ 185 h 212"/>
                  <a:gd name="T56" fmla="*/ 7 w 44"/>
                  <a:gd name="T57" fmla="*/ 187 h 212"/>
                  <a:gd name="T58" fmla="*/ 10 w 44"/>
                  <a:gd name="T59" fmla="*/ 190 h 212"/>
                  <a:gd name="T60" fmla="*/ 8 w 44"/>
                  <a:gd name="T61" fmla="*/ 193 h 212"/>
                  <a:gd name="T62" fmla="*/ 11 w 44"/>
                  <a:gd name="T63" fmla="*/ 194 h 212"/>
                  <a:gd name="T64" fmla="*/ 11 w 44"/>
                  <a:gd name="T65" fmla="*/ 198 h 212"/>
                  <a:gd name="T66" fmla="*/ 15 w 44"/>
                  <a:gd name="T67" fmla="*/ 197 h 212"/>
                  <a:gd name="T68" fmla="*/ 15 w 44"/>
                  <a:gd name="T69" fmla="*/ 197 h 212"/>
                  <a:gd name="T70" fmla="*/ 16 w 44"/>
                  <a:gd name="T71" fmla="*/ 198 h 212"/>
                  <a:gd name="T72" fmla="*/ 18 w 44"/>
                  <a:gd name="T73" fmla="*/ 202 h 212"/>
                  <a:gd name="T74" fmla="*/ 16 w 44"/>
                  <a:gd name="T75" fmla="*/ 207 h 212"/>
                  <a:gd name="T76" fmla="*/ 18 w 44"/>
                  <a:gd name="T77" fmla="*/ 209 h 212"/>
                  <a:gd name="T78" fmla="*/ 25 w 44"/>
                  <a:gd name="T79" fmla="*/ 204 h 212"/>
                  <a:gd name="T80" fmla="*/ 26 w 44"/>
                  <a:gd name="T81" fmla="*/ 199 h 212"/>
                  <a:gd name="T82" fmla="*/ 17 w 44"/>
                  <a:gd name="T83" fmla="*/ 192 h 212"/>
                  <a:gd name="T84" fmla="*/ 12 w 44"/>
                  <a:gd name="T85" fmla="*/ 185 h 212"/>
                  <a:gd name="T86" fmla="*/ 15 w 44"/>
                  <a:gd name="T87" fmla="*/ 177 h 212"/>
                  <a:gd name="T88" fmla="*/ 17 w 44"/>
                  <a:gd name="T89" fmla="*/ 169 h 212"/>
                  <a:gd name="T90" fmla="*/ 21 w 44"/>
                  <a:gd name="T91" fmla="*/ 158 h 212"/>
                  <a:gd name="T92" fmla="*/ 21 w 44"/>
                  <a:gd name="T93" fmla="*/ 152 h 212"/>
                  <a:gd name="T94" fmla="*/ 19 w 44"/>
                  <a:gd name="T95" fmla="*/ 140 h 212"/>
                  <a:gd name="T96" fmla="*/ 23 w 44"/>
                  <a:gd name="T97" fmla="*/ 117 h 212"/>
                  <a:gd name="T98" fmla="*/ 26 w 44"/>
                  <a:gd name="T99" fmla="*/ 102 h 212"/>
                  <a:gd name="T100" fmla="*/ 29 w 44"/>
                  <a:gd name="T101" fmla="*/ 85 h 212"/>
                  <a:gd name="T102" fmla="*/ 27 w 44"/>
                  <a:gd name="T103" fmla="*/ 73 h 212"/>
                  <a:gd name="T104" fmla="*/ 30 w 44"/>
                  <a:gd name="T105" fmla="*/ 62 h 212"/>
                  <a:gd name="T106" fmla="*/ 34 w 44"/>
                  <a:gd name="T107" fmla="*/ 54 h 212"/>
                  <a:gd name="T108" fmla="*/ 36 w 44"/>
                  <a:gd name="T109" fmla="*/ 44 h 212"/>
                  <a:gd name="T110" fmla="*/ 40 w 44"/>
                  <a:gd name="T111" fmla="*/ 35 h 212"/>
                  <a:gd name="T112" fmla="*/ 40 w 44"/>
                  <a:gd name="T113" fmla="*/ 2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4" h="212">
                    <a:moveTo>
                      <a:pt x="40" y="28"/>
                    </a:moveTo>
                    <a:cubicBezTo>
                      <a:pt x="38" y="27"/>
                      <a:pt x="40" y="22"/>
                      <a:pt x="38" y="20"/>
                    </a:cubicBezTo>
                    <a:cubicBezTo>
                      <a:pt x="37" y="19"/>
                      <a:pt x="35" y="16"/>
                      <a:pt x="36" y="14"/>
                    </a:cubicBezTo>
                    <a:cubicBezTo>
                      <a:pt x="38" y="13"/>
                      <a:pt x="35" y="13"/>
                      <a:pt x="36" y="12"/>
                    </a:cubicBezTo>
                    <a:cubicBezTo>
                      <a:pt x="37" y="11"/>
                      <a:pt x="36" y="10"/>
                      <a:pt x="35" y="9"/>
                    </a:cubicBezTo>
                    <a:cubicBezTo>
                      <a:pt x="34" y="8"/>
                      <a:pt x="34" y="7"/>
                      <a:pt x="34" y="5"/>
                    </a:cubicBezTo>
                    <a:cubicBezTo>
                      <a:pt x="34" y="3"/>
                      <a:pt x="33" y="2"/>
                      <a:pt x="32" y="0"/>
                    </a:cubicBezTo>
                    <a:cubicBezTo>
                      <a:pt x="31" y="1"/>
                      <a:pt x="30" y="2"/>
                      <a:pt x="30" y="3"/>
                    </a:cubicBezTo>
                    <a:cubicBezTo>
                      <a:pt x="29" y="5"/>
                      <a:pt x="27" y="4"/>
                      <a:pt x="28" y="6"/>
                    </a:cubicBezTo>
                    <a:cubicBezTo>
                      <a:pt x="28" y="9"/>
                      <a:pt x="28" y="12"/>
                      <a:pt x="28" y="15"/>
                    </a:cubicBezTo>
                    <a:cubicBezTo>
                      <a:pt x="28" y="19"/>
                      <a:pt x="29" y="24"/>
                      <a:pt x="28" y="28"/>
                    </a:cubicBezTo>
                    <a:cubicBezTo>
                      <a:pt x="27" y="29"/>
                      <a:pt x="26" y="30"/>
                      <a:pt x="26" y="31"/>
                    </a:cubicBezTo>
                    <a:cubicBezTo>
                      <a:pt x="26" y="33"/>
                      <a:pt x="27" y="35"/>
                      <a:pt x="27" y="37"/>
                    </a:cubicBezTo>
                    <a:cubicBezTo>
                      <a:pt x="27" y="43"/>
                      <a:pt x="25" y="50"/>
                      <a:pt x="23" y="56"/>
                    </a:cubicBezTo>
                    <a:cubicBezTo>
                      <a:pt x="22" y="59"/>
                      <a:pt x="22" y="61"/>
                      <a:pt x="23" y="64"/>
                    </a:cubicBezTo>
                    <a:cubicBezTo>
                      <a:pt x="23" y="66"/>
                      <a:pt x="23" y="67"/>
                      <a:pt x="21" y="68"/>
                    </a:cubicBezTo>
                    <a:cubicBezTo>
                      <a:pt x="20" y="69"/>
                      <a:pt x="21" y="70"/>
                      <a:pt x="21" y="71"/>
                    </a:cubicBezTo>
                    <a:cubicBezTo>
                      <a:pt x="21" y="74"/>
                      <a:pt x="21" y="77"/>
                      <a:pt x="21" y="80"/>
                    </a:cubicBezTo>
                    <a:cubicBezTo>
                      <a:pt x="21" y="81"/>
                      <a:pt x="21" y="83"/>
                      <a:pt x="21" y="84"/>
                    </a:cubicBezTo>
                    <a:cubicBezTo>
                      <a:pt x="20" y="85"/>
                      <a:pt x="21" y="87"/>
                      <a:pt x="20" y="88"/>
                    </a:cubicBezTo>
                    <a:cubicBezTo>
                      <a:pt x="18" y="93"/>
                      <a:pt x="16" y="98"/>
                      <a:pt x="14" y="103"/>
                    </a:cubicBezTo>
                    <a:cubicBezTo>
                      <a:pt x="13" y="106"/>
                      <a:pt x="10" y="107"/>
                      <a:pt x="11" y="110"/>
                    </a:cubicBezTo>
                    <a:cubicBezTo>
                      <a:pt x="12" y="113"/>
                      <a:pt x="14" y="118"/>
                      <a:pt x="12" y="122"/>
                    </a:cubicBezTo>
                    <a:cubicBezTo>
                      <a:pt x="10" y="124"/>
                      <a:pt x="8" y="129"/>
                      <a:pt x="10" y="132"/>
                    </a:cubicBezTo>
                    <a:cubicBezTo>
                      <a:pt x="11" y="134"/>
                      <a:pt x="12" y="134"/>
                      <a:pt x="13" y="133"/>
                    </a:cubicBezTo>
                    <a:cubicBezTo>
                      <a:pt x="14" y="132"/>
                      <a:pt x="18" y="132"/>
                      <a:pt x="17" y="133"/>
                    </a:cubicBezTo>
                    <a:cubicBezTo>
                      <a:pt x="17" y="133"/>
                      <a:pt x="16" y="133"/>
                      <a:pt x="15" y="134"/>
                    </a:cubicBezTo>
                    <a:cubicBezTo>
                      <a:pt x="15" y="135"/>
                      <a:pt x="15" y="135"/>
                      <a:pt x="16" y="136"/>
                    </a:cubicBezTo>
                    <a:cubicBezTo>
                      <a:pt x="16" y="136"/>
                      <a:pt x="15" y="137"/>
                      <a:pt x="15" y="137"/>
                    </a:cubicBezTo>
                    <a:cubicBezTo>
                      <a:pt x="14" y="139"/>
                      <a:pt x="13" y="143"/>
                      <a:pt x="14" y="145"/>
                    </a:cubicBezTo>
                    <a:cubicBezTo>
                      <a:pt x="14" y="146"/>
                      <a:pt x="14" y="146"/>
                      <a:pt x="13" y="148"/>
                    </a:cubicBezTo>
                    <a:cubicBezTo>
                      <a:pt x="12" y="149"/>
                      <a:pt x="14" y="149"/>
                      <a:pt x="15" y="150"/>
                    </a:cubicBezTo>
                    <a:cubicBezTo>
                      <a:pt x="15" y="150"/>
                      <a:pt x="15" y="150"/>
                      <a:pt x="14" y="151"/>
                    </a:cubicBezTo>
                    <a:cubicBezTo>
                      <a:pt x="13" y="151"/>
                      <a:pt x="11" y="152"/>
                      <a:pt x="13" y="152"/>
                    </a:cubicBezTo>
                    <a:cubicBezTo>
                      <a:pt x="12" y="153"/>
                      <a:pt x="13" y="156"/>
                      <a:pt x="14" y="156"/>
                    </a:cubicBezTo>
                    <a:cubicBezTo>
                      <a:pt x="13" y="156"/>
                      <a:pt x="10" y="155"/>
                      <a:pt x="11" y="158"/>
                    </a:cubicBezTo>
                    <a:cubicBezTo>
                      <a:pt x="11" y="158"/>
                      <a:pt x="12" y="163"/>
                      <a:pt x="10" y="162"/>
                    </a:cubicBezTo>
                    <a:cubicBezTo>
                      <a:pt x="10" y="162"/>
                      <a:pt x="8" y="160"/>
                      <a:pt x="8" y="159"/>
                    </a:cubicBezTo>
                    <a:cubicBezTo>
                      <a:pt x="6" y="158"/>
                      <a:pt x="7" y="157"/>
                      <a:pt x="5" y="158"/>
                    </a:cubicBezTo>
                    <a:cubicBezTo>
                      <a:pt x="5" y="158"/>
                      <a:pt x="4" y="159"/>
                      <a:pt x="4" y="159"/>
                    </a:cubicBezTo>
                    <a:cubicBezTo>
                      <a:pt x="4" y="160"/>
                      <a:pt x="5" y="160"/>
                      <a:pt x="4" y="161"/>
                    </a:cubicBezTo>
                    <a:cubicBezTo>
                      <a:pt x="4" y="162"/>
                      <a:pt x="0" y="162"/>
                      <a:pt x="0" y="164"/>
                    </a:cubicBezTo>
                    <a:cubicBezTo>
                      <a:pt x="0" y="164"/>
                      <a:pt x="1" y="165"/>
                      <a:pt x="2" y="165"/>
                    </a:cubicBezTo>
                    <a:cubicBezTo>
                      <a:pt x="2" y="165"/>
                      <a:pt x="1" y="164"/>
                      <a:pt x="2" y="163"/>
                    </a:cubicBezTo>
                    <a:cubicBezTo>
                      <a:pt x="2" y="163"/>
                      <a:pt x="5" y="165"/>
                      <a:pt x="7" y="164"/>
                    </a:cubicBezTo>
                    <a:cubicBezTo>
                      <a:pt x="11" y="163"/>
                      <a:pt x="5" y="170"/>
                      <a:pt x="7" y="171"/>
                    </a:cubicBezTo>
                    <a:cubicBezTo>
                      <a:pt x="8" y="171"/>
                      <a:pt x="10" y="170"/>
                      <a:pt x="11" y="171"/>
                    </a:cubicBezTo>
                    <a:cubicBezTo>
                      <a:pt x="12" y="171"/>
                      <a:pt x="12" y="174"/>
                      <a:pt x="11" y="173"/>
                    </a:cubicBezTo>
                    <a:cubicBezTo>
                      <a:pt x="11" y="173"/>
                      <a:pt x="8" y="171"/>
                      <a:pt x="8" y="172"/>
                    </a:cubicBezTo>
                    <a:cubicBezTo>
                      <a:pt x="7" y="173"/>
                      <a:pt x="6" y="173"/>
                      <a:pt x="7" y="174"/>
                    </a:cubicBezTo>
                    <a:cubicBezTo>
                      <a:pt x="7" y="174"/>
                      <a:pt x="9" y="176"/>
                      <a:pt x="8" y="176"/>
                    </a:cubicBezTo>
                    <a:cubicBezTo>
                      <a:pt x="7" y="176"/>
                      <a:pt x="7" y="179"/>
                      <a:pt x="7" y="179"/>
                    </a:cubicBezTo>
                    <a:cubicBezTo>
                      <a:pt x="6" y="182"/>
                      <a:pt x="9" y="178"/>
                      <a:pt x="9" y="178"/>
                    </a:cubicBezTo>
                    <a:cubicBezTo>
                      <a:pt x="9" y="178"/>
                      <a:pt x="8" y="183"/>
                      <a:pt x="9" y="182"/>
                    </a:cubicBezTo>
                    <a:cubicBezTo>
                      <a:pt x="9" y="182"/>
                      <a:pt x="8" y="182"/>
                      <a:pt x="8" y="183"/>
                    </a:cubicBezTo>
                    <a:cubicBezTo>
                      <a:pt x="7" y="184"/>
                      <a:pt x="8" y="184"/>
                      <a:pt x="9" y="185"/>
                    </a:cubicBezTo>
                    <a:cubicBezTo>
                      <a:pt x="9" y="185"/>
                      <a:pt x="7" y="186"/>
                      <a:pt x="7" y="186"/>
                    </a:cubicBezTo>
                    <a:cubicBezTo>
                      <a:pt x="6" y="186"/>
                      <a:pt x="7" y="186"/>
                      <a:pt x="7" y="187"/>
                    </a:cubicBezTo>
                    <a:cubicBezTo>
                      <a:pt x="6" y="189"/>
                      <a:pt x="10" y="189"/>
                      <a:pt x="10" y="188"/>
                    </a:cubicBezTo>
                    <a:cubicBezTo>
                      <a:pt x="10" y="189"/>
                      <a:pt x="9" y="189"/>
                      <a:pt x="10" y="190"/>
                    </a:cubicBezTo>
                    <a:cubicBezTo>
                      <a:pt x="10" y="190"/>
                      <a:pt x="10" y="190"/>
                      <a:pt x="10" y="190"/>
                    </a:cubicBezTo>
                    <a:cubicBezTo>
                      <a:pt x="10" y="191"/>
                      <a:pt x="8" y="192"/>
                      <a:pt x="8" y="193"/>
                    </a:cubicBezTo>
                    <a:cubicBezTo>
                      <a:pt x="7" y="195"/>
                      <a:pt x="10" y="192"/>
                      <a:pt x="11" y="192"/>
                    </a:cubicBezTo>
                    <a:cubicBezTo>
                      <a:pt x="10" y="193"/>
                      <a:pt x="11" y="194"/>
                      <a:pt x="11" y="194"/>
                    </a:cubicBezTo>
                    <a:cubicBezTo>
                      <a:pt x="11" y="195"/>
                      <a:pt x="8" y="196"/>
                      <a:pt x="8" y="196"/>
                    </a:cubicBezTo>
                    <a:cubicBezTo>
                      <a:pt x="10" y="197"/>
                      <a:pt x="10" y="196"/>
                      <a:pt x="11" y="198"/>
                    </a:cubicBezTo>
                    <a:cubicBezTo>
                      <a:pt x="12" y="200"/>
                      <a:pt x="14" y="195"/>
                      <a:pt x="13" y="195"/>
                    </a:cubicBezTo>
                    <a:cubicBezTo>
                      <a:pt x="14" y="195"/>
                      <a:pt x="14" y="196"/>
                      <a:pt x="15" y="197"/>
                    </a:cubicBezTo>
                    <a:cubicBezTo>
                      <a:pt x="15" y="197"/>
                      <a:pt x="15" y="195"/>
                      <a:pt x="15" y="195"/>
                    </a:cubicBezTo>
                    <a:cubicBezTo>
                      <a:pt x="15" y="195"/>
                      <a:pt x="15" y="197"/>
                      <a:pt x="15" y="197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7" y="196"/>
                      <a:pt x="16" y="198"/>
                      <a:pt x="16" y="198"/>
                    </a:cubicBezTo>
                    <a:cubicBezTo>
                      <a:pt x="15" y="199"/>
                      <a:pt x="17" y="199"/>
                      <a:pt x="16" y="200"/>
                    </a:cubicBezTo>
                    <a:cubicBezTo>
                      <a:pt x="15" y="202"/>
                      <a:pt x="17" y="201"/>
                      <a:pt x="18" y="202"/>
                    </a:cubicBezTo>
                    <a:cubicBezTo>
                      <a:pt x="21" y="202"/>
                      <a:pt x="24" y="204"/>
                      <a:pt x="21" y="206"/>
                    </a:cubicBezTo>
                    <a:cubicBezTo>
                      <a:pt x="20" y="207"/>
                      <a:pt x="17" y="206"/>
                      <a:pt x="16" y="207"/>
                    </a:cubicBezTo>
                    <a:cubicBezTo>
                      <a:pt x="15" y="209"/>
                      <a:pt x="18" y="208"/>
                      <a:pt x="19" y="209"/>
                    </a:cubicBezTo>
                    <a:cubicBezTo>
                      <a:pt x="18" y="209"/>
                      <a:pt x="18" y="209"/>
                      <a:pt x="18" y="209"/>
                    </a:cubicBezTo>
                    <a:cubicBezTo>
                      <a:pt x="18" y="209"/>
                      <a:pt x="22" y="212"/>
                      <a:pt x="24" y="210"/>
                    </a:cubicBezTo>
                    <a:cubicBezTo>
                      <a:pt x="25" y="208"/>
                      <a:pt x="23" y="206"/>
                      <a:pt x="25" y="204"/>
                    </a:cubicBezTo>
                    <a:cubicBezTo>
                      <a:pt x="26" y="202"/>
                      <a:pt x="29" y="202"/>
                      <a:pt x="30" y="202"/>
                    </a:cubicBezTo>
                    <a:cubicBezTo>
                      <a:pt x="35" y="199"/>
                      <a:pt x="28" y="199"/>
                      <a:pt x="26" y="199"/>
                    </a:cubicBezTo>
                    <a:cubicBezTo>
                      <a:pt x="24" y="199"/>
                      <a:pt x="21" y="199"/>
                      <a:pt x="19" y="198"/>
                    </a:cubicBezTo>
                    <a:cubicBezTo>
                      <a:pt x="17" y="196"/>
                      <a:pt x="17" y="196"/>
                      <a:pt x="17" y="192"/>
                    </a:cubicBezTo>
                    <a:cubicBezTo>
                      <a:pt x="17" y="188"/>
                      <a:pt x="16" y="191"/>
                      <a:pt x="13" y="189"/>
                    </a:cubicBezTo>
                    <a:cubicBezTo>
                      <a:pt x="12" y="189"/>
                      <a:pt x="12" y="186"/>
                      <a:pt x="12" y="185"/>
                    </a:cubicBezTo>
                    <a:cubicBezTo>
                      <a:pt x="11" y="183"/>
                      <a:pt x="11" y="180"/>
                      <a:pt x="13" y="179"/>
                    </a:cubicBezTo>
                    <a:cubicBezTo>
                      <a:pt x="14" y="178"/>
                      <a:pt x="14" y="178"/>
                      <a:pt x="15" y="177"/>
                    </a:cubicBezTo>
                    <a:cubicBezTo>
                      <a:pt x="15" y="176"/>
                      <a:pt x="16" y="175"/>
                      <a:pt x="17" y="175"/>
                    </a:cubicBezTo>
                    <a:cubicBezTo>
                      <a:pt x="18" y="174"/>
                      <a:pt x="16" y="171"/>
                      <a:pt x="17" y="169"/>
                    </a:cubicBezTo>
                    <a:cubicBezTo>
                      <a:pt x="17" y="168"/>
                      <a:pt x="19" y="167"/>
                      <a:pt x="20" y="165"/>
                    </a:cubicBezTo>
                    <a:cubicBezTo>
                      <a:pt x="20" y="163"/>
                      <a:pt x="20" y="160"/>
                      <a:pt x="21" y="158"/>
                    </a:cubicBezTo>
                    <a:cubicBezTo>
                      <a:pt x="21" y="156"/>
                      <a:pt x="23" y="156"/>
                      <a:pt x="21" y="154"/>
                    </a:cubicBezTo>
                    <a:cubicBezTo>
                      <a:pt x="20" y="153"/>
                      <a:pt x="17" y="153"/>
                      <a:pt x="21" y="152"/>
                    </a:cubicBezTo>
                    <a:cubicBezTo>
                      <a:pt x="26" y="151"/>
                      <a:pt x="20" y="151"/>
                      <a:pt x="19" y="149"/>
                    </a:cubicBezTo>
                    <a:cubicBezTo>
                      <a:pt x="19" y="146"/>
                      <a:pt x="19" y="142"/>
                      <a:pt x="19" y="140"/>
                    </a:cubicBezTo>
                    <a:cubicBezTo>
                      <a:pt x="19" y="136"/>
                      <a:pt x="19" y="131"/>
                      <a:pt x="19" y="127"/>
                    </a:cubicBezTo>
                    <a:cubicBezTo>
                      <a:pt x="20" y="124"/>
                      <a:pt x="21" y="119"/>
                      <a:pt x="23" y="117"/>
                    </a:cubicBezTo>
                    <a:cubicBezTo>
                      <a:pt x="26" y="114"/>
                      <a:pt x="23" y="109"/>
                      <a:pt x="23" y="106"/>
                    </a:cubicBezTo>
                    <a:cubicBezTo>
                      <a:pt x="23" y="104"/>
                      <a:pt x="24" y="103"/>
                      <a:pt x="26" y="102"/>
                    </a:cubicBezTo>
                    <a:cubicBezTo>
                      <a:pt x="28" y="100"/>
                      <a:pt x="27" y="99"/>
                      <a:pt x="27" y="96"/>
                    </a:cubicBezTo>
                    <a:cubicBezTo>
                      <a:pt x="27" y="92"/>
                      <a:pt x="30" y="89"/>
                      <a:pt x="29" y="85"/>
                    </a:cubicBezTo>
                    <a:cubicBezTo>
                      <a:pt x="29" y="82"/>
                      <a:pt x="28" y="79"/>
                      <a:pt x="27" y="76"/>
                    </a:cubicBezTo>
                    <a:cubicBezTo>
                      <a:pt x="27" y="75"/>
                      <a:pt x="26" y="74"/>
                      <a:pt x="27" y="73"/>
                    </a:cubicBezTo>
                    <a:cubicBezTo>
                      <a:pt x="28" y="72"/>
                      <a:pt x="29" y="68"/>
                      <a:pt x="29" y="67"/>
                    </a:cubicBezTo>
                    <a:cubicBezTo>
                      <a:pt x="29" y="66"/>
                      <a:pt x="28" y="64"/>
                      <a:pt x="30" y="62"/>
                    </a:cubicBezTo>
                    <a:cubicBezTo>
                      <a:pt x="31" y="61"/>
                      <a:pt x="30" y="59"/>
                      <a:pt x="31" y="58"/>
                    </a:cubicBezTo>
                    <a:cubicBezTo>
                      <a:pt x="31" y="56"/>
                      <a:pt x="33" y="55"/>
                      <a:pt x="34" y="54"/>
                    </a:cubicBezTo>
                    <a:cubicBezTo>
                      <a:pt x="34" y="53"/>
                      <a:pt x="37" y="50"/>
                      <a:pt x="37" y="49"/>
                    </a:cubicBezTo>
                    <a:cubicBezTo>
                      <a:pt x="37" y="48"/>
                      <a:pt x="36" y="46"/>
                      <a:pt x="36" y="44"/>
                    </a:cubicBezTo>
                    <a:cubicBezTo>
                      <a:pt x="36" y="42"/>
                      <a:pt x="36" y="41"/>
                      <a:pt x="36" y="39"/>
                    </a:cubicBezTo>
                    <a:cubicBezTo>
                      <a:pt x="36" y="36"/>
                      <a:pt x="37" y="36"/>
                      <a:pt x="40" y="35"/>
                    </a:cubicBezTo>
                    <a:cubicBezTo>
                      <a:pt x="44" y="34"/>
                      <a:pt x="44" y="32"/>
                      <a:pt x="44" y="28"/>
                    </a:cubicBezTo>
                    <a:cubicBezTo>
                      <a:pt x="43" y="29"/>
                      <a:pt x="41" y="29"/>
                      <a:pt x="40" y="28"/>
                    </a:cubicBezTo>
                    <a:cubicBezTo>
                      <a:pt x="40" y="28"/>
                      <a:pt x="40" y="29"/>
                      <a:pt x="40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8" name="Freeform 626">
                <a:extLst>
                  <a:ext uri="{FF2B5EF4-FFF2-40B4-BE49-F238E27FC236}">
                    <a16:creationId xmlns:a16="http://schemas.microsoft.com/office/drawing/2014/main" id="{57FB365C-F04A-B54B-9E30-907D593CD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9848" y="9962261"/>
                <a:ext cx="348369" cy="401986"/>
              </a:xfrm>
              <a:custGeom>
                <a:avLst/>
                <a:gdLst>
                  <a:gd name="T0" fmla="*/ 61 w 64"/>
                  <a:gd name="T1" fmla="*/ 42 h 70"/>
                  <a:gd name="T2" fmla="*/ 58 w 64"/>
                  <a:gd name="T3" fmla="*/ 35 h 70"/>
                  <a:gd name="T4" fmla="*/ 50 w 64"/>
                  <a:gd name="T5" fmla="*/ 35 h 70"/>
                  <a:gd name="T6" fmla="*/ 49 w 64"/>
                  <a:gd name="T7" fmla="*/ 33 h 70"/>
                  <a:gd name="T8" fmla="*/ 47 w 64"/>
                  <a:gd name="T9" fmla="*/ 30 h 70"/>
                  <a:gd name="T10" fmla="*/ 48 w 64"/>
                  <a:gd name="T11" fmla="*/ 28 h 70"/>
                  <a:gd name="T12" fmla="*/ 47 w 64"/>
                  <a:gd name="T13" fmla="*/ 26 h 70"/>
                  <a:gd name="T14" fmla="*/ 47 w 64"/>
                  <a:gd name="T15" fmla="*/ 23 h 70"/>
                  <a:gd name="T16" fmla="*/ 41 w 64"/>
                  <a:gd name="T17" fmla="*/ 21 h 70"/>
                  <a:gd name="T18" fmla="*/ 37 w 64"/>
                  <a:gd name="T19" fmla="*/ 18 h 70"/>
                  <a:gd name="T20" fmla="*/ 33 w 64"/>
                  <a:gd name="T21" fmla="*/ 16 h 70"/>
                  <a:gd name="T22" fmla="*/ 29 w 64"/>
                  <a:gd name="T23" fmla="*/ 16 h 70"/>
                  <a:gd name="T24" fmla="*/ 23 w 64"/>
                  <a:gd name="T25" fmla="*/ 9 h 70"/>
                  <a:gd name="T26" fmla="*/ 23 w 64"/>
                  <a:gd name="T27" fmla="*/ 6 h 70"/>
                  <a:gd name="T28" fmla="*/ 23 w 64"/>
                  <a:gd name="T29" fmla="*/ 4 h 70"/>
                  <a:gd name="T30" fmla="*/ 18 w 64"/>
                  <a:gd name="T31" fmla="*/ 3 h 70"/>
                  <a:gd name="T32" fmla="*/ 10 w 64"/>
                  <a:gd name="T33" fmla="*/ 6 h 70"/>
                  <a:gd name="T34" fmla="*/ 7 w 64"/>
                  <a:gd name="T35" fmla="*/ 9 h 70"/>
                  <a:gd name="T36" fmla="*/ 2 w 64"/>
                  <a:gd name="T37" fmla="*/ 8 h 70"/>
                  <a:gd name="T38" fmla="*/ 6 w 64"/>
                  <a:gd name="T39" fmla="*/ 16 h 70"/>
                  <a:gd name="T40" fmla="*/ 5 w 64"/>
                  <a:gd name="T41" fmla="*/ 23 h 70"/>
                  <a:gd name="T42" fmla="*/ 4 w 64"/>
                  <a:gd name="T43" fmla="*/ 27 h 70"/>
                  <a:gd name="T44" fmla="*/ 3 w 64"/>
                  <a:gd name="T45" fmla="*/ 31 h 70"/>
                  <a:gd name="T46" fmla="*/ 5 w 64"/>
                  <a:gd name="T47" fmla="*/ 35 h 70"/>
                  <a:gd name="T48" fmla="*/ 3 w 64"/>
                  <a:gd name="T49" fmla="*/ 38 h 70"/>
                  <a:gd name="T50" fmla="*/ 4 w 64"/>
                  <a:gd name="T51" fmla="*/ 46 h 70"/>
                  <a:gd name="T52" fmla="*/ 4 w 64"/>
                  <a:gd name="T53" fmla="*/ 49 h 70"/>
                  <a:gd name="T54" fmla="*/ 7 w 64"/>
                  <a:gd name="T55" fmla="*/ 52 h 70"/>
                  <a:gd name="T56" fmla="*/ 7 w 64"/>
                  <a:gd name="T57" fmla="*/ 54 h 70"/>
                  <a:gd name="T58" fmla="*/ 6 w 64"/>
                  <a:gd name="T59" fmla="*/ 56 h 70"/>
                  <a:gd name="T60" fmla="*/ 9 w 64"/>
                  <a:gd name="T61" fmla="*/ 63 h 70"/>
                  <a:gd name="T62" fmla="*/ 13 w 64"/>
                  <a:gd name="T63" fmla="*/ 69 h 70"/>
                  <a:gd name="T64" fmla="*/ 14 w 64"/>
                  <a:gd name="T65" fmla="*/ 67 h 70"/>
                  <a:gd name="T66" fmla="*/ 17 w 64"/>
                  <a:gd name="T67" fmla="*/ 65 h 70"/>
                  <a:gd name="T68" fmla="*/ 20 w 64"/>
                  <a:gd name="T69" fmla="*/ 65 h 70"/>
                  <a:gd name="T70" fmla="*/ 25 w 64"/>
                  <a:gd name="T71" fmla="*/ 65 h 70"/>
                  <a:gd name="T72" fmla="*/ 28 w 64"/>
                  <a:gd name="T73" fmla="*/ 68 h 70"/>
                  <a:gd name="T74" fmla="*/ 31 w 64"/>
                  <a:gd name="T75" fmla="*/ 65 h 70"/>
                  <a:gd name="T76" fmla="*/ 37 w 64"/>
                  <a:gd name="T77" fmla="*/ 64 h 70"/>
                  <a:gd name="T78" fmla="*/ 44 w 64"/>
                  <a:gd name="T79" fmla="*/ 52 h 70"/>
                  <a:gd name="T80" fmla="*/ 52 w 64"/>
                  <a:gd name="T81" fmla="*/ 51 h 70"/>
                  <a:gd name="T82" fmla="*/ 59 w 64"/>
                  <a:gd name="T83" fmla="*/ 54 h 70"/>
                  <a:gd name="T84" fmla="*/ 61 w 64"/>
                  <a:gd name="T85" fmla="*/ 42 h 70"/>
                  <a:gd name="T86" fmla="*/ 61 w 64"/>
                  <a:gd name="T87" fmla="*/ 4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4" h="70">
                    <a:moveTo>
                      <a:pt x="61" y="42"/>
                    </a:moveTo>
                    <a:cubicBezTo>
                      <a:pt x="57" y="40"/>
                      <a:pt x="58" y="39"/>
                      <a:pt x="58" y="35"/>
                    </a:cubicBezTo>
                    <a:cubicBezTo>
                      <a:pt x="55" y="35"/>
                      <a:pt x="52" y="35"/>
                      <a:pt x="50" y="35"/>
                    </a:cubicBezTo>
                    <a:cubicBezTo>
                      <a:pt x="48" y="35"/>
                      <a:pt x="49" y="34"/>
                      <a:pt x="49" y="33"/>
                    </a:cubicBezTo>
                    <a:cubicBezTo>
                      <a:pt x="49" y="32"/>
                      <a:pt x="48" y="30"/>
                      <a:pt x="47" y="30"/>
                    </a:cubicBezTo>
                    <a:cubicBezTo>
                      <a:pt x="47" y="29"/>
                      <a:pt x="48" y="29"/>
                      <a:pt x="48" y="28"/>
                    </a:cubicBezTo>
                    <a:cubicBezTo>
                      <a:pt x="49" y="27"/>
                      <a:pt x="48" y="26"/>
                      <a:pt x="47" y="26"/>
                    </a:cubicBezTo>
                    <a:cubicBezTo>
                      <a:pt x="47" y="25"/>
                      <a:pt x="48" y="24"/>
                      <a:pt x="47" y="23"/>
                    </a:cubicBezTo>
                    <a:cubicBezTo>
                      <a:pt x="45" y="21"/>
                      <a:pt x="43" y="21"/>
                      <a:pt x="41" y="21"/>
                    </a:cubicBezTo>
                    <a:cubicBezTo>
                      <a:pt x="40" y="21"/>
                      <a:pt x="38" y="19"/>
                      <a:pt x="37" y="18"/>
                    </a:cubicBezTo>
                    <a:cubicBezTo>
                      <a:pt x="35" y="18"/>
                      <a:pt x="34" y="16"/>
                      <a:pt x="33" y="16"/>
                    </a:cubicBezTo>
                    <a:cubicBezTo>
                      <a:pt x="31" y="16"/>
                      <a:pt x="30" y="16"/>
                      <a:pt x="29" y="16"/>
                    </a:cubicBezTo>
                    <a:cubicBezTo>
                      <a:pt x="27" y="16"/>
                      <a:pt x="23" y="11"/>
                      <a:pt x="23" y="9"/>
                    </a:cubicBezTo>
                    <a:cubicBezTo>
                      <a:pt x="23" y="8"/>
                      <a:pt x="23" y="7"/>
                      <a:pt x="23" y="6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3" y="0"/>
                      <a:pt x="21" y="2"/>
                      <a:pt x="18" y="3"/>
                    </a:cubicBezTo>
                    <a:cubicBezTo>
                      <a:pt x="15" y="3"/>
                      <a:pt x="13" y="6"/>
                      <a:pt x="10" y="6"/>
                    </a:cubicBezTo>
                    <a:cubicBezTo>
                      <a:pt x="8" y="6"/>
                      <a:pt x="8" y="8"/>
                      <a:pt x="7" y="9"/>
                    </a:cubicBezTo>
                    <a:cubicBezTo>
                      <a:pt x="6" y="9"/>
                      <a:pt x="3" y="8"/>
                      <a:pt x="2" y="8"/>
                    </a:cubicBezTo>
                    <a:cubicBezTo>
                      <a:pt x="4" y="9"/>
                      <a:pt x="5" y="14"/>
                      <a:pt x="6" y="16"/>
                    </a:cubicBezTo>
                    <a:cubicBezTo>
                      <a:pt x="4" y="17"/>
                      <a:pt x="5" y="21"/>
                      <a:pt x="5" y="23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3" y="31"/>
                    </a:cubicBezTo>
                    <a:cubicBezTo>
                      <a:pt x="2" y="33"/>
                      <a:pt x="5" y="33"/>
                      <a:pt x="5" y="35"/>
                    </a:cubicBezTo>
                    <a:cubicBezTo>
                      <a:pt x="5" y="36"/>
                      <a:pt x="3" y="37"/>
                      <a:pt x="3" y="38"/>
                    </a:cubicBezTo>
                    <a:cubicBezTo>
                      <a:pt x="0" y="41"/>
                      <a:pt x="4" y="42"/>
                      <a:pt x="4" y="46"/>
                    </a:cubicBezTo>
                    <a:cubicBezTo>
                      <a:pt x="4" y="47"/>
                      <a:pt x="4" y="48"/>
                      <a:pt x="4" y="49"/>
                    </a:cubicBezTo>
                    <a:cubicBezTo>
                      <a:pt x="5" y="50"/>
                      <a:pt x="6" y="51"/>
                      <a:pt x="7" y="52"/>
                    </a:cubicBezTo>
                    <a:cubicBezTo>
                      <a:pt x="7" y="53"/>
                      <a:pt x="5" y="53"/>
                      <a:pt x="7" y="54"/>
                    </a:cubicBezTo>
                    <a:cubicBezTo>
                      <a:pt x="7" y="54"/>
                      <a:pt x="6" y="56"/>
                      <a:pt x="6" y="56"/>
                    </a:cubicBezTo>
                    <a:cubicBezTo>
                      <a:pt x="6" y="59"/>
                      <a:pt x="9" y="61"/>
                      <a:pt x="9" y="63"/>
                    </a:cubicBezTo>
                    <a:cubicBezTo>
                      <a:pt x="10" y="66"/>
                      <a:pt x="8" y="69"/>
                      <a:pt x="13" y="69"/>
                    </a:cubicBezTo>
                    <a:cubicBezTo>
                      <a:pt x="14" y="70"/>
                      <a:pt x="14" y="68"/>
                      <a:pt x="14" y="67"/>
                    </a:cubicBezTo>
                    <a:cubicBezTo>
                      <a:pt x="14" y="66"/>
                      <a:pt x="16" y="65"/>
                      <a:pt x="17" y="65"/>
                    </a:cubicBezTo>
                    <a:cubicBezTo>
                      <a:pt x="18" y="64"/>
                      <a:pt x="19" y="63"/>
                      <a:pt x="20" y="65"/>
                    </a:cubicBezTo>
                    <a:cubicBezTo>
                      <a:pt x="22" y="66"/>
                      <a:pt x="24" y="65"/>
                      <a:pt x="25" y="65"/>
                    </a:cubicBezTo>
                    <a:cubicBezTo>
                      <a:pt x="27" y="65"/>
                      <a:pt x="27" y="68"/>
                      <a:pt x="28" y="68"/>
                    </a:cubicBezTo>
                    <a:cubicBezTo>
                      <a:pt x="29" y="68"/>
                      <a:pt x="30" y="66"/>
                      <a:pt x="31" y="65"/>
                    </a:cubicBezTo>
                    <a:cubicBezTo>
                      <a:pt x="32" y="63"/>
                      <a:pt x="36" y="66"/>
                      <a:pt x="37" y="64"/>
                    </a:cubicBezTo>
                    <a:cubicBezTo>
                      <a:pt x="39" y="59"/>
                      <a:pt x="38" y="54"/>
                      <a:pt x="44" y="52"/>
                    </a:cubicBezTo>
                    <a:cubicBezTo>
                      <a:pt x="46" y="51"/>
                      <a:pt x="49" y="51"/>
                      <a:pt x="52" y="51"/>
                    </a:cubicBezTo>
                    <a:cubicBezTo>
                      <a:pt x="55" y="51"/>
                      <a:pt x="57" y="52"/>
                      <a:pt x="59" y="54"/>
                    </a:cubicBezTo>
                    <a:cubicBezTo>
                      <a:pt x="60" y="51"/>
                      <a:pt x="64" y="43"/>
                      <a:pt x="61" y="42"/>
                    </a:cubicBezTo>
                    <a:cubicBezTo>
                      <a:pt x="60" y="41"/>
                      <a:pt x="62" y="42"/>
                      <a:pt x="6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9" name="Freeform 627">
                <a:extLst>
                  <a:ext uri="{FF2B5EF4-FFF2-40B4-BE49-F238E27FC236}">
                    <a16:creationId xmlns:a16="http://schemas.microsoft.com/office/drawing/2014/main" id="{7C4E8193-9AF8-074A-93AB-99F1E45A87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6270" y="10248552"/>
                <a:ext cx="244599" cy="254918"/>
              </a:xfrm>
              <a:custGeom>
                <a:avLst/>
                <a:gdLst>
                  <a:gd name="T0" fmla="*/ 40 w 45"/>
                  <a:gd name="T1" fmla="*/ 24 h 44"/>
                  <a:gd name="T2" fmla="*/ 36 w 45"/>
                  <a:gd name="T3" fmla="*/ 24 h 44"/>
                  <a:gd name="T4" fmla="*/ 36 w 45"/>
                  <a:gd name="T5" fmla="*/ 20 h 44"/>
                  <a:gd name="T6" fmla="*/ 34 w 45"/>
                  <a:gd name="T7" fmla="*/ 17 h 44"/>
                  <a:gd name="T8" fmla="*/ 29 w 45"/>
                  <a:gd name="T9" fmla="*/ 16 h 44"/>
                  <a:gd name="T10" fmla="*/ 25 w 45"/>
                  <a:gd name="T11" fmla="*/ 15 h 44"/>
                  <a:gd name="T12" fmla="*/ 25 w 45"/>
                  <a:gd name="T13" fmla="*/ 12 h 44"/>
                  <a:gd name="T14" fmla="*/ 24 w 45"/>
                  <a:gd name="T15" fmla="*/ 7 h 44"/>
                  <a:gd name="T16" fmla="*/ 21 w 45"/>
                  <a:gd name="T17" fmla="*/ 3 h 44"/>
                  <a:gd name="T18" fmla="*/ 14 w 45"/>
                  <a:gd name="T19" fmla="*/ 1 h 44"/>
                  <a:gd name="T20" fmla="*/ 5 w 45"/>
                  <a:gd name="T21" fmla="*/ 3 h 44"/>
                  <a:gd name="T22" fmla="*/ 2 w 45"/>
                  <a:gd name="T23" fmla="*/ 11 h 44"/>
                  <a:gd name="T24" fmla="*/ 1 w 45"/>
                  <a:gd name="T25" fmla="*/ 14 h 44"/>
                  <a:gd name="T26" fmla="*/ 2 w 45"/>
                  <a:gd name="T27" fmla="*/ 17 h 44"/>
                  <a:gd name="T28" fmla="*/ 9 w 45"/>
                  <a:gd name="T29" fmla="*/ 24 h 44"/>
                  <a:gd name="T30" fmla="*/ 13 w 45"/>
                  <a:gd name="T31" fmla="*/ 25 h 44"/>
                  <a:gd name="T32" fmla="*/ 17 w 45"/>
                  <a:gd name="T33" fmla="*/ 27 h 44"/>
                  <a:gd name="T34" fmla="*/ 25 w 45"/>
                  <a:gd name="T35" fmla="*/ 35 h 44"/>
                  <a:gd name="T36" fmla="*/ 22 w 45"/>
                  <a:gd name="T37" fmla="*/ 39 h 44"/>
                  <a:gd name="T38" fmla="*/ 20 w 45"/>
                  <a:gd name="T39" fmla="*/ 42 h 44"/>
                  <a:gd name="T40" fmla="*/ 28 w 45"/>
                  <a:gd name="T41" fmla="*/ 44 h 44"/>
                  <a:gd name="T42" fmla="*/ 32 w 45"/>
                  <a:gd name="T43" fmla="*/ 43 h 44"/>
                  <a:gd name="T44" fmla="*/ 37 w 45"/>
                  <a:gd name="T45" fmla="*/ 42 h 44"/>
                  <a:gd name="T46" fmla="*/ 40 w 45"/>
                  <a:gd name="T47" fmla="*/ 39 h 44"/>
                  <a:gd name="T48" fmla="*/ 41 w 45"/>
                  <a:gd name="T49" fmla="*/ 34 h 44"/>
                  <a:gd name="T50" fmla="*/ 40 w 45"/>
                  <a:gd name="T51" fmla="*/ 24 h 44"/>
                  <a:gd name="T52" fmla="*/ 40 w 45"/>
                  <a:gd name="T53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" h="44">
                    <a:moveTo>
                      <a:pt x="40" y="24"/>
                    </a:moveTo>
                    <a:cubicBezTo>
                      <a:pt x="39" y="25"/>
                      <a:pt x="37" y="26"/>
                      <a:pt x="36" y="24"/>
                    </a:cubicBezTo>
                    <a:cubicBezTo>
                      <a:pt x="35" y="23"/>
                      <a:pt x="37" y="22"/>
                      <a:pt x="36" y="20"/>
                    </a:cubicBezTo>
                    <a:cubicBezTo>
                      <a:pt x="35" y="19"/>
                      <a:pt x="35" y="18"/>
                      <a:pt x="34" y="17"/>
                    </a:cubicBezTo>
                    <a:cubicBezTo>
                      <a:pt x="31" y="15"/>
                      <a:pt x="31" y="17"/>
                      <a:pt x="29" y="16"/>
                    </a:cubicBezTo>
                    <a:cubicBezTo>
                      <a:pt x="28" y="16"/>
                      <a:pt x="27" y="16"/>
                      <a:pt x="25" y="15"/>
                    </a:cubicBezTo>
                    <a:cubicBezTo>
                      <a:pt x="23" y="15"/>
                      <a:pt x="24" y="13"/>
                      <a:pt x="25" y="12"/>
                    </a:cubicBezTo>
                    <a:cubicBezTo>
                      <a:pt x="25" y="10"/>
                      <a:pt x="24" y="8"/>
                      <a:pt x="24" y="7"/>
                    </a:cubicBezTo>
                    <a:cubicBezTo>
                      <a:pt x="23" y="4"/>
                      <a:pt x="24" y="4"/>
                      <a:pt x="21" y="3"/>
                    </a:cubicBezTo>
                    <a:cubicBezTo>
                      <a:pt x="19" y="1"/>
                      <a:pt x="18" y="0"/>
                      <a:pt x="14" y="1"/>
                    </a:cubicBezTo>
                    <a:cubicBezTo>
                      <a:pt x="11" y="1"/>
                      <a:pt x="7" y="2"/>
                      <a:pt x="5" y="3"/>
                    </a:cubicBezTo>
                    <a:cubicBezTo>
                      <a:pt x="2" y="6"/>
                      <a:pt x="3" y="8"/>
                      <a:pt x="2" y="11"/>
                    </a:cubicBezTo>
                    <a:cubicBezTo>
                      <a:pt x="2" y="12"/>
                      <a:pt x="1" y="13"/>
                      <a:pt x="1" y="14"/>
                    </a:cubicBezTo>
                    <a:cubicBezTo>
                      <a:pt x="0" y="15"/>
                      <a:pt x="1" y="15"/>
                      <a:pt x="2" y="17"/>
                    </a:cubicBezTo>
                    <a:cubicBezTo>
                      <a:pt x="4" y="20"/>
                      <a:pt x="6" y="21"/>
                      <a:pt x="9" y="24"/>
                    </a:cubicBezTo>
                    <a:cubicBezTo>
                      <a:pt x="10" y="25"/>
                      <a:pt x="12" y="25"/>
                      <a:pt x="13" y="25"/>
                    </a:cubicBezTo>
                    <a:cubicBezTo>
                      <a:pt x="15" y="25"/>
                      <a:pt x="16" y="26"/>
                      <a:pt x="17" y="27"/>
                    </a:cubicBezTo>
                    <a:cubicBezTo>
                      <a:pt x="19" y="28"/>
                      <a:pt x="27" y="31"/>
                      <a:pt x="25" y="35"/>
                    </a:cubicBezTo>
                    <a:cubicBezTo>
                      <a:pt x="24" y="36"/>
                      <a:pt x="22" y="37"/>
                      <a:pt x="22" y="39"/>
                    </a:cubicBezTo>
                    <a:cubicBezTo>
                      <a:pt x="22" y="41"/>
                      <a:pt x="22" y="41"/>
                      <a:pt x="20" y="42"/>
                    </a:cubicBezTo>
                    <a:cubicBezTo>
                      <a:pt x="19" y="44"/>
                      <a:pt x="27" y="43"/>
                      <a:pt x="28" y="44"/>
                    </a:cubicBezTo>
                    <a:cubicBezTo>
                      <a:pt x="30" y="44"/>
                      <a:pt x="30" y="44"/>
                      <a:pt x="32" y="43"/>
                    </a:cubicBezTo>
                    <a:cubicBezTo>
                      <a:pt x="33" y="41"/>
                      <a:pt x="36" y="43"/>
                      <a:pt x="37" y="42"/>
                    </a:cubicBezTo>
                    <a:cubicBezTo>
                      <a:pt x="38" y="41"/>
                      <a:pt x="39" y="40"/>
                      <a:pt x="40" y="39"/>
                    </a:cubicBezTo>
                    <a:cubicBezTo>
                      <a:pt x="41" y="37"/>
                      <a:pt x="40" y="35"/>
                      <a:pt x="41" y="34"/>
                    </a:cubicBezTo>
                    <a:cubicBezTo>
                      <a:pt x="41" y="32"/>
                      <a:pt x="45" y="24"/>
                      <a:pt x="40" y="24"/>
                    </a:cubicBezTo>
                    <a:cubicBezTo>
                      <a:pt x="40" y="25"/>
                      <a:pt x="41" y="24"/>
                      <a:pt x="40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0" name="Freeform 628">
                <a:extLst>
                  <a:ext uri="{FF2B5EF4-FFF2-40B4-BE49-F238E27FC236}">
                    <a16:creationId xmlns:a16="http://schemas.microsoft.com/office/drawing/2014/main" id="{EC750572-7587-9A4F-AC60-C11C392B92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26815" y="9540665"/>
                <a:ext cx="1080312" cy="1158896"/>
              </a:xfrm>
              <a:custGeom>
                <a:avLst/>
                <a:gdLst>
                  <a:gd name="T0" fmla="*/ 188 w 199"/>
                  <a:gd name="T1" fmla="*/ 51 h 201"/>
                  <a:gd name="T2" fmla="*/ 165 w 199"/>
                  <a:gd name="T3" fmla="*/ 41 h 201"/>
                  <a:gd name="T4" fmla="*/ 135 w 199"/>
                  <a:gd name="T5" fmla="*/ 30 h 201"/>
                  <a:gd name="T6" fmla="*/ 122 w 199"/>
                  <a:gd name="T7" fmla="*/ 36 h 201"/>
                  <a:gd name="T8" fmla="*/ 116 w 199"/>
                  <a:gd name="T9" fmla="*/ 29 h 201"/>
                  <a:gd name="T10" fmla="*/ 111 w 199"/>
                  <a:gd name="T11" fmla="*/ 33 h 201"/>
                  <a:gd name="T12" fmla="*/ 120 w 199"/>
                  <a:gd name="T13" fmla="*/ 23 h 201"/>
                  <a:gd name="T14" fmla="*/ 116 w 199"/>
                  <a:gd name="T15" fmla="*/ 8 h 201"/>
                  <a:gd name="T16" fmla="*/ 105 w 199"/>
                  <a:gd name="T17" fmla="*/ 15 h 201"/>
                  <a:gd name="T18" fmla="*/ 93 w 199"/>
                  <a:gd name="T19" fmla="*/ 14 h 201"/>
                  <a:gd name="T20" fmla="*/ 77 w 199"/>
                  <a:gd name="T21" fmla="*/ 19 h 201"/>
                  <a:gd name="T22" fmla="*/ 69 w 199"/>
                  <a:gd name="T23" fmla="*/ 1 h 201"/>
                  <a:gd name="T24" fmla="*/ 56 w 199"/>
                  <a:gd name="T25" fmla="*/ 7 h 201"/>
                  <a:gd name="T26" fmla="*/ 50 w 199"/>
                  <a:gd name="T27" fmla="*/ 11 h 201"/>
                  <a:gd name="T28" fmla="*/ 51 w 199"/>
                  <a:gd name="T29" fmla="*/ 16 h 201"/>
                  <a:gd name="T30" fmla="*/ 41 w 199"/>
                  <a:gd name="T31" fmla="*/ 22 h 201"/>
                  <a:gd name="T32" fmla="*/ 27 w 199"/>
                  <a:gd name="T33" fmla="*/ 18 h 201"/>
                  <a:gd name="T34" fmla="*/ 25 w 199"/>
                  <a:gd name="T35" fmla="*/ 21 h 201"/>
                  <a:gd name="T36" fmla="*/ 22 w 199"/>
                  <a:gd name="T37" fmla="*/ 39 h 201"/>
                  <a:gd name="T38" fmla="*/ 10 w 199"/>
                  <a:gd name="T39" fmla="*/ 49 h 201"/>
                  <a:gd name="T40" fmla="*/ 2 w 199"/>
                  <a:gd name="T41" fmla="*/ 66 h 201"/>
                  <a:gd name="T42" fmla="*/ 9 w 199"/>
                  <a:gd name="T43" fmla="*/ 75 h 201"/>
                  <a:gd name="T44" fmla="*/ 24 w 199"/>
                  <a:gd name="T45" fmla="*/ 81 h 201"/>
                  <a:gd name="T46" fmla="*/ 39 w 199"/>
                  <a:gd name="T47" fmla="*/ 76 h 201"/>
                  <a:gd name="T48" fmla="*/ 49 w 199"/>
                  <a:gd name="T49" fmla="*/ 88 h 201"/>
                  <a:gd name="T50" fmla="*/ 61 w 199"/>
                  <a:gd name="T51" fmla="*/ 94 h 201"/>
                  <a:gd name="T52" fmla="*/ 68 w 199"/>
                  <a:gd name="T53" fmla="*/ 102 h 201"/>
                  <a:gd name="T54" fmla="*/ 80 w 199"/>
                  <a:gd name="T55" fmla="*/ 114 h 201"/>
                  <a:gd name="T56" fmla="*/ 82 w 199"/>
                  <a:gd name="T57" fmla="*/ 135 h 201"/>
                  <a:gd name="T58" fmla="*/ 93 w 199"/>
                  <a:gd name="T59" fmla="*/ 145 h 201"/>
                  <a:gd name="T60" fmla="*/ 98 w 199"/>
                  <a:gd name="T61" fmla="*/ 157 h 201"/>
                  <a:gd name="T62" fmla="*/ 90 w 199"/>
                  <a:gd name="T63" fmla="*/ 173 h 201"/>
                  <a:gd name="T64" fmla="*/ 86 w 199"/>
                  <a:gd name="T65" fmla="*/ 181 h 201"/>
                  <a:gd name="T66" fmla="*/ 94 w 199"/>
                  <a:gd name="T67" fmla="*/ 187 h 201"/>
                  <a:gd name="T68" fmla="*/ 107 w 199"/>
                  <a:gd name="T69" fmla="*/ 197 h 201"/>
                  <a:gd name="T70" fmla="*/ 119 w 199"/>
                  <a:gd name="T71" fmla="*/ 180 h 201"/>
                  <a:gd name="T72" fmla="*/ 128 w 199"/>
                  <a:gd name="T73" fmla="*/ 157 h 201"/>
                  <a:gd name="T74" fmla="*/ 137 w 199"/>
                  <a:gd name="T75" fmla="*/ 149 h 201"/>
                  <a:gd name="T76" fmla="*/ 144 w 199"/>
                  <a:gd name="T77" fmla="*/ 147 h 201"/>
                  <a:gd name="T78" fmla="*/ 155 w 199"/>
                  <a:gd name="T79" fmla="*/ 142 h 201"/>
                  <a:gd name="T80" fmla="*/ 163 w 199"/>
                  <a:gd name="T81" fmla="*/ 139 h 201"/>
                  <a:gd name="T82" fmla="*/ 169 w 199"/>
                  <a:gd name="T83" fmla="*/ 130 h 201"/>
                  <a:gd name="T84" fmla="*/ 175 w 199"/>
                  <a:gd name="T85" fmla="*/ 116 h 201"/>
                  <a:gd name="T86" fmla="*/ 176 w 199"/>
                  <a:gd name="T87" fmla="*/ 98 h 201"/>
                  <a:gd name="T88" fmla="*/ 178 w 199"/>
                  <a:gd name="T89" fmla="*/ 91 h 201"/>
                  <a:gd name="T90" fmla="*/ 182 w 199"/>
                  <a:gd name="T91" fmla="*/ 86 h 201"/>
                  <a:gd name="T92" fmla="*/ 196 w 199"/>
                  <a:gd name="T93" fmla="*/ 57 h 201"/>
                  <a:gd name="T94" fmla="*/ 110 w 199"/>
                  <a:gd name="T95" fmla="*/ 190 h 201"/>
                  <a:gd name="T96" fmla="*/ 115 w 199"/>
                  <a:gd name="T97" fmla="*/ 18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9" h="201">
                    <a:moveTo>
                      <a:pt x="196" y="57"/>
                    </a:moveTo>
                    <a:cubicBezTo>
                      <a:pt x="195" y="55"/>
                      <a:pt x="195" y="53"/>
                      <a:pt x="194" y="52"/>
                    </a:cubicBezTo>
                    <a:cubicBezTo>
                      <a:pt x="192" y="51"/>
                      <a:pt x="189" y="52"/>
                      <a:pt x="188" y="51"/>
                    </a:cubicBezTo>
                    <a:cubicBezTo>
                      <a:pt x="183" y="50"/>
                      <a:pt x="180" y="46"/>
                      <a:pt x="177" y="44"/>
                    </a:cubicBezTo>
                    <a:cubicBezTo>
                      <a:pt x="175" y="43"/>
                      <a:pt x="173" y="42"/>
                      <a:pt x="172" y="41"/>
                    </a:cubicBezTo>
                    <a:cubicBezTo>
                      <a:pt x="169" y="40"/>
                      <a:pt x="168" y="41"/>
                      <a:pt x="165" y="41"/>
                    </a:cubicBezTo>
                    <a:cubicBezTo>
                      <a:pt x="161" y="42"/>
                      <a:pt x="157" y="37"/>
                      <a:pt x="153" y="39"/>
                    </a:cubicBezTo>
                    <a:cubicBezTo>
                      <a:pt x="150" y="40"/>
                      <a:pt x="147" y="35"/>
                      <a:pt x="145" y="34"/>
                    </a:cubicBezTo>
                    <a:cubicBezTo>
                      <a:pt x="142" y="32"/>
                      <a:pt x="138" y="30"/>
                      <a:pt x="135" y="30"/>
                    </a:cubicBezTo>
                    <a:cubicBezTo>
                      <a:pt x="133" y="29"/>
                      <a:pt x="131" y="29"/>
                      <a:pt x="130" y="30"/>
                    </a:cubicBezTo>
                    <a:cubicBezTo>
                      <a:pt x="129" y="33"/>
                      <a:pt x="126" y="34"/>
                      <a:pt x="125" y="36"/>
                    </a:cubicBezTo>
                    <a:cubicBezTo>
                      <a:pt x="123" y="39"/>
                      <a:pt x="124" y="38"/>
                      <a:pt x="122" y="36"/>
                    </a:cubicBezTo>
                    <a:cubicBezTo>
                      <a:pt x="122" y="36"/>
                      <a:pt x="121" y="35"/>
                      <a:pt x="121" y="35"/>
                    </a:cubicBezTo>
                    <a:cubicBezTo>
                      <a:pt x="119" y="34"/>
                      <a:pt x="120" y="36"/>
                      <a:pt x="119" y="37"/>
                    </a:cubicBezTo>
                    <a:cubicBezTo>
                      <a:pt x="118" y="38"/>
                      <a:pt x="115" y="29"/>
                      <a:pt x="116" y="29"/>
                    </a:cubicBezTo>
                    <a:cubicBezTo>
                      <a:pt x="116" y="29"/>
                      <a:pt x="113" y="33"/>
                      <a:pt x="112" y="33"/>
                    </a:cubicBezTo>
                    <a:cubicBezTo>
                      <a:pt x="112" y="33"/>
                      <a:pt x="116" y="30"/>
                      <a:pt x="115" y="29"/>
                    </a:cubicBezTo>
                    <a:cubicBezTo>
                      <a:pt x="113" y="28"/>
                      <a:pt x="113" y="33"/>
                      <a:pt x="111" y="33"/>
                    </a:cubicBezTo>
                    <a:cubicBezTo>
                      <a:pt x="111" y="33"/>
                      <a:pt x="115" y="27"/>
                      <a:pt x="115" y="26"/>
                    </a:cubicBezTo>
                    <a:cubicBezTo>
                      <a:pt x="115" y="25"/>
                      <a:pt x="117" y="25"/>
                      <a:pt x="117" y="24"/>
                    </a:cubicBezTo>
                    <a:cubicBezTo>
                      <a:pt x="118" y="23"/>
                      <a:pt x="119" y="25"/>
                      <a:pt x="120" y="23"/>
                    </a:cubicBezTo>
                    <a:cubicBezTo>
                      <a:pt x="121" y="22"/>
                      <a:pt x="120" y="22"/>
                      <a:pt x="120" y="20"/>
                    </a:cubicBezTo>
                    <a:cubicBezTo>
                      <a:pt x="121" y="19"/>
                      <a:pt x="121" y="17"/>
                      <a:pt x="119" y="16"/>
                    </a:cubicBezTo>
                    <a:cubicBezTo>
                      <a:pt x="116" y="15"/>
                      <a:pt x="116" y="11"/>
                      <a:pt x="116" y="8"/>
                    </a:cubicBezTo>
                    <a:cubicBezTo>
                      <a:pt x="116" y="7"/>
                      <a:pt x="115" y="6"/>
                      <a:pt x="114" y="5"/>
                    </a:cubicBezTo>
                    <a:cubicBezTo>
                      <a:pt x="113" y="4"/>
                      <a:pt x="112" y="7"/>
                      <a:pt x="111" y="8"/>
                    </a:cubicBezTo>
                    <a:cubicBezTo>
                      <a:pt x="110" y="11"/>
                      <a:pt x="108" y="15"/>
                      <a:pt x="105" y="15"/>
                    </a:cubicBezTo>
                    <a:cubicBezTo>
                      <a:pt x="104" y="15"/>
                      <a:pt x="103" y="14"/>
                      <a:pt x="101" y="14"/>
                    </a:cubicBezTo>
                    <a:cubicBezTo>
                      <a:pt x="100" y="14"/>
                      <a:pt x="99" y="15"/>
                      <a:pt x="98" y="14"/>
                    </a:cubicBezTo>
                    <a:cubicBezTo>
                      <a:pt x="96" y="13"/>
                      <a:pt x="95" y="14"/>
                      <a:pt x="93" y="14"/>
                    </a:cubicBezTo>
                    <a:cubicBezTo>
                      <a:pt x="91" y="14"/>
                      <a:pt x="92" y="14"/>
                      <a:pt x="91" y="16"/>
                    </a:cubicBezTo>
                    <a:cubicBezTo>
                      <a:pt x="90" y="17"/>
                      <a:pt x="85" y="16"/>
                      <a:pt x="84" y="17"/>
                    </a:cubicBezTo>
                    <a:cubicBezTo>
                      <a:pt x="82" y="17"/>
                      <a:pt x="79" y="19"/>
                      <a:pt x="77" y="19"/>
                    </a:cubicBezTo>
                    <a:cubicBezTo>
                      <a:pt x="74" y="19"/>
                      <a:pt x="72" y="15"/>
                      <a:pt x="72" y="13"/>
                    </a:cubicBezTo>
                    <a:cubicBezTo>
                      <a:pt x="70" y="10"/>
                      <a:pt x="74" y="8"/>
                      <a:pt x="73" y="5"/>
                    </a:cubicBezTo>
                    <a:cubicBezTo>
                      <a:pt x="72" y="3"/>
                      <a:pt x="71" y="0"/>
                      <a:pt x="69" y="1"/>
                    </a:cubicBezTo>
                    <a:cubicBezTo>
                      <a:pt x="69" y="2"/>
                      <a:pt x="62" y="5"/>
                      <a:pt x="61" y="5"/>
                    </a:cubicBezTo>
                    <a:cubicBezTo>
                      <a:pt x="60" y="5"/>
                      <a:pt x="58" y="5"/>
                      <a:pt x="58" y="6"/>
                    </a:cubicBezTo>
                    <a:cubicBezTo>
                      <a:pt x="57" y="6"/>
                      <a:pt x="57" y="9"/>
                      <a:pt x="56" y="7"/>
                    </a:cubicBezTo>
                    <a:cubicBezTo>
                      <a:pt x="55" y="6"/>
                      <a:pt x="47" y="5"/>
                      <a:pt x="47" y="6"/>
                    </a:cubicBezTo>
                    <a:cubicBezTo>
                      <a:pt x="47" y="6"/>
                      <a:pt x="49" y="7"/>
                      <a:pt x="49" y="7"/>
                    </a:cubicBezTo>
                    <a:cubicBezTo>
                      <a:pt x="50" y="8"/>
                      <a:pt x="50" y="9"/>
                      <a:pt x="50" y="11"/>
                    </a:cubicBezTo>
                    <a:cubicBezTo>
                      <a:pt x="51" y="11"/>
                      <a:pt x="51" y="13"/>
                      <a:pt x="52" y="14"/>
                    </a:cubicBezTo>
                    <a:cubicBezTo>
                      <a:pt x="52" y="14"/>
                      <a:pt x="54" y="14"/>
                      <a:pt x="54" y="14"/>
                    </a:cubicBezTo>
                    <a:cubicBezTo>
                      <a:pt x="54" y="15"/>
                      <a:pt x="52" y="16"/>
                      <a:pt x="51" y="16"/>
                    </a:cubicBezTo>
                    <a:cubicBezTo>
                      <a:pt x="50" y="17"/>
                      <a:pt x="50" y="18"/>
                      <a:pt x="49" y="19"/>
                    </a:cubicBezTo>
                    <a:cubicBezTo>
                      <a:pt x="49" y="19"/>
                      <a:pt x="44" y="23"/>
                      <a:pt x="43" y="22"/>
                    </a:cubicBezTo>
                    <a:cubicBezTo>
                      <a:pt x="43" y="21"/>
                      <a:pt x="42" y="21"/>
                      <a:pt x="41" y="22"/>
                    </a:cubicBezTo>
                    <a:cubicBezTo>
                      <a:pt x="40" y="23"/>
                      <a:pt x="38" y="21"/>
                      <a:pt x="38" y="21"/>
                    </a:cubicBezTo>
                    <a:cubicBezTo>
                      <a:pt x="36" y="20"/>
                      <a:pt x="35" y="16"/>
                      <a:pt x="34" y="16"/>
                    </a:cubicBezTo>
                    <a:cubicBezTo>
                      <a:pt x="32" y="15"/>
                      <a:pt x="29" y="18"/>
                      <a:pt x="27" y="18"/>
                    </a:cubicBezTo>
                    <a:cubicBezTo>
                      <a:pt x="25" y="18"/>
                      <a:pt x="23" y="18"/>
                      <a:pt x="21" y="18"/>
                    </a:cubicBezTo>
                    <a:cubicBezTo>
                      <a:pt x="21" y="18"/>
                      <a:pt x="21" y="20"/>
                      <a:pt x="22" y="20"/>
                    </a:cubicBezTo>
                    <a:cubicBezTo>
                      <a:pt x="22" y="21"/>
                      <a:pt x="24" y="21"/>
                      <a:pt x="25" y="21"/>
                    </a:cubicBezTo>
                    <a:cubicBezTo>
                      <a:pt x="25" y="22"/>
                      <a:pt x="21" y="23"/>
                      <a:pt x="20" y="23"/>
                    </a:cubicBezTo>
                    <a:cubicBezTo>
                      <a:pt x="19" y="24"/>
                      <a:pt x="21" y="27"/>
                      <a:pt x="22" y="28"/>
                    </a:cubicBezTo>
                    <a:cubicBezTo>
                      <a:pt x="24" y="32"/>
                      <a:pt x="24" y="35"/>
                      <a:pt x="22" y="39"/>
                    </a:cubicBezTo>
                    <a:cubicBezTo>
                      <a:pt x="22" y="41"/>
                      <a:pt x="22" y="47"/>
                      <a:pt x="20" y="47"/>
                    </a:cubicBezTo>
                    <a:cubicBezTo>
                      <a:pt x="19" y="48"/>
                      <a:pt x="17" y="47"/>
                      <a:pt x="15" y="48"/>
                    </a:cubicBezTo>
                    <a:cubicBezTo>
                      <a:pt x="14" y="49"/>
                      <a:pt x="11" y="49"/>
                      <a:pt x="10" y="49"/>
                    </a:cubicBezTo>
                    <a:cubicBezTo>
                      <a:pt x="5" y="51"/>
                      <a:pt x="5" y="53"/>
                      <a:pt x="5" y="57"/>
                    </a:cubicBezTo>
                    <a:cubicBezTo>
                      <a:pt x="5" y="59"/>
                      <a:pt x="2" y="59"/>
                      <a:pt x="2" y="60"/>
                    </a:cubicBezTo>
                    <a:cubicBezTo>
                      <a:pt x="2" y="63"/>
                      <a:pt x="0" y="64"/>
                      <a:pt x="2" y="66"/>
                    </a:cubicBezTo>
                    <a:cubicBezTo>
                      <a:pt x="4" y="68"/>
                      <a:pt x="4" y="70"/>
                      <a:pt x="5" y="72"/>
                    </a:cubicBezTo>
                    <a:cubicBezTo>
                      <a:pt x="5" y="73"/>
                      <a:pt x="6" y="73"/>
                      <a:pt x="7" y="73"/>
                    </a:cubicBezTo>
                    <a:cubicBezTo>
                      <a:pt x="8" y="73"/>
                      <a:pt x="8" y="74"/>
                      <a:pt x="9" y="75"/>
                    </a:cubicBezTo>
                    <a:cubicBezTo>
                      <a:pt x="11" y="78"/>
                      <a:pt x="16" y="75"/>
                      <a:pt x="18" y="73"/>
                    </a:cubicBezTo>
                    <a:cubicBezTo>
                      <a:pt x="18" y="76"/>
                      <a:pt x="16" y="81"/>
                      <a:pt x="19" y="82"/>
                    </a:cubicBezTo>
                    <a:cubicBezTo>
                      <a:pt x="20" y="82"/>
                      <a:pt x="23" y="81"/>
                      <a:pt x="24" y="81"/>
                    </a:cubicBezTo>
                    <a:cubicBezTo>
                      <a:pt x="27" y="82"/>
                      <a:pt x="28" y="82"/>
                      <a:pt x="30" y="80"/>
                    </a:cubicBezTo>
                    <a:cubicBezTo>
                      <a:pt x="30" y="79"/>
                      <a:pt x="32" y="79"/>
                      <a:pt x="33" y="79"/>
                    </a:cubicBezTo>
                    <a:cubicBezTo>
                      <a:pt x="35" y="77"/>
                      <a:pt x="37" y="76"/>
                      <a:pt x="39" y="76"/>
                    </a:cubicBezTo>
                    <a:cubicBezTo>
                      <a:pt x="41" y="75"/>
                      <a:pt x="46" y="73"/>
                      <a:pt x="44" y="77"/>
                    </a:cubicBezTo>
                    <a:cubicBezTo>
                      <a:pt x="44" y="79"/>
                      <a:pt x="43" y="81"/>
                      <a:pt x="44" y="83"/>
                    </a:cubicBezTo>
                    <a:cubicBezTo>
                      <a:pt x="45" y="85"/>
                      <a:pt x="47" y="87"/>
                      <a:pt x="49" y="88"/>
                    </a:cubicBezTo>
                    <a:cubicBezTo>
                      <a:pt x="51" y="90"/>
                      <a:pt x="54" y="89"/>
                      <a:pt x="56" y="90"/>
                    </a:cubicBezTo>
                    <a:cubicBezTo>
                      <a:pt x="57" y="91"/>
                      <a:pt x="58" y="92"/>
                      <a:pt x="59" y="92"/>
                    </a:cubicBezTo>
                    <a:cubicBezTo>
                      <a:pt x="60" y="92"/>
                      <a:pt x="61" y="93"/>
                      <a:pt x="61" y="94"/>
                    </a:cubicBezTo>
                    <a:cubicBezTo>
                      <a:pt x="63" y="94"/>
                      <a:pt x="68" y="93"/>
                      <a:pt x="68" y="96"/>
                    </a:cubicBezTo>
                    <a:cubicBezTo>
                      <a:pt x="69" y="98"/>
                      <a:pt x="68" y="98"/>
                      <a:pt x="69" y="100"/>
                    </a:cubicBezTo>
                    <a:cubicBezTo>
                      <a:pt x="70" y="101"/>
                      <a:pt x="69" y="101"/>
                      <a:pt x="68" y="102"/>
                    </a:cubicBezTo>
                    <a:cubicBezTo>
                      <a:pt x="68" y="102"/>
                      <a:pt x="70" y="107"/>
                      <a:pt x="70" y="108"/>
                    </a:cubicBezTo>
                    <a:cubicBezTo>
                      <a:pt x="70" y="109"/>
                      <a:pt x="78" y="108"/>
                      <a:pt x="79" y="108"/>
                    </a:cubicBezTo>
                    <a:cubicBezTo>
                      <a:pt x="79" y="110"/>
                      <a:pt x="78" y="113"/>
                      <a:pt x="80" y="114"/>
                    </a:cubicBezTo>
                    <a:cubicBezTo>
                      <a:pt x="83" y="116"/>
                      <a:pt x="83" y="118"/>
                      <a:pt x="82" y="122"/>
                    </a:cubicBezTo>
                    <a:cubicBezTo>
                      <a:pt x="81" y="124"/>
                      <a:pt x="80" y="127"/>
                      <a:pt x="81" y="130"/>
                    </a:cubicBezTo>
                    <a:cubicBezTo>
                      <a:pt x="81" y="131"/>
                      <a:pt x="82" y="133"/>
                      <a:pt x="82" y="135"/>
                    </a:cubicBezTo>
                    <a:cubicBezTo>
                      <a:pt x="82" y="136"/>
                      <a:pt x="80" y="138"/>
                      <a:pt x="82" y="138"/>
                    </a:cubicBezTo>
                    <a:cubicBezTo>
                      <a:pt x="83" y="139"/>
                      <a:pt x="86" y="140"/>
                      <a:pt x="88" y="139"/>
                    </a:cubicBezTo>
                    <a:cubicBezTo>
                      <a:pt x="90" y="137"/>
                      <a:pt x="94" y="144"/>
                      <a:pt x="93" y="145"/>
                    </a:cubicBezTo>
                    <a:cubicBezTo>
                      <a:pt x="93" y="146"/>
                      <a:pt x="93" y="147"/>
                      <a:pt x="94" y="148"/>
                    </a:cubicBezTo>
                    <a:cubicBezTo>
                      <a:pt x="95" y="149"/>
                      <a:pt x="97" y="147"/>
                      <a:pt x="98" y="148"/>
                    </a:cubicBezTo>
                    <a:cubicBezTo>
                      <a:pt x="102" y="150"/>
                      <a:pt x="98" y="154"/>
                      <a:pt x="98" y="157"/>
                    </a:cubicBezTo>
                    <a:cubicBezTo>
                      <a:pt x="100" y="154"/>
                      <a:pt x="102" y="160"/>
                      <a:pt x="102" y="160"/>
                    </a:cubicBezTo>
                    <a:cubicBezTo>
                      <a:pt x="103" y="164"/>
                      <a:pt x="101" y="165"/>
                      <a:pt x="98" y="166"/>
                    </a:cubicBezTo>
                    <a:cubicBezTo>
                      <a:pt x="94" y="168"/>
                      <a:pt x="92" y="170"/>
                      <a:pt x="90" y="173"/>
                    </a:cubicBezTo>
                    <a:cubicBezTo>
                      <a:pt x="89" y="175"/>
                      <a:pt x="88" y="176"/>
                      <a:pt x="86" y="177"/>
                    </a:cubicBezTo>
                    <a:cubicBezTo>
                      <a:pt x="85" y="179"/>
                      <a:pt x="83" y="180"/>
                      <a:pt x="81" y="182"/>
                    </a:cubicBezTo>
                    <a:cubicBezTo>
                      <a:pt x="83" y="182"/>
                      <a:pt x="85" y="181"/>
                      <a:pt x="86" y="181"/>
                    </a:cubicBezTo>
                    <a:cubicBezTo>
                      <a:pt x="87" y="181"/>
                      <a:pt x="88" y="183"/>
                      <a:pt x="89" y="183"/>
                    </a:cubicBezTo>
                    <a:cubicBezTo>
                      <a:pt x="89" y="184"/>
                      <a:pt x="90" y="185"/>
                      <a:pt x="91" y="186"/>
                    </a:cubicBezTo>
                    <a:cubicBezTo>
                      <a:pt x="92" y="187"/>
                      <a:pt x="93" y="186"/>
                      <a:pt x="94" y="187"/>
                    </a:cubicBezTo>
                    <a:cubicBezTo>
                      <a:pt x="96" y="189"/>
                      <a:pt x="100" y="190"/>
                      <a:pt x="101" y="193"/>
                    </a:cubicBezTo>
                    <a:cubicBezTo>
                      <a:pt x="102" y="195"/>
                      <a:pt x="103" y="199"/>
                      <a:pt x="104" y="201"/>
                    </a:cubicBezTo>
                    <a:cubicBezTo>
                      <a:pt x="105" y="200"/>
                      <a:pt x="106" y="199"/>
                      <a:pt x="107" y="197"/>
                    </a:cubicBezTo>
                    <a:cubicBezTo>
                      <a:pt x="107" y="196"/>
                      <a:pt x="108" y="194"/>
                      <a:pt x="109" y="193"/>
                    </a:cubicBezTo>
                    <a:cubicBezTo>
                      <a:pt x="110" y="190"/>
                      <a:pt x="113" y="189"/>
                      <a:pt x="116" y="187"/>
                    </a:cubicBezTo>
                    <a:cubicBezTo>
                      <a:pt x="118" y="185"/>
                      <a:pt x="118" y="183"/>
                      <a:pt x="119" y="180"/>
                    </a:cubicBezTo>
                    <a:cubicBezTo>
                      <a:pt x="121" y="176"/>
                      <a:pt x="124" y="175"/>
                      <a:pt x="126" y="172"/>
                    </a:cubicBezTo>
                    <a:cubicBezTo>
                      <a:pt x="129" y="169"/>
                      <a:pt x="126" y="165"/>
                      <a:pt x="127" y="161"/>
                    </a:cubicBezTo>
                    <a:cubicBezTo>
                      <a:pt x="128" y="160"/>
                      <a:pt x="128" y="159"/>
                      <a:pt x="128" y="157"/>
                    </a:cubicBezTo>
                    <a:cubicBezTo>
                      <a:pt x="128" y="156"/>
                      <a:pt x="128" y="156"/>
                      <a:pt x="129" y="156"/>
                    </a:cubicBezTo>
                    <a:cubicBezTo>
                      <a:pt x="131" y="155"/>
                      <a:pt x="132" y="153"/>
                      <a:pt x="133" y="152"/>
                    </a:cubicBezTo>
                    <a:cubicBezTo>
                      <a:pt x="134" y="151"/>
                      <a:pt x="135" y="150"/>
                      <a:pt x="137" y="149"/>
                    </a:cubicBezTo>
                    <a:cubicBezTo>
                      <a:pt x="138" y="149"/>
                      <a:pt x="139" y="148"/>
                      <a:pt x="141" y="147"/>
                    </a:cubicBezTo>
                    <a:cubicBezTo>
                      <a:pt x="142" y="147"/>
                      <a:pt x="143" y="148"/>
                      <a:pt x="144" y="148"/>
                    </a:cubicBezTo>
                    <a:cubicBezTo>
                      <a:pt x="145" y="148"/>
                      <a:pt x="144" y="147"/>
                      <a:pt x="144" y="147"/>
                    </a:cubicBezTo>
                    <a:cubicBezTo>
                      <a:pt x="143" y="146"/>
                      <a:pt x="147" y="145"/>
                      <a:pt x="147" y="145"/>
                    </a:cubicBezTo>
                    <a:cubicBezTo>
                      <a:pt x="147" y="145"/>
                      <a:pt x="149" y="142"/>
                      <a:pt x="149" y="143"/>
                    </a:cubicBezTo>
                    <a:cubicBezTo>
                      <a:pt x="150" y="144"/>
                      <a:pt x="155" y="142"/>
                      <a:pt x="155" y="142"/>
                    </a:cubicBezTo>
                    <a:cubicBezTo>
                      <a:pt x="156" y="142"/>
                      <a:pt x="155" y="143"/>
                      <a:pt x="156" y="143"/>
                    </a:cubicBezTo>
                    <a:cubicBezTo>
                      <a:pt x="157" y="143"/>
                      <a:pt x="160" y="143"/>
                      <a:pt x="161" y="142"/>
                    </a:cubicBezTo>
                    <a:cubicBezTo>
                      <a:pt x="162" y="141"/>
                      <a:pt x="162" y="140"/>
                      <a:pt x="163" y="139"/>
                    </a:cubicBezTo>
                    <a:cubicBezTo>
                      <a:pt x="164" y="139"/>
                      <a:pt x="165" y="138"/>
                      <a:pt x="165" y="137"/>
                    </a:cubicBezTo>
                    <a:cubicBezTo>
                      <a:pt x="166" y="136"/>
                      <a:pt x="165" y="134"/>
                      <a:pt x="166" y="133"/>
                    </a:cubicBezTo>
                    <a:cubicBezTo>
                      <a:pt x="167" y="132"/>
                      <a:pt x="168" y="131"/>
                      <a:pt x="169" y="130"/>
                    </a:cubicBezTo>
                    <a:cubicBezTo>
                      <a:pt x="171" y="127"/>
                      <a:pt x="172" y="126"/>
                      <a:pt x="172" y="123"/>
                    </a:cubicBezTo>
                    <a:cubicBezTo>
                      <a:pt x="172" y="121"/>
                      <a:pt x="172" y="120"/>
                      <a:pt x="173" y="118"/>
                    </a:cubicBezTo>
                    <a:cubicBezTo>
                      <a:pt x="173" y="117"/>
                      <a:pt x="174" y="117"/>
                      <a:pt x="175" y="116"/>
                    </a:cubicBezTo>
                    <a:cubicBezTo>
                      <a:pt x="176" y="115"/>
                      <a:pt x="175" y="113"/>
                      <a:pt x="175" y="112"/>
                    </a:cubicBezTo>
                    <a:cubicBezTo>
                      <a:pt x="175" y="110"/>
                      <a:pt x="176" y="109"/>
                      <a:pt x="176" y="107"/>
                    </a:cubicBezTo>
                    <a:cubicBezTo>
                      <a:pt x="177" y="104"/>
                      <a:pt x="176" y="101"/>
                      <a:pt x="176" y="98"/>
                    </a:cubicBezTo>
                    <a:cubicBezTo>
                      <a:pt x="176" y="96"/>
                      <a:pt x="175" y="94"/>
                      <a:pt x="176" y="93"/>
                    </a:cubicBezTo>
                    <a:cubicBezTo>
                      <a:pt x="177" y="91"/>
                      <a:pt x="176" y="92"/>
                      <a:pt x="176" y="90"/>
                    </a:cubicBezTo>
                    <a:cubicBezTo>
                      <a:pt x="176" y="90"/>
                      <a:pt x="178" y="91"/>
                      <a:pt x="178" y="91"/>
                    </a:cubicBezTo>
                    <a:cubicBezTo>
                      <a:pt x="178" y="91"/>
                      <a:pt x="178" y="90"/>
                      <a:pt x="178" y="90"/>
                    </a:cubicBezTo>
                    <a:cubicBezTo>
                      <a:pt x="178" y="90"/>
                      <a:pt x="179" y="90"/>
                      <a:pt x="179" y="90"/>
                    </a:cubicBezTo>
                    <a:cubicBezTo>
                      <a:pt x="181" y="90"/>
                      <a:pt x="182" y="87"/>
                      <a:pt x="182" y="86"/>
                    </a:cubicBezTo>
                    <a:cubicBezTo>
                      <a:pt x="183" y="85"/>
                      <a:pt x="184" y="83"/>
                      <a:pt x="185" y="81"/>
                    </a:cubicBezTo>
                    <a:cubicBezTo>
                      <a:pt x="187" y="79"/>
                      <a:pt x="189" y="79"/>
                      <a:pt x="190" y="77"/>
                    </a:cubicBezTo>
                    <a:cubicBezTo>
                      <a:pt x="195" y="71"/>
                      <a:pt x="199" y="64"/>
                      <a:pt x="196" y="57"/>
                    </a:cubicBezTo>
                    <a:cubicBezTo>
                      <a:pt x="194" y="53"/>
                      <a:pt x="198" y="60"/>
                      <a:pt x="196" y="57"/>
                    </a:cubicBezTo>
                    <a:close/>
                    <a:moveTo>
                      <a:pt x="115" y="186"/>
                    </a:moveTo>
                    <a:cubicBezTo>
                      <a:pt x="113" y="187"/>
                      <a:pt x="112" y="189"/>
                      <a:pt x="110" y="190"/>
                    </a:cubicBezTo>
                    <a:cubicBezTo>
                      <a:pt x="107" y="191"/>
                      <a:pt x="112" y="188"/>
                      <a:pt x="112" y="187"/>
                    </a:cubicBezTo>
                    <a:cubicBezTo>
                      <a:pt x="113" y="186"/>
                      <a:pt x="114" y="184"/>
                      <a:pt x="116" y="182"/>
                    </a:cubicBezTo>
                    <a:cubicBezTo>
                      <a:pt x="118" y="180"/>
                      <a:pt x="117" y="184"/>
                      <a:pt x="115" y="186"/>
                    </a:cubicBezTo>
                    <a:cubicBezTo>
                      <a:pt x="115" y="186"/>
                      <a:pt x="116" y="185"/>
                      <a:pt x="115" y="18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1" name="Freeform 629">
                <a:extLst>
                  <a:ext uri="{FF2B5EF4-FFF2-40B4-BE49-F238E27FC236}">
                    <a16:creationId xmlns:a16="http://schemas.microsoft.com/office/drawing/2014/main" id="{8AB42FA2-247E-5D49-A066-147627247E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5598" y="10577985"/>
                <a:ext cx="146389" cy="160794"/>
              </a:xfrm>
              <a:custGeom>
                <a:avLst/>
                <a:gdLst>
                  <a:gd name="T0" fmla="*/ 21 w 27"/>
                  <a:gd name="T1" fmla="*/ 10 h 28"/>
                  <a:gd name="T2" fmla="*/ 17 w 27"/>
                  <a:gd name="T3" fmla="*/ 7 h 28"/>
                  <a:gd name="T4" fmla="*/ 14 w 27"/>
                  <a:gd name="T5" fmla="*/ 6 h 28"/>
                  <a:gd name="T6" fmla="*/ 11 w 27"/>
                  <a:gd name="T7" fmla="*/ 3 h 28"/>
                  <a:gd name="T8" fmla="*/ 6 w 27"/>
                  <a:gd name="T9" fmla="*/ 2 h 28"/>
                  <a:gd name="T10" fmla="*/ 4 w 27"/>
                  <a:gd name="T11" fmla="*/ 3 h 28"/>
                  <a:gd name="T12" fmla="*/ 3 w 27"/>
                  <a:gd name="T13" fmla="*/ 6 h 28"/>
                  <a:gd name="T14" fmla="*/ 3 w 27"/>
                  <a:gd name="T15" fmla="*/ 12 h 28"/>
                  <a:gd name="T16" fmla="*/ 2 w 27"/>
                  <a:gd name="T17" fmla="*/ 17 h 28"/>
                  <a:gd name="T18" fmla="*/ 1 w 27"/>
                  <a:gd name="T19" fmla="*/ 22 h 28"/>
                  <a:gd name="T20" fmla="*/ 4 w 27"/>
                  <a:gd name="T21" fmla="*/ 25 h 28"/>
                  <a:gd name="T22" fmla="*/ 9 w 27"/>
                  <a:gd name="T23" fmla="*/ 26 h 28"/>
                  <a:gd name="T24" fmla="*/ 13 w 27"/>
                  <a:gd name="T25" fmla="*/ 28 h 28"/>
                  <a:gd name="T26" fmla="*/ 19 w 27"/>
                  <a:gd name="T27" fmla="*/ 28 h 28"/>
                  <a:gd name="T28" fmla="*/ 24 w 27"/>
                  <a:gd name="T29" fmla="*/ 25 h 28"/>
                  <a:gd name="T30" fmla="*/ 26 w 27"/>
                  <a:gd name="T31" fmla="*/ 19 h 28"/>
                  <a:gd name="T32" fmla="*/ 24 w 27"/>
                  <a:gd name="T33" fmla="*/ 14 h 28"/>
                  <a:gd name="T34" fmla="*/ 21 w 27"/>
                  <a:gd name="T35" fmla="*/ 10 h 28"/>
                  <a:gd name="T36" fmla="*/ 21 w 27"/>
                  <a:gd name="T3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8">
                    <a:moveTo>
                      <a:pt x="21" y="10"/>
                    </a:moveTo>
                    <a:cubicBezTo>
                      <a:pt x="20" y="8"/>
                      <a:pt x="18" y="8"/>
                      <a:pt x="17" y="7"/>
                    </a:cubicBezTo>
                    <a:cubicBezTo>
                      <a:pt x="16" y="6"/>
                      <a:pt x="15" y="7"/>
                      <a:pt x="14" y="6"/>
                    </a:cubicBezTo>
                    <a:cubicBezTo>
                      <a:pt x="13" y="5"/>
                      <a:pt x="12" y="4"/>
                      <a:pt x="11" y="3"/>
                    </a:cubicBezTo>
                    <a:cubicBezTo>
                      <a:pt x="10" y="0"/>
                      <a:pt x="9" y="1"/>
                      <a:pt x="6" y="2"/>
                    </a:cubicBezTo>
                    <a:cubicBezTo>
                      <a:pt x="5" y="2"/>
                      <a:pt x="5" y="1"/>
                      <a:pt x="4" y="3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3" y="8"/>
                      <a:pt x="3" y="10"/>
                      <a:pt x="3" y="12"/>
                    </a:cubicBezTo>
                    <a:cubicBezTo>
                      <a:pt x="3" y="13"/>
                      <a:pt x="3" y="15"/>
                      <a:pt x="2" y="17"/>
                    </a:cubicBezTo>
                    <a:cubicBezTo>
                      <a:pt x="0" y="19"/>
                      <a:pt x="0" y="19"/>
                      <a:pt x="1" y="22"/>
                    </a:cubicBezTo>
                    <a:cubicBezTo>
                      <a:pt x="2" y="24"/>
                      <a:pt x="2" y="24"/>
                      <a:pt x="4" y="25"/>
                    </a:cubicBezTo>
                    <a:cubicBezTo>
                      <a:pt x="6" y="25"/>
                      <a:pt x="8" y="25"/>
                      <a:pt x="9" y="26"/>
                    </a:cubicBezTo>
                    <a:cubicBezTo>
                      <a:pt x="10" y="26"/>
                      <a:pt x="12" y="28"/>
                      <a:pt x="13" y="28"/>
                    </a:cubicBezTo>
                    <a:cubicBezTo>
                      <a:pt x="15" y="27"/>
                      <a:pt x="17" y="28"/>
                      <a:pt x="19" y="28"/>
                    </a:cubicBezTo>
                    <a:cubicBezTo>
                      <a:pt x="20" y="28"/>
                      <a:pt x="23" y="26"/>
                      <a:pt x="24" y="25"/>
                    </a:cubicBezTo>
                    <a:cubicBezTo>
                      <a:pt x="26" y="23"/>
                      <a:pt x="27" y="21"/>
                      <a:pt x="26" y="19"/>
                    </a:cubicBezTo>
                    <a:cubicBezTo>
                      <a:pt x="25" y="17"/>
                      <a:pt x="25" y="16"/>
                      <a:pt x="24" y="14"/>
                    </a:cubicBezTo>
                    <a:cubicBezTo>
                      <a:pt x="24" y="12"/>
                      <a:pt x="23" y="11"/>
                      <a:pt x="21" y="10"/>
                    </a:cubicBezTo>
                    <a:cubicBezTo>
                      <a:pt x="20" y="9"/>
                      <a:pt x="22" y="10"/>
                      <a:pt x="21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2" name="Freeform 630">
                <a:extLst>
                  <a:ext uri="{FF2B5EF4-FFF2-40B4-BE49-F238E27FC236}">
                    <a16:creationId xmlns:a16="http://schemas.microsoft.com/office/drawing/2014/main" id="{6452E6AB-5054-6D42-AED4-B89ADF0577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6815" y="10325027"/>
                <a:ext cx="559612" cy="1029474"/>
              </a:xfrm>
              <a:custGeom>
                <a:avLst/>
                <a:gdLst>
                  <a:gd name="T0" fmla="*/ 80 w 103"/>
                  <a:gd name="T1" fmla="*/ 52 h 179"/>
                  <a:gd name="T2" fmla="*/ 85 w 103"/>
                  <a:gd name="T3" fmla="*/ 42 h 179"/>
                  <a:gd name="T4" fmla="*/ 102 w 103"/>
                  <a:gd name="T5" fmla="*/ 29 h 179"/>
                  <a:gd name="T6" fmla="*/ 99 w 103"/>
                  <a:gd name="T7" fmla="*/ 21 h 179"/>
                  <a:gd name="T8" fmla="*/ 94 w 103"/>
                  <a:gd name="T9" fmla="*/ 29 h 179"/>
                  <a:gd name="T10" fmla="*/ 82 w 103"/>
                  <a:gd name="T11" fmla="*/ 30 h 179"/>
                  <a:gd name="T12" fmla="*/ 79 w 103"/>
                  <a:gd name="T13" fmla="*/ 28 h 179"/>
                  <a:gd name="T14" fmla="*/ 81 w 103"/>
                  <a:gd name="T15" fmla="*/ 22 h 179"/>
                  <a:gd name="T16" fmla="*/ 64 w 103"/>
                  <a:gd name="T17" fmla="*/ 9 h 179"/>
                  <a:gd name="T18" fmla="*/ 57 w 103"/>
                  <a:gd name="T19" fmla="*/ 2 h 179"/>
                  <a:gd name="T20" fmla="*/ 48 w 103"/>
                  <a:gd name="T21" fmla="*/ 4 h 179"/>
                  <a:gd name="T22" fmla="*/ 39 w 103"/>
                  <a:gd name="T23" fmla="*/ 1 h 179"/>
                  <a:gd name="T24" fmla="*/ 35 w 103"/>
                  <a:gd name="T25" fmla="*/ 9 h 179"/>
                  <a:gd name="T26" fmla="*/ 27 w 103"/>
                  <a:gd name="T27" fmla="*/ 22 h 179"/>
                  <a:gd name="T28" fmla="*/ 25 w 103"/>
                  <a:gd name="T29" fmla="*/ 32 h 179"/>
                  <a:gd name="T30" fmla="*/ 21 w 103"/>
                  <a:gd name="T31" fmla="*/ 39 h 179"/>
                  <a:gd name="T32" fmla="*/ 19 w 103"/>
                  <a:gd name="T33" fmla="*/ 47 h 179"/>
                  <a:gd name="T34" fmla="*/ 17 w 103"/>
                  <a:gd name="T35" fmla="*/ 52 h 179"/>
                  <a:gd name="T36" fmla="*/ 20 w 103"/>
                  <a:gd name="T37" fmla="*/ 61 h 179"/>
                  <a:gd name="T38" fmla="*/ 18 w 103"/>
                  <a:gd name="T39" fmla="*/ 79 h 179"/>
                  <a:gd name="T40" fmla="*/ 15 w 103"/>
                  <a:gd name="T41" fmla="*/ 94 h 179"/>
                  <a:gd name="T42" fmla="*/ 10 w 103"/>
                  <a:gd name="T43" fmla="*/ 117 h 179"/>
                  <a:gd name="T44" fmla="*/ 13 w 103"/>
                  <a:gd name="T45" fmla="*/ 130 h 179"/>
                  <a:gd name="T46" fmla="*/ 12 w 103"/>
                  <a:gd name="T47" fmla="*/ 135 h 179"/>
                  <a:gd name="T48" fmla="*/ 8 w 103"/>
                  <a:gd name="T49" fmla="*/ 147 h 179"/>
                  <a:gd name="T50" fmla="*/ 5 w 103"/>
                  <a:gd name="T51" fmla="*/ 156 h 179"/>
                  <a:gd name="T52" fmla="*/ 8 w 103"/>
                  <a:gd name="T53" fmla="*/ 170 h 179"/>
                  <a:gd name="T54" fmla="*/ 13 w 103"/>
                  <a:gd name="T55" fmla="*/ 176 h 179"/>
                  <a:gd name="T56" fmla="*/ 23 w 103"/>
                  <a:gd name="T57" fmla="*/ 178 h 179"/>
                  <a:gd name="T58" fmla="*/ 27 w 103"/>
                  <a:gd name="T59" fmla="*/ 179 h 179"/>
                  <a:gd name="T60" fmla="*/ 24 w 103"/>
                  <a:gd name="T61" fmla="*/ 169 h 179"/>
                  <a:gd name="T62" fmla="*/ 25 w 103"/>
                  <a:gd name="T63" fmla="*/ 163 h 179"/>
                  <a:gd name="T64" fmla="*/ 28 w 103"/>
                  <a:gd name="T65" fmla="*/ 163 h 179"/>
                  <a:gd name="T66" fmla="*/ 31 w 103"/>
                  <a:gd name="T67" fmla="*/ 157 h 179"/>
                  <a:gd name="T68" fmla="*/ 40 w 103"/>
                  <a:gd name="T69" fmla="*/ 151 h 179"/>
                  <a:gd name="T70" fmla="*/ 41 w 103"/>
                  <a:gd name="T71" fmla="*/ 145 h 179"/>
                  <a:gd name="T72" fmla="*/ 32 w 103"/>
                  <a:gd name="T73" fmla="*/ 140 h 179"/>
                  <a:gd name="T74" fmla="*/ 39 w 103"/>
                  <a:gd name="T75" fmla="*/ 131 h 179"/>
                  <a:gd name="T76" fmla="*/ 43 w 103"/>
                  <a:gd name="T77" fmla="*/ 124 h 179"/>
                  <a:gd name="T78" fmla="*/ 48 w 103"/>
                  <a:gd name="T79" fmla="*/ 116 h 179"/>
                  <a:gd name="T80" fmla="*/ 51 w 103"/>
                  <a:gd name="T81" fmla="*/ 114 h 179"/>
                  <a:gd name="T82" fmla="*/ 45 w 103"/>
                  <a:gd name="T83" fmla="*/ 113 h 179"/>
                  <a:gd name="T84" fmla="*/ 54 w 103"/>
                  <a:gd name="T85" fmla="*/ 108 h 179"/>
                  <a:gd name="T86" fmla="*/ 58 w 103"/>
                  <a:gd name="T87" fmla="*/ 102 h 179"/>
                  <a:gd name="T88" fmla="*/ 59 w 103"/>
                  <a:gd name="T89" fmla="*/ 97 h 179"/>
                  <a:gd name="T90" fmla="*/ 60 w 103"/>
                  <a:gd name="T91" fmla="*/ 96 h 179"/>
                  <a:gd name="T92" fmla="*/ 76 w 103"/>
                  <a:gd name="T93" fmla="*/ 93 h 179"/>
                  <a:gd name="T94" fmla="*/ 84 w 103"/>
                  <a:gd name="T95" fmla="*/ 87 h 179"/>
                  <a:gd name="T96" fmla="*/ 83 w 103"/>
                  <a:gd name="T97" fmla="*/ 78 h 179"/>
                  <a:gd name="T98" fmla="*/ 78 w 103"/>
                  <a:gd name="T99" fmla="*/ 69 h 179"/>
                  <a:gd name="T100" fmla="*/ 78 w 103"/>
                  <a:gd name="T101" fmla="*/ 66 h 179"/>
                  <a:gd name="T102" fmla="*/ 78 w 103"/>
                  <a:gd name="T103" fmla="*/ 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3" h="179">
                    <a:moveTo>
                      <a:pt x="78" y="62"/>
                    </a:moveTo>
                    <a:cubicBezTo>
                      <a:pt x="81" y="59"/>
                      <a:pt x="79" y="56"/>
                      <a:pt x="80" y="52"/>
                    </a:cubicBezTo>
                    <a:cubicBezTo>
                      <a:pt x="80" y="51"/>
                      <a:pt x="80" y="49"/>
                      <a:pt x="80" y="48"/>
                    </a:cubicBezTo>
                    <a:cubicBezTo>
                      <a:pt x="81" y="45"/>
                      <a:pt x="83" y="44"/>
                      <a:pt x="85" y="42"/>
                    </a:cubicBezTo>
                    <a:cubicBezTo>
                      <a:pt x="89" y="39"/>
                      <a:pt x="91" y="34"/>
                      <a:pt x="95" y="31"/>
                    </a:cubicBezTo>
                    <a:cubicBezTo>
                      <a:pt x="97" y="30"/>
                      <a:pt x="100" y="30"/>
                      <a:pt x="102" y="29"/>
                    </a:cubicBezTo>
                    <a:cubicBezTo>
                      <a:pt x="103" y="27"/>
                      <a:pt x="102" y="24"/>
                      <a:pt x="101" y="23"/>
                    </a:cubicBezTo>
                    <a:cubicBezTo>
                      <a:pt x="100" y="21"/>
                      <a:pt x="101" y="21"/>
                      <a:pt x="99" y="21"/>
                    </a:cubicBezTo>
                    <a:cubicBezTo>
                      <a:pt x="97" y="20"/>
                      <a:pt x="98" y="24"/>
                      <a:pt x="97" y="25"/>
                    </a:cubicBezTo>
                    <a:cubicBezTo>
                      <a:pt x="96" y="26"/>
                      <a:pt x="95" y="28"/>
                      <a:pt x="94" y="29"/>
                    </a:cubicBezTo>
                    <a:cubicBezTo>
                      <a:pt x="93" y="30"/>
                      <a:pt x="90" y="29"/>
                      <a:pt x="88" y="30"/>
                    </a:cubicBezTo>
                    <a:cubicBezTo>
                      <a:pt x="87" y="32"/>
                      <a:pt x="84" y="30"/>
                      <a:pt x="82" y="30"/>
                    </a:cubicBezTo>
                    <a:cubicBezTo>
                      <a:pt x="81" y="30"/>
                      <a:pt x="79" y="31"/>
                      <a:pt x="78" y="30"/>
                    </a:cubicBezTo>
                    <a:cubicBezTo>
                      <a:pt x="76" y="30"/>
                      <a:pt x="79" y="28"/>
                      <a:pt x="79" y="28"/>
                    </a:cubicBezTo>
                    <a:cubicBezTo>
                      <a:pt x="80" y="27"/>
                      <a:pt x="79" y="26"/>
                      <a:pt x="79" y="26"/>
                    </a:cubicBezTo>
                    <a:cubicBezTo>
                      <a:pt x="79" y="24"/>
                      <a:pt x="80" y="23"/>
                      <a:pt x="81" y="22"/>
                    </a:cubicBezTo>
                    <a:cubicBezTo>
                      <a:pt x="85" y="18"/>
                      <a:pt x="77" y="16"/>
                      <a:pt x="74" y="14"/>
                    </a:cubicBezTo>
                    <a:cubicBezTo>
                      <a:pt x="71" y="12"/>
                      <a:pt x="67" y="12"/>
                      <a:pt x="64" y="9"/>
                    </a:cubicBezTo>
                    <a:cubicBezTo>
                      <a:pt x="63" y="8"/>
                      <a:pt x="61" y="7"/>
                      <a:pt x="60" y="6"/>
                    </a:cubicBezTo>
                    <a:cubicBezTo>
                      <a:pt x="59" y="4"/>
                      <a:pt x="58" y="2"/>
                      <a:pt x="57" y="2"/>
                    </a:cubicBezTo>
                    <a:cubicBezTo>
                      <a:pt x="56" y="1"/>
                      <a:pt x="53" y="1"/>
                      <a:pt x="52" y="2"/>
                    </a:cubicBezTo>
                    <a:cubicBezTo>
                      <a:pt x="51" y="3"/>
                      <a:pt x="50" y="6"/>
                      <a:pt x="48" y="4"/>
                    </a:cubicBezTo>
                    <a:cubicBezTo>
                      <a:pt x="47" y="2"/>
                      <a:pt x="45" y="2"/>
                      <a:pt x="43" y="2"/>
                    </a:cubicBezTo>
                    <a:cubicBezTo>
                      <a:pt x="41" y="2"/>
                      <a:pt x="41" y="0"/>
                      <a:pt x="39" y="1"/>
                    </a:cubicBezTo>
                    <a:cubicBezTo>
                      <a:pt x="38" y="2"/>
                      <a:pt x="35" y="3"/>
                      <a:pt x="35" y="4"/>
                    </a:cubicBezTo>
                    <a:cubicBezTo>
                      <a:pt x="34" y="6"/>
                      <a:pt x="35" y="8"/>
                      <a:pt x="35" y="9"/>
                    </a:cubicBezTo>
                    <a:cubicBezTo>
                      <a:pt x="34" y="13"/>
                      <a:pt x="31" y="13"/>
                      <a:pt x="28" y="14"/>
                    </a:cubicBezTo>
                    <a:cubicBezTo>
                      <a:pt x="26" y="15"/>
                      <a:pt x="27" y="20"/>
                      <a:pt x="27" y="22"/>
                    </a:cubicBezTo>
                    <a:cubicBezTo>
                      <a:pt x="27" y="24"/>
                      <a:pt x="28" y="26"/>
                      <a:pt x="28" y="27"/>
                    </a:cubicBezTo>
                    <a:cubicBezTo>
                      <a:pt x="28" y="28"/>
                      <a:pt x="25" y="31"/>
                      <a:pt x="25" y="32"/>
                    </a:cubicBezTo>
                    <a:cubicBezTo>
                      <a:pt x="24" y="33"/>
                      <a:pt x="21" y="35"/>
                      <a:pt x="21" y="36"/>
                    </a:cubicBezTo>
                    <a:cubicBezTo>
                      <a:pt x="21" y="37"/>
                      <a:pt x="21" y="38"/>
                      <a:pt x="21" y="39"/>
                    </a:cubicBezTo>
                    <a:cubicBezTo>
                      <a:pt x="21" y="40"/>
                      <a:pt x="20" y="41"/>
                      <a:pt x="20" y="42"/>
                    </a:cubicBezTo>
                    <a:cubicBezTo>
                      <a:pt x="20" y="43"/>
                      <a:pt x="21" y="46"/>
                      <a:pt x="19" y="47"/>
                    </a:cubicBezTo>
                    <a:cubicBezTo>
                      <a:pt x="19" y="48"/>
                      <a:pt x="19" y="50"/>
                      <a:pt x="19" y="51"/>
                    </a:cubicBezTo>
                    <a:cubicBezTo>
                      <a:pt x="18" y="51"/>
                      <a:pt x="17" y="51"/>
                      <a:pt x="17" y="52"/>
                    </a:cubicBezTo>
                    <a:cubicBezTo>
                      <a:pt x="17" y="54"/>
                      <a:pt x="19" y="55"/>
                      <a:pt x="19" y="57"/>
                    </a:cubicBezTo>
                    <a:cubicBezTo>
                      <a:pt x="19" y="58"/>
                      <a:pt x="19" y="60"/>
                      <a:pt x="20" y="61"/>
                    </a:cubicBezTo>
                    <a:cubicBezTo>
                      <a:pt x="22" y="65"/>
                      <a:pt x="18" y="69"/>
                      <a:pt x="18" y="73"/>
                    </a:cubicBezTo>
                    <a:cubicBezTo>
                      <a:pt x="17" y="75"/>
                      <a:pt x="19" y="77"/>
                      <a:pt x="18" y="79"/>
                    </a:cubicBezTo>
                    <a:cubicBezTo>
                      <a:pt x="17" y="80"/>
                      <a:pt x="15" y="81"/>
                      <a:pt x="14" y="83"/>
                    </a:cubicBezTo>
                    <a:cubicBezTo>
                      <a:pt x="13" y="85"/>
                      <a:pt x="17" y="93"/>
                      <a:pt x="15" y="94"/>
                    </a:cubicBezTo>
                    <a:cubicBezTo>
                      <a:pt x="11" y="96"/>
                      <a:pt x="12" y="101"/>
                      <a:pt x="11" y="105"/>
                    </a:cubicBezTo>
                    <a:cubicBezTo>
                      <a:pt x="9" y="108"/>
                      <a:pt x="10" y="113"/>
                      <a:pt x="10" y="117"/>
                    </a:cubicBezTo>
                    <a:cubicBezTo>
                      <a:pt x="10" y="120"/>
                      <a:pt x="10" y="123"/>
                      <a:pt x="10" y="126"/>
                    </a:cubicBezTo>
                    <a:cubicBezTo>
                      <a:pt x="10" y="127"/>
                      <a:pt x="15" y="130"/>
                      <a:pt x="13" y="130"/>
                    </a:cubicBezTo>
                    <a:cubicBezTo>
                      <a:pt x="13" y="130"/>
                      <a:pt x="9" y="131"/>
                      <a:pt x="11" y="132"/>
                    </a:cubicBezTo>
                    <a:cubicBezTo>
                      <a:pt x="13" y="132"/>
                      <a:pt x="13" y="133"/>
                      <a:pt x="12" y="135"/>
                    </a:cubicBezTo>
                    <a:cubicBezTo>
                      <a:pt x="11" y="137"/>
                      <a:pt x="11" y="139"/>
                      <a:pt x="11" y="142"/>
                    </a:cubicBezTo>
                    <a:cubicBezTo>
                      <a:pt x="11" y="144"/>
                      <a:pt x="9" y="145"/>
                      <a:pt x="8" y="147"/>
                    </a:cubicBezTo>
                    <a:cubicBezTo>
                      <a:pt x="7" y="148"/>
                      <a:pt x="8" y="150"/>
                      <a:pt x="8" y="152"/>
                    </a:cubicBezTo>
                    <a:cubicBezTo>
                      <a:pt x="8" y="153"/>
                      <a:pt x="6" y="156"/>
                      <a:pt x="5" y="156"/>
                    </a:cubicBezTo>
                    <a:cubicBezTo>
                      <a:pt x="0" y="158"/>
                      <a:pt x="3" y="164"/>
                      <a:pt x="4" y="167"/>
                    </a:cubicBezTo>
                    <a:cubicBezTo>
                      <a:pt x="5" y="169"/>
                      <a:pt x="8" y="166"/>
                      <a:pt x="8" y="170"/>
                    </a:cubicBezTo>
                    <a:cubicBezTo>
                      <a:pt x="8" y="171"/>
                      <a:pt x="7" y="174"/>
                      <a:pt x="9" y="175"/>
                    </a:cubicBezTo>
                    <a:cubicBezTo>
                      <a:pt x="10" y="176"/>
                      <a:pt x="11" y="176"/>
                      <a:pt x="13" y="176"/>
                    </a:cubicBezTo>
                    <a:cubicBezTo>
                      <a:pt x="15" y="177"/>
                      <a:pt x="18" y="177"/>
                      <a:pt x="20" y="177"/>
                    </a:cubicBezTo>
                    <a:cubicBezTo>
                      <a:pt x="21" y="177"/>
                      <a:pt x="22" y="177"/>
                      <a:pt x="23" y="178"/>
                    </a:cubicBezTo>
                    <a:cubicBezTo>
                      <a:pt x="23" y="177"/>
                      <a:pt x="24" y="177"/>
                      <a:pt x="25" y="177"/>
                    </a:cubicBezTo>
                    <a:cubicBezTo>
                      <a:pt x="25" y="178"/>
                      <a:pt x="27" y="179"/>
                      <a:pt x="27" y="179"/>
                    </a:cubicBezTo>
                    <a:cubicBezTo>
                      <a:pt x="28" y="179"/>
                      <a:pt x="26" y="176"/>
                      <a:pt x="26" y="175"/>
                    </a:cubicBezTo>
                    <a:cubicBezTo>
                      <a:pt x="24" y="173"/>
                      <a:pt x="24" y="171"/>
                      <a:pt x="24" y="169"/>
                    </a:cubicBezTo>
                    <a:cubicBezTo>
                      <a:pt x="24" y="167"/>
                      <a:pt x="24" y="166"/>
                      <a:pt x="27" y="164"/>
                    </a:cubicBezTo>
                    <a:cubicBezTo>
                      <a:pt x="29" y="163"/>
                      <a:pt x="25" y="163"/>
                      <a:pt x="25" y="163"/>
                    </a:cubicBezTo>
                    <a:cubicBezTo>
                      <a:pt x="25" y="163"/>
                      <a:pt x="27" y="162"/>
                      <a:pt x="26" y="162"/>
                    </a:cubicBezTo>
                    <a:cubicBezTo>
                      <a:pt x="27" y="162"/>
                      <a:pt x="27" y="163"/>
                      <a:pt x="28" y="163"/>
                    </a:cubicBezTo>
                    <a:cubicBezTo>
                      <a:pt x="29" y="164"/>
                      <a:pt x="30" y="163"/>
                      <a:pt x="31" y="163"/>
                    </a:cubicBezTo>
                    <a:cubicBezTo>
                      <a:pt x="32" y="161"/>
                      <a:pt x="31" y="159"/>
                      <a:pt x="31" y="157"/>
                    </a:cubicBezTo>
                    <a:cubicBezTo>
                      <a:pt x="32" y="155"/>
                      <a:pt x="34" y="154"/>
                      <a:pt x="37" y="153"/>
                    </a:cubicBezTo>
                    <a:cubicBezTo>
                      <a:pt x="38" y="152"/>
                      <a:pt x="39" y="152"/>
                      <a:pt x="40" y="151"/>
                    </a:cubicBezTo>
                    <a:cubicBezTo>
                      <a:pt x="41" y="150"/>
                      <a:pt x="39" y="149"/>
                      <a:pt x="39" y="149"/>
                    </a:cubicBezTo>
                    <a:cubicBezTo>
                      <a:pt x="39" y="148"/>
                      <a:pt x="42" y="147"/>
                      <a:pt x="41" y="145"/>
                    </a:cubicBezTo>
                    <a:cubicBezTo>
                      <a:pt x="40" y="143"/>
                      <a:pt x="36" y="145"/>
                      <a:pt x="35" y="143"/>
                    </a:cubicBezTo>
                    <a:cubicBezTo>
                      <a:pt x="34" y="142"/>
                      <a:pt x="33" y="142"/>
                      <a:pt x="32" y="140"/>
                    </a:cubicBezTo>
                    <a:cubicBezTo>
                      <a:pt x="31" y="138"/>
                      <a:pt x="33" y="135"/>
                      <a:pt x="34" y="134"/>
                    </a:cubicBezTo>
                    <a:cubicBezTo>
                      <a:pt x="36" y="133"/>
                      <a:pt x="37" y="131"/>
                      <a:pt x="39" y="131"/>
                    </a:cubicBezTo>
                    <a:cubicBezTo>
                      <a:pt x="41" y="130"/>
                      <a:pt x="41" y="132"/>
                      <a:pt x="42" y="129"/>
                    </a:cubicBezTo>
                    <a:cubicBezTo>
                      <a:pt x="42" y="127"/>
                      <a:pt x="44" y="126"/>
                      <a:pt x="43" y="124"/>
                    </a:cubicBezTo>
                    <a:cubicBezTo>
                      <a:pt x="42" y="121"/>
                      <a:pt x="47" y="121"/>
                      <a:pt x="48" y="119"/>
                    </a:cubicBezTo>
                    <a:cubicBezTo>
                      <a:pt x="48" y="119"/>
                      <a:pt x="43" y="115"/>
                      <a:pt x="48" y="116"/>
                    </a:cubicBezTo>
                    <a:cubicBezTo>
                      <a:pt x="49" y="117"/>
                      <a:pt x="49" y="118"/>
                      <a:pt x="50" y="118"/>
                    </a:cubicBezTo>
                    <a:cubicBezTo>
                      <a:pt x="52" y="118"/>
                      <a:pt x="52" y="115"/>
                      <a:pt x="51" y="114"/>
                    </a:cubicBezTo>
                    <a:cubicBezTo>
                      <a:pt x="51" y="113"/>
                      <a:pt x="49" y="115"/>
                      <a:pt x="49" y="115"/>
                    </a:cubicBezTo>
                    <a:cubicBezTo>
                      <a:pt x="47" y="115"/>
                      <a:pt x="45" y="114"/>
                      <a:pt x="45" y="113"/>
                    </a:cubicBezTo>
                    <a:cubicBezTo>
                      <a:pt x="45" y="112"/>
                      <a:pt x="43" y="105"/>
                      <a:pt x="45" y="105"/>
                    </a:cubicBezTo>
                    <a:cubicBezTo>
                      <a:pt x="48" y="106"/>
                      <a:pt x="50" y="108"/>
                      <a:pt x="54" y="108"/>
                    </a:cubicBezTo>
                    <a:cubicBezTo>
                      <a:pt x="55" y="108"/>
                      <a:pt x="56" y="107"/>
                      <a:pt x="57" y="107"/>
                    </a:cubicBezTo>
                    <a:cubicBezTo>
                      <a:pt x="59" y="105"/>
                      <a:pt x="57" y="104"/>
                      <a:pt x="58" y="102"/>
                    </a:cubicBezTo>
                    <a:cubicBezTo>
                      <a:pt x="58" y="101"/>
                      <a:pt x="59" y="100"/>
                      <a:pt x="59" y="100"/>
                    </a:cubicBezTo>
                    <a:cubicBezTo>
                      <a:pt x="60" y="98"/>
                      <a:pt x="59" y="98"/>
                      <a:pt x="59" y="97"/>
                    </a:cubicBezTo>
                    <a:cubicBezTo>
                      <a:pt x="58" y="96"/>
                      <a:pt x="58" y="94"/>
                      <a:pt x="59" y="94"/>
                    </a:cubicBezTo>
                    <a:cubicBezTo>
                      <a:pt x="61" y="94"/>
                      <a:pt x="60" y="96"/>
                      <a:pt x="60" y="96"/>
                    </a:cubicBezTo>
                    <a:cubicBezTo>
                      <a:pt x="59" y="95"/>
                      <a:pt x="65" y="95"/>
                      <a:pt x="65" y="95"/>
                    </a:cubicBezTo>
                    <a:cubicBezTo>
                      <a:pt x="69" y="95"/>
                      <a:pt x="72" y="93"/>
                      <a:pt x="76" y="93"/>
                    </a:cubicBezTo>
                    <a:cubicBezTo>
                      <a:pt x="77" y="92"/>
                      <a:pt x="80" y="91"/>
                      <a:pt x="82" y="90"/>
                    </a:cubicBezTo>
                    <a:cubicBezTo>
                      <a:pt x="83" y="89"/>
                      <a:pt x="83" y="88"/>
                      <a:pt x="84" y="87"/>
                    </a:cubicBezTo>
                    <a:cubicBezTo>
                      <a:pt x="85" y="86"/>
                      <a:pt x="86" y="85"/>
                      <a:pt x="87" y="83"/>
                    </a:cubicBezTo>
                    <a:cubicBezTo>
                      <a:pt x="87" y="80"/>
                      <a:pt x="85" y="80"/>
                      <a:pt x="83" y="78"/>
                    </a:cubicBezTo>
                    <a:cubicBezTo>
                      <a:pt x="82" y="76"/>
                      <a:pt x="85" y="75"/>
                      <a:pt x="83" y="73"/>
                    </a:cubicBezTo>
                    <a:cubicBezTo>
                      <a:pt x="82" y="72"/>
                      <a:pt x="78" y="71"/>
                      <a:pt x="78" y="69"/>
                    </a:cubicBezTo>
                    <a:cubicBezTo>
                      <a:pt x="78" y="69"/>
                      <a:pt x="78" y="68"/>
                      <a:pt x="79" y="68"/>
                    </a:cubicBezTo>
                    <a:cubicBezTo>
                      <a:pt x="79" y="67"/>
                      <a:pt x="78" y="67"/>
                      <a:pt x="78" y="66"/>
                    </a:cubicBezTo>
                    <a:cubicBezTo>
                      <a:pt x="78" y="65"/>
                      <a:pt x="77" y="63"/>
                      <a:pt x="78" y="62"/>
                    </a:cubicBezTo>
                    <a:cubicBezTo>
                      <a:pt x="79" y="61"/>
                      <a:pt x="77" y="63"/>
                      <a:pt x="78" y="6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3" name="Freeform 631">
                <a:extLst>
                  <a:ext uri="{FF2B5EF4-FFF2-40B4-BE49-F238E27FC236}">
                    <a16:creationId xmlns:a16="http://schemas.microsoft.com/office/drawing/2014/main" id="{89F43001-FC5E-1E4D-B735-62C30AC56C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3621" y="9240648"/>
                <a:ext cx="118594" cy="139224"/>
              </a:xfrm>
              <a:custGeom>
                <a:avLst/>
                <a:gdLst>
                  <a:gd name="T0" fmla="*/ 15 w 22"/>
                  <a:gd name="T1" fmla="*/ 23 h 24"/>
                  <a:gd name="T2" fmla="*/ 19 w 22"/>
                  <a:gd name="T3" fmla="*/ 24 h 24"/>
                  <a:gd name="T4" fmla="*/ 19 w 22"/>
                  <a:gd name="T5" fmla="*/ 17 h 24"/>
                  <a:gd name="T6" fmla="*/ 20 w 22"/>
                  <a:gd name="T7" fmla="*/ 10 h 24"/>
                  <a:gd name="T8" fmla="*/ 21 w 22"/>
                  <a:gd name="T9" fmla="*/ 7 h 24"/>
                  <a:gd name="T10" fmla="*/ 22 w 22"/>
                  <a:gd name="T11" fmla="*/ 3 h 24"/>
                  <a:gd name="T12" fmla="*/ 17 w 22"/>
                  <a:gd name="T13" fmla="*/ 4 h 24"/>
                  <a:gd name="T14" fmla="*/ 12 w 22"/>
                  <a:gd name="T15" fmla="*/ 5 h 24"/>
                  <a:gd name="T16" fmla="*/ 9 w 22"/>
                  <a:gd name="T17" fmla="*/ 8 h 24"/>
                  <a:gd name="T18" fmla="*/ 4 w 22"/>
                  <a:gd name="T19" fmla="*/ 9 h 24"/>
                  <a:gd name="T20" fmla="*/ 3 w 22"/>
                  <a:gd name="T21" fmla="*/ 12 h 24"/>
                  <a:gd name="T22" fmla="*/ 0 w 22"/>
                  <a:gd name="T23" fmla="*/ 13 h 24"/>
                  <a:gd name="T24" fmla="*/ 6 w 22"/>
                  <a:gd name="T25" fmla="*/ 19 h 24"/>
                  <a:gd name="T26" fmla="*/ 11 w 22"/>
                  <a:gd name="T27" fmla="*/ 22 h 24"/>
                  <a:gd name="T28" fmla="*/ 15 w 22"/>
                  <a:gd name="T29" fmla="*/ 23 h 24"/>
                  <a:gd name="T30" fmla="*/ 15 w 22"/>
                  <a:gd name="T3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24">
                    <a:moveTo>
                      <a:pt x="15" y="23"/>
                    </a:moveTo>
                    <a:cubicBezTo>
                      <a:pt x="16" y="24"/>
                      <a:pt x="17" y="24"/>
                      <a:pt x="19" y="24"/>
                    </a:cubicBezTo>
                    <a:cubicBezTo>
                      <a:pt x="17" y="21"/>
                      <a:pt x="19" y="20"/>
                      <a:pt x="19" y="17"/>
                    </a:cubicBezTo>
                    <a:cubicBezTo>
                      <a:pt x="19" y="15"/>
                      <a:pt x="20" y="12"/>
                      <a:pt x="20" y="10"/>
                    </a:cubicBezTo>
                    <a:cubicBezTo>
                      <a:pt x="20" y="9"/>
                      <a:pt x="21" y="8"/>
                      <a:pt x="21" y="7"/>
                    </a:cubicBezTo>
                    <a:cubicBezTo>
                      <a:pt x="22" y="6"/>
                      <a:pt x="21" y="5"/>
                      <a:pt x="22" y="3"/>
                    </a:cubicBezTo>
                    <a:cubicBezTo>
                      <a:pt x="22" y="0"/>
                      <a:pt x="18" y="4"/>
                      <a:pt x="17" y="4"/>
                    </a:cubicBezTo>
                    <a:cubicBezTo>
                      <a:pt x="15" y="4"/>
                      <a:pt x="14" y="3"/>
                      <a:pt x="12" y="5"/>
                    </a:cubicBezTo>
                    <a:cubicBezTo>
                      <a:pt x="12" y="5"/>
                      <a:pt x="10" y="9"/>
                      <a:pt x="9" y="8"/>
                    </a:cubicBezTo>
                    <a:cubicBezTo>
                      <a:pt x="7" y="8"/>
                      <a:pt x="6" y="8"/>
                      <a:pt x="4" y="9"/>
                    </a:cubicBezTo>
                    <a:cubicBezTo>
                      <a:pt x="4" y="10"/>
                      <a:pt x="4" y="12"/>
                      <a:pt x="3" y="12"/>
                    </a:cubicBezTo>
                    <a:cubicBezTo>
                      <a:pt x="3" y="13"/>
                      <a:pt x="1" y="13"/>
                      <a:pt x="0" y="13"/>
                    </a:cubicBezTo>
                    <a:cubicBezTo>
                      <a:pt x="2" y="15"/>
                      <a:pt x="4" y="18"/>
                      <a:pt x="6" y="19"/>
                    </a:cubicBezTo>
                    <a:cubicBezTo>
                      <a:pt x="7" y="21"/>
                      <a:pt x="9" y="22"/>
                      <a:pt x="11" y="22"/>
                    </a:cubicBezTo>
                    <a:cubicBezTo>
                      <a:pt x="12" y="22"/>
                      <a:pt x="14" y="22"/>
                      <a:pt x="15" y="23"/>
                    </a:cubicBezTo>
                    <a:cubicBezTo>
                      <a:pt x="16" y="23"/>
                      <a:pt x="15" y="22"/>
                      <a:pt x="15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4" name="Freeform 632">
                <a:extLst>
                  <a:ext uri="{FF2B5EF4-FFF2-40B4-BE49-F238E27FC236}">
                    <a16:creationId xmlns:a16="http://schemas.microsoft.com/office/drawing/2014/main" id="{BDE0DFC9-78BA-7D48-AAB0-BEC155211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00683" y="9368106"/>
                <a:ext cx="92651" cy="86279"/>
              </a:xfrm>
              <a:custGeom>
                <a:avLst/>
                <a:gdLst>
                  <a:gd name="T0" fmla="*/ 16 w 17"/>
                  <a:gd name="T1" fmla="*/ 10 h 15"/>
                  <a:gd name="T2" fmla="*/ 17 w 17"/>
                  <a:gd name="T3" fmla="*/ 8 h 15"/>
                  <a:gd name="T4" fmla="*/ 15 w 17"/>
                  <a:gd name="T5" fmla="*/ 6 h 15"/>
                  <a:gd name="T6" fmla="*/ 12 w 17"/>
                  <a:gd name="T7" fmla="*/ 2 h 15"/>
                  <a:gd name="T8" fmla="*/ 8 w 17"/>
                  <a:gd name="T9" fmla="*/ 1 h 15"/>
                  <a:gd name="T10" fmla="*/ 3 w 17"/>
                  <a:gd name="T11" fmla="*/ 0 h 15"/>
                  <a:gd name="T12" fmla="*/ 3 w 17"/>
                  <a:gd name="T13" fmla="*/ 6 h 15"/>
                  <a:gd name="T14" fmla="*/ 6 w 17"/>
                  <a:gd name="T15" fmla="*/ 7 h 15"/>
                  <a:gd name="T16" fmla="*/ 4 w 17"/>
                  <a:gd name="T17" fmla="*/ 5 h 15"/>
                  <a:gd name="T18" fmla="*/ 7 w 17"/>
                  <a:gd name="T19" fmla="*/ 7 h 15"/>
                  <a:gd name="T20" fmla="*/ 11 w 17"/>
                  <a:gd name="T21" fmla="*/ 10 h 15"/>
                  <a:gd name="T22" fmla="*/ 14 w 17"/>
                  <a:gd name="T23" fmla="*/ 14 h 15"/>
                  <a:gd name="T24" fmla="*/ 16 w 17"/>
                  <a:gd name="T25" fmla="*/ 10 h 15"/>
                  <a:gd name="T26" fmla="*/ 16 w 17"/>
                  <a:gd name="T27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15">
                    <a:moveTo>
                      <a:pt x="16" y="10"/>
                    </a:moveTo>
                    <a:cubicBezTo>
                      <a:pt x="16" y="9"/>
                      <a:pt x="16" y="8"/>
                      <a:pt x="17" y="8"/>
                    </a:cubicBezTo>
                    <a:cubicBezTo>
                      <a:pt x="16" y="7"/>
                      <a:pt x="16" y="6"/>
                      <a:pt x="15" y="6"/>
                    </a:cubicBezTo>
                    <a:cubicBezTo>
                      <a:pt x="14" y="5"/>
                      <a:pt x="13" y="2"/>
                      <a:pt x="12" y="2"/>
                    </a:cubicBezTo>
                    <a:cubicBezTo>
                      <a:pt x="10" y="2"/>
                      <a:pt x="9" y="2"/>
                      <a:pt x="8" y="1"/>
                    </a:cubicBezTo>
                    <a:cubicBezTo>
                      <a:pt x="7" y="0"/>
                      <a:pt x="4" y="0"/>
                      <a:pt x="3" y="0"/>
                    </a:cubicBezTo>
                    <a:cubicBezTo>
                      <a:pt x="4" y="1"/>
                      <a:pt x="0" y="6"/>
                      <a:pt x="3" y="6"/>
                    </a:cubicBezTo>
                    <a:cubicBezTo>
                      <a:pt x="4" y="6"/>
                      <a:pt x="4" y="8"/>
                      <a:pt x="6" y="7"/>
                    </a:cubicBezTo>
                    <a:cubicBezTo>
                      <a:pt x="7" y="6"/>
                      <a:pt x="4" y="5"/>
                      <a:pt x="4" y="5"/>
                    </a:cubicBezTo>
                    <a:cubicBezTo>
                      <a:pt x="5" y="5"/>
                      <a:pt x="7" y="6"/>
                      <a:pt x="7" y="7"/>
                    </a:cubicBezTo>
                    <a:cubicBezTo>
                      <a:pt x="8" y="9"/>
                      <a:pt x="10" y="8"/>
                      <a:pt x="11" y="10"/>
                    </a:cubicBezTo>
                    <a:cubicBezTo>
                      <a:pt x="12" y="11"/>
                      <a:pt x="12" y="13"/>
                      <a:pt x="14" y="14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6" y="11"/>
                      <a:pt x="1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5" name="Freeform 633">
                <a:extLst>
                  <a:ext uri="{FF2B5EF4-FFF2-40B4-BE49-F238E27FC236}">
                    <a16:creationId xmlns:a16="http://schemas.microsoft.com/office/drawing/2014/main" id="{AA694923-2F89-4046-AE0E-18AA1FE38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6912" y="9270062"/>
                <a:ext cx="61150" cy="50985"/>
              </a:xfrm>
              <a:custGeom>
                <a:avLst/>
                <a:gdLst>
                  <a:gd name="T0" fmla="*/ 4 w 11"/>
                  <a:gd name="T1" fmla="*/ 1 h 9"/>
                  <a:gd name="T2" fmla="*/ 4 w 11"/>
                  <a:gd name="T3" fmla="*/ 0 h 9"/>
                  <a:gd name="T4" fmla="*/ 0 w 11"/>
                  <a:gd name="T5" fmla="*/ 4 h 9"/>
                  <a:gd name="T6" fmla="*/ 11 w 11"/>
                  <a:gd name="T7" fmla="*/ 5 h 9"/>
                  <a:gd name="T8" fmla="*/ 4 w 11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4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3"/>
                      <a:pt x="0" y="4"/>
                    </a:cubicBezTo>
                    <a:cubicBezTo>
                      <a:pt x="2" y="5"/>
                      <a:pt x="11" y="9"/>
                      <a:pt x="11" y="5"/>
                    </a:cubicBezTo>
                    <a:cubicBezTo>
                      <a:pt x="11" y="2"/>
                      <a:pt x="6" y="3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6" name="Freeform 634">
                <a:extLst>
                  <a:ext uri="{FF2B5EF4-FFF2-40B4-BE49-F238E27FC236}">
                    <a16:creationId xmlns:a16="http://schemas.microsoft.com/office/drawing/2014/main" id="{8C3EA647-245C-2247-A08B-B4BF82BBBC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2057" y="9166135"/>
                <a:ext cx="109331" cy="133339"/>
              </a:xfrm>
              <a:custGeom>
                <a:avLst/>
                <a:gdLst>
                  <a:gd name="T0" fmla="*/ 16 w 20"/>
                  <a:gd name="T1" fmla="*/ 16 h 23"/>
                  <a:gd name="T2" fmla="*/ 20 w 20"/>
                  <a:gd name="T3" fmla="*/ 12 h 23"/>
                  <a:gd name="T4" fmla="*/ 16 w 20"/>
                  <a:gd name="T5" fmla="*/ 8 h 23"/>
                  <a:gd name="T6" fmla="*/ 16 w 20"/>
                  <a:gd name="T7" fmla="*/ 1 h 23"/>
                  <a:gd name="T8" fmla="*/ 8 w 20"/>
                  <a:gd name="T9" fmla="*/ 1 h 23"/>
                  <a:gd name="T10" fmla="*/ 7 w 20"/>
                  <a:gd name="T11" fmla="*/ 6 h 23"/>
                  <a:gd name="T12" fmla="*/ 8 w 20"/>
                  <a:gd name="T13" fmla="*/ 10 h 23"/>
                  <a:gd name="T14" fmla="*/ 4 w 20"/>
                  <a:gd name="T15" fmla="*/ 10 h 23"/>
                  <a:gd name="T16" fmla="*/ 2 w 20"/>
                  <a:gd name="T17" fmla="*/ 15 h 23"/>
                  <a:gd name="T18" fmla="*/ 12 w 20"/>
                  <a:gd name="T19" fmla="*/ 21 h 23"/>
                  <a:gd name="T20" fmla="*/ 16 w 20"/>
                  <a:gd name="T21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" h="23">
                    <a:moveTo>
                      <a:pt x="16" y="16"/>
                    </a:moveTo>
                    <a:cubicBezTo>
                      <a:pt x="16" y="14"/>
                      <a:pt x="19" y="13"/>
                      <a:pt x="20" y="12"/>
                    </a:cubicBezTo>
                    <a:cubicBezTo>
                      <a:pt x="17" y="11"/>
                      <a:pt x="16" y="11"/>
                      <a:pt x="16" y="8"/>
                    </a:cubicBezTo>
                    <a:cubicBezTo>
                      <a:pt x="16" y="7"/>
                      <a:pt x="17" y="2"/>
                      <a:pt x="16" y="1"/>
                    </a:cubicBezTo>
                    <a:cubicBezTo>
                      <a:pt x="15" y="0"/>
                      <a:pt x="10" y="1"/>
                      <a:pt x="8" y="1"/>
                    </a:cubicBezTo>
                    <a:cubicBezTo>
                      <a:pt x="6" y="1"/>
                      <a:pt x="6" y="4"/>
                      <a:pt x="7" y="6"/>
                    </a:cubicBezTo>
                    <a:cubicBezTo>
                      <a:pt x="8" y="7"/>
                      <a:pt x="12" y="10"/>
                      <a:pt x="8" y="10"/>
                    </a:cubicBezTo>
                    <a:cubicBezTo>
                      <a:pt x="7" y="10"/>
                      <a:pt x="5" y="10"/>
                      <a:pt x="4" y="10"/>
                    </a:cubicBezTo>
                    <a:cubicBezTo>
                      <a:pt x="2" y="10"/>
                      <a:pt x="2" y="14"/>
                      <a:pt x="2" y="15"/>
                    </a:cubicBezTo>
                    <a:cubicBezTo>
                      <a:pt x="0" y="21"/>
                      <a:pt x="8" y="20"/>
                      <a:pt x="12" y="21"/>
                    </a:cubicBezTo>
                    <a:cubicBezTo>
                      <a:pt x="13" y="23"/>
                      <a:pt x="16" y="17"/>
                      <a:pt x="1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7" name="Freeform 636">
                <a:extLst>
                  <a:ext uri="{FF2B5EF4-FFF2-40B4-BE49-F238E27FC236}">
                    <a16:creationId xmlns:a16="http://schemas.microsoft.com/office/drawing/2014/main" id="{35FA491C-EF27-4949-8DFD-A9E38FE726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590" y="9224962"/>
                <a:ext cx="163066" cy="92163"/>
              </a:xfrm>
              <a:custGeom>
                <a:avLst/>
                <a:gdLst>
                  <a:gd name="T0" fmla="*/ 12 w 30"/>
                  <a:gd name="T1" fmla="*/ 15 h 16"/>
                  <a:gd name="T2" fmla="*/ 13 w 30"/>
                  <a:gd name="T3" fmla="*/ 13 h 16"/>
                  <a:gd name="T4" fmla="*/ 16 w 30"/>
                  <a:gd name="T5" fmla="*/ 11 h 16"/>
                  <a:gd name="T6" fmla="*/ 20 w 30"/>
                  <a:gd name="T7" fmla="*/ 10 h 16"/>
                  <a:gd name="T8" fmla="*/ 24 w 30"/>
                  <a:gd name="T9" fmla="*/ 7 h 16"/>
                  <a:gd name="T10" fmla="*/ 30 w 30"/>
                  <a:gd name="T11" fmla="*/ 5 h 16"/>
                  <a:gd name="T12" fmla="*/ 20 w 30"/>
                  <a:gd name="T13" fmla="*/ 1 h 16"/>
                  <a:gd name="T14" fmla="*/ 14 w 30"/>
                  <a:gd name="T15" fmla="*/ 2 h 16"/>
                  <a:gd name="T16" fmla="*/ 8 w 30"/>
                  <a:gd name="T17" fmla="*/ 1 h 16"/>
                  <a:gd name="T18" fmla="*/ 2 w 30"/>
                  <a:gd name="T19" fmla="*/ 4 h 16"/>
                  <a:gd name="T20" fmla="*/ 1 w 30"/>
                  <a:gd name="T21" fmla="*/ 9 h 16"/>
                  <a:gd name="T22" fmla="*/ 8 w 30"/>
                  <a:gd name="T23" fmla="*/ 14 h 16"/>
                  <a:gd name="T24" fmla="*/ 10 w 30"/>
                  <a:gd name="T25" fmla="*/ 14 h 16"/>
                  <a:gd name="T26" fmla="*/ 9 w 30"/>
                  <a:gd name="T27" fmla="*/ 16 h 16"/>
                  <a:gd name="T28" fmla="*/ 12 w 30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16">
                    <a:moveTo>
                      <a:pt x="12" y="15"/>
                    </a:moveTo>
                    <a:cubicBezTo>
                      <a:pt x="13" y="15"/>
                      <a:pt x="13" y="14"/>
                      <a:pt x="13" y="13"/>
                    </a:cubicBezTo>
                    <a:cubicBezTo>
                      <a:pt x="13" y="12"/>
                      <a:pt x="15" y="11"/>
                      <a:pt x="16" y="11"/>
                    </a:cubicBezTo>
                    <a:cubicBezTo>
                      <a:pt x="18" y="10"/>
                      <a:pt x="18" y="12"/>
                      <a:pt x="20" y="10"/>
                    </a:cubicBezTo>
                    <a:cubicBezTo>
                      <a:pt x="21" y="9"/>
                      <a:pt x="22" y="6"/>
                      <a:pt x="24" y="7"/>
                    </a:cubicBezTo>
                    <a:cubicBezTo>
                      <a:pt x="27" y="7"/>
                      <a:pt x="27" y="6"/>
                      <a:pt x="30" y="5"/>
                    </a:cubicBezTo>
                    <a:cubicBezTo>
                      <a:pt x="26" y="3"/>
                      <a:pt x="25" y="0"/>
                      <a:pt x="20" y="1"/>
                    </a:cubicBezTo>
                    <a:cubicBezTo>
                      <a:pt x="18" y="1"/>
                      <a:pt x="16" y="2"/>
                      <a:pt x="14" y="2"/>
                    </a:cubicBezTo>
                    <a:cubicBezTo>
                      <a:pt x="12" y="2"/>
                      <a:pt x="10" y="1"/>
                      <a:pt x="8" y="1"/>
                    </a:cubicBezTo>
                    <a:cubicBezTo>
                      <a:pt x="5" y="2"/>
                      <a:pt x="4" y="2"/>
                      <a:pt x="2" y="4"/>
                    </a:cubicBezTo>
                    <a:cubicBezTo>
                      <a:pt x="2" y="5"/>
                      <a:pt x="0" y="7"/>
                      <a:pt x="1" y="9"/>
                    </a:cubicBezTo>
                    <a:cubicBezTo>
                      <a:pt x="4" y="11"/>
                      <a:pt x="8" y="9"/>
                      <a:pt x="8" y="14"/>
                    </a:cubicBezTo>
                    <a:cubicBezTo>
                      <a:pt x="8" y="14"/>
                      <a:pt x="10" y="14"/>
                      <a:pt x="10" y="14"/>
                    </a:cubicBezTo>
                    <a:cubicBezTo>
                      <a:pt x="10" y="14"/>
                      <a:pt x="9" y="16"/>
                      <a:pt x="9" y="16"/>
                    </a:cubicBezTo>
                    <a:cubicBezTo>
                      <a:pt x="10" y="16"/>
                      <a:pt x="12" y="16"/>
                      <a:pt x="12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8" name="Freeform 637">
                <a:extLst>
                  <a:ext uri="{FF2B5EF4-FFF2-40B4-BE49-F238E27FC236}">
                    <a16:creationId xmlns:a16="http://schemas.microsoft.com/office/drawing/2014/main" id="{69E38864-BB46-9843-8C14-B9B2FB820A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590" y="9148487"/>
                <a:ext cx="38914" cy="86279"/>
              </a:xfrm>
              <a:custGeom>
                <a:avLst/>
                <a:gdLst>
                  <a:gd name="T0" fmla="*/ 5 w 7"/>
                  <a:gd name="T1" fmla="*/ 1 h 15"/>
                  <a:gd name="T2" fmla="*/ 2 w 7"/>
                  <a:gd name="T3" fmla="*/ 4 h 15"/>
                  <a:gd name="T4" fmla="*/ 1 w 7"/>
                  <a:gd name="T5" fmla="*/ 6 h 15"/>
                  <a:gd name="T6" fmla="*/ 2 w 7"/>
                  <a:gd name="T7" fmla="*/ 14 h 15"/>
                  <a:gd name="T8" fmla="*/ 6 w 7"/>
                  <a:gd name="T9" fmla="*/ 8 h 15"/>
                  <a:gd name="T10" fmla="*/ 7 w 7"/>
                  <a:gd name="T11" fmla="*/ 2 h 15"/>
                  <a:gd name="T12" fmla="*/ 5 w 7"/>
                  <a:gd name="T13" fmla="*/ 1 h 15"/>
                  <a:gd name="T14" fmla="*/ 5 w 7"/>
                  <a:gd name="T15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5">
                    <a:moveTo>
                      <a:pt x="5" y="1"/>
                    </a:moveTo>
                    <a:cubicBezTo>
                      <a:pt x="4" y="0"/>
                      <a:pt x="2" y="3"/>
                      <a:pt x="2" y="4"/>
                    </a:cubicBezTo>
                    <a:cubicBezTo>
                      <a:pt x="1" y="5"/>
                      <a:pt x="1" y="4"/>
                      <a:pt x="1" y="6"/>
                    </a:cubicBezTo>
                    <a:cubicBezTo>
                      <a:pt x="1" y="7"/>
                      <a:pt x="0" y="15"/>
                      <a:pt x="2" y="14"/>
                    </a:cubicBezTo>
                    <a:cubicBezTo>
                      <a:pt x="2" y="13"/>
                      <a:pt x="5" y="10"/>
                      <a:pt x="6" y="8"/>
                    </a:cubicBezTo>
                    <a:cubicBezTo>
                      <a:pt x="6" y="5"/>
                      <a:pt x="6" y="4"/>
                      <a:pt x="7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9" name="Freeform 638">
                <a:extLst>
                  <a:ext uri="{FF2B5EF4-FFF2-40B4-BE49-F238E27FC236}">
                    <a16:creationId xmlns:a16="http://schemas.microsoft.com/office/drawing/2014/main" id="{3F8E2831-8C4B-6244-A27E-2CB80CDACA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1253" y="9097500"/>
                <a:ext cx="70415" cy="62748"/>
              </a:xfrm>
              <a:custGeom>
                <a:avLst/>
                <a:gdLst>
                  <a:gd name="T0" fmla="*/ 12 w 13"/>
                  <a:gd name="T1" fmla="*/ 3 h 11"/>
                  <a:gd name="T2" fmla="*/ 6 w 13"/>
                  <a:gd name="T3" fmla="*/ 1 h 11"/>
                  <a:gd name="T4" fmla="*/ 7 w 13"/>
                  <a:gd name="T5" fmla="*/ 5 h 11"/>
                  <a:gd name="T6" fmla="*/ 9 w 13"/>
                  <a:gd name="T7" fmla="*/ 9 h 11"/>
                  <a:gd name="T8" fmla="*/ 6 w 13"/>
                  <a:gd name="T9" fmla="*/ 10 h 11"/>
                  <a:gd name="T10" fmla="*/ 5 w 13"/>
                  <a:gd name="T11" fmla="*/ 8 h 11"/>
                  <a:gd name="T12" fmla="*/ 0 w 13"/>
                  <a:gd name="T13" fmla="*/ 9 h 11"/>
                  <a:gd name="T14" fmla="*/ 3 w 13"/>
                  <a:gd name="T15" fmla="*/ 11 h 11"/>
                  <a:gd name="T16" fmla="*/ 13 w 13"/>
                  <a:gd name="T17" fmla="*/ 11 h 11"/>
                  <a:gd name="T18" fmla="*/ 12 w 13"/>
                  <a:gd name="T19" fmla="*/ 3 h 11"/>
                  <a:gd name="T20" fmla="*/ 12 w 13"/>
                  <a:gd name="T2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0" y="3"/>
                      <a:pt x="8" y="0"/>
                      <a:pt x="6" y="1"/>
                    </a:cubicBezTo>
                    <a:cubicBezTo>
                      <a:pt x="3" y="2"/>
                      <a:pt x="7" y="3"/>
                      <a:pt x="7" y="5"/>
                    </a:cubicBezTo>
                    <a:cubicBezTo>
                      <a:pt x="8" y="6"/>
                      <a:pt x="10" y="8"/>
                      <a:pt x="9" y="9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4" y="9"/>
                      <a:pt x="6" y="9"/>
                      <a:pt x="5" y="8"/>
                    </a:cubicBezTo>
                    <a:cubicBezTo>
                      <a:pt x="5" y="8"/>
                      <a:pt x="0" y="9"/>
                      <a:pt x="0" y="9"/>
                    </a:cubicBezTo>
                    <a:cubicBezTo>
                      <a:pt x="0" y="11"/>
                      <a:pt x="2" y="11"/>
                      <a:pt x="3" y="11"/>
                    </a:cubicBezTo>
                    <a:cubicBezTo>
                      <a:pt x="6" y="10"/>
                      <a:pt x="9" y="11"/>
                      <a:pt x="13" y="11"/>
                    </a:cubicBezTo>
                    <a:cubicBezTo>
                      <a:pt x="13" y="8"/>
                      <a:pt x="12" y="5"/>
                      <a:pt x="12" y="3"/>
                    </a:cubicBezTo>
                    <a:cubicBezTo>
                      <a:pt x="11" y="3"/>
                      <a:pt x="12" y="5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0" name="Freeform 639">
                <a:extLst>
                  <a:ext uri="{FF2B5EF4-FFF2-40B4-BE49-F238E27FC236}">
                    <a16:creationId xmlns:a16="http://schemas.microsoft.com/office/drawing/2014/main" id="{1642150C-6575-AE4B-A86A-F31B79F8A6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6112" y="9097500"/>
                <a:ext cx="98211" cy="86279"/>
              </a:xfrm>
              <a:custGeom>
                <a:avLst/>
                <a:gdLst>
                  <a:gd name="T0" fmla="*/ 14 w 18"/>
                  <a:gd name="T1" fmla="*/ 7 h 15"/>
                  <a:gd name="T2" fmla="*/ 8 w 18"/>
                  <a:gd name="T3" fmla="*/ 3 h 15"/>
                  <a:gd name="T4" fmla="*/ 1 w 18"/>
                  <a:gd name="T5" fmla="*/ 1 h 15"/>
                  <a:gd name="T6" fmla="*/ 0 w 18"/>
                  <a:gd name="T7" fmla="*/ 3 h 15"/>
                  <a:gd name="T8" fmla="*/ 1 w 18"/>
                  <a:gd name="T9" fmla="*/ 10 h 15"/>
                  <a:gd name="T10" fmla="*/ 2 w 18"/>
                  <a:gd name="T11" fmla="*/ 12 h 15"/>
                  <a:gd name="T12" fmla="*/ 4 w 18"/>
                  <a:gd name="T13" fmla="*/ 10 h 15"/>
                  <a:gd name="T14" fmla="*/ 13 w 18"/>
                  <a:gd name="T15" fmla="*/ 10 h 15"/>
                  <a:gd name="T16" fmla="*/ 17 w 18"/>
                  <a:gd name="T17" fmla="*/ 10 h 15"/>
                  <a:gd name="T18" fmla="*/ 14 w 18"/>
                  <a:gd name="T19" fmla="*/ 7 h 15"/>
                  <a:gd name="T20" fmla="*/ 14 w 18"/>
                  <a:gd name="T2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4" y="7"/>
                    </a:moveTo>
                    <a:cubicBezTo>
                      <a:pt x="12" y="6"/>
                      <a:pt x="10" y="4"/>
                      <a:pt x="8" y="3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3"/>
                      <a:pt x="0" y="3"/>
                    </a:cubicBezTo>
                    <a:cubicBezTo>
                      <a:pt x="0" y="5"/>
                      <a:pt x="1" y="7"/>
                      <a:pt x="1" y="10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3" y="15"/>
                      <a:pt x="3" y="11"/>
                      <a:pt x="4" y="10"/>
                    </a:cubicBezTo>
                    <a:cubicBezTo>
                      <a:pt x="6" y="8"/>
                      <a:pt x="11" y="10"/>
                      <a:pt x="13" y="10"/>
                    </a:cubicBezTo>
                    <a:cubicBezTo>
                      <a:pt x="15" y="10"/>
                      <a:pt x="15" y="11"/>
                      <a:pt x="17" y="10"/>
                    </a:cubicBezTo>
                    <a:cubicBezTo>
                      <a:pt x="18" y="8"/>
                      <a:pt x="17" y="7"/>
                      <a:pt x="14" y="7"/>
                    </a:cubicBezTo>
                    <a:cubicBezTo>
                      <a:pt x="12" y="7"/>
                      <a:pt x="16" y="7"/>
                      <a:pt x="14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1" name="Freeform 640">
                <a:extLst>
                  <a:ext uri="{FF2B5EF4-FFF2-40B4-BE49-F238E27FC236}">
                    <a16:creationId xmlns:a16="http://schemas.microsoft.com/office/drawing/2014/main" id="{444F6D56-F93D-4548-A72B-9A1ECE8457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7788" y="7179737"/>
                <a:ext cx="1054372" cy="749065"/>
              </a:xfrm>
              <a:custGeom>
                <a:avLst/>
                <a:gdLst>
                  <a:gd name="T0" fmla="*/ 184 w 194"/>
                  <a:gd name="T1" fmla="*/ 118 h 130"/>
                  <a:gd name="T2" fmla="*/ 161 w 194"/>
                  <a:gd name="T3" fmla="*/ 97 h 130"/>
                  <a:gd name="T4" fmla="*/ 143 w 194"/>
                  <a:gd name="T5" fmla="*/ 92 h 130"/>
                  <a:gd name="T6" fmla="*/ 138 w 194"/>
                  <a:gd name="T7" fmla="*/ 76 h 130"/>
                  <a:gd name="T8" fmla="*/ 135 w 194"/>
                  <a:gd name="T9" fmla="*/ 14 h 130"/>
                  <a:gd name="T10" fmla="*/ 84 w 194"/>
                  <a:gd name="T11" fmla="*/ 8 h 130"/>
                  <a:gd name="T12" fmla="*/ 71 w 194"/>
                  <a:gd name="T13" fmla="*/ 5 h 130"/>
                  <a:gd name="T14" fmla="*/ 62 w 194"/>
                  <a:gd name="T15" fmla="*/ 1 h 130"/>
                  <a:gd name="T16" fmla="*/ 43 w 194"/>
                  <a:gd name="T17" fmla="*/ 8 h 130"/>
                  <a:gd name="T18" fmla="*/ 32 w 194"/>
                  <a:gd name="T19" fmla="*/ 11 h 130"/>
                  <a:gd name="T20" fmla="*/ 12 w 194"/>
                  <a:gd name="T21" fmla="*/ 23 h 130"/>
                  <a:gd name="T22" fmla="*/ 26 w 194"/>
                  <a:gd name="T23" fmla="*/ 38 h 130"/>
                  <a:gd name="T24" fmla="*/ 33 w 194"/>
                  <a:gd name="T25" fmla="*/ 42 h 130"/>
                  <a:gd name="T26" fmla="*/ 38 w 194"/>
                  <a:gd name="T27" fmla="*/ 45 h 130"/>
                  <a:gd name="T28" fmla="*/ 24 w 194"/>
                  <a:gd name="T29" fmla="*/ 42 h 130"/>
                  <a:gd name="T30" fmla="*/ 9 w 194"/>
                  <a:gd name="T31" fmla="*/ 46 h 130"/>
                  <a:gd name="T32" fmla="*/ 12 w 194"/>
                  <a:gd name="T33" fmla="*/ 58 h 130"/>
                  <a:gd name="T34" fmla="*/ 32 w 194"/>
                  <a:gd name="T35" fmla="*/ 58 h 130"/>
                  <a:gd name="T36" fmla="*/ 38 w 194"/>
                  <a:gd name="T37" fmla="*/ 61 h 130"/>
                  <a:gd name="T38" fmla="*/ 21 w 194"/>
                  <a:gd name="T39" fmla="*/ 71 h 130"/>
                  <a:gd name="T40" fmla="*/ 15 w 194"/>
                  <a:gd name="T41" fmla="*/ 78 h 130"/>
                  <a:gd name="T42" fmla="*/ 17 w 194"/>
                  <a:gd name="T43" fmla="*/ 84 h 130"/>
                  <a:gd name="T44" fmla="*/ 26 w 194"/>
                  <a:gd name="T45" fmla="*/ 89 h 130"/>
                  <a:gd name="T46" fmla="*/ 22 w 194"/>
                  <a:gd name="T47" fmla="*/ 94 h 130"/>
                  <a:gd name="T48" fmla="*/ 31 w 194"/>
                  <a:gd name="T49" fmla="*/ 93 h 130"/>
                  <a:gd name="T50" fmla="*/ 38 w 194"/>
                  <a:gd name="T51" fmla="*/ 102 h 130"/>
                  <a:gd name="T52" fmla="*/ 48 w 194"/>
                  <a:gd name="T53" fmla="*/ 105 h 130"/>
                  <a:gd name="T54" fmla="*/ 54 w 194"/>
                  <a:gd name="T55" fmla="*/ 103 h 130"/>
                  <a:gd name="T56" fmla="*/ 55 w 194"/>
                  <a:gd name="T57" fmla="*/ 106 h 130"/>
                  <a:gd name="T58" fmla="*/ 51 w 194"/>
                  <a:gd name="T59" fmla="*/ 114 h 130"/>
                  <a:gd name="T60" fmla="*/ 41 w 194"/>
                  <a:gd name="T61" fmla="*/ 124 h 130"/>
                  <a:gd name="T62" fmla="*/ 36 w 194"/>
                  <a:gd name="T63" fmla="*/ 126 h 130"/>
                  <a:gd name="T64" fmla="*/ 43 w 194"/>
                  <a:gd name="T65" fmla="*/ 125 h 130"/>
                  <a:gd name="T66" fmla="*/ 54 w 194"/>
                  <a:gd name="T67" fmla="*/ 118 h 130"/>
                  <a:gd name="T68" fmla="*/ 72 w 194"/>
                  <a:gd name="T69" fmla="*/ 107 h 130"/>
                  <a:gd name="T70" fmla="*/ 77 w 194"/>
                  <a:gd name="T71" fmla="*/ 91 h 130"/>
                  <a:gd name="T72" fmla="*/ 94 w 194"/>
                  <a:gd name="T73" fmla="*/ 86 h 130"/>
                  <a:gd name="T74" fmla="*/ 87 w 194"/>
                  <a:gd name="T75" fmla="*/ 97 h 130"/>
                  <a:gd name="T76" fmla="*/ 101 w 194"/>
                  <a:gd name="T77" fmla="*/ 88 h 130"/>
                  <a:gd name="T78" fmla="*/ 119 w 194"/>
                  <a:gd name="T79" fmla="*/ 92 h 130"/>
                  <a:gd name="T80" fmla="*/ 136 w 194"/>
                  <a:gd name="T81" fmla="*/ 95 h 130"/>
                  <a:gd name="T82" fmla="*/ 145 w 194"/>
                  <a:gd name="T83" fmla="*/ 98 h 130"/>
                  <a:gd name="T84" fmla="*/ 160 w 194"/>
                  <a:gd name="T85" fmla="*/ 102 h 130"/>
                  <a:gd name="T86" fmla="*/ 169 w 194"/>
                  <a:gd name="T87" fmla="*/ 104 h 130"/>
                  <a:gd name="T88" fmla="*/ 176 w 194"/>
                  <a:gd name="T89" fmla="*/ 111 h 130"/>
                  <a:gd name="T90" fmla="*/ 184 w 194"/>
                  <a:gd name="T91" fmla="*/ 121 h 130"/>
                  <a:gd name="T92" fmla="*/ 186 w 194"/>
                  <a:gd name="T93" fmla="*/ 125 h 130"/>
                  <a:gd name="T94" fmla="*/ 194 w 194"/>
                  <a:gd name="T95" fmla="*/ 12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130">
                    <a:moveTo>
                      <a:pt x="194" y="126"/>
                    </a:moveTo>
                    <a:cubicBezTo>
                      <a:pt x="193" y="125"/>
                      <a:pt x="191" y="125"/>
                      <a:pt x="193" y="123"/>
                    </a:cubicBezTo>
                    <a:cubicBezTo>
                      <a:pt x="193" y="122"/>
                      <a:pt x="192" y="122"/>
                      <a:pt x="191" y="122"/>
                    </a:cubicBezTo>
                    <a:cubicBezTo>
                      <a:pt x="189" y="120"/>
                      <a:pt x="185" y="119"/>
                      <a:pt x="184" y="118"/>
                    </a:cubicBezTo>
                    <a:cubicBezTo>
                      <a:pt x="180" y="113"/>
                      <a:pt x="178" y="107"/>
                      <a:pt x="174" y="103"/>
                    </a:cubicBezTo>
                    <a:cubicBezTo>
                      <a:pt x="172" y="102"/>
                      <a:pt x="170" y="100"/>
                      <a:pt x="169" y="99"/>
                    </a:cubicBezTo>
                    <a:cubicBezTo>
                      <a:pt x="167" y="98"/>
                      <a:pt x="167" y="95"/>
                      <a:pt x="165" y="95"/>
                    </a:cubicBezTo>
                    <a:cubicBezTo>
                      <a:pt x="164" y="95"/>
                      <a:pt x="161" y="97"/>
                      <a:pt x="161" y="97"/>
                    </a:cubicBezTo>
                    <a:cubicBezTo>
                      <a:pt x="162" y="99"/>
                      <a:pt x="159" y="100"/>
                      <a:pt x="158" y="100"/>
                    </a:cubicBezTo>
                    <a:cubicBezTo>
                      <a:pt x="155" y="101"/>
                      <a:pt x="152" y="97"/>
                      <a:pt x="150" y="95"/>
                    </a:cubicBezTo>
                    <a:cubicBezTo>
                      <a:pt x="149" y="94"/>
                      <a:pt x="148" y="94"/>
                      <a:pt x="147" y="92"/>
                    </a:cubicBezTo>
                    <a:cubicBezTo>
                      <a:pt x="146" y="90"/>
                      <a:pt x="144" y="91"/>
                      <a:pt x="143" y="92"/>
                    </a:cubicBezTo>
                    <a:cubicBezTo>
                      <a:pt x="141" y="92"/>
                      <a:pt x="141" y="91"/>
                      <a:pt x="139" y="92"/>
                    </a:cubicBezTo>
                    <a:cubicBezTo>
                      <a:pt x="139" y="92"/>
                      <a:pt x="138" y="92"/>
                      <a:pt x="138" y="91"/>
                    </a:cubicBezTo>
                    <a:cubicBezTo>
                      <a:pt x="138" y="90"/>
                      <a:pt x="138" y="90"/>
                      <a:pt x="138" y="89"/>
                    </a:cubicBezTo>
                    <a:cubicBezTo>
                      <a:pt x="138" y="85"/>
                      <a:pt x="138" y="80"/>
                      <a:pt x="138" y="76"/>
                    </a:cubicBezTo>
                    <a:cubicBezTo>
                      <a:pt x="138" y="64"/>
                      <a:pt x="138" y="51"/>
                      <a:pt x="138" y="38"/>
                    </a:cubicBezTo>
                    <a:cubicBezTo>
                      <a:pt x="138" y="33"/>
                      <a:pt x="138" y="27"/>
                      <a:pt x="138" y="21"/>
                    </a:cubicBezTo>
                    <a:cubicBezTo>
                      <a:pt x="138" y="20"/>
                      <a:pt x="138" y="18"/>
                      <a:pt x="138" y="16"/>
                    </a:cubicBezTo>
                    <a:cubicBezTo>
                      <a:pt x="138" y="15"/>
                      <a:pt x="137" y="15"/>
                      <a:pt x="135" y="14"/>
                    </a:cubicBezTo>
                    <a:cubicBezTo>
                      <a:pt x="130" y="12"/>
                      <a:pt x="127" y="12"/>
                      <a:pt x="122" y="12"/>
                    </a:cubicBezTo>
                    <a:cubicBezTo>
                      <a:pt x="117" y="12"/>
                      <a:pt x="113" y="11"/>
                      <a:pt x="108" y="10"/>
                    </a:cubicBezTo>
                    <a:cubicBezTo>
                      <a:pt x="102" y="10"/>
                      <a:pt x="97" y="8"/>
                      <a:pt x="92" y="8"/>
                    </a:cubicBezTo>
                    <a:cubicBezTo>
                      <a:pt x="89" y="8"/>
                      <a:pt x="87" y="9"/>
                      <a:pt x="84" y="8"/>
                    </a:cubicBezTo>
                    <a:cubicBezTo>
                      <a:pt x="84" y="8"/>
                      <a:pt x="80" y="7"/>
                      <a:pt x="80" y="7"/>
                    </a:cubicBezTo>
                    <a:cubicBezTo>
                      <a:pt x="80" y="7"/>
                      <a:pt x="81" y="5"/>
                      <a:pt x="81" y="4"/>
                    </a:cubicBezTo>
                    <a:cubicBezTo>
                      <a:pt x="81" y="4"/>
                      <a:pt x="78" y="4"/>
                      <a:pt x="78" y="4"/>
                    </a:cubicBezTo>
                    <a:cubicBezTo>
                      <a:pt x="76" y="4"/>
                      <a:pt x="73" y="5"/>
                      <a:pt x="71" y="5"/>
                    </a:cubicBezTo>
                    <a:cubicBezTo>
                      <a:pt x="69" y="5"/>
                      <a:pt x="70" y="1"/>
                      <a:pt x="67" y="3"/>
                    </a:cubicBezTo>
                    <a:cubicBezTo>
                      <a:pt x="66" y="3"/>
                      <a:pt x="65" y="5"/>
                      <a:pt x="64" y="4"/>
                    </a:cubicBezTo>
                    <a:cubicBezTo>
                      <a:pt x="62" y="4"/>
                      <a:pt x="62" y="3"/>
                      <a:pt x="64" y="2"/>
                    </a:cubicBezTo>
                    <a:cubicBezTo>
                      <a:pt x="66" y="2"/>
                      <a:pt x="63" y="1"/>
                      <a:pt x="62" y="1"/>
                    </a:cubicBezTo>
                    <a:cubicBezTo>
                      <a:pt x="58" y="0"/>
                      <a:pt x="58" y="1"/>
                      <a:pt x="56" y="3"/>
                    </a:cubicBezTo>
                    <a:cubicBezTo>
                      <a:pt x="53" y="6"/>
                      <a:pt x="49" y="4"/>
                      <a:pt x="45" y="5"/>
                    </a:cubicBezTo>
                    <a:cubicBezTo>
                      <a:pt x="41" y="6"/>
                      <a:pt x="45" y="8"/>
                      <a:pt x="45" y="8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3" y="8"/>
                      <a:pt x="44" y="10"/>
                      <a:pt x="43" y="10"/>
                    </a:cubicBezTo>
                    <a:cubicBezTo>
                      <a:pt x="42" y="10"/>
                      <a:pt x="42" y="8"/>
                      <a:pt x="42" y="7"/>
                    </a:cubicBezTo>
                    <a:cubicBezTo>
                      <a:pt x="41" y="7"/>
                      <a:pt x="38" y="10"/>
                      <a:pt x="38" y="10"/>
                    </a:cubicBezTo>
                    <a:cubicBezTo>
                      <a:pt x="36" y="11"/>
                      <a:pt x="34" y="9"/>
                      <a:pt x="32" y="11"/>
                    </a:cubicBezTo>
                    <a:cubicBezTo>
                      <a:pt x="30" y="12"/>
                      <a:pt x="28" y="13"/>
                      <a:pt x="27" y="15"/>
                    </a:cubicBezTo>
                    <a:cubicBezTo>
                      <a:pt x="27" y="17"/>
                      <a:pt x="27" y="19"/>
                      <a:pt x="25" y="20"/>
                    </a:cubicBezTo>
                    <a:cubicBezTo>
                      <a:pt x="23" y="21"/>
                      <a:pt x="22" y="22"/>
                      <a:pt x="20" y="22"/>
                    </a:cubicBezTo>
                    <a:cubicBezTo>
                      <a:pt x="19" y="22"/>
                      <a:pt x="13" y="22"/>
                      <a:pt x="12" y="23"/>
                    </a:cubicBezTo>
                    <a:cubicBezTo>
                      <a:pt x="12" y="24"/>
                      <a:pt x="10" y="27"/>
                      <a:pt x="10" y="27"/>
                    </a:cubicBezTo>
                    <a:cubicBezTo>
                      <a:pt x="11" y="28"/>
                      <a:pt x="14" y="28"/>
                      <a:pt x="15" y="29"/>
                    </a:cubicBezTo>
                    <a:cubicBezTo>
                      <a:pt x="18" y="30"/>
                      <a:pt x="21" y="32"/>
                      <a:pt x="23" y="34"/>
                    </a:cubicBezTo>
                    <a:cubicBezTo>
                      <a:pt x="24" y="35"/>
                      <a:pt x="24" y="37"/>
                      <a:pt x="26" y="38"/>
                    </a:cubicBezTo>
                    <a:cubicBezTo>
                      <a:pt x="28" y="38"/>
                      <a:pt x="29" y="38"/>
                      <a:pt x="31" y="37"/>
                    </a:cubicBezTo>
                    <a:cubicBezTo>
                      <a:pt x="31" y="37"/>
                      <a:pt x="34" y="38"/>
                      <a:pt x="34" y="38"/>
                    </a:cubicBezTo>
                    <a:cubicBezTo>
                      <a:pt x="36" y="41"/>
                      <a:pt x="31" y="39"/>
                      <a:pt x="31" y="39"/>
                    </a:cubicBezTo>
                    <a:cubicBezTo>
                      <a:pt x="29" y="39"/>
                      <a:pt x="32" y="41"/>
                      <a:pt x="33" y="42"/>
                    </a:cubicBezTo>
                    <a:cubicBezTo>
                      <a:pt x="34" y="44"/>
                      <a:pt x="35" y="43"/>
                      <a:pt x="37" y="42"/>
                    </a:cubicBezTo>
                    <a:cubicBezTo>
                      <a:pt x="38" y="41"/>
                      <a:pt x="41" y="41"/>
                      <a:pt x="42" y="42"/>
                    </a:cubicBezTo>
                    <a:cubicBezTo>
                      <a:pt x="43" y="43"/>
                      <a:pt x="38" y="44"/>
                      <a:pt x="38" y="44"/>
                    </a:cubicBezTo>
                    <a:cubicBezTo>
                      <a:pt x="37" y="44"/>
                      <a:pt x="38" y="44"/>
                      <a:pt x="38" y="45"/>
                    </a:cubicBezTo>
                    <a:cubicBezTo>
                      <a:pt x="38" y="46"/>
                      <a:pt x="36" y="45"/>
                      <a:pt x="36" y="45"/>
                    </a:cubicBezTo>
                    <a:cubicBezTo>
                      <a:pt x="35" y="45"/>
                      <a:pt x="34" y="46"/>
                      <a:pt x="32" y="46"/>
                    </a:cubicBezTo>
                    <a:cubicBezTo>
                      <a:pt x="30" y="46"/>
                      <a:pt x="26" y="47"/>
                      <a:pt x="24" y="46"/>
                    </a:cubicBezTo>
                    <a:cubicBezTo>
                      <a:pt x="22" y="45"/>
                      <a:pt x="25" y="43"/>
                      <a:pt x="24" y="42"/>
                    </a:cubicBezTo>
                    <a:cubicBezTo>
                      <a:pt x="23" y="42"/>
                      <a:pt x="21" y="42"/>
                      <a:pt x="20" y="43"/>
                    </a:cubicBezTo>
                    <a:cubicBezTo>
                      <a:pt x="19" y="43"/>
                      <a:pt x="17" y="43"/>
                      <a:pt x="16" y="43"/>
                    </a:cubicBezTo>
                    <a:cubicBezTo>
                      <a:pt x="14" y="44"/>
                      <a:pt x="15" y="46"/>
                      <a:pt x="15" y="46"/>
                    </a:cubicBezTo>
                    <a:cubicBezTo>
                      <a:pt x="13" y="46"/>
                      <a:pt x="11" y="45"/>
                      <a:pt x="9" y="46"/>
                    </a:cubicBezTo>
                    <a:cubicBezTo>
                      <a:pt x="8" y="47"/>
                      <a:pt x="6" y="48"/>
                      <a:pt x="5" y="49"/>
                    </a:cubicBezTo>
                    <a:cubicBezTo>
                      <a:pt x="0" y="52"/>
                      <a:pt x="12" y="52"/>
                      <a:pt x="12" y="53"/>
                    </a:cubicBezTo>
                    <a:cubicBezTo>
                      <a:pt x="11" y="54"/>
                      <a:pt x="8" y="54"/>
                      <a:pt x="10" y="55"/>
                    </a:cubicBezTo>
                    <a:cubicBezTo>
                      <a:pt x="11" y="56"/>
                      <a:pt x="11" y="58"/>
                      <a:pt x="12" y="58"/>
                    </a:cubicBezTo>
                    <a:cubicBezTo>
                      <a:pt x="16" y="59"/>
                      <a:pt x="19" y="58"/>
                      <a:pt x="23" y="58"/>
                    </a:cubicBezTo>
                    <a:cubicBezTo>
                      <a:pt x="24" y="59"/>
                      <a:pt x="25" y="59"/>
                      <a:pt x="26" y="59"/>
                    </a:cubicBezTo>
                    <a:cubicBezTo>
                      <a:pt x="28" y="59"/>
                      <a:pt x="27" y="59"/>
                      <a:pt x="29" y="60"/>
                    </a:cubicBezTo>
                    <a:cubicBezTo>
                      <a:pt x="29" y="60"/>
                      <a:pt x="31" y="58"/>
                      <a:pt x="32" y="58"/>
                    </a:cubicBezTo>
                    <a:cubicBezTo>
                      <a:pt x="33" y="57"/>
                      <a:pt x="34" y="57"/>
                      <a:pt x="35" y="57"/>
                    </a:cubicBezTo>
                    <a:cubicBezTo>
                      <a:pt x="36" y="56"/>
                      <a:pt x="37" y="55"/>
                      <a:pt x="37" y="55"/>
                    </a:cubicBezTo>
                    <a:cubicBezTo>
                      <a:pt x="38" y="56"/>
                      <a:pt x="39" y="57"/>
                      <a:pt x="38" y="58"/>
                    </a:cubicBezTo>
                    <a:cubicBezTo>
                      <a:pt x="37" y="59"/>
                      <a:pt x="36" y="59"/>
                      <a:pt x="38" y="61"/>
                    </a:cubicBezTo>
                    <a:cubicBezTo>
                      <a:pt x="40" y="65"/>
                      <a:pt x="38" y="68"/>
                      <a:pt x="33" y="67"/>
                    </a:cubicBezTo>
                    <a:cubicBezTo>
                      <a:pt x="33" y="67"/>
                      <a:pt x="32" y="66"/>
                      <a:pt x="31" y="67"/>
                    </a:cubicBezTo>
                    <a:cubicBezTo>
                      <a:pt x="30" y="68"/>
                      <a:pt x="29" y="70"/>
                      <a:pt x="28" y="70"/>
                    </a:cubicBezTo>
                    <a:cubicBezTo>
                      <a:pt x="26" y="71"/>
                      <a:pt x="20" y="68"/>
                      <a:pt x="21" y="71"/>
                    </a:cubicBezTo>
                    <a:cubicBezTo>
                      <a:pt x="21" y="71"/>
                      <a:pt x="18" y="73"/>
                      <a:pt x="19" y="73"/>
                    </a:cubicBezTo>
                    <a:cubicBezTo>
                      <a:pt x="19" y="73"/>
                      <a:pt x="20" y="73"/>
                      <a:pt x="20" y="73"/>
                    </a:cubicBezTo>
                    <a:cubicBezTo>
                      <a:pt x="21" y="74"/>
                      <a:pt x="18" y="75"/>
                      <a:pt x="17" y="76"/>
                    </a:cubicBezTo>
                    <a:cubicBezTo>
                      <a:pt x="16" y="76"/>
                      <a:pt x="15" y="77"/>
                      <a:pt x="15" y="78"/>
                    </a:cubicBezTo>
                    <a:cubicBezTo>
                      <a:pt x="14" y="80"/>
                      <a:pt x="16" y="80"/>
                      <a:pt x="14" y="81"/>
                    </a:cubicBezTo>
                    <a:cubicBezTo>
                      <a:pt x="12" y="82"/>
                      <a:pt x="14" y="84"/>
                      <a:pt x="15" y="85"/>
                    </a:cubicBezTo>
                    <a:cubicBezTo>
                      <a:pt x="15" y="86"/>
                      <a:pt x="18" y="81"/>
                      <a:pt x="19" y="81"/>
                    </a:cubicBezTo>
                    <a:cubicBezTo>
                      <a:pt x="19" y="81"/>
                      <a:pt x="17" y="84"/>
                      <a:pt x="17" y="84"/>
                    </a:cubicBezTo>
                    <a:cubicBezTo>
                      <a:pt x="16" y="85"/>
                      <a:pt x="19" y="87"/>
                      <a:pt x="20" y="87"/>
                    </a:cubicBezTo>
                    <a:cubicBezTo>
                      <a:pt x="21" y="88"/>
                      <a:pt x="21" y="89"/>
                      <a:pt x="22" y="88"/>
                    </a:cubicBezTo>
                    <a:cubicBezTo>
                      <a:pt x="23" y="87"/>
                      <a:pt x="24" y="86"/>
                      <a:pt x="24" y="86"/>
                    </a:cubicBezTo>
                    <a:cubicBezTo>
                      <a:pt x="24" y="87"/>
                      <a:pt x="25" y="89"/>
                      <a:pt x="26" y="89"/>
                    </a:cubicBezTo>
                    <a:cubicBezTo>
                      <a:pt x="24" y="90"/>
                      <a:pt x="23" y="89"/>
                      <a:pt x="22" y="89"/>
                    </a:cubicBezTo>
                    <a:cubicBezTo>
                      <a:pt x="21" y="90"/>
                      <a:pt x="20" y="87"/>
                      <a:pt x="19" y="87"/>
                    </a:cubicBezTo>
                    <a:cubicBezTo>
                      <a:pt x="18" y="87"/>
                      <a:pt x="16" y="90"/>
                      <a:pt x="18" y="91"/>
                    </a:cubicBezTo>
                    <a:cubicBezTo>
                      <a:pt x="20" y="92"/>
                      <a:pt x="20" y="93"/>
                      <a:pt x="22" y="94"/>
                    </a:cubicBezTo>
                    <a:cubicBezTo>
                      <a:pt x="23" y="96"/>
                      <a:pt x="25" y="95"/>
                      <a:pt x="27" y="95"/>
                    </a:cubicBezTo>
                    <a:cubicBezTo>
                      <a:pt x="28" y="94"/>
                      <a:pt x="30" y="95"/>
                      <a:pt x="30" y="93"/>
                    </a:cubicBezTo>
                    <a:cubicBezTo>
                      <a:pt x="30" y="91"/>
                      <a:pt x="31" y="88"/>
                      <a:pt x="33" y="89"/>
                    </a:cubicBezTo>
                    <a:cubicBezTo>
                      <a:pt x="33" y="88"/>
                      <a:pt x="31" y="92"/>
                      <a:pt x="31" y="93"/>
                    </a:cubicBezTo>
                    <a:cubicBezTo>
                      <a:pt x="31" y="94"/>
                      <a:pt x="35" y="97"/>
                      <a:pt x="34" y="98"/>
                    </a:cubicBezTo>
                    <a:cubicBezTo>
                      <a:pt x="32" y="100"/>
                      <a:pt x="35" y="101"/>
                      <a:pt x="35" y="101"/>
                    </a:cubicBezTo>
                    <a:cubicBezTo>
                      <a:pt x="34" y="101"/>
                      <a:pt x="32" y="104"/>
                      <a:pt x="32" y="104"/>
                    </a:cubicBezTo>
                    <a:cubicBezTo>
                      <a:pt x="33" y="105"/>
                      <a:pt x="38" y="102"/>
                      <a:pt x="38" y="102"/>
                    </a:cubicBezTo>
                    <a:cubicBezTo>
                      <a:pt x="38" y="103"/>
                      <a:pt x="37" y="103"/>
                      <a:pt x="37" y="104"/>
                    </a:cubicBezTo>
                    <a:cubicBezTo>
                      <a:pt x="37" y="104"/>
                      <a:pt x="39" y="102"/>
                      <a:pt x="40" y="101"/>
                    </a:cubicBezTo>
                    <a:cubicBezTo>
                      <a:pt x="41" y="101"/>
                      <a:pt x="45" y="102"/>
                      <a:pt x="45" y="103"/>
                    </a:cubicBezTo>
                    <a:cubicBezTo>
                      <a:pt x="46" y="104"/>
                      <a:pt x="48" y="107"/>
                      <a:pt x="48" y="105"/>
                    </a:cubicBezTo>
                    <a:cubicBezTo>
                      <a:pt x="48" y="104"/>
                      <a:pt x="50" y="100"/>
                      <a:pt x="50" y="100"/>
                    </a:cubicBezTo>
                    <a:cubicBezTo>
                      <a:pt x="50" y="99"/>
                      <a:pt x="53" y="102"/>
                      <a:pt x="53" y="101"/>
                    </a:cubicBezTo>
                    <a:cubicBezTo>
                      <a:pt x="53" y="101"/>
                      <a:pt x="50" y="101"/>
                      <a:pt x="50" y="102"/>
                    </a:cubicBezTo>
                    <a:cubicBezTo>
                      <a:pt x="50" y="104"/>
                      <a:pt x="53" y="104"/>
                      <a:pt x="54" y="103"/>
                    </a:cubicBezTo>
                    <a:cubicBezTo>
                      <a:pt x="55" y="102"/>
                      <a:pt x="56" y="103"/>
                      <a:pt x="57" y="102"/>
                    </a:cubicBezTo>
                    <a:cubicBezTo>
                      <a:pt x="57" y="102"/>
                      <a:pt x="59" y="100"/>
                      <a:pt x="59" y="100"/>
                    </a:cubicBezTo>
                    <a:cubicBezTo>
                      <a:pt x="59" y="100"/>
                      <a:pt x="57" y="103"/>
                      <a:pt x="56" y="104"/>
                    </a:cubicBezTo>
                    <a:cubicBezTo>
                      <a:pt x="56" y="105"/>
                      <a:pt x="56" y="105"/>
                      <a:pt x="55" y="106"/>
                    </a:cubicBezTo>
                    <a:cubicBezTo>
                      <a:pt x="55" y="107"/>
                      <a:pt x="56" y="106"/>
                      <a:pt x="56" y="107"/>
                    </a:cubicBezTo>
                    <a:cubicBezTo>
                      <a:pt x="56" y="107"/>
                      <a:pt x="55" y="108"/>
                      <a:pt x="54" y="109"/>
                    </a:cubicBezTo>
                    <a:cubicBezTo>
                      <a:pt x="54" y="111"/>
                      <a:pt x="54" y="111"/>
                      <a:pt x="55" y="112"/>
                    </a:cubicBezTo>
                    <a:cubicBezTo>
                      <a:pt x="55" y="112"/>
                      <a:pt x="52" y="114"/>
                      <a:pt x="51" y="114"/>
                    </a:cubicBezTo>
                    <a:cubicBezTo>
                      <a:pt x="50" y="116"/>
                      <a:pt x="49" y="117"/>
                      <a:pt x="47" y="118"/>
                    </a:cubicBezTo>
                    <a:cubicBezTo>
                      <a:pt x="45" y="118"/>
                      <a:pt x="43" y="120"/>
                      <a:pt x="42" y="121"/>
                    </a:cubicBezTo>
                    <a:cubicBezTo>
                      <a:pt x="41" y="121"/>
                      <a:pt x="41" y="122"/>
                      <a:pt x="40" y="122"/>
                    </a:cubicBezTo>
                    <a:cubicBezTo>
                      <a:pt x="40" y="123"/>
                      <a:pt x="41" y="124"/>
                      <a:pt x="41" y="124"/>
                    </a:cubicBezTo>
                    <a:cubicBezTo>
                      <a:pt x="40" y="125"/>
                      <a:pt x="37" y="124"/>
                      <a:pt x="36" y="124"/>
                    </a:cubicBezTo>
                    <a:cubicBezTo>
                      <a:pt x="33" y="124"/>
                      <a:pt x="32" y="125"/>
                      <a:pt x="30" y="127"/>
                    </a:cubicBezTo>
                    <a:cubicBezTo>
                      <a:pt x="29" y="128"/>
                      <a:pt x="30" y="130"/>
                      <a:pt x="31" y="129"/>
                    </a:cubicBezTo>
                    <a:cubicBezTo>
                      <a:pt x="33" y="128"/>
                      <a:pt x="35" y="125"/>
                      <a:pt x="36" y="126"/>
                    </a:cubicBezTo>
                    <a:cubicBezTo>
                      <a:pt x="36" y="125"/>
                      <a:pt x="35" y="129"/>
                      <a:pt x="38" y="126"/>
                    </a:cubicBezTo>
                    <a:cubicBezTo>
                      <a:pt x="38" y="126"/>
                      <a:pt x="40" y="129"/>
                      <a:pt x="41" y="127"/>
                    </a:cubicBezTo>
                    <a:cubicBezTo>
                      <a:pt x="41" y="126"/>
                      <a:pt x="40" y="126"/>
                      <a:pt x="41" y="126"/>
                    </a:cubicBezTo>
                    <a:cubicBezTo>
                      <a:pt x="42" y="125"/>
                      <a:pt x="42" y="125"/>
                      <a:pt x="43" y="125"/>
                    </a:cubicBezTo>
                    <a:cubicBezTo>
                      <a:pt x="44" y="125"/>
                      <a:pt x="44" y="125"/>
                      <a:pt x="45" y="124"/>
                    </a:cubicBezTo>
                    <a:cubicBezTo>
                      <a:pt x="46" y="123"/>
                      <a:pt x="48" y="123"/>
                      <a:pt x="50" y="122"/>
                    </a:cubicBezTo>
                    <a:cubicBezTo>
                      <a:pt x="53" y="121"/>
                      <a:pt x="49" y="121"/>
                      <a:pt x="51" y="120"/>
                    </a:cubicBezTo>
                    <a:cubicBezTo>
                      <a:pt x="52" y="119"/>
                      <a:pt x="53" y="118"/>
                      <a:pt x="54" y="118"/>
                    </a:cubicBezTo>
                    <a:cubicBezTo>
                      <a:pt x="56" y="117"/>
                      <a:pt x="58" y="116"/>
                      <a:pt x="59" y="116"/>
                    </a:cubicBezTo>
                    <a:cubicBezTo>
                      <a:pt x="62" y="114"/>
                      <a:pt x="60" y="115"/>
                      <a:pt x="60" y="113"/>
                    </a:cubicBezTo>
                    <a:cubicBezTo>
                      <a:pt x="60" y="113"/>
                      <a:pt x="68" y="109"/>
                      <a:pt x="69" y="108"/>
                    </a:cubicBezTo>
                    <a:cubicBezTo>
                      <a:pt x="70" y="108"/>
                      <a:pt x="72" y="108"/>
                      <a:pt x="72" y="107"/>
                    </a:cubicBezTo>
                    <a:cubicBezTo>
                      <a:pt x="72" y="104"/>
                      <a:pt x="73" y="105"/>
                      <a:pt x="75" y="104"/>
                    </a:cubicBezTo>
                    <a:cubicBezTo>
                      <a:pt x="78" y="102"/>
                      <a:pt x="69" y="101"/>
                      <a:pt x="73" y="97"/>
                    </a:cubicBezTo>
                    <a:cubicBezTo>
                      <a:pt x="75" y="96"/>
                      <a:pt x="77" y="96"/>
                      <a:pt x="78" y="95"/>
                    </a:cubicBezTo>
                    <a:cubicBezTo>
                      <a:pt x="79" y="94"/>
                      <a:pt x="79" y="91"/>
                      <a:pt x="77" y="91"/>
                    </a:cubicBezTo>
                    <a:cubicBezTo>
                      <a:pt x="79" y="91"/>
                      <a:pt x="79" y="92"/>
                      <a:pt x="81" y="91"/>
                    </a:cubicBezTo>
                    <a:cubicBezTo>
                      <a:pt x="82" y="90"/>
                      <a:pt x="83" y="88"/>
                      <a:pt x="85" y="87"/>
                    </a:cubicBezTo>
                    <a:cubicBezTo>
                      <a:pt x="86" y="86"/>
                      <a:pt x="88" y="84"/>
                      <a:pt x="89" y="84"/>
                    </a:cubicBezTo>
                    <a:cubicBezTo>
                      <a:pt x="90" y="84"/>
                      <a:pt x="95" y="84"/>
                      <a:pt x="94" y="86"/>
                    </a:cubicBezTo>
                    <a:cubicBezTo>
                      <a:pt x="93" y="87"/>
                      <a:pt x="91" y="85"/>
                      <a:pt x="89" y="86"/>
                    </a:cubicBezTo>
                    <a:cubicBezTo>
                      <a:pt x="87" y="87"/>
                      <a:pt x="87" y="88"/>
                      <a:pt x="86" y="90"/>
                    </a:cubicBezTo>
                    <a:cubicBezTo>
                      <a:pt x="86" y="92"/>
                      <a:pt x="84" y="94"/>
                      <a:pt x="84" y="96"/>
                    </a:cubicBezTo>
                    <a:cubicBezTo>
                      <a:pt x="83" y="97"/>
                      <a:pt x="87" y="96"/>
                      <a:pt x="87" y="97"/>
                    </a:cubicBezTo>
                    <a:cubicBezTo>
                      <a:pt x="86" y="97"/>
                      <a:pt x="81" y="99"/>
                      <a:pt x="85" y="99"/>
                    </a:cubicBezTo>
                    <a:cubicBezTo>
                      <a:pt x="88" y="99"/>
                      <a:pt x="90" y="97"/>
                      <a:pt x="93" y="96"/>
                    </a:cubicBezTo>
                    <a:cubicBezTo>
                      <a:pt x="95" y="94"/>
                      <a:pt x="97" y="94"/>
                      <a:pt x="99" y="93"/>
                    </a:cubicBezTo>
                    <a:cubicBezTo>
                      <a:pt x="103" y="92"/>
                      <a:pt x="101" y="90"/>
                      <a:pt x="101" y="88"/>
                    </a:cubicBezTo>
                    <a:cubicBezTo>
                      <a:pt x="100" y="84"/>
                      <a:pt x="109" y="87"/>
                      <a:pt x="111" y="88"/>
                    </a:cubicBezTo>
                    <a:cubicBezTo>
                      <a:pt x="113" y="88"/>
                      <a:pt x="114" y="90"/>
                      <a:pt x="116" y="91"/>
                    </a:cubicBezTo>
                    <a:cubicBezTo>
                      <a:pt x="116" y="91"/>
                      <a:pt x="118" y="88"/>
                      <a:pt x="119" y="89"/>
                    </a:cubicBezTo>
                    <a:cubicBezTo>
                      <a:pt x="119" y="89"/>
                      <a:pt x="119" y="91"/>
                      <a:pt x="119" y="92"/>
                    </a:cubicBezTo>
                    <a:cubicBezTo>
                      <a:pt x="121" y="93"/>
                      <a:pt x="122" y="93"/>
                      <a:pt x="123" y="93"/>
                    </a:cubicBezTo>
                    <a:cubicBezTo>
                      <a:pt x="126" y="93"/>
                      <a:pt x="129" y="92"/>
                      <a:pt x="131" y="93"/>
                    </a:cubicBezTo>
                    <a:cubicBezTo>
                      <a:pt x="132" y="93"/>
                      <a:pt x="133" y="94"/>
                      <a:pt x="134" y="93"/>
                    </a:cubicBezTo>
                    <a:cubicBezTo>
                      <a:pt x="135" y="93"/>
                      <a:pt x="135" y="94"/>
                      <a:pt x="136" y="95"/>
                    </a:cubicBezTo>
                    <a:cubicBezTo>
                      <a:pt x="137" y="95"/>
                      <a:pt x="139" y="96"/>
                      <a:pt x="140" y="96"/>
                    </a:cubicBezTo>
                    <a:cubicBezTo>
                      <a:pt x="142" y="96"/>
                      <a:pt x="143" y="94"/>
                      <a:pt x="144" y="94"/>
                    </a:cubicBezTo>
                    <a:cubicBezTo>
                      <a:pt x="146" y="93"/>
                      <a:pt x="145" y="96"/>
                      <a:pt x="145" y="96"/>
                    </a:cubicBezTo>
                    <a:cubicBezTo>
                      <a:pt x="144" y="97"/>
                      <a:pt x="144" y="97"/>
                      <a:pt x="145" y="98"/>
                    </a:cubicBezTo>
                    <a:cubicBezTo>
                      <a:pt x="148" y="99"/>
                      <a:pt x="150" y="100"/>
                      <a:pt x="152" y="101"/>
                    </a:cubicBezTo>
                    <a:cubicBezTo>
                      <a:pt x="154" y="103"/>
                      <a:pt x="156" y="105"/>
                      <a:pt x="158" y="106"/>
                    </a:cubicBezTo>
                    <a:cubicBezTo>
                      <a:pt x="159" y="106"/>
                      <a:pt x="160" y="105"/>
                      <a:pt x="161" y="105"/>
                    </a:cubicBezTo>
                    <a:cubicBezTo>
                      <a:pt x="162" y="104"/>
                      <a:pt x="160" y="103"/>
                      <a:pt x="160" y="102"/>
                    </a:cubicBezTo>
                    <a:cubicBezTo>
                      <a:pt x="160" y="101"/>
                      <a:pt x="163" y="103"/>
                      <a:pt x="163" y="103"/>
                    </a:cubicBezTo>
                    <a:cubicBezTo>
                      <a:pt x="163" y="104"/>
                      <a:pt x="166" y="106"/>
                      <a:pt x="167" y="105"/>
                    </a:cubicBezTo>
                    <a:cubicBezTo>
                      <a:pt x="167" y="105"/>
                      <a:pt x="165" y="99"/>
                      <a:pt x="165" y="99"/>
                    </a:cubicBezTo>
                    <a:cubicBezTo>
                      <a:pt x="166" y="99"/>
                      <a:pt x="168" y="104"/>
                      <a:pt x="169" y="104"/>
                    </a:cubicBezTo>
                    <a:cubicBezTo>
                      <a:pt x="169" y="105"/>
                      <a:pt x="170" y="107"/>
                      <a:pt x="171" y="107"/>
                    </a:cubicBezTo>
                    <a:cubicBezTo>
                      <a:pt x="172" y="107"/>
                      <a:pt x="173" y="105"/>
                      <a:pt x="173" y="105"/>
                    </a:cubicBezTo>
                    <a:cubicBezTo>
                      <a:pt x="171" y="106"/>
                      <a:pt x="177" y="110"/>
                      <a:pt x="177" y="111"/>
                    </a:cubicBezTo>
                    <a:cubicBezTo>
                      <a:pt x="176" y="111"/>
                      <a:pt x="176" y="111"/>
                      <a:pt x="176" y="111"/>
                    </a:cubicBezTo>
                    <a:cubicBezTo>
                      <a:pt x="175" y="112"/>
                      <a:pt x="177" y="112"/>
                      <a:pt x="177" y="113"/>
                    </a:cubicBezTo>
                    <a:cubicBezTo>
                      <a:pt x="177" y="113"/>
                      <a:pt x="175" y="114"/>
                      <a:pt x="176" y="114"/>
                    </a:cubicBezTo>
                    <a:cubicBezTo>
                      <a:pt x="177" y="115"/>
                      <a:pt x="178" y="116"/>
                      <a:pt x="179" y="117"/>
                    </a:cubicBezTo>
                    <a:cubicBezTo>
                      <a:pt x="181" y="119"/>
                      <a:pt x="182" y="120"/>
                      <a:pt x="184" y="121"/>
                    </a:cubicBezTo>
                    <a:cubicBezTo>
                      <a:pt x="184" y="121"/>
                      <a:pt x="182" y="125"/>
                      <a:pt x="183" y="125"/>
                    </a:cubicBezTo>
                    <a:cubicBezTo>
                      <a:pt x="184" y="126"/>
                      <a:pt x="184" y="124"/>
                      <a:pt x="184" y="124"/>
                    </a:cubicBezTo>
                    <a:cubicBezTo>
                      <a:pt x="185" y="123"/>
                      <a:pt x="185" y="126"/>
                      <a:pt x="186" y="127"/>
                    </a:cubicBezTo>
                    <a:cubicBezTo>
                      <a:pt x="186" y="127"/>
                      <a:pt x="186" y="126"/>
                      <a:pt x="186" y="125"/>
                    </a:cubicBezTo>
                    <a:cubicBezTo>
                      <a:pt x="186" y="127"/>
                      <a:pt x="192" y="130"/>
                      <a:pt x="193" y="127"/>
                    </a:cubicBezTo>
                    <a:cubicBezTo>
                      <a:pt x="193" y="127"/>
                      <a:pt x="193" y="128"/>
                      <a:pt x="193" y="128"/>
                    </a:cubicBezTo>
                    <a:cubicBezTo>
                      <a:pt x="193" y="128"/>
                      <a:pt x="194" y="127"/>
                      <a:pt x="194" y="126"/>
                    </a:cubicBezTo>
                    <a:cubicBezTo>
                      <a:pt x="193" y="126"/>
                      <a:pt x="194" y="127"/>
                      <a:pt x="194" y="1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2" name="Freeform 642">
                <a:extLst>
                  <a:ext uri="{FF2B5EF4-FFF2-40B4-BE49-F238E27FC236}">
                    <a16:creationId xmlns:a16="http://schemas.microsoft.com/office/drawing/2014/main" id="{27788758-7E68-5943-9D01-8E1DD77610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18263" y="7144442"/>
                <a:ext cx="2318134" cy="1260862"/>
              </a:xfrm>
              <a:custGeom>
                <a:avLst/>
                <a:gdLst>
                  <a:gd name="T0" fmla="*/ 255 w 427"/>
                  <a:gd name="T1" fmla="*/ 181 h 219"/>
                  <a:gd name="T2" fmla="*/ 299 w 427"/>
                  <a:gd name="T3" fmla="*/ 195 h 219"/>
                  <a:gd name="T4" fmla="*/ 296 w 427"/>
                  <a:gd name="T5" fmla="*/ 215 h 219"/>
                  <a:gd name="T6" fmla="*/ 332 w 427"/>
                  <a:gd name="T7" fmla="*/ 200 h 219"/>
                  <a:gd name="T8" fmla="*/ 366 w 427"/>
                  <a:gd name="T9" fmla="*/ 196 h 219"/>
                  <a:gd name="T10" fmla="*/ 383 w 427"/>
                  <a:gd name="T11" fmla="*/ 200 h 219"/>
                  <a:gd name="T12" fmla="*/ 391 w 427"/>
                  <a:gd name="T13" fmla="*/ 201 h 219"/>
                  <a:gd name="T14" fmla="*/ 380 w 427"/>
                  <a:gd name="T15" fmla="*/ 188 h 219"/>
                  <a:gd name="T16" fmla="*/ 382 w 427"/>
                  <a:gd name="T17" fmla="*/ 176 h 219"/>
                  <a:gd name="T18" fmla="*/ 354 w 427"/>
                  <a:gd name="T19" fmla="*/ 180 h 219"/>
                  <a:gd name="T20" fmla="*/ 414 w 427"/>
                  <a:gd name="T21" fmla="*/ 160 h 219"/>
                  <a:gd name="T22" fmla="*/ 417 w 427"/>
                  <a:gd name="T23" fmla="*/ 144 h 219"/>
                  <a:gd name="T24" fmla="*/ 415 w 427"/>
                  <a:gd name="T25" fmla="*/ 139 h 219"/>
                  <a:gd name="T26" fmla="*/ 394 w 427"/>
                  <a:gd name="T27" fmla="*/ 126 h 219"/>
                  <a:gd name="T28" fmla="*/ 390 w 427"/>
                  <a:gd name="T29" fmla="*/ 110 h 219"/>
                  <a:gd name="T30" fmla="*/ 378 w 427"/>
                  <a:gd name="T31" fmla="*/ 104 h 219"/>
                  <a:gd name="T32" fmla="*/ 364 w 427"/>
                  <a:gd name="T33" fmla="*/ 112 h 219"/>
                  <a:gd name="T34" fmla="*/ 356 w 427"/>
                  <a:gd name="T35" fmla="*/ 107 h 219"/>
                  <a:gd name="T36" fmla="*/ 342 w 427"/>
                  <a:gd name="T37" fmla="*/ 85 h 219"/>
                  <a:gd name="T38" fmla="*/ 314 w 427"/>
                  <a:gd name="T39" fmla="*/ 91 h 219"/>
                  <a:gd name="T40" fmla="*/ 320 w 427"/>
                  <a:gd name="T41" fmla="*/ 116 h 219"/>
                  <a:gd name="T42" fmla="*/ 306 w 427"/>
                  <a:gd name="T43" fmla="*/ 159 h 219"/>
                  <a:gd name="T44" fmla="*/ 292 w 427"/>
                  <a:gd name="T45" fmla="*/ 135 h 219"/>
                  <a:gd name="T46" fmla="*/ 250 w 427"/>
                  <a:gd name="T47" fmla="*/ 119 h 219"/>
                  <a:gd name="T48" fmla="*/ 237 w 427"/>
                  <a:gd name="T49" fmla="*/ 86 h 219"/>
                  <a:gd name="T50" fmla="*/ 246 w 427"/>
                  <a:gd name="T51" fmla="*/ 77 h 219"/>
                  <a:gd name="T52" fmla="*/ 246 w 427"/>
                  <a:gd name="T53" fmla="*/ 70 h 219"/>
                  <a:gd name="T54" fmla="*/ 263 w 427"/>
                  <a:gd name="T55" fmla="*/ 58 h 219"/>
                  <a:gd name="T56" fmla="*/ 276 w 427"/>
                  <a:gd name="T57" fmla="*/ 48 h 219"/>
                  <a:gd name="T58" fmla="*/ 293 w 427"/>
                  <a:gd name="T59" fmla="*/ 36 h 219"/>
                  <a:gd name="T60" fmla="*/ 276 w 427"/>
                  <a:gd name="T61" fmla="*/ 23 h 219"/>
                  <a:gd name="T62" fmla="*/ 262 w 427"/>
                  <a:gd name="T63" fmla="*/ 35 h 219"/>
                  <a:gd name="T64" fmla="*/ 252 w 427"/>
                  <a:gd name="T65" fmla="*/ 23 h 219"/>
                  <a:gd name="T66" fmla="*/ 241 w 427"/>
                  <a:gd name="T67" fmla="*/ 10 h 219"/>
                  <a:gd name="T68" fmla="*/ 223 w 427"/>
                  <a:gd name="T69" fmla="*/ 6 h 219"/>
                  <a:gd name="T70" fmla="*/ 232 w 427"/>
                  <a:gd name="T71" fmla="*/ 27 h 219"/>
                  <a:gd name="T72" fmla="*/ 226 w 427"/>
                  <a:gd name="T73" fmla="*/ 40 h 219"/>
                  <a:gd name="T74" fmla="*/ 218 w 427"/>
                  <a:gd name="T75" fmla="*/ 37 h 219"/>
                  <a:gd name="T76" fmla="*/ 164 w 427"/>
                  <a:gd name="T77" fmla="*/ 29 h 219"/>
                  <a:gd name="T78" fmla="*/ 166 w 427"/>
                  <a:gd name="T79" fmla="*/ 41 h 219"/>
                  <a:gd name="T80" fmla="*/ 160 w 427"/>
                  <a:gd name="T81" fmla="*/ 40 h 219"/>
                  <a:gd name="T82" fmla="*/ 133 w 427"/>
                  <a:gd name="T83" fmla="*/ 30 h 219"/>
                  <a:gd name="T84" fmla="*/ 83 w 427"/>
                  <a:gd name="T85" fmla="*/ 23 h 219"/>
                  <a:gd name="T86" fmla="*/ 71 w 427"/>
                  <a:gd name="T87" fmla="*/ 18 h 219"/>
                  <a:gd name="T88" fmla="*/ 50 w 427"/>
                  <a:gd name="T89" fmla="*/ 24 h 219"/>
                  <a:gd name="T90" fmla="*/ 49 w 427"/>
                  <a:gd name="T91" fmla="*/ 22 h 219"/>
                  <a:gd name="T92" fmla="*/ 29 w 427"/>
                  <a:gd name="T93" fmla="*/ 23 h 219"/>
                  <a:gd name="T94" fmla="*/ 21 w 427"/>
                  <a:gd name="T95" fmla="*/ 28 h 219"/>
                  <a:gd name="T96" fmla="*/ 3 w 427"/>
                  <a:gd name="T97" fmla="*/ 97 h 219"/>
                  <a:gd name="T98" fmla="*/ 40 w 427"/>
                  <a:gd name="T99" fmla="*/ 116 h 219"/>
                  <a:gd name="T100" fmla="*/ 53 w 427"/>
                  <a:gd name="T101" fmla="*/ 141 h 219"/>
                  <a:gd name="T102" fmla="*/ 62 w 427"/>
                  <a:gd name="T103" fmla="*/ 150 h 219"/>
                  <a:gd name="T104" fmla="*/ 67 w 427"/>
                  <a:gd name="T105" fmla="*/ 160 h 219"/>
                  <a:gd name="T106" fmla="*/ 80 w 427"/>
                  <a:gd name="T107" fmla="*/ 166 h 219"/>
                  <a:gd name="T108" fmla="*/ 133 w 427"/>
                  <a:gd name="T109" fmla="*/ 176 h 219"/>
                  <a:gd name="T110" fmla="*/ 97 w 427"/>
                  <a:gd name="T111" fmla="*/ 57 h 219"/>
                  <a:gd name="T112" fmla="*/ 87 w 427"/>
                  <a:gd name="T113" fmla="*/ 51 h 219"/>
                  <a:gd name="T114" fmla="*/ 113 w 427"/>
                  <a:gd name="T115" fmla="*/ 49 h 219"/>
                  <a:gd name="T116" fmla="*/ 142 w 427"/>
                  <a:gd name="T117" fmla="*/ 85 h 219"/>
                  <a:gd name="T118" fmla="*/ 131 w 427"/>
                  <a:gd name="T119" fmla="*/ 85 h 219"/>
                  <a:gd name="T120" fmla="*/ 160 w 427"/>
                  <a:gd name="T121" fmla="*/ 78 h 219"/>
                  <a:gd name="T122" fmla="*/ 210 w 427"/>
                  <a:gd name="T123" fmla="*/ 150 h 219"/>
                  <a:gd name="T124" fmla="*/ 222 w 427"/>
                  <a:gd name="T125" fmla="*/ 165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7" h="219">
                    <a:moveTo>
                      <a:pt x="229" y="174"/>
                    </a:moveTo>
                    <a:cubicBezTo>
                      <a:pt x="229" y="174"/>
                      <a:pt x="229" y="173"/>
                      <a:pt x="229" y="173"/>
                    </a:cubicBezTo>
                    <a:cubicBezTo>
                      <a:pt x="229" y="173"/>
                      <a:pt x="232" y="177"/>
                      <a:pt x="232" y="177"/>
                    </a:cubicBezTo>
                    <a:cubicBezTo>
                      <a:pt x="234" y="177"/>
                      <a:pt x="235" y="178"/>
                      <a:pt x="236" y="178"/>
                    </a:cubicBezTo>
                    <a:cubicBezTo>
                      <a:pt x="238" y="178"/>
                      <a:pt x="238" y="177"/>
                      <a:pt x="239" y="178"/>
                    </a:cubicBezTo>
                    <a:cubicBezTo>
                      <a:pt x="242" y="179"/>
                      <a:pt x="244" y="180"/>
                      <a:pt x="246" y="181"/>
                    </a:cubicBezTo>
                    <a:cubicBezTo>
                      <a:pt x="247" y="182"/>
                      <a:pt x="248" y="181"/>
                      <a:pt x="249" y="181"/>
                    </a:cubicBezTo>
                    <a:cubicBezTo>
                      <a:pt x="250" y="180"/>
                      <a:pt x="251" y="180"/>
                      <a:pt x="252" y="180"/>
                    </a:cubicBezTo>
                    <a:cubicBezTo>
                      <a:pt x="253" y="180"/>
                      <a:pt x="254" y="181"/>
                      <a:pt x="255" y="181"/>
                    </a:cubicBezTo>
                    <a:cubicBezTo>
                      <a:pt x="257" y="181"/>
                      <a:pt x="258" y="180"/>
                      <a:pt x="259" y="179"/>
                    </a:cubicBezTo>
                    <a:cubicBezTo>
                      <a:pt x="260" y="178"/>
                      <a:pt x="263" y="175"/>
                      <a:pt x="264" y="175"/>
                    </a:cubicBezTo>
                    <a:cubicBezTo>
                      <a:pt x="264" y="175"/>
                      <a:pt x="265" y="176"/>
                      <a:pt x="265" y="176"/>
                    </a:cubicBezTo>
                    <a:cubicBezTo>
                      <a:pt x="267" y="176"/>
                      <a:pt x="268" y="176"/>
                      <a:pt x="269" y="176"/>
                    </a:cubicBezTo>
                    <a:cubicBezTo>
                      <a:pt x="273" y="176"/>
                      <a:pt x="272" y="179"/>
                      <a:pt x="274" y="181"/>
                    </a:cubicBezTo>
                    <a:cubicBezTo>
                      <a:pt x="275" y="182"/>
                      <a:pt x="279" y="181"/>
                      <a:pt x="279" y="183"/>
                    </a:cubicBezTo>
                    <a:cubicBezTo>
                      <a:pt x="279" y="185"/>
                      <a:pt x="280" y="187"/>
                      <a:pt x="281" y="189"/>
                    </a:cubicBezTo>
                    <a:cubicBezTo>
                      <a:pt x="281" y="194"/>
                      <a:pt x="290" y="193"/>
                      <a:pt x="293" y="194"/>
                    </a:cubicBezTo>
                    <a:cubicBezTo>
                      <a:pt x="295" y="194"/>
                      <a:pt x="298" y="194"/>
                      <a:pt x="299" y="195"/>
                    </a:cubicBezTo>
                    <a:cubicBezTo>
                      <a:pt x="300" y="196"/>
                      <a:pt x="305" y="201"/>
                      <a:pt x="304" y="201"/>
                    </a:cubicBezTo>
                    <a:cubicBezTo>
                      <a:pt x="302" y="203"/>
                      <a:pt x="302" y="203"/>
                      <a:pt x="300" y="202"/>
                    </a:cubicBezTo>
                    <a:cubicBezTo>
                      <a:pt x="299" y="201"/>
                      <a:pt x="295" y="199"/>
                      <a:pt x="295" y="199"/>
                    </a:cubicBezTo>
                    <a:cubicBezTo>
                      <a:pt x="295" y="200"/>
                      <a:pt x="298" y="201"/>
                      <a:pt x="297" y="203"/>
                    </a:cubicBezTo>
                    <a:cubicBezTo>
                      <a:pt x="296" y="204"/>
                      <a:pt x="295" y="206"/>
                      <a:pt x="295" y="207"/>
                    </a:cubicBezTo>
                    <a:cubicBezTo>
                      <a:pt x="295" y="209"/>
                      <a:pt x="295" y="210"/>
                      <a:pt x="294" y="211"/>
                    </a:cubicBezTo>
                    <a:cubicBezTo>
                      <a:pt x="294" y="212"/>
                      <a:pt x="291" y="213"/>
                      <a:pt x="291" y="213"/>
                    </a:cubicBezTo>
                    <a:cubicBezTo>
                      <a:pt x="290" y="214"/>
                      <a:pt x="287" y="219"/>
                      <a:pt x="291" y="219"/>
                    </a:cubicBezTo>
                    <a:cubicBezTo>
                      <a:pt x="292" y="219"/>
                      <a:pt x="294" y="217"/>
                      <a:pt x="296" y="215"/>
                    </a:cubicBezTo>
                    <a:cubicBezTo>
                      <a:pt x="298" y="214"/>
                      <a:pt x="299" y="216"/>
                      <a:pt x="301" y="215"/>
                    </a:cubicBezTo>
                    <a:cubicBezTo>
                      <a:pt x="304" y="215"/>
                      <a:pt x="305" y="213"/>
                      <a:pt x="308" y="213"/>
                    </a:cubicBezTo>
                    <a:cubicBezTo>
                      <a:pt x="308" y="211"/>
                      <a:pt x="308" y="212"/>
                      <a:pt x="306" y="211"/>
                    </a:cubicBezTo>
                    <a:cubicBezTo>
                      <a:pt x="305" y="211"/>
                      <a:pt x="305" y="210"/>
                      <a:pt x="306" y="210"/>
                    </a:cubicBezTo>
                    <a:cubicBezTo>
                      <a:pt x="307" y="208"/>
                      <a:pt x="308" y="207"/>
                      <a:pt x="311" y="207"/>
                    </a:cubicBezTo>
                    <a:cubicBezTo>
                      <a:pt x="312" y="207"/>
                      <a:pt x="315" y="205"/>
                      <a:pt x="317" y="206"/>
                    </a:cubicBezTo>
                    <a:cubicBezTo>
                      <a:pt x="319" y="207"/>
                      <a:pt x="320" y="203"/>
                      <a:pt x="322" y="206"/>
                    </a:cubicBezTo>
                    <a:cubicBezTo>
                      <a:pt x="324" y="204"/>
                      <a:pt x="325" y="203"/>
                      <a:pt x="327" y="201"/>
                    </a:cubicBezTo>
                    <a:cubicBezTo>
                      <a:pt x="329" y="200"/>
                      <a:pt x="330" y="200"/>
                      <a:pt x="332" y="200"/>
                    </a:cubicBezTo>
                    <a:cubicBezTo>
                      <a:pt x="335" y="200"/>
                      <a:pt x="339" y="200"/>
                      <a:pt x="342" y="200"/>
                    </a:cubicBezTo>
                    <a:cubicBezTo>
                      <a:pt x="345" y="200"/>
                      <a:pt x="346" y="201"/>
                      <a:pt x="347" y="199"/>
                    </a:cubicBezTo>
                    <a:cubicBezTo>
                      <a:pt x="348" y="198"/>
                      <a:pt x="349" y="199"/>
                      <a:pt x="350" y="198"/>
                    </a:cubicBezTo>
                    <a:cubicBezTo>
                      <a:pt x="351" y="196"/>
                      <a:pt x="352" y="195"/>
                      <a:pt x="352" y="193"/>
                    </a:cubicBezTo>
                    <a:cubicBezTo>
                      <a:pt x="353" y="191"/>
                      <a:pt x="353" y="190"/>
                      <a:pt x="354" y="188"/>
                    </a:cubicBezTo>
                    <a:cubicBezTo>
                      <a:pt x="355" y="187"/>
                      <a:pt x="356" y="186"/>
                      <a:pt x="357" y="185"/>
                    </a:cubicBezTo>
                    <a:cubicBezTo>
                      <a:pt x="358" y="184"/>
                      <a:pt x="359" y="187"/>
                      <a:pt x="361" y="186"/>
                    </a:cubicBezTo>
                    <a:cubicBezTo>
                      <a:pt x="363" y="184"/>
                      <a:pt x="365" y="187"/>
                      <a:pt x="365" y="189"/>
                    </a:cubicBezTo>
                    <a:cubicBezTo>
                      <a:pt x="365" y="190"/>
                      <a:pt x="364" y="196"/>
                      <a:pt x="366" y="196"/>
                    </a:cubicBezTo>
                    <a:cubicBezTo>
                      <a:pt x="367" y="197"/>
                      <a:pt x="368" y="199"/>
                      <a:pt x="369" y="201"/>
                    </a:cubicBezTo>
                    <a:cubicBezTo>
                      <a:pt x="370" y="199"/>
                      <a:pt x="381" y="196"/>
                      <a:pt x="381" y="196"/>
                    </a:cubicBezTo>
                    <a:cubicBezTo>
                      <a:pt x="381" y="195"/>
                      <a:pt x="380" y="195"/>
                      <a:pt x="380" y="194"/>
                    </a:cubicBezTo>
                    <a:cubicBezTo>
                      <a:pt x="380" y="194"/>
                      <a:pt x="382" y="196"/>
                      <a:pt x="382" y="196"/>
                    </a:cubicBezTo>
                    <a:cubicBezTo>
                      <a:pt x="382" y="197"/>
                      <a:pt x="380" y="197"/>
                      <a:pt x="380" y="197"/>
                    </a:cubicBezTo>
                    <a:cubicBezTo>
                      <a:pt x="380" y="197"/>
                      <a:pt x="386" y="198"/>
                      <a:pt x="386" y="198"/>
                    </a:cubicBezTo>
                    <a:cubicBezTo>
                      <a:pt x="386" y="198"/>
                      <a:pt x="386" y="198"/>
                      <a:pt x="386" y="198"/>
                    </a:cubicBezTo>
                    <a:cubicBezTo>
                      <a:pt x="386" y="198"/>
                      <a:pt x="386" y="199"/>
                      <a:pt x="386" y="199"/>
                    </a:cubicBezTo>
                    <a:cubicBezTo>
                      <a:pt x="385" y="199"/>
                      <a:pt x="384" y="199"/>
                      <a:pt x="383" y="200"/>
                    </a:cubicBezTo>
                    <a:cubicBezTo>
                      <a:pt x="383" y="201"/>
                      <a:pt x="382" y="198"/>
                      <a:pt x="382" y="198"/>
                    </a:cubicBezTo>
                    <a:cubicBezTo>
                      <a:pt x="381" y="198"/>
                      <a:pt x="381" y="199"/>
                      <a:pt x="381" y="199"/>
                    </a:cubicBezTo>
                    <a:cubicBezTo>
                      <a:pt x="381" y="199"/>
                      <a:pt x="381" y="198"/>
                      <a:pt x="380" y="199"/>
                    </a:cubicBezTo>
                    <a:cubicBezTo>
                      <a:pt x="379" y="200"/>
                      <a:pt x="378" y="200"/>
                      <a:pt x="377" y="201"/>
                    </a:cubicBezTo>
                    <a:cubicBezTo>
                      <a:pt x="375" y="202"/>
                      <a:pt x="371" y="205"/>
                      <a:pt x="373" y="208"/>
                    </a:cubicBezTo>
                    <a:cubicBezTo>
                      <a:pt x="376" y="210"/>
                      <a:pt x="378" y="208"/>
                      <a:pt x="379" y="207"/>
                    </a:cubicBezTo>
                    <a:cubicBezTo>
                      <a:pt x="380" y="206"/>
                      <a:pt x="384" y="203"/>
                      <a:pt x="384" y="202"/>
                    </a:cubicBezTo>
                    <a:cubicBezTo>
                      <a:pt x="384" y="203"/>
                      <a:pt x="386" y="204"/>
                      <a:pt x="387" y="203"/>
                    </a:cubicBezTo>
                    <a:cubicBezTo>
                      <a:pt x="387" y="202"/>
                      <a:pt x="390" y="201"/>
                      <a:pt x="391" y="201"/>
                    </a:cubicBezTo>
                    <a:cubicBezTo>
                      <a:pt x="393" y="200"/>
                      <a:pt x="395" y="199"/>
                      <a:pt x="397" y="199"/>
                    </a:cubicBezTo>
                    <a:cubicBezTo>
                      <a:pt x="398" y="199"/>
                      <a:pt x="398" y="199"/>
                      <a:pt x="398" y="198"/>
                    </a:cubicBezTo>
                    <a:cubicBezTo>
                      <a:pt x="397" y="197"/>
                      <a:pt x="398" y="197"/>
                      <a:pt x="398" y="197"/>
                    </a:cubicBezTo>
                    <a:cubicBezTo>
                      <a:pt x="398" y="196"/>
                      <a:pt x="396" y="197"/>
                      <a:pt x="395" y="196"/>
                    </a:cubicBezTo>
                    <a:cubicBezTo>
                      <a:pt x="394" y="196"/>
                      <a:pt x="395" y="194"/>
                      <a:pt x="393" y="196"/>
                    </a:cubicBezTo>
                    <a:cubicBezTo>
                      <a:pt x="391" y="197"/>
                      <a:pt x="387" y="196"/>
                      <a:pt x="385" y="195"/>
                    </a:cubicBezTo>
                    <a:cubicBezTo>
                      <a:pt x="384" y="195"/>
                      <a:pt x="385" y="193"/>
                      <a:pt x="384" y="193"/>
                    </a:cubicBezTo>
                    <a:cubicBezTo>
                      <a:pt x="384" y="193"/>
                      <a:pt x="382" y="193"/>
                      <a:pt x="381" y="192"/>
                    </a:cubicBezTo>
                    <a:cubicBezTo>
                      <a:pt x="380" y="192"/>
                      <a:pt x="380" y="189"/>
                      <a:pt x="380" y="188"/>
                    </a:cubicBezTo>
                    <a:cubicBezTo>
                      <a:pt x="380" y="187"/>
                      <a:pt x="378" y="188"/>
                      <a:pt x="377" y="187"/>
                    </a:cubicBezTo>
                    <a:cubicBezTo>
                      <a:pt x="377" y="187"/>
                      <a:pt x="379" y="185"/>
                      <a:pt x="379" y="185"/>
                    </a:cubicBezTo>
                    <a:cubicBezTo>
                      <a:pt x="380" y="184"/>
                      <a:pt x="380" y="181"/>
                      <a:pt x="378" y="181"/>
                    </a:cubicBezTo>
                    <a:cubicBezTo>
                      <a:pt x="378" y="181"/>
                      <a:pt x="376" y="185"/>
                      <a:pt x="375" y="183"/>
                    </a:cubicBezTo>
                    <a:cubicBezTo>
                      <a:pt x="375" y="181"/>
                      <a:pt x="374" y="182"/>
                      <a:pt x="373" y="181"/>
                    </a:cubicBezTo>
                    <a:cubicBezTo>
                      <a:pt x="373" y="180"/>
                      <a:pt x="376" y="181"/>
                      <a:pt x="376" y="181"/>
                    </a:cubicBezTo>
                    <a:cubicBezTo>
                      <a:pt x="378" y="181"/>
                      <a:pt x="379" y="180"/>
                      <a:pt x="380" y="180"/>
                    </a:cubicBezTo>
                    <a:cubicBezTo>
                      <a:pt x="381" y="179"/>
                      <a:pt x="382" y="179"/>
                      <a:pt x="383" y="179"/>
                    </a:cubicBezTo>
                    <a:cubicBezTo>
                      <a:pt x="384" y="178"/>
                      <a:pt x="382" y="176"/>
                      <a:pt x="382" y="176"/>
                    </a:cubicBezTo>
                    <a:cubicBezTo>
                      <a:pt x="382" y="176"/>
                      <a:pt x="383" y="176"/>
                      <a:pt x="383" y="176"/>
                    </a:cubicBezTo>
                    <a:cubicBezTo>
                      <a:pt x="383" y="176"/>
                      <a:pt x="379" y="174"/>
                      <a:pt x="379" y="174"/>
                    </a:cubicBezTo>
                    <a:cubicBezTo>
                      <a:pt x="377" y="173"/>
                      <a:pt x="375" y="173"/>
                      <a:pt x="373" y="174"/>
                    </a:cubicBezTo>
                    <a:cubicBezTo>
                      <a:pt x="369" y="175"/>
                      <a:pt x="366" y="176"/>
                      <a:pt x="363" y="178"/>
                    </a:cubicBezTo>
                    <a:cubicBezTo>
                      <a:pt x="360" y="179"/>
                      <a:pt x="358" y="181"/>
                      <a:pt x="355" y="183"/>
                    </a:cubicBezTo>
                    <a:cubicBezTo>
                      <a:pt x="354" y="184"/>
                      <a:pt x="353" y="185"/>
                      <a:pt x="352" y="187"/>
                    </a:cubicBezTo>
                    <a:cubicBezTo>
                      <a:pt x="352" y="187"/>
                      <a:pt x="348" y="189"/>
                      <a:pt x="348" y="189"/>
                    </a:cubicBezTo>
                    <a:cubicBezTo>
                      <a:pt x="348" y="188"/>
                      <a:pt x="353" y="184"/>
                      <a:pt x="354" y="183"/>
                    </a:cubicBezTo>
                    <a:cubicBezTo>
                      <a:pt x="354" y="182"/>
                      <a:pt x="355" y="181"/>
                      <a:pt x="354" y="180"/>
                    </a:cubicBezTo>
                    <a:cubicBezTo>
                      <a:pt x="353" y="180"/>
                      <a:pt x="351" y="179"/>
                      <a:pt x="350" y="179"/>
                    </a:cubicBezTo>
                    <a:cubicBezTo>
                      <a:pt x="351" y="179"/>
                      <a:pt x="353" y="180"/>
                      <a:pt x="354" y="180"/>
                    </a:cubicBezTo>
                    <a:cubicBezTo>
                      <a:pt x="356" y="181"/>
                      <a:pt x="358" y="178"/>
                      <a:pt x="359" y="177"/>
                    </a:cubicBezTo>
                    <a:cubicBezTo>
                      <a:pt x="360" y="176"/>
                      <a:pt x="361" y="174"/>
                      <a:pt x="363" y="173"/>
                    </a:cubicBezTo>
                    <a:cubicBezTo>
                      <a:pt x="365" y="173"/>
                      <a:pt x="367" y="174"/>
                      <a:pt x="368" y="172"/>
                    </a:cubicBezTo>
                    <a:cubicBezTo>
                      <a:pt x="369" y="168"/>
                      <a:pt x="371" y="167"/>
                      <a:pt x="375" y="167"/>
                    </a:cubicBezTo>
                    <a:cubicBezTo>
                      <a:pt x="379" y="167"/>
                      <a:pt x="383" y="167"/>
                      <a:pt x="387" y="167"/>
                    </a:cubicBezTo>
                    <a:cubicBezTo>
                      <a:pt x="394" y="167"/>
                      <a:pt x="404" y="169"/>
                      <a:pt x="409" y="163"/>
                    </a:cubicBezTo>
                    <a:cubicBezTo>
                      <a:pt x="411" y="161"/>
                      <a:pt x="412" y="160"/>
                      <a:pt x="414" y="160"/>
                    </a:cubicBezTo>
                    <a:cubicBezTo>
                      <a:pt x="416" y="160"/>
                      <a:pt x="418" y="160"/>
                      <a:pt x="421" y="158"/>
                    </a:cubicBezTo>
                    <a:cubicBezTo>
                      <a:pt x="422" y="158"/>
                      <a:pt x="425" y="156"/>
                      <a:pt x="425" y="155"/>
                    </a:cubicBezTo>
                    <a:cubicBezTo>
                      <a:pt x="427" y="152"/>
                      <a:pt x="422" y="153"/>
                      <a:pt x="422" y="152"/>
                    </a:cubicBezTo>
                    <a:cubicBezTo>
                      <a:pt x="422" y="151"/>
                      <a:pt x="424" y="151"/>
                      <a:pt x="424" y="151"/>
                    </a:cubicBezTo>
                    <a:cubicBezTo>
                      <a:pt x="425" y="150"/>
                      <a:pt x="424" y="149"/>
                      <a:pt x="424" y="148"/>
                    </a:cubicBezTo>
                    <a:cubicBezTo>
                      <a:pt x="424" y="148"/>
                      <a:pt x="425" y="147"/>
                      <a:pt x="425" y="147"/>
                    </a:cubicBezTo>
                    <a:cubicBezTo>
                      <a:pt x="425" y="146"/>
                      <a:pt x="423" y="145"/>
                      <a:pt x="423" y="145"/>
                    </a:cubicBezTo>
                    <a:cubicBezTo>
                      <a:pt x="422" y="144"/>
                      <a:pt x="421" y="144"/>
                      <a:pt x="421" y="143"/>
                    </a:cubicBezTo>
                    <a:cubicBezTo>
                      <a:pt x="420" y="143"/>
                      <a:pt x="418" y="146"/>
                      <a:pt x="417" y="144"/>
                    </a:cubicBezTo>
                    <a:cubicBezTo>
                      <a:pt x="417" y="144"/>
                      <a:pt x="419" y="143"/>
                      <a:pt x="418" y="143"/>
                    </a:cubicBezTo>
                    <a:cubicBezTo>
                      <a:pt x="418" y="142"/>
                      <a:pt x="417" y="141"/>
                      <a:pt x="416" y="141"/>
                    </a:cubicBezTo>
                    <a:cubicBezTo>
                      <a:pt x="415" y="140"/>
                      <a:pt x="411" y="141"/>
                      <a:pt x="410" y="142"/>
                    </a:cubicBezTo>
                    <a:cubicBezTo>
                      <a:pt x="409" y="144"/>
                      <a:pt x="406" y="145"/>
                      <a:pt x="404" y="146"/>
                    </a:cubicBezTo>
                    <a:cubicBezTo>
                      <a:pt x="403" y="146"/>
                      <a:pt x="400" y="144"/>
                      <a:pt x="400" y="143"/>
                    </a:cubicBezTo>
                    <a:cubicBezTo>
                      <a:pt x="400" y="142"/>
                      <a:pt x="403" y="145"/>
                      <a:pt x="403" y="145"/>
                    </a:cubicBezTo>
                    <a:cubicBezTo>
                      <a:pt x="404" y="145"/>
                      <a:pt x="408" y="142"/>
                      <a:pt x="408" y="142"/>
                    </a:cubicBezTo>
                    <a:cubicBezTo>
                      <a:pt x="408" y="142"/>
                      <a:pt x="406" y="141"/>
                      <a:pt x="406" y="141"/>
                    </a:cubicBezTo>
                    <a:cubicBezTo>
                      <a:pt x="409" y="140"/>
                      <a:pt x="412" y="140"/>
                      <a:pt x="415" y="139"/>
                    </a:cubicBezTo>
                    <a:cubicBezTo>
                      <a:pt x="415" y="139"/>
                      <a:pt x="417" y="138"/>
                      <a:pt x="416" y="137"/>
                    </a:cubicBezTo>
                    <a:cubicBezTo>
                      <a:pt x="416" y="137"/>
                      <a:pt x="414" y="135"/>
                      <a:pt x="414" y="135"/>
                    </a:cubicBezTo>
                    <a:cubicBezTo>
                      <a:pt x="412" y="136"/>
                      <a:pt x="410" y="136"/>
                      <a:pt x="409" y="134"/>
                    </a:cubicBezTo>
                    <a:cubicBezTo>
                      <a:pt x="408" y="134"/>
                      <a:pt x="404" y="137"/>
                      <a:pt x="404" y="136"/>
                    </a:cubicBezTo>
                    <a:cubicBezTo>
                      <a:pt x="404" y="136"/>
                      <a:pt x="407" y="133"/>
                      <a:pt x="404" y="134"/>
                    </a:cubicBezTo>
                    <a:cubicBezTo>
                      <a:pt x="404" y="134"/>
                      <a:pt x="400" y="135"/>
                      <a:pt x="400" y="135"/>
                    </a:cubicBezTo>
                    <a:cubicBezTo>
                      <a:pt x="401" y="133"/>
                      <a:pt x="404" y="133"/>
                      <a:pt x="402" y="130"/>
                    </a:cubicBezTo>
                    <a:cubicBezTo>
                      <a:pt x="402" y="130"/>
                      <a:pt x="398" y="128"/>
                      <a:pt x="398" y="128"/>
                    </a:cubicBezTo>
                    <a:cubicBezTo>
                      <a:pt x="396" y="128"/>
                      <a:pt x="396" y="126"/>
                      <a:pt x="394" y="126"/>
                    </a:cubicBezTo>
                    <a:cubicBezTo>
                      <a:pt x="395" y="126"/>
                      <a:pt x="392" y="122"/>
                      <a:pt x="392" y="122"/>
                    </a:cubicBezTo>
                    <a:cubicBezTo>
                      <a:pt x="392" y="122"/>
                      <a:pt x="393" y="123"/>
                      <a:pt x="394" y="123"/>
                    </a:cubicBezTo>
                    <a:cubicBezTo>
                      <a:pt x="395" y="124"/>
                      <a:pt x="395" y="122"/>
                      <a:pt x="396" y="122"/>
                    </a:cubicBezTo>
                    <a:cubicBezTo>
                      <a:pt x="400" y="121"/>
                      <a:pt x="393" y="118"/>
                      <a:pt x="392" y="117"/>
                    </a:cubicBezTo>
                    <a:cubicBezTo>
                      <a:pt x="392" y="118"/>
                      <a:pt x="394" y="116"/>
                      <a:pt x="394" y="116"/>
                    </a:cubicBezTo>
                    <a:cubicBezTo>
                      <a:pt x="395" y="115"/>
                      <a:pt x="393" y="115"/>
                      <a:pt x="392" y="114"/>
                    </a:cubicBezTo>
                    <a:cubicBezTo>
                      <a:pt x="392" y="114"/>
                      <a:pt x="391" y="113"/>
                      <a:pt x="390" y="113"/>
                    </a:cubicBezTo>
                    <a:cubicBezTo>
                      <a:pt x="390" y="113"/>
                      <a:pt x="388" y="113"/>
                      <a:pt x="388" y="113"/>
                    </a:cubicBezTo>
                    <a:cubicBezTo>
                      <a:pt x="389" y="112"/>
                      <a:pt x="391" y="113"/>
                      <a:pt x="390" y="110"/>
                    </a:cubicBezTo>
                    <a:cubicBezTo>
                      <a:pt x="389" y="110"/>
                      <a:pt x="386" y="111"/>
                      <a:pt x="386" y="111"/>
                    </a:cubicBezTo>
                    <a:cubicBezTo>
                      <a:pt x="386" y="110"/>
                      <a:pt x="389" y="110"/>
                      <a:pt x="388" y="108"/>
                    </a:cubicBezTo>
                    <a:cubicBezTo>
                      <a:pt x="388" y="107"/>
                      <a:pt x="388" y="106"/>
                      <a:pt x="387" y="105"/>
                    </a:cubicBezTo>
                    <a:cubicBezTo>
                      <a:pt x="387" y="105"/>
                      <a:pt x="386" y="106"/>
                      <a:pt x="386" y="105"/>
                    </a:cubicBezTo>
                    <a:cubicBezTo>
                      <a:pt x="386" y="106"/>
                      <a:pt x="384" y="102"/>
                      <a:pt x="384" y="102"/>
                    </a:cubicBezTo>
                    <a:cubicBezTo>
                      <a:pt x="383" y="100"/>
                      <a:pt x="382" y="99"/>
                      <a:pt x="382" y="98"/>
                    </a:cubicBezTo>
                    <a:cubicBezTo>
                      <a:pt x="381" y="96"/>
                      <a:pt x="381" y="94"/>
                      <a:pt x="379" y="97"/>
                    </a:cubicBezTo>
                    <a:cubicBezTo>
                      <a:pt x="379" y="97"/>
                      <a:pt x="378" y="101"/>
                      <a:pt x="379" y="100"/>
                    </a:cubicBezTo>
                    <a:cubicBezTo>
                      <a:pt x="375" y="101"/>
                      <a:pt x="377" y="101"/>
                      <a:pt x="378" y="104"/>
                    </a:cubicBezTo>
                    <a:cubicBezTo>
                      <a:pt x="378" y="103"/>
                      <a:pt x="377" y="103"/>
                      <a:pt x="377" y="104"/>
                    </a:cubicBezTo>
                    <a:cubicBezTo>
                      <a:pt x="376" y="104"/>
                      <a:pt x="376" y="104"/>
                      <a:pt x="375" y="105"/>
                    </a:cubicBezTo>
                    <a:cubicBezTo>
                      <a:pt x="375" y="105"/>
                      <a:pt x="377" y="106"/>
                      <a:pt x="377" y="106"/>
                    </a:cubicBezTo>
                    <a:cubicBezTo>
                      <a:pt x="376" y="107"/>
                      <a:pt x="374" y="106"/>
                      <a:pt x="374" y="107"/>
                    </a:cubicBezTo>
                    <a:cubicBezTo>
                      <a:pt x="373" y="108"/>
                      <a:pt x="375" y="110"/>
                      <a:pt x="373" y="111"/>
                    </a:cubicBezTo>
                    <a:cubicBezTo>
                      <a:pt x="374" y="111"/>
                      <a:pt x="372" y="107"/>
                      <a:pt x="370" y="109"/>
                    </a:cubicBezTo>
                    <a:cubicBezTo>
                      <a:pt x="370" y="110"/>
                      <a:pt x="366" y="113"/>
                      <a:pt x="366" y="113"/>
                    </a:cubicBezTo>
                    <a:cubicBezTo>
                      <a:pt x="365" y="113"/>
                      <a:pt x="365" y="112"/>
                      <a:pt x="365" y="111"/>
                    </a:cubicBezTo>
                    <a:cubicBezTo>
                      <a:pt x="364" y="111"/>
                      <a:pt x="364" y="112"/>
                      <a:pt x="364" y="112"/>
                    </a:cubicBezTo>
                    <a:cubicBezTo>
                      <a:pt x="363" y="111"/>
                      <a:pt x="364" y="111"/>
                      <a:pt x="364" y="110"/>
                    </a:cubicBezTo>
                    <a:cubicBezTo>
                      <a:pt x="364" y="111"/>
                      <a:pt x="357" y="116"/>
                      <a:pt x="357" y="115"/>
                    </a:cubicBezTo>
                    <a:cubicBezTo>
                      <a:pt x="356" y="114"/>
                      <a:pt x="360" y="113"/>
                      <a:pt x="361" y="113"/>
                    </a:cubicBezTo>
                    <a:cubicBezTo>
                      <a:pt x="363" y="111"/>
                      <a:pt x="363" y="110"/>
                      <a:pt x="362" y="108"/>
                    </a:cubicBezTo>
                    <a:cubicBezTo>
                      <a:pt x="361" y="107"/>
                      <a:pt x="358" y="107"/>
                      <a:pt x="357" y="107"/>
                    </a:cubicBezTo>
                    <a:cubicBezTo>
                      <a:pt x="356" y="107"/>
                      <a:pt x="356" y="108"/>
                      <a:pt x="356" y="108"/>
                    </a:cubicBezTo>
                    <a:cubicBezTo>
                      <a:pt x="355" y="110"/>
                      <a:pt x="353" y="108"/>
                      <a:pt x="352" y="108"/>
                    </a:cubicBezTo>
                    <a:cubicBezTo>
                      <a:pt x="353" y="108"/>
                      <a:pt x="355" y="106"/>
                      <a:pt x="355" y="106"/>
                    </a:cubicBezTo>
                    <a:cubicBezTo>
                      <a:pt x="355" y="106"/>
                      <a:pt x="356" y="107"/>
                      <a:pt x="356" y="107"/>
                    </a:cubicBezTo>
                    <a:cubicBezTo>
                      <a:pt x="355" y="107"/>
                      <a:pt x="357" y="105"/>
                      <a:pt x="357" y="105"/>
                    </a:cubicBezTo>
                    <a:cubicBezTo>
                      <a:pt x="358" y="103"/>
                      <a:pt x="356" y="104"/>
                      <a:pt x="355" y="103"/>
                    </a:cubicBezTo>
                    <a:cubicBezTo>
                      <a:pt x="355" y="103"/>
                      <a:pt x="356" y="98"/>
                      <a:pt x="354" y="99"/>
                    </a:cubicBezTo>
                    <a:cubicBezTo>
                      <a:pt x="355" y="98"/>
                      <a:pt x="356" y="98"/>
                      <a:pt x="355" y="96"/>
                    </a:cubicBezTo>
                    <a:cubicBezTo>
                      <a:pt x="353" y="95"/>
                      <a:pt x="357" y="94"/>
                      <a:pt x="356" y="92"/>
                    </a:cubicBezTo>
                    <a:cubicBezTo>
                      <a:pt x="356" y="91"/>
                      <a:pt x="354" y="93"/>
                      <a:pt x="353" y="92"/>
                    </a:cubicBezTo>
                    <a:cubicBezTo>
                      <a:pt x="352" y="91"/>
                      <a:pt x="350" y="91"/>
                      <a:pt x="349" y="91"/>
                    </a:cubicBezTo>
                    <a:cubicBezTo>
                      <a:pt x="347" y="90"/>
                      <a:pt x="346" y="90"/>
                      <a:pt x="345" y="88"/>
                    </a:cubicBezTo>
                    <a:cubicBezTo>
                      <a:pt x="345" y="86"/>
                      <a:pt x="342" y="87"/>
                      <a:pt x="342" y="85"/>
                    </a:cubicBezTo>
                    <a:cubicBezTo>
                      <a:pt x="342" y="84"/>
                      <a:pt x="340" y="85"/>
                      <a:pt x="340" y="85"/>
                    </a:cubicBezTo>
                    <a:cubicBezTo>
                      <a:pt x="341" y="83"/>
                      <a:pt x="339" y="83"/>
                      <a:pt x="338" y="82"/>
                    </a:cubicBezTo>
                    <a:cubicBezTo>
                      <a:pt x="336" y="81"/>
                      <a:pt x="336" y="80"/>
                      <a:pt x="334" y="81"/>
                    </a:cubicBezTo>
                    <a:cubicBezTo>
                      <a:pt x="332" y="82"/>
                      <a:pt x="331" y="83"/>
                      <a:pt x="329" y="82"/>
                    </a:cubicBezTo>
                    <a:cubicBezTo>
                      <a:pt x="327" y="81"/>
                      <a:pt x="326" y="83"/>
                      <a:pt x="324" y="82"/>
                    </a:cubicBezTo>
                    <a:cubicBezTo>
                      <a:pt x="322" y="80"/>
                      <a:pt x="320" y="80"/>
                      <a:pt x="318" y="80"/>
                    </a:cubicBezTo>
                    <a:cubicBezTo>
                      <a:pt x="316" y="80"/>
                      <a:pt x="314" y="80"/>
                      <a:pt x="313" y="82"/>
                    </a:cubicBezTo>
                    <a:cubicBezTo>
                      <a:pt x="312" y="84"/>
                      <a:pt x="315" y="85"/>
                      <a:pt x="315" y="86"/>
                    </a:cubicBezTo>
                    <a:cubicBezTo>
                      <a:pt x="316" y="87"/>
                      <a:pt x="315" y="90"/>
                      <a:pt x="314" y="91"/>
                    </a:cubicBezTo>
                    <a:cubicBezTo>
                      <a:pt x="314" y="92"/>
                      <a:pt x="314" y="91"/>
                      <a:pt x="313" y="92"/>
                    </a:cubicBezTo>
                    <a:cubicBezTo>
                      <a:pt x="313" y="92"/>
                      <a:pt x="315" y="94"/>
                      <a:pt x="315" y="94"/>
                    </a:cubicBezTo>
                    <a:cubicBezTo>
                      <a:pt x="315" y="96"/>
                      <a:pt x="316" y="98"/>
                      <a:pt x="316" y="99"/>
                    </a:cubicBezTo>
                    <a:cubicBezTo>
                      <a:pt x="316" y="100"/>
                      <a:pt x="316" y="100"/>
                      <a:pt x="316" y="101"/>
                    </a:cubicBezTo>
                    <a:cubicBezTo>
                      <a:pt x="316" y="102"/>
                      <a:pt x="315" y="101"/>
                      <a:pt x="315" y="101"/>
                    </a:cubicBezTo>
                    <a:cubicBezTo>
                      <a:pt x="314" y="102"/>
                      <a:pt x="314" y="104"/>
                      <a:pt x="314" y="104"/>
                    </a:cubicBezTo>
                    <a:cubicBezTo>
                      <a:pt x="313" y="105"/>
                      <a:pt x="312" y="106"/>
                      <a:pt x="312" y="107"/>
                    </a:cubicBezTo>
                    <a:cubicBezTo>
                      <a:pt x="311" y="109"/>
                      <a:pt x="311" y="109"/>
                      <a:pt x="312" y="110"/>
                    </a:cubicBezTo>
                    <a:cubicBezTo>
                      <a:pt x="315" y="112"/>
                      <a:pt x="318" y="114"/>
                      <a:pt x="320" y="116"/>
                    </a:cubicBezTo>
                    <a:cubicBezTo>
                      <a:pt x="321" y="119"/>
                      <a:pt x="322" y="124"/>
                      <a:pt x="321" y="127"/>
                    </a:cubicBezTo>
                    <a:cubicBezTo>
                      <a:pt x="319" y="131"/>
                      <a:pt x="313" y="133"/>
                      <a:pt x="310" y="135"/>
                    </a:cubicBezTo>
                    <a:cubicBezTo>
                      <a:pt x="309" y="136"/>
                      <a:pt x="308" y="136"/>
                      <a:pt x="307" y="137"/>
                    </a:cubicBezTo>
                    <a:cubicBezTo>
                      <a:pt x="304" y="138"/>
                      <a:pt x="308" y="141"/>
                      <a:pt x="308" y="143"/>
                    </a:cubicBezTo>
                    <a:cubicBezTo>
                      <a:pt x="308" y="143"/>
                      <a:pt x="309" y="145"/>
                      <a:pt x="309" y="146"/>
                    </a:cubicBezTo>
                    <a:cubicBezTo>
                      <a:pt x="309" y="148"/>
                      <a:pt x="309" y="149"/>
                      <a:pt x="310" y="151"/>
                    </a:cubicBezTo>
                    <a:cubicBezTo>
                      <a:pt x="311" y="153"/>
                      <a:pt x="311" y="154"/>
                      <a:pt x="309" y="156"/>
                    </a:cubicBezTo>
                    <a:cubicBezTo>
                      <a:pt x="309" y="156"/>
                      <a:pt x="310" y="160"/>
                      <a:pt x="309" y="161"/>
                    </a:cubicBezTo>
                    <a:cubicBezTo>
                      <a:pt x="308" y="161"/>
                      <a:pt x="307" y="157"/>
                      <a:pt x="306" y="159"/>
                    </a:cubicBezTo>
                    <a:cubicBezTo>
                      <a:pt x="305" y="161"/>
                      <a:pt x="307" y="164"/>
                      <a:pt x="307" y="164"/>
                    </a:cubicBezTo>
                    <a:cubicBezTo>
                      <a:pt x="307" y="163"/>
                      <a:pt x="301" y="158"/>
                      <a:pt x="298" y="161"/>
                    </a:cubicBezTo>
                    <a:cubicBezTo>
                      <a:pt x="299" y="160"/>
                      <a:pt x="302" y="159"/>
                      <a:pt x="300" y="157"/>
                    </a:cubicBezTo>
                    <a:cubicBezTo>
                      <a:pt x="299" y="156"/>
                      <a:pt x="298" y="155"/>
                      <a:pt x="297" y="155"/>
                    </a:cubicBezTo>
                    <a:cubicBezTo>
                      <a:pt x="297" y="154"/>
                      <a:pt x="295" y="154"/>
                      <a:pt x="294" y="154"/>
                    </a:cubicBezTo>
                    <a:cubicBezTo>
                      <a:pt x="294" y="153"/>
                      <a:pt x="295" y="153"/>
                      <a:pt x="294" y="151"/>
                    </a:cubicBezTo>
                    <a:cubicBezTo>
                      <a:pt x="293" y="150"/>
                      <a:pt x="292" y="148"/>
                      <a:pt x="293" y="146"/>
                    </a:cubicBezTo>
                    <a:cubicBezTo>
                      <a:pt x="294" y="143"/>
                      <a:pt x="291" y="142"/>
                      <a:pt x="291" y="140"/>
                    </a:cubicBezTo>
                    <a:cubicBezTo>
                      <a:pt x="291" y="138"/>
                      <a:pt x="293" y="137"/>
                      <a:pt x="292" y="135"/>
                    </a:cubicBezTo>
                    <a:cubicBezTo>
                      <a:pt x="290" y="133"/>
                      <a:pt x="286" y="133"/>
                      <a:pt x="283" y="133"/>
                    </a:cubicBezTo>
                    <a:cubicBezTo>
                      <a:pt x="282" y="133"/>
                      <a:pt x="281" y="133"/>
                      <a:pt x="279" y="133"/>
                    </a:cubicBezTo>
                    <a:cubicBezTo>
                      <a:pt x="279" y="133"/>
                      <a:pt x="277" y="135"/>
                      <a:pt x="277" y="135"/>
                    </a:cubicBezTo>
                    <a:cubicBezTo>
                      <a:pt x="277" y="134"/>
                      <a:pt x="278" y="134"/>
                      <a:pt x="277" y="133"/>
                    </a:cubicBezTo>
                    <a:cubicBezTo>
                      <a:pt x="277" y="132"/>
                      <a:pt x="276" y="131"/>
                      <a:pt x="275" y="131"/>
                    </a:cubicBezTo>
                    <a:cubicBezTo>
                      <a:pt x="273" y="130"/>
                      <a:pt x="271" y="130"/>
                      <a:pt x="269" y="129"/>
                    </a:cubicBezTo>
                    <a:cubicBezTo>
                      <a:pt x="266" y="128"/>
                      <a:pt x="264" y="125"/>
                      <a:pt x="261" y="123"/>
                    </a:cubicBezTo>
                    <a:cubicBezTo>
                      <a:pt x="259" y="122"/>
                      <a:pt x="257" y="121"/>
                      <a:pt x="256" y="121"/>
                    </a:cubicBezTo>
                    <a:cubicBezTo>
                      <a:pt x="254" y="121"/>
                      <a:pt x="252" y="119"/>
                      <a:pt x="250" y="119"/>
                    </a:cubicBezTo>
                    <a:cubicBezTo>
                      <a:pt x="249" y="119"/>
                      <a:pt x="240" y="121"/>
                      <a:pt x="240" y="121"/>
                    </a:cubicBezTo>
                    <a:cubicBezTo>
                      <a:pt x="240" y="120"/>
                      <a:pt x="241" y="120"/>
                      <a:pt x="242" y="119"/>
                    </a:cubicBezTo>
                    <a:cubicBezTo>
                      <a:pt x="242" y="118"/>
                      <a:pt x="241" y="117"/>
                      <a:pt x="241" y="117"/>
                    </a:cubicBezTo>
                    <a:cubicBezTo>
                      <a:pt x="240" y="114"/>
                      <a:pt x="239" y="112"/>
                      <a:pt x="238" y="110"/>
                    </a:cubicBezTo>
                    <a:cubicBezTo>
                      <a:pt x="237" y="108"/>
                      <a:pt x="236" y="108"/>
                      <a:pt x="234" y="108"/>
                    </a:cubicBezTo>
                    <a:cubicBezTo>
                      <a:pt x="231" y="108"/>
                      <a:pt x="230" y="108"/>
                      <a:pt x="230" y="105"/>
                    </a:cubicBezTo>
                    <a:cubicBezTo>
                      <a:pt x="231" y="103"/>
                      <a:pt x="230" y="100"/>
                      <a:pt x="230" y="98"/>
                    </a:cubicBezTo>
                    <a:cubicBezTo>
                      <a:pt x="231" y="95"/>
                      <a:pt x="233" y="93"/>
                      <a:pt x="234" y="90"/>
                    </a:cubicBezTo>
                    <a:cubicBezTo>
                      <a:pt x="235" y="88"/>
                      <a:pt x="235" y="87"/>
                      <a:pt x="237" y="86"/>
                    </a:cubicBezTo>
                    <a:cubicBezTo>
                      <a:pt x="238" y="86"/>
                      <a:pt x="237" y="85"/>
                      <a:pt x="237" y="84"/>
                    </a:cubicBezTo>
                    <a:cubicBezTo>
                      <a:pt x="238" y="84"/>
                      <a:pt x="240" y="82"/>
                      <a:pt x="240" y="82"/>
                    </a:cubicBezTo>
                    <a:cubicBezTo>
                      <a:pt x="240" y="82"/>
                      <a:pt x="240" y="82"/>
                      <a:pt x="239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0" y="79"/>
                      <a:pt x="242" y="80"/>
                      <a:pt x="243" y="80"/>
                    </a:cubicBezTo>
                    <a:cubicBezTo>
                      <a:pt x="244" y="80"/>
                      <a:pt x="244" y="79"/>
                      <a:pt x="244" y="79"/>
                    </a:cubicBezTo>
                    <a:cubicBezTo>
                      <a:pt x="245" y="77"/>
                      <a:pt x="243" y="78"/>
                      <a:pt x="242" y="77"/>
                    </a:cubicBezTo>
                    <a:cubicBezTo>
                      <a:pt x="242" y="77"/>
                      <a:pt x="244" y="77"/>
                      <a:pt x="244" y="77"/>
                    </a:cubicBezTo>
                    <a:cubicBezTo>
                      <a:pt x="245" y="76"/>
                      <a:pt x="246" y="77"/>
                      <a:pt x="246" y="77"/>
                    </a:cubicBezTo>
                    <a:cubicBezTo>
                      <a:pt x="248" y="79"/>
                      <a:pt x="248" y="77"/>
                      <a:pt x="250" y="76"/>
                    </a:cubicBezTo>
                    <a:cubicBezTo>
                      <a:pt x="252" y="74"/>
                      <a:pt x="248" y="72"/>
                      <a:pt x="246" y="71"/>
                    </a:cubicBezTo>
                    <a:cubicBezTo>
                      <a:pt x="245" y="71"/>
                      <a:pt x="241" y="72"/>
                      <a:pt x="241" y="72"/>
                    </a:cubicBezTo>
                    <a:cubicBezTo>
                      <a:pt x="240" y="70"/>
                      <a:pt x="243" y="70"/>
                      <a:pt x="240" y="69"/>
                    </a:cubicBezTo>
                    <a:cubicBezTo>
                      <a:pt x="239" y="69"/>
                      <a:pt x="234" y="69"/>
                      <a:pt x="234" y="68"/>
                    </a:cubicBezTo>
                    <a:cubicBezTo>
                      <a:pt x="234" y="67"/>
                      <a:pt x="236" y="67"/>
                      <a:pt x="236" y="67"/>
                    </a:cubicBezTo>
                    <a:cubicBezTo>
                      <a:pt x="237" y="66"/>
                      <a:pt x="237" y="67"/>
                      <a:pt x="238" y="67"/>
                    </a:cubicBezTo>
                    <a:cubicBezTo>
                      <a:pt x="237" y="68"/>
                      <a:pt x="240" y="68"/>
                      <a:pt x="240" y="68"/>
                    </a:cubicBezTo>
                    <a:cubicBezTo>
                      <a:pt x="242" y="68"/>
                      <a:pt x="245" y="70"/>
                      <a:pt x="246" y="70"/>
                    </a:cubicBezTo>
                    <a:cubicBezTo>
                      <a:pt x="247" y="70"/>
                      <a:pt x="248" y="71"/>
                      <a:pt x="249" y="71"/>
                    </a:cubicBezTo>
                    <a:cubicBezTo>
                      <a:pt x="251" y="72"/>
                      <a:pt x="250" y="71"/>
                      <a:pt x="251" y="71"/>
                    </a:cubicBezTo>
                    <a:cubicBezTo>
                      <a:pt x="252" y="71"/>
                      <a:pt x="255" y="71"/>
                      <a:pt x="254" y="70"/>
                    </a:cubicBezTo>
                    <a:cubicBezTo>
                      <a:pt x="253" y="69"/>
                      <a:pt x="254" y="67"/>
                      <a:pt x="255" y="66"/>
                    </a:cubicBezTo>
                    <a:cubicBezTo>
                      <a:pt x="255" y="67"/>
                      <a:pt x="258" y="68"/>
                      <a:pt x="258" y="68"/>
                    </a:cubicBezTo>
                    <a:cubicBezTo>
                      <a:pt x="260" y="68"/>
                      <a:pt x="261" y="68"/>
                      <a:pt x="263" y="67"/>
                    </a:cubicBezTo>
                    <a:cubicBezTo>
                      <a:pt x="264" y="66"/>
                      <a:pt x="265" y="64"/>
                      <a:pt x="266" y="63"/>
                    </a:cubicBezTo>
                    <a:cubicBezTo>
                      <a:pt x="267" y="62"/>
                      <a:pt x="269" y="61"/>
                      <a:pt x="268" y="59"/>
                    </a:cubicBezTo>
                    <a:cubicBezTo>
                      <a:pt x="267" y="57"/>
                      <a:pt x="264" y="58"/>
                      <a:pt x="263" y="58"/>
                    </a:cubicBezTo>
                    <a:cubicBezTo>
                      <a:pt x="260" y="58"/>
                      <a:pt x="258" y="57"/>
                      <a:pt x="256" y="56"/>
                    </a:cubicBezTo>
                    <a:cubicBezTo>
                      <a:pt x="255" y="55"/>
                      <a:pt x="254" y="54"/>
                      <a:pt x="252" y="53"/>
                    </a:cubicBezTo>
                    <a:cubicBezTo>
                      <a:pt x="252" y="53"/>
                      <a:pt x="247" y="53"/>
                      <a:pt x="247" y="53"/>
                    </a:cubicBezTo>
                    <a:cubicBezTo>
                      <a:pt x="247" y="52"/>
                      <a:pt x="252" y="53"/>
                      <a:pt x="253" y="53"/>
                    </a:cubicBezTo>
                    <a:cubicBezTo>
                      <a:pt x="255" y="53"/>
                      <a:pt x="255" y="52"/>
                      <a:pt x="257" y="53"/>
                    </a:cubicBezTo>
                    <a:cubicBezTo>
                      <a:pt x="261" y="55"/>
                      <a:pt x="265" y="59"/>
                      <a:pt x="269" y="56"/>
                    </a:cubicBezTo>
                    <a:cubicBezTo>
                      <a:pt x="271" y="54"/>
                      <a:pt x="272" y="53"/>
                      <a:pt x="273" y="51"/>
                    </a:cubicBezTo>
                    <a:cubicBezTo>
                      <a:pt x="274" y="50"/>
                      <a:pt x="268" y="49"/>
                      <a:pt x="271" y="47"/>
                    </a:cubicBezTo>
                    <a:cubicBezTo>
                      <a:pt x="272" y="47"/>
                      <a:pt x="275" y="47"/>
                      <a:pt x="276" y="48"/>
                    </a:cubicBezTo>
                    <a:cubicBezTo>
                      <a:pt x="279" y="48"/>
                      <a:pt x="279" y="50"/>
                      <a:pt x="282" y="48"/>
                    </a:cubicBezTo>
                    <a:cubicBezTo>
                      <a:pt x="282" y="48"/>
                      <a:pt x="285" y="49"/>
                      <a:pt x="284" y="47"/>
                    </a:cubicBezTo>
                    <a:cubicBezTo>
                      <a:pt x="283" y="46"/>
                      <a:pt x="279" y="44"/>
                      <a:pt x="278" y="44"/>
                    </a:cubicBezTo>
                    <a:cubicBezTo>
                      <a:pt x="280" y="43"/>
                      <a:pt x="282" y="45"/>
                      <a:pt x="284" y="45"/>
                    </a:cubicBezTo>
                    <a:cubicBezTo>
                      <a:pt x="285" y="45"/>
                      <a:pt x="287" y="50"/>
                      <a:pt x="289" y="49"/>
                    </a:cubicBezTo>
                    <a:cubicBezTo>
                      <a:pt x="289" y="49"/>
                      <a:pt x="288" y="48"/>
                      <a:pt x="288" y="48"/>
                    </a:cubicBezTo>
                    <a:cubicBezTo>
                      <a:pt x="289" y="47"/>
                      <a:pt x="290" y="47"/>
                      <a:pt x="292" y="46"/>
                    </a:cubicBezTo>
                    <a:cubicBezTo>
                      <a:pt x="293" y="45"/>
                      <a:pt x="296" y="42"/>
                      <a:pt x="297" y="41"/>
                    </a:cubicBezTo>
                    <a:cubicBezTo>
                      <a:pt x="297" y="38"/>
                      <a:pt x="295" y="38"/>
                      <a:pt x="293" y="36"/>
                    </a:cubicBezTo>
                    <a:cubicBezTo>
                      <a:pt x="293" y="36"/>
                      <a:pt x="290" y="30"/>
                      <a:pt x="290" y="31"/>
                    </a:cubicBezTo>
                    <a:cubicBezTo>
                      <a:pt x="291" y="30"/>
                      <a:pt x="295" y="30"/>
                      <a:pt x="296" y="30"/>
                    </a:cubicBezTo>
                    <a:cubicBezTo>
                      <a:pt x="299" y="29"/>
                      <a:pt x="294" y="28"/>
                      <a:pt x="294" y="27"/>
                    </a:cubicBezTo>
                    <a:cubicBezTo>
                      <a:pt x="293" y="26"/>
                      <a:pt x="297" y="26"/>
                      <a:pt x="297" y="25"/>
                    </a:cubicBezTo>
                    <a:cubicBezTo>
                      <a:pt x="297" y="25"/>
                      <a:pt x="287" y="21"/>
                      <a:pt x="287" y="21"/>
                    </a:cubicBezTo>
                    <a:cubicBezTo>
                      <a:pt x="288" y="21"/>
                      <a:pt x="290" y="20"/>
                      <a:pt x="291" y="20"/>
                    </a:cubicBezTo>
                    <a:cubicBezTo>
                      <a:pt x="288" y="20"/>
                      <a:pt x="285" y="19"/>
                      <a:pt x="282" y="19"/>
                    </a:cubicBezTo>
                    <a:cubicBezTo>
                      <a:pt x="280" y="19"/>
                      <a:pt x="277" y="20"/>
                      <a:pt x="276" y="19"/>
                    </a:cubicBezTo>
                    <a:cubicBezTo>
                      <a:pt x="278" y="20"/>
                      <a:pt x="275" y="21"/>
                      <a:pt x="276" y="23"/>
                    </a:cubicBezTo>
                    <a:cubicBezTo>
                      <a:pt x="277" y="24"/>
                      <a:pt x="280" y="25"/>
                      <a:pt x="280" y="26"/>
                    </a:cubicBezTo>
                    <a:cubicBezTo>
                      <a:pt x="280" y="26"/>
                      <a:pt x="278" y="27"/>
                      <a:pt x="278" y="27"/>
                    </a:cubicBezTo>
                    <a:cubicBezTo>
                      <a:pt x="278" y="27"/>
                      <a:pt x="280" y="28"/>
                      <a:pt x="279" y="28"/>
                    </a:cubicBezTo>
                    <a:cubicBezTo>
                      <a:pt x="277" y="29"/>
                      <a:pt x="276" y="27"/>
                      <a:pt x="275" y="31"/>
                    </a:cubicBezTo>
                    <a:cubicBezTo>
                      <a:pt x="274" y="33"/>
                      <a:pt x="274" y="35"/>
                      <a:pt x="273" y="37"/>
                    </a:cubicBezTo>
                    <a:cubicBezTo>
                      <a:pt x="272" y="37"/>
                      <a:pt x="271" y="38"/>
                      <a:pt x="271" y="39"/>
                    </a:cubicBezTo>
                    <a:cubicBezTo>
                      <a:pt x="271" y="40"/>
                      <a:pt x="270" y="40"/>
                      <a:pt x="270" y="41"/>
                    </a:cubicBezTo>
                    <a:cubicBezTo>
                      <a:pt x="267" y="42"/>
                      <a:pt x="268" y="43"/>
                      <a:pt x="266" y="40"/>
                    </a:cubicBezTo>
                    <a:cubicBezTo>
                      <a:pt x="265" y="39"/>
                      <a:pt x="262" y="37"/>
                      <a:pt x="262" y="35"/>
                    </a:cubicBezTo>
                    <a:cubicBezTo>
                      <a:pt x="262" y="35"/>
                      <a:pt x="262" y="32"/>
                      <a:pt x="263" y="32"/>
                    </a:cubicBezTo>
                    <a:cubicBezTo>
                      <a:pt x="263" y="32"/>
                      <a:pt x="265" y="33"/>
                      <a:pt x="265" y="31"/>
                    </a:cubicBezTo>
                    <a:cubicBezTo>
                      <a:pt x="264" y="29"/>
                      <a:pt x="264" y="28"/>
                      <a:pt x="262" y="26"/>
                    </a:cubicBezTo>
                    <a:cubicBezTo>
                      <a:pt x="260" y="25"/>
                      <a:pt x="258" y="23"/>
                      <a:pt x="256" y="25"/>
                    </a:cubicBezTo>
                    <a:cubicBezTo>
                      <a:pt x="255" y="26"/>
                      <a:pt x="255" y="28"/>
                      <a:pt x="255" y="30"/>
                    </a:cubicBezTo>
                    <a:cubicBezTo>
                      <a:pt x="255" y="31"/>
                      <a:pt x="251" y="31"/>
                      <a:pt x="251" y="30"/>
                    </a:cubicBezTo>
                    <a:cubicBezTo>
                      <a:pt x="251" y="29"/>
                      <a:pt x="251" y="26"/>
                      <a:pt x="250" y="25"/>
                    </a:cubicBezTo>
                    <a:cubicBezTo>
                      <a:pt x="246" y="22"/>
                      <a:pt x="251" y="25"/>
                      <a:pt x="251" y="24"/>
                    </a:cubicBezTo>
                    <a:cubicBezTo>
                      <a:pt x="252" y="24"/>
                      <a:pt x="253" y="23"/>
                      <a:pt x="252" y="23"/>
                    </a:cubicBezTo>
                    <a:cubicBezTo>
                      <a:pt x="252" y="22"/>
                      <a:pt x="251" y="21"/>
                      <a:pt x="250" y="22"/>
                    </a:cubicBezTo>
                    <a:cubicBezTo>
                      <a:pt x="249" y="23"/>
                      <a:pt x="249" y="21"/>
                      <a:pt x="248" y="21"/>
                    </a:cubicBezTo>
                    <a:cubicBezTo>
                      <a:pt x="247" y="20"/>
                      <a:pt x="246" y="22"/>
                      <a:pt x="245" y="21"/>
                    </a:cubicBezTo>
                    <a:cubicBezTo>
                      <a:pt x="243" y="20"/>
                      <a:pt x="242" y="21"/>
                      <a:pt x="243" y="18"/>
                    </a:cubicBezTo>
                    <a:cubicBezTo>
                      <a:pt x="243" y="18"/>
                      <a:pt x="243" y="18"/>
                      <a:pt x="244" y="18"/>
                    </a:cubicBezTo>
                    <a:cubicBezTo>
                      <a:pt x="244" y="17"/>
                      <a:pt x="244" y="17"/>
                      <a:pt x="244" y="16"/>
                    </a:cubicBezTo>
                    <a:cubicBezTo>
                      <a:pt x="245" y="16"/>
                      <a:pt x="245" y="16"/>
                      <a:pt x="246" y="16"/>
                    </a:cubicBezTo>
                    <a:cubicBezTo>
                      <a:pt x="245" y="16"/>
                      <a:pt x="244" y="13"/>
                      <a:pt x="244" y="13"/>
                    </a:cubicBezTo>
                    <a:cubicBezTo>
                      <a:pt x="243" y="11"/>
                      <a:pt x="241" y="11"/>
                      <a:pt x="241" y="10"/>
                    </a:cubicBezTo>
                    <a:cubicBezTo>
                      <a:pt x="239" y="9"/>
                      <a:pt x="240" y="9"/>
                      <a:pt x="239" y="7"/>
                    </a:cubicBezTo>
                    <a:cubicBezTo>
                      <a:pt x="239" y="5"/>
                      <a:pt x="237" y="4"/>
                      <a:pt x="237" y="3"/>
                    </a:cubicBezTo>
                    <a:cubicBezTo>
                      <a:pt x="236" y="1"/>
                      <a:pt x="234" y="1"/>
                      <a:pt x="232" y="1"/>
                    </a:cubicBezTo>
                    <a:cubicBezTo>
                      <a:pt x="231" y="1"/>
                      <a:pt x="232" y="0"/>
                      <a:pt x="230" y="0"/>
                    </a:cubicBezTo>
                    <a:cubicBezTo>
                      <a:pt x="229" y="0"/>
                      <a:pt x="228" y="0"/>
                      <a:pt x="228" y="2"/>
                    </a:cubicBezTo>
                    <a:cubicBezTo>
                      <a:pt x="228" y="2"/>
                      <a:pt x="225" y="3"/>
                      <a:pt x="225" y="3"/>
                    </a:cubicBezTo>
                    <a:cubicBezTo>
                      <a:pt x="226" y="3"/>
                      <a:pt x="228" y="3"/>
                      <a:pt x="228" y="4"/>
                    </a:cubicBezTo>
                    <a:cubicBezTo>
                      <a:pt x="228" y="4"/>
                      <a:pt x="226" y="5"/>
                      <a:pt x="226" y="5"/>
                    </a:cubicBezTo>
                    <a:cubicBezTo>
                      <a:pt x="225" y="6"/>
                      <a:pt x="224" y="4"/>
                      <a:pt x="223" y="6"/>
                    </a:cubicBezTo>
                    <a:cubicBezTo>
                      <a:pt x="222" y="6"/>
                      <a:pt x="221" y="9"/>
                      <a:pt x="221" y="10"/>
                    </a:cubicBezTo>
                    <a:cubicBezTo>
                      <a:pt x="222" y="10"/>
                      <a:pt x="224" y="10"/>
                      <a:pt x="225" y="11"/>
                    </a:cubicBezTo>
                    <a:cubicBezTo>
                      <a:pt x="224" y="10"/>
                      <a:pt x="222" y="14"/>
                      <a:pt x="222" y="15"/>
                    </a:cubicBezTo>
                    <a:cubicBezTo>
                      <a:pt x="222" y="16"/>
                      <a:pt x="224" y="18"/>
                      <a:pt x="225" y="19"/>
                    </a:cubicBezTo>
                    <a:cubicBezTo>
                      <a:pt x="226" y="19"/>
                      <a:pt x="228" y="21"/>
                      <a:pt x="229" y="21"/>
                    </a:cubicBezTo>
                    <a:cubicBezTo>
                      <a:pt x="231" y="20"/>
                      <a:pt x="231" y="20"/>
                      <a:pt x="232" y="21"/>
                    </a:cubicBezTo>
                    <a:cubicBezTo>
                      <a:pt x="233" y="21"/>
                      <a:pt x="235" y="23"/>
                      <a:pt x="235" y="23"/>
                    </a:cubicBezTo>
                    <a:cubicBezTo>
                      <a:pt x="234" y="24"/>
                      <a:pt x="233" y="22"/>
                      <a:pt x="233" y="24"/>
                    </a:cubicBezTo>
                    <a:cubicBezTo>
                      <a:pt x="233" y="26"/>
                      <a:pt x="232" y="26"/>
                      <a:pt x="232" y="27"/>
                    </a:cubicBezTo>
                    <a:cubicBezTo>
                      <a:pt x="231" y="29"/>
                      <a:pt x="233" y="29"/>
                      <a:pt x="234" y="28"/>
                    </a:cubicBezTo>
                    <a:cubicBezTo>
                      <a:pt x="234" y="28"/>
                      <a:pt x="236" y="25"/>
                      <a:pt x="236" y="26"/>
                    </a:cubicBezTo>
                    <a:cubicBezTo>
                      <a:pt x="237" y="27"/>
                      <a:pt x="236" y="29"/>
                      <a:pt x="236" y="30"/>
                    </a:cubicBezTo>
                    <a:cubicBezTo>
                      <a:pt x="235" y="31"/>
                      <a:pt x="234" y="31"/>
                      <a:pt x="233" y="31"/>
                    </a:cubicBezTo>
                    <a:cubicBezTo>
                      <a:pt x="233" y="32"/>
                      <a:pt x="233" y="33"/>
                      <a:pt x="232" y="34"/>
                    </a:cubicBezTo>
                    <a:cubicBezTo>
                      <a:pt x="231" y="34"/>
                      <a:pt x="229" y="34"/>
                      <a:pt x="228" y="35"/>
                    </a:cubicBezTo>
                    <a:cubicBezTo>
                      <a:pt x="227" y="35"/>
                      <a:pt x="226" y="37"/>
                      <a:pt x="226" y="37"/>
                    </a:cubicBezTo>
                    <a:cubicBezTo>
                      <a:pt x="227" y="38"/>
                      <a:pt x="228" y="39"/>
                      <a:pt x="228" y="41"/>
                    </a:cubicBezTo>
                    <a:cubicBezTo>
                      <a:pt x="228" y="42"/>
                      <a:pt x="227" y="41"/>
                      <a:pt x="226" y="40"/>
                    </a:cubicBezTo>
                    <a:cubicBezTo>
                      <a:pt x="226" y="40"/>
                      <a:pt x="225" y="40"/>
                      <a:pt x="225" y="41"/>
                    </a:cubicBezTo>
                    <a:cubicBezTo>
                      <a:pt x="224" y="41"/>
                      <a:pt x="222" y="40"/>
                      <a:pt x="222" y="39"/>
                    </a:cubicBezTo>
                    <a:cubicBezTo>
                      <a:pt x="222" y="38"/>
                      <a:pt x="224" y="35"/>
                      <a:pt x="224" y="34"/>
                    </a:cubicBezTo>
                    <a:cubicBezTo>
                      <a:pt x="225" y="32"/>
                      <a:pt x="222" y="34"/>
                      <a:pt x="222" y="34"/>
                    </a:cubicBezTo>
                    <a:cubicBezTo>
                      <a:pt x="221" y="34"/>
                      <a:pt x="218" y="32"/>
                      <a:pt x="217" y="31"/>
                    </a:cubicBezTo>
                    <a:cubicBezTo>
                      <a:pt x="215" y="30"/>
                      <a:pt x="216" y="32"/>
                      <a:pt x="214" y="32"/>
                    </a:cubicBezTo>
                    <a:cubicBezTo>
                      <a:pt x="213" y="32"/>
                      <a:pt x="210" y="31"/>
                      <a:pt x="212" y="33"/>
                    </a:cubicBezTo>
                    <a:cubicBezTo>
                      <a:pt x="213" y="34"/>
                      <a:pt x="213" y="35"/>
                      <a:pt x="215" y="35"/>
                    </a:cubicBezTo>
                    <a:cubicBezTo>
                      <a:pt x="216" y="35"/>
                      <a:pt x="218" y="35"/>
                      <a:pt x="218" y="37"/>
                    </a:cubicBezTo>
                    <a:cubicBezTo>
                      <a:pt x="220" y="41"/>
                      <a:pt x="214" y="36"/>
                      <a:pt x="213" y="35"/>
                    </a:cubicBezTo>
                    <a:cubicBezTo>
                      <a:pt x="211" y="35"/>
                      <a:pt x="211" y="37"/>
                      <a:pt x="209" y="37"/>
                    </a:cubicBezTo>
                    <a:cubicBezTo>
                      <a:pt x="207" y="37"/>
                      <a:pt x="206" y="36"/>
                      <a:pt x="204" y="36"/>
                    </a:cubicBezTo>
                    <a:cubicBezTo>
                      <a:pt x="200" y="37"/>
                      <a:pt x="197" y="37"/>
                      <a:pt x="193" y="37"/>
                    </a:cubicBezTo>
                    <a:cubicBezTo>
                      <a:pt x="190" y="36"/>
                      <a:pt x="186" y="34"/>
                      <a:pt x="182" y="33"/>
                    </a:cubicBezTo>
                    <a:cubicBezTo>
                      <a:pt x="181" y="33"/>
                      <a:pt x="179" y="33"/>
                      <a:pt x="178" y="32"/>
                    </a:cubicBezTo>
                    <a:cubicBezTo>
                      <a:pt x="177" y="30"/>
                      <a:pt x="177" y="28"/>
                      <a:pt x="176" y="28"/>
                    </a:cubicBezTo>
                    <a:cubicBezTo>
                      <a:pt x="174" y="27"/>
                      <a:pt x="172" y="28"/>
                      <a:pt x="171" y="28"/>
                    </a:cubicBezTo>
                    <a:cubicBezTo>
                      <a:pt x="168" y="29"/>
                      <a:pt x="166" y="29"/>
                      <a:pt x="164" y="29"/>
                    </a:cubicBezTo>
                    <a:cubicBezTo>
                      <a:pt x="163" y="30"/>
                      <a:pt x="161" y="31"/>
                      <a:pt x="161" y="32"/>
                    </a:cubicBezTo>
                    <a:cubicBezTo>
                      <a:pt x="161" y="32"/>
                      <a:pt x="165" y="34"/>
                      <a:pt x="166" y="34"/>
                    </a:cubicBezTo>
                    <a:cubicBezTo>
                      <a:pt x="166" y="34"/>
                      <a:pt x="165" y="31"/>
                      <a:pt x="167" y="32"/>
                    </a:cubicBezTo>
                    <a:cubicBezTo>
                      <a:pt x="168" y="32"/>
                      <a:pt x="168" y="33"/>
                      <a:pt x="169" y="32"/>
                    </a:cubicBezTo>
                    <a:cubicBezTo>
                      <a:pt x="170" y="32"/>
                      <a:pt x="176" y="28"/>
                      <a:pt x="176" y="30"/>
                    </a:cubicBezTo>
                    <a:cubicBezTo>
                      <a:pt x="176" y="31"/>
                      <a:pt x="173" y="32"/>
                      <a:pt x="172" y="33"/>
                    </a:cubicBezTo>
                    <a:cubicBezTo>
                      <a:pt x="171" y="34"/>
                      <a:pt x="169" y="34"/>
                      <a:pt x="167" y="34"/>
                    </a:cubicBezTo>
                    <a:cubicBezTo>
                      <a:pt x="166" y="35"/>
                      <a:pt x="163" y="37"/>
                      <a:pt x="165" y="38"/>
                    </a:cubicBezTo>
                    <a:cubicBezTo>
                      <a:pt x="167" y="38"/>
                      <a:pt x="167" y="39"/>
                      <a:pt x="166" y="41"/>
                    </a:cubicBezTo>
                    <a:cubicBezTo>
                      <a:pt x="166" y="42"/>
                      <a:pt x="168" y="42"/>
                      <a:pt x="168" y="43"/>
                    </a:cubicBezTo>
                    <a:cubicBezTo>
                      <a:pt x="169" y="44"/>
                      <a:pt x="169" y="46"/>
                      <a:pt x="167" y="44"/>
                    </a:cubicBezTo>
                    <a:cubicBezTo>
                      <a:pt x="165" y="42"/>
                      <a:pt x="167" y="46"/>
                      <a:pt x="166" y="45"/>
                    </a:cubicBezTo>
                    <a:cubicBezTo>
                      <a:pt x="165" y="45"/>
                      <a:pt x="163" y="42"/>
                      <a:pt x="162" y="43"/>
                    </a:cubicBezTo>
                    <a:cubicBezTo>
                      <a:pt x="164" y="42"/>
                      <a:pt x="167" y="43"/>
                      <a:pt x="164" y="41"/>
                    </a:cubicBezTo>
                    <a:cubicBezTo>
                      <a:pt x="165" y="41"/>
                      <a:pt x="166" y="40"/>
                      <a:pt x="164" y="39"/>
                    </a:cubicBezTo>
                    <a:cubicBezTo>
                      <a:pt x="166" y="40"/>
                      <a:pt x="161" y="40"/>
                      <a:pt x="162" y="40"/>
                    </a:cubicBezTo>
                    <a:cubicBezTo>
                      <a:pt x="162" y="39"/>
                      <a:pt x="162" y="39"/>
                      <a:pt x="163" y="39"/>
                    </a:cubicBezTo>
                    <a:cubicBezTo>
                      <a:pt x="163" y="38"/>
                      <a:pt x="160" y="40"/>
                      <a:pt x="160" y="40"/>
                    </a:cubicBezTo>
                    <a:cubicBezTo>
                      <a:pt x="159" y="40"/>
                      <a:pt x="160" y="38"/>
                      <a:pt x="159" y="37"/>
                    </a:cubicBezTo>
                    <a:cubicBezTo>
                      <a:pt x="159" y="37"/>
                      <a:pt x="157" y="37"/>
                      <a:pt x="157" y="37"/>
                    </a:cubicBezTo>
                    <a:cubicBezTo>
                      <a:pt x="155" y="37"/>
                      <a:pt x="155" y="34"/>
                      <a:pt x="153" y="35"/>
                    </a:cubicBezTo>
                    <a:cubicBezTo>
                      <a:pt x="151" y="37"/>
                      <a:pt x="150" y="37"/>
                      <a:pt x="147" y="37"/>
                    </a:cubicBezTo>
                    <a:cubicBezTo>
                      <a:pt x="143" y="37"/>
                      <a:pt x="140" y="37"/>
                      <a:pt x="136" y="37"/>
                    </a:cubicBezTo>
                    <a:cubicBezTo>
                      <a:pt x="135" y="37"/>
                      <a:pt x="128" y="37"/>
                      <a:pt x="128" y="36"/>
                    </a:cubicBezTo>
                    <a:cubicBezTo>
                      <a:pt x="127" y="36"/>
                      <a:pt x="130" y="34"/>
                      <a:pt x="131" y="33"/>
                    </a:cubicBezTo>
                    <a:cubicBezTo>
                      <a:pt x="132" y="32"/>
                      <a:pt x="133" y="33"/>
                      <a:pt x="135" y="33"/>
                    </a:cubicBezTo>
                    <a:cubicBezTo>
                      <a:pt x="136" y="32"/>
                      <a:pt x="133" y="30"/>
                      <a:pt x="133" y="30"/>
                    </a:cubicBezTo>
                    <a:cubicBezTo>
                      <a:pt x="131" y="28"/>
                      <a:pt x="130" y="28"/>
                      <a:pt x="128" y="27"/>
                    </a:cubicBezTo>
                    <a:cubicBezTo>
                      <a:pt x="127" y="27"/>
                      <a:pt x="126" y="26"/>
                      <a:pt x="125" y="27"/>
                    </a:cubicBezTo>
                    <a:cubicBezTo>
                      <a:pt x="124" y="28"/>
                      <a:pt x="123" y="29"/>
                      <a:pt x="122" y="28"/>
                    </a:cubicBezTo>
                    <a:cubicBezTo>
                      <a:pt x="119" y="26"/>
                      <a:pt x="116" y="26"/>
                      <a:pt x="113" y="25"/>
                    </a:cubicBezTo>
                    <a:cubicBezTo>
                      <a:pt x="109" y="24"/>
                      <a:pt x="106" y="24"/>
                      <a:pt x="102" y="22"/>
                    </a:cubicBezTo>
                    <a:cubicBezTo>
                      <a:pt x="99" y="20"/>
                      <a:pt x="97" y="19"/>
                      <a:pt x="93" y="19"/>
                    </a:cubicBezTo>
                    <a:cubicBezTo>
                      <a:pt x="92" y="19"/>
                      <a:pt x="91" y="19"/>
                      <a:pt x="90" y="20"/>
                    </a:cubicBezTo>
                    <a:cubicBezTo>
                      <a:pt x="89" y="21"/>
                      <a:pt x="88" y="23"/>
                      <a:pt x="87" y="23"/>
                    </a:cubicBezTo>
                    <a:cubicBezTo>
                      <a:pt x="86" y="23"/>
                      <a:pt x="83" y="24"/>
                      <a:pt x="83" y="23"/>
                    </a:cubicBezTo>
                    <a:cubicBezTo>
                      <a:pt x="83" y="22"/>
                      <a:pt x="85" y="21"/>
                      <a:pt x="85" y="20"/>
                    </a:cubicBezTo>
                    <a:cubicBezTo>
                      <a:pt x="85" y="20"/>
                      <a:pt x="82" y="21"/>
                      <a:pt x="82" y="20"/>
                    </a:cubicBezTo>
                    <a:cubicBezTo>
                      <a:pt x="83" y="19"/>
                      <a:pt x="83" y="18"/>
                      <a:pt x="82" y="17"/>
                    </a:cubicBezTo>
                    <a:cubicBezTo>
                      <a:pt x="82" y="15"/>
                      <a:pt x="78" y="17"/>
                      <a:pt x="78" y="18"/>
                    </a:cubicBezTo>
                    <a:cubicBezTo>
                      <a:pt x="78" y="18"/>
                      <a:pt x="80" y="17"/>
                      <a:pt x="80" y="18"/>
                    </a:cubicBezTo>
                    <a:cubicBezTo>
                      <a:pt x="81" y="18"/>
                      <a:pt x="77" y="20"/>
                      <a:pt x="80" y="20"/>
                    </a:cubicBezTo>
                    <a:cubicBezTo>
                      <a:pt x="79" y="20"/>
                      <a:pt x="78" y="20"/>
                      <a:pt x="78" y="22"/>
                    </a:cubicBezTo>
                    <a:cubicBezTo>
                      <a:pt x="78" y="23"/>
                      <a:pt x="77" y="24"/>
                      <a:pt x="76" y="23"/>
                    </a:cubicBezTo>
                    <a:cubicBezTo>
                      <a:pt x="73" y="22"/>
                      <a:pt x="72" y="21"/>
                      <a:pt x="71" y="18"/>
                    </a:cubicBezTo>
                    <a:cubicBezTo>
                      <a:pt x="70" y="16"/>
                      <a:pt x="68" y="15"/>
                      <a:pt x="66" y="13"/>
                    </a:cubicBezTo>
                    <a:cubicBezTo>
                      <a:pt x="65" y="13"/>
                      <a:pt x="64" y="11"/>
                      <a:pt x="63" y="12"/>
                    </a:cubicBezTo>
                    <a:cubicBezTo>
                      <a:pt x="63" y="14"/>
                      <a:pt x="66" y="15"/>
                      <a:pt x="67" y="16"/>
                    </a:cubicBezTo>
                    <a:cubicBezTo>
                      <a:pt x="67" y="15"/>
                      <a:pt x="63" y="16"/>
                      <a:pt x="63" y="17"/>
                    </a:cubicBezTo>
                    <a:cubicBezTo>
                      <a:pt x="62" y="18"/>
                      <a:pt x="63" y="18"/>
                      <a:pt x="62" y="19"/>
                    </a:cubicBezTo>
                    <a:cubicBezTo>
                      <a:pt x="61" y="19"/>
                      <a:pt x="60" y="21"/>
                      <a:pt x="59" y="20"/>
                    </a:cubicBezTo>
                    <a:cubicBezTo>
                      <a:pt x="59" y="20"/>
                      <a:pt x="59" y="19"/>
                      <a:pt x="59" y="19"/>
                    </a:cubicBezTo>
                    <a:cubicBezTo>
                      <a:pt x="59" y="18"/>
                      <a:pt x="54" y="20"/>
                      <a:pt x="54" y="21"/>
                    </a:cubicBezTo>
                    <a:cubicBezTo>
                      <a:pt x="53" y="22"/>
                      <a:pt x="52" y="23"/>
                      <a:pt x="50" y="24"/>
                    </a:cubicBezTo>
                    <a:cubicBezTo>
                      <a:pt x="49" y="25"/>
                      <a:pt x="50" y="22"/>
                      <a:pt x="49" y="22"/>
                    </a:cubicBezTo>
                    <a:cubicBezTo>
                      <a:pt x="48" y="22"/>
                      <a:pt x="47" y="23"/>
                      <a:pt x="46" y="23"/>
                    </a:cubicBezTo>
                    <a:cubicBezTo>
                      <a:pt x="45" y="23"/>
                      <a:pt x="45" y="25"/>
                      <a:pt x="44" y="25"/>
                    </a:cubicBezTo>
                    <a:cubicBezTo>
                      <a:pt x="43" y="25"/>
                      <a:pt x="40" y="27"/>
                      <a:pt x="41" y="27"/>
                    </a:cubicBezTo>
                    <a:cubicBezTo>
                      <a:pt x="41" y="28"/>
                      <a:pt x="43" y="28"/>
                      <a:pt x="40" y="29"/>
                    </a:cubicBezTo>
                    <a:cubicBezTo>
                      <a:pt x="40" y="29"/>
                      <a:pt x="37" y="29"/>
                      <a:pt x="37" y="28"/>
                    </a:cubicBezTo>
                    <a:cubicBezTo>
                      <a:pt x="37" y="27"/>
                      <a:pt x="40" y="26"/>
                      <a:pt x="40" y="26"/>
                    </a:cubicBezTo>
                    <a:cubicBezTo>
                      <a:pt x="41" y="24"/>
                      <a:pt x="43" y="23"/>
                      <a:pt x="44" y="22"/>
                    </a:cubicBezTo>
                    <a:cubicBezTo>
                      <a:pt x="46" y="21"/>
                      <a:pt x="47" y="21"/>
                      <a:pt x="49" y="22"/>
                    </a:cubicBezTo>
                    <a:cubicBezTo>
                      <a:pt x="48" y="22"/>
                      <a:pt x="56" y="18"/>
                      <a:pt x="56" y="18"/>
                    </a:cubicBezTo>
                    <a:cubicBezTo>
                      <a:pt x="58" y="17"/>
                      <a:pt x="57" y="16"/>
                      <a:pt x="56" y="16"/>
                    </a:cubicBezTo>
                    <a:cubicBezTo>
                      <a:pt x="54" y="16"/>
                      <a:pt x="52" y="16"/>
                      <a:pt x="50" y="17"/>
                    </a:cubicBezTo>
                    <a:cubicBezTo>
                      <a:pt x="49" y="17"/>
                      <a:pt x="49" y="19"/>
                      <a:pt x="47" y="19"/>
                    </a:cubicBezTo>
                    <a:cubicBezTo>
                      <a:pt x="46" y="19"/>
                      <a:pt x="44" y="20"/>
                      <a:pt x="43" y="20"/>
                    </a:cubicBezTo>
                    <a:cubicBezTo>
                      <a:pt x="41" y="20"/>
                      <a:pt x="36" y="25"/>
                      <a:pt x="35" y="24"/>
                    </a:cubicBezTo>
                    <a:cubicBezTo>
                      <a:pt x="34" y="24"/>
                      <a:pt x="36" y="23"/>
                      <a:pt x="36" y="22"/>
                    </a:cubicBezTo>
                    <a:cubicBezTo>
                      <a:pt x="36" y="22"/>
                      <a:pt x="33" y="21"/>
                      <a:pt x="33" y="21"/>
                    </a:cubicBezTo>
                    <a:cubicBezTo>
                      <a:pt x="33" y="21"/>
                      <a:pt x="30" y="23"/>
                      <a:pt x="29" y="23"/>
                    </a:cubicBezTo>
                    <a:cubicBezTo>
                      <a:pt x="28" y="23"/>
                      <a:pt x="26" y="24"/>
                      <a:pt x="25" y="25"/>
                    </a:cubicBezTo>
                    <a:cubicBezTo>
                      <a:pt x="24" y="25"/>
                      <a:pt x="26" y="26"/>
                      <a:pt x="26" y="26"/>
                    </a:cubicBezTo>
                    <a:cubicBezTo>
                      <a:pt x="27" y="26"/>
                      <a:pt x="26" y="27"/>
                      <a:pt x="26" y="27"/>
                    </a:cubicBezTo>
                    <a:cubicBezTo>
                      <a:pt x="26" y="28"/>
                      <a:pt x="30" y="27"/>
                      <a:pt x="30" y="27"/>
                    </a:cubicBezTo>
                    <a:cubicBezTo>
                      <a:pt x="31" y="26"/>
                      <a:pt x="33" y="25"/>
                      <a:pt x="34" y="24"/>
                    </a:cubicBezTo>
                    <a:cubicBezTo>
                      <a:pt x="29" y="26"/>
                      <a:pt x="34" y="27"/>
                      <a:pt x="33" y="29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0" y="27"/>
                      <a:pt x="29" y="28"/>
                      <a:pt x="28" y="29"/>
                    </a:cubicBezTo>
                    <a:cubicBezTo>
                      <a:pt x="27" y="29"/>
                      <a:pt x="23" y="28"/>
                      <a:pt x="21" y="28"/>
                    </a:cubicBezTo>
                    <a:cubicBezTo>
                      <a:pt x="19" y="28"/>
                      <a:pt x="16" y="26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10" y="23"/>
                      <a:pt x="9" y="21"/>
                      <a:pt x="10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4" y="22"/>
                      <a:pt x="2" y="22"/>
                      <a:pt x="0" y="21"/>
                    </a:cubicBezTo>
                    <a:cubicBezTo>
                      <a:pt x="0" y="41"/>
                      <a:pt x="0" y="61"/>
                      <a:pt x="0" y="80"/>
                    </a:cubicBezTo>
                    <a:cubicBezTo>
                      <a:pt x="0" y="85"/>
                      <a:pt x="0" y="89"/>
                      <a:pt x="0" y="94"/>
                    </a:cubicBezTo>
                    <a:cubicBezTo>
                      <a:pt x="0" y="95"/>
                      <a:pt x="0" y="96"/>
                      <a:pt x="0" y="97"/>
                    </a:cubicBezTo>
                    <a:cubicBezTo>
                      <a:pt x="0" y="99"/>
                      <a:pt x="2" y="97"/>
                      <a:pt x="3" y="97"/>
                    </a:cubicBezTo>
                    <a:cubicBezTo>
                      <a:pt x="5" y="98"/>
                      <a:pt x="5" y="97"/>
                      <a:pt x="7" y="97"/>
                    </a:cubicBezTo>
                    <a:cubicBezTo>
                      <a:pt x="9" y="97"/>
                      <a:pt x="9" y="98"/>
                      <a:pt x="10" y="99"/>
                    </a:cubicBezTo>
                    <a:cubicBezTo>
                      <a:pt x="11" y="101"/>
                      <a:pt x="16" y="107"/>
                      <a:pt x="18" y="107"/>
                    </a:cubicBezTo>
                    <a:cubicBezTo>
                      <a:pt x="19" y="107"/>
                      <a:pt x="21" y="106"/>
                      <a:pt x="22" y="105"/>
                    </a:cubicBezTo>
                    <a:cubicBezTo>
                      <a:pt x="23" y="104"/>
                      <a:pt x="22" y="103"/>
                      <a:pt x="23" y="102"/>
                    </a:cubicBezTo>
                    <a:cubicBezTo>
                      <a:pt x="24" y="102"/>
                      <a:pt x="28" y="101"/>
                      <a:pt x="28" y="102"/>
                    </a:cubicBezTo>
                    <a:cubicBezTo>
                      <a:pt x="30" y="104"/>
                      <a:pt x="32" y="105"/>
                      <a:pt x="33" y="107"/>
                    </a:cubicBezTo>
                    <a:cubicBezTo>
                      <a:pt x="35" y="109"/>
                      <a:pt x="37" y="110"/>
                      <a:pt x="38" y="112"/>
                    </a:cubicBezTo>
                    <a:cubicBezTo>
                      <a:pt x="39" y="113"/>
                      <a:pt x="39" y="114"/>
                      <a:pt x="40" y="116"/>
                    </a:cubicBezTo>
                    <a:cubicBezTo>
                      <a:pt x="42" y="118"/>
                      <a:pt x="43" y="122"/>
                      <a:pt x="46" y="124"/>
                    </a:cubicBezTo>
                    <a:cubicBezTo>
                      <a:pt x="48" y="126"/>
                      <a:pt x="52" y="127"/>
                      <a:pt x="54" y="128"/>
                    </a:cubicBezTo>
                    <a:cubicBezTo>
                      <a:pt x="56" y="129"/>
                      <a:pt x="53" y="130"/>
                      <a:pt x="54" y="132"/>
                    </a:cubicBezTo>
                    <a:cubicBezTo>
                      <a:pt x="55" y="132"/>
                      <a:pt x="56" y="132"/>
                      <a:pt x="56" y="133"/>
                    </a:cubicBezTo>
                    <a:cubicBezTo>
                      <a:pt x="56" y="133"/>
                      <a:pt x="55" y="136"/>
                      <a:pt x="56" y="135"/>
                    </a:cubicBezTo>
                    <a:cubicBezTo>
                      <a:pt x="55" y="136"/>
                      <a:pt x="53" y="136"/>
                      <a:pt x="53" y="138"/>
                    </a:cubicBezTo>
                    <a:cubicBezTo>
                      <a:pt x="52" y="139"/>
                      <a:pt x="55" y="141"/>
                      <a:pt x="56" y="141"/>
                    </a:cubicBezTo>
                    <a:cubicBezTo>
                      <a:pt x="56" y="141"/>
                      <a:pt x="54" y="143"/>
                      <a:pt x="54" y="143"/>
                    </a:cubicBezTo>
                    <a:cubicBezTo>
                      <a:pt x="54" y="143"/>
                      <a:pt x="53" y="142"/>
                      <a:pt x="53" y="141"/>
                    </a:cubicBezTo>
                    <a:cubicBezTo>
                      <a:pt x="52" y="141"/>
                      <a:pt x="53" y="143"/>
                      <a:pt x="53" y="143"/>
                    </a:cubicBezTo>
                    <a:cubicBezTo>
                      <a:pt x="54" y="144"/>
                      <a:pt x="53" y="145"/>
                      <a:pt x="54" y="146"/>
                    </a:cubicBezTo>
                    <a:cubicBezTo>
                      <a:pt x="55" y="148"/>
                      <a:pt x="55" y="148"/>
                      <a:pt x="57" y="147"/>
                    </a:cubicBezTo>
                    <a:cubicBezTo>
                      <a:pt x="57" y="147"/>
                      <a:pt x="58" y="147"/>
                      <a:pt x="58" y="147"/>
                    </a:cubicBezTo>
                    <a:cubicBezTo>
                      <a:pt x="59" y="147"/>
                      <a:pt x="59" y="145"/>
                      <a:pt x="59" y="145"/>
                    </a:cubicBezTo>
                    <a:cubicBezTo>
                      <a:pt x="59" y="145"/>
                      <a:pt x="60" y="147"/>
                      <a:pt x="61" y="147"/>
                    </a:cubicBezTo>
                    <a:cubicBezTo>
                      <a:pt x="61" y="147"/>
                      <a:pt x="60" y="149"/>
                      <a:pt x="60" y="150"/>
                    </a:cubicBezTo>
                    <a:cubicBezTo>
                      <a:pt x="59" y="151"/>
                      <a:pt x="59" y="152"/>
                      <a:pt x="61" y="151"/>
                    </a:cubicBezTo>
                    <a:cubicBezTo>
                      <a:pt x="61" y="150"/>
                      <a:pt x="62" y="150"/>
                      <a:pt x="62" y="150"/>
                    </a:cubicBezTo>
                    <a:cubicBezTo>
                      <a:pt x="63" y="150"/>
                      <a:pt x="63" y="149"/>
                      <a:pt x="63" y="149"/>
                    </a:cubicBezTo>
                    <a:cubicBezTo>
                      <a:pt x="65" y="148"/>
                      <a:pt x="64" y="151"/>
                      <a:pt x="64" y="152"/>
                    </a:cubicBezTo>
                    <a:cubicBezTo>
                      <a:pt x="64" y="153"/>
                      <a:pt x="65" y="154"/>
                      <a:pt x="66" y="154"/>
                    </a:cubicBezTo>
                    <a:cubicBezTo>
                      <a:pt x="67" y="154"/>
                      <a:pt x="68" y="152"/>
                      <a:pt x="69" y="152"/>
                    </a:cubicBezTo>
                    <a:cubicBezTo>
                      <a:pt x="69" y="152"/>
                      <a:pt x="68" y="153"/>
                      <a:pt x="68" y="153"/>
                    </a:cubicBezTo>
                    <a:cubicBezTo>
                      <a:pt x="68" y="153"/>
                      <a:pt x="70" y="154"/>
                      <a:pt x="70" y="154"/>
                    </a:cubicBezTo>
                    <a:cubicBezTo>
                      <a:pt x="70" y="154"/>
                      <a:pt x="63" y="156"/>
                      <a:pt x="66" y="158"/>
                    </a:cubicBezTo>
                    <a:cubicBezTo>
                      <a:pt x="66" y="158"/>
                      <a:pt x="72" y="157"/>
                      <a:pt x="71" y="158"/>
                    </a:cubicBezTo>
                    <a:cubicBezTo>
                      <a:pt x="71" y="158"/>
                      <a:pt x="66" y="158"/>
                      <a:pt x="67" y="160"/>
                    </a:cubicBezTo>
                    <a:cubicBezTo>
                      <a:pt x="67" y="160"/>
                      <a:pt x="69" y="160"/>
                      <a:pt x="69" y="160"/>
                    </a:cubicBezTo>
                    <a:cubicBezTo>
                      <a:pt x="68" y="161"/>
                      <a:pt x="66" y="161"/>
                      <a:pt x="67" y="162"/>
                    </a:cubicBezTo>
                    <a:cubicBezTo>
                      <a:pt x="69" y="163"/>
                      <a:pt x="71" y="163"/>
                      <a:pt x="72" y="163"/>
                    </a:cubicBezTo>
                    <a:cubicBezTo>
                      <a:pt x="74" y="163"/>
                      <a:pt x="73" y="164"/>
                      <a:pt x="74" y="164"/>
                    </a:cubicBezTo>
                    <a:cubicBezTo>
                      <a:pt x="76" y="165"/>
                      <a:pt x="76" y="162"/>
                      <a:pt x="77" y="162"/>
                    </a:cubicBezTo>
                    <a:cubicBezTo>
                      <a:pt x="78" y="162"/>
                      <a:pt x="77" y="164"/>
                      <a:pt x="77" y="164"/>
                    </a:cubicBezTo>
                    <a:cubicBezTo>
                      <a:pt x="76" y="165"/>
                      <a:pt x="76" y="165"/>
                      <a:pt x="77" y="166"/>
                    </a:cubicBezTo>
                    <a:cubicBezTo>
                      <a:pt x="80" y="168"/>
                      <a:pt x="81" y="163"/>
                      <a:pt x="81" y="163"/>
                    </a:cubicBezTo>
                    <a:cubicBezTo>
                      <a:pt x="81" y="163"/>
                      <a:pt x="81" y="166"/>
                      <a:pt x="80" y="166"/>
                    </a:cubicBezTo>
                    <a:cubicBezTo>
                      <a:pt x="80" y="167"/>
                      <a:pt x="82" y="166"/>
                      <a:pt x="83" y="166"/>
                    </a:cubicBezTo>
                    <a:cubicBezTo>
                      <a:pt x="82" y="168"/>
                      <a:pt x="81" y="169"/>
                      <a:pt x="83" y="170"/>
                    </a:cubicBezTo>
                    <a:cubicBezTo>
                      <a:pt x="85" y="171"/>
                      <a:pt x="86" y="168"/>
                      <a:pt x="86" y="168"/>
                    </a:cubicBezTo>
                    <a:cubicBezTo>
                      <a:pt x="86" y="168"/>
                      <a:pt x="86" y="169"/>
                      <a:pt x="86" y="170"/>
                    </a:cubicBezTo>
                    <a:cubicBezTo>
                      <a:pt x="87" y="172"/>
                      <a:pt x="86" y="171"/>
                      <a:pt x="85" y="171"/>
                    </a:cubicBezTo>
                    <a:cubicBezTo>
                      <a:pt x="84" y="172"/>
                      <a:pt x="90" y="173"/>
                      <a:pt x="89" y="171"/>
                    </a:cubicBezTo>
                    <a:cubicBezTo>
                      <a:pt x="91" y="174"/>
                      <a:pt x="90" y="176"/>
                      <a:pt x="94" y="176"/>
                    </a:cubicBezTo>
                    <a:cubicBezTo>
                      <a:pt x="97" y="176"/>
                      <a:pt x="99" y="176"/>
                      <a:pt x="102" y="176"/>
                    </a:cubicBezTo>
                    <a:cubicBezTo>
                      <a:pt x="113" y="176"/>
                      <a:pt x="123" y="176"/>
                      <a:pt x="133" y="176"/>
                    </a:cubicBezTo>
                    <a:cubicBezTo>
                      <a:pt x="158" y="176"/>
                      <a:pt x="183" y="176"/>
                      <a:pt x="208" y="176"/>
                    </a:cubicBezTo>
                    <a:cubicBezTo>
                      <a:pt x="213" y="176"/>
                      <a:pt x="218" y="176"/>
                      <a:pt x="223" y="176"/>
                    </a:cubicBezTo>
                    <a:cubicBezTo>
                      <a:pt x="224" y="176"/>
                      <a:pt x="229" y="177"/>
                      <a:pt x="229" y="174"/>
                    </a:cubicBezTo>
                    <a:close/>
                    <a:moveTo>
                      <a:pt x="112" y="54"/>
                    </a:moveTo>
                    <a:cubicBezTo>
                      <a:pt x="110" y="54"/>
                      <a:pt x="108" y="53"/>
                      <a:pt x="106" y="54"/>
                    </a:cubicBezTo>
                    <a:cubicBezTo>
                      <a:pt x="104" y="57"/>
                      <a:pt x="108" y="56"/>
                      <a:pt x="108" y="57"/>
                    </a:cubicBezTo>
                    <a:cubicBezTo>
                      <a:pt x="108" y="56"/>
                      <a:pt x="100" y="60"/>
                      <a:pt x="100" y="60"/>
                    </a:cubicBezTo>
                    <a:cubicBezTo>
                      <a:pt x="98" y="59"/>
                      <a:pt x="107" y="53"/>
                      <a:pt x="99" y="56"/>
                    </a:cubicBezTo>
                    <a:cubicBezTo>
                      <a:pt x="98" y="56"/>
                      <a:pt x="97" y="57"/>
                      <a:pt x="97" y="57"/>
                    </a:cubicBezTo>
                    <a:cubicBezTo>
                      <a:pt x="96" y="58"/>
                      <a:pt x="97" y="59"/>
                      <a:pt x="96" y="60"/>
                    </a:cubicBezTo>
                    <a:cubicBezTo>
                      <a:pt x="95" y="60"/>
                      <a:pt x="88" y="59"/>
                      <a:pt x="88" y="59"/>
                    </a:cubicBezTo>
                    <a:cubicBezTo>
                      <a:pt x="88" y="58"/>
                      <a:pt x="91" y="59"/>
                      <a:pt x="91" y="58"/>
                    </a:cubicBezTo>
                    <a:cubicBezTo>
                      <a:pt x="92" y="57"/>
                      <a:pt x="91" y="57"/>
                      <a:pt x="92" y="56"/>
                    </a:cubicBezTo>
                    <a:cubicBezTo>
                      <a:pt x="92" y="55"/>
                      <a:pt x="94" y="54"/>
                      <a:pt x="94" y="54"/>
                    </a:cubicBezTo>
                    <a:cubicBezTo>
                      <a:pt x="94" y="53"/>
                      <a:pt x="91" y="52"/>
                      <a:pt x="94" y="52"/>
                    </a:cubicBezTo>
                    <a:cubicBezTo>
                      <a:pt x="94" y="52"/>
                      <a:pt x="98" y="53"/>
                      <a:pt x="98" y="52"/>
                    </a:cubicBezTo>
                    <a:cubicBezTo>
                      <a:pt x="98" y="51"/>
                      <a:pt x="93" y="50"/>
                      <a:pt x="92" y="50"/>
                    </a:cubicBezTo>
                    <a:cubicBezTo>
                      <a:pt x="91" y="50"/>
                      <a:pt x="89" y="51"/>
                      <a:pt x="87" y="51"/>
                    </a:cubicBezTo>
                    <a:cubicBezTo>
                      <a:pt x="86" y="51"/>
                      <a:pt x="84" y="50"/>
                      <a:pt x="82" y="51"/>
                    </a:cubicBezTo>
                    <a:cubicBezTo>
                      <a:pt x="81" y="51"/>
                      <a:pt x="79" y="53"/>
                      <a:pt x="80" y="51"/>
                    </a:cubicBezTo>
                    <a:cubicBezTo>
                      <a:pt x="81" y="49"/>
                      <a:pt x="83" y="50"/>
                      <a:pt x="84" y="49"/>
                    </a:cubicBezTo>
                    <a:cubicBezTo>
                      <a:pt x="86" y="49"/>
                      <a:pt x="89" y="48"/>
                      <a:pt x="91" y="47"/>
                    </a:cubicBezTo>
                    <a:cubicBezTo>
                      <a:pt x="95" y="46"/>
                      <a:pt x="99" y="46"/>
                      <a:pt x="102" y="44"/>
                    </a:cubicBezTo>
                    <a:cubicBezTo>
                      <a:pt x="104" y="44"/>
                      <a:pt x="107" y="43"/>
                      <a:pt x="108" y="45"/>
                    </a:cubicBezTo>
                    <a:cubicBezTo>
                      <a:pt x="109" y="46"/>
                      <a:pt x="105" y="47"/>
                      <a:pt x="104" y="48"/>
                    </a:cubicBezTo>
                    <a:cubicBezTo>
                      <a:pt x="102" y="49"/>
                      <a:pt x="110" y="49"/>
                      <a:pt x="111" y="49"/>
                    </a:cubicBezTo>
                    <a:cubicBezTo>
                      <a:pt x="111" y="49"/>
                      <a:pt x="113" y="49"/>
                      <a:pt x="113" y="49"/>
                    </a:cubicBezTo>
                    <a:cubicBezTo>
                      <a:pt x="114" y="48"/>
                      <a:pt x="116" y="46"/>
                      <a:pt x="117" y="47"/>
                    </a:cubicBezTo>
                    <a:cubicBezTo>
                      <a:pt x="118" y="48"/>
                      <a:pt x="113" y="54"/>
                      <a:pt x="112" y="54"/>
                    </a:cubicBezTo>
                    <a:cubicBezTo>
                      <a:pt x="110" y="54"/>
                      <a:pt x="114" y="54"/>
                      <a:pt x="112" y="54"/>
                    </a:cubicBezTo>
                    <a:close/>
                    <a:moveTo>
                      <a:pt x="157" y="78"/>
                    </a:moveTo>
                    <a:cubicBezTo>
                      <a:pt x="157" y="78"/>
                      <a:pt x="152" y="78"/>
                      <a:pt x="153" y="78"/>
                    </a:cubicBezTo>
                    <a:cubicBezTo>
                      <a:pt x="153" y="79"/>
                      <a:pt x="155" y="78"/>
                      <a:pt x="155" y="79"/>
                    </a:cubicBezTo>
                    <a:cubicBezTo>
                      <a:pt x="155" y="80"/>
                      <a:pt x="151" y="81"/>
                      <a:pt x="150" y="81"/>
                    </a:cubicBezTo>
                    <a:cubicBezTo>
                      <a:pt x="148" y="81"/>
                      <a:pt x="147" y="83"/>
                      <a:pt x="145" y="84"/>
                    </a:cubicBezTo>
                    <a:cubicBezTo>
                      <a:pt x="145" y="84"/>
                      <a:pt x="141" y="84"/>
                      <a:pt x="142" y="85"/>
                    </a:cubicBezTo>
                    <a:cubicBezTo>
                      <a:pt x="142" y="86"/>
                      <a:pt x="145" y="86"/>
                      <a:pt x="142" y="88"/>
                    </a:cubicBezTo>
                    <a:cubicBezTo>
                      <a:pt x="141" y="88"/>
                      <a:pt x="137" y="88"/>
                      <a:pt x="137" y="89"/>
                    </a:cubicBezTo>
                    <a:cubicBezTo>
                      <a:pt x="136" y="89"/>
                      <a:pt x="137" y="90"/>
                      <a:pt x="137" y="90"/>
                    </a:cubicBezTo>
                    <a:cubicBezTo>
                      <a:pt x="137" y="92"/>
                      <a:pt x="135" y="92"/>
                      <a:pt x="134" y="92"/>
                    </a:cubicBezTo>
                    <a:cubicBezTo>
                      <a:pt x="131" y="93"/>
                      <a:pt x="128" y="93"/>
                      <a:pt x="125" y="93"/>
                    </a:cubicBezTo>
                    <a:cubicBezTo>
                      <a:pt x="125" y="93"/>
                      <a:pt x="120" y="90"/>
                      <a:pt x="120" y="90"/>
                    </a:cubicBezTo>
                    <a:cubicBezTo>
                      <a:pt x="122" y="89"/>
                      <a:pt x="125" y="90"/>
                      <a:pt x="126" y="89"/>
                    </a:cubicBezTo>
                    <a:cubicBezTo>
                      <a:pt x="127" y="89"/>
                      <a:pt x="126" y="87"/>
                      <a:pt x="127" y="87"/>
                    </a:cubicBezTo>
                    <a:cubicBezTo>
                      <a:pt x="128" y="85"/>
                      <a:pt x="130" y="86"/>
                      <a:pt x="131" y="85"/>
                    </a:cubicBezTo>
                    <a:cubicBezTo>
                      <a:pt x="132" y="85"/>
                      <a:pt x="130" y="83"/>
                      <a:pt x="130" y="83"/>
                    </a:cubicBezTo>
                    <a:cubicBezTo>
                      <a:pt x="128" y="82"/>
                      <a:pt x="128" y="82"/>
                      <a:pt x="128" y="81"/>
                    </a:cubicBezTo>
                    <a:cubicBezTo>
                      <a:pt x="128" y="79"/>
                      <a:pt x="126" y="80"/>
                      <a:pt x="126" y="79"/>
                    </a:cubicBezTo>
                    <a:cubicBezTo>
                      <a:pt x="125" y="78"/>
                      <a:pt x="128" y="79"/>
                      <a:pt x="128" y="79"/>
                    </a:cubicBezTo>
                    <a:cubicBezTo>
                      <a:pt x="131" y="80"/>
                      <a:pt x="134" y="81"/>
                      <a:pt x="136" y="82"/>
                    </a:cubicBezTo>
                    <a:cubicBezTo>
                      <a:pt x="138" y="84"/>
                      <a:pt x="142" y="83"/>
                      <a:pt x="144" y="82"/>
                    </a:cubicBezTo>
                    <a:cubicBezTo>
                      <a:pt x="147" y="81"/>
                      <a:pt x="148" y="78"/>
                      <a:pt x="152" y="77"/>
                    </a:cubicBezTo>
                    <a:cubicBezTo>
                      <a:pt x="153" y="76"/>
                      <a:pt x="155" y="76"/>
                      <a:pt x="157" y="77"/>
                    </a:cubicBezTo>
                    <a:cubicBezTo>
                      <a:pt x="157" y="77"/>
                      <a:pt x="160" y="78"/>
                      <a:pt x="160" y="78"/>
                    </a:cubicBezTo>
                    <a:cubicBezTo>
                      <a:pt x="160" y="78"/>
                      <a:pt x="158" y="78"/>
                      <a:pt x="157" y="78"/>
                    </a:cubicBezTo>
                    <a:close/>
                    <a:moveTo>
                      <a:pt x="222" y="165"/>
                    </a:moveTo>
                    <a:cubicBezTo>
                      <a:pt x="221" y="167"/>
                      <a:pt x="219" y="163"/>
                      <a:pt x="219" y="162"/>
                    </a:cubicBezTo>
                    <a:cubicBezTo>
                      <a:pt x="219" y="160"/>
                      <a:pt x="221" y="159"/>
                      <a:pt x="221" y="157"/>
                    </a:cubicBezTo>
                    <a:cubicBezTo>
                      <a:pt x="220" y="156"/>
                      <a:pt x="219" y="159"/>
                      <a:pt x="218" y="158"/>
                    </a:cubicBezTo>
                    <a:cubicBezTo>
                      <a:pt x="218" y="157"/>
                      <a:pt x="218" y="154"/>
                      <a:pt x="216" y="154"/>
                    </a:cubicBezTo>
                    <a:cubicBezTo>
                      <a:pt x="216" y="154"/>
                      <a:pt x="216" y="156"/>
                      <a:pt x="215" y="156"/>
                    </a:cubicBezTo>
                    <a:cubicBezTo>
                      <a:pt x="214" y="155"/>
                      <a:pt x="214" y="154"/>
                      <a:pt x="213" y="153"/>
                    </a:cubicBezTo>
                    <a:cubicBezTo>
                      <a:pt x="212" y="152"/>
                      <a:pt x="211" y="151"/>
                      <a:pt x="210" y="150"/>
                    </a:cubicBezTo>
                    <a:cubicBezTo>
                      <a:pt x="209" y="149"/>
                      <a:pt x="212" y="149"/>
                      <a:pt x="212" y="148"/>
                    </a:cubicBezTo>
                    <a:cubicBezTo>
                      <a:pt x="211" y="147"/>
                      <a:pt x="209" y="148"/>
                      <a:pt x="209" y="147"/>
                    </a:cubicBezTo>
                    <a:cubicBezTo>
                      <a:pt x="209" y="146"/>
                      <a:pt x="210" y="143"/>
                      <a:pt x="210" y="142"/>
                    </a:cubicBezTo>
                    <a:cubicBezTo>
                      <a:pt x="212" y="140"/>
                      <a:pt x="217" y="147"/>
                      <a:pt x="217" y="148"/>
                    </a:cubicBezTo>
                    <a:cubicBezTo>
                      <a:pt x="218" y="150"/>
                      <a:pt x="219" y="151"/>
                      <a:pt x="219" y="153"/>
                    </a:cubicBezTo>
                    <a:cubicBezTo>
                      <a:pt x="220" y="155"/>
                      <a:pt x="220" y="154"/>
                      <a:pt x="221" y="156"/>
                    </a:cubicBezTo>
                    <a:cubicBezTo>
                      <a:pt x="221" y="157"/>
                      <a:pt x="222" y="158"/>
                      <a:pt x="222" y="159"/>
                    </a:cubicBezTo>
                    <a:cubicBezTo>
                      <a:pt x="223" y="161"/>
                      <a:pt x="222" y="163"/>
                      <a:pt x="222" y="165"/>
                    </a:cubicBezTo>
                    <a:cubicBezTo>
                      <a:pt x="221" y="166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3" name="Freeform 776">
                <a:extLst>
                  <a:ext uri="{FF2B5EF4-FFF2-40B4-BE49-F238E27FC236}">
                    <a16:creationId xmlns:a16="http://schemas.microsoft.com/office/drawing/2014/main" id="{260F452D-9CA0-2741-9369-A53045BE49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8314" y="6413026"/>
                <a:ext cx="1658457" cy="130792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4" name="Freeform 777">
                <a:extLst>
                  <a:ext uri="{FF2B5EF4-FFF2-40B4-BE49-F238E27FC236}">
                    <a16:creationId xmlns:a16="http://schemas.microsoft.com/office/drawing/2014/main" id="{7EBABD59-B327-2640-9F72-D24E54F61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7513" y="7224839"/>
                <a:ext cx="87092" cy="64711"/>
              </a:xfrm>
              <a:custGeom>
                <a:avLst/>
                <a:gdLst>
                  <a:gd name="T0" fmla="*/ 16 w 16"/>
                  <a:gd name="T1" fmla="*/ 6 h 11"/>
                  <a:gd name="T2" fmla="*/ 11 w 16"/>
                  <a:gd name="T3" fmla="*/ 3 h 11"/>
                  <a:gd name="T4" fmla="*/ 5 w 16"/>
                  <a:gd name="T5" fmla="*/ 1 h 11"/>
                  <a:gd name="T6" fmla="*/ 1 w 16"/>
                  <a:gd name="T7" fmla="*/ 1 h 11"/>
                  <a:gd name="T8" fmla="*/ 3 w 16"/>
                  <a:gd name="T9" fmla="*/ 3 h 11"/>
                  <a:gd name="T10" fmla="*/ 1 w 16"/>
                  <a:gd name="T11" fmla="*/ 7 h 11"/>
                  <a:gd name="T12" fmla="*/ 5 w 16"/>
                  <a:gd name="T13" fmla="*/ 7 h 11"/>
                  <a:gd name="T14" fmla="*/ 5 w 16"/>
                  <a:gd name="T15" fmla="*/ 9 h 11"/>
                  <a:gd name="T16" fmla="*/ 16 w 16"/>
                  <a:gd name="T17" fmla="*/ 6 h 11"/>
                  <a:gd name="T18" fmla="*/ 16 w 16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1">
                    <a:moveTo>
                      <a:pt x="16" y="6"/>
                    </a:moveTo>
                    <a:cubicBezTo>
                      <a:pt x="15" y="5"/>
                      <a:pt x="11" y="3"/>
                      <a:pt x="11" y="3"/>
                    </a:cubicBezTo>
                    <a:cubicBezTo>
                      <a:pt x="9" y="2"/>
                      <a:pt x="7" y="1"/>
                      <a:pt x="5" y="1"/>
                    </a:cubicBezTo>
                    <a:cubicBezTo>
                      <a:pt x="4" y="1"/>
                      <a:pt x="2" y="0"/>
                      <a:pt x="1" y="1"/>
                    </a:cubicBezTo>
                    <a:cubicBezTo>
                      <a:pt x="0" y="2"/>
                      <a:pt x="3" y="3"/>
                      <a:pt x="3" y="3"/>
                    </a:cubicBezTo>
                    <a:cubicBezTo>
                      <a:pt x="2" y="3"/>
                      <a:pt x="0" y="6"/>
                      <a:pt x="1" y="7"/>
                    </a:cubicBezTo>
                    <a:cubicBezTo>
                      <a:pt x="2" y="7"/>
                      <a:pt x="4" y="6"/>
                      <a:pt x="5" y="7"/>
                    </a:cubicBezTo>
                    <a:cubicBezTo>
                      <a:pt x="7" y="8"/>
                      <a:pt x="5" y="8"/>
                      <a:pt x="5" y="9"/>
                    </a:cubicBezTo>
                    <a:cubicBezTo>
                      <a:pt x="5" y="11"/>
                      <a:pt x="16" y="8"/>
                      <a:pt x="16" y="6"/>
                    </a:cubicBezTo>
                    <a:cubicBezTo>
                      <a:pt x="15" y="5"/>
                      <a:pt x="16" y="7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5" name="Freeform 778">
                <a:extLst>
                  <a:ext uri="{FF2B5EF4-FFF2-40B4-BE49-F238E27FC236}">
                    <a16:creationId xmlns:a16="http://schemas.microsoft.com/office/drawing/2014/main" id="{0B756FED-3E0F-8C4F-9B28-A64CDF9C65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5309" y="7179738"/>
                <a:ext cx="22237" cy="11766"/>
              </a:xfrm>
              <a:custGeom>
                <a:avLst/>
                <a:gdLst>
                  <a:gd name="T0" fmla="*/ 2 w 4"/>
                  <a:gd name="T1" fmla="*/ 2 h 2"/>
                  <a:gd name="T2" fmla="*/ 2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6" name="Freeform 779">
                <a:extLst>
                  <a:ext uri="{FF2B5EF4-FFF2-40B4-BE49-F238E27FC236}">
                    <a16:creationId xmlns:a16="http://schemas.microsoft.com/office/drawing/2014/main" id="{217944BA-86D4-9D48-96BF-C3B41591EF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1986" y="6499305"/>
                <a:ext cx="59296" cy="35296"/>
              </a:xfrm>
              <a:custGeom>
                <a:avLst/>
                <a:gdLst>
                  <a:gd name="T0" fmla="*/ 9 w 11"/>
                  <a:gd name="T1" fmla="*/ 4 h 6"/>
                  <a:gd name="T2" fmla="*/ 9 w 11"/>
                  <a:gd name="T3" fmla="*/ 5 h 6"/>
                  <a:gd name="T4" fmla="*/ 3 w 11"/>
                  <a:gd name="T5" fmla="*/ 4 h 6"/>
                  <a:gd name="T6" fmla="*/ 2 w 11"/>
                  <a:gd name="T7" fmla="*/ 1 h 6"/>
                  <a:gd name="T8" fmla="*/ 9 w 11"/>
                  <a:gd name="T9" fmla="*/ 4 h 6"/>
                  <a:gd name="T10" fmla="*/ 9 w 11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11" y="5"/>
                      <a:pt x="11" y="6"/>
                      <a:pt x="9" y="5"/>
                    </a:cubicBezTo>
                    <a:cubicBezTo>
                      <a:pt x="7" y="5"/>
                      <a:pt x="4" y="4"/>
                      <a:pt x="3" y="4"/>
                    </a:cubicBezTo>
                    <a:cubicBezTo>
                      <a:pt x="2" y="3"/>
                      <a:pt x="0" y="0"/>
                      <a:pt x="2" y="1"/>
                    </a:cubicBezTo>
                    <a:cubicBezTo>
                      <a:pt x="4" y="2"/>
                      <a:pt x="7" y="3"/>
                      <a:pt x="9" y="4"/>
                    </a:cubicBezTo>
                    <a:cubicBezTo>
                      <a:pt x="11" y="5"/>
                      <a:pt x="7" y="3"/>
                      <a:pt x="9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7" name="Freeform 780">
                <a:extLst>
                  <a:ext uri="{FF2B5EF4-FFF2-40B4-BE49-F238E27FC236}">
                    <a16:creationId xmlns:a16="http://schemas.microsoft.com/office/drawing/2014/main" id="{A006B74C-6762-A445-BA37-695601A2BD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5435" y="6448318"/>
                <a:ext cx="44472" cy="27453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8 w 8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8" y="5"/>
                      <a:pt x="0" y="4"/>
                      <a:pt x="0" y="2"/>
                    </a:cubicBezTo>
                    <a:cubicBezTo>
                      <a:pt x="0" y="0"/>
                      <a:pt x="8" y="1"/>
                      <a:pt x="8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8" name="Freeform 786">
                <a:extLst>
                  <a:ext uri="{FF2B5EF4-FFF2-40B4-BE49-F238E27FC236}">
                    <a16:creationId xmlns:a16="http://schemas.microsoft.com/office/drawing/2014/main" id="{7CF56BE3-AAF5-B943-8EB5-2DE0CABDF9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9519" y="7075809"/>
                <a:ext cx="92651" cy="56866"/>
              </a:xfrm>
              <a:custGeom>
                <a:avLst/>
                <a:gdLst>
                  <a:gd name="T0" fmla="*/ 0 w 17"/>
                  <a:gd name="T1" fmla="*/ 4 h 10"/>
                  <a:gd name="T2" fmla="*/ 10 w 17"/>
                  <a:gd name="T3" fmla="*/ 2 h 10"/>
                  <a:gd name="T4" fmla="*/ 8 w 17"/>
                  <a:gd name="T5" fmla="*/ 4 h 10"/>
                  <a:gd name="T6" fmla="*/ 12 w 17"/>
                  <a:gd name="T7" fmla="*/ 7 h 10"/>
                  <a:gd name="T8" fmla="*/ 9 w 17"/>
                  <a:gd name="T9" fmla="*/ 7 h 10"/>
                  <a:gd name="T10" fmla="*/ 11 w 17"/>
                  <a:gd name="T11" fmla="*/ 10 h 10"/>
                  <a:gd name="T12" fmla="*/ 8 w 17"/>
                  <a:gd name="T13" fmla="*/ 9 h 10"/>
                  <a:gd name="T14" fmla="*/ 0 w 17"/>
                  <a:gd name="T15" fmla="*/ 4 h 10"/>
                  <a:gd name="T16" fmla="*/ 0 w 17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0" y="4"/>
                    </a:moveTo>
                    <a:cubicBezTo>
                      <a:pt x="1" y="0"/>
                      <a:pt x="7" y="2"/>
                      <a:pt x="10" y="2"/>
                    </a:cubicBezTo>
                    <a:cubicBezTo>
                      <a:pt x="17" y="3"/>
                      <a:pt x="8" y="4"/>
                      <a:pt x="8" y="4"/>
                    </a:cubicBezTo>
                    <a:cubicBezTo>
                      <a:pt x="8" y="6"/>
                      <a:pt x="12" y="5"/>
                      <a:pt x="12" y="7"/>
                    </a:cubicBezTo>
                    <a:cubicBezTo>
                      <a:pt x="12" y="7"/>
                      <a:pt x="10" y="6"/>
                      <a:pt x="9" y="7"/>
                    </a:cubicBezTo>
                    <a:cubicBezTo>
                      <a:pt x="9" y="7"/>
                      <a:pt x="12" y="10"/>
                      <a:pt x="11" y="10"/>
                    </a:cubicBezTo>
                    <a:cubicBezTo>
                      <a:pt x="10" y="10"/>
                      <a:pt x="9" y="9"/>
                      <a:pt x="8" y="9"/>
                    </a:cubicBezTo>
                    <a:cubicBezTo>
                      <a:pt x="6" y="8"/>
                      <a:pt x="0" y="7"/>
                      <a:pt x="0" y="4"/>
                    </a:cubicBezTo>
                    <a:cubicBezTo>
                      <a:pt x="0" y="3"/>
                      <a:pt x="0" y="7"/>
                      <a:pt x="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9" name="Freeform 787">
                <a:extLst>
                  <a:ext uri="{FF2B5EF4-FFF2-40B4-BE49-F238E27FC236}">
                    <a16:creationId xmlns:a16="http://schemas.microsoft.com/office/drawing/2014/main" id="{33029335-E233-E54C-8E54-6D043D20E7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2843" y="7064045"/>
                <a:ext cx="48179" cy="17649"/>
              </a:xfrm>
              <a:custGeom>
                <a:avLst/>
                <a:gdLst>
                  <a:gd name="T0" fmla="*/ 8 w 9"/>
                  <a:gd name="T1" fmla="*/ 1 h 3"/>
                  <a:gd name="T2" fmla="*/ 5 w 9"/>
                  <a:gd name="T3" fmla="*/ 0 h 3"/>
                  <a:gd name="T4" fmla="*/ 0 w 9"/>
                  <a:gd name="T5" fmla="*/ 0 h 3"/>
                  <a:gd name="T6" fmla="*/ 8 w 9"/>
                  <a:gd name="T7" fmla="*/ 1 h 3"/>
                  <a:gd name="T8" fmla="*/ 8 w 9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">
                    <a:moveTo>
                      <a:pt x="8" y="1"/>
                    </a:moveTo>
                    <a:cubicBezTo>
                      <a:pt x="9" y="1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0"/>
                      <a:pt x="6" y="3"/>
                      <a:pt x="8" y="1"/>
                    </a:cubicBezTo>
                    <a:cubicBezTo>
                      <a:pt x="9" y="1"/>
                      <a:pt x="7" y="2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0" name="Freeform 788">
                <a:extLst>
                  <a:ext uri="{FF2B5EF4-FFF2-40B4-BE49-F238E27FC236}">
                    <a16:creationId xmlns:a16="http://schemas.microsoft.com/office/drawing/2014/main" id="{81D71F07-B67A-174A-9CFE-38A9FD6102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6871" y="7185619"/>
                <a:ext cx="70415" cy="39218"/>
              </a:xfrm>
              <a:custGeom>
                <a:avLst/>
                <a:gdLst>
                  <a:gd name="T0" fmla="*/ 12 w 13"/>
                  <a:gd name="T1" fmla="*/ 4 h 7"/>
                  <a:gd name="T2" fmla="*/ 12 w 13"/>
                  <a:gd name="T3" fmla="*/ 1 h 7"/>
                  <a:gd name="T4" fmla="*/ 7 w 13"/>
                  <a:gd name="T5" fmla="*/ 2 h 7"/>
                  <a:gd name="T6" fmla="*/ 3 w 13"/>
                  <a:gd name="T7" fmla="*/ 3 h 7"/>
                  <a:gd name="T8" fmla="*/ 0 w 13"/>
                  <a:gd name="T9" fmla="*/ 5 h 7"/>
                  <a:gd name="T10" fmla="*/ 12 w 13"/>
                  <a:gd name="T11" fmla="*/ 4 h 7"/>
                  <a:gd name="T12" fmla="*/ 12 w 13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2" y="4"/>
                    </a:moveTo>
                    <a:cubicBezTo>
                      <a:pt x="13" y="3"/>
                      <a:pt x="13" y="2"/>
                      <a:pt x="12" y="1"/>
                    </a:cubicBezTo>
                    <a:cubicBezTo>
                      <a:pt x="11" y="0"/>
                      <a:pt x="8" y="1"/>
                      <a:pt x="7" y="2"/>
                    </a:cubicBezTo>
                    <a:cubicBezTo>
                      <a:pt x="6" y="2"/>
                      <a:pt x="4" y="2"/>
                      <a:pt x="3" y="3"/>
                    </a:cubicBezTo>
                    <a:cubicBezTo>
                      <a:pt x="3" y="3"/>
                      <a:pt x="0" y="5"/>
                      <a:pt x="0" y="5"/>
                    </a:cubicBezTo>
                    <a:cubicBezTo>
                      <a:pt x="3" y="7"/>
                      <a:pt x="10" y="6"/>
                      <a:pt x="12" y="4"/>
                    </a:cubicBezTo>
                    <a:cubicBezTo>
                      <a:pt x="13" y="3"/>
                      <a:pt x="9" y="6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1" name="Freeform 789">
                <a:extLst>
                  <a:ext uri="{FF2B5EF4-FFF2-40B4-BE49-F238E27FC236}">
                    <a16:creationId xmlns:a16="http://schemas.microsoft.com/office/drawing/2014/main" id="{DFB47081-A9CC-EE44-BDA5-5A2306C4C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5723" y="7242486"/>
                <a:ext cx="22236" cy="35296"/>
              </a:xfrm>
              <a:custGeom>
                <a:avLst/>
                <a:gdLst>
                  <a:gd name="T0" fmla="*/ 3 w 4"/>
                  <a:gd name="T1" fmla="*/ 2 h 6"/>
                  <a:gd name="T2" fmla="*/ 1 w 4"/>
                  <a:gd name="T3" fmla="*/ 3 h 6"/>
                  <a:gd name="T4" fmla="*/ 3 w 4"/>
                  <a:gd name="T5" fmla="*/ 2 h 6"/>
                  <a:gd name="T6" fmla="*/ 3 w 4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2"/>
                    </a:moveTo>
                    <a:cubicBezTo>
                      <a:pt x="2" y="0"/>
                      <a:pt x="1" y="1"/>
                      <a:pt x="1" y="3"/>
                    </a:cubicBezTo>
                    <a:cubicBezTo>
                      <a:pt x="0" y="6"/>
                      <a:pt x="4" y="4"/>
                      <a:pt x="3" y="2"/>
                    </a:cubicBezTo>
                    <a:cubicBezTo>
                      <a:pt x="3" y="2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2" name="Freeform 790">
                <a:extLst>
                  <a:ext uri="{FF2B5EF4-FFF2-40B4-BE49-F238E27FC236}">
                    <a16:creationId xmlns:a16="http://schemas.microsoft.com/office/drawing/2014/main" id="{16799909-3719-1B4D-A8BE-8DB9E79139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7545" y="7167972"/>
                <a:ext cx="20384" cy="23531"/>
              </a:xfrm>
              <a:custGeom>
                <a:avLst/>
                <a:gdLst>
                  <a:gd name="T0" fmla="*/ 4 w 4"/>
                  <a:gd name="T1" fmla="*/ 2 h 4"/>
                  <a:gd name="T2" fmla="*/ 1 w 4"/>
                  <a:gd name="T3" fmla="*/ 1 h 4"/>
                  <a:gd name="T4" fmla="*/ 4 w 4"/>
                  <a:gd name="T5" fmla="*/ 2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1" y="0"/>
                      <a:pt x="1" y="1"/>
                    </a:cubicBezTo>
                    <a:cubicBezTo>
                      <a:pt x="0" y="4"/>
                      <a:pt x="4" y="2"/>
                      <a:pt x="4" y="2"/>
                    </a:cubicBezTo>
                    <a:cubicBezTo>
                      <a:pt x="3" y="2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3" name="Freeform 794">
                <a:extLst>
                  <a:ext uri="{FF2B5EF4-FFF2-40B4-BE49-F238E27FC236}">
                    <a16:creationId xmlns:a16="http://schemas.microsoft.com/office/drawing/2014/main" id="{8002F3A7-00BE-1C4E-A15D-F0DD2FC7A1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9433" y="6828735"/>
                <a:ext cx="27795" cy="3921"/>
              </a:xfrm>
              <a:custGeom>
                <a:avLst/>
                <a:gdLst>
                  <a:gd name="T0" fmla="*/ 5 w 5"/>
                  <a:gd name="T1" fmla="*/ 1 h 1"/>
                  <a:gd name="T2" fmla="*/ 1 w 5"/>
                  <a:gd name="T3" fmla="*/ 0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4" name="Freeform 795">
                <a:extLst>
                  <a:ext uri="{FF2B5EF4-FFF2-40B4-BE49-F238E27FC236}">
                    <a16:creationId xmlns:a16="http://schemas.microsoft.com/office/drawing/2014/main" id="{BAEF0581-9B9E-3A44-83CE-16FF30639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786" y="6828735"/>
                <a:ext cx="33354" cy="0"/>
              </a:xfrm>
              <a:custGeom>
                <a:avLst/>
                <a:gdLst>
                  <a:gd name="T0" fmla="*/ 5 w 6"/>
                  <a:gd name="T1" fmla="*/ 1 w 6"/>
                  <a:gd name="T2" fmla="*/ 5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5" y="0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5" name="Freeform 796">
                <a:extLst>
                  <a:ext uri="{FF2B5EF4-FFF2-40B4-BE49-F238E27FC236}">
                    <a16:creationId xmlns:a16="http://schemas.microsoft.com/office/drawing/2014/main" id="{2B355C5A-F3D4-3D43-8AFA-C12060F99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7258" y="6464008"/>
                <a:ext cx="22236" cy="11766"/>
              </a:xfrm>
              <a:custGeom>
                <a:avLst/>
                <a:gdLst>
                  <a:gd name="T0" fmla="*/ 3 w 4"/>
                  <a:gd name="T1" fmla="*/ 2 h 2"/>
                  <a:gd name="T2" fmla="*/ 2 w 4"/>
                  <a:gd name="T3" fmla="*/ 0 h 2"/>
                  <a:gd name="T4" fmla="*/ 3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1" y="2"/>
                      <a:pt x="0" y="0"/>
                      <a:pt x="2" y="0"/>
                    </a:cubicBezTo>
                    <a:cubicBezTo>
                      <a:pt x="3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6" name="Freeform 797">
                <a:extLst>
                  <a:ext uri="{FF2B5EF4-FFF2-40B4-BE49-F238E27FC236}">
                    <a16:creationId xmlns:a16="http://schemas.microsoft.com/office/drawing/2014/main" id="{574257CB-C351-AC4B-9A1D-4C8BE92814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2841" y="7869941"/>
                <a:ext cx="50032" cy="68631"/>
              </a:xfrm>
              <a:custGeom>
                <a:avLst/>
                <a:gdLst>
                  <a:gd name="T0" fmla="*/ 9 w 9"/>
                  <a:gd name="T1" fmla="*/ 11 h 12"/>
                  <a:gd name="T2" fmla="*/ 5 w 9"/>
                  <a:gd name="T3" fmla="*/ 2 h 12"/>
                  <a:gd name="T4" fmla="*/ 2 w 9"/>
                  <a:gd name="T5" fmla="*/ 2 h 12"/>
                  <a:gd name="T6" fmla="*/ 0 w 9"/>
                  <a:gd name="T7" fmla="*/ 3 h 12"/>
                  <a:gd name="T8" fmla="*/ 3 w 9"/>
                  <a:gd name="T9" fmla="*/ 5 h 12"/>
                  <a:gd name="T10" fmla="*/ 3 w 9"/>
                  <a:gd name="T11" fmla="*/ 7 h 12"/>
                  <a:gd name="T12" fmla="*/ 4 w 9"/>
                  <a:gd name="T13" fmla="*/ 7 h 12"/>
                  <a:gd name="T14" fmla="*/ 3 w 9"/>
                  <a:gd name="T15" fmla="*/ 8 h 12"/>
                  <a:gd name="T16" fmla="*/ 6 w 9"/>
                  <a:gd name="T17" fmla="*/ 11 h 12"/>
                  <a:gd name="T18" fmla="*/ 6 w 9"/>
                  <a:gd name="T19" fmla="*/ 9 h 12"/>
                  <a:gd name="T20" fmla="*/ 9 w 9"/>
                  <a:gd name="T21" fmla="*/ 11 h 12"/>
                  <a:gd name="T22" fmla="*/ 9 w 9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2">
                    <a:moveTo>
                      <a:pt x="9" y="11"/>
                    </a:moveTo>
                    <a:cubicBezTo>
                      <a:pt x="8" y="8"/>
                      <a:pt x="7" y="4"/>
                      <a:pt x="5" y="2"/>
                    </a:cubicBezTo>
                    <a:cubicBezTo>
                      <a:pt x="4" y="1"/>
                      <a:pt x="3" y="0"/>
                      <a:pt x="2" y="2"/>
                    </a:cubicBezTo>
                    <a:cubicBezTo>
                      <a:pt x="2" y="2"/>
                      <a:pt x="0" y="2"/>
                      <a:pt x="0" y="3"/>
                    </a:cubicBezTo>
                    <a:cubicBezTo>
                      <a:pt x="1" y="4"/>
                      <a:pt x="3" y="3"/>
                      <a:pt x="3" y="5"/>
                    </a:cubicBezTo>
                    <a:cubicBezTo>
                      <a:pt x="3" y="6"/>
                      <a:pt x="3" y="6"/>
                      <a:pt x="3" y="7"/>
                    </a:cubicBezTo>
                    <a:cubicBezTo>
                      <a:pt x="3" y="8"/>
                      <a:pt x="4" y="7"/>
                      <a:pt x="4" y="7"/>
                    </a:cubicBezTo>
                    <a:cubicBezTo>
                      <a:pt x="5" y="8"/>
                      <a:pt x="3" y="8"/>
                      <a:pt x="3" y="8"/>
                    </a:cubicBezTo>
                    <a:cubicBezTo>
                      <a:pt x="3" y="9"/>
                      <a:pt x="5" y="11"/>
                      <a:pt x="6" y="11"/>
                    </a:cubicBezTo>
                    <a:cubicBezTo>
                      <a:pt x="6" y="11"/>
                      <a:pt x="2" y="7"/>
                      <a:pt x="6" y="9"/>
                    </a:cubicBezTo>
                    <a:cubicBezTo>
                      <a:pt x="7" y="9"/>
                      <a:pt x="9" y="12"/>
                      <a:pt x="9" y="11"/>
                    </a:cubicBezTo>
                    <a:cubicBezTo>
                      <a:pt x="8" y="10"/>
                      <a:pt x="9" y="12"/>
                      <a:pt x="9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0906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7EAC9AF-3631-E24B-838D-08CDEEB2F4EB}"/>
              </a:ext>
            </a:extLst>
          </p:cNvPr>
          <p:cNvGrpSpPr/>
          <p:nvPr/>
        </p:nvGrpSpPr>
        <p:grpSpPr>
          <a:xfrm>
            <a:off x="4311064" y="2735205"/>
            <a:ext cx="15755522" cy="8245590"/>
            <a:chOff x="4311064" y="2735205"/>
            <a:chExt cx="15755522" cy="8245590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1215" name="Freeform 403">
              <a:extLst>
                <a:ext uri="{FF2B5EF4-FFF2-40B4-BE49-F238E27FC236}">
                  <a16:creationId xmlns:a16="http://schemas.microsoft.com/office/drawing/2014/main" id="{9615B4BB-4974-BE45-8E79-22F1595EE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6210" y="8575301"/>
              <a:ext cx="1800459" cy="1424178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16" name="Freeform 470">
              <a:extLst>
                <a:ext uri="{FF2B5EF4-FFF2-40B4-BE49-F238E27FC236}">
                  <a16:creationId xmlns:a16="http://schemas.microsoft.com/office/drawing/2014/main" id="{533FFC7A-346B-BF4A-B10F-51E150B2F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997" y="8068714"/>
              <a:ext cx="42152" cy="19117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17" name="Freeform 471">
              <a:extLst>
                <a:ext uri="{FF2B5EF4-FFF2-40B4-BE49-F238E27FC236}">
                  <a16:creationId xmlns:a16="http://schemas.microsoft.com/office/drawing/2014/main" id="{96DCF7F1-ACE7-A74D-9514-011C05549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2029" y="8078270"/>
              <a:ext cx="165595" cy="105142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18" name="Freeform 472">
              <a:extLst>
                <a:ext uri="{FF2B5EF4-FFF2-40B4-BE49-F238E27FC236}">
                  <a16:creationId xmlns:a16="http://schemas.microsoft.com/office/drawing/2014/main" id="{3DB48306-B129-FD46-B48E-0AE1BE4FED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87848" y="8256693"/>
              <a:ext cx="183659" cy="111513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19" name="Freeform 473">
              <a:extLst>
                <a:ext uri="{FF2B5EF4-FFF2-40B4-BE49-F238E27FC236}">
                  <a16:creationId xmlns:a16="http://schemas.microsoft.com/office/drawing/2014/main" id="{6A176A57-C706-E543-AEF3-BD46C3E69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2800" y="8314042"/>
              <a:ext cx="78282" cy="101953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20" name="Freeform 474">
              <a:extLst>
                <a:ext uri="{FF2B5EF4-FFF2-40B4-BE49-F238E27FC236}">
                  <a16:creationId xmlns:a16="http://schemas.microsoft.com/office/drawing/2014/main" id="{DC5BC7B1-20A0-614B-874B-2AE61AEB40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1619" y="8502023"/>
              <a:ext cx="51182" cy="54162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21" name="Freeform 475">
              <a:extLst>
                <a:ext uri="{FF2B5EF4-FFF2-40B4-BE49-F238E27FC236}">
                  <a16:creationId xmlns:a16="http://schemas.microsoft.com/office/drawing/2014/main" id="{72F67443-3D4E-4747-8F7B-046B32C095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27425" y="8415998"/>
              <a:ext cx="81292" cy="57347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22" name="Freeform 476">
              <a:extLst>
                <a:ext uri="{FF2B5EF4-FFF2-40B4-BE49-F238E27FC236}">
                  <a16:creationId xmlns:a16="http://schemas.microsoft.com/office/drawing/2014/main" id="{8F85C34A-B9F5-B24F-BC70-D389B700B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49143" y="8377763"/>
              <a:ext cx="36130" cy="47793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28" name="Freeform 482">
              <a:extLst>
                <a:ext uri="{FF2B5EF4-FFF2-40B4-BE49-F238E27FC236}">
                  <a16:creationId xmlns:a16="http://schemas.microsoft.com/office/drawing/2014/main" id="{80D649DE-F893-5644-BB14-F21762BA2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19244" y="10082320"/>
              <a:ext cx="168607" cy="168864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29" name="Freeform 483">
              <a:extLst>
                <a:ext uri="{FF2B5EF4-FFF2-40B4-BE49-F238E27FC236}">
                  <a16:creationId xmlns:a16="http://schemas.microsoft.com/office/drawing/2014/main" id="{A3239B37-CA04-1A4B-9314-4406ACE47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1718" y="10034530"/>
              <a:ext cx="27097" cy="47793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30" name="Freeform 484">
              <a:extLst>
                <a:ext uri="{FF2B5EF4-FFF2-40B4-BE49-F238E27FC236}">
                  <a16:creationId xmlns:a16="http://schemas.microsoft.com/office/drawing/2014/main" id="{53488AF6-62EE-374D-881A-7DEF90B94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74081" y="10034530"/>
              <a:ext cx="18066" cy="19117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31" name="Freeform 610">
              <a:extLst>
                <a:ext uri="{FF2B5EF4-FFF2-40B4-BE49-F238E27FC236}">
                  <a16:creationId xmlns:a16="http://schemas.microsoft.com/office/drawing/2014/main" id="{462034DD-8A41-784A-9D6A-B903749B10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4930" y="8154736"/>
              <a:ext cx="18066" cy="9559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32" name="Freeform 612">
              <a:extLst>
                <a:ext uri="{FF2B5EF4-FFF2-40B4-BE49-F238E27FC236}">
                  <a16:creationId xmlns:a16="http://schemas.microsoft.com/office/drawing/2014/main" id="{CF73C2B6-A464-C148-B4D9-A6776C982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57945" y="9801942"/>
              <a:ext cx="60217" cy="47793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33" name="Freeform 707">
              <a:extLst>
                <a:ext uri="{FF2B5EF4-FFF2-40B4-BE49-F238E27FC236}">
                  <a16:creationId xmlns:a16="http://schemas.microsoft.com/office/drawing/2014/main" id="{B9FF9CE3-5BF3-454D-B0B8-538469D1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2241" y="8135618"/>
              <a:ext cx="397426" cy="35684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34" name="Freeform 708">
              <a:extLst>
                <a:ext uri="{FF2B5EF4-FFF2-40B4-BE49-F238E27FC236}">
                  <a16:creationId xmlns:a16="http://schemas.microsoft.com/office/drawing/2014/main" id="{0AB8C45F-8EE2-E940-8EC0-A856BA2B7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50636" y="8192973"/>
              <a:ext cx="451620" cy="382330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37" name="Freeform 404">
              <a:extLst>
                <a:ext uri="{FF2B5EF4-FFF2-40B4-BE49-F238E27FC236}">
                  <a16:creationId xmlns:a16="http://schemas.microsoft.com/office/drawing/2014/main" id="{B2D84341-411F-0742-8A83-18AAD1C3F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749" y="4943163"/>
              <a:ext cx="352262" cy="563936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38" name="Freeform 406">
              <a:extLst>
                <a:ext uri="{FF2B5EF4-FFF2-40B4-BE49-F238E27FC236}">
                  <a16:creationId xmlns:a16="http://schemas.microsoft.com/office/drawing/2014/main" id="{30AD6F30-D74D-FD4B-BD56-94658FF02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93800" y="3455262"/>
              <a:ext cx="794852" cy="579870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39" name="Freeform 407">
              <a:extLst>
                <a:ext uri="{FF2B5EF4-FFF2-40B4-BE49-F238E27FC236}">
                  <a16:creationId xmlns:a16="http://schemas.microsoft.com/office/drawing/2014/main" id="{77FE88BF-98AD-1C4C-A959-E1936EA59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2115" y="3213120"/>
              <a:ext cx="283016" cy="149747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0" name="Freeform 408">
              <a:extLst>
                <a:ext uri="{FF2B5EF4-FFF2-40B4-BE49-F238E27FC236}">
                  <a16:creationId xmlns:a16="http://schemas.microsoft.com/office/drawing/2014/main" id="{2D7F262F-4579-424A-9891-C9FA2DAC3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03293" y="3127096"/>
              <a:ext cx="264951" cy="149747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1" name="Freeform 409">
              <a:extLst>
                <a:ext uri="{FF2B5EF4-FFF2-40B4-BE49-F238E27FC236}">
                  <a16:creationId xmlns:a16="http://schemas.microsoft.com/office/drawing/2014/main" id="{BAAFA1A7-6F2F-AE46-B991-9D0FD257E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25012" y="3136653"/>
              <a:ext cx="132475" cy="47793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2" name="Freeform 410">
              <a:extLst>
                <a:ext uri="{FF2B5EF4-FFF2-40B4-BE49-F238E27FC236}">
                  <a16:creationId xmlns:a16="http://schemas.microsoft.com/office/drawing/2014/main" id="{B053D6CD-823E-0B49-AD14-FC54A8FA2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9098" y="3006025"/>
              <a:ext cx="222798" cy="149747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3" name="Freeform 411">
              <a:extLst>
                <a:ext uri="{FF2B5EF4-FFF2-40B4-BE49-F238E27FC236}">
                  <a16:creationId xmlns:a16="http://schemas.microsoft.com/office/drawing/2014/main" id="{1CD85549-3849-8043-A79D-C006F7F7C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97525" y="3595449"/>
              <a:ext cx="222798" cy="76465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4" name="Freeform 412">
              <a:extLst>
                <a:ext uri="{FF2B5EF4-FFF2-40B4-BE49-F238E27FC236}">
                  <a16:creationId xmlns:a16="http://schemas.microsoft.com/office/drawing/2014/main" id="{D24F9ACA-4BC1-3E4E-9CCB-4085D6D3F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14509" y="3745194"/>
              <a:ext cx="186670" cy="76465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5" name="Freeform 413">
              <a:extLst>
                <a:ext uri="{FF2B5EF4-FFF2-40B4-BE49-F238E27FC236}">
                  <a16:creationId xmlns:a16="http://schemas.microsoft.com/office/drawing/2014/main" id="{2BC4BB1B-B7B4-E54C-AA8A-C0E2A05F0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3543" y="3710151"/>
              <a:ext cx="72258" cy="44605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6" name="Freeform 414">
              <a:extLst>
                <a:ext uri="{FF2B5EF4-FFF2-40B4-BE49-F238E27FC236}">
                  <a16:creationId xmlns:a16="http://schemas.microsoft.com/office/drawing/2014/main" id="{E3F2F686-4146-A741-BD73-87636471B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0849" y="3576333"/>
              <a:ext cx="27097" cy="47793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7" name="Freeform 415">
              <a:extLst>
                <a:ext uri="{FF2B5EF4-FFF2-40B4-BE49-F238E27FC236}">
                  <a16:creationId xmlns:a16="http://schemas.microsoft.com/office/drawing/2014/main" id="{993EA20F-C7C0-C240-B0D2-05CD6B80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0849" y="3716520"/>
              <a:ext cx="36130" cy="47793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8" name="Freeform 416">
              <a:extLst>
                <a:ext uri="{FF2B5EF4-FFF2-40B4-BE49-F238E27FC236}">
                  <a16:creationId xmlns:a16="http://schemas.microsoft.com/office/drawing/2014/main" id="{983C2336-79FB-7B4C-AC32-DA7270C0E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1065" y="3541287"/>
              <a:ext cx="373339" cy="149747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9" name="Freeform 417">
              <a:extLst>
                <a:ext uri="{FF2B5EF4-FFF2-40B4-BE49-F238E27FC236}">
                  <a16:creationId xmlns:a16="http://schemas.microsoft.com/office/drawing/2014/main" id="{2A87EE69-C9C0-6E4D-9A63-D473C6F43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04834" y="3585892"/>
              <a:ext cx="69248" cy="76465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0" name="Freeform 418">
              <a:extLst>
                <a:ext uri="{FF2B5EF4-FFF2-40B4-BE49-F238E27FC236}">
                  <a16:creationId xmlns:a16="http://schemas.microsoft.com/office/drawing/2014/main" id="{6D444F3B-08E4-5045-ACFD-3AF3674C4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60982" y="4092477"/>
              <a:ext cx="96344" cy="57347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1" name="Freeform 419">
              <a:extLst>
                <a:ext uri="{FF2B5EF4-FFF2-40B4-BE49-F238E27FC236}">
                  <a16:creationId xmlns:a16="http://schemas.microsoft.com/office/drawing/2014/main" id="{3AE52087-EE2C-F84C-AC74-68E249BB7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74309" y="4914490"/>
              <a:ext cx="54192" cy="47793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2" name="Freeform 420">
              <a:extLst>
                <a:ext uri="{FF2B5EF4-FFF2-40B4-BE49-F238E27FC236}">
                  <a16:creationId xmlns:a16="http://schemas.microsoft.com/office/drawing/2014/main" id="{516513BA-EF61-A240-A883-C8CE55416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00097" y="5188493"/>
              <a:ext cx="45162" cy="25488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3" name="Freeform 421">
              <a:extLst>
                <a:ext uri="{FF2B5EF4-FFF2-40B4-BE49-F238E27FC236}">
                  <a16:creationId xmlns:a16="http://schemas.microsoft.com/office/drawing/2014/main" id="{5568427B-3908-804C-93FD-BF7290D7E7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94949" y="5468868"/>
              <a:ext cx="45162" cy="44605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4" name="Freeform 422">
              <a:extLst>
                <a:ext uri="{FF2B5EF4-FFF2-40B4-BE49-F238E27FC236}">
                  <a16:creationId xmlns:a16="http://schemas.microsoft.com/office/drawing/2014/main" id="{FDF5525E-D171-1B44-A186-021A0FABD7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67853" y="5542147"/>
              <a:ext cx="18066" cy="9558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5" name="Freeform 423">
              <a:extLst>
                <a:ext uri="{FF2B5EF4-FFF2-40B4-BE49-F238E27FC236}">
                  <a16:creationId xmlns:a16="http://schemas.microsoft.com/office/drawing/2014/main" id="{16E62D74-B9D6-B643-9AD0-23FB23A2DC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4411" y="5691893"/>
              <a:ext cx="27097" cy="9558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6" name="Freeform 424">
              <a:extLst>
                <a:ext uri="{FF2B5EF4-FFF2-40B4-BE49-F238E27FC236}">
                  <a16:creationId xmlns:a16="http://schemas.microsoft.com/office/drawing/2014/main" id="{CE3EC16E-1B4E-A640-B99A-28D80EA8AD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39031" y="5739685"/>
              <a:ext cx="63227" cy="38234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7" name="Freeform 425">
              <a:extLst>
                <a:ext uri="{FF2B5EF4-FFF2-40B4-BE49-F238E27FC236}">
                  <a16:creationId xmlns:a16="http://schemas.microsoft.com/office/drawing/2014/main" id="{A27D7A74-EBDB-0445-85E0-8C3500E1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69783" y="5777917"/>
              <a:ext cx="51182" cy="35048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8" name="Freeform 426">
              <a:extLst>
                <a:ext uri="{FF2B5EF4-FFF2-40B4-BE49-F238E27FC236}">
                  <a16:creationId xmlns:a16="http://schemas.microsoft.com/office/drawing/2014/main" id="{5C3E1508-0B4D-C845-A82C-7EFDFA8B3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4622" y="5806592"/>
              <a:ext cx="45162" cy="44605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9" name="Freeform 427">
              <a:extLst>
                <a:ext uri="{FF2B5EF4-FFF2-40B4-BE49-F238E27FC236}">
                  <a16:creationId xmlns:a16="http://schemas.microsoft.com/office/drawing/2014/main" id="{19A40B18-C26A-AE42-B5A1-81A78A999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15588" y="5870313"/>
              <a:ext cx="9032" cy="9558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60" name="Freeform 428">
              <a:extLst>
                <a:ext uri="{FF2B5EF4-FFF2-40B4-BE49-F238E27FC236}">
                  <a16:creationId xmlns:a16="http://schemas.microsoft.com/office/drawing/2014/main" id="{95C5CCD4-6345-B04E-B3D3-D607853A9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70426" y="5832080"/>
              <a:ext cx="45162" cy="38234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61" name="Freeform 429">
              <a:extLst>
                <a:ext uri="{FF2B5EF4-FFF2-40B4-BE49-F238E27FC236}">
                  <a16:creationId xmlns:a16="http://schemas.microsoft.com/office/drawing/2014/main" id="{26ED8475-72E0-DC4B-BA1B-569732DA6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5258" y="6179364"/>
              <a:ext cx="18066" cy="28674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1062" name="Group 1061">
              <a:extLst>
                <a:ext uri="{FF2B5EF4-FFF2-40B4-BE49-F238E27FC236}">
                  <a16:creationId xmlns:a16="http://schemas.microsoft.com/office/drawing/2014/main" id="{17AA065E-D7A1-494B-BC7E-5A30131CA7E7}"/>
                </a:ext>
              </a:extLst>
            </p:cNvPr>
            <p:cNvGrpSpPr/>
            <p:nvPr/>
          </p:nvGrpSpPr>
          <p:grpSpPr>
            <a:xfrm>
              <a:off x="17420096" y="5777917"/>
              <a:ext cx="659362" cy="662705"/>
              <a:chOff x="5961121" y="2686387"/>
              <a:chExt cx="288233" cy="273757"/>
            </a:xfrm>
            <a:grpFill/>
          </p:grpSpPr>
          <p:sp>
            <p:nvSpPr>
              <p:cNvPr id="1213" name="Freeform 1212">
                <a:extLst>
                  <a:ext uri="{FF2B5EF4-FFF2-40B4-BE49-F238E27FC236}">
                    <a16:creationId xmlns:a16="http://schemas.microsoft.com/office/drawing/2014/main" id="{618651F4-5CCB-FD4B-A2B4-E82AA588E6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4" name="Freeform 1213">
                <a:extLst>
                  <a:ext uri="{FF2B5EF4-FFF2-40B4-BE49-F238E27FC236}">
                    <a16:creationId xmlns:a16="http://schemas.microsoft.com/office/drawing/2014/main" id="{01DEAC73-9B65-364B-B2C9-E225CA9A83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sp>
          <p:nvSpPr>
            <p:cNvPr id="1063" name="Freeform 432">
              <a:extLst>
                <a:ext uri="{FF2B5EF4-FFF2-40B4-BE49-F238E27FC236}">
                  <a16:creationId xmlns:a16="http://schemas.microsoft.com/office/drawing/2014/main" id="{38D220FC-E79B-3D4B-B199-32EC0161C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5685" y="6386459"/>
              <a:ext cx="18066" cy="25488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64" name="Freeform 433">
              <a:extLst>
                <a:ext uri="{FF2B5EF4-FFF2-40B4-BE49-F238E27FC236}">
                  <a16:creationId xmlns:a16="http://schemas.microsoft.com/office/drawing/2014/main" id="{24B23EB0-93DB-B643-8966-8B77CCA5B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80307" y="6386459"/>
              <a:ext cx="114410" cy="92396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65" name="Freeform 434">
              <a:extLst>
                <a:ext uri="{FF2B5EF4-FFF2-40B4-BE49-F238E27FC236}">
                  <a16:creationId xmlns:a16="http://schemas.microsoft.com/office/drawing/2014/main" id="{CEB7F0DF-0C99-D647-9600-008784FB5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65898" y="6421507"/>
              <a:ext cx="96344" cy="149747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66" name="Freeform 435">
              <a:extLst>
                <a:ext uri="{FF2B5EF4-FFF2-40B4-BE49-F238E27FC236}">
                  <a16:creationId xmlns:a16="http://schemas.microsoft.com/office/drawing/2014/main" id="{05344322-F0B7-BA4A-A1ED-BAC554D52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69554" y="6787910"/>
              <a:ext cx="33120" cy="28674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67" name="Freeform 436">
              <a:extLst>
                <a:ext uri="{FF2B5EF4-FFF2-40B4-BE49-F238E27FC236}">
                  <a16:creationId xmlns:a16="http://schemas.microsoft.com/office/drawing/2014/main" id="{5A93FFDD-3A40-0B49-891E-4219CCBF3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7833" y="6695510"/>
              <a:ext cx="18066" cy="15931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68" name="Freeform 437">
              <a:extLst>
                <a:ext uri="{FF2B5EF4-FFF2-40B4-BE49-F238E27FC236}">
                  <a16:creationId xmlns:a16="http://schemas.microsoft.com/office/drawing/2014/main" id="{6CDFC184-31DD-B443-98A2-6B5F09610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09980" y="6889863"/>
              <a:ext cx="18066" cy="9558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69" name="Freeform 438">
              <a:extLst>
                <a:ext uri="{FF2B5EF4-FFF2-40B4-BE49-F238E27FC236}">
                  <a16:creationId xmlns:a16="http://schemas.microsoft.com/office/drawing/2014/main" id="{C94EC53D-2212-9A4F-A6B0-8B33C49361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41378" y="6854815"/>
              <a:ext cx="105378" cy="156118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0" name="Freeform 439">
              <a:extLst>
                <a:ext uri="{FF2B5EF4-FFF2-40B4-BE49-F238E27FC236}">
                  <a16:creationId xmlns:a16="http://schemas.microsoft.com/office/drawing/2014/main" id="{7FFE3FEC-6CE7-A848-AA78-C2FE5F919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0509" y="7116075"/>
              <a:ext cx="123442" cy="92396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1" name="Freeform 440">
              <a:extLst>
                <a:ext uri="{FF2B5EF4-FFF2-40B4-BE49-F238E27FC236}">
                  <a16:creationId xmlns:a16="http://schemas.microsoft.com/office/drawing/2014/main" id="{3A3EB301-0CCB-6243-9494-1144F6F607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23313" y="7179797"/>
              <a:ext cx="177636" cy="264445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2" name="Freeform 441">
              <a:extLst>
                <a:ext uri="{FF2B5EF4-FFF2-40B4-BE49-F238E27FC236}">
                  <a16:creationId xmlns:a16="http://schemas.microsoft.com/office/drawing/2014/main" id="{D382D663-7940-E04A-92A0-B778D00C3A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3852" y="7406008"/>
              <a:ext cx="54192" cy="73281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3" name="Freeform 442">
              <a:extLst>
                <a:ext uri="{FF2B5EF4-FFF2-40B4-BE49-F238E27FC236}">
                  <a16:creationId xmlns:a16="http://schemas.microsoft.com/office/drawing/2014/main" id="{E466DEEF-413F-A645-8AAB-8C10CAC55A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09980" y="7469729"/>
              <a:ext cx="87312" cy="124258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4" name="Freeform 443">
              <a:extLst>
                <a:ext uri="{FF2B5EF4-FFF2-40B4-BE49-F238E27FC236}">
                  <a16:creationId xmlns:a16="http://schemas.microsoft.com/office/drawing/2014/main" id="{A72D8156-C5FE-DE40-BE11-BE5472F4F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50407" y="7415567"/>
              <a:ext cx="54192" cy="73281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5" name="Freeform 444">
              <a:extLst>
                <a:ext uri="{FF2B5EF4-FFF2-40B4-BE49-F238E27FC236}">
                  <a16:creationId xmlns:a16="http://schemas.microsoft.com/office/drawing/2014/main" id="{D40BB5E0-5A1E-A34B-A139-4F502A477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3636" y="7488846"/>
              <a:ext cx="78282" cy="95582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6" name="Freeform 445">
              <a:extLst>
                <a:ext uri="{FF2B5EF4-FFF2-40B4-BE49-F238E27FC236}">
                  <a16:creationId xmlns:a16="http://schemas.microsoft.com/office/drawing/2014/main" id="{D40FD94B-4D33-1D4D-BF2F-F27164BCB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1701" y="7546195"/>
              <a:ext cx="60217" cy="101953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7" name="Freeform 446">
              <a:extLst>
                <a:ext uri="{FF2B5EF4-FFF2-40B4-BE49-F238E27FC236}">
                  <a16:creationId xmlns:a16="http://schemas.microsoft.com/office/drawing/2014/main" id="{9776AF81-5A3F-7D4F-AF95-559E4EC0B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2881" y="7536638"/>
              <a:ext cx="36130" cy="73281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8" name="Freeform 447">
              <a:extLst>
                <a:ext uri="{FF2B5EF4-FFF2-40B4-BE49-F238E27FC236}">
                  <a16:creationId xmlns:a16="http://schemas.microsoft.com/office/drawing/2014/main" id="{AE9647F5-60F7-E94C-9184-B207669D0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00949" y="7584429"/>
              <a:ext cx="54192" cy="35048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9" name="Freeform 448">
              <a:extLst>
                <a:ext uri="{FF2B5EF4-FFF2-40B4-BE49-F238E27FC236}">
                  <a16:creationId xmlns:a16="http://schemas.microsoft.com/office/drawing/2014/main" id="{FA49D00C-0C18-524E-9C0F-D00594FDD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00949" y="7609920"/>
              <a:ext cx="123442" cy="197540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0" name="Freeform 449">
              <a:extLst>
                <a:ext uri="{FF2B5EF4-FFF2-40B4-BE49-F238E27FC236}">
                  <a16:creationId xmlns:a16="http://schemas.microsoft.com/office/drawing/2014/main" id="{A223B36E-FCB9-9F44-B47D-48EA06FCA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22667" y="7648151"/>
              <a:ext cx="105378" cy="95582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1" name="Freeform 450">
              <a:extLst>
                <a:ext uri="{FF2B5EF4-FFF2-40B4-BE49-F238E27FC236}">
                  <a16:creationId xmlns:a16="http://schemas.microsoft.com/office/drawing/2014/main" id="{B22A12DA-5195-9245-9475-EC2A83348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08900" y="7555753"/>
              <a:ext cx="105378" cy="111513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2" name="Freeform 451">
              <a:extLst>
                <a:ext uri="{FF2B5EF4-FFF2-40B4-BE49-F238E27FC236}">
                  <a16:creationId xmlns:a16="http://schemas.microsoft.com/office/drawing/2014/main" id="{111AA878-4891-A34B-A2CC-83FCDAF07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19014" y="7415567"/>
              <a:ext cx="18066" cy="9558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3" name="Freeform 452">
              <a:extLst>
                <a:ext uri="{FF2B5EF4-FFF2-40B4-BE49-F238E27FC236}">
                  <a16:creationId xmlns:a16="http://schemas.microsoft.com/office/drawing/2014/main" id="{A07AB3BC-29E1-BC45-A9E0-A0A029D0E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39421" y="7797897"/>
              <a:ext cx="493772" cy="544821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4" name="Freeform 453">
              <a:extLst>
                <a:ext uri="{FF2B5EF4-FFF2-40B4-BE49-F238E27FC236}">
                  <a16:creationId xmlns:a16="http://schemas.microsoft.com/office/drawing/2014/main" id="{406E55D4-6CF7-394B-93D1-FB06270EDA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6734" y="7995438"/>
              <a:ext cx="45162" cy="47793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5" name="Freeform 454">
              <a:extLst>
                <a:ext uri="{FF2B5EF4-FFF2-40B4-BE49-F238E27FC236}">
                  <a16:creationId xmlns:a16="http://schemas.microsoft.com/office/drawing/2014/main" id="{643F971A-0ACD-7A41-8205-DD797D4BD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89963" y="8106951"/>
              <a:ext cx="42152" cy="47793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6" name="Freeform 455">
              <a:extLst>
                <a:ext uri="{FF2B5EF4-FFF2-40B4-BE49-F238E27FC236}">
                  <a16:creationId xmlns:a16="http://schemas.microsoft.com/office/drawing/2014/main" id="{2CCC3D14-7C1C-F242-A116-A1457376B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88032" y="8135621"/>
              <a:ext cx="63227" cy="66908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7" name="Freeform 456">
              <a:extLst>
                <a:ext uri="{FF2B5EF4-FFF2-40B4-BE49-F238E27FC236}">
                  <a16:creationId xmlns:a16="http://schemas.microsoft.com/office/drawing/2014/main" id="{1AC8C60E-4D94-FF43-8D22-9E0F27B7E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87389" y="8183414"/>
              <a:ext cx="33120" cy="35048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8" name="Freeform 457">
              <a:extLst>
                <a:ext uri="{FF2B5EF4-FFF2-40B4-BE49-F238E27FC236}">
                  <a16:creationId xmlns:a16="http://schemas.microsoft.com/office/drawing/2014/main" id="{FEB5033C-6D85-D242-B6B1-90CEE3267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97063" y="8342718"/>
              <a:ext cx="406459" cy="140187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9" name="Freeform 458">
              <a:extLst>
                <a:ext uri="{FF2B5EF4-FFF2-40B4-BE49-F238E27FC236}">
                  <a16:creationId xmlns:a16="http://schemas.microsoft.com/office/drawing/2014/main" id="{069111E6-6FD0-0043-B2AB-394FCBF28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98144" y="8377763"/>
              <a:ext cx="69248" cy="28674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0" name="Freeform 459">
              <a:extLst>
                <a:ext uri="{FF2B5EF4-FFF2-40B4-BE49-F238E27FC236}">
                  <a16:creationId xmlns:a16="http://schemas.microsoft.com/office/drawing/2014/main" id="{0E1EB704-B605-6546-A314-02D18FD193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94489" y="8444672"/>
              <a:ext cx="54192" cy="38234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1" name="Freeform 460">
              <a:extLst>
                <a:ext uri="{FF2B5EF4-FFF2-40B4-BE49-F238E27FC236}">
                  <a16:creationId xmlns:a16="http://schemas.microsoft.com/office/drawing/2014/main" id="{23BFE623-83D0-F544-ABD9-780DB1D292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48685" y="8454228"/>
              <a:ext cx="42152" cy="28674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2" name="Freeform 461">
              <a:extLst>
                <a:ext uri="{FF2B5EF4-FFF2-40B4-BE49-F238E27FC236}">
                  <a16:creationId xmlns:a16="http://schemas.microsoft.com/office/drawing/2014/main" id="{8B610346-CF58-384B-BC60-CCFB8CAED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81802" y="8454228"/>
              <a:ext cx="63227" cy="38234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3" name="Freeform 462">
              <a:extLst>
                <a:ext uri="{FF2B5EF4-FFF2-40B4-BE49-F238E27FC236}">
                  <a16:creationId xmlns:a16="http://schemas.microsoft.com/office/drawing/2014/main" id="{952D4882-15E5-1240-8599-9210136938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26965" y="8444672"/>
              <a:ext cx="72258" cy="47793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4" name="Freeform 463">
              <a:extLst>
                <a:ext uri="{FF2B5EF4-FFF2-40B4-BE49-F238E27FC236}">
                  <a16:creationId xmlns:a16="http://schemas.microsoft.com/office/drawing/2014/main" id="{F9EB1A82-BF6D-2C4B-9223-B11B75708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23313" y="8454228"/>
              <a:ext cx="108388" cy="38234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5" name="Freeform 464">
              <a:extLst>
                <a:ext uri="{FF2B5EF4-FFF2-40B4-BE49-F238E27FC236}">
                  <a16:creationId xmlns:a16="http://schemas.microsoft.com/office/drawing/2014/main" id="{53BCEFA7-A73C-4346-9A67-467E68AC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0193" y="8508394"/>
              <a:ext cx="96344" cy="57347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6" name="Freeform 465">
              <a:extLst>
                <a:ext uri="{FF2B5EF4-FFF2-40B4-BE49-F238E27FC236}">
                  <a16:creationId xmlns:a16="http://schemas.microsoft.com/office/drawing/2014/main" id="{14F698E7-164B-6541-B25B-D39F7C280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97293" y="8208903"/>
              <a:ext cx="54192" cy="38234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7" name="Freeform 466">
              <a:extLst>
                <a:ext uri="{FF2B5EF4-FFF2-40B4-BE49-F238E27FC236}">
                  <a16:creationId xmlns:a16="http://schemas.microsoft.com/office/drawing/2014/main" id="{CC70E126-34D4-5C46-B589-CA17493C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7619" y="8202532"/>
              <a:ext cx="132475" cy="44605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8" name="Freeform 467">
              <a:extLst>
                <a:ext uri="{FF2B5EF4-FFF2-40B4-BE49-F238E27FC236}">
                  <a16:creationId xmlns:a16="http://schemas.microsoft.com/office/drawing/2014/main" id="{3E74A965-3CF3-404B-8C0D-E71CEBEA7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81159" y="7985875"/>
              <a:ext cx="283016" cy="337724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9" name="Freeform 468">
              <a:extLst>
                <a:ext uri="{FF2B5EF4-FFF2-40B4-BE49-F238E27FC236}">
                  <a16:creationId xmlns:a16="http://schemas.microsoft.com/office/drawing/2014/main" id="{4F401DB2-6222-934F-8484-D7DB095D5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60519" y="7966757"/>
              <a:ext cx="69248" cy="140187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0" name="Freeform 469">
              <a:extLst>
                <a:ext uri="{FF2B5EF4-FFF2-40B4-BE49-F238E27FC236}">
                  <a16:creationId xmlns:a16="http://schemas.microsoft.com/office/drawing/2014/main" id="{1057908D-FFD6-1C45-BF8C-D267E6781F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96652" y="7947645"/>
              <a:ext cx="24086" cy="19117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1" name="Freeform 485">
              <a:extLst>
                <a:ext uri="{FF2B5EF4-FFF2-40B4-BE49-F238E27FC236}">
                  <a16:creationId xmlns:a16="http://schemas.microsoft.com/office/drawing/2014/main" id="{3DEE55CA-7EB4-7643-B968-A5BE02C01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22208" y="7609920"/>
              <a:ext cx="96344" cy="168864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2" name="Freeform 487">
              <a:extLst>
                <a:ext uri="{FF2B5EF4-FFF2-40B4-BE49-F238E27FC236}">
                  <a16:creationId xmlns:a16="http://schemas.microsoft.com/office/drawing/2014/main" id="{5525E46B-0CC0-FE4A-B950-FDE3DF501E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913" y="4044686"/>
              <a:ext cx="96344" cy="76465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3" name="Freeform 488">
              <a:extLst>
                <a:ext uri="{FF2B5EF4-FFF2-40B4-BE49-F238E27FC236}">
                  <a16:creationId xmlns:a16="http://schemas.microsoft.com/office/drawing/2014/main" id="{CB1A5963-74B7-4440-84A4-D86E91E3A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3261" y="4102037"/>
              <a:ext cx="96344" cy="92396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4" name="Freeform 489">
              <a:extLst>
                <a:ext uri="{FF2B5EF4-FFF2-40B4-BE49-F238E27FC236}">
                  <a16:creationId xmlns:a16="http://schemas.microsoft.com/office/drawing/2014/main" id="{F0152685-7F5C-7741-AF98-79A7136FC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06717" y="3783427"/>
              <a:ext cx="78282" cy="47793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5" name="Freeform 490">
              <a:extLst>
                <a:ext uri="{FF2B5EF4-FFF2-40B4-BE49-F238E27FC236}">
                  <a16:creationId xmlns:a16="http://schemas.microsoft.com/office/drawing/2014/main" id="{17F86795-D047-DC46-AC62-354C5CE5E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71047" y="3691031"/>
              <a:ext cx="87312" cy="44605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6" name="Freeform 491">
              <a:extLst>
                <a:ext uri="{FF2B5EF4-FFF2-40B4-BE49-F238E27FC236}">
                  <a16:creationId xmlns:a16="http://schemas.microsoft.com/office/drawing/2014/main" id="{85281C5B-7238-B843-A16B-145A0CDF8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9850" y="3015583"/>
              <a:ext cx="54192" cy="19117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7" name="Freeform 492">
              <a:extLst>
                <a:ext uri="{FF2B5EF4-FFF2-40B4-BE49-F238E27FC236}">
                  <a16:creationId xmlns:a16="http://schemas.microsoft.com/office/drawing/2014/main" id="{D08F0715-D6B6-F841-A97D-FEC1D2D14E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86081" y="3821664"/>
              <a:ext cx="51182" cy="38234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8" name="Freeform 493">
              <a:extLst>
                <a:ext uri="{FF2B5EF4-FFF2-40B4-BE49-F238E27FC236}">
                  <a16:creationId xmlns:a16="http://schemas.microsoft.com/office/drawing/2014/main" id="{29A467E3-784A-5E4E-BDC4-AB933BF91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5059" y="5908548"/>
              <a:ext cx="51182" cy="101953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9" name="Freeform 494">
              <a:extLst>
                <a:ext uri="{FF2B5EF4-FFF2-40B4-BE49-F238E27FC236}">
                  <a16:creationId xmlns:a16="http://schemas.microsoft.com/office/drawing/2014/main" id="{B064B88F-9002-D64F-BA81-E61404B82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6995" y="6000946"/>
              <a:ext cx="78282" cy="140187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0" name="Freeform 495">
              <a:extLst>
                <a:ext uri="{FF2B5EF4-FFF2-40B4-BE49-F238E27FC236}">
                  <a16:creationId xmlns:a16="http://schemas.microsoft.com/office/drawing/2014/main" id="{2F0EDAA6-E216-D947-A8C3-1505C3C8C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80657" y="6169807"/>
              <a:ext cx="141506" cy="92396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1" name="Freeform 496">
              <a:extLst>
                <a:ext uri="{FF2B5EF4-FFF2-40B4-BE49-F238E27FC236}">
                  <a16:creationId xmlns:a16="http://schemas.microsoft.com/office/drawing/2014/main" id="{A8A551D8-1428-EB40-ACD5-60D567626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20667" y="6300437"/>
              <a:ext cx="114410" cy="66908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2" name="Freeform 497">
              <a:extLst>
                <a:ext uri="{FF2B5EF4-FFF2-40B4-BE49-F238E27FC236}">
                  <a16:creationId xmlns:a16="http://schemas.microsoft.com/office/drawing/2014/main" id="{F8176F11-DBB8-5843-9CB5-8E487DBCA4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41308" y="6309994"/>
              <a:ext cx="132475" cy="38234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3" name="Freeform 498">
              <a:extLst>
                <a:ext uri="{FF2B5EF4-FFF2-40B4-BE49-F238E27FC236}">
                  <a16:creationId xmlns:a16="http://schemas.microsoft.com/office/drawing/2014/main" id="{1B615EE5-4CB7-4C49-8341-8FAA5F943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8082" y="4933606"/>
              <a:ext cx="63227" cy="66908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4" name="Freeform 499">
              <a:extLst>
                <a:ext uri="{FF2B5EF4-FFF2-40B4-BE49-F238E27FC236}">
                  <a16:creationId xmlns:a16="http://schemas.microsoft.com/office/drawing/2014/main" id="{0454286A-BE75-0A4D-8F4D-507F4511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7113" y="4908118"/>
              <a:ext cx="45162" cy="25488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5" name="Freeform 500">
              <a:extLst>
                <a:ext uri="{FF2B5EF4-FFF2-40B4-BE49-F238E27FC236}">
                  <a16:creationId xmlns:a16="http://schemas.microsoft.com/office/drawing/2014/main" id="{8278A211-FB95-4249-9E49-C76700DF2A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3454" y="4971837"/>
              <a:ext cx="51182" cy="92396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6" name="Freeform 501">
              <a:extLst>
                <a:ext uri="{FF2B5EF4-FFF2-40B4-BE49-F238E27FC236}">
                  <a16:creationId xmlns:a16="http://schemas.microsoft.com/office/drawing/2014/main" id="{EB5C28A8-271E-6D4E-9256-AC73E97A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1738" y="4812533"/>
              <a:ext cx="36130" cy="38234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7" name="Freeform 502">
              <a:extLst>
                <a:ext uri="{FF2B5EF4-FFF2-40B4-BE49-F238E27FC236}">
                  <a16:creationId xmlns:a16="http://schemas.microsoft.com/office/drawing/2014/main" id="{040E646F-EF3B-584C-A418-915818E602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29471" y="5102466"/>
              <a:ext cx="51182" cy="86025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8" name="Freeform 503">
              <a:extLst>
                <a:ext uri="{FF2B5EF4-FFF2-40B4-BE49-F238E27FC236}">
                  <a16:creationId xmlns:a16="http://schemas.microsoft.com/office/drawing/2014/main" id="{AFCA356B-60FE-6441-8033-6DB6E5AF8F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66247" y="5121583"/>
              <a:ext cx="72258" cy="76465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9" name="Freeform 504">
              <a:extLst>
                <a:ext uri="{FF2B5EF4-FFF2-40B4-BE49-F238E27FC236}">
                  <a16:creationId xmlns:a16="http://schemas.microsoft.com/office/drawing/2014/main" id="{0C3CC513-E9F7-CA48-B763-7E875BD1B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50110" y="6086968"/>
              <a:ext cx="42152" cy="35048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0" name="Freeform 505">
              <a:extLst>
                <a:ext uri="{FF2B5EF4-FFF2-40B4-BE49-F238E27FC236}">
                  <a16:creationId xmlns:a16="http://schemas.microsoft.com/office/drawing/2014/main" id="{163F0B51-14C9-1D43-A6E4-E560DC1B2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551" y="4943163"/>
              <a:ext cx="54192" cy="57347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1" name="Freeform 506">
              <a:extLst>
                <a:ext uri="{FF2B5EF4-FFF2-40B4-BE49-F238E27FC236}">
                  <a16:creationId xmlns:a16="http://schemas.microsoft.com/office/drawing/2014/main" id="{57CF73FF-0C18-824C-8A77-E5A92B1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43653" y="5010070"/>
              <a:ext cx="27097" cy="28674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2" name="Freeform 507">
              <a:extLst>
                <a:ext uri="{FF2B5EF4-FFF2-40B4-BE49-F238E27FC236}">
                  <a16:creationId xmlns:a16="http://schemas.microsoft.com/office/drawing/2014/main" id="{07438D49-4C91-224B-BA58-FB062F765B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749" y="5038748"/>
              <a:ext cx="15054" cy="9558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3" name="Freeform 508">
              <a:extLst>
                <a:ext uri="{FF2B5EF4-FFF2-40B4-BE49-F238E27FC236}">
                  <a16:creationId xmlns:a16="http://schemas.microsoft.com/office/drawing/2014/main" id="{BAE76994-810F-3641-89C5-C99CEEEBFE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749" y="5064236"/>
              <a:ext cx="9032" cy="19117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4" name="Freeform 509">
              <a:extLst>
                <a:ext uri="{FF2B5EF4-FFF2-40B4-BE49-F238E27FC236}">
                  <a16:creationId xmlns:a16="http://schemas.microsoft.com/office/drawing/2014/main" id="{039BB4EC-713C-D242-94C9-2D884508B7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749" y="5083350"/>
              <a:ext cx="15054" cy="9558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5" name="Freeform 510">
              <a:extLst>
                <a:ext uri="{FF2B5EF4-FFF2-40B4-BE49-F238E27FC236}">
                  <a16:creationId xmlns:a16="http://schemas.microsoft.com/office/drawing/2014/main" id="{D6F56D39-7D89-5E40-8DFF-323724C73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39997" y="5223537"/>
              <a:ext cx="9032" cy="1911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6" name="Freeform 511">
              <a:extLst>
                <a:ext uri="{FF2B5EF4-FFF2-40B4-BE49-F238E27FC236}">
                  <a16:creationId xmlns:a16="http://schemas.microsoft.com/office/drawing/2014/main" id="{F16257FE-C70A-7F4F-94AB-63BFF8186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72474" y="4802977"/>
              <a:ext cx="18066" cy="38234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7" name="Freeform 611">
              <a:extLst>
                <a:ext uri="{FF2B5EF4-FFF2-40B4-BE49-F238E27FC236}">
                  <a16:creationId xmlns:a16="http://schemas.microsoft.com/office/drawing/2014/main" id="{32220A0E-191C-B040-B0C0-B8E66B5F1F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60519" y="8135619"/>
              <a:ext cx="18066" cy="1911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8" name="Rectangle 613">
              <a:extLst>
                <a:ext uri="{FF2B5EF4-FFF2-40B4-BE49-F238E27FC236}">
                  <a16:creationId xmlns:a16="http://schemas.microsoft.com/office/drawing/2014/main" id="{5DDFB06E-DE91-5B46-BBC0-EF41FA6860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49261" y="4213550"/>
              <a:ext cx="3013" cy="3189"/>
            </a:xfrm>
            <a:prstGeom prst="rect">
              <a:avLst/>
            </a:pr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9" name="Freeform 643">
              <a:extLst>
                <a:ext uri="{FF2B5EF4-FFF2-40B4-BE49-F238E27FC236}">
                  <a16:creationId xmlns:a16="http://schemas.microsoft.com/office/drawing/2014/main" id="{AD55F66E-3069-7745-A0AA-D86EAF46F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3851" y="8482906"/>
              <a:ext cx="90324" cy="82841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0" name="Freeform 644">
              <a:extLst>
                <a:ext uri="{FF2B5EF4-FFF2-40B4-BE49-F238E27FC236}">
                  <a16:creationId xmlns:a16="http://schemas.microsoft.com/office/drawing/2014/main" id="{E82BEB4A-E9C7-EE4B-8484-647FB27075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6109" y="8463788"/>
              <a:ext cx="114410" cy="44605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1" name="Freeform 645">
              <a:extLst>
                <a:ext uri="{FF2B5EF4-FFF2-40B4-BE49-F238E27FC236}">
                  <a16:creationId xmlns:a16="http://schemas.microsoft.com/office/drawing/2014/main" id="{2D259175-FB37-CF41-A149-6E9ABCA65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80655" y="5430634"/>
              <a:ext cx="273985" cy="159306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2" name="Freeform 646">
              <a:extLst>
                <a:ext uri="{FF2B5EF4-FFF2-40B4-BE49-F238E27FC236}">
                  <a16:creationId xmlns:a16="http://schemas.microsoft.com/office/drawing/2014/main" id="{F79FB284-D063-F14B-9BBC-40FF66CDE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7212" y="5561263"/>
              <a:ext cx="328175" cy="149747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3" name="Freeform 647">
              <a:extLst>
                <a:ext uri="{FF2B5EF4-FFF2-40B4-BE49-F238E27FC236}">
                  <a16:creationId xmlns:a16="http://schemas.microsoft.com/office/drawing/2014/main" id="{F1878F79-A541-DE47-9249-F3F8D72B6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42800" y="5672776"/>
              <a:ext cx="502804" cy="516145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4" name="Freeform 648">
              <a:extLst>
                <a:ext uri="{FF2B5EF4-FFF2-40B4-BE49-F238E27FC236}">
                  <a16:creationId xmlns:a16="http://schemas.microsoft.com/office/drawing/2014/main" id="{35BEFECD-2AC4-874F-BE17-492181C30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34848" y="5701451"/>
              <a:ext cx="237853" cy="23577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5" name="Freeform 649">
              <a:extLst>
                <a:ext uri="{FF2B5EF4-FFF2-40B4-BE49-F238E27FC236}">
                  <a16:creationId xmlns:a16="http://schemas.microsoft.com/office/drawing/2014/main" id="{759A8BA6-7E6E-7C46-8A60-BC7AC3A65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21932" y="5430634"/>
              <a:ext cx="584095" cy="532077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6" name="Freeform 650">
              <a:extLst>
                <a:ext uri="{FF2B5EF4-FFF2-40B4-BE49-F238E27FC236}">
                  <a16:creationId xmlns:a16="http://schemas.microsoft.com/office/drawing/2014/main" id="{E071579D-8171-9A4D-A5AF-C4F8EF616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06670" y="5637731"/>
              <a:ext cx="195701" cy="140187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7" name="Freeform 651">
              <a:extLst>
                <a:ext uri="{FF2B5EF4-FFF2-40B4-BE49-F238E27FC236}">
                  <a16:creationId xmlns:a16="http://schemas.microsoft.com/office/drawing/2014/main" id="{9FBD2BAA-6156-124B-ADF3-05C288293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41078" y="5411517"/>
              <a:ext cx="183659" cy="121071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8" name="Freeform 652">
              <a:extLst>
                <a:ext uri="{FF2B5EF4-FFF2-40B4-BE49-F238E27FC236}">
                  <a16:creationId xmlns:a16="http://schemas.microsoft.com/office/drawing/2014/main" id="{D745247C-B4F7-E44B-8EE6-5AB7B3605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91618" y="5497542"/>
              <a:ext cx="33120" cy="35048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9" name="Freeform 653">
              <a:extLst>
                <a:ext uri="{FF2B5EF4-FFF2-40B4-BE49-F238E27FC236}">
                  <a16:creationId xmlns:a16="http://schemas.microsoft.com/office/drawing/2014/main" id="{63C117FD-2301-1246-AB3C-B80C98C96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83230" y="5280888"/>
              <a:ext cx="177641" cy="168865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0" name="Freeform 654">
              <a:extLst>
                <a:ext uri="{FF2B5EF4-FFF2-40B4-BE49-F238E27FC236}">
                  <a16:creationId xmlns:a16="http://schemas.microsoft.com/office/drawing/2014/main" id="{F7623A70-E3ED-094C-B707-6442E61FB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6995" y="5000512"/>
              <a:ext cx="132475" cy="207095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1" name="Freeform 655">
              <a:extLst>
                <a:ext uri="{FF2B5EF4-FFF2-40B4-BE49-F238E27FC236}">
                  <a16:creationId xmlns:a16="http://schemas.microsoft.com/office/drawing/2014/main" id="{7B6F919A-5B13-7C4C-9C18-8ED6D06AE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00651" y="5188494"/>
              <a:ext cx="394415" cy="484285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2" name="Freeform 656">
              <a:extLst>
                <a:ext uri="{FF2B5EF4-FFF2-40B4-BE49-F238E27FC236}">
                  <a16:creationId xmlns:a16="http://schemas.microsoft.com/office/drawing/2014/main" id="{4D0DF6C5-A3B9-A148-B1FB-A45684DD0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6146" y="5338238"/>
              <a:ext cx="785820" cy="493845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3" name="Freeform 657">
              <a:extLst>
                <a:ext uri="{FF2B5EF4-FFF2-40B4-BE49-F238E27FC236}">
                  <a16:creationId xmlns:a16="http://schemas.microsoft.com/office/drawing/2014/main" id="{3CC622D2-59D6-FD4E-93EF-C825EFDE6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9261" y="5523030"/>
              <a:ext cx="264951" cy="114698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4" name="Freeform 658">
              <a:extLst>
                <a:ext uri="{FF2B5EF4-FFF2-40B4-BE49-F238E27FC236}">
                  <a16:creationId xmlns:a16="http://schemas.microsoft.com/office/drawing/2014/main" id="{50FE91B7-9FA4-244C-9F98-45F896BA3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41306" y="5102467"/>
              <a:ext cx="415491" cy="328170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5" name="Freeform 659">
              <a:extLst>
                <a:ext uri="{FF2B5EF4-FFF2-40B4-BE49-F238E27FC236}">
                  <a16:creationId xmlns:a16="http://schemas.microsoft.com/office/drawing/2014/main" id="{735E0AE8-0936-4F40-AF4B-B0EA7A857C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4962" y="5083350"/>
              <a:ext cx="255917" cy="17842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6" name="Freeform 660">
              <a:extLst>
                <a:ext uri="{FF2B5EF4-FFF2-40B4-BE49-F238E27FC236}">
                  <a16:creationId xmlns:a16="http://schemas.microsoft.com/office/drawing/2014/main" id="{660FBD37-904B-AB44-8983-C0D8F138B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4962" y="4971837"/>
              <a:ext cx="316136" cy="168865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7" name="Freeform 661">
              <a:extLst>
                <a:ext uri="{FF2B5EF4-FFF2-40B4-BE49-F238E27FC236}">
                  <a16:creationId xmlns:a16="http://schemas.microsoft.com/office/drawing/2014/main" id="{8CC4BBBE-C433-774A-823F-FC5DEE671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41306" y="4869884"/>
              <a:ext cx="210758" cy="140187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8" name="Freeform 662">
              <a:extLst>
                <a:ext uri="{FF2B5EF4-FFF2-40B4-BE49-F238E27FC236}">
                  <a16:creationId xmlns:a16="http://schemas.microsoft.com/office/drawing/2014/main" id="{0C60B5C5-5277-1249-8912-AACDC9E8A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1737" y="5159818"/>
              <a:ext cx="141508" cy="73281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9" name="Freeform 663">
              <a:extLst>
                <a:ext uri="{FF2B5EF4-FFF2-40B4-BE49-F238E27FC236}">
                  <a16:creationId xmlns:a16="http://schemas.microsoft.com/office/drawing/2014/main" id="{EFF920D4-B152-5C49-BBFB-966DA47F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61945" y="5178931"/>
              <a:ext cx="421512" cy="391890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0" name="Freeform 664">
              <a:extLst>
                <a:ext uri="{FF2B5EF4-FFF2-40B4-BE49-F238E27FC236}">
                  <a16:creationId xmlns:a16="http://schemas.microsoft.com/office/drawing/2014/main" id="{E3277FB7-31E5-BE44-AA54-E8EBDFF7D6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17862" y="5589940"/>
              <a:ext cx="406459" cy="280377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1" name="Freeform 665">
              <a:extLst>
                <a:ext uri="{FF2B5EF4-FFF2-40B4-BE49-F238E27FC236}">
                  <a16:creationId xmlns:a16="http://schemas.microsoft.com/office/drawing/2014/main" id="{0516E91B-FEF8-5B49-A47A-53D70977F7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00879" y="5580380"/>
              <a:ext cx="147528" cy="187983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2" name="Freeform 666">
              <a:extLst>
                <a:ext uri="{FF2B5EF4-FFF2-40B4-BE49-F238E27FC236}">
                  <a16:creationId xmlns:a16="http://schemas.microsoft.com/office/drawing/2014/main" id="{4842C9CC-66A4-784F-BAF1-F0BDB8F7AC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61096" y="5682334"/>
              <a:ext cx="87312" cy="95582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3" name="Freeform 667">
              <a:extLst>
                <a:ext uri="{FF2B5EF4-FFF2-40B4-BE49-F238E27FC236}">
                  <a16:creationId xmlns:a16="http://schemas.microsoft.com/office/drawing/2014/main" id="{72E0E2BC-28E0-E444-A5EE-1BB6E18FFC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6146" y="5832080"/>
              <a:ext cx="283016" cy="17842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4" name="Freeform 668">
              <a:extLst>
                <a:ext uri="{FF2B5EF4-FFF2-40B4-BE49-F238E27FC236}">
                  <a16:creationId xmlns:a16="http://schemas.microsoft.com/office/drawing/2014/main" id="{941F15AD-5AE9-0843-BADF-6A6F93B56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2161" y="5787476"/>
              <a:ext cx="159574" cy="140187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5" name="Freeform 669">
              <a:extLst>
                <a:ext uri="{FF2B5EF4-FFF2-40B4-BE49-F238E27FC236}">
                  <a16:creationId xmlns:a16="http://schemas.microsoft.com/office/drawing/2014/main" id="{B3BF9F94-2918-7741-937A-5FE63C07A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36571" y="5720567"/>
              <a:ext cx="195701" cy="251700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6" name="Freeform 670">
              <a:extLst>
                <a:ext uri="{FF2B5EF4-FFF2-40B4-BE49-F238E27FC236}">
                  <a16:creationId xmlns:a16="http://schemas.microsoft.com/office/drawing/2014/main" id="{85BBCF2D-113A-0746-9EDC-AA1144E778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1195" y="5570824"/>
              <a:ext cx="310115" cy="17842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7" name="Freeform 671">
              <a:extLst>
                <a:ext uri="{FF2B5EF4-FFF2-40B4-BE49-F238E27FC236}">
                  <a16:creationId xmlns:a16="http://schemas.microsoft.com/office/drawing/2014/main" id="{37C656CF-FB26-774F-84D1-C385EEA85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08829" y="5972270"/>
              <a:ext cx="273985" cy="299493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8" name="Freeform 672">
              <a:extLst>
                <a:ext uri="{FF2B5EF4-FFF2-40B4-BE49-F238E27FC236}">
                  <a16:creationId xmlns:a16="http://schemas.microsoft.com/office/drawing/2014/main" id="{B6EB808F-CECE-5342-9BB9-C461303791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55718" y="5956336"/>
              <a:ext cx="132475" cy="92396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9" name="Freeform 673">
              <a:extLst>
                <a:ext uri="{FF2B5EF4-FFF2-40B4-BE49-F238E27FC236}">
                  <a16:creationId xmlns:a16="http://schemas.microsoft.com/office/drawing/2014/main" id="{F1D3EF15-90E9-F948-8BDD-401442A21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72703" y="5927665"/>
              <a:ext cx="78282" cy="168865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0" name="Freeform 674">
              <a:extLst>
                <a:ext uri="{FF2B5EF4-FFF2-40B4-BE49-F238E27FC236}">
                  <a16:creationId xmlns:a16="http://schemas.microsoft.com/office/drawing/2014/main" id="{8FEF2B63-1D40-D147-B71D-1607B293F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17862" y="5946782"/>
              <a:ext cx="114410" cy="82841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1" name="Freeform 675">
              <a:extLst>
                <a:ext uri="{FF2B5EF4-FFF2-40B4-BE49-F238E27FC236}">
                  <a16:creationId xmlns:a16="http://schemas.microsoft.com/office/drawing/2014/main" id="{D5FA9D04-26B6-F847-BF42-482245D83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87343" y="6000942"/>
              <a:ext cx="168605" cy="149747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2" name="Freeform 676">
              <a:extLst>
                <a:ext uri="{FF2B5EF4-FFF2-40B4-BE49-F238E27FC236}">
                  <a16:creationId xmlns:a16="http://schemas.microsoft.com/office/drawing/2014/main" id="{00A68C54-507B-2A4B-93E2-766F026A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0570" y="6077409"/>
              <a:ext cx="873132" cy="783776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3" name="Freeform 677">
              <a:extLst>
                <a:ext uri="{FF2B5EF4-FFF2-40B4-BE49-F238E27FC236}">
                  <a16:creationId xmlns:a16="http://schemas.microsoft.com/office/drawing/2014/main" id="{891DD92E-5DA5-6F42-BF2C-EA5855183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8635" y="6086968"/>
              <a:ext cx="69250" cy="5416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4" name="Freeform 678">
              <a:extLst>
                <a:ext uri="{FF2B5EF4-FFF2-40B4-BE49-F238E27FC236}">
                  <a16:creationId xmlns:a16="http://schemas.microsoft.com/office/drawing/2014/main" id="{C82C3CE4-34ED-844C-AB00-D43FA0A5A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3897" y="5860755"/>
              <a:ext cx="310115" cy="168865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5" name="Freeform 679">
              <a:extLst>
                <a:ext uri="{FF2B5EF4-FFF2-40B4-BE49-F238E27FC236}">
                  <a16:creationId xmlns:a16="http://schemas.microsoft.com/office/drawing/2014/main" id="{FD79517A-56F1-374A-8EFC-CF2680FE7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77668" y="5972270"/>
              <a:ext cx="237853" cy="197540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6" name="Freeform 680">
              <a:extLst>
                <a:ext uri="{FF2B5EF4-FFF2-40B4-BE49-F238E27FC236}">
                  <a16:creationId xmlns:a16="http://schemas.microsoft.com/office/drawing/2014/main" id="{2162F488-83DB-934E-90B0-BC57F556F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5947" y="6590371"/>
              <a:ext cx="78282" cy="95582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7" name="Freeform 681">
              <a:extLst>
                <a:ext uri="{FF2B5EF4-FFF2-40B4-BE49-F238E27FC236}">
                  <a16:creationId xmlns:a16="http://schemas.microsoft.com/office/drawing/2014/main" id="{9ED60DB7-F978-5E4E-9F98-7CEF1C95B4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2177" y="6236713"/>
              <a:ext cx="307103" cy="251700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8" name="Freeform 682">
              <a:extLst>
                <a:ext uri="{FF2B5EF4-FFF2-40B4-BE49-F238E27FC236}">
                  <a16:creationId xmlns:a16="http://schemas.microsoft.com/office/drawing/2014/main" id="{84A77C11-6483-F44B-B880-49705E041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03683" y="6217598"/>
              <a:ext cx="439578" cy="439679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9" name="Freeform 683">
              <a:extLst>
                <a:ext uri="{FF2B5EF4-FFF2-40B4-BE49-F238E27FC236}">
                  <a16:creationId xmlns:a16="http://schemas.microsoft.com/office/drawing/2014/main" id="{050DDC67-F84B-E344-8A13-277C83A55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6684" y="5962712"/>
              <a:ext cx="837002" cy="337724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0" name="Freeform 684">
              <a:extLst>
                <a:ext uri="{FF2B5EF4-FFF2-40B4-BE49-F238E27FC236}">
                  <a16:creationId xmlns:a16="http://schemas.microsoft.com/office/drawing/2014/main" id="{0FAC436B-D1CA-F947-BB84-68785D9F09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26045" y="6497974"/>
              <a:ext cx="927326" cy="786964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1" name="Freeform 685">
              <a:extLst>
                <a:ext uri="{FF2B5EF4-FFF2-40B4-BE49-F238E27FC236}">
                  <a16:creationId xmlns:a16="http://schemas.microsoft.com/office/drawing/2014/main" id="{3011111C-819F-A04E-8974-F2D584252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44110" y="6440622"/>
              <a:ext cx="183659" cy="207095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2" name="Freeform 686">
              <a:extLst>
                <a:ext uri="{FF2B5EF4-FFF2-40B4-BE49-F238E27FC236}">
                  <a16:creationId xmlns:a16="http://schemas.microsoft.com/office/drawing/2014/main" id="{5386307A-2F19-0D4C-B60D-96BE5F11E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53143" y="6367345"/>
              <a:ext cx="69250" cy="82841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3" name="Freeform 687">
              <a:extLst>
                <a:ext uri="{FF2B5EF4-FFF2-40B4-BE49-F238E27FC236}">
                  <a16:creationId xmlns:a16="http://schemas.microsoft.com/office/drawing/2014/main" id="{FFECAEC9-6E37-F24B-9E2B-A0AA028A4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44110" y="6478858"/>
              <a:ext cx="27098" cy="66908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4" name="Freeform 688">
              <a:extLst>
                <a:ext uri="{FF2B5EF4-FFF2-40B4-BE49-F238E27FC236}">
                  <a16:creationId xmlns:a16="http://schemas.microsoft.com/office/drawing/2014/main" id="{74D6DC8F-AFE3-974D-AC3C-87D91CA92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07981" y="6440622"/>
              <a:ext cx="72258" cy="245331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5" name="Freeform 689">
              <a:extLst>
                <a:ext uri="{FF2B5EF4-FFF2-40B4-BE49-F238E27FC236}">
                  <a16:creationId xmlns:a16="http://schemas.microsoft.com/office/drawing/2014/main" id="{4A153FFA-4F87-FA47-87C4-D8BB17978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9605" y="6807022"/>
              <a:ext cx="45162" cy="73281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6" name="Freeform 690">
              <a:extLst>
                <a:ext uri="{FF2B5EF4-FFF2-40B4-BE49-F238E27FC236}">
                  <a16:creationId xmlns:a16="http://schemas.microsoft.com/office/drawing/2014/main" id="{155EFE2F-60B1-AE45-B466-7307A777E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78311" y="7154308"/>
              <a:ext cx="469684" cy="315424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7" name="Freeform 691">
              <a:extLst>
                <a:ext uri="{FF2B5EF4-FFF2-40B4-BE49-F238E27FC236}">
                  <a16:creationId xmlns:a16="http://schemas.microsoft.com/office/drawing/2014/main" id="{5C73E3A9-1F6D-644B-B4E0-B5E175DD65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93799" y="6807022"/>
              <a:ext cx="361295" cy="458796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8" name="Freeform 692">
              <a:extLst>
                <a:ext uri="{FF2B5EF4-FFF2-40B4-BE49-F238E27FC236}">
                  <a16:creationId xmlns:a16="http://schemas.microsoft.com/office/drawing/2014/main" id="{384A50EE-9630-9742-9F95-5B54A6F64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61552" y="5908548"/>
              <a:ext cx="484741" cy="223028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9" name="Freeform 693">
              <a:extLst>
                <a:ext uri="{FF2B5EF4-FFF2-40B4-BE49-F238E27FC236}">
                  <a16:creationId xmlns:a16="http://schemas.microsoft.com/office/drawing/2014/main" id="{AAC7E59B-8A2B-274B-950D-97373CBDB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71438" y="5768361"/>
              <a:ext cx="785820" cy="487471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0" name="Freeform 694">
              <a:extLst>
                <a:ext uri="{FF2B5EF4-FFF2-40B4-BE49-F238E27FC236}">
                  <a16:creationId xmlns:a16="http://schemas.microsoft.com/office/drawing/2014/main" id="{E48B2AEE-348A-4E42-993E-A5C4E29E1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09291" y="6309994"/>
              <a:ext cx="0" cy="9559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1" name="Freeform 695">
              <a:extLst>
                <a:ext uri="{FF2B5EF4-FFF2-40B4-BE49-F238E27FC236}">
                  <a16:creationId xmlns:a16="http://schemas.microsoft.com/office/drawing/2014/main" id="{1F3A86F9-F410-EE49-971E-82876A108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2831" y="5937222"/>
              <a:ext cx="644309" cy="401446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2" name="Freeform 696">
              <a:extLst>
                <a:ext uri="{FF2B5EF4-FFF2-40B4-BE49-F238E27FC236}">
                  <a16:creationId xmlns:a16="http://schemas.microsoft.com/office/drawing/2014/main" id="{D3D2175E-C9AC-2F4A-B4C8-83E68F88A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83273" y="6029618"/>
              <a:ext cx="352262" cy="251700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3" name="Freeform 697">
              <a:extLst>
                <a:ext uri="{FF2B5EF4-FFF2-40B4-BE49-F238E27FC236}">
                  <a16:creationId xmlns:a16="http://schemas.microsoft.com/office/drawing/2014/main" id="{F36465B0-35D2-9049-A219-2D833E677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00260" y="6246273"/>
              <a:ext cx="731628" cy="691383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4" name="Freeform 698">
              <a:extLst>
                <a:ext uri="{FF2B5EF4-FFF2-40B4-BE49-F238E27FC236}">
                  <a16:creationId xmlns:a16="http://schemas.microsoft.com/office/drawing/2014/main" id="{0746084D-63FE-2746-A988-65D164E14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64129" y="6160248"/>
              <a:ext cx="662377" cy="497028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5" name="Freeform 699">
              <a:extLst>
                <a:ext uri="{FF2B5EF4-FFF2-40B4-BE49-F238E27FC236}">
                  <a16:creationId xmlns:a16="http://schemas.microsoft.com/office/drawing/2014/main" id="{1C22D417-1A0F-B749-A28C-22490B8FB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913" y="5758801"/>
              <a:ext cx="24086" cy="38234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6" name="Freeform 700">
              <a:extLst>
                <a:ext uri="{FF2B5EF4-FFF2-40B4-BE49-F238E27FC236}">
                  <a16:creationId xmlns:a16="http://schemas.microsoft.com/office/drawing/2014/main" id="{1A57C575-5722-C847-8DE5-CE84AC2365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46913" y="5169377"/>
              <a:ext cx="1791428" cy="908036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7" name="Freeform 701">
              <a:extLst>
                <a:ext uri="{FF2B5EF4-FFF2-40B4-BE49-F238E27FC236}">
                  <a16:creationId xmlns:a16="http://schemas.microsoft.com/office/drawing/2014/main" id="{1724B4E9-FB12-C948-AC97-EB40F8C71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16392" y="6300435"/>
              <a:ext cx="1237439" cy="1395505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8" name="Freeform 702">
              <a:extLst>
                <a:ext uri="{FF2B5EF4-FFF2-40B4-BE49-F238E27FC236}">
                  <a16:creationId xmlns:a16="http://schemas.microsoft.com/office/drawing/2014/main" id="{04532991-86F9-9F4E-BD9C-0F54FF90EB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34043" y="6685952"/>
              <a:ext cx="361295" cy="917594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9" name="Freeform 703">
              <a:extLst>
                <a:ext uri="{FF2B5EF4-FFF2-40B4-BE49-F238E27FC236}">
                  <a16:creationId xmlns:a16="http://schemas.microsoft.com/office/drawing/2014/main" id="{F7A5FEEB-2977-D84B-A0D1-2C1AFAE09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65437" y="6797463"/>
              <a:ext cx="201726" cy="261259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0" name="Freeform 704">
              <a:extLst>
                <a:ext uri="{FF2B5EF4-FFF2-40B4-BE49-F238E27FC236}">
                  <a16:creationId xmlns:a16="http://schemas.microsoft.com/office/drawing/2014/main" id="{1E51F92B-25CD-2B48-A5D4-D608172CE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44798" y="7087397"/>
              <a:ext cx="370329" cy="720056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1" name="Freeform 705">
              <a:extLst>
                <a:ext uri="{FF2B5EF4-FFF2-40B4-BE49-F238E27FC236}">
                  <a16:creationId xmlns:a16="http://schemas.microsoft.com/office/drawing/2014/main" id="{5511FF17-FC69-C841-9DAB-148A74A88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6523" y="6937652"/>
              <a:ext cx="337209" cy="729615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2" name="Freeform 706">
              <a:extLst>
                <a:ext uri="{FF2B5EF4-FFF2-40B4-BE49-F238E27FC236}">
                  <a16:creationId xmlns:a16="http://schemas.microsoft.com/office/drawing/2014/main" id="{E67E5073-FD43-4349-A556-0F70F817E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68242" y="6995002"/>
              <a:ext cx="325167" cy="420564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3" name="Freeform 709">
              <a:extLst>
                <a:ext uri="{FF2B5EF4-FFF2-40B4-BE49-F238E27FC236}">
                  <a16:creationId xmlns:a16="http://schemas.microsoft.com/office/drawing/2014/main" id="{09A18423-353C-844B-9125-91B533BDB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7603" y="7845689"/>
              <a:ext cx="451620" cy="420564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4" name="Freeform 710">
              <a:extLst>
                <a:ext uri="{FF2B5EF4-FFF2-40B4-BE49-F238E27FC236}">
                  <a16:creationId xmlns:a16="http://schemas.microsoft.com/office/drawing/2014/main" id="{4656E5BC-EFA7-6546-8D4C-1FA5216D4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74699" y="7734173"/>
              <a:ext cx="433557" cy="299493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5" name="Freeform 711">
              <a:extLst>
                <a:ext uri="{FF2B5EF4-FFF2-40B4-BE49-F238E27FC236}">
                  <a16:creationId xmlns:a16="http://schemas.microsoft.com/office/drawing/2014/main" id="{07851EFE-CBA3-1840-9BF1-45BD730C3D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92536" y="6695509"/>
              <a:ext cx="150540" cy="92396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6" name="Freeform 712">
              <a:extLst>
                <a:ext uri="{FF2B5EF4-FFF2-40B4-BE49-F238E27FC236}">
                  <a16:creationId xmlns:a16="http://schemas.microsoft.com/office/drawing/2014/main" id="{1D965AD6-E82E-C548-87DB-48A42CFA5F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6294" y="6590371"/>
              <a:ext cx="328175" cy="216652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7" name="Freeform 713">
              <a:extLst>
                <a:ext uri="{FF2B5EF4-FFF2-40B4-BE49-F238E27FC236}">
                  <a16:creationId xmlns:a16="http://schemas.microsoft.com/office/drawing/2014/main" id="{E1D0CC80-452A-564D-803F-AD0FB00FE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55554" y="7377333"/>
              <a:ext cx="246884" cy="216652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8" name="Freeform 714">
              <a:extLst>
                <a:ext uri="{FF2B5EF4-FFF2-40B4-BE49-F238E27FC236}">
                  <a16:creationId xmlns:a16="http://schemas.microsoft.com/office/drawing/2014/main" id="{047EB034-D463-E44A-8E2C-250161BFA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59208" y="7759661"/>
              <a:ext cx="195701" cy="245331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99" name="Freeform 715">
              <a:extLst>
                <a:ext uri="{FF2B5EF4-FFF2-40B4-BE49-F238E27FC236}">
                  <a16:creationId xmlns:a16="http://schemas.microsoft.com/office/drawing/2014/main" id="{C95EE6FD-9336-2C43-ADE9-B27718FA8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57256" y="5280888"/>
              <a:ext cx="2646496" cy="182562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0" name="Freeform 716">
              <a:extLst>
                <a:ext uri="{FF2B5EF4-FFF2-40B4-BE49-F238E27FC236}">
                  <a16:creationId xmlns:a16="http://schemas.microsoft.com/office/drawing/2014/main" id="{F270D900-FC25-914D-B578-1EFB61D39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65437" y="5373287"/>
              <a:ext cx="1384968" cy="637215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1" name="Freeform 717">
              <a:extLst>
                <a:ext uri="{FF2B5EF4-FFF2-40B4-BE49-F238E27FC236}">
                  <a16:creationId xmlns:a16="http://schemas.microsoft.com/office/drawing/2014/main" id="{65505A79-3C59-F94D-9B21-35ED03E339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29470" y="4149828"/>
              <a:ext cx="553987" cy="1009992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2" name="Freeform 718">
              <a:extLst>
                <a:ext uri="{FF2B5EF4-FFF2-40B4-BE49-F238E27FC236}">
                  <a16:creationId xmlns:a16="http://schemas.microsoft.com/office/drawing/2014/main" id="{57BDF311-B7BE-3346-9189-181BC663D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5930" y="4073363"/>
              <a:ext cx="475707" cy="786964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3" name="Freeform 719">
              <a:extLst>
                <a:ext uri="{FF2B5EF4-FFF2-40B4-BE49-F238E27FC236}">
                  <a16:creationId xmlns:a16="http://schemas.microsoft.com/office/drawing/2014/main" id="{BA789F08-6E2E-3C40-9B76-AF5A7FC47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55488" y="3980964"/>
              <a:ext cx="1129051" cy="100043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4" name="Freeform 720">
              <a:extLst>
                <a:ext uri="{FF2B5EF4-FFF2-40B4-BE49-F238E27FC236}">
                  <a16:creationId xmlns:a16="http://schemas.microsoft.com/office/drawing/2014/main" id="{192811B1-6D83-0045-9E08-48A2D72F7A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15932" y="3381981"/>
              <a:ext cx="7150654" cy="2638080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5" name="Freeform 721">
              <a:extLst>
                <a:ext uri="{FF2B5EF4-FFF2-40B4-BE49-F238E27FC236}">
                  <a16:creationId xmlns:a16="http://schemas.microsoft.com/office/drawing/2014/main" id="{8CAE85FB-C9C9-D449-98F0-3300468E6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77732" y="5242656"/>
              <a:ext cx="132475" cy="299493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6" name="Freeform 722">
              <a:extLst>
                <a:ext uri="{FF2B5EF4-FFF2-40B4-BE49-F238E27FC236}">
                  <a16:creationId xmlns:a16="http://schemas.microsoft.com/office/drawing/2014/main" id="{B1F9EF22-7B1F-EC48-8DFF-654252428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04829" y="5532587"/>
              <a:ext cx="132475" cy="216652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7" name="Freeform 723">
              <a:extLst>
                <a:ext uri="{FF2B5EF4-FFF2-40B4-BE49-F238E27FC236}">
                  <a16:creationId xmlns:a16="http://schemas.microsoft.com/office/drawing/2014/main" id="{3A5717D3-5BCE-D545-8054-C2FA333DF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06324" y="6169808"/>
              <a:ext cx="186670" cy="23577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8" name="Freeform 724">
              <a:extLst>
                <a:ext uri="{FF2B5EF4-FFF2-40B4-BE49-F238E27FC236}">
                  <a16:creationId xmlns:a16="http://schemas.microsoft.com/office/drawing/2014/main" id="{F6F49A5B-FF80-004F-9063-48B233B2A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28045" y="5918104"/>
              <a:ext cx="283016" cy="289936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09" name="Freeform 725">
              <a:extLst>
                <a:ext uri="{FF2B5EF4-FFF2-40B4-BE49-F238E27FC236}">
                  <a16:creationId xmlns:a16="http://schemas.microsoft.com/office/drawing/2014/main" id="{E6AC729D-CFBB-7742-88B2-73E37BA09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75048" y="5178931"/>
              <a:ext cx="210758" cy="23258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10" name="Freeform 726">
              <a:extLst>
                <a:ext uri="{FF2B5EF4-FFF2-40B4-BE49-F238E27FC236}">
                  <a16:creationId xmlns:a16="http://schemas.microsoft.com/office/drawing/2014/main" id="{01FC85E3-BC34-BE46-AD5B-5BD4736DC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0424" y="5169377"/>
              <a:ext cx="141508" cy="92396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11" name="Freeform 727">
              <a:extLst>
                <a:ext uri="{FF2B5EF4-FFF2-40B4-BE49-F238E27FC236}">
                  <a16:creationId xmlns:a16="http://schemas.microsoft.com/office/drawing/2014/main" id="{8411739D-08C3-354A-B864-E6D50BAC5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9240" y="5870314"/>
              <a:ext cx="553987" cy="430123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12" name="Freeform 728">
              <a:extLst>
                <a:ext uri="{FF2B5EF4-FFF2-40B4-BE49-F238E27FC236}">
                  <a16:creationId xmlns:a16="http://schemas.microsoft.com/office/drawing/2014/main" id="{2A124C41-2FDD-B941-BE57-CD0E9D5D0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9240" y="5962712"/>
              <a:ext cx="141508" cy="283564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88" name="Freeform 486">
              <a:extLst>
                <a:ext uri="{FF2B5EF4-FFF2-40B4-BE49-F238E27FC236}">
                  <a16:creationId xmlns:a16="http://schemas.microsoft.com/office/drawing/2014/main" id="{034D5C05-5E02-7D4D-AC69-8850F96E6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96377" y="8623095"/>
              <a:ext cx="319144" cy="65314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989" name="Group 988">
              <a:extLst>
                <a:ext uri="{FF2B5EF4-FFF2-40B4-BE49-F238E27FC236}">
                  <a16:creationId xmlns:a16="http://schemas.microsoft.com/office/drawing/2014/main" id="{1809A709-8C93-5748-AEC5-B35B1832FA75}"/>
                </a:ext>
              </a:extLst>
            </p:cNvPr>
            <p:cNvGrpSpPr/>
            <p:nvPr/>
          </p:nvGrpSpPr>
          <p:grpSpPr>
            <a:xfrm>
              <a:off x="10983000" y="6227154"/>
              <a:ext cx="2974673" cy="3526997"/>
              <a:chOff x="10793094" y="6127803"/>
              <a:chExt cx="3443151" cy="4082462"/>
            </a:xfrm>
            <a:grpFill/>
          </p:grpSpPr>
          <p:sp>
            <p:nvSpPr>
              <p:cNvPr id="990" name="Freeform 729">
                <a:extLst>
                  <a:ext uri="{FF2B5EF4-FFF2-40B4-BE49-F238E27FC236}">
                    <a16:creationId xmlns:a16="http://schemas.microsoft.com/office/drawing/2014/main" id="{DE4A8176-736A-904D-BE0E-CD55C9786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66357" y="8790437"/>
                <a:ext cx="540172" cy="955158"/>
              </a:xfrm>
              <a:custGeom>
                <a:avLst/>
                <a:gdLst>
                  <a:gd name="T0" fmla="*/ 52 w 53"/>
                  <a:gd name="T1" fmla="*/ 23 h 88"/>
                  <a:gd name="T2" fmla="*/ 50 w 53"/>
                  <a:gd name="T3" fmla="*/ 3 h 88"/>
                  <a:gd name="T4" fmla="*/ 46 w 53"/>
                  <a:gd name="T5" fmla="*/ 3 h 88"/>
                  <a:gd name="T6" fmla="*/ 41 w 53"/>
                  <a:gd name="T7" fmla="*/ 6 h 88"/>
                  <a:gd name="T8" fmla="*/ 38 w 53"/>
                  <a:gd name="T9" fmla="*/ 7 h 88"/>
                  <a:gd name="T10" fmla="*/ 32 w 53"/>
                  <a:gd name="T11" fmla="*/ 7 h 88"/>
                  <a:gd name="T12" fmla="*/ 28 w 53"/>
                  <a:gd name="T13" fmla="*/ 7 h 88"/>
                  <a:gd name="T14" fmla="*/ 23 w 53"/>
                  <a:gd name="T15" fmla="*/ 7 h 88"/>
                  <a:gd name="T16" fmla="*/ 24 w 53"/>
                  <a:gd name="T17" fmla="*/ 18 h 88"/>
                  <a:gd name="T18" fmla="*/ 25 w 53"/>
                  <a:gd name="T19" fmla="*/ 20 h 88"/>
                  <a:gd name="T20" fmla="*/ 27 w 53"/>
                  <a:gd name="T21" fmla="*/ 22 h 88"/>
                  <a:gd name="T22" fmla="*/ 27 w 53"/>
                  <a:gd name="T23" fmla="*/ 28 h 88"/>
                  <a:gd name="T24" fmla="*/ 25 w 53"/>
                  <a:gd name="T25" fmla="*/ 31 h 88"/>
                  <a:gd name="T26" fmla="*/ 24 w 53"/>
                  <a:gd name="T27" fmla="*/ 35 h 88"/>
                  <a:gd name="T28" fmla="*/ 20 w 53"/>
                  <a:gd name="T29" fmla="*/ 31 h 88"/>
                  <a:gd name="T30" fmla="*/ 21 w 53"/>
                  <a:gd name="T31" fmla="*/ 25 h 88"/>
                  <a:gd name="T32" fmla="*/ 16 w 53"/>
                  <a:gd name="T33" fmla="*/ 22 h 88"/>
                  <a:gd name="T34" fmla="*/ 13 w 53"/>
                  <a:gd name="T35" fmla="*/ 20 h 88"/>
                  <a:gd name="T36" fmla="*/ 2 w 53"/>
                  <a:gd name="T37" fmla="*/ 24 h 88"/>
                  <a:gd name="T38" fmla="*/ 0 w 53"/>
                  <a:gd name="T39" fmla="*/ 26 h 88"/>
                  <a:gd name="T40" fmla="*/ 1 w 53"/>
                  <a:gd name="T41" fmla="*/ 30 h 88"/>
                  <a:gd name="T42" fmla="*/ 12 w 53"/>
                  <a:gd name="T43" fmla="*/ 35 h 88"/>
                  <a:gd name="T44" fmla="*/ 13 w 53"/>
                  <a:gd name="T45" fmla="*/ 44 h 88"/>
                  <a:gd name="T46" fmla="*/ 12 w 53"/>
                  <a:gd name="T47" fmla="*/ 52 h 88"/>
                  <a:gd name="T48" fmla="*/ 6 w 53"/>
                  <a:gd name="T49" fmla="*/ 62 h 88"/>
                  <a:gd name="T50" fmla="*/ 6 w 53"/>
                  <a:gd name="T51" fmla="*/ 69 h 88"/>
                  <a:gd name="T52" fmla="*/ 8 w 53"/>
                  <a:gd name="T53" fmla="*/ 78 h 88"/>
                  <a:gd name="T54" fmla="*/ 9 w 53"/>
                  <a:gd name="T55" fmla="*/ 87 h 88"/>
                  <a:gd name="T56" fmla="*/ 12 w 53"/>
                  <a:gd name="T57" fmla="*/ 86 h 88"/>
                  <a:gd name="T58" fmla="*/ 13 w 53"/>
                  <a:gd name="T59" fmla="*/ 83 h 88"/>
                  <a:gd name="T60" fmla="*/ 11 w 53"/>
                  <a:gd name="T61" fmla="*/ 83 h 88"/>
                  <a:gd name="T62" fmla="*/ 16 w 53"/>
                  <a:gd name="T63" fmla="*/ 77 h 88"/>
                  <a:gd name="T64" fmla="*/ 25 w 53"/>
                  <a:gd name="T65" fmla="*/ 72 h 88"/>
                  <a:gd name="T66" fmla="*/ 25 w 53"/>
                  <a:gd name="T67" fmla="*/ 64 h 88"/>
                  <a:gd name="T68" fmla="*/ 21 w 53"/>
                  <a:gd name="T69" fmla="*/ 48 h 88"/>
                  <a:gd name="T70" fmla="*/ 24 w 53"/>
                  <a:gd name="T71" fmla="*/ 48 h 88"/>
                  <a:gd name="T72" fmla="*/ 29 w 53"/>
                  <a:gd name="T73" fmla="*/ 44 h 88"/>
                  <a:gd name="T74" fmla="*/ 35 w 53"/>
                  <a:gd name="T75" fmla="*/ 38 h 88"/>
                  <a:gd name="T76" fmla="*/ 40 w 53"/>
                  <a:gd name="T77" fmla="*/ 36 h 88"/>
                  <a:gd name="T78" fmla="*/ 46 w 53"/>
                  <a:gd name="T79" fmla="*/ 32 h 88"/>
                  <a:gd name="T80" fmla="*/ 52 w 53"/>
                  <a:gd name="T81" fmla="*/ 23 h 88"/>
                  <a:gd name="T82" fmla="*/ 52 w 53"/>
                  <a:gd name="T83" fmla="*/ 23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3" h="88">
                    <a:moveTo>
                      <a:pt x="52" y="23"/>
                    </a:moveTo>
                    <a:cubicBezTo>
                      <a:pt x="49" y="17"/>
                      <a:pt x="50" y="9"/>
                      <a:pt x="50" y="3"/>
                    </a:cubicBezTo>
                    <a:cubicBezTo>
                      <a:pt x="50" y="0"/>
                      <a:pt x="48" y="2"/>
                      <a:pt x="46" y="3"/>
                    </a:cubicBezTo>
                    <a:cubicBezTo>
                      <a:pt x="45" y="4"/>
                      <a:pt x="43" y="6"/>
                      <a:pt x="41" y="6"/>
                    </a:cubicBezTo>
                    <a:cubicBezTo>
                      <a:pt x="40" y="6"/>
                      <a:pt x="38" y="5"/>
                      <a:pt x="38" y="7"/>
                    </a:cubicBezTo>
                    <a:cubicBezTo>
                      <a:pt x="36" y="10"/>
                      <a:pt x="34" y="7"/>
                      <a:pt x="32" y="7"/>
                    </a:cubicBezTo>
                    <a:cubicBezTo>
                      <a:pt x="30" y="7"/>
                      <a:pt x="30" y="9"/>
                      <a:pt x="28" y="7"/>
                    </a:cubicBezTo>
                    <a:cubicBezTo>
                      <a:pt x="27" y="7"/>
                      <a:pt x="24" y="7"/>
                      <a:pt x="23" y="7"/>
                    </a:cubicBezTo>
                    <a:cubicBezTo>
                      <a:pt x="20" y="7"/>
                      <a:pt x="21" y="16"/>
                      <a:pt x="24" y="18"/>
                    </a:cubicBezTo>
                    <a:cubicBezTo>
                      <a:pt x="24" y="18"/>
                      <a:pt x="24" y="20"/>
                      <a:pt x="25" y="20"/>
                    </a:cubicBezTo>
                    <a:cubicBezTo>
                      <a:pt x="25" y="21"/>
                      <a:pt x="26" y="21"/>
                      <a:pt x="27" y="22"/>
                    </a:cubicBezTo>
                    <a:cubicBezTo>
                      <a:pt x="27" y="24"/>
                      <a:pt x="27" y="27"/>
                      <a:pt x="27" y="28"/>
                    </a:cubicBezTo>
                    <a:cubicBezTo>
                      <a:pt x="27" y="30"/>
                      <a:pt x="28" y="31"/>
                      <a:pt x="25" y="31"/>
                    </a:cubicBezTo>
                    <a:cubicBezTo>
                      <a:pt x="24" y="31"/>
                      <a:pt x="24" y="34"/>
                      <a:pt x="24" y="35"/>
                    </a:cubicBezTo>
                    <a:cubicBezTo>
                      <a:pt x="23" y="34"/>
                      <a:pt x="21" y="32"/>
                      <a:pt x="20" y="31"/>
                    </a:cubicBezTo>
                    <a:cubicBezTo>
                      <a:pt x="19" y="29"/>
                      <a:pt x="21" y="27"/>
                      <a:pt x="21" y="25"/>
                    </a:cubicBezTo>
                    <a:cubicBezTo>
                      <a:pt x="22" y="20"/>
                      <a:pt x="19" y="24"/>
                      <a:pt x="16" y="22"/>
                    </a:cubicBezTo>
                    <a:cubicBezTo>
                      <a:pt x="15" y="21"/>
                      <a:pt x="15" y="19"/>
                      <a:pt x="13" y="20"/>
                    </a:cubicBezTo>
                    <a:cubicBezTo>
                      <a:pt x="9" y="22"/>
                      <a:pt x="6" y="23"/>
                      <a:pt x="2" y="24"/>
                    </a:cubicBezTo>
                    <a:cubicBezTo>
                      <a:pt x="1" y="25"/>
                      <a:pt x="0" y="25"/>
                      <a:pt x="0" y="26"/>
                    </a:cubicBezTo>
                    <a:cubicBezTo>
                      <a:pt x="0" y="27"/>
                      <a:pt x="1" y="29"/>
                      <a:pt x="1" y="30"/>
                    </a:cubicBezTo>
                    <a:cubicBezTo>
                      <a:pt x="4" y="30"/>
                      <a:pt x="12" y="32"/>
                      <a:pt x="12" y="35"/>
                    </a:cubicBezTo>
                    <a:cubicBezTo>
                      <a:pt x="13" y="38"/>
                      <a:pt x="13" y="41"/>
                      <a:pt x="13" y="44"/>
                    </a:cubicBezTo>
                    <a:cubicBezTo>
                      <a:pt x="12" y="46"/>
                      <a:pt x="14" y="49"/>
                      <a:pt x="12" y="52"/>
                    </a:cubicBezTo>
                    <a:cubicBezTo>
                      <a:pt x="10" y="55"/>
                      <a:pt x="8" y="59"/>
                      <a:pt x="6" y="62"/>
                    </a:cubicBezTo>
                    <a:cubicBezTo>
                      <a:pt x="4" y="64"/>
                      <a:pt x="6" y="68"/>
                      <a:pt x="6" y="69"/>
                    </a:cubicBezTo>
                    <a:cubicBezTo>
                      <a:pt x="8" y="73"/>
                      <a:pt x="8" y="75"/>
                      <a:pt x="8" y="78"/>
                    </a:cubicBezTo>
                    <a:cubicBezTo>
                      <a:pt x="8" y="81"/>
                      <a:pt x="8" y="84"/>
                      <a:pt x="9" y="87"/>
                    </a:cubicBezTo>
                    <a:cubicBezTo>
                      <a:pt x="9" y="88"/>
                      <a:pt x="12" y="87"/>
                      <a:pt x="12" y="86"/>
                    </a:cubicBezTo>
                    <a:cubicBezTo>
                      <a:pt x="13" y="85"/>
                      <a:pt x="13" y="83"/>
                      <a:pt x="13" y="83"/>
                    </a:cubicBezTo>
                    <a:cubicBezTo>
                      <a:pt x="12" y="83"/>
                      <a:pt x="11" y="83"/>
                      <a:pt x="11" y="83"/>
                    </a:cubicBezTo>
                    <a:cubicBezTo>
                      <a:pt x="11" y="80"/>
                      <a:pt x="14" y="78"/>
                      <a:pt x="16" y="77"/>
                    </a:cubicBezTo>
                    <a:cubicBezTo>
                      <a:pt x="19" y="76"/>
                      <a:pt x="23" y="75"/>
                      <a:pt x="25" y="72"/>
                    </a:cubicBezTo>
                    <a:cubicBezTo>
                      <a:pt x="25" y="71"/>
                      <a:pt x="25" y="66"/>
                      <a:pt x="25" y="64"/>
                    </a:cubicBezTo>
                    <a:cubicBezTo>
                      <a:pt x="25" y="62"/>
                      <a:pt x="21" y="48"/>
                      <a:pt x="21" y="48"/>
                    </a:cubicBezTo>
                    <a:cubicBezTo>
                      <a:pt x="22" y="47"/>
                      <a:pt x="22" y="50"/>
                      <a:pt x="24" y="48"/>
                    </a:cubicBezTo>
                    <a:cubicBezTo>
                      <a:pt x="26" y="46"/>
                      <a:pt x="27" y="45"/>
                      <a:pt x="29" y="44"/>
                    </a:cubicBezTo>
                    <a:cubicBezTo>
                      <a:pt x="31" y="43"/>
                      <a:pt x="32" y="37"/>
                      <a:pt x="35" y="38"/>
                    </a:cubicBezTo>
                    <a:cubicBezTo>
                      <a:pt x="36" y="38"/>
                      <a:pt x="38" y="36"/>
                      <a:pt x="40" y="36"/>
                    </a:cubicBezTo>
                    <a:cubicBezTo>
                      <a:pt x="42" y="35"/>
                      <a:pt x="44" y="34"/>
                      <a:pt x="46" y="32"/>
                    </a:cubicBezTo>
                    <a:cubicBezTo>
                      <a:pt x="47" y="31"/>
                      <a:pt x="53" y="25"/>
                      <a:pt x="52" y="23"/>
                    </a:cubicBezTo>
                    <a:cubicBezTo>
                      <a:pt x="51" y="22"/>
                      <a:pt x="52" y="24"/>
                      <a:pt x="52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1" name="Freeform 730">
                <a:extLst>
                  <a:ext uri="{FF2B5EF4-FFF2-40B4-BE49-F238E27FC236}">
                    <a16:creationId xmlns:a16="http://schemas.microsoft.com/office/drawing/2014/main" id="{E79BB502-9961-844C-9617-A2AAC60F9F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8331" y="8760935"/>
                <a:ext cx="163794" cy="409355"/>
              </a:xfrm>
              <a:custGeom>
                <a:avLst/>
                <a:gdLst>
                  <a:gd name="T0" fmla="*/ 4 w 16"/>
                  <a:gd name="T1" fmla="*/ 25 h 38"/>
                  <a:gd name="T2" fmla="*/ 9 w 16"/>
                  <a:gd name="T3" fmla="*/ 26 h 38"/>
                  <a:gd name="T4" fmla="*/ 8 w 16"/>
                  <a:gd name="T5" fmla="*/ 31 h 38"/>
                  <a:gd name="T6" fmla="*/ 12 w 16"/>
                  <a:gd name="T7" fmla="*/ 38 h 38"/>
                  <a:gd name="T8" fmla="*/ 12 w 16"/>
                  <a:gd name="T9" fmla="*/ 34 h 38"/>
                  <a:gd name="T10" fmla="*/ 15 w 16"/>
                  <a:gd name="T11" fmla="*/ 33 h 38"/>
                  <a:gd name="T12" fmla="*/ 15 w 16"/>
                  <a:gd name="T13" fmla="*/ 27 h 38"/>
                  <a:gd name="T14" fmla="*/ 12 w 16"/>
                  <a:gd name="T15" fmla="*/ 22 h 38"/>
                  <a:gd name="T16" fmla="*/ 8 w 16"/>
                  <a:gd name="T17" fmla="*/ 20 h 38"/>
                  <a:gd name="T18" fmla="*/ 8 w 16"/>
                  <a:gd name="T19" fmla="*/ 16 h 38"/>
                  <a:gd name="T20" fmla="*/ 7 w 16"/>
                  <a:gd name="T21" fmla="*/ 14 h 38"/>
                  <a:gd name="T22" fmla="*/ 8 w 16"/>
                  <a:gd name="T23" fmla="*/ 8 h 38"/>
                  <a:gd name="T24" fmla="*/ 7 w 16"/>
                  <a:gd name="T25" fmla="*/ 3 h 38"/>
                  <a:gd name="T26" fmla="*/ 7 w 16"/>
                  <a:gd name="T27" fmla="*/ 1 h 38"/>
                  <a:gd name="T28" fmla="*/ 2 w 16"/>
                  <a:gd name="T29" fmla="*/ 0 h 38"/>
                  <a:gd name="T30" fmla="*/ 4 w 16"/>
                  <a:gd name="T31" fmla="*/ 6 h 38"/>
                  <a:gd name="T32" fmla="*/ 4 w 16"/>
                  <a:gd name="T33" fmla="*/ 14 h 38"/>
                  <a:gd name="T34" fmla="*/ 2 w 16"/>
                  <a:gd name="T35" fmla="*/ 16 h 38"/>
                  <a:gd name="T36" fmla="*/ 1 w 16"/>
                  <a:gd name="T37" fmla="*/ 20 h 38"/>
                  <a:gd name="T38" fmla="*/ 4 w 16"/>
                  <a:gd name="T39" fmla="*/ 25 h 38"/>
                  <a:gd name="T40" fmla="*/ 4 w 16"/>
                  <a:gd name="T41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" h="38">
                    <a:moveTo>
                      <a:pt x="4" y="25"/>
                    </a:moveTo>
                    <a:cubicBezTo>
                      <a:pt x="6" y="26"/>
                      <a:pt x="9" y="24"/>
                      <a:pt x="9" y="26"/>
                    </a:cubicBezTo>
                    <a:cubicBezTo>
                      <a:pt x="10" y="28"/>
                      <a:pt x="9" y="29"/>
                      <a:pt x="8" y="31"/>
                    </a:cubicBezTo>
                    <a:cubicBezTo>
                      <a:pt x="6" y="33"/>
                      <a:pt x="10" y="36"/>
                      <a:pt x="12" y="38"/>
                    </a:cubicBezTo>
                    <a:cubicBezTo>
                      <a:pt x="13" y="37"/>
                      <a:pt x="12" y="35"/>
                      <a:pt x="12" y="34"/>
                    </a:cubicBezTo>
                    <a:cubicBezTo>
                      <a:pt x="13" y="33"/>
                      <a:pt x="16" y="35"/>
                      <a:pt x="15" y="33"/>
                    </a:cubicBezTo>
                    <a:cubicBezTo>
                      <a:pt x="15" y="31"/>
                      <a:pt x="15" y="29"/>
                      <a:pt x="15" y="27"/>
                    </a:cubicBezTo>
                    <a:cubicBezTo>
                      <a:pt x="14" y="25"/>
                      <a:pt x="13" y="24"/>
                      <a:pt x="12" y="22"/>
                    </a:cubicBezTo>
                    <a:cubicBezTo>
                      <a:pt x="11" y="25"/>
                      <a:pt x="8" y="21"/>
                      <a:pt x="8" y="20"/>
                    </a:cubicBezTo>
                    <a:cubicBezTo>
                      <a:pt x="8" y="18"/>
                      <a:pt x="8" y="17"/>
                      <a:pt x="8" y="16"/>
                    </a:cubicBezTo>
                    <a:cubicBezTo>
                      <a:pt x="8" y="14"/>
                      <a:pt x="8" y="15"/>
                      <a:pt x="7" y="14"/>
                    </a:cubicBezTo>
                    <a:cubicBezTo>
                      <a:pt x="6" y="14"/>
                      <a:pt x="8" y="8"/>
                      <a:pt x="8" y="8"/>
                    </a:cubicBezTo>
                    <a:cubicBezTo>
                      <a:pt x="8" y="6"/>
                      <a:pt x="7" y="5"/>
                      <a:pt x="7" y="3"/>
                    </a:cubicBezTo>
                    <a:cubicBezTo>
                      <a:pt x="6" y="2"/>
                      <a:pt x="5" y="0"/>
                      <a:pt x="7" y="1"/>
                    </a:cubicBezTo>
                    <a:cubicBezTo>
                      <a:pt x="6" y="0"/>
                      <a:pt x="3" y="0"/>
                      <a:pt x="2" y="0"/>
                    </a:cubicBezTo>
                    <a:cubicBezTo>
                      <a:pt x="2" y="1"/>
                      <a:pt x="6" y="5"/>
                      <a:pt x="4" y="6"/>
                    </a:cubicBezTo>
                    <a:cubicBezTo>
                      <a:pt x="1" y="7"/>
                      <a:pt x="2" y="12"/>
                      <a:pt x="4" y="14"/>
                    </a:cubicBezTo>
                    <a:cubicBezTo>
                      <a:pt x="4" y="15"/>
                      <a:pt x="2" y="15"/>
                      <a:pt x="2" y="16"/>
                    </a:cubicBezTo>
                    <a:cubicBezTo>
                      <a:pt x="1" y="16"/>
                      <a:pt x="1" y="19"/>
                      <a:pt x="1" y="20"/>
                    </a:cubicBezTo>
                    <a:cubicBezTo>
                      <a:pt x="0" y="22"/>
                      <a:pt x="3" y="24"/>
                      <a:pt x="4" y="25"/>
                    </a:cubicBezTo>
                    <a:cubicBezTo>
                      <a:pt x="5" y="26"/>
                      <a:pt x="4" y="24"/>
                      <a:pt x="4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2" name="Freeform 731">
                <a:extLst>
                  <a:ext uri="{FF2B5EF4-FFF2-40B4-BE49-F238E27FC236}">
                    <a16:creationId xmlns:a16="http://schemas.microsoft.com/office/drawing/2014/main" id="{9B3CAA9E-D32A-C648-92AD-11C9544B7A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4220" y="8683490"/>
                <a:ext cx="613353" cy="542118"/>
              </a:xfrm>
              <a:custGeom>
                <a:avLst/>
                <a:gdLst>
                  <a:gd name="T0" fmla="*/ 56 w 60"/>
                  <a:gd name="T1" fmla="*/ 30 h 50"/>
                  <a:gd name="T2" fmla="*/ 55 w 60"/>
                  <a:gd name="T3" fmla="*/ 24 h 50"/>
                  <a:gd name="T4" fmla="*/ 57 w 60"/>
                  <a:gd name="T5" fmla="*/ 22 h 50"/>
                  <a:gd name="T6" fmla="*/ 57 w 60"/>
                  <a:gd name="T7" fmla="*/ 19 h 50"/>
                  <a:gd name="T8" fmla="*/ 58 w 60"/>
                  <a:gd name="T9" fmla="*/ 13 h 50"/>
                  <a:gd name="T10" fmla="*/ 56 w 60"/>
                  <a:gd name="T11" fmla="*/ 8 h 50"/>
                  <a:gd name="T12" fmla="*/ 51 w 60"/>
                  <a:gd name="T13" fmla="*/ 5 h 50"/>
                  <a:gd name="T14" fmla="*/ 48 w 60"/>
                  <a:gd name="T15" fmla="*/ 3 h 50"/>
                  <a:gd name="T16" fmla="*/ 45 w 60"/>
                  <a:gd name="T17" fmla="*/ 0 h 50"/>
                  <a:gd name="T18" fmla="*/ 38 w 60"/>
                  <a:gd name="T19" fmla="*/ 1 h 50"/>
                  <a:gd name="T20" fmla="*/ 34 w 60"/>
                  <a:gd name="T21" fmla="*/ 4 h 50"/>
                  <a:gd name="T22" fmla="*/ 35 w 60"/>
                  <a:gd name="T23" fmla="*/ 10 h 50"/>
                  <a:gd name="T24" fmla="*/ 33 w 60"/>
                  <a:gd name="T25" fmla="*/ 17 h 50"/>
                  <a:gd name="T26" fmla="*/ 37 w 60"/>
                  <a:gd name="T27" fmla="*/ 21 h 50"/>
                  <a:gd name="T28" fmla="*/ 40 w 60"/>
                  <a:gd name="T29" fmla="*/ 23 h 50"/>
                  <a:gd name="T30" fmla="*/ 39 w 60"/>
                  <a:gd name="T31" fmla="*/ 26 h 50"/>
                  <a:gd name="T32" fmla="*/ 35 w 60"/>
                  <a:gd name="T33" fmla="*/ 26 h 50"/>
                  <a:gd name="T34" fmla="*/ 31 w 60"/>
                  <a:gd name="T35" fmla="*/ 22 h 50"/>
                  <a:gd name="T36" fmla="*/ 27 w 60"/>
                  <a:gd name="T37" fmla="*/ 17 h 50"/>
                  <a:gd name="T38" fmla="*/ 20 w 60"/>
                  <a:gd name="T39" fmla="*/ 18 h 50"/>
                  <a:gd name="T40" fmla="*/ 16 w 60"/>
                  <a:gd name="T41" fmla="*/ 16 h 50"/>
                  <a:gd name="T42" fmla="*/ 14 w 60"/>
                  <a:gd name="T43" fmla="*/ 16 h 50"/>
                  <a:gd name="T44" fmla="*/ 11 w 60"/>
                  <a:gd name="T45" fmla="*/ 14 h 50"/>
                  <a:gd name="T46" fmla="*/ 11 w 60"/>
                  <a:gd name="T47" fmla="*/ 20 h 50"/>
                  <a:gd name="T48" fmla="*/ 10 w 60"/>
                  <a:gd name="T49" fmla="*/ 24 h 50"/>
                  <a:gd name="T50" fmla="*/ 2 w 60"/>
                  <a:gd name="T51" fmla="*/ 24 h 50"/>
                  <a:gd name="T52" fmla="*/ 1 w 60"/>
                  <a:gd name="T53" fmla="*/ 29 h 50"/>
                  <a:gd name="T54" fmla="*/ 3 w 60"/>
                  <a:gd name="T55" fmla="*/ 43 h 50"/>
                  <a:gd name="T56" fmla="*/ 8 w 60"/>
                  <a:gd name="T57" fmla="*/ 48 h 50"/>
                  <a:gd name="T58" fmla="*/ 16 w 60"/>
                  <a:gd name="T59" fmla="*/ 50 h 50"/>
                  <a:gd name="T60" fmla="*/ 18 w 60"/>
                  <a:gd name="T61" fmla="*/ 50 h 50"/>
                  <a:gd name="T62" fmla="*/ 22 w 60"/>
                  <a:gd name="T63" fmla="*/ 50 h 50"/>
                  <a:gd name="T64" fmla="*/ 28 w 60"/>
                  <a:gd name="T65" fmla="*/ 47 h 50"/>
                  <a:gd name="T66" fmla="*/ 31 w 60"/>
                  <a:gd name="T67" fmla="*/ 44 h 50"/>
                  <a:gd name="T68" fmla="*/ 35 w 60"/>
                  <a:gd name="T69" fmla="*/ 41 h 50"/>
                  <a:gd name="T70" fmla="*/ 37 w 60"/>
                  <a:gd name="T71" fmla="*/ 38 h 50"/>
                  <a:gd name="T72" fmla="*/ 43 w 60"/>
                  <a:gd name="T73" fmla="*/ 38 h 50"/>
                  <a:gd name="T74" fmla="*/ 42 w 60"/>
                  <a:gd name="T75" fmla="*/ 35 h 50"/>
                  <a:gd name="T76" fmla="*/ 46 w 60"/>
                  <a:gd name="T77" fmla="*/ 33 h 50"/>
                  <a:gd name="T78" fmla="*/ 56 w 60"/>
                  <a:gd name="T79" fmla="*/ 30 h 50"/>
                  <a:gd name="T80" fmla="*/ 56 w 60"/>
                  <a:gd name="T81" fmla="*/ 3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0" h="50">
                    <a:moveTo>
                      <a:pt x="56" y="30"/>
                    </a:moveTo>
                    <a:cubicBezTo>
                      <a:pt x="54" y="27"/>
                      <a:pt x="56" y="27"/>
                      <a:pt x="55" y="24"/>
                    </a:cubicBezTo>
                    <a:cubicBezTo>
                      <a:pt x="55" y="23"/>
                      <a:pt x="56" y="23"/>
                      <a:pt x="57" y="22"/>
                    </a:cubicBezTo>
                    <a:cubicBezTo>
                      <a:pt x="58" y="21"/>
                      <a:pt x="57" y="20"/>
                      <a:pt x="57" y="19"/>
                    </a:cubicBezTo>
                    <a:cubicBezTo>
                      <a:pt x="56" y="17"/>
                      <a:pt x="56" y="14"/>
                      <a:pt x="58" y="13"/>
                    </a:cubicBezTo>
                    <a:cubicBezTo>
                      <a:pt x="60" y="12"/>
                      <a:pt x="57" y="9"/>
                      <a:pt x="56" y="8"/>
                    </a:cubicBezTo>
                    <a:cubicBezTo>
                      <a:pt x="55" y="6"/>
                      <a:pt x="53" y="5"/>
                      <a:pt x="51" y="5"/>
                    </a:cubicBezTo>
                    <a:cubicBezTo>
                      <a:pt x="50" y="4"/>
                      <a:pt x="49" y="3"/>
                      <a:pt x="48" y="3"/>
                    </a:cubicBezTo>
                    <a:cubicBezTo>
                      <a:pt x="47" y="2"/>
                      <a:pt x="46" y="1"/>
                      <a:pt x="45" y="0"/>
                    </a:cubicBezTo>
                    <a:cubicBezTo>
                      <a:pt x="45" y="0"/>
                      <a:pt x="39" y="1"/>
                      <a:pt x="38" y="1"/>
                    </a:cubicBezTo>
                    <a:cubicBezTo>
                      <a:pt x="36" y="1"/>
                      <a:pt x="36" y="3"/>
                      <a:pt x="34" y="4"/>
                    </a:cubicBezTo>
                    <a:cubicBezTo>
                      <a:pt x="33" y="6"/>
                      <a:pt x="34" y="9"/>
                      <a:pt x="35" y="10"/>
                    </a:cubicBezTo>
                    <a:cubicBezTo>
                      <a:pt x="35" y="13"/>
                      <a:pt x="33" y="14"/>
                      <a:pt x="33" y="17"/>
                    </a:cubicBezTo>
                    <a:cubicBezTo>
                      <a:pt x="33" y="18"/>
                      <a:pt x="35" y="21"/>
                      <a:pt x="37" y="21"/>
                    </a:cubicBezTo>
                    <a:cubicBezTo>
                      <a:pt x="39" y="21"/>
                      <a:pt x="40" y="20"/>
                      <a:pt x="40" y="23"/>
                    </a:cubicBezTo>
                    <a:cubicBezTo>
                      <a:pt x="40" y="25"/>
                      <a:pt x="40" y="26"/>
                      <a:pt x="39" y="26"/>
                    </a:cubicBezTo>
                    <a:cubicBezTo>
                      <a:pt x="37" y="27"/>
                      <a:pt x="36" y="28"/>
                      <a:pt x="35" y="26"/>
                    </a:cubicBezTo>
                    <a:cubicBezTo>
                      <a:pt x="34" y="24"/>
                      <a:pt x="33" y="22"/>
                      <a:pt x="31" y="22"/>
                    </a:cubicBezTo>
                    <a:cubicBezTo>
                      <a:pt x="29" y="21"/>
                      <a:pt x="28" y="19"/>
                      <a:pt x="27" y="17"/>
                    </a:cubicBezTo>
                    <a:cubicBezTo>
                      <a:pt x="25" y="21"/>
                      <a:pt x="23" y="19"/>
                      <a:pt x="20" y="18"/>
                    </a:cubicBezTo>
                    <a:cubicBezTo>
                      <a:pt x="18" y="18"/>
                      <a:pt x="18" y="16"/>
                      <a:pt x="16" y="16"/>
                    </a:cubicBezTo>
                    <a:cubicBezTo>
                      <a:pt x="16" y="16"/>
                      <a:pt x="15" y="17"/>
                      <a:pt x="14" y="16"/>
                    </a:cubicBezTo>
                    <a:cubicBezTo>
                      <a:pt x="13" y="16"/>
                      <a:pt x="13" y="14"/>
                      <a:pt x="11" y="14"/>
                    </a:cubicBezTo>
                    <a:cubicBezTo>
                      <a:pt x="11" y="16"/>
                      <a:pt x="11" y="18"/>
                      <a:pt x="11" y="20"/>
                    </a:cubicBezTo>
                    <a:cubicBezTo>
                      <a:pt x="11" y="22"/>
                      <a:pt x="12" y="24"/>
                      <a:pt x="10" y="24"/>
                    </a:cubicBezTo>
                    <a:cubicBezTo>
                      <a:pt x="7" y="24"/>
                      <a:pt x="4" y="24"/>
                      <a:pt x="2" y="24"/>
                    </a:cubicBezTo>
                    <a:cubicBezTo>
                      <a:pt x="1" y="24"/>
                      <a:pt x="1" y="28"/>
                      <a:pt x="1" y="29"/>
                    </a:cubicBezTo>
                    <a:cubicBezTo>
                      <a:pt x="1" y="33"/>
                      <a:pt x="0" y="40"/>
                      <a:pt x="3" y="43"/>
                    </a:cubicBezTo>
                    <a:cubicBezTo>
                      <a:pt x="4" y="44"/>
                      <a:pt x="7" y="48"/>
                      <a:pt x="8" y="48"/>
                    </a:cubicBezTo>
                    <a:cubicBezTo>
                      <a:pt x="10" y="47"/>
                      <a:pt x="19" y="47"/>
                      <a:pt x="16" y="50"/>
                    </a:cubicBezTo>
                    <a:cubicBezTo>
                      <a:pt x="18" y="50"/>
                      <a:pt x="17" y="50"/>
                      <a:pt x="18" y="50"/>
                    </a:cubicBezTo>
                    <a:cubicBezTo>
                      <a:pt x="20" y="49"/>
                      <a:pt x="21" y="50"/>
                      <a:pt x="22" y="50"/>
                    </a:cubicBezTo>
                    <a:cubicBezTo>
                      <a:pt x="25" y="50"/>
                      <a:pt x="27" y="50"/>
                      <a:pt x="28" y="47"/>
                    </a:cubicBezTo>
                    <a:cubicBezTo>
                      <a:pt x="29" y="46"/>
                      <a:pt x="30" y="45"/>
                      <a:pt x="31" y="44"/>
                    </a:cubicBezTo>
                    <a:cubicBezTo>
                      <a:pt x="32" y="43"/>
                      <a:pt x="34" y="43"/>
                      <a:pt x="35" y="41"/>
                    </a:cubicBezTo>
                    <a:cubicBezTo>
                      <a:pt x="36" y="40"/>
                      <a:pt x="36" y="39"/>
                      <a:pt x="37" y="38"/>
                    </a:cubicBezTo>
                    <a:cubicBezTo>
                      <a:pt x="39" y="38"/>
                      <a:pt x="41" y="38"/>
                      <a:pt x="43" y="38"/>
                    </a:cubicBezTo>
                    <a:cubicBezTo>
                      <a:pt x="42" y="37"/>
                      <a:pt x="42" y="35"/>
                      <a:pt x="42" y="35"/>
                    </a:cubicBezTo>
                    <a:cubicBezTo>
                      <a:pt x="44" y="34"/>
                      <a:pt x="45" y="34"/>
                      <a:pt x="46" y="33"/>
                    </a:cubicBezTo>
                    <a:cubicBezTo>
                      <a:pt x="49" y="32"/>
                      <a:pt x="53" y="31"/>
                      <a:pt x="56" y="30"/>
                    </a:cubicBezTo>
                    <a:cubicBezTo>
                      <a:pt x="55" y="29"/>
                      <a:pt x="55" y="30"/>
                      <a:pt x="56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3" name="Freeform 732">
                <a:extLst>
                  <a:ext uri="{FF2B5EF4-FFF2-40B4-BE49-F238E27FC236}">
                    <a16:creationId xmlns:a16="http://schemas.microsoft.com/office/drawing/2014/main" id="{9691E742-4288-B249-A718-F919ACC04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7237" y="9170288"/>
                <a:ext cx="651689" cy="682258"/>
              </a:xfrm>
              <a:custGeom>
                <a:avLst/>
                <a:gdLst>
                  <a:gd name="T0" fmla="*/ 33 w 64"/>
                  <a:gd name="T1" fmla="*/ 5 h 63"/>
                  <a:gd name="T2" fmla="*/ 31 w 64"/>
                  <a:gd name="T3" fmla="*/ 2 h 63"/>
                  <a:gd name="T4" fmla="*/ 28 w 64"/>
                  <a:gd name="T5" fmla="*/ 2 h 63"/>
                  <a:gd name="T6" fmla="*/ 18 w 64"/>
                  <a:gd name="T7" fmla="*/ 2 h 63"/>
                  <a:gd name="T8" fmla="*/ 10 w 64"/>
                  <a:gd name="T9" fmla="*/ 2 h 63"/>
                  <a:gd name="T10" fmla="*/ 7 w 64"/>
                  <a:gd name="T11" fmla="*/ 0 h 63"/>
                  <a:gd name="T12" fmla="*/ 4 w 64"/>
                  <a:gd name="T13" fmla="*/ 2 h 63"/>
                  <a:gd name="T14" fmla="*/ 1 w 64"/>
                  <a:gd name="T15" fmla="*/ 2 h 63"/>
                  <a:gd name="T16" fmla="*/ 6 w 64"/>
                  <a:gd name="T17" fmla="*/ 14 h 63"/>
                  <a:gd name="T18" fmla="*/ 9 w 64"/>
                  <a:gd name="T19" fmla="*/ 21 h 63"/>
                  <a:gd name="T20" fmla="*/ 13 w 64"/>
                  <a:gd name="T21" fmla="*/ 29 h 63"/>
                  <a:gd name="T22" fmla="*/ 13 w 64"/>
                  <a:gd name="T23" fmla="*/ 34 h 63"/>
                  <a:gd name="T24" fmla="*/ 14 w 64"/>
                  <a:gd name="T25" fmla="*/ 42 h 63"/>
                  <a:gd name="T26" fmla="*/ 16 w 64"/>
                  <a:gd name="T27" fmla="*/ 51 h 63"/>
                  <a:gd name="T28" fmla="*/ 22 w 64"/>
                  <a:gd name="T29" fmla="*/ 61 h 63"/>
                  <a:gd name="T30" fmla="*/ 28 w 64"/>
                  <a:gd name="T31" fmla="*/ 62 h 63"/>
                  <a:gd name="T32" fmla="*/ 33 w 64"/>
                  <a:gd name="T33" fmla="*/ 62 h 63"/>
                  <a:gd name="T34" fmla="*/ 38 w 64"/>
                  <a:gd name="T35" fmla="*/ 58 h 63"/>
                  <a:gd name="T36" fmla="*/ 38 w 64"/>
                  <a:gd name="T37" fmla="*/ 40 h 63"/>
                  <a:gd name="T38" fmla="*/ 38 w 64"/>
                  <a:gd name="T39" fmla="*/ 28 h 63"/>
                  <a:gd name="T40" fmla="*/ 39 w 64"/>
                  <a:gd name="T41" fmla="*/ 26 h 63"/>
                  <a:gd name="T42" fmla="*/ 43 w 64"/>
                  <a:gd name="T43" fmla="*/ 26 h 63"/>
                  <a:gd name="T44" fmla="*/ 43 w 64"/>
                  <a:gd name="T45" fmla="*/ 7 h 63"/>
                  <a:gd name="T46" fmla="*/ 51 w 64"/>
                  <a:gd name="T47" fmla="*/ 6 h 63"/>
                  <a:gd name="T48" fmla="*/ 53 w 64"/>
                  <a:gd name="T49" fmla="*/ 5 h 63"/>
                  <a:gd name="T50" fmla="*/ 56 w 64"/>
                  <a:gd name="T51" fmla="*/ 8 h 63"/>
                  <a:gd name="T52" fmla="*/ 58 w 64"/>
                  <a:gd name="T53" fmla="*/ 6 h 63"/>
                  <a:gd name="T54" fmla="*/ 62 w 64"/>
                  <a:gd name="T55" fmla="*/ 5 h 63"/>
                  <a:gd name="T56" fmla="*/ 59 w 64"/>
                  <a:gd name="T57" fmla="*/ 2 h 63"/>
                  <a:gd name="T58" fmla="*/ 45 w 64"/>
                  <a:gd name="T59" fmla="*/ 5 h 63"/>
                  <a:gd name="T60" fmla="*/ 33 w 64"/>
                  <a:gd name="T61" fmla="*/ 5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4" h="63">
                    <a:moveTo>
                      <a:pt x="33" y="5"/>
                    </a:moveTo>
                    <a:cubicBezTo>
                      <a:pt x="32" y="5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5" y="2"/>
                      <a:pt x="21" y="2"/>
                      <a:pt x="18" y="2"/>
                    </a:cubicBezTo>
                    <a:cubicBezTo>
                      <a:pt x="15" y="2"/>
                      <a:pt x="13" y="2"/>
                      <a:pt x="10" y="2"/>
                    </a:cubicBezTo>
                    <a:cubicBezTo>
                      <a:pt x="9" y="2"/>
                      <a:pt x="9" y="0"/>
                      <a:pt x="7" y="0"/>
                    </a:cubicBezTo>
                    <a:cubicBezTo>
                      <a:pt x="6" y="0"/>
                      <a:pt x="5" y="2"/>
                      <a:pt x="4" y="2"/>
                    </a:cubicBezTo>
                    <a:cubicBezTo>
                      <a:pt x="3" y="2"/>
                      <a:pt x="2" y="2"/>
                      <a:pt x="1" y="2"/>
                    </a:cubicBezTo>
                    <a:cubicBezTo>
                      <a:pt x="0" y="7"/>
                      <a:pt x="4" y="9"/>
                      <a:pt x="6" y="14"/>
                    </a:cubicBezTo>
                    <a:cubicBezTo>
                      <a:pt x="7" y="16"/>
                      <a:pt x="8" y="19"/>
                      <a:pt x="9" y="21"/>
                    </a:cubicBezTo>
                    <a:cubicBezTo>
                      <a:pt x="10" y="24"/>
                      <a:pt x="12" y="26"/>
                      <a:pt x="13" y="29"/>
                    </a:cubicBezTo>
                    <a:cubicBezTo>
                      <a:pt x="13" y="30"/>
                      <a:pt x="13" y="33"/>
                      <a:pt x="13" y="34"/>
                    </a:cubicBezTo>
                    <a:cubicBezTo>
                      <a:pt x="13" y="37"/>
                      <a:pt x="14" y="39"/>
                      <a:pt x="14" y="42"/>
                    </a:cubicBezTo>
                    <a:cubicBezTo>
                      <a:pt x="15" y="45"/>
                      <a:pt x="15" y="48"/>
                      <a:pt x="16" y="51"/>
                    </a:cubicBezTo>
                    <a:cubicBezTo>
                      <a:pt x="17" y="55"/>
                      <a:pt x="20" y="58"/>
                      <a:pt x="22" y="61"/>
                    </a:cubicBezTo>
                    <a:cubicBezTo>
                      <a:pt x="25" y="58"/>
                      <a:pt x="25" y="60"/>
                      <a:pt x="28" y="62"/>
                    </a:cubicBezTo>
                    <a:cubicBezTo>
                      <a:pt x="29" y="63"/>
                      <a:pt x="32" y="63"/>
                      <a:pt x="33" y="62"/>
                    </a:cubicBezTo>
                    <a:cubicBezTo>
                      <a:pt x="36" y="62"/>
                      <a:pt x="38" y="61"/>
                      <a:pt x="38" y="58"/>
                    </a:cubicBezTo>
                    <a:cubicBezTo>
                      <a:pt x="38" y="52"/>
                      <a:pt x="38" y="46"/>
                      <a:pt x="38" y="40"/>
                    </a:cubicBezTo>
                    <a:cubicBezTo>
                      <a:pt x="38" y="36"/>
                      <a:pt x="38" y="32"/>
                      <a:pt x="38" y="28"/>
                    </a:cubicBezTo>
                    <a:cubicBezTo>
                      <a:pt x="38" y="27"/>
                      <a:pt x="38" y="26"/>
                      <a:pt x="39" y="26"/>
                    </a:cubicBezTo>
                    <a:cubicBezTo>
                      <a:pt x="39" y="26"/>
                      <a:pt x="43" y="26"/>
                      <a:pt x="43" y="26"/>
                    </a:cubicBezTo>
                    <a:cubicBezTo>
                      <a:pt x="43" y="20"/>
                      <a:pt x="43" y="13"/>
                      <a:pt x="43" y="7"/>
                    </a:cubicBezTo>
                    <a:cubicBezTo>
                      <a:pt x="46" y="8"/>
                      <a:pt x="48" y="6"/>
                      <a:pt x="51" y="6"/>
                    </a:cubicBezTo>
                    <a:cubicBezTo>
                      <a:pt x="51" y="5"/>
                      <a:pt x="52" y="5"/>
                      <a:pt x="53" y="5"/>
                    </a:cubicBezTo>
                    <a:cubicBezTo>
                      <a:pt x="53" y="5"/>
                      <a:pt x="55" y="8"/>
                      <a:pt x="56" y="8"/>
                    </a:cubicBezTo>
                    <a:cubicBezTo>
                      <a:pt x="57" y="7"/>
                      <a:pt x="56" y="6"/>
                      <a:pt x="58" y="6"/>
                    </a:cubicBezTo>
                    <a:cubicBezTo>
                      <a:pt x="59" y="6"/>
                      <a:pt x="60" y="5"/>
                      <a:pt x="62" y="5"/>
                    </a:cubicBezTo>
                    <a:cubicBezTo>
                      <a:pt x="64" y="4"/>
                      <a:pt x="60" y="2"/>
                      <a:pt x="59" y="2"/>
                    </a:cubicBezTo>
                    <a:cubicBezTo>
                      <a:pt x="54" y="2"/>
                      <a:pt x="50" y="5"/>
                      <a:pt x="45" y="5"/>
                    </a:cubicBezTo>
                    <a:cubicBezTo>
                      <a:pt x="41" y="5"/>
                      <a:pt x="37" y="5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4" name="Freeform 733">
                <a:extLst>
                  <a:ext uri="{FF2B5EF4-FFF2-40B4-BE49-F238E27FC236}">
                    <a16:creationId xmlns:a16="http://schemas.microsoft.com/office/drawing/2014/main" id="{472601B3-490F-2842-9D66-4272F5B7B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84660" y="7945921"/>
                <a:ext cx="930489" cy="1028915"/>
              </a:xfrm>
              <a:custGeom>
                <a:avLst/>
                <a:gdLst>
                  <a:gd name="T0" fmla="*/ 89 w 91"/>
                  <a:gd name="T1" fmla="*/ 10 h 95"/>
                  <a:gd name="T2" fmla="*/ 83 w 91"/>
                  <a:gd name="T3" fmla="*/ 4 h 95"/>
                  <a:gd name="T4" fmla="*/ 77 w 91"/>
                  <a:gd name="T5" fmla="*/ 6 h 95"/>
                  <a:gd name="T6" fmla="*/ 72 w 91"/>
                  <a:gd name="T7" fmla="*/ 1 h 95"/>
                  <a:gd name="T8" fmla="*/ 65 w 91"/>
                  <a:gd name="T9" fmla="*/ 1 h 95"/>
                  <a:gd name="T10" fmla="*/ 57 w 91"/>
                  <a:gd name="T11" fmla="*/ 2 h 95"/>
                  <a:gd name="T12" fmla="*/ 48 w 91"/>
                  <a:gd name="T13" fmla="*/ 6 h 95"/>
                  <a:gd name="T14" fmla="*/ 35 w 91"/>
                  <a:gd name="T15" fmla="*/ 2 h 95"/>
                  <a:gd name="T16" fmla="*/ 30 w 91"/>
                  <a:gd name="T17" fmla="*/ 12 h 95"/>
                  <a:gd name="T18" fmla="*/ 19 w 91"/>
                  <a:gd name="T19" fmla="*/ 35 h 95"/>
                  <a:gd name="T20" fmla="*/ 17 w 91"/>
                  <a:gd name="T21" fmla="*/ 48 h 95"/>
                  <a:gd name="T22" fmla="*/ 10 w 91"/>
                  <a:gd name="T23" fmla="*/ 49 h 95"/>
                  <a:gd name="T24" fmla="*/ 2 w 91"/>
                  <a:gd name="T25" fmla="*/ 55 h 95"/>
                  <a:gd name="T26" fmla="*/ 1 w 91"/>
                  <a:gd name="T27" fmla="*/ 59 h 95"/>
                  <a:gd name="T28" fmla="*/ 18 w 91"/>
                  <a:gd name="T29" fmla="*/ 57 h 95"/>
                  <a:gd name="T30" fmla="*/ 26 w 91"/>
                  <a:gd name="T31" fmla="*/ 68 h 95"/>
                  <a:gd name="T32" fmla="*/ 35 w 91"/>
                  <a:gd name="T33" fmla="*/ 63 h 95"/>
                  <a:gd name="T34" fmla="*/ 41 w 91"/>
                  <a:gd name="T35" fmla="*/ 64 h 95"/>
                  <a:gd name="T36" fmla="*/ 46 w 91"/>
                  <a:gd name="T37" fmla="*/ 70 h 95"/>
                  <a:gd name="T38" fmla="*/ 47 w 91"/>
                  <a:gd name="T39" fmla="*/ 78 h 95"/>
                  <a:gd name="T40" fmla="*/ 53 w 91"/>
                  <a:gd name="T41" fmla="*/ 82 h 95"/>
                  <a:gd name="T42" fmla="*/ 60 w 91"/>
                  <a:gd name="T43" fmla="*/ 84 h 95"/>
                  <a:gd name="T44" fmla="*/ 66 w 91"/>
                  <a:gd name="T45" fmla="*/ 87 h 95"/>
                  <a:gd name="T46" fmla="*/ 76 w 91"/>
                  <a:gd name="T47" fmla="*/ 90 h 95"/>
                  <a:gd name="T48" fmla="*/ 84 w 91"/>
                  <a:gd name="T49" fmla="*/ 94 h 95"/>
                  <a:gd name="T50" fmla="*/ 77 w 91"/>
                  <a:gd name="T51" fmla="*/ 85 h 95"/>
                  <a:gd name="T52" fmla="*/ 78 w 91"/>
                  <a:gd name="T53" fmla="*/ 73 h 95"/>
                  <a:gd name="T54" fmla="*/ 80 w 91"/>
                  <a:gd name="T55" fmla="*/ 70 h 95"/>
                  <a:gd name="T56" fmla="*/ 84 w 91"/>
                  <a:gd name="T57" fmla="*/ 63 h 95"/>
                  <a:gd name="T58" fmla="*/ 81 w 91"/>
                  <a:gd name="T59" fmla="*/ 55 h 95"/>
                  <a:gd name="T60" fmla="*/ 81 w 91"/>
                  <a:gd name="T61" fmla="*/ 45 h 95"/>
                  <a:gd name="T62" fmla="*/ 83 w 91"/>
                  <a:gd name="T63" fmla="*/ 28 h 95"/>
                  <a:gd name="T64" fmla="*/ 90 w 91"/>
                  <a:gd name="T65" fmla="*/ 18 h 95"/>
                  <a:gd name="T66" fmla="*/ 90 w 91"/>
                  <a:gd name="T67" fmla="*/ 1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1" h="95">
                    <a:moveTo>
                      <a:pt x="90" y="15"/>
                    </a:moveTo>
                    <a:cubicBezTo>
                      <a:pt x="89" y="14"/>
                      <a:pt x="89" y="12"/>
                      <a:pt x="89" y="10"/>
                    </a:cubicBezTo>
                    <a:cubicBezTo>
                      <a:pt x="89" y="9"/>
                      <a:pt x="87" y="8"/>
                      <a:pt x="86" y="7"/>
                    </a:cubicBezTo>
                    <a:cubicBezTo>
                      <a:pt x="86" y="6"/>
                      <a:pt x="84" y="4"/>
                      <a:pt x="83" y="4"/>
                    </a:cubicBezTo>
                    <a:cubicBezTo>
                      <a:pt x="82" y="4"/>
                      <a:pt x="82" y="6"/>
                      <a:pt x="80" y="5"/>
                    </a:cubicBezTo>
                    <a:cubicBezTo>
                      <a:pt x="78" y="4"/>
                      <a:pt x="79" y="5"/>
                      <a:pt x="77" y="6"/>
                    </a:cubicBezTo>
                    <a:cubicBezTo>
                      <a:pt x="77" y="6"/>
                      <a:pt x="75" y="5"/>
                      <a:pt x="75" y="4"/>
                    </a:cubicBezTo>
                    <a:cubicBezTo>
                      <a:pt x="74" y="3"/>
                      <a:pt x="73" y="2"/>
                      <a:pt x="72" y="1"/>
                    </a:cubicBezTo>
                    <a:cubicBezTo>
                      <a:pt x="71" y="0"/>
                      <a:pt x="70" y="2"/>
                      <a:pt x="69" y="2"/>
                    </a:cubicBezTo>
                    <a:cubicBezTo>
                      <a:pt x="68" y="3"/>
                      <a:pt x="66" y="2"/>
                      <a:pt x="65" y="1"/>
                    </a:cubicBezTo>
                    <a:cubicBezTo>
                      <a:pt x="63" y="0"/>
                      <a:pt x="63" y="1"/>
                      <a:pt x="61" y="2"/>
                    </a:cubicBezTo>
                    <a:cubicBezTo>
                      <a:pt x="60" y="3"/>
                      <a:pt x="58" y="2"/>
                      <a:pt x="57" y="2"/>
                    </a:cubicBezTo>
                    <a:cubicBezTo>
                      <a:pt x="56" y="3"/>
                      <a:pt x="53" y="3"/>
                      <a:pt x="52" y="3"/>
                    </a:cubicBezTo>
                    <a:cubicBezTo>
                      <a:pt x="49" y="1"/>
                      <a:pt x="51" y="6"/>
                      <a:pt x="48" y="6"/>
                    </a:cubicBezTo>
                    <a:cubicBezTo>
                      <a:pt x="46" y="7"/>
                      <a:pt x="42" y="6"/>
                      <a:pt x="40" y="5"/>
                    </a:cubicBezTo>
                    <a:cubicBezTo>
                      <a:pt x="38" y="4"/>
                      <a:pt x="37" y="2"/>
                      <a:pt x="35" y="2"/>
                    </a:cubicBezTo>
                    <a:cubicBezTo>
                      <a:pt x="34" y="1"/>
                      <a:pt x="32" y="3"/>
                      <a:pt x="31" y="4"/>
                    </a:cubicBezTo>
                    <a:cubicBezTo>
                      <a:pt x="29" y="6"/>
                      <a:pt x="31" y="9"/>
                      <a:pt x="30" y="12"/>
                    </a:cubicBezTo>
                    <a:cubicBezTo>
                      <a:pt x="27" y="17"/>
                      <a:pt x="27" y="23"/>
                      <a:pt x="24" y="27"/>
                    </a:cubicBezTo>
                    <a:cubicBezTo>
                      <a:pt x="22" y="30"/>
                      <a:pt x="21" y="32"/>
                      <a:pt x="19" y="35"/>
                    </a:cubicBezTo>
                    <a:cubicBezTo>
                      <a:pt x="18" y="37"/>
                      <a:pt x="18" y="39"/>
                      <a:pt x="18" y="41"/>
                    </a:cubicBezTo>
                    <a:cubicBezTo>
                      <a:pt x="18" y="44"/>
                      <a:pt x="19" y="46"/>
                      <a:pt x="17" y="48"/>
                    </a:cubicBezTo>
                    <a:cubicBezTo>
                      <a:pt x="16" y="48"/>
                      <a:pt x="11" y="51"/>
                      <a:pt x="11" y="51"/>
                    </a:cubicBezTo>
                    <a:cubicBezTo>
                      <a:pt x="10" y="51"/>
                      <a:pt x="12" y="48"/>
                      <a:pt x="10" y="49"/>
                    </a:cubicBezTo>
                    <a:cubicBezTo>
                      <a:pt x="7" y="51"/>
                      <a:pt x="7" y="53"/>
                      <a:pt x="5" y="50"/>
                    </a:cubicBezTo>
                    <a:cubicBezTo>
                      <a:pt x="4" y="51"/>
                      <a:pt x="2" y="53"/>
                      <a:pt x="2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0" y="57"/>
                      <a:pt x="1" y="58"/>
                      <a:pt x="1" y="59"/>
                    </a:cubicBezTo>
                    <a:cubicBezTo>
                      <a:pt x="5" y="56"/>
                      <a:pt x="8" y="57"/>
                      <a:pt x="13" y="57"/>
                    </a:cubicBezTo>
                    <a:cubicBezTo>
                      <a:pt x="15" y="57"/>
                      <a:pt x="16" y="57"/>
                      <a:pt x="18" y="57"/>
                    </a:cubicBezTo>
                    <a:cubicBezTo>
                      <a:pt x="20" y="57"/>
                      <a:pt x="21" y="60"/>
                      <a:pt x="22" y="62"/>
                    </a:cubicBezTo>
                    <a:cubicBezTo>
                      <a:pt x="23" y="64"/>
                      <a:pt x="24" y="67"/>
                      <a:pt x="26" y="68"/>
                    </a:cubicBezTo>
                    <a:cubicBezTo>
                      <a:pt x="27" y="69"/>
                      <a:pt x="31" y="68"/>
                      <a:pt x="33" y="67"/>
                    </a:cubicBezTo>
                    <a:cubicBezTo>
                      <a:pt x="34" y="67"/>
                      <a:pt x="34" y="64"/>
                      <a:pt x="35" y="63"/>
                    </a:cubicBezTo>
                    <a:cubicBezTo>
                      <a:pt x="35" y="61"/>
                      <a:pt x="38" y="62"/>
                      <a:pt x="39" y="62"/>
                    </a:cubicBezTo>
                    <a:cubicBezTo>
                      <a:pt x="39" y="64"/>
                      <a:pt x="39" y="64"/>
                      <a:pt x="41" y="64"/>
                    </a:cubicBezTo>
                    <a:cubicBezTo>
                      <a:pt x="42" y="64"/>
                      <a:pt x="45" y="63"/>
                      <a:pt x="45" y="65"/>
                    </a:cubicBezTo>
                    <a:cubicBezTo>
                      <a:pt x="45" y="67"/>
                      <a:pt x="46" y="68"/>
                      <a:pt x="46" y="70"/>
                    </a:cubicBezTo>
                    <a:cubicBezTo>
                      <a:pt x="46" y="71"/>
                      <a:pt x="46" y="72"/>
                      <a:pt x="45" y="74"/>
                    </a:cubicBezTo>
                    <a:cubicBezTo>
                      <a:pt x="45" y="75"/>
                      <a:pt x="46" y="77"/>
                      <a:pt x="47" y="78"/>
                    </a:cubicBezTo>
                    <a:cubicBezTo>
                      <a:pt x="48" y="79"/>
                      <a:pt x="47" y="81"/>
                      <a:pt x="47" y="82"/>
                    </a:cubicBezTo>
                    <a:cubicBezTo>
                      <a:pt x="47" y="85"/>
                      <a:pt x="52" y="82"/>
                      <a:pt x="53" y="82"/>
                    </a:cubicBezTo>
                    <a:cubicBezTo>
                      <a:pt x="55" y="82"/>
                      <a:pt x="56" y="82"/>
                      <a:pt x="57" y="83"/>
                    </a:cubicBezTo>
                    <a:cubicBezTo>
                      <a:pt x="59" y="85"/>
                      <a:pt x="58" y="84"/>
                      <a:pt x="60" y="84"/>
                    </a:cubicBezTo>
                    <a:cubicBezTo>
                      <a:pt x="62" y="84"/>
                      <a:pt x="62" y="85"/>
                      <a:pt x="63" y="86"/>
                    </a:cubicBezTo>
                    <a:cubicBezTo>
                      <a:pt x="64" y="86"/>
                      <a:pt x="65" y="87"/>
                      <a:pt x="66" y="87"/>
                    </a:cubicBezTo>
                    <a:cubicBezTo>
                      <a:pt x="69" y="88"/>
                      <a:pt x="70" y="88"/>
                      <a:pt x="71" y="85"/>
                    </a:cubicBezTo>
                    <a:cubicBezTo>
                      <a:pt x="72" y="88"/>
                      <a:pt x="73" y="89"/>
                      <a:pt x="76" y="90"/>
                    </a:cubicBezTo>
                    <a:cubicBezTo>
                      <a:pt x="78" y="91"/>
                      <a:pt x="78" y="94"/>
                      <a:pt x="80" y="95"/>
                    </a:cubicBezTo>
                    <a:cubicBezTo>
                      <a:pt x="80" y="95"/>
                      <a:pt x="84" y="94"/>
                      <a:pt x="84" y="94"/>
                    </a:cubicBezTo>
                    <a:cubicBezTo>
                      <a:pt x="84" y="92"/>
                      <a:pt x="85" y="88"/>
                      <a:pt x="83" y="89"/>
                    </a:cubicBezTo>
                    <a:cubicBezTo>
                      <a:pt x="80" y="90"/>
                      <a:pt x="78" y="88"/>
                      <a:pt x="77" y="85"/>
                    </a:cubicBezTo>
                    <a:cubicBezTo>
                      <a:pt x="77" y="83"/>
                      <a:pt x="79" y="80"/>
                      <a:pt x="78" y="77"/>
                    </a:cubicBezTo>
                    <a:cubicBezTo>
                      <a:pt x="78" y="76"/>
                      <a:pt x="77" y="74"/>
                      <a:pt x="78" y="73"/>
                    </a:cubicBezTo>
                    <a:cubicBezTo>
                      <a:pt x="78" y="73"/>
                      <a:pt x="78" y="72"/>
                      <a:pt x="79" y="72"/>
                    </a:cubicBezTo>
                    <a:cubicBezTo>
                      <a:pt x="80" y="72"/>
                      <a:pt x="79" y="70"/>
                      <a:pt x="80" y="70"/>
                    </a:cubicBezTo>
                    <a:cubicBezTo>
                      <a:pt x="81" y="68"/>
                      <a:pt x="86" y="68"/>
                      <a:pt x="87" y="68"/>
                    </a:cubicBezTo>
                    <a:cubicBezTo>
                      <a:pt x="85" y="67"/>
                      <a:pt x="86" y="64"/>
                      <a:pt x="84" y="63"/>
                    </a:cubicBezTo>
                    <a:cubicBezTo>
                      <a:pt x="83" y="62"/>
                      <a:pt x="82" y="61"/>
                      <a:pt x="82" y="60"/>
                    </a:cubicBezTo>
                    <a:cubicBezTo>
                      <a:pt x="82" y="58"/>
                      <a:pt x="82" y="56"/>
                      <a:pt x="81" y="55"/>
                    </a:cubicBezTo>
                    <a:cubicBezTo>
                      <a:pt x="81" y="53"/>
                      <a:pt x="80" y="52"/>
                      <a:pt x="80" y="50"/>
                    </a:cubicBezTo>
                    <a:cubicBezTo>
                      <a:pt x="80" y="49"/>
                      <a:pt x="80" y="44"/>
                      <a:pt x="81" y="45"/>
                    </a:cubicBezTo>
                    <a:cubicBezTo>
                      <a:pt x="80" y="41"/>
                      <a:pt x="80" y="39"/>
                      <a:pt x="82" y="35"/>
                    </a:cubicBezTo>
                    <a:cubicBezTo>
                      <a:pt x="83" y="32"/>
                      <a:pt x="83" y="31"/>
                      <a:pt x="83" y="28"/>
                    </a:cubicBezTo>
                    <a:cubicBezTo>
                      <a:pt x="83" y="25"/>
                      <a:pt x="85" y="23"/>
                      <a:pt x="87" y="21"/>
                    </a:cubicBezTo>
                    <a:cubicBezTo>
                      <a:pt x="88" y="20"/>
                      <a:pt x="89" y="19"/>
                      <a:pt x="90" y="18"/>
                    </a:cubicBezTo>
                    <a:cubicBezTo>
                      <a:pt x="91" y="17"/>
                      <a:pt x="91" y="17"/>
                      <a:pt x="90" y="15"/>
                    </a:cubicBezTo>
                    <a:cubicBezTo>
                      <a:pt x="89" y="15"/>
                      <a:pt x="91" y="16"/>
                      <a:pt x="90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5" name="Freeform 734">
                <a:extLst>
                  <a:ext uri="{FF2B5EF4-FFF2-40B4-BE49-F238E27FC236}">
                    <a16:creationId xmlns:a16="http://schemas.microsoft.com/office/drawing/2014/main" id="{74BF6BBF-24E8-E94B-825C-FB6B0C0E7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4206" y="8554418"/>
                <a:ext cx="575021" cy="682258"/>
              </a:xfrm>
              <a:custGeom>
                <a:avLst/>
                <a:gdLst>
                  <a:gd name="T0" fmla="*/ 51 w 56"/>
                  <a:gd name="T1" fmla="*/ 27 h 63"/>
                  <a:gd name="T2" fmla="*/ 48 w 56"/>
                  <a:gd name="T3" fmla="*/ 26 h 63"/>
                  <a:gd name="T4" fmla="*/ 47 w 56"/>
                  <a:gd name="T5" fmla="*/ 21 h 63"/>
                  <a:gd name="T6" fmla="*/ 46 w 56"/>
                  <a:gd name="T7" fmla="*/ 12 h 63"/>
                  <a:gd name="T8" fmla="*/ 46 w 56"/>
                  <a:gd name="T9" fmla="*/ 8 h 63"/>
                  <a:gd name="T10" fmla="*/ 43 w 56"/>
                  <a:gd name="T11" fmla="*/ 8 h 63"/>
                  <a:gd name="T12" fmla="*/ 40 w 56"/>
                  <a:gd name="T13" fmla="*/ 6 h 63"/>
                  <a:gd name="T14" fmla="*/ 35 w 56"/>
                  <a:gd name="T15" fmla="*/ 8 h 63"/>
                  <a:gd name="T16" fmla="*/ 34 w 56"/>
                  <a:gd name="T17" fmla="*/ 11 h 63"/>
                  <a:gd name="T18" fmla="*/ 29 w 56"/>
                  <a:gd name="T19" fmla="*/ 12 h 63"/>
                  <a:gd name="T20" fmla="*/ 18 w 56"/>
                  <a:gd name="T21" fmla="*/ 1 h 63"/>
                  <a:gd name="T22" fmla="*/ 3 w 56"/>
                  <a:gd name="T23" fmla="*/ 2 h 63"/>
                  <a:gd name="T24" fmla="*/ 6 w 56"/>
                  <a:gd name="T25" fmla="*/ 12 h 63"/>
                  <a:gd name="T26" fmla="*/ 6 w 56"/>
                  <a:gd name="T27" fmla="*/ 16 h 63"/>
                  <a:gd name="T28" fmla="*/ 6 w 56"/>
                  <a:gd name="T29" fmla="*/ 20 h 63"/>
                  <a:gd name="T30" fmla="*/ 8 w 56"/>
                  <a:gd name="T31" fmla="*/ 33 h 63"/>
                  <a:gd name="T32" fmla="*/ 3 w 56"/>
                  <a:gd name="T33" fmla="*/ 41 h 63"/>
                  <a:gd name="T34" fmla="*/ 0 w 56"/>
                  <a:gd name="T35" fmla="*/ 50 h 63"/>
                  <a:gd name="T36" fmla="*/ 0 w 56"/>
                  <a:gd name="T37" fmla="*/ 55 h 63"/>
                  <a:gd name="T38" fmla="*/ 0 w 56"/>
                  <a:gd name="T39" fmla="*/ 59 h 63"/>
                  <a:gd name="T40" fmla="*/ 3 w 56"/>
                  <a:gd name="T41" fmla="*/ 59 h 63"/>
                  <a:gd name="T42" fmla="*/ 8 w 56"/>
                  <a:gd name="T43" fmla="*/ 58 h 63"/>
                  <a:gd name="T44" fmla="*/ 9 w 56"/>
                  <a:gd name="T45" fmla="*/ 59 h 63"/>
                  <a:gd name="T46" fmla="*/ 16 w 56"/>
                  <a:gd name="T47" fmla="*/ 59 h 63"/>
                  <a:gd name="T48" fmla="*/ 25 w 56"/>
                  <a:gd name="T49" fmla="*/ 59 h 63"/>
                  <a:gd name="T50" fmla="*/ 30 w 56"/>
                  <a:gd name="T51" fmla="*/ 59 h 63"/>
                  <a:gd name="T52" fmla="*/ 39 w 56"/>
                  <a:gd name="T53" fmla="*/ 62 h 63"/>
                  <a:gd name="T54" fmla="*/ 53 w 56"/>
                  <a:gd name="T55" fmla="*/ 60 h 63"/>
                  <a:gd name="T56" fmla="*/ 46 w 56"/>
                  <a:gd name="T57" fmla="*/ 51 h 63"/>
                  <a:gd name="T58" fmla="*/ 46 w 56"/>
                  <a:gd name="T59" fmla="*/ 37 h 63"/>
                  <a:gd name="T60" fmla="*/ 56 w 56"/>
                  <a:gd name="T61" fmla="*/ 35 h 63"/>
                  <a:gd name="T62" fmla="*/ 56 w 56"/>
                  <a:gd name="T63" fmla="*/ 27 h 63"/>
                  <a:gd name="T64" fmla="*/ 51 w 56"/>
                  <a:gd name="T65" fmla="*/ 2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6" h="63">
                    <a:moveTo>
                      <a:pt x="51" y="27"/>
                    </a:moveTo>
                    <a:cubicBezTo>
                      <a:pt x="49" y="27"/>
                      <a:pt x="48" y="28"/>
                      <a:pt x="48" y="26"/>
                    </a:cubicBezTo>
                    <a:cubicBezTo>
                      <a:pt x="48" y="24"/>
                      <a:pt x="48" y="23"/>
                      <a:pt x="47" y="21"/>
                    </a:cubicBezTo>
                    <a:cubicBezTo>
                      <a:pt x="45" y="18"/>
                      <a:pt x="48" y="15"/>
                      <a:pt x="46" y="12"/>
                    </a:cubicBezTo>
                    <a:cubicBezTo>
                      <a:pt x="46" y="11"/>
                      <a:pt x="46" y="8"/>
                      <a:pt x="46" y="8"/>
                    </a:cubicBezTo>
                    <a:cubicBezTo>
                      <a:pt x="46" y="8"/>
                      <a:pt x="43" y="8"/>
                      <a:pt x="43" y="8"/>
                    </a:cubicBezTo>
                    <a:cubicBezTo>
                      <a:pt x="40" y="8"/>
                      <a:pt x="40" y="9"/>
                      <a:pt x="40" y="6"/>
                    </a:cubicBezTo>
                    <a:cubicBezTo>
                      <a:pt x="37" y="6"/>
                      <a:pt x="36" y="5"/>
                      <a:pt x="35" y="8"/>
                    </a:cubicBezTo>
                    <a:cubicBezTo>
                      <a:pt x="35" y="8"/>
                      <a:pt x="35" y="11"/>
                      <a:pt x="34" y="11"/>
                    </a:cubicBezTo>
                    <a:cubicBezTo>
                      <a:pt x="33" y="12"/>
                      <a:pt x="31" y="12"/>
                      <a:pt x="29" y="12"/>
                    </a:cubicBezTo>
                    <a:cubicBezTo>
                      <a:pt x="22" y="13"/>
                      <a:pt x="24" y="1"/>
                      <a:pt x="18" y="1"/>
                    </a:cubicBezTo>
                    <a:cubicBezTo>
                      <a:pt x="13" y="1"/>
                      <a:pt x="7" y="0"/>
                      <a:pt x="3" y="2"/>
                    </a:cubicBezTo>
                    <a:cubicBezTo>
                      <a:pt x="1" y="4"/>
                      <a:pt x="6" y="10"/>
                      <a:pt x="6" y="12"/>
                    </a:cubicBezTo>
                    <a:cubicBezTo>
                      <a:pt x="7" y="13"/>
                      <a:pt x="7" y="15"/>
                      <a:pt x="6" y="16"/>
                    </a:cubicBezTo>
                    <a:cubicBezTo>
                      <a:pt x="4" y="17"/>
                      <a:pt x="6" y="19"/>
                      <a:pt x="6" y="20"/>
                    </a:cubicBezTo>
                    <a:cubicBezTo>
                      <a:pt x="9" y="24"/>
                      <a:pt x="11" y="29"/>
                      <a:pt x="8" y="33"/>
                    </a:cubicBezTo>
                    <a:cubicBezTo>
                      <a:pt x="6" y="36"/>
                      <a:pt x="4" y="38"/>
                      <a:pt x="3" y="41"/>
                    </a:cubicBezTo>
                    <a:cubicBezTo>
                      <a:pt x="2" y="44"/>
                      <a:pt x="1" y="47"/>
                      <a:pt x="0" y="50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0" y="56"/>
                      <a:pt x="0" y="58"/>
                      <a:pt x="0" y="59"/>
                    </a:cubicBezTo>
                    <a:cubicBezTo>
                      <a:pt x="1" y="59"/>
                      <a:pt x="2" y="59"/>
                      <a:pt x="3" y="59"/>
                    </a:cubicBezTo>
                    <a:cubicBezTo>
                      <a:pt x="5" y="59"/>
                      <a:pt x="5" y="56"/>
                      <a:pt x="8" y="58"/>
                    </a:cubicBezTo>
                    <a:cubicBezTo>
                      <a:pt x="8" y="58"/>
                      <a:pt x="9" y="59"/>
                      <a:pt x="9" y="59"/>
                    </a:cubicBezTo>
                    <a:cubicBezTo>
                      <a:pt x="12" y="59"/>
                      <a:pt x="14" y="59"/>
                      <a:pt x="16" y="59"/>
                    </a:cubicBezTo>
                    <a:cubicBezTo>
                      <a:pt x="19" y="59"/>
                      <a:pt x="22" y="59"/>
                      <a:pt x="25" y="59"/>
                    </a:cubicBezTo>
                    <a:cubicBezTo>
                      <a:pt x="26" y="59"/>
                      <a:pt x="29" y="59"/>
                      <a:pt x="30" y="59"/>
                    </a:cubicBezTo>
                    <a:cubicBezTo>
                      <a:pt x="32" y="63"/>
                      <a:pt x="36" y="62"/>
                      <a:pt x="39" y="62"/>
                    </a:cubicBezTo>
                    <a:cubicBezTo>
                      <a:pt x="44" y="62"/>
                      <a:pt x="48" y="61"/>
                      <a:pt x="53" y="60"/>
                    </a:cubicBezTo>
                    <a:cubicBezTo>
                      <a:pt x="50" y="57"/>
                      <a:pt x="46" y="55"/>
                      <a:pt x="46" y="51"/>
                    </a:cubicBezTo>
                    <a:cubicBezTo>
                      <a:pt x="46" y="46"/>
                      <a:pt x="46" y="41"/>
                      <a:pt x="46" y="37"/>
                    </a:cubicBezTo>
                    <a:cubicBezTo>
                      <a:pt x="46" y="36"/>
                      <a:pt x="56" y="38"/>
                      <a:pt x="56" y="35"/>
                    </a:cubicBezTo>
                    <a:cubicBezTo>
                      <a:pt x="56" y="33"/>
                      <a:pt x="56" y="30"/>
                      <a:pt x="56" y="27"/>
                    </a:cubicBezTo>
                    <a:cubicBezTo>
                      <a:pt x="56" y="24"/>
                      <a:pt x="53" y="27"/>
                      <a:pt x="51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6" name="Freeform 735">
                <a:extLst>
                  <a:ext uri="{FF2B5EF4-FFF2-40B4-BE49-F238E27FC236}">
                    <a16:creationId xmlns:a16="http://schemas.microsoft.com/office/drawing/2014/main" id="{4671C242-F56D-FC47-81D0-433BA049B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4" y="9203480"/>
                <a:ext cx="470472" cy="519990"/>
              </a:xfrm>
              <a:custGeom>
                <a:avLst/>
                <a:gdLst>
                  <a:gd name="T0" fmla="*/ 25 w 46"/>
                  <a:gd name="T1" fmla="*/ 2 h 48"/>
                  <a:gd name="T2" fmla="*/ 21 w 46"/>
                  <a:gd name="T3" fmla="*/ 3 h 48"/>
                  <a:gd name="T4" fmla="*/ 18 w 46"/>
                  <a:gd name="T5" fmla="*/ 4 h 48"/>
                  <a:gd name="T6" fmla="*/ 6 w 46"/>
                  <a:gd name="T7" fmla="*/ 4 h 48"/>
                  <a:gd name="T8" fmla="*/ 6 w 46"/>
                  <a:gd name="T9" fmla="*/ 18 h 48"/>
                  <a:gd name="T10" fmla="*/ 6 w 46"/>
                  <a:gd name="T11" fmla="*/ 23 h 48"/>
                  <a:gd name="T12" fmla="*/ 1 w 46"/>
                  <a:gd name="T13" fmla="*/ 24 h 48"/>
                  <a:gd name="T14" fmla="*/ 1 w 46"/>
                  <a:gd name="T15" fmla="*/ 31 h 48"/>
                  <a:gd name="T16" fmla="*/ 1 w 46"/>
                  <a:gd name="T17" fmla="*/ 38 h 48"/>
                  <a:gd name="T18" fmla="*/ 4 w 46"/>
                  <a:gd name="T19" fmla="*/ 47 h 48"/>
                  <a:gd name="T20" fmla="*/ 8 w 46"/>
                  <a:gd name="T21" fmla="*/ 48 h 48"/>
                  <a:gd name="T22" fmla="*/ 13 w 46"/>
                  <a:gd name="T23" fmla="*/ 44 h 48"/>
                  <a:gd name="T24" fmla="*/ 19 w 46"/>
                  <a:gd name="T25" fmla="*/ 41 h 48"/>
                  <a:gd name="T26" fmla="*/ 29 w 46"/>
                  <a:gd name="T27" fmla="*/ 39 h 48"/>
                  <a:gd name="T28" fmla="*/ 31 w 46"/>
                  <a:gd name="T29" fmla="*/ 37 h 48"/>
                  <a:gd name="T30" fmla="*/ 34 w 46"/>
                  <a:gd name="T31" fmla="*/ 34 h 48"/>
                  <a:gd name="T32" fmla="*/ 43 w 46"/>
                  <a:gd name="T33" fmla="*/ 26 h 48"/>
                  <a:gd name="T34" fmla="*/ 44 w 46"/>
                  <a:gd name="T35" fmla="*/ 22 h 48"/>
                  <a:gd name="T36" fmla="*/ 40 w 46"/>
                  <a:gd name="T37" fmla="*/ 21 h 48"/>
                  <a:gd name="T38" fmla="*/ 38 w 46"/>
                  <a:gd name="T39" fmla="*/ 17 h 48"/>
                  <a:gd name="T40" fmla="*/ 39 w 46"/>
                  <a:gd name="T41" fmla="*/ 15 h 48"/>
                  <a:gd name="T42" fmla="*/ 36 w 46"/>
                  <a:gd name="T43" fmla="*/ 14 h 48"/>
                  <a:gd name="T44" fmla="*/ 36 w 46"/>
                  <a:gd name="T45" fmla="*/ 13 h 48"/>
                  <a:gd name="T46" fmla="*/ 34 w 46"/>
                  <a:gd name="T47" fmla="*/ 12 h 48"/>
                  <a:gd name="T48" fmla="*/ 30 w 46"/>
                  <a:gd name="T49" fmla="*/ 7 h 48"/>
                  <a:gd name="T50" fmla="*/ 25 w 46"/>
                  <a:gd name="T51" fmla="*/ 2 h 48"/>
                  <a:gd name="T52" fmla="*/ 25 w 46"/>
                  <a:gd name="T53" fmla="*/ 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6" h="48">
                    <a:moveTo>
                      <a:pt x="25" y="2"/>
                    </a:moveTo>
                    <a:cubicBezTo>
                      <a:pt x="24" y="3"/>
                      <a:pt x="22" y="3"/>
                      <a:pt x="21" y="3"/>
                    </a:cubicBezTo>
                    <a:cubicBezTo>
                      <a:pt x="19" y="3"/>
                      <a:pt x="20" y="6"/>
                      <a:pt x="18" y="4"/>
                    </a:cubicBezTo>
                    <a:cubicBezTo>
                      <a:pt x="15" y="0"/>
                      <a:pt x="10" y="5"/>
                      <a:pt x="6" y="4"/>
                    </a:cubicBezTo>
                    <a:cubicBezTo>
                      <a:pt x="6" y="9"/>
                      <a:pt x="6" y="14"/>
                      <a:pt x="6" y="18"/>
                    </a:cubicBezTo>
                    <a:cubicBezTo>
                      <a:pt x="6" y="19"/>
                      <a:pt x="7" y="23"/>
                      <a:pt x="6" y="23"/>
                    </a:cubicBezTo>
                    <a:cubicBezTo>
                      <a:pt x="5" y="24"/>
                      <a:pt x="1" y="22"/>
                      <a:pt x="1" y="24"/>
                    </a:cubicBezTo>
                    <a:cubicBezTo>
                      <a:pt x="1" y="26"/>
                      <a:pt x="1" y="29"/>
                      <a:pt x="1" y="31"/>
                    </a:cubicBezTo>
                    <a:cubicBezTo>
                      <a:pt x="1" y="33"/>
                      <a:pt x="0" y="36"/>
                      <a:pt x="1" y="38"/>
                    </a:cubicBezTo>
                    <a:cubicBezTo>
                      <a:pt x="5" y="39"/>
                      <a:pt x="6" y="44"/>
                      <a:pt x="4" y="47"/>
                    </a:cubicBezTo>
                    <a:cubicBezTo>
                      <a:pt x="4" y="48"/>
                      <a:pt x="8" y="48"/>
                      <a:pt x="8" y="48"/>
                    </a:cubicBezTo>
                    <a:cubicBezTo>
                      <a:pt x="10" y="48"/>
                      <a:pt x="11" y="46"/>
                      <a:pt x="13" y="44"/>
                    </a:cubicBezTo>
                    <a:cubicBezTo>
                      <a:pt x="15" y="42"/>
                      <a:pt x="15" y="39"/>
                      <a:pt x="19" y="41"/>
                    </a:cubicBezTo>
                    <a:cubicBezTo>
                      <a:pt x="23" y="43"/>
                      <a:pt x="27" y="44"/>
                      <a:pt x="29" y="39"/>
                    </a:cubicBezTo>
                    <a:cubicBezTo>
                      <a:pt x="29" y="38"/>
                      <a:pt x="29" y="37"/>
                      <a:pt x="31" y="37"/>
                    </a:cubicBezTo>
                    <a:cubicBezTo>
                      <a:pt x="33" y="37"/>
                      <a:pt x="34" y="35"/>
                      <a:pt x="34" y="34"/>
                    </a:cubicBezTo>
                    <a:cubicBezTo>
                      <a:pt x="36" y="31"/>
                      <a:pt x="40" y="28"/>
                      <a:pt x="43" y="26"/>
                    </a:cubicBezTo>
                    <a:cubicBezTo>
                      <a:pt x="45" y="25"/>
                      <a:pt x="46" y="24"/>
                      <a:pt x="44" y="22"/>
                    </a:cubicBezTo>
                    <a:cubicBezTo>
                      <a:pt x="43" y="21"/>
                      <a:pt x="40" y="22"/>
                      <a:pt x="40" y="21"/>
                    </a:cubicBezTo>
                    <a:cubicBezTo>
                      <a:pt x="39" y="20"/>
                      <a:pt x="38" y="19"/>
                      <a:pt x="38" y="17"/>
                    </a:cubicBezTo>
                    <a:cubicBezTo>
                      <a:pt x="38" y="17"/>
                      <a:pt x="39" y="16"/>
                      <a:pt x="39" y="15"/>
                    </a:cubicBezTo>
                    <a:cubicBezTo>
                      <a:pt x="38" y="15"/>
                      <a:pt x="37" y="15"/>
                      <a:pt x="36" y="14"/>
                    </a:cubicBezTo>
                    <a:cubicBezTo>
                      <a:pt x="36" y="14"/>
                      <a:pt x="37" y="13"/>
                      <a:pt x="36" y="13"/>
                    </a:cubicBezTo>
                    <a:cubicBezTo>
                      <a:pt x="35" y="13"/>
                      <a:pt x="35" y="12"/>
                      <a:pt x="34" y="12"/>
                    </a:cubicBezTo>
                    <a:cubicBezTo>
                      <a:pt x="32" y="11"/>
                      <a:pt x="31" y="10"/>
                      <a:pt x="30" y="7"/>
                    </a:cubicBezTo>
                    <a:cubicBezTo>
                      <a:pt x="30" y="6"/>
                      <a:pt x="27" y="2"/>
                      <a:pt x="25" y="2"/>
                    </a:cubicBezTo>
                    <a:cubicBezTo>
                      <a:pt x="25" y="2"/>
                      <a:pt x="26" y="2"/>
                      <a:pt x="2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7" name="Freeform 736">
                <a:extLst>
                  <a:ext uri="{FF2B5EF4-FFF2-40B4-BE49-F238E27FC236}">
                    <a16:creationId xmlns:a16="http://schemas.microsoft.com/office/drawing/2014/main" id="{0BA768CE-5B73-4141-A33C-ECC62C0F50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8016" y="9096529"/>
                <a:ext cx="400771" cy="376162"/>
              </a:xfrm>
              <a:custGeom>
                <a:avLst/>
                <a:gdLst>
                  <a:gd name="T0" fmla="*/ 39 w 39"/>
                  <a:gd name="T1" fmla="*/ 22 h 35"/>
                  <a:gd name="T2" fmla="*/ 38 w 39"/>
                  <a:gd name="T3" fmla="*/ 18 h 35"/>
                  <a:gd name="T4" fmla="*/ 39 w 39"/>
                  <a:gd name="T5" fmla="*/ 14 h 35"/>
                  <a:gd name="T6" fmla="*/ 38 w 39"/>
                  <a:gd name="T7" fmla="*/ 7 h 35"/>
                  <a:gd name="T8" fmla="*/ 27 w 39"/>
                  <a:gd name="T9" fmla="*/ 2 h 35"/>
                  <a:gd name="T10" fmla="*/ 24 w 39"/>
                  <a:gd name="T11" fmla="*/ 0 h 35"/>
                  <a:gd name="T12" fmla="*/ 19 w 39"/>
                  <a:gd name="T13" fmla="*/ 3 h 35"/>
                  <a:gd name="T14" fmla="*/ 13 w 39"/>
                  <a:gd name="T15" fmla="*/ 7 h 35"/>
                  <a:gd name="T16" fmla="*/ 9 w 39"/>
                  <a:gd name="T17" fmla="*/ 12 h 35"/>
                  <a:gd name="T18" fmla="*/ 2 w 39"/>
                  <a:gd name="T19" fmla="*/ 12 h 35"/>
                  <a:gd name="T20" fmla="*/ 5 w 39"/>
                  <a:gd name="T21" fmla="*/ 16 h 35"/>
                  <a:gd name="T22" fmla="*/ 8 w 39"/>
                  <a:gd name="T23" fmla="*/ 21 h 35"/>
                  <a:gd name="T24" fmla="*/ 11 w 39"/>
                  <a:gd name="T25" fmla="*/ 23 h 35"/>
                  <a:gd name="T26" fmla="*/ 11 w 39"/>
                  <a:gd name="T27" fmla="*/ 24 h 35"/>
                  <a:gd name="T28" fmla="*/ 14 w 39"/>
                  <a:gd name="T29" fmla="*/ 25 h 35"/>
                  <a:gd name="T30" fmla="*/ 13 w 39"/>
                  <a:gd name="T31" fmla="*/ 28 h 35"/>
                  <a:gd name="T32" fmla="*/ 15 w 39"/>
                  <a:gd name="T33" fmla="*/ 31 h 35"/>
                  <a:gd name="T34" fmla="*/ 20 w 39"/>
                  <a:gd name="T35" fmla="*/ 34 h 35"/>
                  <a:gd name="T36" fmla="*/ 25 w 39"/>
                  <a:gd name="T37" fmla="*/ 35 h 35"/>
                  <a:gd name="T38" fmla="*/ 27 w 39"/>
                  <a:gd name="T39" fmla="*/ 35 h 35"/>
                  <a:gd name="T40" fmla="*/ 34 w 39"/>
                  <a:gd name="T41" fmla="*/ 31 h 35"/>
                  <a:gd name="T42" fmla="*/ 36 w 39"/>
                  <a:gd name="T43" fmla="*/ 27 h 35"/>
                  <a:gd name="T44" fmla="*/ 39 w 39"/>
                  <a:gd name="T45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9" h="35">
                    <a:moveTo>
                      <a:pt x="39" y="22"/>
                    </a:moveTo>
                    <a:cubicBezTo>
                      <a:pt x="39" y="21"/>
                      <a:pt x="38" y="19"/>
                      <a:pt x="38" y="18"/>
                    </a:cubicBezTo>
                    <a:cubicBezTo>
                      <a:pt x="38" y="16"/>
                      <a:pt x="39" y="15"/>
                      <a:pt x="39" y="14"/>
                    </a:cubicBezTo>
                    <a:cubicBezTo>
                      <a:pt x="39" y="11"/>
                      <a:pt x="39" y="9"/>
                      <a:pt x="38" y="7"/>
                    </a:cubicBezTo>
                    <a:cubicBezTo>
                      <a:pt x="38" y="4"/>
                      <a:pt x="29" y="2"/>
                      <a:pt x="27" y="2"/>
                    </a:cubicBezTo>
                    <a:cubicBezTo>
                      <a:pt x="27" y="0"/>
                      <a:pt x="27" y="0"/>
                      <a:pt x="24" y="0"/>
                    </a:cubicBezTo>
                    <a:cubicBezTo>
                      <a:pt x="21" y="0"/>
                      <a:pt x="21" y="1"/>
                      <a:pt x="19" y="3"/>
                    </a:cubicBezTo>
                    <a:cubicBezTo>
                      <a:pt x="18" y="5"/>
                      <a:pt x="15" y="6"/>
                      <a:pt x="13" y="7"/>
                    </a:cubicBezTo>
                    <a:cubicBezTo>
                      <a:pt x="12" y="9"/>
                      <a:pt x="11" y="12"/>
                      <a:pt x="9" y="12"/>
                    </a:cubicBezTo>
                    <a:cubicBezTo>
                      <a:pt x="7" y="12"/>
                      <a:pt x="5" y="11"/>
                      <a:pt x="2" y="12"/>
                    </a:cubicBezTo>
                    <a:cubicBezTo>
                      <a:pt x="0" y="13"/>
                      <a:pt x="4" y="15"/>
                      <a:pt x="5" y="16"/>
                    </a:cubicBezTo>
                    <a:cubicBezTo>
                      <a:pt x="6" y="18"/>
                      <a:pt x="6" y="20"/>
                      <a:pt x="8" y="21"/>
                    </a:cubicBezTo>
                    <a:cubicBezTo>
                      <a:pt x="9" y="22"/>
                      <a:pt x="10" y="23"/>
                      <a:pt x="11" y="23"/>
                    </a:cubicBezTo>
                    <a:cubicBezTo>
                      <a:pt x="12" y="23"/>
                      <a:pt x="11" y="24"/>
                      <a:pt x="11" y="24"/>
                    </a:cubicBezTo>
                    <a:cubicBezTo>
                      <a:pt x="12" y="24"/>
                      <a:pt x="13" y="25"/>
                      <a:pt x="14" y="25"/>
                    </a:cubicBezTo>
                    <a:cubicBezTo>
                      <a:pt x="14" y="26"/>
                      <a:pt x="13" y="27"/>
                      <a:pt x="13" y="28"/>
                    </a:cubicBezTo>
                    <a:cubicBezTo>
                      <a:pt x="13" y="29"/>
                      <a:pt x="14" y="31"/>
                      <a:pt x="15" y="31"/>
                    </a:cubicBezTo>
                    <a:cubicBezTo>
                      <a:pt x="18" y="31"/>
                      <a:pt x="19" y="31"/>
                      <a:pt x="20" y="34"/>
                    </a:cubicBezTo>
                    <a:cubicBezTo>
                      <a:pt x="21" y="35"/>
                      <a:pt x="23" y="34"/>
                      <a:pt x="25" y="35"/>
                    </a:cubicBezTo>
                    <a:cubicBezTo>
                      <a:pt x="26" y="35"/>
                      <a:pt x="26" y="35"/>
                      <a:pt x="27" y="35"/>
                    </a:cubicBezTo>
                    <a:cubicBezTo>
                      <a:pt x="31" y="35"/>
                      <a:pt x="32" y="34"/>
                      <a:pt x="34" y="31"/>
                    </a:cubicBezTo>
                    <a:cubicBezTo>
                      <a:pt x="35" y="30"/>
                      <a:pt x="36" y="28"/>
                      <a:pt x="36" y="27"/>
                    </a:cubicBezTo>
                    <a:cubicBezTo>
                      <a:pt x="37" y="25"/>
                      <a:pt x="39" y="24"/>
                      <a:pt x="39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8" name="Freeform 737">
                <a:extLst>
                  <a:ext uri="{FF2B5EF4-FFF2-40B4-BE49-F238E27FC236}">
                    <a16:creationId xmlns:a16="http://schemas.microsoft.com/office/drawing/2014/main" id="{B92B181B-3E78-724B-9A24-675D4A8A4A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66357" y="9657083"/>
                <a:ext cx="101063" cy="121701"/>
              </a:xfrm>
              <a:custGeom>
                <a:avLst/>
                <a:gdLst>
                  <a:gd name="T0" fmla="*/ 5 w 10"/>
                  <a:gd name="T1" fmla="*/ 1 h 11"/>
                  <a:gd name="T2" fmla="*/ 7 w 10"/>
                  <a:gd name="T3" fmla="*/ 9 h 11"/>
                  <a:gd name="T4" fmla="*/ 5 w 10"/>
                  <a:gd name="T5" fmla="*/ 1 h 11"/>
                  <a:gd name="T6" fmla="*/ 5 w 10"/>
                  <a:gd name="T7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1">
                    <a:moveTo>
                      <a:pt x="5" y="1"/>
                    </a:moveTo>
                    <a:cubicBezTo>
                      <a:pt x="0" y="2"/>
                      <a:pt x="3" y="11"/>
                      <a:pt x="7" y="9"/>
                    </a:cubicBezTo>
                    <a:cubicBezTo>
                      <a:pt x="10" y="8"/>
                      <a:pt x="9" y="0"/>
                      <a:pt x="5" y="1"/>
                    </a:cubicBezTo>
                    <a:cubicBezTo>
                      <a:pt x="3" y="1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9" name="Freeform 738">
                <a:extLst>
                  <a:ext uri="{FF2B5EF4-FFF2-40B4-BE49-F238E27FC236}">
                    <a16:creationId xmlns:a16="http://schemas.microsoft.com/office/drawing/2014/main" id="{A864AE88-A972-AC43-BCB1-95A63F1901E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479819" y="9461630"/>
                <a:ext cx="808512" cy="748635"/>
              </a:xfrm>
              <a:custGeom>
                <a:avLst/>
                <a:gdLst>
                  <a:gd name="T0" fmla="*/ 74 w 79"/>
                  <a:gd name="T1" fmla="*/ 27 h 69"/>
                  <a:gd name="T2" fmla="*/ 69 w 79"/>
                  <a:gd name="T3" fmla="*/ 22 h 69"/>
                  <a:gd name="T4" fmla="*/ 72 w 79"/>
                  <a:gd name="T5" fmla="*/ 19 h 69"/>
                  <a:gd name="T6" fmla="*/ 75 w 79"/>
                  <a:gd name="T7" fmla="*/ 20 h 69"/>
                  <a:gd name="T8" fmla="*/ 75 w 79"/>
                  <a:gd name="T9" fmla="*/ 11 h 69"/>
                  <a:gd name="T10" fmla="*/ 73 w 79"/>
                  <a:gd name="T11" fmla="*/ 7 h 69"/>
                  <a:gd name="T12" fmla="*/ 72 w 79"/>
                  <a:gd name="T13" fmla="*/ 1 h 69"/>
                  <a:gd name="T14" fmla="*/ 66 w 79"/>
                  <a:gd name="T15" fmla="*/ 1 h 69"/>
                  <a:gd name="T16" fmla="*/ 60 w 79"/>
                  <a:gd name="T17" fmla="*/ 2 h 69"/>
                  <a:gd name="T18" fmla="*/ 55 w 79"/>
                  <a:gd name="T19" fmla="*/ 5 h 69"/>
                  <a:gd name="T20" fmla="*/ 51 w 79"/>
                  <a:gd name="T21" fmla="*/ 8 h 69"/>
                  <a:gd name="T22" fmla="*/ 49 w 79"/>
                  <a:gd name="T23" fmla="*/ 12 h 69"/>
                  <a:gd name="T24" fmla="*/ 45 w 79"/>
                  <a:gd name="T25" fmla="*/ 14 h 69"/>
                  <a:gd name="T26" fmla="*/ 44 w 79"/>
                  <a:gd name="T27" fmla="*/ 17 h 69"/>
                  <a:gd name="T28" fmla="*/ 34 w 79"/>
                  <a:gd name="T29" fmla="*/ 17 h 69"/>
                  <a:gd name="T30" fmla="*/ 28 w 79"/>
                  <a:gd name="T31" fmla="*/ 21 h 69"/>
                  <a:gd name="T32" fmla="*/ 24 w 79"/>
                  <a:gd name="T33" fmla="*/ 24 h 69"/>
                  <a:gd name="T34" fmla="*/ 20 w 79"/>
                  <a:gd name="T35" fmla="*/ 23 h 69"/>
                  <a:gd name="T36" fmla="*/ 17 w 79"/>
                  <a:gd name="T37" fmla="*/ 14 h 69"/>
                  <a:gd name="T38" fmla="*/ 17 w 79"/>
                  <a:gd name="T39" fmla="*/ 29 h 69"/>
                  <a:gd name="T40" fmla="*/ 17 w 79"/>
                  <a:gd name="T41" fmla="*/ 33 h 69"/>
                  <a:gd name="T42" fmla="*/ 9 w 79"/>
                  <a:gd name="T43" fmla="*/ 35 h 69"/>
                  <a:gd name="T44" fmla="*/ 6 w 79"/>
                  <a:gd name="T45" fmla="*/ 34 h 69"/>
                  <a:gd name="T46" fmla="*/ 2 w 79"/>
                  <a:gd name="T47" fmla="*/ 33 h 69"/>
                  <a:gd name="T48" fmla="*/ 3 w 79"/>
                  <a:gd name="T49" fmla="*/ 40 h 69"/>
                  <a:gd name="T50" fmla="*/ 5 w 79"/>
                  <a:gd name="T51" fmla="*/ 45 h 69"/>
                  <a:gd name="T52" fmla="*/ 9 w 79"/>
                  <a:gd name="T53" fmla="*/ 56 h 69"/>
                  <a:gd name="T54" fmla="*/ 8 w 79"/>
                  <a:gd name="T55" fmla="*/ 60 h 69"/>
                  <a:gd name="T56" fmla="*/ 9 w 79"/>
                  <a:gd name="T57" fmla="*/ 62 h 69"/>
                  <a:gd name="T58" fmla="*/ 10 w 79"/>
                  <a:gd name="T59" fmla="*/ 66 h 69"/>
                  <a:gd name="T60" fmla="*/ 11 w 79"/>
                  <a:gd name="T61" fmla="*/ 64 h 69"/>
                  <a:gd name="T62" fmla="*/ 15 w 79"/>
                  <a:gd name="T63" fmla="*/ 68 h 69"/>
                  <a:gd name="T64" fmla="*/ 21 w 79"/>
                  <a:gd name="T65" fmla="*/ 66 h 69"/>
                  <a:gd name="T66" fmla="*/ 26 w 79"/>
                  <a:gd name="T67" fmla="*/ 65 h 69"/>
                  <a:gd name="T68" fmla="*/ 31 w 79"/>
                  <a:gd name="T69" fmla="*/ 64 h 69"/>
                  <a:gd name="T70" fmla="*/ 38 w 79"/>
                  <a:gd name="T71" fmla="*/ 64 h 69"/>
                  <a:gd name="T72" fmla="*/ 39 w 79"/>
                  <a:gd name="T73" fmla="*/ 64 h 69"/>
                  <a:gd name="T74" fmla="*/ 41 w 79"/>
                  <a:gd name="T75" fmla="*/ 63 h 69"/>
                  <a:gd name="T76" fmla="*/ 42 w 79"/>
                  <a:gd name="T77" fmla="*/ 62 h 69"/>
                  <a:gd name="T78" fmla="*/ 44 w 79"/>
                  <a:gd name="T79" fmla="*/ 65 h 69"/>
                  <a:gd name="T80" fmla="*/ 46 w 79"/>
                  <a:gd name="T81" fmla="*/ 62 h 69"/>
                  <a:gd name="T82" fmla="*/ 57 w 79"/>
                  <a:gd name="T83" fmla="*/ 56 h 69"/>
                  <a:gd name="T84" fmla="*/ 65 w 79"/>
                  <a:gd name="T85" fmla="*/ 48 h 69"/>
                  <a:gd name="T86" fmla="*/ 72 w 79"/>
                  <a:gd name="T87" fmla="*/ 37 h 69"/>
                  <a:gd name="T88" fmla="*/ 77 w 79"/>
                  <a:gd name="T89" fmla="*/ 33 h 69"/>
                  <a:gd name="T90" fmla="*/ 79 w 79"/>
                  <a:gd name="T91" fmla="*/ 25 h 69"/>
                  <a:gd name="T92" fmla="*/ 76 w 79"/>
                  <a:gd name="T93" fmla="*/ 25 h 69"/>
                  <a:gd name="T94" fmla="*/ 74 w 79"/>
                  <a:gd name="T95" fmla="*/ 27 h 69"/>
                  <a:gd name="T96" fmla="*/ 62 w 79"/>
                  <a:gd name="T97" fmla="*/ 39 h 69"/>
                  <a:gd name="T98" fmla="*/ 61 w 79"/>
                  <a:gd name="T99" fmla="*/ 41 h 69"/>
                  <a:gd name="T100" fmla="*/ 57 w 79"/>
                  <a:gd name="T101" fmla="*/ 43 h 69"/>
                  <a:gd name="T102" fmla="*/ 55 w 79"/>
                  <a:gd name="T103" fmla="*/ 44 h 69"/>
                  <a:gd name="T104" fmla="*/ 52 w 79"/>
                  <a:gd name="T105" fmla="*/ 41 h 69"/>
                  <a:gd name="T106" fmla="*/ 56 w 79"/>
                  <a:gd name="T107" fmla="*/ 35 h 69"/>
                  <a:gd name="T108" fmla="*/ 60 w 79"/>
                  <a:gd name="T109" fmla="*/ 35 h 69"/>
                  <a:gd name="T110" fmla="*/ 62 w 79"/>
                  <a:gd name="T111" fmla="*/ 39 h 69"/>
                  <a:gd name="T112" fmla="*/ 62 w 79"/>
                  <a:gd name="T113" fmla="*/ 39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9" h="69">
                    <a:moveTo>
                      <a:pt x="74" y="27"/>
                    </a:moveTo>
                    <a:cubicBezTo>
                      <a:pt x="71" y="27"/>
                      <a:pt x="68" y="24"/>
                      <a:pt x="69" y="22"/>
                    </a:cubicBezTo>
                    <a:cubicBezTo>
                      <a:pt x="69" y="20"/>
                      <a:pt x="71" y="19"/>
                      <a:pt x="72" y="19"/>
                    </a:cubicBezTo>
                    <a:cubicBezTo>
                      <a:pt x="73" y="19"/>
                      <a:pt x="74" y="20"/>
                      <a:pt x="75" y="20"/>
                    </a:cubicBezTo>
                    <a:cubicBezTo>
                      <a:pt x="75" y="17"/>
                      <a:pt x="76" y="14"/>
                      <a:pt x="75" y="11"/>
                    </a:cubicBezTo>
                    <a:cubicBezTo>
                      <a:pt x="74" y="10"/>
                      <a:pt x="73" y="8"/>
                      <a:pt x="73" y="7"/>
                    </a:cubicBezTo>
                    <a:cubicBezTo>
                      <a:pt x="72" y="5"/>
                      <a:pt x="72" y="3"/>
                      <a:pt x="72" y="1"/>
                    </a:cubicBezTo>
                    <a:cubicBezTo>
                      <a:pt x="70" y="2"/>
                      <a:pt x="67" y="1"/>
                      <a:pt x="66" y="1"/>
                    </a:cubicBezTo>
                    <a:cubicBezTo>
                      <a:pt x="63" y="0"/>
                      <a:pt x="61" y="0"/>
                      <a:pt x="60" y="2"/>
                    </a:cubicBezTo>
                    <a:cubicBezTo>
                      <a:pt x="58" y="3"/>
                      <a:pt x="56" y="3"/>
                      <a:pt x="55" y="5"/>
                    </a:cubicBezTo>
                    <a:cubicBezTo>
                      <a:pt x="54" y="6"/>
                      <a:pt x="52" y="7"/>
                      <a:pt x="51" y="8"/>
                    </a:cubicBezTo>
                    <a:cubicBezTo>
                      <a:pt x="50" y="9"/>
                      <a:pt x="50" y="11"/>
                      <a:pt x="49" y="12"/>
                    </a:cubicBezTo>
                    <a:cubicBezTo>
                      <a:pt x="48" y="14"/>
                      <a:pt x="46" y="12"/>
                      <a:pt x="45" y="14"/>
                    </a:cubicBezTo>
                    <a:cubicBezTo>
                      <a:pt x="44" y="15"/>
                      <a:pt x="45" y="16"/>
                      <a:pt x="44" y="17"/>
                    </a:cubicBezTo>
                    <a:cubicBezTo>
                      <a:pt x="42" y="21"/>
                      <a:pt x="37" y="18"/>
                      <a:pt x="34" y="17"/>
                    </a:cubicBezTo>
                    <a:cubicBezTo>
                      <a:pt x="31" y="15"/>
                      <a:pt x="30" y="19"/>
                      <a:pt x="28" y="21"/>
                    </a:cubicBezTo>
                    <a:cubicBezTo>
                      <a:pt x="27" y="22"/>
                      <a:pt x="26" y="24"/>
                      <a:pt x="24" y="24"/>
                    </a:cubicBezTo>
                    <a:cubicBezTo>
                      <a:pt x="24" y="24"/>
                      <a:pt x="20" y="24"/>
                      <a:pt x="20" y="23"/>
                    </a:cubicBezTo>
                    <a:cubicBezTo>
                      <a:pt x="22" y="20"/>
                      <a:pt x="21" y="15"/>
                      <a:pt x="17" y="14"/>
                    </a:cubicBezTo>
                    <a:cubicBezTo>
                      <a:pt x="17" y="19"/>
                      <a:pt x="17" y="24"/>
                      <a:pt x="17" y="29"/>
                    </a:cubicBezTo>
                    <a:cubicBezTo>
                      <a:pt x="17" y="29"/>
                      <a:pt x="18" y="32"/>
                      <a:pt x="17" y="33"/>
                    </a:cubicBezTo>
                    <a:cubicBezTo>
                      <a:pt x="14" y="35"/>
                      <a:pt x="13" y="36"/>
                      <a:pt x="9" y="35"/>
                    </a:cubicBezTo>
                    <a:cubicBezTo>
                      <a:pt x="8" y="35"/>
                      <a:pt x="7" y="35"/>
                      <a:pt x="6" y="34"/>
                    </a:cubicBezTo>
                    <a:cubicBezTo>
                      <a:pt x="5" y="32"/>
                      <a:pt x="4" y="31"/>
                      <a:pt x="2" y="33"/>
                    </a:cubicBezTo>
                    <a:cubicBezTo>
                      <a:pt x="0" y="35"/>
                      <a:pt x="2" y="38"/>
                      <a:pt x="3" y="40"/>
                    </a:cubicBezTo>
                    <a:cubicBezTo>
                      <a:pt x="4" y="41"/>
                      <a:pt x="5" y="43"/>
                      <a:pt x="5" y="45"/>
                    </a:cubicBezTo>
                    <a:cubicBezTo>
                      <a:pt x="7" y="49"/>
                      <a:pt x="11" y="51"/>
                      <a:pt x="9" y="56"/>
                    </a:cubicBezTo>
                    <a:cubicBezTo>
                      <a:pt x="8" y="58"/>
                      <a:pt x="7" y="58"/>
                      <a:pt x="8" y="60"/>
                    </a:cubicBezTo>
                    <a:cubicBezTo>
                      <a:pt x="9" y="61"/>
                      <a:pt x="9" y="62"/>
                      <a:pt x="9" y="62"/>
                    </a:cubicBezTo>
                    <a:cubicBezTo>
                      <a:pt x="10" y="63"/>
                      <a:pt x="9" y="65"/>
                      <a:pt x="10" y="66"/>
                    </a:cubicBezTo>
                    <a:cubicBezTo>
                      <a:pt x="10" y="66"/>
                      <a:pt x="10" y="64"/>
                      <a:pt x="11" y="64"/>
                    </a:cubicBezTo>
                    <a:cubicBezTo>
                      <a:pt x="11" y="64"/>
                      <a:pt x="14" y="67"/>
                      <a:pt x="15" y="68"/>
                    </a:cubicBezTo>
                    <a:cubicBezTo>
                      <a:pt x="17" y="69"/>
                      <a:pt x="19" y="66"/>
                      <a:pt x="21" y="66"/>
                    </a:cubicBezTo>
                    <a:cubicBezTo>
                      <a:pt x="23" y="65"/>
                      <a:pt x="25" y="67"/>
                      <a:pt x="26" y="65"/>
                    </a:cubicBezTo>
                    <a:cubicBezTo>
                      <a:pt x="28" y="64"/>
                      <a:pt x="29" y="64"/>
                      <a:pt x="31" y="64"/>
                    </a:cubicBezTo>
                    <a:cubicBezTo>
                      <a:pt x="33" y="64"/>
                      <a:pt x="35" y="64"/>
                      <a:pt x="38" y="64"/>
                    </a:cubicBezTo>
                    <a:cubicBezTo>
                      <a:pt x="38" y="64"/>
                      <a:pt x="39" y="64"/>
                      <a:pt x="39" y="64"/>
                    </a:cubicBezTo>
                    <a:cubicBezTo>
                      <a:pt x="40" y="64"/>
                      <a:pt x="40" y="63"/>
                      <a:pt x="41" y="63"/>
                    </a:cubicBezTo>
                    <a:cubicBezTo>
                      <a:pt x="41" y="63"/>
                      <a:pt x="41" y="62"/>
                      <a:pt x="42" y="62"/>
                    </a:cubicBezTo>
                    <a:cubicBezTo>
                      <a:pt x="42" y="63"/>
                      <a:pt x="42" y="65"/>
                      <a:pt x="44" y="65"/>
                    </a:cubicBezTo>
                    <a:cubicBezTo>
                      <a:pt x="44" y="65"/>
                      <a:pt x="43" y="61"/>
                      <a:pt x="46" y="62"/>
                    </a:cubicBezTo>
                    <a:cubicBezTo>
                      <a:pt x="50" y="63"/>
                      <a:pt x="54" y="59"/>
                      <a:pt x="57" y="56"/>
                    </a:cubicBezTo>
                    <a:cubicBezTo>
                      <a:pt x="60" y="54"/>
                      <a:pt x="62" y="51"/>
                      <a:pt x="65" y="48"/>
                    </a:cubicBezTo>
                    <a:cubicBezTo>
                      <a:pt x="68" y="45"/>
                      <a:pt x="69" y="41"/>
                      <a:pt x="72" y="37"/>
                    </a:cubicBezTo>
                    <a:cubicBezTo>
                      <a:pt x="73" y="36"/>
                      <a:pt x="76" y="35"/>
                      <a:pt x="77" y="33"/>
                    </a:cubicBezTo>
                    <a:cubicBezTo>
                      <a:pt x="78" y="31"/>
                      <a:pt x="79" y="27"/>
                      <a:pt x="79" y="25"/>
                    </a:cubicBezTo>
                    <a:cubicBezTo>
                      <a:pt x="78" y="25"/>
                      <a:pt x="77" y="25"/>
                      <a:pt x="76" y="25"/>
                    </a:cubicBezTo>
                    <a:cubicBezTo>
                      <a:pt x="75" y="25"/>
                      <a:pt x="75" y="27"/>
                      <a:pt x="74" y="27"/>
                    </a:cubicBezTo>
                    <a:close/>
                    <a:moveTo>
                      <a:pt x="62" y="39"/>
                    </a:moveTo>
                    <a:cubicBezTo>
                      <a:pt x="61" y="39"/>
                      <a:pt x="61" y="41"/>
                      <a:pt x="61" y="41"/>
                    </a:cubicBezTo>
                    <a:cubicBezTo>
                      <a:pt x="60" y="43"/>
                      <a:pt x="58" y="42"/>
                      <a:pt x="57" y="43"/>
                    </a:cubicBezTo>
                    <a:cubicBezTo>
                      <a:pt x="56" y="43"/>
                      <a:pt x="56" y="44"/>
                      <a:pt x="55" y="44"/>
                    </a:cubicBezTo>
                    <a:cubicBezTo>
                      <a:pt x="53" y="44"/>
                      <a:pt x="52" y="42"/>
                      <a:pt x="52" y="41"/>
                    </a:cubicBezTo>
                    <a:cubicBezTo>
                      <a:pt x="51" y="39"/>
                      <a:pt x="54" y="36"/>
                      <a:pt x="56" y="35"/>
                    </a:cubicBezTo>
                    <a:cubicBezTo>
                      <a:pt x="57" y="34"/>
                      <a:pt x="59" y="34"/>
                      <a:pt x="60" y="35"/>
                    </a:cubicBezTo>
                    <a:cubicBezTo>
                      <a:pt x="61" y="36"/>
                      <a:pt x="64" y="38"/>
                      <a:pt x="62" y="39"/>
                    </a:cubicBezTo>
                    <a:cubicBezTo>
                      <a:pt x="61" y="39"/>
                      <a:pt x="63" y="38"/>
                      <a:pt x="62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0" name="Freeform 739">
                <a:extLst>
                  <a:ext uri="{FF2B5EF4-FFF2-40B4-BE49-F238E27FC236}">
                    <a16:creationId xmlns:a16="http://schemas.microsoft.com/office/drawing/2014/main" id="{D51932A2-4CE3-DB42-9F2E-D9B0454A32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02562" y="9819354"/>
                <a:ext cx="132428" cy="143827"/>
              </a:xfrm>
              <a:custGeom>
                <a:avLst/>
                <a:gdLst>
                  <a:gd name="T0" fmla="*/ 11 w 13"/>
                  <a:gd name="T1" fmla="*/ 4 h 13"/>
                  <a:gd name="T2" fmla="*/ 3 w 13"/>
                  <a:gd name="T3" fmla="*/ 3 h 13"/>
                  <a:gd name="T4" fmla="*/ 2 w 13"/>
                  <a:gd name="T5" fmla="*/ 9 h 13"/>
                  <a:gd name="T6" fmla="*/ 7 w 13"/>
                  <a:gd name="T7" fmla="*/ 9 h 13"/>
                  <a:gd name="T8" fmla="*/ 11 w 13"/>
                  <a:gd name="T9" fmla="*/ 4 h 13"/>
                  <a:gd name="T10" fmla="*/ 11 w 13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3">
                    <a:moveTo>
                      <a:pt x="11" y="4"/>
                    </a:moveTo>
                    <a:cubicBezTo>
                      <a:pt x="9" y="2"/>
                      <a:pt x="5" y="0"/>
                      <a:pt x="3" y="3"/>
                    </a:cubicBezTo>
                    <a:cubicBezTo>
                      <a:pt x="1" y="5"/>
                      <a:pt x="0" y="7"/>
                      <a:pt x="2" y="9"/>
                    </a:cubicBezTo>
                    <a:cubicBezTo>
                      <a:pt x="4" y="13"/>
                      <a:pt x="5" y="9"/>
                      <a:pt x="7" y="9"/>
                    </a:cubicBezTo>
                    <a:cubicBezTo>
                      <a:pt x="10" y="9"/>
                      <a:pt x="13" y="5"/>
                      <a:pt x="11" y="4"/>
                    </a:cubicBezTo>
                    <a:cubicBezTo>
                      <a:pt x="10" y="3"/>
                      <a:pt x="12" y="4"/>
                      <a:pt x="1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1" name="Freeform 740">
                <a:extLst>
                  <a:ext uri="{FF2B5EF4-FFF2-40B4-BE49-F238E27FC236}">
                    <a16:creationId xmlns:a16="http://schemas.microsoft.com/office/drawing/2014/main" id="{1BA1B0A6-D46A-4A47-A700-E939CCF82B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84660" y="8476968"/>
                <a:ext cx="52274" cy="88507"/>
              </a:xfrm>
              <a:custGeom>
                <a:avLst/>
                <a:gdLst>
                  <a:gd name="T0" fmla="*/ 2 w 5"/>
                  <a:gd name="T1" fmla="*/ 5 h 8"/>
                  <a:gd name="T2" fmla="*/ 5 w 5"/>
                  <a:gd name="T3" fmla="*/ 1 h 8"/>
                  <a:gd name="T4" fmla="*/ 1 w 5"/>
                  <a:gd name="T5" fmla="*/ 3 h 8"/>
                  <a:gd name="T6" fmla="*/ 0 w 5"/>
                  <a:gd name="T7" fmla="*/ 8 h 8"/>
                  <a:gd name="T8" fmla="*/ 2 w 5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2" y="5"/>
                    </a:moveTo>
                    <a:cubicBezTo>
                      <a:pt x="2" y="4"/>
                      <a:pt x="4" y="2"/>
                      <a:pt x="5" y="1"/>
                    </a:cubicBezTo>
                    <a:cubicBezTo>
                      <a:pt x="4" y="0"/>
                      <a:pt x="2" y="2"/>
                      <a:pt x="1" y="3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2" y="7"/>
                      <a:pt x="2" y="6"/>
                      <a:pt x="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2" name="Freeform 741">
                <a:extLst>
                  <a:ext uri="{FF2B5EF4-FFF2-40B4-BE49-F238E27FC236}">
                    <a16:creationId xmlns:a16="http://schemas.microsoft.com/office/drawing/2014/main" id="{C4909F46-9A5B-0242-9AD0-8322DFA3B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69" y="8034428"/>
                <a:ext cx="355468" cy="486798"/>
              </a:xfrm>
              <a:custGeom>
                <a:avLst/>
                <a:gdLst>
                  <a:gd name="T0" fmla="*/ 11 w 35"/>
                  <a:gd name="T1" fmla="*/ 44 h 45"/>
                  <a:gd name="T2" fmla="*/ 15 w 35"/>
                  <a:gd name="T3" fmla="*/ 41 h 45"/>
                  <a:gd name="T4" fmla="*/ 16 w 35"/>
                  <a:gd name="T5" fmla="*/ 43 h 45"/>
                  <a:gd name="T6" fmla="*/ 23 w 35"/>
                  <a:gd name="T7" fmla="*/ 37 h 45"/>
                  <a:gd name="T8" fmla="*/ 25 w 35"/>
                  <a:gd name="T9" fmla="*/ 26 h 45"/>
                  <a:gd name="T10" fmla="*/ 31 w 35"/>
                  <a:gd name="T11" fmla="*/ 16 h 45"/>
                  <a:gd name="T12" fmla="*/ 33 w 35"/>
                  <a:gd name="T13" fmla="*/ 8 h 45"/>
                  <a:gd name="T14" fmla="*/ 35 w 35"/>
                  <a:gd name="T15" fmla="*/ 2 h 45"/>
                  <a:gd name="T16" fmla="*/ 29 w 35"/>
                  <a:gd name="T17" fmla="*/ 1 h 45"/>
                  <a:gd name="T18" fmla="*/ 26 w 35"/>
                  <a:gd name="T19" fmla="*/ 2 h 45"/>
                  <a:gd name="T20" fmla="*/ 25 w 35"/>
                  <a:gd name="T21" fmla="*/ 6 h 45"/>
                  <a:gd name="T22" fmla="*/ 20 w 35"/>
                  <a:gd name="T23" fmla="*/ 10 h 45"/>
                  <a:gd name="T24" fmla="*/ 10 w 35"/>
                  <a:gd name="T25" fmla="*/ 8 h 45"/>
                  <a:gd name="T26" fmla="*/ 13 w 35"/>
                  <a:gd name="T27" fmla="*/ 13 h 45"/>
                  <a:gd name="T28" fmla="*/ 14 w 35"/>
                  <a:gd name="T29" fmla="*/ 19 h 45"/>
                  <a:gd name="T30" fmla="*/ 15 w 35"/>
                  <a:gd name="T31" fmla="*/ 22 h 45"/>
                  <a:gd name="T32" fmla="*/ 16 w 35"/>
                  <a:gd name="T33" fmla="*/ 25 h 45"/>
                  <a:gd name="T34" fmla="*/ 15 w 35"/>
                  <a:gd name="T35" fmla="*/ 32 h 45"/>
                  <a:gd name="T36" fmla="*/ 13 w 35"/>
                  <a:gd name="T37" fmla="*/ 31 h 45"/>
                  <a:gd name="T38" fmla="*/ 10 w 35"/>
                  <a:gd name="T39" fmla="*/ 32 h 45"/>
                  <a:gd name="T40" fmla="*/ 8 w 35"/>
                  <a:gd name="T41" fmla="*/ 29 h 45"/>
                  <a:gd name="T42" fmla="*/ 6 w 35"/>
                  <a:gd name="T43" fmla="*/ 32 h 45"/>
                  <a:gd name="T44" fmla="*/ 4 w 35"/>
                  <a:gd name="T45" fmla="*/ 32 h 45"/>
                  <a:gd name="T46" fmla="*/ 3 w 35"/>
                  <a:gd name="T47" fmla="*/ 35 h 45"/>
                  <a:gd name="T48" fmla="*/ 0 w 35"/>
                  <a:gd name="T49" fmla="*/ 39 h 45"/>
                  <a:gd name="T50" fmla="*/ 5 w 35"/>
                  <a:gd name="T51" fmla="*/ 45 h 45"/>
                  <a:gd name="T52" fmla="*/ 8 w 35"/>
                  <a:gd name="T53" fmla="*/ 42 h 45"/>
                  <a:gd name="T54" fmla="*/ 11 w 35"/>
                  <a:gd name="T55" fmla="*/ 44 h 45"/>
                  <a:gd name="T56" fmla="*/ 11 w 35"/>
                  <a:gd name="T5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5" h="45">
                    <a:moveTo>
                      <a:pt x="11" y="44"/>
                    </a:moveTo>
                    <a:cubicBezTo>
                      <a:pt x="12" y="44"/>
                      <a:pt x="14" y="42"/>
                      <a:pt x="15" y="41"/>
                    </a:cubicBezTo>
                    <a:cubicBezTo>
                      <a:pt x="17" y="40"/>
                      <a:pt x="15" y="43"/>
                      <a:pt x="16" y="43"/>
                    </a:cubicBezTo>
                    <a:cubicBezTo>
                      <a:pt x="16" y="43"/>
                      <a:pt x="23" y="39"/>
                      <a:pt x="23" y="37"/>
                    </a:cubicBezTo>
                    <a:cubicBezTo>
                      <a:pt x="23" y="33"/>
                      <a:pt x="23" y="29"/>
                      <a:pt x="25" y="26"/>
                    </a:cubicBezTo>
                    <a:cubicBezTo>
                      <a:pt x="27" y="22"/>
                      <a:pt x="30" y="19"/>
                      <a:pt x="31" y="16"/>
                    </a:cubicBezTo>
                    <a:cubicBezTo>
                      <a:pt x="32" y="13"/>
                      <a:pt x="32" y="11"/>
                      <a:pt x="33" y="8"/>
                    </a:cubicBezTo>
                    <a:cubicBezTo>
                      <a:pt x="33" y="6"/>
                      <a:pt x="35" y="4"/>
                      <a:pt x="35" y="2"/>
                    </a:cubicBezTo>
                    <a:cubicBezTo>
                      <a:pt x="33" y="2"/>
                      <a:pt x="31" y="0"/>
                      <a:pt x="29" y="1"/>
                    </a:cubicBezTo>
                    <a:cubicBezTo>
                      <a:pt x="28" y="1"/>
                      <a:pt x="26" y="1"/>
                      <a:pt x="26" y="2"/>
                    </a:cubicBezTo>
                    <a:cubicBezTo>
                      <a:pt x="25" y="4"/>
                      <a:pt x="25" y="5"/>
                      <a:pt x="25" y="6"/>
                    </a:cubicBezTo>
                    <a:cubicBezTo>
                      <a:pt x="24" y="9"/>
                      <a:pt x="23" y="10"/>
                      <a:pt x="20" y="10"/>
                    </a:cubicBezTo>
                    <a:cubicBezTo>
                      <a:pt x="17" y="9"/>
                      <a:pt x="13" y="8"/>
                      <a:pt x="10" y="8"/>
                    </a:cubicBezTo>
                    <a:cubicBezTo>
                      <a:pt x="10" y="10"/>
                      <a:pt x="9" y="14"/>
                      <a:pt x="13" y="13"/>
                    </a:cubicBezTo>
                    <a:cubicBezTo>
                      <a:pt x="17" y="11"/>
                      <a:pt x="14" y="17"/>
                      <a:pt x="14" y="19"/>
                    </a:cubicBezTo>
                    <a:cubicBezTo>
                      <a:pt x="14" y="20"/>
                      <a:pt x="14" y="21"/>
                      <a:pt x="15" y="22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6" y="27"/>
                      <a:pt x="16" y="30"/>
                      <a:pt x="15" y="32"/>
                    </a:cubicBezTo>
                    <a:cubicBezTo>
                      <a:pt x="15" y="33"/>
                      <a:pt x="13" y="31"/>
                      <a:pt x="13" y="31"/>
                    </a:cubicBezTo>
                    <a:cubicBezTo>
                      <a:pt x="11" y="31"/>
                      <a:pt x="11" y="33"/>
                      <a:pt x="10" y="32"/>
                    </a:cubicBezTo>
                    <a:cubicBezTo>
                      <a:pt x="10" y="31"/>
                      <a:pt x="9" y="30"/>
                      <a:pt x="8" y="29"/>
                    </a:cubicBezTo>
                    <a:cubicBezTo>
                      <a:pt x="7" y="29"/>
                      <a:pt x="7" y="31"/>
                      <a:pt x="6" y="32"/>
                    </a:cubicBezTo>
                    <a:cubicBezTo>
                      <a:pt x="6" y="32"/>
                      <a:pt x="4" y="32"/>
                      <a:pt x="4" y="32"/>
                    </a:cubicBezTo>
                    <a:cubicBezTo>
                      <a:pt x="2" y="32"/>
                      <a:pt x="3" y="34"/>
                      <a:pt x="3" y="35"/>
                    </a:cubicBezTo>
                    <a:cubicBezTo>
                      <a:pt x="4" y="38"/>
                      <a:pt x="3" y="37"/>
                      <a:pt x="0" y="39"/>
                    </a:cubicBezTo>
                    <a:cubicBezTo>
                      <a:pt x="2" y="41"/>
                      <a:pt x="4" y="42"/>
                      <a:pt x="5" y="45"/>
                    </a:cubicBezTo>
                    <a:cubicBezTo>
                      <a:pt x="6" y="44"/>
                      <a:pt x="7" y="43"/>
                      <a:pt x="8" y="42"/>
                    </a:cubicBezTo>
                    <a:cubicBezTo>
                      <a:pt x="10" y="41"/>
                      <a:pt x="10" y="43"/>
                      <a:pt x="11" y="44"/>
                    </a:cubicBezTo>
                    <a:cubicBezTo>
                      <a:pt x="12" y="44"/>
                      <a:pt x="10" y="43"/>
                      <a:pt x="11" y="4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3" name="Freeform 742">
                <a:extLst>
                  <a:ext uri="{FF2B5EF4-FFF2-40B4-BE49-F238E27FC236}">
                    <a16:creationId xmlns:a16="http://schemas.microsoft.com/office/drawing/2014/main" id="{B8B1604A-88AE-6644-9DA3-267D226561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7643512"/>
                <a:ext cx="651689" cy="486798"/>
              </a:xfrm>
              <a:custGeom>
                <a:avLst/>
                <a:gdLst>
                  <a:gd name="T0" fmla="*/ 12 w 64"/>
                  <a:gd name="T1" fmla="*/ 37 h 45"/>
                  <a:gd name="T2" fmla="*/ 17 w 64"/>
                  <a:gd name="T3" fmla="*/ 37 h 45"/>
                  <a:gd name="T4" fmla="*/ 20 w 64"/>
                  <a:gd name="T5" fmla="*/ 38 h 45"/>
                  <a:gd name="T6" fmla="*/ 21 w 64"/>
                  <a:gd name="T7" fmla="*/ 33 h 45"/>
                  <a:gd name="T8" fmla="*/ 25 w 64"/>
                  <a:gd name="T9" fmla="*/ 30 h 45"/>
                  <a:gd name="T10" fmla="*/ 30 w 64"/>
                  <a:gd name="T11" fmla="*/ 33 h 45"/>
                  <a:gd name="T12" fmla="*/ 36 w 64"/>
                  <a:gd name="T13" fmla="*/ 34 h 45"/>
                  <a:gd name="T14" fmla="*/ 39 w 64"/>
                  <a:gd name="T15" fmla="*/ 34 h 45"/>
                  <a:gd name="T16" fmla="*/ 41 w 64"/>
                  <a:gd name="T17" fmla="*/ 30 h 45"/>
                  <a:gd name="T18" fmla="*/ 45 w 64"/>
                  <a:gd name="T19" fmla="*/ 31 h 45"/>
                  <a:gd name="T20" fmla="*/ 50 w 64"/>
                  <a:gd name="T21" fmla="*/ 31 h 45"/>
                  <a:gd name="T22" fmla="*/ 55 w 64"/>
                  <a:gd name="T23" fmla="*/ 29 h 45"/>
                  <a:gd name="T24" fmla="*/ 60 w 64"/>
                  <a:gd name="T25" fmla="*/ 30 h 45"/>
                  <a:gd name="T26" fmla="*/ 58 w 64"/>
                  <a:gd name="T27" fmla="*/ 24 h 45"/>
                  <a:gd name="T28" fmla="*/ 55 w 64"/>
                  <a:gd name="T29" fmla="*/ 20 h 45"/>
                  <a:gd name="T30" fmla="*/ 51 w 64"/>
                  <a:gd name="T31" fmla="*/ 16 h 45"/>
                  <a:gd name="T32" fmla="*/ 47 w 64"/>
                  <a:gd name="T33" fmla="*/ 13 h 45"/>
                  <a:gd name="T34" fmla="*/ 46 w 64"/>
                  <a:gd name="T35" fmla="*/ 12 h 45"/>
                  <a:gd name="T36" fmla="*/ 44 w 64"/>
                  <a:gd name="T37" fmla="*/ 12 h 45"/>
                  <a:gd name="T38" fmla="*/ 44 w 64"/>
                  <a:gd name="T39" fmla="*/ 6 h 45"/>
                  <a:gd name="T40" fmla="*/ 41 w 64"/>
                  <a:gd name="T41" fmla="*/ 1 h 45"/>
                  <a:gd name="T42" fmla="*/ 41 w 64"/>
                  <a:gd name="T43" fmla="*/ 0 h 45"/>
                  <a:gd name="T44" fmla="*/ 38 w 64"/>
                  <a:gd name="T45" fmla="*/ 0 h 45"/>
                  <a:gd name="T46" fmla="*/ 35 w 64"/>
                  <a:gd name="T47" fmla="*/ 3 h 45"/>
                  <a:gd name="T48" fmla="*/ 26 w 64"/>
                  <a:gd name="T49" fmla="*/ 10 h 45"/>
                  <a:gd name="T50" fmla="*/ 22 w 64"/>
                  <a:gd name="T51" fmla="*/ 11 h 45"/>
                  <a:gd name="T52" fmla="*/ 19 w 64"/>
                  <a:gd name="T53" fmla="*/ 15 h 45"/>
                  <a:gd name="T54" fmla="*/ 13 w 64"/>
                  <a:gd name="T55" fmla="*/ 17 h 45"/>
                  <a:gd name="T56" fmla="*/ 9 w 64"/>
                  <a:gd name="T57" fmla="*/ 17 h 45"/>
                  <a:gd name="T58" fmla="*/ 6 w 64"/>
                  <a:gd name="T59" fmla="*/ 18 h 45"/>
                  <a:gd name="T60" fmla="*/ 3 w 64"/>
                  <a:gd name="T61" fmla="*/ 23 h 45"/>
                  <a:gd name="T62" fmla="*/ 4 w 64"/>
                  <a:gd name="T63" fmla="*/ 34 h 45"/>
                  <a:gd name="T64" fmla="*/ 6 w 64"/>
                  <a:gd name="T65" fmla="*/ 39 h 45"/>
                  <a:gd name="T66" fmla="*/ 9 w 64"/>
                  <a:gd name="T67" fmla="*/ 45 h 45"/>
                  <a:gd name="T68" fmla="*/ 12 w 64"/>
                  <a:gd name="T69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4" h="45">
                    <a:moveTo>
                      <a:pt x="12" y="37"/>
                    </a:moveTo>
                    <a:cubicBezTo>
                      <a:pt x="13" y="37"/>
                      <a:pt x="16" y="36"/>
                      <a:pt x="17" y="37"/>
                    </a:cubicBezTo>
                    <a:cubicBezTo>
                      <a:pt x="17" y="38"/>
                      <a:pt x="20" y="38"/>
                      <a:pt x="20" y="38"/>
                    </a:cubicBezTo>
                    <a:cubicBezTo>
                      <a:pt x="21" y="36"/>
                      <a:pt x="20" y="34"/>
                      <a:pt x="21" y="33"/>
                    </a:cubicBezTo>
                    <a:cubicBezTo>
                      <a:pt x="21" y="32"/>
                      <a:pt x="23" y="29"/>
                      <a:pt x="25" y="30"/>
                    </a:cubicBezTo>
                    <a:cubicBezTo>
                      <a:pt x="27" y="30"/>
                      <a:pt x="28" y="32"/>
                      <a:pt x="30" y="33"/>
                    </a:cubicBezTo>
                    <a:cubicBezTo>
                      <a:pt x="32" y="34"/>
                      <a:pt x="34" y="34"/>
                      <a:pt x="36" y="34"/>
                    </a:cubicBezTo>
                    <a:cubicBezTo>
                      <a:pt x="37" y="34"/>
                      <a:pt x="39" y="35"/>
                      <a:pt x="39" y="34"/>
                    </a:cubicBezTo>
                    <a:cubicBezTo>
                      <a:pt x="40" y="33"/>
                      <a:pt x="40" y="29"/>
                      <a:pt x="41" y="30"/>
                    </a:cubicBezTo>
                    <a:cubicBezTo>
                      <a:pt x="43" y="31"/>
                      <a:pt x="43" y="31"/>
                      <a:pt x="45" y="31"/>
                    </a:cubicBezTo>
                    <a:cubicBezTo>
                      <a:pt x="47" y="30"/>
                      <a:pt x="48" y="31"/>
                      <a:pt x="50" y="31"/>
                    </a:cubicBezTo>
                    <a:cubicBezTo>
                      <a:pt x="52" y="31"/>
                      <a:pt x="53" y="28"/>
                      <a:pt x="55" y="29"/>
                    </a:cubicBezTo>
                    <a:cubicBezTo>
                      <a:pt x="56" y="29"/>
                      <a:pt x="58" y="31"/>
                      <a:pt x="60" y="30"/>
                    </a:cubicBezTo>
                    <a:cubicBezTo>
                      <a:pt x="64" y="28"/>
                      <a:pt x="59" y="26"/>
                      <a:pt x="58" y="24"/>
                    </a:cubicBezTo>
                    <a:cubicBezTo>
                      <a:pt x="57" y="22"/>
                      <a:pt x="57" y="21"/>
                      <a:pt x="55" y="20"/>
                    </a:cubicBezTo>
                    <a:cubicBezTo>
                      <a:pt x="53" y="19"/>
                      <a:pt x="52" y="18"/>
                      <a:pt x="51" y="16"/>
                    </a:cubicBezTo>
                    <a:cubicBezTo>
                      <a:pt x="51" y="14"/>
                      <a:pt x="49" y="14"/>
                      <a:pt x="47" y="13"/>
                    </a:cubicBezTo>
                    <a:cubicBezTo>
                      <a:pt x="47" y="13"/>
                      <a:pt x="47" y="12"/>
                      <a:pt x="46" y="12"/>
                    </a:cubicBezTo>
                    <a:cubicBezTo>
                      <a:pt x="46" y="12"/>
                      <a:pt x="44" y="12"/>
                      <a:pt x="44" y="12"/>
                    </a:cubicBezTo>
                    <a:cubicBezTo>
                      <a:pt x="43" y="11"/>
                      <a:pt x="44" y="7"/>
                      <a:pt x="44" y="6"/>
                    </a:cubicBezTo>
                    <a:cubicBezTo>
                      <a:pt x="44" y="4"/>
                      <a:pt x="42" y="3"/>
                      <a:pt x="41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0" y="0"/>
                      <a:pt x="39" y="0"/>
                      <a:pt x="38" y="0"/>
                    </a:cubicBezTo>
                    <a:cubicBezTo>
                      <a:pt x="36" y="1"/>
                      <a:pt x="36" y="1"/>
                      <a:pt x="35" y="3"/>
                    </a:cubicBezTo>
                    <a:cubicBezTo>
                      <a:pt x="35" y="6"/>
                      <a:pt x="28" y="10"/>
                      <a:pt x="26" y="10"/>
                    </a:cubicBezTo>
                    <a:cubicBezTo>
                      <a:pt x="25" y="10"/>
                      <a:pt x="21" y="10"/>
                      <a:pt x="22" y="11"/>
                    </a:cubicBezTo>
                    <a:cubicBezTo>
                      <a:pt x="23" y="13"/>
                      <a:pt x="20" y="15"/>
                      <a:pt x="19" y="15"/>
                    </a:cubicBezTo>
                    <a:cubicBezTo>
                      <a:pt x="17" y="16"/>
                      <a:pt x="15" y="17"/>
                      <a:pt x="13" y="17"/>
                    </a:cubicBezTo>
                    <a:cubicBezTo>
                      <a:pt x="11" y="18"/>
                      <a:pt x="11" y="16"/>
                      <a:pt x="9" y="17"/>
                    </a:cubicBezTo>
                    <a:cubicBezTo>
                      <a:pt x="7" y="18"/>
                      <a:pt x="6" y="17"/>
                      <a:pt x="6" y="18"/>
                    </a:cubicBezTo>
                    <a:cubicBezTo>
                      <a:pt x="5" y="20"/>
                      <a:pt x="4" y="22"/>
                      <a:pt x="3" y="23"/>
                    </a:cubicBezTo>
                    <a:cubicBezTo>
                      <a:pt x="0" y="27"/>
                      <a:pt x="2" y="30"/>
                      <a:pt x="4" y="34"/>
                    </a:cubicBezTo>
                    <a:cubicBezTo>
                      <a:pt x="5" y="36"/>
                      <a:pt x="5" y="37"/>
                      <a:pt x="6" y="39"/>
                    </a:cubicBezTo>
                    <a:cubicBezTo>
                      <a:pt x="8" y="41"/>
                      <a:pt x="9" y="42"/>
                      <a:pt x="9" y="45"/>
                    </a:cubicBezTo>
                    <a:cubicBezTo>
                      <a:pt x="9" y="44"/>
                      <a:pt x="10" y="37"/>
                      <a:pt x="1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4" name="Freeform 743">
                <a:extLst>
                  <a:ext uri="{FF2B5EF4-FFF2-40B4-BE49-F238E27FC236}">
                    <a16:creationId xmlns:a16="http://schemas.microsoft.com/office/drawing/2014/main" id="{9C42FE0F-EA8D-C549-9682-4267B9893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64335" y="6950195"/>
                <a:ext cx="1195346" cy="888775"/>
              </a:xfrm>
              <a:custGeom>
                <a:avLst/>
                <a:gdLst>
                  <a:gd name="T0" fmla="*/ 83 w 117"/>
                  <a:gd name="T1" fmla="*/ 82 h 82"/>
                  <a:gd name="T2" fmla="*/ 93 w 117"/>
                  <a:gd name="T3" fmla="*/ 76 h 82"/>
                  <a:gd name="T4" fmla="*/ 105 w 117"/>
                  <a:gd name="T5" fmla="*/ 68 h 82"/>
                  <a:gd name="T6" fmla="*/ 112 w 117"/>
                  <a:gd name="T7" fmla="*/ 64 h 82"/>
                  <a:gd name="T8" fmla="*/ 107 w 117"/>
                  <a:gd name="T9" fmla="*/ 55 h 82"/>
                  <a:gd name="T10" fmla="*/ 110 w 117"/>
                  <a:gd name="T11" fmla="*/ 46 h 82"/>
                  <a:gd name="T12" fmla="*/ 114 w 117"/>
                  <a:gd name="T13" fmla="*/ 40 h 82"/>
                  <a:gd name="T14" fmla="*/ 117 w 117"/>
                  <a:gd name="T15" fmla="*/ 21 h 82"/>
                  <a:gd name="T16" fmla="*/ 81 w 117"/>
                  <a:gd name="T17" fmla="*/ 1 h 82"/>
                  <a:gd name="T18" fmla="*/ 75 w 117"/>
                  <a:gd name="T19" fmla="*/ 2 h 82"/>
                  <a:gd name="T20" fmla="*/ 67 w 117"/>
                  <a:gd name="T21" fmla="*/ 2 h 82"/>
                  <a:gd name="T22" fmla="*/ 59 w 117"/>
                  <a:gd name="T23" fmla="*/ 1 h 82"/>
                  <a:gd name="T24" fmla="*/ 29 w 117"/>
                  <a:gd name="T25" fmla="*/ 21 h 82"/>
                  <a:gd name="T26" fmla="*/ 22 w 117"/>
                  <a:gd name="T27" fmla="*/ 25 h 82"/>
                  <a:gd name="T28" fmla="*/ 19 w 117"/>
                  <a:gd name="T29" fmla="*/ 42 h 82"/>
                  <a:gd name="T30" fmla="*/ 8 w 117"/>
                  <a:gd name="T31" fmla="*/ 43 h 82"/>
                  <a:gd name="T32" fmla="*/ 5 w 117"/>
                  <a:gd name="T33" fmla="*/ 51 h 82"/>
                  <a:gd name="T34" fmla="*/ 11 w 117"/>
                  <a:gd name="T35" fmla="*/ 56 h 82"/>
                  <a:gd name="T36" fmla="*/ 19 w 117"/>
                  <a:gd name="T37" fmla="*/ 62 h 82"/>
                  <a:gd name="T38" fmla="*/ 21 w 117"/>
                  <a:gd name="T39" fmla="*/ 55 h 82"/>
                  <a:gd name="T40" fmla="*/ 28 w 117"/>
                  <a:gd name="T41" fmla="*/ 50 h 82"/>
                  <a:gd name="T42" fmla="*/ 35 w 117"/>
                  <a:gd name="T43" fmla="*/ 53 h 82"/>
                  <a:gd name="T44" fmla="*/ 46 w 117"/>
                  <a:gd name="T45" fmla="*/ 55 h 82"/>
                  <a:gd name="T46" fmla="*/ 64 w 117"/>
                  <a:gd name="T47" fmla="*/ 53 h 82"/>
                  <a:gd name="T48" fmla="*/ 68 w 117"/>
                  <a:gd name="T49" fmla="*/ 47 h 82"/>
                  <a:gd name="T50" fmla="*/ 77 w 117"/>
                  <a:gd name="T51" fmla="*/ 31 h 82"/>
                  <a:gd name="T52" fmla="*/ 79 w 117"/>
                  <a:gd name="T53" fmla="*/ 16 h 82"/>
                  <a:gd name="T54" fmla="*/ 75 w 117"/>
                  <a:gd name="T55" fmla="*/ 2 h 82"/>
                  <a:gd name="T56" fmla="*/ 78 w 117"/>
                  <a:gd name="T57" fmla="*/ 16 h 82"/>
                  <a:gd name="T58" fmla="*/ 77 w 117"/>
                  <a:gd name="T59" fmla="*/ 35 h 82"/>
                  <a:gd name="T60" fmla="*/ 68 w 117"/>
                  <a:gd name="T61" fmla="*/ 46 h 82"/>
                  <a:gd name="T62" fmla="*/ 72 w 117"/>
                  <a:gd name="T63" fmla="*/ 55 h 82"/>
                  <a:gd name="T64" fmla="*/ 75 w 117"/>
                  <a:gd name="T65" fmla="*/ 65 h 82"/>
                  <a:gd name="T66" fmla="*/ 72 w 117"/>
                  <a:gd name="T67" fmla="*/ 74 h 82"/>
                  <a:gd name="T68" fmla="*/ 77 w 117"/>
                  <a:gd name="T69" fmla="*/ 81 h 82"/>
                  <a:gd name="T70" fmla="*/ 80 w 117"/>
                  <a:gd name="T71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7" h="82">
                    <a:moveTo>
                      <a:pt x="80" y="81"/>
                    </a:moveTo>
                    <a:cubicBezTo>
                      <a:pt x="81" y="80"/>
                      <a:pt x="82" y="82"/>
                      <a:pt x="83" y="82"/>
                    </a:cubicBezTo>
                    <a:cubicBezTo>
                      <a:pt x="85" y="81"/>
                      <a:pt x="87" y="80"/>
                      <a:pt x="89" y="79"/>
                    </a:cubicBezTo>
                    <a:cubicBezTo>
                      <a:pt x="90" y="79"/>
                      <a:pt x="93" y="78"/>
                      <a:pt x="93" y="76"/>
                    </a:cubicBezTo>
                    <a:cubicBezTo>
                      <a:pt x="93" y="74"/>
                      <a:pt x="94" y="75"/>
                      <a:pt x="96" y="74"/>
                    </a:cubicBezTo>
                    <a:cubicBezTo>
                      <a:pt x="99" y="74"/>
                      <a:pt x="103" y="71"/>
                      <a:pt x="105" y="68"/>
                    </a:cubicBezTo>
                    <a:cubicBezTo>
                      <a:pt x="106" y="67"/>
                      <a:pt x="106" y="66"/>
                      <a:pt x="107" y="65"/>
                    </a:cubicBezTo>
                    <a:cubicBezTo>
                      <a:pt x="108" y="64"/>
                      <a:pt x="110" y="64"/>
                      <a:pt x="112" y="64"/>
                    </a:cubicBezTo>
                    <a:cubicBezTo>
                      <a:pt x="112" y="62"/>
                      <a:pt x="110" y="61"/>
                      <a:pt x="109" y="59"/>
                    </a:cubicBezTo>
                    <a:cubicBezTo>
                      <a:pt x="109" y="58"/>
                      <a:pt x="110" y="55"/>
                      <a:pt x="107" y="55"/>
                    </a:cubicBezTo>
                    <a:cubicBezTo>
                      <a:pt x="106" y="55"/>
                      <a:pt x="109" y="53"/>
                      <a:pt x="108" y="52"/>
                    </a:cubicBezTo>
                    <a:cubicBezTo>
                      <a:pt x="108" y="49"/>
                      <a:pt x="109" y="48"/>
                      <a:pt x="110" y="46"/>
                    </a:cubicBezTo>
                    <a:cubicBezTo>
                      <a:pt x="110" y="44"/>
                      <a:pt x="112" y="44"/>
                      <a:pt x="112" y="42"/>
                    </a:cubicBezTo>
                    <a:cubicBezTo>
                      <a:pt x="112" y="41"/>
                      <a:pt x="113" y="40"/>
                      <a:pt x="114" y="40"/>
                    </a:cubicBezTo>
                    <a:cubicBezTo>
                      <a:pt x="117" y="40"/>
                      <a:pt x="117" y="40"/>
                      <a:pt x="117" y="38"/>
                    </a:cubicBezTo>
                    <a:cubicBezTo>
                      <a:pt x="117" y="32"/>
                      <a:pt x="117" y="27"/>
                      <a:pt x="117" y="21"/>
                    </a:cubicBezTo>
                    <a:cubicBezTo>
                      <a:pt x="117" y="19"/>
                      <a:pt x="113" y="18"/>
                      <a:pt x="111" y="17"/>
                    </a:cubicBezTo>
                    <a:cubicBezTo>
                      <a:pt x="101" y="12"/>
                      <a:pt x="91" y="6"/>
                      <a:pt x="81" y="1"/>
                    </a:cubicBezTo>
                    <a:cubicBezTo>
                      <a:pt x="80" y="1"/>
                      <a:pt x="80" y="0"/>
                      <a:pt x="79" y="0"/>
                    </a:cubicBezTo>
                    <a:cubicBezTo>
                      <a:pt x="78" y="1"/>
                      <a:pt x="76" y="2"/>
                      <a:pt x="75" y="2"/>
                    </a:cubicBezTo>
                    <a:cubicBezTo>
                      <a:pt x="74" y="3"/>
                      <a:pt x="72" y="5"/>
                      <a:pt x="71" y="5"/>
                    </a:cubicBezTo>
                    <a:cubicBezTo>
                      <a:pt x="70" y="5"/>
                      <a:pt x="69" y="3"/>
                      <a:pt x="67" y="2"/>
                    </a:cubicBezTo>
                    <a:cubicBezTo>
                      <a:pt x="66" y="1"/>
                      <a:pt x="65" y="1"/>
                      <a:pt x="64" y="1"/>
                    </a:cubicBezTo>
                    <a:cubicBezTo>
                      <a:pt x="62" y="0"/>
                      <a:pt x="61" y="0"/>
                      <a:pt x="59" y="1"/>
                    </a:cubicBezTo>
                    <a:cubicBezTo>
                      <a:pt x="52" y="5"/>
                      <a:pt x="45" y="10"/>
                      <a:pt x="38" y="14"/>
                    </a:cubicBezTo>
                    <a:cubicBezTo>
                      <a:pt x="35" y="16"/>
                      <a:pt x="32" y="18"/>
                      <a:pt x="29" y="21"/>
                    </a:cubicBezTo>
                    <a:cubicBezTo>
                      <a:pt x="28" y="22"/>
                      <a:pt x="27" y="22"/>
                      <a:pt x="26" y="22"/>
                    </a:cubicBezTo>
                    <a:cubicBezTo>
                      <a:pt x="23" y="22"/>
                      <a:pt x="22" y="22"/>
                      <a:pt x="22" y="25"/>
                    </a:cubicBezTo>
                    <a:cubicBezTo>
                      <a:pt x="22" y="28"/>
                      <a:pt x="22" y="31"/>
                      <a:pt x="22" y="34"/>
                    </a:cubicBezTo>
                    <a:cubicBezTo>
                      <a:pt x="22" y="37"/>
                      <a:pt x="21" y="40"/>
                      <a:pt x="19" y="42"/>
                    </a:cubicBezTo>
                    <a:cubicBezTo>
                      <a:pt x="18" y="43"/>
                      <a:pt x="15" y="43"/>
                      <a:pt x="14" y="43"/>
                    </a:cubicBezTo>
                    <a:cubicBezTo>
                      <a:pt x="12" y="43"/>
                      <a:pt x="10" y="43"/>
                      <a:pt x="8" y="43"/>
                    </a:cubicBezTo>
                    <a:cubicBezTo>
                      <a:pt x="6" y="43"/>
                      <a:pt x="4" y="44"/>
                      <a:pt x="2" y="44"/>
                    </a:cubicBezTo>
                    <a:cubicBezTo>
                      <a:pt x="0" y="44"/>
                      <a:pt x="5" y="51"/>
                      <a:pt x="5" y="51"/>
                    </a:cubicBezTo>
                    <a:cubicBezTo>
                      <a:pt x="6" y="54"/>
                      <a:pt x="7" y="56"/>
                      <a:pt x="10" y="57"/>
                    </a:cubicBezTo>
                    <a:cubicBezTo>
                      <a:pt x="10" y="57"/>
                      <a:pt x="11" y="56"/>
                      <a:pt x="11" y="56"/>
                    </a:cubicBezTo>
                    <a:cubicBezTo>
                      <a:pt x="12" y="57"/>
                      <a:pt x="12" y="60"/>
                      <a:pt x="14" y="58"/>
                    </a:cubicBezTo>
                    <a:cubicBezTo>
                      <a:pt x="16" y="56"/>
                      <a:pt x="18" y="61"/>
                      <a:pt x="19" y="62"/>
                    </a:cubicBezTo>
                    <a:cubicBezTo>
                      <a:pt x="19" y="61"/>
                      <a:pt x="20" y="59"/>
                      <a:pt x="20" y="58"/>
                    </a:cubicBezTo>
                    <a:cubicBezTo>
                      <a:pt x="20" y="57"/>
                      <a:pt x="21" y="56"/>
                      <a:pt x="21" y="55"/>
                    </a:cubicBezTo>
                    <a:cubicBezTo>
                      <a:pt x="22" y="52"/>
                      <a:pt x="22" y="52"/>
                      <a:pt x="25" y="51"/>
                    </a:cubicBezTo>
                    <a:cubicBezTo>
                      <a:pt x="26" y="50"/>
                      <a:pt x="27" y="50"/>
                      <a:pt x="28" y="50"/>
                    </a:cubicBezTo>
                    <a:cubicBezTo>
                      <a:pt x="29" y="49"/>
                      <a:pt x="30" y="51"/>
                      <a:pt x="31" y="51"/>
                    </a:cubicBezTo>
                    <a:cubicBezTo>
                      <a:pt x="33" y="51"/>
                      <a:pt x="34" y="52"/>
                      <a:pt x="35" y="53"/>
                    </a:cubicBezTo>
                    <a:cubicBezTo>
                      <a:pt x="36" y="54"/>
                      <a:pt x="37" y="54"/>
                      <a:pt x="39" y="54"/>
                    </a:cubicBezTo>
                    <a:cubicBezTo>
                      <a:pt x="42" y="52"/>
                      <a:pt x="43" y="55"/>
                      <a:pt x="46" y="55"/>
                    </a:cubicBezTo>
                    <a:cubicBezTo>
                      <a:pt x="49" y="55"/>
                      <a:pt x="52" y="53"/>
                      <a:pt x="55" y="53"/>
                    </a:cubicBezTo>
                    <a:cubicBezTo>
                      <a:pt x="57" y="53"/>
                      <a:pt x="61" y="54"/>
                      <a:pt x="64" y="53"/>
                    </a:cubicBezTo>
                    <a:cubicBezTo>
                      <a:pt x="65" y="53"/>
                      <a:pt x="66" y="52"/>
                      <a:pt x="67" y="51"/>
                    </a:cubicBezTo>
                    <a:cubicBezTo>
                      <a:pt x="69" y="50"/>
                      <a:pt x="68" y="49"/>
                      <a:pt x="68" y="47"/>
                    </a:cubicBezTo>
                    <a:cubicBezTo>
                      <a:pt x="68" y="42"/>
                      <a:pt x="73" y="39"/>
                      <a:pt x="77" y="35"/>
                    </a:cubicBezTo>
                    <a:cubicBezTo>
                      <a:pt x="78" y="34"/>
                      <a:pt x="77" y="32"/>
                      <a:pt x="77" y="31"/>
                    </a:cubicBezTo>
                    <a:cubicBezTo>
                      <a:pt x="77" y="28"/>
                      <a:pt x="77" y="26"/>
                      <a:pt x="77" y="23"/>
                    </a:cubicBezTo>
                    <a:cubicBezTo>
                      <a:pt x="78" y="21"/>
                      <a:pt x="79" y="18"/>
                      <a:pt x="79" y="16"/>
                    </a:cubicBezTo>
                    <a:cubicBezTo>
                      <a:pt x="78" y="14"/>
                      <a:pt x="77" y="12"/>
                      <a:pt x="76" y="11"/>
                    </a:cubicBezTo>
                    <a:cubicBezTo>
                      <a:pt x="74" y="8"/>
                      <a:pt x="75" y="5"/>
                      <a:pt x="75" y="2"/>
                    </a:cubicBezTo>
                    <a:cubicBezTo>
                      <a:pt x="75" y="5"/>
                      <a:pt x="75" y="7"/>
                      <a:pt x="75" y="9"/>
                    </a:cubicBezTo>
                    <a:cubicBezTo>
                      <a:pt x="75" y="11"/>
                      <a:pt x="78" y="14"/>
                      <a:pt x="78" y="16"/>
                    </a:cubicBezTo>
                    <a:cubicBezTo>
                      <a:pt x="79" y="19"/>
                      <a:pt x="77" y="23"/>
                      <a:pt x="77" y="26"/>
                    </a:cubicBezTo>
                    <a:cubicBezTo>
                      <a:pt x="77" y="28"/>
                      <a:pt x="78" y="32"/>
                      <a:pt x="77" y="35"/>
                    </a:cubicBezTo>
                    <a:cubicBezTo>
                      <a:pt x="76" y="37"/>
                      <a:pt x="72" y="39"/>
                      <a:pt x="71" y="41"/>
                    </a:cubicBezTo>
                    <a:cubicBezTo>
                      <a:pt x="69" y="42"/>
                      <a:pt x="68" y="44"/>
                      <a:pt x="68" y="46"/>
                    </a:cubicBezTo>
                    <a:cubicBezTo>
                      <a:pt x="67" y="49"/>
                      <a:pt x="69" y="50"/>
                      <a:pt x="70" y="53"/>
                    </a:cubicBezTo>
                    <a:cubicBezTo>
                      <a:pt x="70" y="54"/>
                      <a:pt x="71" y="54"/>
                      <a:pt x="72" y="55"/>
                    </a:cubicBezTo>
                    <a:cubicBezTo>
                      <a:pt x="74" y="56"/>
                      <a:pt x="75" y="57"/>
                      <a:pt x="75" y="59"/>
                    </a:cubicBezTo>
                    <a:cubicBezTo>
                      <a:pt x="75" y="61"/>
                      <a:pt x="75" y="63"/>
                      <a:pt x="75" y="65"/>
                    </a:cubicBezTo>
                    <a:cubicBezTo>
                      <a:pt x="75" y="66"/>
                      <a:pt x="76" y="68"/>
                      <a:pt x="77" y="70"/>
                    </a:cubicBezTo>
                    <a:cubicBezTo>
                      <a:pt x="74" y="70"/>
                      <a:pt x="67" y="70"/>
                      <a:pt x="72" y="74"/>
                    </a:cubicBezTo>
                    <a:cubicBezTo>
                      <a:pt x="74" y="75"/>
                      <a:pt x="75" y="76"/>
                      <a:pt x="76" y="78"/>
                    </a:cubicBezTo>
                    <a:cubicBezTo>
                      <a:pt x="76" y="79"/>
                      <a:pt x="77" y="80"/>
                      <a:pt x="77" y="81"/>
                    </a:cubicBezTo>
                    <a:cubicBezTo>
                      <a:pt x="77" y="82"/>
                      <a:pt x="80" y="81"/>
                      <a:pt x="80" y="81"/>
                    </a:cubicBezTo>
                    <a:cubicBezTo>
                      <a:pt x="82" y="80"/>
                      <a:pt x="80" y="81"/>
                      <a:pt x="80" y="8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5" name="Freeform 744">
                <a:extLst>
                  <a:ext uri="{FF2B5EF4-FFF2-40B4-BE49-F238E27FC236}">
                    <a16:creationId xmlns:a16="http://schemas.microsoft.com/office/drawing/2014/main" id="{DBF2174C-58AB-3940-BFE1-723745945E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44674" y="6972323"/>
                <a:ext cx="839878" cy="1095295"/>
              </a:xfrm>
              <a:custGeom>
                <a:avLst/>
                <a:gdLst>
                  <a:gd name="T0" fmla="*/ 6 w 82"/>
                  <a:gd name="T1" fmla="*/ 39 h 101"/>
                  <a:gd name="T2" fmla="*/ 6 w 82"/>
                  <a:gd name="T3" fmla="*/ 41 h 101"/>
                  <a:gd name="T4" fmla="*/ 4 w 82"/>
                  <a:gd name="T5" fmla="*/ 43 h 101"/>
                  <a:gd name="T6" fmla="*/ 2 w 82"/>
                  <a:gd name="T7" fmla="*/ 49 h 101"/>
                  <a:gd name="T8" fmla="*/ 2 w 82"/>
                  <a:gd name="T9" fmla="*/ 51 h 101"/>
                  <a:gd name="T10" fmla="*/ 1 w 82"/>
                  <a:gd name="T11" fmla="*/ 53 h 101"/>
                  <a:gd name="T12" fmla="*/ 4 w 82"/>
                  <a:gd name="T13" fmla="*/ 58 h 101"/>
                  <a:gd name="T14" fmla="*/ 6 w 82"/>
                  <a:gd name="T15" fmla="*/ 60 h 101"/>
                  <a:gd name="T16" fmla="*/ 6 w 82"/>
                  <a:gd name="T17" fmla="*/ 63 h 101"/>
                  <a:gd name="T18" fmla="*/ 9 w 82"/>
                  <a:gd name="T19" fmla="*/ 68 h 101"/>
                  <a:gd name="T20" fmla="*/ 9 w 82"/>
                  <a:gd name="T21" fmla="*/ 74 h 101"/>
                  <a:gd name="T22" fmla="*/ 15 w 82"/>
                  <a:gd name="T23" fmla="*/ 76 h 101"/>
                  <a:gd name="T24" fmla="*/ 18 w 82"/>
                  <a:gd name="T25" fmla="*/ 81 h 101"/>
                  <a:gd name="T26" fmla="*/ 22 w 82"/>
                  <a:gd name="T27" fmla="*/ 84 h 101"/>
                  <a:gd name="T28" fmla="*/ 26 w 82"/>
                  <a:gd name="T29" fmla="*/ 88 h 101"/>
                  <a:gd name="T30" fmla="*/ 26 w 82"/>
                  <a:gd name="T31" fmla="*/ 91 h 101"/>
                  <a:gd name="T32" fmla="*/ 28 w 82"/>
                  <a:gd name="T33" fmla="*/ 92 h 101"/>
                  <a:gd name="T34" fmla="*/ 32 w 82"/>
                  <a:gd name="T35" fmla="*/ 96 h 101"/>
                  <a:gd name="T36" fmla="*/ 35 w 82"/>
                  <a:gd name="T37" fmla="*/ 95 h 101"/>
                  <a:gd name="T38" fmla="*/ 39 w 82"/>
                  <a:gd name="T39" fmla="*/ 94 h 101"/>
                  <a:gd name="T40" fmla="*/ 44 w 82"/>
                  <a:gd name="T41" fmla="*/ 100 h 101"/>
                  <a:gd name="T42" fmla="*/ 51 w 82"/>
                  <a:gd name="T43" fmla="*/ 100 h 101"/>
                  <a:gd name="T44" fmla="*/ 55 w 82"/>
                  <a:gd name="T45" fmla="*/ 98 h 101"/>
                  <a:gd name="T46" fmla="*/ 59 w 82"/>
                  <a:gd name="T47" fmla="*/ 97 h 101"/>
                  <a:gd name="T48" fmla="*/ 69 w 82"/>
                  <a:gd name="T49" fmla="*/ 94 h 101"/>
                  <a:gd name="T50" fmla="*/ 69 w 82"/>
                  <a:gd name="T51" fmla="*/ 91 h 101"/>
                  <a:gd name="T52" fmla="*/ 66 w 82"/>
                  <a:gd name="T53" fmla="*/ 90 h 101"/>
                  <a:gd name="T54" fmla="*/ 61 w 82"/>
                  <a:gd name="T55" fmla="*/ 83 h 101"/>
                  <a:gd name="T56" fmla="*/ 59 w 82"/>
                  <a:gd name="T57" fmla="*/ 80 h 101"/>
                  <a:gd name="T58" fmla="*/ 56 w 82"/>
                  <a:gd name="T59" fmla="*/ 78 h 101"/>
                  <a:gd name="T60" fmla="*/ 59 w 82"/>
                  <a:gd name="T61" fmla="*/ 75 h 101"/>
                  <a:gd name="T62" fmla="*/ 61 w 82"/>
                  <a:gd name="T63" fmla="*/ 67 h 101"/>
                  <a:gd name="T64" fmla="*/ 62 w 82"/>
                  <a:gd name="T65" fmla="*/ 64 h 101"/>
                  <a:gd name="T66" fmla="*/ 65 w 82"/>
                  <a:gd name="T67" fmla="*/ 62 h 101"/>
                  <a:gd name="T68" fmla="*/ 65 w 82"/>
                  <a:gd name="T69" fmla="*/ 58 h 101"/>
                  <a:gd name="T70" fmla="*/ 67 w 82"/>
                  <a:gd name="T71" fmla="*/ 55 h 101"/>
                  <a:gd name="T72" fmla="*/ 71 w 82"/>
                  <a:gd name="T73" fmla="*/ 52 h 101"/>
                  <a:gd name="T74" fmla="*/ 72 w 82"/>
                  <a:gd name="T75" fmla="*/ 45 h 101"/>
                  <a:gd name="T76" fmla="*/ 72 w 82"/>
                  <a:gd name="T77" fmla="*/ 42 h 101"/>
                  <a:gd name="T78" fmla="*/ 74 w 82"/>
                  <a:gd name="T79" fmla="*/ 37 h 101"/>
                  <a:gd name="T80" fmla="*/ 79 w 82"/>
                  <a:gd name="T81" fmla="*/ 29 h 101"/>
                  <a:gd name="T82" fmla="*/ 82 w 82"/>
                  <a:gd name="T83" fmla="*/ 27 h 101"/>
                  <a:gd name="T84" fmla="*/ 79 w 82"/>
                  <a:gd name="T85" fmla="*/ 23 h 101"/>
                  <a:gd name="T86" fmla="*/ 76 w 82"/>
                  <a:gd name="T87" fmla="*/ 17 h 101"/>
                  <a:gd name="T88" fmla="*/ 76 w 82"/>
                  <a:gd name="T89" fmla="*/ 11 h 101"/>
                  <a:gd name="T90" fmla="*/ 75 w 82"/>
                  <a:gd name="T91" fmla="*/ 9 h 101"/>
                  <a:gd name="T92" fmla="*/ 74 w 82"/>
                  <a:gd name="T93" fmla="*/ 5 h 101"/>
                  <a:gd name="T94" fmla="*/ 68 w 82"/>
                  <a:gd name="T95" fmla="*/ 0 h 101"/>
                  <a:gd name="T96" fmla="*/ 64 w 82"/>
                  <a:gd name="T97" fmla="*/ 2 h 101"/>
                  <a:gd name="T98" fmla="*/ 60 w 82"/>
                  <a:gd name="T99" fmla="*/ 5 h 101"/>
                  <a:gd name="T100" fmla="*/ 56 w 82"/>
                  <a:gd name="T101" fmla="*/ 5 h 101"/>
                  <a:gd name="T102" fmla="*/ 46 w 82"/>
                  <a:gd name="T103" fmla="*/ 5 h 101"/>
                  <a:gd name="T104" fmla="*/ 17 w 82"/>
                  <a:gd name="T105" fmla="*/ 5 h 101"/>
                  <a:gd name="T106" fmla="*/ 16 w 82"/>
                  <a:gd name="T107" fmla="*/ 14 h 101"/>
                  <a:gd name="T108" fmla="*/ 13 w 82"/>
                  <a:gd name="T109" fmla="*/ 16 h 101"/>
                  <a:gd name="T110" fmla="*/ 11 w 82"/>
                  <a:gd name="T111" fmla="*/ 18 h 101"/>
                  <a:gd name="T112" fmla="*/ 11 w 82"/>
                  <a:gd name="T113" fmla="*/ 32 h 101"/>
                  <a:gd name="T114" fmla="*/ 11 w 82"/>
                  <a:gd name="T115" fmla="*/ 37 h 101"/>
                  <a:gd name="T116" fmla="*/ 6 w 82"/>
                  <a:gd name="T117" fmla="*/ 39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2" h="101">
                    <a:moveTo>
                      <a:pt x="6" y="39"/>
                    </a:moveTo>
                    <a:cubicBezTo>
                      <a:pt x="6" y="39"/>
                      <a:pt x="6" y="40"/>
                      <a:pt x="6" y="41"/>
                    </a:cubicBezTo>
                    <a:cubicBezTo>
                      <a:pt x="5" y="42"/>
                      <a:pt x="4" y="42"/>
                      <a:pt x="4" y="43"/>
                    </a:cubicBezTo>
                    <a:cubicBezTo>
                      <a:pt x="4" y="45"/>
                      <a:pt x="2" y="47"/>
                      <a:pt x="2" y="49"/>
                    </a:cubicBezTo>
                    <a:cubicBezTo>
                      <a:pt x="2" y="50"/>
                      <a:pt x="3" y="51"/>
                      <a:pt x="2" y="51"/>
                    </a:cubicBezTo>
                    <a:cubicBezTo>
                      <a:pt x="2" y="52"/>
                      <a:pt x="0" y="53"/>
                      <a:pt x="1" y="53"/>
                    </a:cubicBezTo>
                    <a:cubicBezTo>
                      <a:pt x="4" y="53"/>
                      <a:pt x="3" y="57"/>
                      <a:pt x="4" y="58"/>
                    </a:cubicBezTo>
                    <a:cubicBezTo>
                      <a:pt x="4" y="59"/>
                      <a:pt x="5" y="59"/>
                      <a:pt x="6" y="60"/>
                    </a:cubicBezTo>
                    <a:cubicBezTo>
                      <a:pt x="6" y="61"/>
                      <a:pt x="6" y="62"/>
                      <a:pt x="6" y="63"/>
                    </a:cubicBezTo>
                    <a:cubicBezTo>
                      <a:pt x="7" y="65"/>
                      <a:pt x="9" y="66"/>
                      <a:pt x="9" y="68"/>
                    </a:cubicBezTo>
                    <a:cubicBezTo>
                      <a:pt x="9" y="69"/>
                      <a:pt x="8" y="74"/>
                      <a:pt x="9" y="74"/>
                    </a:cubicBezTo>
                    <a:cubicBezTo>
                      <a:pt x="12" y="74"/>
                      <a:pt x="13" y="75"/>
                      <a:pt x="15" y="76"/>
                    </a:cubicBezTo>
                    <a:cubicBezTo>
                      <a:pt x="17" y="77"/>
                      <a:pt x="16" y="80"/>
                      <a:pt x="18" y="81"/>
                    </a:cubicBezTo>
                    <a:cubicBezTo>
                      <a:pt x="19" y="82"/>
                      <a:pt x="22" y="82"/>
                      <a:pt x="22" y="84"/>
                    </a:cubicBezTo>
                    <a:cubicBezTo>
                      <a:pt x="22" y="86"/>
                      <a:pt x="25" y="87"/>
                      <a:pt x="26" y="88"/>
                    </a:cubicBezTo>
                    <a:cubicBezTo>
                      <a:pt x="26" y="89"/>
                      <a:pt x="26" y="90"/>
                      <a:pt x="26" y="91"/>
                    </a:cubicBezTo>
                    <a:cubicBezTo>
                      <a:pt x="27" y="91"/>
                      <a:pt x="28" y="92"/>
                      <a:pt x="28" y="92"/>
                    </a:cubicBezTo>
                    <a:cubicBezTo>
                      <a:pt x="29" y="93"/>
                      <a:pt x="30" y="95"/>
                      <a:pt x="32" y="96"/>
                    </a:cubicBezTo>
                    <a:cubicBezTo>
                      <a:pt x="33" y="97"/>
                      <a:pt x="33" y="93"/>
                      <a:pt x="35" y="95"/>
                    </a:cubicBezTo>
                    <a:cubicBezTo>
                      <a:pt x="37" y="96"/>
                      <a:pt x="37" y="94"/>
                      <a:pt x="39" y="94"/>
                    </a:cubicBezTo>
                    <a:cubicBezTo>
                      <a:pt x="41" y="95"/>
                      <a:pt x="42" y="98"/>
                      <a:pt x="44" y="100"/>
                    </a:cubicBezTo>
                    <a:cubicBezTo>
                      <a:pt x="46" y="95"/>
                      <a:pt x="49" y="101"/>
                      <a:pt x="51" y="100"/>
                    </a:cubicBezTo>
                    <a:cubicBezTo>
                      <a:pt x="52" y="99"/>
                      <a:pt x="53" y="98"/>
                      <a:pt x="55" y="98"/>
                    </a:cubicBezTo>
                    <a:cubicBezTo>
                      <a:pt x="56" y="98"/>
                      <a:pt x="58" y="98"/>
                      <a:pt x="59" y="97"/>
                    </a:cubicBezTo>
                    <a:cubicBezTo>
                      <a:pt x="61" y="93"/>
                      <a:pt x="65" y="91"/>
                      <a:pt x="69" y="94"/>
                    </a:cubicBezTo>
                    <a:cubicBezTo>
                      <a:pt x="69" y="93"/>
                      <a:pt x="69" y="92"/>
                      <a:pt x="69" y="91"/>
                    </a:cubicBezTo>
                    <a:cubicBezTo>
                      <a:pt x="69" y="90"/>
                      <a:pt x="66" y="90"/>
                      <a:pt x="66" y="90"/>
                    </a:cubicBezTo>
                    <a:cubicBezTo>
                      <a:pt x="64" y="88"/>
                      <a:pt x="63" y="85"/>
                      <a:pt x="61" y="83"/>
                    </a:cubicBezTo>
                    <a:cubicBezTo>
                      <a:pt x="60" y="82"/>
                      <a:pt x="60" y="81"/>
                      <a:pt x="59" y="80"/>
                    </a:cubicBezTo>
                    <a:cubicBezTo>
                      <a:pt x="58" y="79"/>
                      <a:pt x="57" y="79"/>
                      <a:pt x="56" y="78"/>
                    </a:cubicBezTo>
                    <a:cubicBezTo>
                      <a:pt x="53" y="75"/>
                      <a:pt x="59" y="75"/>
                      <a:pt x="59" y="75"/>
                    </a:cubicBezTo>
                    <a:cubicBezTo>
                      <a:pt x="61" y="74"/>
                      <a:pt x="60" y="69"/>
                      <a:pt x="61" y="67"/>
                    </a:cubicBezTo>
                    <a:cubicBezTo>
                      <a:pt x="61" y="66"/>
                      <a:pt x="61" y="64"/>
                      <a:pt x="62" y="64"/>
                    </a:cubicBezTo>
                    <a:cubicBezTo>
                      <a:pt x="63" y="63"/>
                      <a:pt x="65" y="63"/>
                      <a:pt x="65" y="62"/>
                    </a:cubicBezTo>
                    <a:cubicBezTo>
                      <a:pt x="65" y="61"/>
                      <a:pt x="65" y="60"/>
                      <a:pt x="65" y="58"/>
                    </a:cubicBezTo>
                    <a:cubicBezTo>
                      <a:pt x="65" y="57"/>
                      <a:pt x="66" y="56"/>
                      <a:pt x="67" y="55"/>
                    </a:cubicBezTo>
                    <a:cubicBezTo>
                      <a:pt x="68" y="53"/>
                      <a:pt x="70" y="54"/>
                      <a:pt x="71" y="52"/>
                    </a:cubicBezTo>
                    <a:cubicBezTo>
                      <a:pt x="71" y="50"/>
                      <a:pt x="72" y="48"/>
                      <a:pt x="72" y="45"/>
                    </a:cubicBezTo>
                    <a:cubicBezTo>
                      <a:pt x="72" y="44"/>
                      <a:pt x="72" y="43"/>
                      <a:pt x="72" y="42"/>
                    </a:cubicBezTo>
                    <a:cubicBezTo>
                      <a:pt x="72" y="40"/>
                      <a:pt x="74" y="38"/>
                      <a:pt x="74" y="37"/>
                    </a:cubicBezTo>
                    <a:cubicBezTo>
                      <a:pt x="74" y="33"/>
                      <a:pt x="75" y="30"/>
                      <a:pt x="79" y="29"/>
                    </a:cubicBezTo>
                    <a:cubicBezTo>
                      <a:pt x="80" y="29"/>
                      <a:pt x="81" y="29"/>
                      <a:pt x="82" y="27"/>
                    </a:cubicBezTo>
                    <a:cubicBezTo>
                      <a:pt x="82" y="26"/>
                      <a:pt x="80" y="24"/>
                      <a:pt x="79" y="23"/>
                    </a:cubicBezTo>
                    <a:cubicBezTo>
                      <a:pt x="77" y="21"/>
                      <a:pt x="76" y="19"/>
                      <a:pt x="76" y="17"/>
                    </a:cubicBezTo>
                    <a:cubicBezTo>
                      <a:pt x="76" y="16"/>
                      <a:pt x="75" y="11"/>
                      <a:pt x="76" y="11"/>
                    </a:cubicBezTo>
                    <a:cubicBezTo>
                      <a:pt x="77" y="10"/>
                      <a:pt x="76" y="10"/>
                      <a:pt x="75" y="9"/>
                    </a:cubicBezTo>
                    <a:cubicBezTo>
                      <a:pt x="74" y="8"/>
                      <a:pt x="74" y="7"/>
                      <a:pt x="74" y="5"/>
                    </a:cubicBezTo>
                    <a:cubicBezTo>
                      <a:pt x="72" y="3"/>
                      <a:pt x="69" y="2"/>
                      <a:pt x="68" y="0"/>
                    </a:cubicBezTo>
                    <a:cubicBezTo>
                      <a:pt x="67" y="0"/>
                      <a:pt x="65" y="1"/>
                      <a:pt x="64" y="2"/>
                    </a:cubicBezTo>
                    <a:cubicBezTo>
                      <a:pt x="63" y="5"/>
                      <a:pt x="61" y="3"/>
                      <a:pt x="60" y="5"/>
                    </a:cubicBezTo>
                    <a:cubicBezTo>
                      <a:pt x="59" y="9"/>
                      <a:pt x="58" y="5"/>
                      <a:pt x="56" y="5"/>
                    </a:cubicBezTo>
                    <a:cubicBezTo>
                      <a:pt x="52" y="5"/>
                      <a:pt x="49" y="5"/>
                      <a:pt x="46" y="5"/>
                    </a:cubicBezTo>
                    <a:cubicBezTo>
                      <a:pt x="37" y="5"/>
                      <a:pt x="27" y="5"/>
                      <a:pt x="17" y="5"/>
                    </a:cubicBezTo>
                    <a:cubicBezTo>
                      <a:pt x="15" y="5"/>
                      <a:pt x="16" y="12"/>
                      <a:pt x="16" y="14"/>
                    </a:cubicBezTo>
                    <a:cubicBezTo>
                      <a:pt x="16" y="16"/>
                      <a:pt x="15" y="16"/>
                      <a:pt x="13" y="16"/>
                    </a:cubicBezTo>
                    <a:cubicBezTo>
                      <a:pt x="10" y="16"/>
                      <a:pt x="11" y="16"/>
                      <a:pt x="11" y="18"/>
                    </a:cubicBezTo>
                    <a:cubicBezTo>
                      <a:pt x="11" y="23"/>
                      <a:pt x="11" y="27"/>
                      <a:pt x="11" y="32"/>
                    </a:cubicBezTo>
                    <a:cubicBezTo>
                      <a:pt x="11" y="34"/>
                      <a:pt x="11" y="36"/>
                      <a:pt x="11" y="37"/>
                    </a:cubicBezTo>
                    <a:cubicBezTo>
                      <a:pt x="11" y="39"/>
                      <a:pt x="7" y="38"/>
                      <a:pt x="6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6" name="Freeform 745">
                <a:extLst>
                  <a:ext uri="{FF2B5EF4-FFF2-40B4-BE49-F238E27FC236}">
                    <a16:creationId xmlns:a16="http://schemas.microsoft.com/office/drawing/2014/main" id="{6486AC3C-B084-C84C-8DA1-7EB0A7686C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0009" y="7252600"/>
                <a:ext cx="327588" cy="313470"/>
              </a:xfrm>
              <a:custGeom>
                <a:avLst/>
                <a:gdLst>
                  <a:gd name="T0" fmla="*/ 3 w 32"/>
                  <a:gd name="T1" fmla="*/ 19 h 29"/>
                  <a:gd name="T2" fmla="*/ 7 w 32"/>
                  <a:gd name="T3" fmla="*/ 20 h 29"/>
                  <a:gd name="T4" fmla="*/ 7 w 32"/>
                  <a:gd name="T5" fmla="*/ 17 h 29"/>
                  <a:gd name="T6" fmla="*/ 10 w 32"/>
                  <a:gd name="T7" fmla="*/ 19 h 29"/>
                  <a:gd name="T8" fmla="*/ 12 w 32"/>
                  <a:gd name="T9" fmla="*/ 18 h 29"/>
                  <a:gd name="T10" fmla="*/ 14 w 32"/>
                  <a:gd name="T11" fmla="*/ 18 h 29"/>
                  <a:gd name="T12" fmla="*/ 29 w 32"/>
                  <a:gd name="T13" fmla="*/ 29 h 29"/>
                  <a:gd name="T14" fmla="*/ 32 w 32"/>
                  <a:gd name="T15" fmla="*/ 27 h 29"/>
                  <a:gd name="T16" fmla="*/ 24 w 32"/>
                  <a:gd name="T17" fmla="*/ 19 h 29"/>
                  <a:gd name="T18" fmla="*/ 19 w 32"/>
                  <a:gd name="T19" fmla="*/ 16 h 29"/>
                  <a:gd name="T20" fmla="*/ 17 w 32"/>
                  <a:gd name="T21" fmla="*/ 14 h 29"/>
                  <a:gd name="T22" fmla="*/ 17 w 32"/>
                  <a:gd name="T23" fmla="*/ 16 h 29"/>
                  <a:gd name="T24" fmla="*/ 16 w 32"/>
                  <a:gd name="T25" fmla="*/ 14 h 29"/>
                  <a:gd name="T26" fmla="*/ 14 w 32"/>
                  <a:gd name="T27" fmla="*/ 9 h 29"/>
                  <a:gd name="T28" fmla="*/ 10 w 32"/>
                  <a:gd name="T29" fmla="*/ 0 h 29"/>
                  <a:gd name="T30" fmla="*/ 2 w 32"/>
                  <a:gd name="T31" fmla="*/ 7 h 29"/>
                  <a:gd name="T32" fmla="*/ 1 w 32"/>
                  <a:gd name="T33" fmla="*/ 13 h 29"/>
                  <a:gd name="T34" fmla="*/ 0 w 32"/>
                  <a:gd name="T35" fmla="*/ 20 h 29"/>
                  <a:gd name="T36" fmla="*/ 3 w 32"/>
                  <a:gd name="T37" fmla="*/ 1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" h="29">
                    <a:moveTo>
                      <a:pt x="3" y="19"/>
                    </a:moveTo>
                    <a:cubicBezTo>
                      <a:pt x="4" y="19"/>
                      <a:pt x="6" y="21"/>
                      <a:pt x="7" y="20"/>
                    </a:cubicBezTo>
                    <a:cubicBezTo>
                      <a:pt x="7" y="19"/>
                      <a:pt x="6" y="17"/>
                      <a:pt x="7" y="17"/>
                    </a:cubicBezTo>
                    <a:cubicBezTo>
                      <a:pt x="9" y="17"/>
                      <a:pt x="9" y="19"/>
                      <a:pt x="10" y="19"/>
                    </a:cubicBezTo>
                    <a:cubicBezTo>
                      <a:pt x="11" y="19"/>
                      <a:pt x="12" y="18"/>
                      <a:pt x="12" y="18"/>
                    </a:cubicBezTo>
                    <a:cubicBezTo>
                      <a:pt x="13" y="17"/>
                      <a:pt x="14" y="18"/>
                      <a:pt x="14" y="18"/>
                    </a:cubicBezTo>
                    <a:cubicBezTo>
                      <a:pt x="22" y="18"/>
                      <a:pt x="25" y="24"/>
                      <a:pt x="29" y="29"/>
                    </a:cubicBezTo>
                    <a:cubicBezTo>
                      <a:pt x="30" y="29"/>
                      <a:pt x="31" y="28"/>
                      <a:pt x="32" y="27"/>
                    </a:cubicBezTo>
                    <a:cubicBezTo>
                      <a:pt x="29" y="25"/>
                      <a:pt x="26" y="22"/>
                      <a:pt x="24" y="19"/>
                    </a:cubicBezTo>
                    <a:cubicBezTo>
                      <a:pt x="23" y="17"/>
                      <a:pt x="21" y="17"/>
                      <a:pt x="19" y="16"/>
                    </a:cubicBezTo>
                    <a:cubicBezTo>
                      <a:pt x="18" y="16"/>
                      <a:pt x="18" y="14"/>
                      <a:pt x="17" y="14"/>
                    </a:cubicBezTo>
                    <a:cubicBezTo>
                      <a:pt x="16" y="14"/>
                      <a:pt x="17" y="15"/>
                      <a:pt x="17" y="16"/>
                    </a:cubicBezTo>
                    <a:cubicBezTo>
                      <a:pt x="17" y="16"/>
                      <a:pt x="16" y="14"/>
                      <a:pt x="16" y="14"/>
                    </a:cubicBezTo>
                    <a:cubicBezTo>
                      <a:pt x="15" y="12"/>
                      <a:pt x="14" y="11"/>
                      <a:pt x="14" y="9"/>
                    </a:cubicBezTo>
                    <a:cubicBezTo>
                      <a:pt x="13" y="6"/>
                      <a:pt x="13" y="3"/>
                      <a:pt x="10" y="0"/>
                    </a:cubicBezTo>
                    <a:cubicBezTo>
                      <a:pt x="9" y="4"/>
                      <a:pt x="4" y="4"/>
                      <a:pt x="2" y="7"/>
                    </a:cubicBezTo>
                    <a:cubicBezTo>
                      <a:pt x="1" y="9"/>
                      <a:pt x="2" y="11"/>
                      <a:pt x="1" y="13"/>
                    </a:cubicBezTo>
                    <a:cubicBezTo>
                      <a:pt x="0" y="15"/>
                      <a:pt x="0" y="17"/>
                      <a:pt x="0" y="20"/>
                    </a:cubicBezTo>
                    <a:cubicBezTo>
                      <a:pt x="1" y="19"/>
                      <a:pt x="2" y="19"/>
                      <a:pt x="3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7" name="Freeform 746">
                <a:extLst>
                  <a:ext uri="{FF2B5EF4-FFF2-40B4-BE49-F238E27FC236}">
                    <a16:creationId xmlns:a16="http://schemas.microsoft.com/office/drawing/2014/main" id="{899D4635-5A50-CB4A-A508-DB11907BA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09241" y="7403805"/>
                <a:ext cx="756238" cy="663815"/>
              </a:xfrm>
              <a:custGeom>
                <a:avLst/>
                <a:gdLst>
                  <a:gd name="T0" fmla="*/ 70 w 74"/>
                  <a:gd name="T1" fmla="*/ 38 h 61"/>
                  <a:gd name="T2" fmla="*/ 57 w 74"/>
                  <a:gd name="T3" fmla="*/ 33 h 61"/>
                  <a:gd name="T4" fmla="*/ 51 w 74"/>
                  <a:gd name="T5" fmla="*/ 29 h 61"/>
                  <a:gd name="T6" fmla="*/ 48 w 74"/>
                  <a:gd name="T7" fmla="*/ 24 h 61"/>
                  <a:gd name="T8" fmla="*/ 51 w 74"/>
                  <a:gd name="T9" fmla="*/ 20 h 61"/>
                  <a:gd name="T10" fmla="*/ 45 w 74"/>
                  <a:gd name="T11" fmla="*/ 23 h 61"/>
                  <a:gd name="T12" fmla="*/ 44 w 74"/>
                  <a:gd name="T13" fmla="*/ 18 h 61"/>
                  <a:gd name="T14" fmla="*/ 44 w 74"/>
                  <a:gd name="T15" fmla="*/ 12 h 61"/>
                  <a:gd name="T16" fmla="*/ 37 w 74"/>
                  <a:gd name="T17" fmla="*/ 5 h 61"/>
                  <a:gd name="T18" fmla="*/ 28 w 74"/>
                  <a:gd name="T19" fmla="*/ 4 h 61"/>
                  <a:gd name="T20" fmla="*/ 24 w 74"/>
                  <a:gd name="T21" fmla="*/ 5 h 61"/>
                  <a:gd name="T22" fmla="*/ 21 w 74"/>
                  <a:gd name="T23" fmla="*/ 5 h 61"/>
                  <a:gd name="T24" fmla="*/ 18 w 74"/>
                  <a:gd name="T25" fmla="*/ 5 h 61"/>
                  <a:gd name="T26" fmla="*/ 17 w 74"/>
                  <a:gd name="T27" fmla="*/ 8 h 61"/>
                  <a:gd name="T28" fmla="*/ 15 w 74"/>
                  <a:gd name="T29" fmla="*/ 13 h 61"/>
                  <a:gd name="T30" fmla="*/ 12 w 74"/>
                  <a:gd name="T31" fmla="*/ 14 h 61"/>
                  <a:gd name="T32" fmla="*/ 10 w 74"/>
                  <a:gd name="T33" fmla="*/ 18 h 61"/>
                  <a:gd name="T34" fmla="*/ 10 w 74"/>
                  <a:gd name="T35" fmla="*/ 23 h 61"/>
                  <a:gd name="T36" fmla="*/ 5 w 74"/>
                  <a:gd name="T37" fmla="*/ 34 h 61"/>
                  <a:gd name="T38" fmla="*/ 1 w 74"/>
                  <a:gd name="T39" fmla="*/ 35 h 61"/>
                  <a:gd name="T40" fmla="*/ 2 w 74"/>
                  <a:gd name="T41" fmla="*/ 38 h 61"/>
                  <a:gd name="T42" fmla="*/ 9 w 74"/>
                  <a:gd name="T43" fmla="*/ 47 h 61"/>
                  <a:gd name="T44" fmla="*/ 13 w 74"/>
                  <a:gd name="T45" fmla="*/ 50 h 61"/>
                  <a:gd name="T46" fmla="*/ 14 w 74"/>
                  <a:gd name="T47" fmla="*/ 54 h 61"/>
                  <a:gd name="T48" fmla="*/ 20 w 74"/>
                  <a:gd name="T49" fmla="*/ 55 h 61"/>
                  <a:gd name="T50" fmla="*/ 25 w 74"/>
                  <a:gd name="T51" fmla="*/ 59 h 61"/>
                  <a:gd name="T52" fmla="*/ 33 w 74"/>
                  <a:gd name="T53" fmla="*/ 60 h 61"/>
                  <a:gd name="T54" fmla="*/ 39 w 74"/>
                  <a:gd name="T55" fmla="*/ 57 h 61"/>
                  <a:gd name="T56" fmla="*/ 47 w 74"/>
                  <a:gd name="T57" fmla="*/ 56 h 61"/>
                  <a:gd name="T58" fmla="*/ 54 w 74"/>
                  <a:gd name="T59" fmla="*/ 53 h 61"/>
                  <a:gd name="T60" fmla="*/ 59 w 74"/>
                  <a:gd name="T61" fmla="*/ 53 h 61"/>
                  <a:gd name="T62" fmla="*/ 74 w 74"/>
                  <a:gd name="T63" fmla="*/ 38 h 61"/>
                  <a:gd name="T64" fmla="*/ 70 w 74"/>
                  <a:gd name="T65" fmla="*/ 3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4" h="61">
                    <a:moveTo>
                      <a:pt x="70" y="38"/>
                    </a:moveTo>
                    <a:cubicBezTo>
                      <a:pt x="65" y="36"/>
                      <a:pt x="61" y="35"/>
                      <a:pt x="57" y="33"/>
                    </a:cubicBezTo>
                    <a:cubicBezTo>
                      <a:pt x="54" y="32"/>
                      <a:pt x="53" y="31"/>
                      <a:pt x="51" y="29"/>
                    </a:cubicBezTo>
                    <a:cubicBezTo>
                      <a:pt x="50" y="28"/>
                      <a:pt x="49" y="26"/>
                      <a:pt x="48" y="24"/>
                    </a:cubicBezTo>
                    <a:cubicBezTo>
                      <a:pt x="48" y="23"/>
                      <a:pt x="51" y="21"/>
                      <a:pt x="51" y="20"/>
                    </a:cubicBezTo>
                    <a:cubicBezTo>
                      <a:pt x="49" y="21"/>
                      <a:pt x="47" y="22"/>
                      <a:pt x="45" y="23"/>
                    </a:cubicBezTo>
                    <a:cubicBezTo>
                      <a:pt x="43" y="23"/>
                      <a:pt x="43" y="19"/>
                      <a:pt x="44" y="18"/>
                    </a:cubicBezTo>
                    <a:cubicBezTo>
                      <a:pt x="47" y="15"/>
                      <a:pt x="46" y="15"/>
                      <a:pt x="44" y="12"/>
                    </a:cubicBezTo>
                    <a:cubicBezTo>
                      <a:pt x="42" y="10"/>
                      <a:pt x="40" y="6"/>
                      <a:pt x="37" y="5"/>
                    </a:cubicBezTo>
                    <a:cubicBezTo>
                      <a:pt x="35" y="5"/>
                      <a:pt x="30" y="3"/>
                      <a:pt x="28" y="4"/>
                    </a:cubicBezTo>
                    <a:cubicBezTo>
                      <a:pt x="26" y="7"/>
                      <a:pt x="24" y="0"/>
                      <a:pt x="24" y="5"/>
                    </a:cubicBezTo>
                    <a:cubicBezTo>
                      <a:pt x="24" y="7"/>
                      <a:pt x="22" y="6"/>
                      <a:pt x="21" y="5"/>
                    </a:cubicBezTo>
                    <a:cubicBezTo>
                      <a:pt x="20" y="5"/>
                      <a:pt x="19" y="5"/>
                      <a:pt x="18" y="5"/>
                    </a:cubicBezTo>
                    <a:cubicBezTo>
                      <a:pt x="16" y="6"/>
                      <a:pt x="17" y="6"/>
                      <a:pt x="17" y="8"/>
                    </a:cubicBezTo>
                    <a:cubicBezTo>
                      <a:pt x="17" y="9"/>
                      <a:pt x="16" y="12"/>
                      <a:pt x="15" y="13"/>
                    </a:cubicBezTo>
                    <a:cubicBezTo>
                      <a:pt x="15" y="14"/>
                      <a:pt x="12" y="13"/>
                      <a:pt x="12" y="14"/>
                    </a:cubicBezTo>
                    <a:cubicBezTo>
                      <a:pt x="12" y="16"/>
                      <a:pt x="10" y="17"/>
                      <a:pt x="10" y="18"/>
                    </a:cubicBezTo>
                    <a:cubicBezTo>
                      <a:pt x="10" y="19"/>
                      <a:pt x="11" y="22"/>
                      <a:pt x="10" y="23"/>
                    </a:cubicBezTo>
                    <a:cubicBezTo>
                      <a:pt x="4" y="24"/>
                      <a:pt x="6" y="30"/>
                      <a:pt x="5" y="34"/>
                    </a:cubicBezTo>
                    <a:cubicBezTo>
                      <a:pt x="4" y="35"/>
                      <a:pt x="3" y="35"/>
                      <a:pt x="1" y="35"/>
                    </a:cubicBezTo>
                    <a:cubicBezTo>
                      <a:pt x="0" y="36"/>
                      <a:pt x="0" y="38"/>
                      <a:pt x="2" y="38"/>
                    </a:cubicBezTo>
                    <a:cubicBezTo>
                      <a:pt x="5" y="39"/>
                      <a:pt x="8" y="45"/>
                      <a:pt x="9" y="47"/>
                    </a:cubicBezTo>
                    <a:cubicBezTo>
                      <a:pt x="10" y="49"/>
                      <a:pt x="11" y="49"/>
                      <a:pt x="13" y="50"/>
                    </a:cubicBezTo>
                    <a:cubicBezTo>
                      <a:pt x="14" y="51"/>
                      <a:pt x="13" y="53"/>
                      <a:pt x="14" y="54"/>
                    </a:cubicBezTo>
                    <a:cubicBezTo>
                      <a:pt x="16" y="56"/>
                      <a:pt x="18" y="54"/>
                      <a:pt x="20" y="55"/>
                    </a:cubicBezTo>
                    <a:cubicBezTo>
                      <a:pt x="21" y="56"/>
                      <a:pt x="23" y="58"/>
                      <a:pt x="25" y="59"/>
                    </a:cubicBezTo>
                    <a:cubicBezTo>
                      <a:pt x="27" y="59"/>
                      <a:pt x="31" y="61"/>
                      <a:pt x="33" y="60"/>
                    </a:cubicBezTo>
                    <a:cubicBezTo>
                      <a:pt x="35" y="58"/>
                      <a:pt x="36" y="56"/>
                      <a:pt x="39" y="57"/>
                    </a:cubicBezTo>
                    <a:cubicBezTo>
                      <a:pt x="42" y="58"/>
                      <a:pt x="45" y="57"/>
                      <a:pt x="47" y="56"/>
                    </a:cubicBezTo>
                    <a:cubicBezTo>
                      <a:pt x="49" y="54"/>
                      <a:pt x="51" y="53"/>
                      <a:pt x="54" y="53"/>
                    </a:cubicBezTo>
                    <a:cubicBezTo>
                      <a:pt x="55" y="53"/>
                      <a:pt x="59" y="53"/>
                      <a:pt x="59" y="53"/>
                    </a:cubicBezTo>
                    <a:cubicBezTo>
                      <a:pt x="64" y="48"/>
                      <a:pt x="69" y="43"/>
                      <a:pt x="74" y="38"/>
                    </a:cubicBezTo>
                    <a:cubicBezTo>
                      <a:pt x="73" y="38"/>
                      <a:pt x="71" y="38"/>
                      <a:pt x="70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8" name="Freeform 747">
                <a:extLst>
                  <a:ext uri="{FF2B5EF4-FFF2-40B4-BE49-F238E27FC236}">
                    <a16:creationId xmlns:a16="http://schemas.microsoft.com/office/drawing/2014/main" id="{04ABCEC8-1BE3-F744-83BA-8958D211F6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7577" y="7599261"/>
                <a:ext cx="888668" cy="899837"/>
              </a:xfrm>
              <a:custGeom>
                <a:avLst/>
                <a:gdLst>
                  <a:gd name="T0" fmla="*/ 86 w 87"/>
                  <a:gd name="T1" fmla="*/ 1 h 83"/>
                  <a:gd name="T2" fmla="*/ 83 w 87"/>
                  <a:gd name="T3" fmla="*/ 0 h 83"/>
                  <a:gd name="T4" fmla="*/ 79 w 87"/>
                  <a:gd name="T5" fmla="*/ 3 h 83"/>
                  <a:gd name="T6" fmla="*/ 71 w 87"/>
                  <a:gd name="T7" fmla="*/ 3 h 83"/>
                  <a:gd name="T8" fmla="*/ 69 w 87"/>
                  <a:gd name="T9" fmla="*/ 4 h 83"/>
                  <a:gd name="T10" fmla="*/ 68 w 87"/>
                  <a:gd name="T11" fmla="*/ 3 h 83"/>
                  <a:gd name="T12" fmla="*/ 63 w 87"/>
                  <a:gd name="T13" fmla="*/ 6 h 83"/>
                  <a:gd name="T14" fmla="*/ 58 w 87"/>
                  <a:gd name="T15" fmla="*/ 5 h 83"/>
                  <a:gd name="T16" fmla="*/ 53 w 87"/>
                  <a:gd name="T17" fmla="*/ 7 h 83"/>
                  <a:gd name="T18" fmla="*/ 47 w 87"/>
                  <a:gd name="T19" fmla="*/ 2 h 83"/>
                  <a:gd name="T20" fmla="*/ 44 w 87"/>
                  <a:gd name="T21" fmla="*/ 6 h 83"/>
                  <a:gd name="T22" fmla="*/ 48 w 87"/>
                  <a:gd name="T23" fmla="*/ 12 h 83"/>
                  <a:gd name="T24" fmla="*/ 56 w 87"/>
                  <a:gd name="T25" fmla="*/ 16 h 83"/>
                  <a:gd name="T26" fmla="*/ 70 w 87"/>
                  <a:gd name="T27" fmla="*/ 20 h 83"/>
                  <a:gd name="T28" fmla="*/ 63 w 87"/>
                  <a:gd name="T29" fmla="*/ 27 h 83"/>
                  <a:gd name="T30" fmla="*/ 58 w 87"/>
                  <a:gd name="T31" fmla="*/ 33 h 83"/>
                  <a:gd name="T32" fmla="*/ 55 w 87"/>
                  <a:gd name="T33" fmla="*/ 35 h 83"/>
                  <a:gd name="T34" fmla="*/ 48 w 87"/>
                  <a:gd name="T35" fmla="*/ 35 h 83"/>
                  <a:gd name="T36" fmla="*/ 42 w 87"/>
                  <a:gd name="T37" fmla="*/ 38 h 83"/>
                  <a:gd name="T38" fmla="*/ 36 w 87"/>
                  <a:gd name="T39" fmla="*/ 39 h 83"/>
                  <a:gd name="T40" fmla="*/ 32 w 87"/>
                  <a:gd name="T41" fmla="*/ 39 h 83"/>
                  <a:gd name="T42" fmla="*/ 26 w 87"/>
                  <a:gd name="T43" fmla="*/ 42 h 83"/>
                  <a:gd name="T44" fmla="*/ 21 w 87"/>
                  <a:gd name="T45" fmla="*/ 41 h 83"/>
                  <a:gd name="T46" fmla="*/ 16 w 87"/>
                  <a:gd name="T47" fmla="*/ 37 h 83"/>
                  <a:gd name="T48" fmla="*/ 11 w 87"/>
                  <a:gd name="T49" fmla="*/ 37 h 83"/>
                  <a:gd name="T50" fmla="*/ 7 w 87"/>
                  <a:gd name="T51" fmla="*/ 34 h 83"/>
                  <a:gd name="T52" fmla="*/ 0 w 87"/>
                  <a:gd name="T53" fmla="*/ 39 h 83"/>
                  <a:gd name="T54" fmla="*/ 3 w 87"/>
                  <a:gd name="T55" fmla="*/ 41 h 83"/>
                  <a:gd name="T56" fmla="*/ 4 w 87"/>
                  <a:gd name="T57" fmla="*/ 45 h 83"/>
                  <a:gd name="T58" fmla="*/ 3 w 87"/>
                  <a:gd name="T59" fmla="*/ 54 h 83"/>
                  <a:gd name="T60" fmla="*/ 0 w 87"/>
                  <a:gd name="T61" fmla="*/ 58 h 83"/>
                  <a:gd name="T62" fmla="*/ 3 w 87"/>
                  <a:gd name="T63" fmla="*/ 60 h 83"/>
                  <a:gd name="T64" fmla="*/ 1 w 87"/>
                  <a:gd name="T65" fmla="*/ 65 h 83"/>
                  <a:gd name="T66" fmla="*/ 4 w 87"/>
                  <a:gd name="T67" fmla="*/ 66 h 83"/>
                  <a:gd name="T68" fmla="*/ 15 w 87"/>
                  <a:gd name="T69" fmla="*/ 73 h 83"/>
                  <a:gd name="T70" fmla="*/ 19 w 87"/>
                  <a:gd name="T71" fmla="*/ 77 h 83"/>
                  <a:gd name="T72" fmla="*/ 26 w 87"/>
                  <a:gd name="T73" fmla="*/ 83 h 83"/>
                  <a:gd name="T74" fmla="*/ 30 w 87"/>
                  <a:gd name="T75" fmla="*/ 76 h 83"/>
                  <a:gd name="T76" fmla="*/ 33 w 87"/>
                  <a:gd name="T77" fmla="*/ 72 h 83"/>
                  <a:gd name="T78" fmla="*/ 35 w 87"/>
                  <a:gd name="T79" fmla="*/ 69 h 83"/>
                  <a:gd name="T80" fmla="*/ 40 w 87"/>
                  <a:gd name="T81" fmla="*/ 65 h 83"/>
                  <a:gd name="T82" fmla="*/ 59 w 87"/>
                  <a:gd name="T83" fmla="*/ 48 h 83"/>
                  <a:gd name="T84" fmla="*/ 77 w 87"/>
                  <a:gd name="T85" fmla="*/ 24 h 83"/>
                  <a:gd name="T86" fmla="*/ 84 w 87"/>
                  <a:gd name="T87" fmla="*/ 14 h 83"/>
                  <a:gd name="T88" fmla="*/ 86 w 87"/>
                  <a:gd name="T89" fmla="*/ 7 h 83"/>
                  <a:gd name="T90" fmla="*/ 86 w 87"/>
                  <a:gd name="T91" fmla="*/ 1 h 83"/>
                  <a:gd name="T92" fmla="*/ 86 w 87"/>
                  <a:gd name="T93" fmla="*/ 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7" h="83">
                    <a:moveTo>
                      <a:pt x="86" y="1"/>
                    </a:moveTo>
                    <a:cubicBezTo>
                      <a:pt x="87" y="0"/>
                      <a:pt x="84" y="0"/>
                      <a:pt x="83" y="0"/>
                    </a:cubicBezTo>
                    <a:cubicBezTo>
                      <a:pt x="82" y="1"/>
                      <a:pt x="81" y="2"/>
                      <a:pt x="79" y="3"/>
                    </a:cubicBezTo>
                    <a:cubicBezTo>
                      <a:pt x="77" y="3"/>
                      <a:pt x="74" y="3"/>
                      <a:pt x="71" y="3"/>
                    </a:cubicBezTo>
                    <a:cubicBezTo>
                      <a:pt x="71" y="4"/>
                      <a:pt x="70" y="4"/>
                      <a:pt x="69" y="4"/>
                    </a:cubicBezTo>
                    <a:cubicBezTo>
                      <a:pt x="68" y="4"/>
                      <a:pt x="68" y="3"/>
                      <a:pt x="68" y="3"/>
                    </a:cubicBezTo>
                    <a:cubicBezTo>
                      <a:pt x="66" y="4"/>
                      <a:pt x="65" y="6"/>
                      <a:pt x="63" y="6"/>
                    </a:cubicBezTo>
                    <a:cubicBezTo>
                      <a:pt x="61" y="6"/>
                      <a:pt x="61" y="5"/>
                      <a:pt x="58" y="5"/>
                    </a:cubicBezTo>
                    <a:cubicBezTo>
                      <a:pt x="57" y="6"/>
                      <a:pt x="55" y="8"/>
                      <a:pt x="53" y="7"/>
                    </a:cubicBezTo>
                    <a:cubicBezTo>
                      <a:pt x="50" y="6"/>
                      <a:pt x="49" y="5"/>
                      <a:pt x="47" y="2"/>
                    </a:cubicBezTo>
                    <a:cubicBezTo>
                      <a:pt x="47" y="3"/>
                      <a:pt x="44" y="5"/>
                      <a:pt x="44" y="6"/>
                    </a:cubicBezTo>
                    <a:cubicBezTo>
                      <a:pt x="45" y="8"/>
                      <a:pt x="46" y="10"/>
                      <a:pt x="48" y="12"/>
                    </a:cubicBezTo>
                    <a:cubicBezTo>
                      <a:pt x="50" y="14"/>
                      <a:pt x="53" y="15"/>
                      <a:pt x="56" y="16"/>
                    </a:cubicBezTo>
                    <a:cubicBezTo>
                      <a:pt x="61" y="18"/>
                      <a:pt x="65" y="20"/>
                      <a:pt x="70" y="20"/>
                    </a:cubicBezTo>
                    <a:cubicBezTo>
                      <a:pt x="68" y="22"/>
                      <a:pt x="65" y="25"/>
                      <a:pt x="63" y="27"/>
                    </a:cubicBezTo>
                    <a:cubicBezTo>
                      <a:pt x="61" y="29"/>
                      <a:pt x="59" y="31"/>
                      <a:pt x="58" y="33"/>
                    </a:cubicBezTo>
                    <a:cubicBezTo>
                      <a:pt x="57" y="33"/>
                      <a:pt x="56" y="35"/>
                      <a:pt x="55" y="35"/>
                    </a:cubicBezTo>
                    <a:cubicBezTo>
                      <a:pt x="53" y="36"/>
                      <a:pt x="50" y="34"/>
                      <a:pt x="48" y="35"/>
                    </a:cubicBezTo>
                    <a:cubicBezTo>
                      <a:pt x="46" y="35"/>
                      <a:pt x="44" y="37"/>
                      <a:pt x="42" y="38"/>
                    </a:cubicBezTo>
                    <a:cubicBezTo>
                      <a:pt x="40" y="39"/>
                      <a:pt x="38" y="40"/>
                      <a:pt x="36" y="39"/>
                    </a:cubicBezTo>
                    <a:cubicBezTo>
                      <a:pt x="35" y="39"/>
                      <a:pt x="33" y="38"/>
                      <a:pt x="32" y="39"/>
                    </a:cubicBezTo>
                    <a:cubicBezTo>
                      <a:pt x="29" y="41"/>
                      <a:pt x="29" y="43"/>
                      <a:pt x="26" y="42"/>
                    </a:cubicBezTo>
                    <a:cubicBezTo>
                      <a:pt x="24" y="41"/>
                      <a:pt x="22" y="41"/>
                      <a:pt x="21" y="41"/>
                    </a:cubicBezTo>
                    <a:cubicBezTo>
                      <a:pt x="19" y="40"/>
                      <a:pt x="17" y="38"/>
                      <a:pt x="16" y="37"/>
                    </a:cubicBezTo>
                    <a:cubicBezTo>
                      <a:pt x="15" y="37"/>
                      <a:pt x="12" y="38"/>
                      <a:pt x="11" y="37"/>
                    </a:cubicBezTo>
                    <a:cubicBezTo>
                      <a:pt x="10" y="36"/>
                      <a:pt x="8" y="34"/>
                      <a:pt x="7" y="34"/>
                    </a:cubicBezTo>
                    <a:cubicBezTo>
                      <a:pt x="3" y="35"/>
                      <a:pt x="2" y="36"/>
                      <a:pt x="0" y="39"/>
                    </a:cubicBezTo>
                    <a:cubicBezTo>
                      <a:pt x="0" y="40"/>
                      <a:pt x="3" y="40"/>
                      <a:pt x="3" y="41"/>
                    </a:cubicBezTo>
                    <a:cubicBezTo>
                      <a:pt x="3" y="43"/>
                      <a:pt x="3" y="44"/>
                      <a:pt x="4" y="45"/>
                    </a:cubicBezTo>
                    <a:cubicBezTo>
                      <a:pt x="6" y="47"/>
                      <a:pt x="5" y="52"/>
                      <a:pt x="3" y="54"/>
                    </a:cubicBezTo>
                    <a:cubicBezTo>
                      <a:pt x="2" y="55"/>
                      <a:pt x="1" y="56"/>
                      <a:pt x="0" y="58"/>
                    </a:cubicBezTo>
                    <a:cubicBezTo>
                      <a:pt x="0" y="61"/>
                      <a:pt x="2" y="59"/>
                      <a:pt x="3" y="60"/>
                    </a:cubicBezTo>
                    <a:cubicBezTo>
                      <a:pt x="3" y="60"/>
                      <a:pt x="0" y="64"/>
                      <a:pt x="1" y="65"/>
                    </a:cubicBezTo>
                    <a:cubicBezTo>
                      <a:pt x="2" y="65"/>
                      <a:pt x="3" y="66"/>
                      <a:pt x="4" y="66"/>
                    </a:cubicBezTo>
                    <a:cubicBezTo>
                      <a:pt x="8" y="69"/>
                      <a:pt x="12" y="71"/>
                      <a:pt x="15" y="73"/>
                    </a:cubicBezTo>
                    <a:cubicBezTo>
                      <a:pt x="18" y="74"/>
                      <a:pt x="19" y="74"/>
                      <a:pt x="19" y="77"/>
                    </a:cubicBezTo>
                    <a:cubicBezTo>
                      <a:pt x="19" y="79"/>
                      <a:pt x="25" y="82"/>
                      <a:pt x="26" y="83"/>
                    </a:cubicBezTo>
                    <a:cubicBezTo>
                      <a:pt x="28" y="80"/>
                      <a:pt x="29" y="78"/>
                      <a:pt x="30" y="76"/>
                    </a:cubicBezTo>
                    <a:cubicBezTo>
                      <a:pt x="30" y="74"/>
                      <a:pt x="31" y="72"/>
                      <a:pt x="33" y="72"/>
                    </a:cubicBezTo>
                    <a:cubicBezTo>
                      <a:pt x="34" y="71"/>
                      <a:pt x="34" y="70"/>
                      <a:pt x="35" y="69"/>
                    </a:cubicBezTo>
                    <a:cubicBezTo>
                      <a:pt x="37" y="68"/>
                      <a:pt x="38" y="67"/>
                      <a:pt x="40" y="65"/>
                    </a:cubicBezTo>
                    <a:cubicBezTo>
                      <a:pt x="45" y="57"/>
                      <a:pt x="52" y="53"/>
                      <a:pt x="59" y="48"/>
                    </a:cubicBezTo>
                    <a:cubicBezTo>
                      <a:pt x="68" y="42"/>
                      <a:pt x="73" y="33"/>
                      <a:pt x="77" y="24"/>
                    </a:cubicBezTo>
                    <a:cubicBezTo>
                      <a:pt x="79" y="20"/>
                      <a:pt x="82" y="18"/>
                      <a:pt x="84" y="14"/>
                    </a:cubicBezTo>
                    <a:cubicBezTo>
                      <a:pt x="85" y="12"/>
                      <a:pt x="85" y="9"/>
                      <a:pt x="86" y="7"/>
                    </a:cubicBezTo>
                    <a:cubicBezTo>
                      <a:pt x="86" y="6"/>
                      <a:pt x="85" y="2"/>
                      <a:pt x="86" y="1"/>
                    </a:cubicBezTo>
                    <a:cubicBezTo>
                      <a:pt x="86" y="1"/>
                      <a:pt x="86" y="1"/>
                      <a:pt x="8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9" name="Freeform 748">
                <a:extLst>
                  <a:ext uri="{FF2B5EF4-FFF2-40B4-BE49-F238E27FC236}">
                    <a16:creationId xmlns:a16="http://schemas.microsoft.com/office/drawing/2014/main" id="{A2EFA01A-820F-5243-89BD-6C1B6B7A1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8350" y="7547630"/>
                <a:ext cx="90610" cy="118010"/>
              </a:xfrm>
              <a:custGeom>
                <a:avLst/>
                <a:gdLst>
                  <a:gd name="T0" fmla="*/ 3 w 9"/>
                  <a:gd name="T1" fmla="*/ 2 h 11"/>
                  <a:gd name="T2" fmla="*/ 1 w 9"/>
                  <a:gd name="T3" fmla="*/ 5 h 11"/>
                  <a:gd name="T4" fmla="*/ 0 w 9"/>
                  <a:gd name="T5" fmla="*/ 10 h 11"/>
                  <a:gd name="T6" fmla="*/ 8 w 9"/>
                  <a:gd name="T7" fmla="*/ 7 h 11"/>
                  <a:gd name="T8" fmla="*/ 4 w 9"/>
                  <a:gd name="T9" fmla="*/ 6 h 11"/>
                  <a:gd name="T10" fmla="*/ 8 w 9"/>
                  <a:gd name="T11" fmla="*/ 3 h 11"/>
                  <a:gd name="T12" fmla="*/ 3 w 9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1">
                    <a:moveTo>
                      <a:pt x="3" y="2"/>
                    </a:moveTo>
                    <a:cubicBezTo>
                      <a:pt x="2" y="3"/>
                      <a:pt x="1" y="4"/>
                      <a:pt x="1" y="5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2" y="11"/>
                      <a:pt x="7" y="7"/>
                      <a:pt x="8" y="7"/>
                    </a:cubicBezTo>
                    <a:cubicBezTo>
                      <a:pt x="8" y="6"/>
                      <a:pt x="5" y="5"/>
                      <a:pt x="4" y="6"/>
                    </a:cubicBezTo>
                    <a:cubicBezTo>
                      <a:pt x="5" y="5"/>
                      <a:pt x="9" y="4"/>
                      <a:pt x="8" y="3"/>
                    </a:cubicBezTo>
                    <a:cubicBezTo>
                      <a:pt x="7" y="0"/>
                      <a:pt x="5" y="0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0" name="Freeform 749">
                <a:extLst>
                  <a:ext uri="{FF2B5EF4-FFF2-40B4-BE49-F238E27FC236}">
                    <a16:creationId xmlns:a16="http://schemas.microsoft.com/office/drawing/2014/main" id="{D0393949-A8A6-474E-922E-9F295DBB51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34995" y="8023365"/>
                <a:ext cx="264855" cy="302405"/>
              </a:xfrm>
              <a:custGeom>
                <a:avLst/>
                <a:gdLst>
                  <a:gd name="T0" fmla="*/ 22 w 26"/>
                  <a:gd name="T1" fmla="*/ 18 h 28"/>
                  <a:gd name="T2" fmla="*/ 25 w 26"/>
                  <a:gd name="T3" fmla="*/ 14 h 28"/>
                  <a:gd name="T4" fmla="*/ 26 w 26"/>
                  <a:gd name="T5" fmla="*/ 8 h 28"/>
                  <a:gd name="T6" fmla="*/ 24 w 26"/>
                  <a:gd name="T7" fmla="*/ 3 h 28"/>
                  <a:gd name="T8" fmla="*/ 21 w 26"/>
                  <a:gd name="T9" fmla="*/ 0 h 28"/>
                  <a:gd name="T10" fmla="*/ 16 w 26"/>
                  <a:gd name="T11" fmla="*/ 1 h 28"/>
                  <a:gd name="T12" fmla="*/ 12 w 26"/>
                  <a:gd name="T13" fmla="*/ 3 h 28"/>
                  <a:gd name="T14" fmla="*/ 6 w 26"/>
                  <a:gd name="T15" fmla="*/ 2 h 28"/>
                  <a:gd name="T16" fmla="*/ 7 w 26"/>
                  <a:gd name="T17" fmla="*/ 8 h 28"/>
                  <a:gd name="T18" fmla="*/ 6 w 26"/>
                  <a:gd name="T19" fmla="*/ 12 h 28"/>
                  <a:gd name="T20" fmla="*/ 2 w 26"/>
                  <a:gd name="T21" fmla="*/ 16 h 28"/>
                  <a:gd name="T22" fmla="*/ 0 w 26"/>
                  <a:gd name="T23" fmla="*/ 22 h 28"/>
                  <a:gd name="T24" fmla="*/ 0 w 26"/>
                  <a:gd name="T25" fmla="*/ 27 h 28"/>
                  <a:gd name="T26" fmla="*/ 4 w 26"/>
                  <a:gd name="T27" fmla="*/ 26 h 28"/>
                  <a:gd name="T28" fmla="*/ 11 w 26"/>
                  <a:gd name="T29" fmla="*/ 25 h 28"/>
                  <a:gd name="T30" fmla="*/ 14 w 26"/>
                  <a:gd name="T31" fmla="*/ 20 h 28"/>
                  <a:gd name="T32" fmla="*/ 21 w 26"/>
                  <a:gd name="T33" fmla="*/ 20 h 28"/>
                  <a:gd name="T34" fmla="*/ 22 w 26"/>
                  <a:gd name="T35" fmla="*/ 18 h 28"/>
                  <a:gd name="T36" fmla="*/ 22 w 26"/>
                  <a:gd name="T37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8">
                    <a:moveTo>
                      <a:pt x="22" y="18"/>
                    </a:moveTo>
                    <a:cubicBezTo>
                      <a:pt x="22" y="16"/>
                      <a:pt x="24" y="15"/>
                      <a:pt x="25" y="14"/>
                    </a:cubicBezTo>
                    <a:cubicBezTo>
                      <a:pt x="26" y="13"/>
                      <a:pt x="26" y="10"/>
                      <a:pt x="26" y="8"/>
                    </a:cubicBezTo>
                    <a:cubicBezTo>
                      <a:pt x="26" y="6"/>
                      <a:pt x="24" y="5"/>
                      <a:pt x="24" y="3"/>
                    </a:cubicBezTo>
                    <a:cubicBezTo>
                      <a:pt x="24" y="1"/>
                      <a:pt x="22" y="1"/>
                      <a:pt x="21" y="0"/>
                    </a:cubicBezTo>
                    <a:cubicBezTo>
                      <a:pt x="20" y="1"/>
                      <a:pt x="18" y="0"/>
                      <a:pt x="16" y="1"/>
                    </a:cubicBezTo>
                    <a:cubicBezTo>
                      <a:pt x="15" y="2"/>
                      <a:pt x="13" y="4"/>
                      <a:pt x="12" y="3"/>
                    </a:cubicBezTo>
                    <a:cubicBezTo>
                      <a:pt x="10" y="1"/>
                      <a:pt x="7" y="0"/>
                      <a:pt x="6" y="2"/>
                    </a:cubicBezTo>
                    <a:cubicBezTo>
                      <a:pt x="5" y="4"/>
                      <a:pt x="6" y="7"/>
                      <a:pt x="7" y="8"/>
                    </a:cubicBezTo>
                    <a:cubicBezTo>
                      <a:pt x="8" y="10"/>
                      <a:pt x="7" y="10"/>
                      <a:pt x="6" y="12"/>
                    </a:cubicBezTo>
                    <a:cubicBezTo>
                      <a:pt x="5" y="14"/>
                      <a:pt x="3" y="15"/>
                      <a:pt x="2" y="16"/>
                    </a:cubicBezTo>
                    <a:cubicBezTo>
                      <a:pt x="1" y="18"/>
                      <a:pt x="0" y="19"/>
                      <a:pt x="0" y="22"/>
                    </a:cubicBezTo>
                    <a:cubicBezTo>
                      <a:pt x="0" y="23"/>
                      <a:pt x="1" y="25"/>
                      <a:pt x="0" y="27"/>
                    </a:cubicBezTo>
                    <a:cubicBezTo>
                      <a:pt x="2" y="28"/>
                      <a:pt x="2" y="27"/>
                      <a:pt x="4" y="26"/>
                    </a:cubicBezTo>
                    <a:cubicBezTo>
                      <a:pt x="6" y="25"/>
                      <a:pt x="9" y="25"/>
                      <a:pt x="11" y="25"/>
                    </a:cubicBezTo>
                    <a:cubicBezTo>
                      <a:pt x="10" y="22"/>
                      <a:pt x="12" y="21"/>
                      <a:pt x="14" y="20"/>
                    </a:cubicBezTo>
                    <a:cubicBezTo>
                      <a:pt x="16" y="19"/>
                      <a:pt x="20" y="17"/>
                      <a:pt x="21" y="20"/>
                    </a:cubicBezTo>
                    <a:cubicBezTo>
                      <a:pt x="21" y="19"/>
                      <a:pt x="21" y="18"/>
                      <a:pt x="22" y="18"/>
                    </a:cubicBezTo>
                    <a:cubicBezTo>
                      <a:pt x="22" y="16"/>
                      <a:pt x="21" y="18"/>
                      <a:pt x="22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1" name="Freeform 750">
                <a:extLst>
                  <a:ext uri="{FF2B5EF4-FFF2-40B4-BE49-F238E27FC236}">
                    <a16:creationId xmlns:a16="http://schemas.microsoft.com/office/drawing/2014/main" id="{E6E7AE1D-EA88-B147-AD07-15AACB7C41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03629" y="8370023"/>
                <a:ext cx="101063" cy="106947"/>
              </a:xfrm>
              <a:custGeom>
                <a:avLst/>
                <a:gdLst>
                  <a:gd name="T0" fmla="*/ 1 w 10"/>
                  <a:gd name="T1" fmla="*/ 6 h 10"/>
                  <a:gd name="T2" fmla="*/ 3 w 10"/>
                  <a:gd name="T3" fmla="*/ 10 h 10"/>
                  <a:gd name="T4" fmla="*/ 9 w 10"/>
                  <a:gd name="T5" fmla="*/ 5 h 10"/>
                  <a:gd name="T6" fmla="*/ 8 w 10"/>
                  <a:gd name="T7" fmla="*/ 0 h 10"/>
                  <a:gd name="T8" fmla="*/ 4 w 10"/>
                  <a:gd name="T9" fmla="*/ 1 h 10"/>
                  <a:gd name="T10" fmla="*/ 0 w 10"/>
                  <a:gd name="T11" fmla="*/ 1 h 10"/>
                  <a:gd name="T12" fmla="*/ 1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" y="6"/>
                    </a:moveTo>
                    <a:cubicBezTo>
                      <a:pt x="2" y="7"/>
                      <a:pt x="2" y="9"/>
                      <a:pt x="3" y="10"/>
                    </a:cubicBezTo>
                    <a:cubicBezTo>
                      <a:pt x="5" y="9"/>
                      <a:pt x="7" y="7"/>
                      <a:pt x="9" y="5"/>
                    </a:cubicBezTo>
                    <a:cubicBezTo>
                      <a:pt x="10" y="3"/>
                      <a:pt x="5" y="4"/>
                      <a:pt x="8" y="0"/>
                    </a:cubicBezTo>
                    <a:cubicBezTo>
                      <a:pt x="7" y="0"/>
                      <a:pt x="3" y="0"/>
                      <a:pt x="4" y="1"/>
                    </a:cubicBezTo>
                    <a:cubicBezTo>
                      <a:pt x="5" y="3"/>
                      <a:pt x="1" y="2"/>
                      <a:pt x="0" y="1"/>
                    </a:cubicBezTo>
                    <a:cubicBezTo>
                      <a:pt x="0" y="3"/>
                      <a:pt x="1" y="4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2" name="Freeform 751">
                <a:extLst>
                  <a:ext uri="{FF2B5EF4-FFF2-40B4-BE49-F238E27FC236}">
                    <a16:creationId xmlns:a16="http://schemas.microsoft.com/office/drawing/2014/main" id="{D203B31C-2409-9741-9F7C-22A61A9BD0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03629" y="8303643"/>
                <a:ext cx="111517" cy="99573"/>
              </a:xfrm>
              <a:custGeom>
                <a:avLst/>
                <a:gdLst>
                  <a:gd name="T0" fmla="*/ 3 w 11"/>
                  <a:gd name="T1" fmla="*/ 1 h 9"/>
                  <a:gd name="T2" fmla="*/ 0 w 11"/>
                  <a:gd name="T3" fmla="*/ 7 h 9"/>
                  <a:gd name="T4" fmla="*/ 4 w 11"/>
                  <a:gd name="T5" fmla="*/ 7 h 9"/>
                  <a:gd name="T6" fmla="*/ 8 w 11"/>
                  <a:gd name="T7" fmla="*/ 6 h 9"/>
                  <a:gd name="T8" fmla="*/ 7 w 11"/>
                  <a:gd name="T9" fmla="*/ 0 h 9"/>
                  <a:gd name="T10" fmla="*/ 3 w 11"/>
                  <a:gd name="T11" fmla="*/ 1 h 9"/>
                  <a:gd name="T12" fmla="*/ 3 w 11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9">
                    <a:moveTo>
                      <a:pt x="3" y="1"/>
                    </a:moveTo>
                    <a:cubicBezTo>
                      <a:pt x="1" y="2"/>
                      <a:pt x="0" y="5"/>
                      <a:pt x="0" y="7"/>
                    </a:cubicBezTo>
                    <a:cubicBezTo>
                      <a:pt x="1" y="8"/>
                      <a:pt x="5" y="9"/>
                      <a:pt x="4" y="7"/>
                    </a:cubicBezTo>
                    <a:cubicBezTo>
                      <a:pt x="3" y="6"/>
                      <a:pt x="7" y="6"/>
                      <a:pt x="8" y="6"/>
                    </a:cubicBezTo>
                    <a:cubicBezTo>
                      <a:pt x="11" y="5"/>
                      <a:pt x="8" y="1"/>
                      <a:pt x="7" y="0"/>
                    </a:cubicBezTo>
                    <a:cubicBezTo>
                      <a:pt x="5" y="1"/>
                      <a:pt x="5" y="2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3" name="Freeform 752">
                <a:extLst>
                  <a:ext uri="{FF2B5EF4-FFF2-40B4-BE49-F238E27FC236}">
                    <a16:creationId xmlns:a16="http://schemas.microsoft.com/office/drawing/2014/main" id="{8782AFEE-F746-E747-8BB4-3322DCB28D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24540" y="8270450"/>
                <a:ext cx="550626" cy="630625"/>
              </a:xfrm>
              <a:custGeom>
                <a:avLst/>
                <a:gdLst>
                  <a:gd name="T0" fmla="*/ 41 w 54"/>
                  <a:gd name="T1" fmla="*/ 13 h 58"/>
                  <a:gd name="T2" fmla="*/ 23 w 54"/>
                  <a:gd name="T3" fmla="*/ 3 h 58"/>
                  <a:gd name="T4" fmla="*/ 17 w 54"/>
                  <a:gd name="T5" fmla="*/ 7 h 58"/>
                  <a:gd name="T6" fmla="*/ 21 w 54"/>
                  <a:gd name="T7" fmla="*/ 9 h 58"/>
                  <a:gd name="T8" fmla="*/ 17 w 54"/>
                  <a:gd name="T9" fmla="*/ 9 h 58"/>
                  <a:gd name="T10" fmla="*/ 13 w 54"/>
                  <a:gd name="T11" fmla="*/ 10 h 58"/>
                  <a:gd name="T12" fmla="*/ 11 w 54"/>
                  <a:gd name="T13" fmla="*/ 8 h 58"/>
                  <a:gd name="T14" fmla="*/ 12 w 54"/>
                  <a:gd name="T15" fmla="*/ 4 h 58"/>
                  <a:gd name="T16" fmla="*/ 5 w 54"/>
                  <a:gd name="T17" fmla="*/ 3 h 58"/>
                  <a:gd name="T18" fmla="*/ 7 w 54"/>
                  <a:gd name="T19" fmla="*/ 8 h 58"/>
                  <a:gd name="T20" fmla="*/ 5 w 54"/>
                  <a:gd name="T21" fmla="*/ 12 h 58"/>
                  <a:gd name="T22" fmla="*/ 6 w 54"/>
                  <a:gd name="T23" fmla="*/ 16 h 58"/>
                  <a:gd name="T24" fmla="*/ 2 w 54"/>
                  <a:gd name="T25" fmla="*/ 18 h 58"/>
                  <a:gd name="T26" fmla="*/ 1 w 54"/>
                  <a:gd name="T27" fmla="*/ 21 h 58"/>
                  <a:gd name="T28" fmla="*/ 5 w 54"/>
                  <a:gd name="T29" fmla="*/ 33 h 58"/>
                  <a:gd name="T30" fmla="*/ 12 w 54"/>
                  <a:gd name="T31" fmla="*/ 42 h 58"/>
                  <a:gd name="T32" fmla="*/ 15 w 54"/>
                  <a:gd name="T33" fmla="*/ 43 h 58"/>
                  <a:gd name="T34" fmla="*/ 17 w 54"/>
                  <a:gd name="T35" fmla="*/ 45 h 58"/>
                  <a:gd name="T36" fmla="*/ 24 w 54"/>
                  <a:gd name="T37" fmla="*/ 47 h 58"/>
                  <a:gd name="T38" fmla="*/ 25 w 54"/>
                  <a:gd name="T39" fmla="*/ 53 h 58"/>
                  <a:gd name="T40" fmla="*/ 27 w 54"/>
                  <a:gd name="T41" fmla="*/ 55 h 58"/>
                  <a:gd name="T42" fmla="*/ 30 w 54"/>
                  <a:gd name="T43" fmla="*/ 55 h 58"/>
                  <a:gd name="T44" fmla="*/ 33 w 54"/>
                  <a:gd name="T45" fmla="*/ 56 h 58"/>
                  <a:gd name="T46" fmla="*/ 36 w 54"/>
                  <a:gd name="T47" fmla="*/ 55 h 58"/>
                  <a:gd name="T48" fmla="*/ 42 w 54"/>
                  <a:gd name="T49" fmla="*/ 55 h 58"/>
                  <a:gd name="T50" fmla="*/ 46 w 54"/>
                  <a:gd name="T51" fmla="*/ 54 h 58"/>
                  <a:gd name="T52" fmla="*/ 54 w 54"/>
                  <a:gd name="T53" fmla="*/ 49 h 58"/>
                  <a:gd name="T54" fmla="*/ 49 w 54"/>
                  <a:gd name="T55" fmla="*/ 36 h 58"/>
                  <a:gd name="T56" fmla="*/ 49 w 54"/>
                  <a:gd name="T57" fmla="*/ 32 h 58"/>
                  <a:gd name="T58" fmla="*/ 46 w 54"/>
                  <a:gd name="T59" fmla="*/ 28 h 58"/>
                  <a:gd name="T60" fmla="*/ 48 w 54"/>
                  <a:gd name="T61" fmla="*/ 20 h 58"/>
                  <a:gd name="T62" fmla="*/ 45 w 54"/>
                  <a:gd name="T63" fmla="*/ 18 h 58"/>
                  <a:gd name="T64" fmla="*/ 41 w 54"/>
                  <a:gd name="T65" fmla="*/ 16 h 58"/>
                  <a:gd name="T66" fmla="*/ 41 w 54"/>
                  <a:gd name="T67" fmla="*/ 1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4" h="58">
                    <a:moveTo>
                      <a:pt x="41" y="13"/>
                    </a:moveTo>
                    <a:cubicBezTo>
                      <a:pt x="35" y="9"/>
                      <a:pt x="29" y="6"/>
                      <a:pt x="23" y="3"/>
                    </a:cubicBezTo>
                    <a:cubicBezTo>
                      <a:pt x="22" y="5"/>
                      <a:pt x="19" y="7"/>
                      <a:pt x="17" y="7"/>
                    </a:cubicBezTo>
                    <a:cubicBezTo>
                      <a:pt x="17" y="7"/>
                      <a:pt x="21" y="8"/>
                      <a:pt x="21" y="9"/>
                    </a:cubicBezTo>
                    <a:cubicBezTo>
                      <a:pt x="20" y="10"/>
                      <a:pt x="18" y="9"/>
                      <a:pt x="17" y="9"/>
                    </a:cubicBezTo>
                    <a:cubicBezTo>
                      <a:pt x="15" y="8"/>
                      <a:pt x="15" y="9"/>
                      <a:pt x="13" y="10"/>
                    </a:cubicBezTo>
                    <a:cubicBezTo>
                      <a:pt x="13" y="10"/>
                      <a:pt x="11" y="9"/>
                      <a:pt x="11" y="8"/>
                    </a:cubicBezTo>
                    <a:cubicBezTo>
                      <a:pt x="10" y="7"/>
                      <a:pt x="11" y="5"/>
                      <a:pt x="12" y="4"/>
                    </a:cubicBezTo>
                    <a:cubicBezTo>
                      <a:pt x="13" y="0"/>
                      <a:pt x="7" y="2"/>
                      <a:pt x="5" y="3"/>
                    </a:cubicBezTo>
                    <a:cubicBezTo>
                      <a:pt x="6" y="4"/>
                      <a:pt x="8" y="7"/>
                      <a:pt x="7" y="8"/>
                    </a:cubicBezTo>
                    <a:cubicBezTo>
                      <a:pt x="7" y="9"/>
                      <a:pt x="3" y="12"/>
                      <a:pt x="5" y="12"/>
                    </a:cubicBezTo>
                    <a:cubicBezTo>
                      <a:pt x="8" y="13"/>
                      <a:pt x="7" y="14"/>
                      <a:pt x="6" y="16"/>
                    </a:cubicBezTo>
                    <a:cubicBezTo>
                      <a:pt x="5" y="16"/>
                      <a:pt x="3" y="17"/>
                      <a:pt x="2" y="18"/>
                    </a:cubicBezTo>
                    <a:cubicBezTo>
                      <a:pt x="0" y="19"/>
                      <a:pt x="1" y="19"/>
                      <a:pt x="1" y="21"/>
                    </a:cubicBezTo>
                    <a:cubicBezTo>
                      <a:pt x="2" y="26"/>
                      <a:pt x="4" y="29"/>
                      <a:pt x="5" y="33"/>
                    </a:cubicBezTo>
                    <a:cubicBezTo>
                      <a:pt x="5" y="38"/>
                      <a:pt x="9" y="40"/>
                      <a:pt x="12" y="42"/>
                    </a:cubicBezTo>
                    <a:cubicBezTo>
                      <a:pt x="13" y="43"/>
                      <a:pt x="14" y="43"/>
                      <a:pt x="15" y="43"/>
                    </a:cubicBezTo>
                    <a:cubicBezTo>
                      <a:pt x="16" y="43"/>
                      <a:pt x="16" y="44"/>
                      <a:pt x="17" y="45"/>
                    </a:cubicBezTo>
                    <a:cubicBezTo>
                      <a:pt x="19" y="45"/>
                      <a:pt x="22" y="45"/>
                      <a:pt x="24" y="47"/>
                    </a:cubicBezTo>
                    <a:cubicBezTo>
                      <a:pt x="25" y="48"/>
                      <a:pt x="25" y="51"/>
                      <a:pt x="25" y="53"/>
                    </a:cubicBezTo>
                    <a:cubicBezTo>
                      <a:pt x="26" y="54"/>
                      <a:pt x="25" y="55"/>
                      <a:pt x="27" y="55"/>
                    </a:cubicBezTo>
                    <a:cubicBezTo>
                      <a:pt x="28" y="55"/>
                      <a:pt x="29" y="55"/>
                      <a:pt x="30" y="55"/>
                    </a:cubicBezTo>
                    <a:cubicBezTo>
                      <a:pt x="31" y="55"/>
                      <a:pt x="32" y="55"/>
                      <a:pt x="33" y="56"/>
                    </a:cubicBezTo>
                    <a:cubicBezTo>
                      <a:pt x="34" y="57"/>
                      <a:pt x="35" y="56"/>
                      <a:pt x="36" y="55"/>
                    </a:cubicBezTo>
                    <a:cubicBezTo>
                      <a:pt x="38" y="54"/>
                      <a:pt x="40" y="58"/>
                      <a:pt x="42" y="55"/>
                    </a:cubicBezTo>
                    <a:cubicBezTo>
                      <a:pt x="42" y="53"/>
                      <a:pt x="45" y="54"/>
                      <a:pt x="46" y="54"/>
                    </a:cubicBezTo>
                    <a:cubicBezTo>
                      <a:pt x="49" y="53"/>
                      <a:pt x="51" y="51"/>
                      <a:pt x="54" y="49"/>
                    </a:cubicBezTo>
                    <a:cubicBezTo>
                      <a:pt x="49" y="46"/>
                      <a:pt x="49" y="42"/>
                      <a:pt x="49" y="36"/>
                    </a:cubicBezTo>
                    <a:cubicBezTo>
                      <a:pt x="48" y="35"/>
                      <a:pt x="50" y="33"/>
                      <a:pt x="49" y="32"/>
                    </a:cubicBezTo>
                    <a:cubicBezTo>
                      <a:pt x="48" y="31"/>
                      <a:pt x="46" y="30"/>
                      <a:pt x="46" y="28"/>
                    </a:cubicBezTo>
                    <a:cubicBezTo>
                      <a:pt x="46" y="27"/>
                      <a:pt x="48" y="20"/>
                      <a:pt x="48" y="20"/>
                    </a:cubicBezTo>
                    <a:cubicBezTo>
                      <a:pt x="47" y="20"/>
                      <a:pt x="46" y="19"/>
                      <a:pt x="45" y="18"/>
                    </a:cubicBezTo>
                    <a:cubicBezTo>
                      <a:pt x="44" y="17"/>
                      <a:pt x="43" y="17"/>
                      <a:pt x="41" y="16"/>
                    </a:cubicBezTo>
                    <a:cubicBezTo>
                      <a:pt x="41" y="15"/>
                      <a:pt x="41" y="14"/>
                      <a:pt x="4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4" name="Freeform 753">
                <a:extLst>
                  <a:ext uri="{FF2B5EF4-FFF2-40B4-BE49-F238E27FC236}">
                    <a16:creationId xmlns:a16="http://schemas.microsoft.com/office/drawing/2014/main" id="{B2CAFA0B-F7AA-CD45-BE5B-7A22B7C56F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355" y="8119248"/>
                <a:ext cx="275312" cy="335598"/>
              </a:xfrm>
              <a:custGeom>
                <a:avLst/>
                <a:gdLst>
                  <a:gd name="T0" fmla="*/ 15 w 27"/>
                  <a:gd name="T1" fmla="*/ 29 h 31"/>
                  <a:gd name="T2" fmla="*/ 15 w 27"/>
                  <a:gd name="T3" fmla="*/ 24 h 31"/>
                  <a:gd name="T4" fmla="*/ 17 w 27"/>
                  <a:gd name="T5" fmla="*/ 24 h 31"/>
                  <a:gd name="T6" fmla="*/ 19 w 27"/>
                  <a:gd name="T7" fmla="*/ 21 h 31"/>
                  <a:gd name="T8" fmla="*/ 21 w 27"/>
                  <a:gd name="T9" fmla="*/ 24 h 31"/>
                  <a:gd name="T10" fmla="*/ 24 w 27"/>
                  <a:gd name="T11" fmla="*/ 23 h 31"/>
                  <a:gd name="T12" fmla="*/ 26 w 27"/>
                  <a:gd name="T13" fmla="*/ 24 h 31"/>
                  <a:gd name="T14" fmla="*/ 26 w 27"/>
                  <a:gd name="T15" fmla="*/ 21 h 31"/>
                  <a:gd name="T16" fmla="*/ 26 w 27"/>
                  <a:gd name="T17" fmla="*/ 14 h 31"/>
                  <a:gd name="T18" fmla="*/ 25 w 27"/>
                  <a:gd name="T19" fmla="*/ 11 h 31"/>
                  <a:gd name="T20" fmla="*/ 26 w 27"/>
                  <a:gd name="T21" fmla="*/ 6 h 31"/>
                  <a:gd name="T22" fmla="*/ 21 w 27"/>
                  <a:gd name="T23" fmla="*/ 4 h 31"/>
                  <a:gd name="T24" fmla="*/ 19 w 27"/>
                  <a:gd name="T25" fmla="*/ 0 h 31"/>
                  <a:gd name="T26" fmla="*/ 14 w 27"/>
                  <a:gd name="T27" fmla="*/ 0 h 31"/>
                  <a:gd name="T28" fmla="*/ 11 w 27"/>
                  <a:gd name="T29" fmla="*/ 7 h 31"/>
                  <a:gd name="T30" fmla="*/ 5 w 27"/>
                  <a:gd name="T31" fmla="*/ 7 h 31"/>
                  <a:gd name="T32" fmla="*/ 4 w 27"/>
                  <a:gd name="T33" fmla="*/ 7 h 31"/>
                  <a:gd name="T34" fmla="*/ 4 w 27"/>
                  <a:gd name="T35" fmla="*/ 10 h 31"/>
                  <a:gd name="T36" fmla="*/ 0 w 27"/>
                  <a:gd name="T37" fmla="*/ 16 h 31"/>
                  <a:gd name="T38" fmla="*/ 4 w 27"/>
                  <a:gd name="T39" fmla="*/ 23 h 31"/>
                  <a:gd name="T40" fmla="*/ 9 w 27"/>
                  <a:gd name="T41" fmla="*/ 28 h 31"/>
                  <a:gd name="T42" fmla="*/ 11 w 27"/>
                  <a:gd name="T43" fmla="*/ 31 h 31"/>
                  <a:gd name="T44" fmla="*/ 15 w 27"/>
                  <a:gd name="T45" fmla="*/ 29 h 31"/>
                  <a:gd name="T46" fmla="*/ 15 w 27"/>
                  <a:gd name="T47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7" h="31">
                    <a:moveTo>
                      <a:pt x="15" y="29"/>
                    </a:moveTo>
                    <a:cubicBezTo>
                      <a:pt x="15" y="28"/>
                      <a:pt x="13" y="24"/>
                      <a:pt x="15" y="24"/>
                    </a:cubicBezTo>
                    <a:cubicBezTo>
                      <a:pt x="15" y="24"/>
                      <a:pt x="17" y="24"/>
                      <a:pt x="17" y="24"/>
                    </a:cubicBezTo>
                    <a:cubicBezTo>
                      <a:pt x="18" y="23"/>
                      <a:pt x="18" y="21"/>
                      <a:pt x="19" y="21"/>
                    </a:cubicBezTo>
                    <a:cubicBezTo>
                      <a:pt x="20" y="22"/>
                      <a:pt x="21" y="23"/>
                      <a:pt x="21" y="24"/>
                    </a:cubicBezTo>
                    <a:cubicBezTo>
                      <a:pt x="22" y="25"/>
                      <a:pt x="22" y="23"/>
                      <a:pt x="24" y="23"/>
                    </a:cubicBezTo>
                    <a:cubicBezTo>
                      <a:pt x="24" y="23"/>
                      <a:pt x="26" y="25"/>
                      <a:pt x="26" y="24"/>
                    </a:cubicBezTo>
                    <a:cubicBezTo>
                      <a:pt x="26" y="23"/>
                      <a:pt x="26" y="22"/>
                      <a:pt x="26" y="21"/>
                    </a:cubicBezTo>
                    <a:cubicBezTo>
                      <a:pt x="27" y="19"/>
                      <a:pt x="27" y="16"/>
                      <a:pt x="26" y="14"/>
                    </a:cubicBezTo>
                    <a:cubicBezTo>
                      <a:pt x="25" y="13"/>
                      <a:pt x="25" y="12"/>
                      <a:pt x="25" y="11"/>
                    </a:cubicBezTo>
                    <a:cubicBezTo>
                      <a:pt x="25" y="9"/>
                      <a:pt x="27" y="8"/>
                      <a:pt x="26" y="6"/>
                    </a:cubicBezTo>
                    <a:cubicBezTo>
                      <a:pt x="25" y="3"/>
                      <a:pt x="21" y="7"/>
                      <a:pt x="21" y="4"/>
                    </a:cubicBezTo>
                    <a:cubicBezTo>
                      <a:pt x="21" y="2"/>
                      <a:pt x="22" y="0"/>
                      <a:pt x="19" y="0"/>
                    </a:cubicBezTo>
                    <a:cubicBezTo>
                      <a:pt x="18" y="0"/>
                      <a:pt x="16" y="0"/>
                      <a:pt x="14" y="0"/>
                    </a:cubicBezTo>
                    <a:cubicBezTo>
                      <a:pt x="10" y="0"/>
                      <a:pt x="15" y="7"/>
                      <a:pt x="11" y="7"/>
                    </a:cubicBezTo>
                    <a:cubicBezTo>
                      <a:pt x="9" y="7"/>
                      <a:pt x="7" y="7"/>
                      <a:pt x="5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9"/>
                      <a:pt x="4" y="9"/>
                      <a:pt x="4" y="10"/>
                    </a:cubicBezTo>
                    <a:cubicBezTo>
                      <a:pt x="4" y="12"/>
                      <a:pt x="0" y="14"/>
                      <a:pt x="0" y="16"/>
                    </a:cubicBezTo>
                    <a:cubicBezTo>
                      <a:pt x="1" y="18"/>
                      <a:pt x="3" y="21"/>
                      <a:pt x="4" y="23"/>
                    </a:cubicBezTo>
                    <a:cubicBezTo>
                      <a:pt x="6" y="24"/>
                      <a:pt x="7" y="26"/>
                      <a:pt x="9" y="28"/>
                    </a:cubicBezTo>
                    <a:cubicBezTo>
                      <a:pt x="10" y="29"/>
                      <a:pt x="11" y="30"/>
                      <a:pt x="11" y="31"/>
                    </a:cubicBezTo>
                    <a:cubicBezTo>
                      <a:pt x="12" y="30"/>
                      <a:pt x="14" y="30"/>
                      <a:pt x="15" y="29"/>
                    </a:cubicBezTo>
                    <a:cubicBezTo>
                      <a:pt x="15" y="29"/>
                      <a:pt x="14" y="30"/>
                      <a:pt x="1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5" name="Freeform 754">
                <a:extLst>
                  <a:ext uri="{FF2B5EF4-FFF2-40B4-BE49-F238E27FC236}">
                    <a16:creationId xmlns:a16="http://schemas.microsoft.com/office/drawing/2014/main" id="{401C294C-0619-1D4A-A64D-7C51880997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41777" y="8119248"/>
                <a:ext cx="115005" cy="77445"/>
              </a:xfrm>
              <a:custGeom>
                <a:avLst/>
                <a:gdLst>
                  <a:gd name="T0" fmla="*/ 11 w 11"/>
                  <a:gd name="T1" fmla="*/ 7 h 7"/>
                  <a:gd name="T2" fmla="*/ 11 w 11"/>
                  <a:gd name="T3" fmla="*/ 0 h 7"/>
                  <a:gd name="T4" fmla="*/ 3 w 11"/>
                  <a:gd name="T5" fmla="*/ 1 h 7"/>
                  <a:gd name="T6" fmla="*/ 0 w 11"/>
                  <a:gd name="T7" fmla="*/ 4 h 7"/>
                  <a:gd name="T8" fmla="*/ 2 w 11"/>
                  <a:gd name="T9" fmla="*/ 7 h 7"/>
                  <a:gd name="T10" fmla="*/ 11 w 11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11" y="7"/>
                    </a:moveTo>
                    <a:cubicBezTo>
                      <a:pt x="11" y="5"/>
                      <a:pt x="11" y="2"/>
                      <a:pt x="11" y="0"/>
                    </a:cubicBezTo>
                    <a:cubicBezTo>
                      <a:pt x="8" y="0"/>
                      <a:pt x="6" y="1"/>
                      <a:pt x="3" y="1"/>
                    </a:cubicBezTo>
                    <a:cubicBezTo>
                      <a:pt x="4" y="2"/>
                      <a:pt x="1" y="3"/>
                      <a:pt x="0" y="4"/>
                    </a:cubicBezTo>
                    <a:cubicBezTo>
                      <a:pt x="0" y="5"/>
                      <a:pt x="2" y="6"/>
                      <a:pt x="2" y="7"/>
                    </a:cubicBezTo>
                    <a:lnTo>
                      <a:pt x="11" y="7"/>
                    </a:ln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6" name="Freeform 755">
                <a:extLst>
                  <a:ext uri="{FF2B5EF4-FFF2-40B4-BE49-F238E27FC236}">
                    <a16:creationId xmlns:a16="http://schemas.microsoft.com/office/drawing/2014/main" id="{83EB670D-0478-4F45-9E94-A021FAF7BE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1" y="7536568"/>
                <a:ext cx="376377" cy="615873"/>
              </a:xfrm>
              <a:custGeom>
                <a:avLst/>
                <a:gdLst>
                  <a:gd name="T0" fmla="*/ 29 w 37"/>
                  <a:gd name="T1" fmla="*/ 55 h 57"/>
                  <a:gd name="T2" fmla="*/ 37 w 37"/>
                  <a:gd name="T3" fmla="*/ 55 h 57"/>
                  <a:gd name="T4" fmla="*/ 33 w 37"/>
                  <a:gd name="T5" fmla="*/ 48 h 57"/>
                  <a:gd name="T6" fmla="*/ 32 w 37"/>
                  <a:gd name="T7" fmla="*/ 44 h 57"/>
                  <a:gd name="T8" fmla="*/ 30 w 37"/>
                  <a:gd name="T9" fmla="*/ 40 h 57"/>
                  <a:gd name="T10" fmla="*/ 32 w 37"/>
                  <a:gd name="T11" fmla="*/ 32 h 57"/>
                  <a:gd name="T12" fmla="*/ 34 w 37"/>
                  <a:gd name="T13" fmla="*/ 27 h 57"/>
                  <a:gd name="T14" fmla="*/ 31 w 37"/>
                  <a:gd name="T15" fmla="*/ 21 h 57"/>
                  <a:gd name="T16" fmla="*/ 28 w 37"/>
                  <a:gd name="T17" fmla="*/ 16 h 57"/>
                  <a:gd name="T18" fmla="*/ 34 w 37"/>
                  <a:gd name="T19" fmla="*/ 16 h 57"/>
                  <a:gd name="T20" fmla="*/ 32 w 37"/>
                  <a:gd name="T21" fmla="*/ 6 h 57"/>
                  <a:gd name="T22" fmla="*/ 30 w 37"/>
                  <a:gd name="T23" fmla="*/ 2 h 57"/>
                  <a:gd name="T24" fmla="*/ 27 w 37"/>
                  <a:gd name="T25" fmla="*/ 0 h 57"/>
                  <a:gd name="T26" fmla="*/ 28 w 37"/>
                  <a:gd name="T27" fmla="*/ 9 h 57"/>
                  <a:gd name="T28" fmla="*/ 23 w 37"/>
                  <a:gd name="T29" fmla="*/ 18 h 57"/>
                  <a:gd name="T30" fmla="*/ 21 w 37"/>
                  <a:gd name="T31" fmla="*/ 22 h 57"/>
                  <a:gd name="T32" fmla="*/ 18 w 37"/>
                  <a:gd name="T33" fmla="*/ 27 h 57"/>
                  <a:gd name="T34" fmla="*/ 15 w 37"/>
                  <a:gd name="T35" fmla="*/ 33 h 57"/>
                  <a:gd name="T36" fmla="*/ 11 w 37"/>
                  <a:gd name="T37" fmla="*/ 31 h 57"/>
                  <a:gd name="T38" fmla="*/ 2 w 37"/>
                  <a:gd name="T39" fmla="*/ 39 h 57"/>
                  <a:gd name="T40" fmla="*/ 1 w 37"/>
                  <a:gd name="T41" fmla="*/ 42 h 57"/>
                  <a:gd name="T42" fmla="*/ 4 w 37"/>
                  <a:gd name="T43" fmla="*/ 45 h 57"/>
                  <a:gd name="T44" fmla="*/ 5 w 37"/>
                  <a:gd name="T45" fmla="*/ 45 h 57"/>
                  <a:gd name="T46" fmla="*/ 7 w 37"/>
                  <a:gd name="T47" fmla="*/ 48 h 57"/>
                  <a:gd name="T48" fmla="*/ 7 w 37"/>
                  <a:gd name="T49" fmla="*/ 55 h 57"/>
                  <a:gd name="T50" fmla="*/ 16 w 37"/>
                  <a:gd name="T51" fmla="*/ 54 h 57"/>
                  <a:gd name="T52" fmla="*/ 29 w 37"/>
                  <a:gd name="T53" fmla="*/ 55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7" h="57">
                    <a:moveTo>
                      <a:pt x="29" y="55"/>
                    </a:moveTo>
                    <a:cubicBezTo>
                      <a:pt x="32" y="55"/>
                      <a:pt x="35" y="57"/>
                      <a:pt x="37" y="55"/>
                    </a:cubicBezTo>
                    <a:cubicBezTo>
                      <a:pt x="37" y="51"/>
                      <a:pt x="35" y="50"/>
                      <a:pt x="33" y="48"/>
                    </a:cubicBezTo>
                    <a:cubicBezTo>
                      <a:pt x="32" y="47"/>
                      <a:pt x="32" y="46"/>
                      <a:pt x="32" y="44"/>
                    </a:cubicBezTo>
                    <a:cubicBezTo>
                      <a:pt x="31" y="43"/>
                      <a:pt x="30" y="42"/>
                      <a:pt x="30" y="40"/>
                    </a:cubicBezTo>
                    <a:cubicBezTo>
                      <a:pt x="29" y="36"/>
                      <a:pt x="31" y="35"/>
                      <a:pt x="32" y="32"/>
                    </a:cubicBezTo>
                    <a:cubicBezTo>
                      <a:pt x="33" y="30"/>
                      <a:pt x="34" y="29"/>
                      <a:pt x="34" y="27"/>
                    </a:cubicBezTo>
                    <a:cubicBezTo>
                      <a:pt x="33" y="25"/>
                      <a:pt x="33" y="23"/>
                      <a:pt x="31" y="21"/>
                    </a:cubicBezTo>
                    <a:cubicBezTo>
                      <a:pt x="31" y="21"/>
                      <a:pt x="26" y="18"/>
                      <a:pt x="28" y="16"/>
                    </a:cubicBezTo>
                    <a:cubicBezTo>
                      <a:pt x="29" y="15"/>
                      <a:pt x="32" y="16"/>
                      <a:pt x="34" y="16"/>
                    </a:cubicBezTo>
                    <a:cubicBezTo>
                      <a:pt x="32" y="12"/>
                      <a:pt x="32" y="10"/>
                      <a:pt x="32" y="6"/>
                    </a:cubicBezTo>
                    <a:cubicBezTo>
                      <a:pt x="32" y="5"/>
                      <a:pt x="32" y="3"/>
                      <a:pt x="30" y="2"/>
                    </a:cubicBezTo>
                    <a:cubicBezTo>
                      <a:pt x="30" y="1"/>
                      <a:pt x="27" y="0"/>
                      <a:pt x="27" y="0"/>
                    </a:cubicBezTo>
                    <a:cubicBezTo>
                      <a:pt x="27" y="2"/>
                      <a:pt x="33" y="7"/>
                      <a:pt x="28" y="9"/>
                    </a:cubicBezTo>
                    <a:cubicBezTo>
                      <a:pt x="25" y="11"/>
                      <a:pt x="24" y="14"/>
                      <a:pt x="23" y="18"/>
                    </a:cubicBezTo>
                    <a:cubicBezTo>
                      <a:pt x="22" y="19"/>
                      <a:pt x="22" y="22"/>
                      <a:pt x="21" y="22"/>
                    </a:cubicBezTo>
                    <a:cubicBezTo>
                      <a:pt x="19" y="23"/>
                      <a:pt x="19" y="25"/>
                      <a:pt x="18" y="27"/>
                    </a:cubicBezTo>
                    <a:cubicBezTo>
                      <a:pt x="17" y="29"/>
                      <a:pt x="16" y="31"/>
                      <a:pt x="15" y="33"/>
                    </a:cubicBezTo>
                    <a:cubicBezTo>
                      <a:pt x="13" y="35"/>
                      <a:pt x="12" y="31"/>
                      <a:pt x="11" y="31"/>
                    </a:cubicBezTo>
                    <a:cubicBezTo>
                      <a:pt x="6" y="31"/>
                      <a:pt x="3" y="35"/>
                      <a:pt x="2" y="39"/>
                    </a:cubicBezTo>
                    <a:cubicBezTo>
                      <a:pt x="2" y="40"/>
                      <a:pt x="0" y="41"/>
                      <a:pt x="1" y="42"/>
                    </a:cubicBezTo>
                    <a:cubicBezTo>
                      <a:pt x="2" y="43"/>
                      <a:pt x="3" y="44"/>
                      <a:pt x="4" y="45"/>
                    </a:cubicBezTo>
                    <a:cubicBezTo>
                      <a:pt x="4" y="46"/>
                      <a:pt x="5" y="44"/>
                      <a:pt x="5" y="45"/>
                    </a:cubicBezTo>
                    <a:cubicBezTo>
                      <a:pt x="6" y="46"/>
                      <a:pt x="7" y="47"/>
                      <a:pt x="7" y="48"/>
                    </a:cubicBezTo>
                    <a:cubicBezTo>
                      <a:pt x="8" y="50"/>
                      <a:pt x="7" y="53"/>
                      <a:pt x="7" y="55"/>
                    </a:cubicBezTo>
                    <a:cubicBezTo>
                      <a:pt x="10" y="54"/>
                      <a:pt x="13" y="54"/>
                      <a:pt x="16" y="54"/>
                    </a:cubicBezTo>
                    <a:cubicBezTo>
                      <a:pt x="20" y="54"/>
                      <a:pt x="25" y="55"/>
                      <a:pt x="29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7" name="Freeform 756">
                <a:extLst>
                  <a:ext uri="{FF2B5EF4-FFF2-40B4-BE49-F238E27FC236}">
                    <a16:creationId xmlns:a16="http://schemas.microsoft.com/office/drawing/2014/main" id="{64F94507-57D8-A64E-B1B2-D1F70AA07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2673" y="7566070"/>
                <a:ext cx="153338" cy="335598"/>
              </a:xfrm>
              <a:custGeom>
                <a:avLst/>
                <a:gdLst>
                  <a:gd name="T0" fmla="*/ 11 w 15"/>
                  <a:gd name="T1" fmla="*/ 0 h 31"/>
                  <a:gd name="T2" fmla="*/ 9 w 15"/>
                  <a:gd name="T3" fmla="*/ 4 h 31"/>
                  <a:gd name="T4" fmla="*/ 4 w 15"/>
                  <a:gd name="T5" fmla="*/ 5 h 31"/>
                  <a:gd name="T6" fmla="*/ 1 w 15"/>
                  <a:gd name="T7" fmla="*/ 8 h 31"/>
                  <a:gd name="T8" fmla="*/ 3 w 15"/>
                  <a:gd name="T9" fmla="*/ 13 h 31"/>
                  <a:gd name="T10" fmla="*/ 6 w 15"/>
                  <a:gd name="T11" fmla="*/ 31 h 31"/>
                  <a:gd name="T12" fmla="*/ 11 w 15"/>
                  <a:gd name="T13" fmla="*/ 30 h 31"/>
                  <a:gd name="T14" fmla="*/ 11 w 15"/>
                  <a:gd name="T15" fmla="*/ 27 h 31"/>
                  <a:gd name="T16" fmla="*/ 11 w 15"/>
                  <a:gd name="T17" fmla="*/ 18 h 31"/>
                  <a:gd name="T18" fmla="*/ 15 w 15"/>
                  <a:gd name="T19" fmla="*/ 9 h 31"/>
                  <a:gd name="T20" fmla="*/ 14 w 15"/>
                  <a:gd name="T21" fmla="*/ 3 h 31"/>
                  <a:gd name="T22" fmla="*/ 11 w 15"/>
                  <a:gd name="T23" fmla="*/ 0 h 31"/>
                  <a:gd name="T24" fmla="*/ 11 w 15"/>
                  <a:gd name="T2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31">
                    <a:moveTo>
                      <a:pt x="11" y="0"/>
                    </a:moveTo>
                    <a:cubicBezTo>
                      <a:pt x="9" y="2"/>
                      <a:pt x="10" y="2"/>
                      <a:pt x="9" y="4"/>
                    </a:cubicBezTo>
                    <a:cubicBezTo>
                      <a:pt x="8" y="6"/>
                      <a:pt x="6" y="5"/>
                      <a:pt x="4" y="5"/>
                    </a:cubicBezTo>
                    <a:cubicBezTo>
                      <a:pt x="4" y="5"/>
                      <a:pt x="2" y="7"/>
                      <a:pt x="1" y="8"/>
                    </a:cubicBezTo>
                    <a:cubicBezTo>
                      <a:pt x="0" y="9"/>
                      <a:pt x="2" y="11"/>
                      <a:pt x="3" y="13"/>
                    </a:cubicBezTo>
                    <a:cubicBezTo>
                      <a:pt x="7" y="18"/>
                      <a:pt x="4" y="25"/>
                      <a:pt x="6" y="31"/>
                    </a:cubicBezTo>
                    <a:cubicBezTo>
                      <a:pt x="7" y="31"/>
                      <a:pt x="9" y="31"/>
                      <a:pt x="11" y="30"/>
                    </a:cubicBezTo>
                    <a:cubicBezTo>
                      <a:pt x="12" y="30"/>
                      <a:pt x="12" y="29"/>
                      <a:pt x="11" y="27"/>
                    </a:cubicBezTo>
                    <a:cubicBezTo>
                      <a:pt x="11" y="24"/>
                      <a:pt x="11" y="21"/>
                      <a:pt x="11" y="18"/>
                    </a:cubicBezTo>
                    <a:cubicBezTo>
                      <a:pt x="11" y="14"/>
                      <a:pt x="14" y="12"/>
                      <a:pt x="15" y="9"/>
                    </a:cubicBezTo>
                    <a:cubicBezTo>
                      <a:pt x="15" y="6"/>
                      <a:pt x="15" y="5"/>
                      <a:pt x="14" y="3"/>
                    </a:cubicBezTo>
                    <a:cubicBezTo>
                      <a:pt x="14" y="3"/>
                      <a:pt x="11" y="0"/>
                      <a:pt x="11" y="0"/>
                    </a:cubicBezTo>
                    <a:cubicBezTo>
                      <a:pt x="10" y="1"/>
                      <a:pt x="11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8" name="Freeform 757">
                <a:extLst>
                  <a:ext uri="{FF2B5EF4-FFF2-40B4-BE49-F238E27FC236}">
                    <a16:creationId xmlns:a16="http://schemas.microsoft.com/office/drawing/2014/main" id="{B0254121-ACBD-F04D-A4B1-CC057750D2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7223" y="7481245"/>
                <a:ext cx="602900" cy="553180"/>
              </a:xfrm>
              <a:custGeom>
                <a:avLst/>
                <a:gdLst>
                  <a:gd name="T0" fmla="*/ 31 w 59"/>
                  <a:gd name="T1" fmla="*/ 42 h 51"/>
                  <a:gd name="T2" fmla="*/ 37 w 59"/>
                  <a:gd name="T3" fmla="*/ 37 h 51"/>
                  <a:gd name="T4" fmla="*/ 40 w 59"/>
                  <a:gd name="T5" fmla="*/ 36 h 51"/>
                  <a:gd name="T6" fmla="*/ 43 w 59"/>
                  <a:gd name="T7" fmla="*/ 38 h 51"/>
                  <a:gd name="T8" fmla="*/ 47 w 59"/>
                  <a:gd name="T9" fmla="*/ 32 h 51"/>
                  <a:gd name="T10" fmla="*/ 48 w 59"/>
                  <a:gd name="T11" fmla="*/ 28 h 51"/>
                  <a:gd name="T12" fmla="*/ 51 w 59"/>
                  <a:gd name="T13" fmla="*/ 27 h 51"/>
                  <a:gd name="T14" fmla="*/ 56 w 59"/>
                  <a:gd name="T15" fmla="*/ 14 h 51"/>
                  <a:gd name="T16" fmla="*/ 59 w 59"/>
                  <a:gd name="T17" fmla="*/ 11 h 51"/>
                  <a:gd name="T18" fmla="*/ 57 w 59"/>
                  <a:gd name="T19" fmla="*/ 8 h 51"/>
                  <a:gd name="T20" fmla="*/ 56 w 59"/>
                  <a:gd name="T21" fmla="*/ 6 h 51"/>
                  <a:gd name="T22" fmla="*/ 54 w 59"/>
                  <a:gd name="T23" fmla="*/ 1 h 51"/>
                  <a:gd name="T24" fmla="*/ 48 w 59"/>
                  <a:gd name="T25" fmla="*/ 5 h 51"/>
                  <a:gd name="T26" fmla="*/ 40 w 59"/>
                  <a:gd name="T27" fmla="*/ 4 h 51"/>
                  <a:gd name="T28" fmla="*/ 32 w 59"/>
                  <a:gd name="T29" fmla="*/ 6 h 51"/>
                  <a:gd name="T30" fmla="*/ 26 w 59"/>
                  <a:gd name="T31" fmla="*/ 4 h 51"/>
                  <a:gd name="T32" fmla="*/ 19 w 59"/>
                  <a:gd name="T33" fmla="*/ 3 h 51"/>
                  <a:gd name="T34" fmla="*/ 13 w 59"/>
                  <a:gd name="T35" fmla="*/ 1 h 51"/>
                  <a:gd name="T36" fmla="*/ 8 w 59"/>
                  <a:gd name="T37" fmla="*/ 3 h 51"/>
                  <a:gd name="T38" fmla="*/ 7 w 59"/>
                  <a:gd name="T39" fmla="*/ 6 h 51"/>
                  <a:gd name="T40" fmla="*/ 6 w 59"/>
                  <a:gd name="T41" fmla="*/ 10 h 51"/>
                  <a:gd name="T42" fmla="*/ 5 w 59"/>
                  <a:gd name="T43" fmla="*/ 16 h 51"/>
                  <a:gd name="T44" fmla="*/ 1 w 59"/>
                  <a:gd name="T45" fmla="*/ 24 h 51"/>
                  <a:gd name="T46" fmla="*/ 2 w 59"/>
                  <a:gd name="T47" fmla="*/ 38 h 51"/>
                  <a:gd name="T48" fmla="*/ 5 w 59"/>
                  <a:gd name="T49" fmla="*/ 38 h 51"/>
                  <a:gd name="T50" fmla="*/ 9 w 59"/>
                  <a:gd name="T51" fmla="*/ 39 h 51"/>
                  <a:gd name="T52" fmla="*/ 14 w 59"/>
                  <a:gd name="T53" fmla="*/ 43 h 51"/>
                  <a:gd name="T54" fmla="*/ 14 w 59"/>
                  <a:gd name="T55" fmla="*/ 45 h 51"/>
                  <a:gd name="T56" fmla="*/ 16 w 59"/>
                  <a:gd name="T57" fmla="*/ 48 h 51"/>
                  <a:gd name="T58" fmla="*/ 23 w 59"/>
                  <a:gd name="T59" fmla="*/ 47 h 51"/>
                  <a:gd name="T60" fmla="*/ 22 w 59"/>
                  <a:gd name="T61" fmla="*/ 48 h 51"/>
                  <a:gd name="T62" fmla="*/ 27 w 59"/>
                  <a:gd name="T63" fmla="*/ 47 h 51"/>
                  <a:gd name="T64" fmla="*/ 30 w 59"/>
                  <a:gd name="T65" fmla="*/ 47 h 51"/>
                  <a:gd name="T66" fmla="*/ 31 w 59"/>
                  <a:gd name="T67" fmla="*/ 42 h 51"/>
                  <a:gd name="T68" fmla="*/ 31 w 59"/>
                  <a:gd name="T69" fmla="*/ 4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9" h="51">
                    <a:moveTo>
                      <a:pt x="31" y="42"/>
                    </a:moveTo>
                    <a:cubicBezTo>
                      <a:pt x="32" y="40"/>
                      <a:pt x="35" y="37"/>
                      <a:pt x="37" y="37"/>
                    </a:cubicBezTo>
                    <a:cubicBezTo>
                      <a:pt x="38" y="36"/>
                      <a:pt x="40" y="36"/>
                      <a:pt x="40" y="36"/>
                    </a:cubicBezTo>
                    <a:cubicBezTo>
                      <a:pt x="41" y="37"/>
                      <a:pt x="42" y="39"/>
                      <a:pt x="43" y="38"/>
                    </a:cubicBezTo>
                    <a:cubicBezTo>
                      <a:pt x="45" y="37"/>
                      <a:pt x="46" y="34"/>
                      <a:pt x="47" y="32"/>
                    </a:cubicBezTo>
                    <a:cubicBezTo>
                      <a:pt x="47" y="31"/>
                      <a:pt x="48" y="29"/>
                      <a:pt x="48" y="28"/>
                    </a:cubicBezTo>
                    <a:cubicBezTo>
                      <a:pt x="49" y="27"/>
                      <a:pt x="50" y="28"/>
                      <a:pt x="51" y="27"/>
                    </a:cubicBezTo>
                    <a:cubicBezTo>
                      <a:pt x="51" y="25"/>
                      <a:pt x="53" y="14"/>
                      <a:pt x="56" y="14"/>
                    </a:cubicBezTo>
                    <a:cubicBezTo>
                      <a:pt x="58" y="14"/>
                      <a:pt x="59" y="12"/>
                      <a:pt x="59" y="11"/>
                    </a:cubicBezTo>
                    <a:cubicBezTo>
                      <a:pt x="59" y="9"/>
                      <a:pt x="57" y="9"/>
                      <a:pt x="57" y="8"/>
                    </a:cubicBezTo>
                    <a:cubicBezTo>
                      <a:pt x="57" y="7"/>
                      <a:pt x="56" y="7"/>
                      <a:pt x="56" y="6"/>
                    </a:cubicBezTo>
                    <a:cubicBezTo>
                      <a:pt x="55" y="4"/>
                      <a:pt x="55" y="3"/>
                      <a:pt x="54" y="1"/>
                    </a:cubicBezTo>
                    <a:cubicBezTo>
                      <a:pt x="53" y="2"/>
                      <a:pt x="50" y="5"/>
                      <a:pt x="48" y="5"/>
                    </a:cubicBezTo>
                    <a:cubicBezTo>
                      <a:pt x="45" y="4"/>
                      <a:pt x="43" y="4"/>
                      <a:pt x="40" y="4"/>
                    </a:cubicBezTo>
                    <a:cubicBezTo>
                      <a:pt x="37" y="4"/>
                      <a:pt x="35" y="6"/>
                      <a:pt x="32" y="6"/>
                    </a:cubicBezTo>
                    <a:cubicBezTo>
                      <a:pt x="30" y="6"/>
                      <a:pt x="28" y="3"/>
                      <a:pt x="26" y="4"/>
                    </a:cubicBezTo>
                    <a:cubicBezTo>
                      <a:pt x="22" y="6"/>
                      <a:pt x="21" y="5"/>
                      <a:pt x="19" y="3"/>
                    </a:cubicBezTo>
                    <a:cubicBezTo>
                      <a:pt x="18" y="2"/>
                      <a:pt x="15" y="0"/>
                      <a:pt x="13" y="1"/>
                    </a:cubicBezTo>
                    <a:cubicBezTo>
                      <a:pt x="12" y="1"/>
                      <a:pt x="9" y="2"/>
                      <a:pt x="8" y="3"/>
                    </a:cubicBezTo>
                    <a:cubicBezTo>
                      <a:pt x="7" y="4"/>
                      <a:pt x="8" y="5"/>
                      <a:pt x="7" y="6"/>
                    </a:cubicBezTo>
                    <a:cubicBezTo>
                      <a:pt x="7" y="7"/>
                      <a:pt x="6" y="9"/>
                      <a:pt x="6" y="10"/>
                    </a:cubicBezTo>
                    <a:cubicBezTo>
                      <a:pt x="5" y="12"/>
                      <a:pt x="5" y="14"/>
                      <a:pt x="5" y="16"/>
                    </a:cubicBezTo>
                    <a:cubicBezTo>
                      <a:pt x="5" y="19"/>
                      <a:pt x="2" y="21"/>
                      <a:pt x="1" y="24"/>
                    </a:cubicBezTo>
                    <a:cubicBezTo>
                      <a:pt x="0" y="27"/>
                      <a:pt x="1" y="34"/>
                      <a:pt x="2" y="38"/>
                    </a:cubicBezTo>
                    <a:cubicBezTo>
                      <a:pt x="2" y="39"/>
                      <a:pt x="4" y="38"/>
                      <a:pt x="5" y="38"/>
                    </a:cubicBezTo>
                    <a:cubicBezTo>
                      <a:pt x="6" y="38"/>
                      <a:pt x="8" y="39"/>
                      <a:pt x="9" y="39"/>
                    </a:cubicBezTo>
                    <a:cubicBezTo>
                      <a:pt x="10" y="40"/>
                      <a:pt x="14" y="42"/>
                      <a:pt x="14" y="43"/>
                    </a:cubicBezTo>
                    <a:cubicBezTo>
                      <a:pt x="14" y="44"/>
                      <a:pt x="14" y="44"/>
                      <a:pt x="14" y="45"/>
                    </a:cubicBezTo>
                    <a:cubicBezTo>
                      <a:pt x="14" y="46"/>
                      <a:pt x="15" y="47"/>
                      <a:pt x="16" y="48"/>
                    </a:cubicBezTo>
                    <a:cubicBezTo>
                      <a:pt x="18" y="51"/>
                      <a:pt x="21" y="46"/>
                      <a:pt x="23" y="47"/>
                    </a:cubicBezTo>
                    <a:cubicBezTo>
                      <a:pt x="23" y="47"/>
                      <a:pt x="22" y="48"/>
                      <a:pt x="22" y="48"/>
                    </a:cubicBezTo>
                    <a:cubicBezTo>
                      <a:pt x="22" y="47"/>
                      <a:pt x="27" y="47"/>
                      <a:pt x="27" y="47"/>
                    </a:cubicBezTo>
                    <a:cubicBezTo>
                      <a:pt x="29" y="47"/>
                      <a:pt x="29" y="45"/>
                      <a:pt x="30" y="47"/>
                    </a:cubicBezTo>
                    <a:cubicBezTo>
                      <a:pt x="31" y="45"/>
                      <a:pt x="31" y="44"/>
                      <a:pt x="31" y="42"/>
                    </a:cubicBezTo>
                    <a:cubicBezTo>
                      <a:pt x="32" y="41"/>
                      <a:pt x="31" y="43"/>
                      <a:pt x="3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9" name="Freeform 758">
                <a:extLst>
                  <a:ext uri="{FF2B5EF4-FFF2-40B4-BE49-F238E27FC236}">
                    <a16:creationId xmlns:a16="http://schemas.microsoft.com/office/drawing/2014/main" id="{97DD1E3D-C098-B147-B9B9-3BF73C86D7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5087" y="7414862"/>
                <a:ext cx="432136" cy="324533"/>
              </a:xfrm>
              <a:custGeom>
                <a:avLst/>
                <a:gdLst>
                  <a:gd name="T0" fmla="*/ 35 w 42"/>
                  <a:gd name="T1" fmla="*/ 20 h 30"/>
                  <a:gd name="T2" fmla="*/ 41 w 42"/>
                  <a:gd name="T3" fmla="*/ 17 h 30"/>
                  <a:gd name="T4" fmla="*/ 38 w 42"/>
                  <a:gd name="T5" fmla="*/ 13 h 30"/>
                  <a:gd name="T6" fmla="*/ 33 w 42"/>
                  <a:gd name="T7" fmla="*/ 10 h 30"/>
                  <a:gd name="T8" fmla="*/ 32 w 42"/>
                  <a:gd name="T9" fmla="*/ 7 h 30"/>
                  <a:gd name="T10" fmla="*/ 30 w 42"/>
                  <a:gd name="T11" fmla="*/ 1 h 30"/>
                  <a:gd name="T12" fmla="*/ 26 w 42"/>
                  <a:gd name="T13" fmla="*/ 0 h 30"/>
                  <a:gd name="T14" fmla="*/ 22 w 42"/>
                  <a:gd name="T15" fmla="*/ 2 h 30"/>
                  <a:gd name="T16" fmla="*/ 19 w 42"/>
                  <a:gd name="T17" fmla="*/ 4 h 30"/>
                  <a:gd name="T18" fmla="*/ 17 w 42"/>
                  <a:gd name="T19" fmla="*/ 5 h 30"/>
                  <a:gd name="T20" fmla="*/ 11 w 42"/>
                  <a:gd name="T21" fmla="*/ 10 h 30"/>
                  <a:gd name="T22" fmla="*/ 9 w 42"/>
                  <a:gd name="T23" fmla="*/ 10 h 30"/>
                  <a:gd name="T24" fmla="*/ 7 w 42"/>
                  <a:gd name="T25" fmla="*/ 14 h 30"/>
                  <a:gd name="T26" fmla="*/ 5 w 42"/>
                  <a:gd name="T27" fmla="*/ 16 h 30"/>
                  <a:gd name="T28" fmla="*/ 2 w 42"/>
                  <a:gd name="T29" fmla="*/ 18 h 30"/>
                  <a:gd name="T30" fmla="*/ 1 w 42"/>
                  <a:gd name="T31" fmla="*/ 24 h 30"/>
                  <a:gd name="T32" fmla="*/ 8 w 42"/>
                  <a:gd name="T33" fmla="*/ 28 h 30"/>
                  <a:gd name="T34" fmla="*/ 16 w 42"/>
                  <a:gd name="T35" fmla="*/ 30 h 30"/>
                  <a:gd name="T36" fmla="*/ 15 w 42"/>
                  <a:gd name="T37" fmla="*/ 22 h 30"/>
                  <a:gd name="T38" fmla="*/ 26 w 42"/>
                  <a:gd name="T39" fmla="*/ 22 h 30"/>
                  <a:gd name="T40" fmla="*/ 35 w 42"/>
                  <a:gd name="T41" fmla="*/ 20 h 30"/>
                  <a:gd name="T42" fmla="*/ 35 w 42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30">
                    <a:moveTo>
                      <a:pt x="35" y="20"/>
                    </a:moveTo>
                    <a:cubicBezTo>
                      <a:pt x="37" y="17"/>
                      <a:pt x="40" y="20"/>
                      <a:pt x="41" y="17"/>
                    </a:cubicBezTo>
                    <a:cubicBezTo>
                      <a:pt x="42" y="16"/>
                      <a:pt x="39" y="13"/>
                      <a:pt x="38" y="13"/>
                    </a:cubicBezTo>
                    <a:cubicBezTo>
                      <a:pt x="37" y="15"/>
                      <a:pt x="34" y="11"/>
                      <a:pt x="33" y="10"/>
                    </a:cubicBezTo>
                    <a:cubicBezTo>
                      <a:pt x="33" y="9"/>
                      <a:pt x="33" y="8"/>
                      <a:pt x="32" y="7"/>
                    </a:cubicBezTo>
                    <a:cubicBezTo>
                      <a:pt x="30" y="5"/>
                      <a:pt x="30" y="4"/>
                      <a:pt x="30" y="1"/>
                    </a:cubicBezTo>
                    <a:cubicBezTo>
                      <a:pt x="29" y="1"/>
                      <a:pt x="27" y="0"/>
                      <a:pt x="26" y="0"/>
                    </a:cubicBezTo>
                    <a:cubicBezTo>
                      <a:pt x="24" y="1"/>
                      <a:pt x="23" y="2"/>
                      <a:pt x="22" y="2"/>
                    </a:cubicBezTo>
                    <a:cubicBezTo>
                      <a:pt x="21" y="3"/>
                      <a:pt x="20" y="4"/>
                      <a:pt x="19" y="4"/>
                    </a:cubicBezTo>
                    <a:cubicBezTo>
                      <a:pt x="18" y="6"/>
                      <a:pt x="18" y="4"/>
                      <a:pt x="17" y="5"/>
                    </a:cubicBezTo>
                    <a:cubicBezTo>
                      <a:pt x="15" y="6"/>
                      <a:pt x="13" y="11"/>
                      <a:pt x="11" y="10"/>
                    </a:cubicBezTo>
                    <a:cubicBezTo>
                      <a:pt x="10" y="10"/>
                      <a:pt x="9" y="8"/>
                      <a:pt x="9" y="10"/>
                    </a:cubicBezTo>
                    <a:cubicBezTo>
                      <a:pt x="8" y="11"/>
                      <a:pt x="8" y="13"/>
                      <a:pt x="7" y="14"/>
                    </a:cubicBezTo>
                    <a:cubicBezTo>
                      <a:pt x="7" y="15"/>
                      <a:pt x="7" y="16"/>
                      <a:pt x="5" y="16"/>
                    </a:cubicBezTo>
                    <a:cubicBezTo>
                      <a:pt x="5" y="16"/>
                      <a:pt x="1" y="17"/>
                      <a:pt x="2" y="18"/>
                    </a:cubicBezTo>
                    <a:cubicBezTo>
                      <a:pt x="5" y="20"/>
                      <a:pt x="0" y="23"/>
                      <a:pt x="1" y="24"/>
                    </a:cubicBezTo>
                    <a:cubicBezTo>
                      <a:pt x="3" y="25"/>
                      <a:pt x="5" y="30"/>
                      <a:pt x="8" y="28"/>
                    </a:cubicBezTo>
                    <a:cubicBezTo>
                      <a:pt x="11" y="26"/>
                      <a:pt x="13" y="27"/>
                      <a:pt x="16" y="30"/>
                    </a:cubicBezTo>
                    <a:cubicBezTo>
                      <a:pt x="15" y="27"/>
                      <a:pt x="15" y="24"/>
                      <a:pt x="15" y="22"/>
                    </a:cubicBezTo>
                    <a:cubicBezTo>
                      <a:pt x="19" y="22"/>
                      <a:pt x="22" y="22"/>
                      <a:pt x="26" y="22"/>
                    </a:cubicBezTo>
                    <a:cubicBezTo>
                      <a:pt x="29" y="22"/>
                      <a:pt x="34" y="23"/>
                      <a:pt x="35" y="20"/>
                    </a:cubicBezTo>
                    <a:cubicBezTo>
                      <a:pt x="36" y="18"/>
                      <a:pt x="35" y="20"/>
                      <a:pt x="3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0" name="Freeform 759">
                <a:extLst>
                  <a:ext uri="{FF2B5EF4-FFF2-40B4-BE49-F238E27FC236}">
                    <a16:creationId xmlns:a16="http://schemas.microsoft.com/office/drawing/2014/main" id="{1CE77DC9-1BB3-D24F-AFCC-8001E2C945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64338" y="7654574"/>
                <a:ext cx="101063" cy="258152"/>
              </a:xfrm>
              <a:custGeom>
                <a:avLst/>
                <a:gdLst>
                  <a:gd name="T0" fmla="*/ 9 w 10"/>
                  <a:gd name="T1" fmla="*/ 10 h 24"/>
                  <a:gd name="T2" fmla="*/ 8 w 10"/>
                  <a:gd name="T3" fmla="*/ 6 h 24"/>
                  <a:gd name="T4" fmla="*/ 5 w 10"/>
                  <a:gd name="T5" fmla="*/ 0 h 24"/>
                  <a:gd name="T6" fmla="*/ 2 w 10"/>
                  <a:gd name="T7" fmla="*/ 0 h 24"/>
                  <a:gd name="T8" fmla="*/ 2 w 10"/>
                  <a:gd name="T9" fmla="*/ 3 h 24"/>
                  <a:gd name="T10" fmla="*/ 2 w 10"/>
                  <a:gd name="T11" fmla="*/ 9 h 24"/>
                  <a:gd name="T12" fmla="*/ 4 w 10"/>
                  <a:gd name="T13" fmla="*/ 15 h 24"/>
                  <a:gd name="T14" fmla="*/ 4 w 10"/>
                  <a:gd name="T15" fmla="*/ 21 h 24"/>
                  <a:gd name="T16" fmla="*/ 6 w 10"/>
                  <a:gd name="T17" fmla="*/ 23 h 24"/>
                  <a:gd name="T18" fmla="*/ 9 w 10"/>
                  <a:gd name="T19" fmla="*/ 23 h 24"/>
                  <a:gd name="T20" fmla="*/ 9 w 10"/>
                  <a:gd name="T21" fmla="*/ 10 h 24"/>
                  <a:gd name="T22" fmla="*/ 9 w 10"/>
                  <a:gd name="T2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24">
                    <a:moveTo>
                      <a:pt x="9" y="10"/>
                    </a:moveTo>
                    <a:cubicBezTo>
                      <a:pt x="9" y="9"/>
                      <a:pt x="9" y="7"/>
                      <a:pt x="8" y="6"/>
                    </a:cubicBezTo>
                    <a:cubicBezTo>
                      <a:pt x="7" y="5"/>
                      <a:pt x="4" y="1"/>
                      <a:pt x="5" y="0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0" y="0"/>
                      <a:pt x="2" y="2"/>
                      <a:pt x="2" y="3"/>
                    </a:cubicBezTo>
                    <a:cubicBezTo>
                      <a:pt x="3" y="5"/>
                      <a:pt x="2" y="7"/>
                      <a:pt x="2" y="9"/>
                    </a:cubicBezTo>
                    <a:cubicBezTo>
                      <a:pt x="1" y="12"/>
                      <a:pt x="3" y="12"/>
                      <a:pt x="4" y="15"/>
                    </a:cubicBezTo>
                    <a:cubicBezTo>
                      <a:pt x="4" y="17"/>
                      <a:pt x="3" y="19"/>
                      <a:pt x="4" y="21"/>
                    </a:cubicBezTo>
                    <a:cubicBezTo>
                      <a:pt x="4" y="22"/>
                      <a:pt x="5" y="23"/>
                      <a:pt x="6" y="23"/>
                    </a:cubicBezTo>
                    <a:cubicBezTo>
                      <a:pt x="7" y="24"/>
                      <a:pt x="10" y="24"/>
                      <a:pt x="9" y="23"/>
                    </a:cubicBezTo>
                    <a:cubicBezTo>
                      <a:pt x="9" y="19"/>
                      <a:pt x="9" y="15"/>
                      <a:pt x="9" y="10"/>
                    </a:cubicBezTo>
                    <a:cubicBezTo>
                      <a:pt x="9" y="7"/>
                      <a:pt x="9" y="13"/>
                      <a:pt x="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1" name="Freeform 760">
                <a:extLst>
                  <a:ext uri="{FF2B5EF4-FFF2-40B4-BE49-F238E27FC236}">
                    <a16:creationId xmlns:a16="http://schemas.microsoft.com/office/drawing/2014/main" id="{CFA67CA4-9F12-4F4B-8E4D-0B76230F5F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5230" y="7665640"/>
                <a:ext cx="324101" cy="335598"/>
              </a:xfrm>
              <a:custGeom>
                <a:avLst/>
                <a:gdLst>
                  <a:gd name="T0" fmla="*/ 26 w 32"/>
                  <a:gd name="T1" fmla="*/ 4 h 31"/>
                  <a:gd name="T2" fmla="*/ 21 w 32"/>
                  <a:gd name="T3" fmla="*/ 5 h 31"/>
                  <a:gd name="T4" fmla="*/ 15 w 32"/>
                  <a:gd name="T5" fmla="*/ 1 h 31"/>
                  <a:gd name="T6" fmla="*/ 13 w 32"/>
                  <a:gd name="T7" fmla="*/ 1 h 31"/>
                  <a:gd name="T8" fmla="*/ 10 w 32"/>
                  <a:gd name="T9" fmla="*/ 2 h 31"/>
                  <a:gd name="T10" fmla="*/ 6 w 32"/>
                  <a:gd name="T11" fmla="*/ 2 h 31"/>
                  <a:gd name="T12" fmla="*/ 4 w 32"/>
                  <a:gd name="T13" fmla="*/ 3 h 31"/>
                  <a:gd name="T14" fmla="*/ 3 w 32"/>
                  <a:gd name="T15" fmla="*/ 6 h 31"/>
                  <a:gd name="T16" fmla="*/ 5 w 32"/>
                  <a:gd name="T17" fmla="*/ 7 h 31"/>
                  <a:gd name="T18" fmla="*/ 3 w 32"/>
                  <a:gd name="T19" fmla="*/ 9 h 31"/>
                  <a:gd name="T20" fmla="*/ 5 w 32"/>
                  <a:gd name="T21" fmla="*/ 12 h 31"/>
                  <a:gd name="T22" fmla="*/ 3 w 32"/>
                  <a:gd name="T23" fmla="*/ 13 h 31"/>
                  <a:gd name="T24" fmla="*/ 2 w 32"/>
                  <a:gd name="T25" fmla="*/ 16 h 31"/>
                  <a:gd name="T26" fmla="*/ 2 w 32"/>
                  <a:gd name="T27" fmla="*/ 19 h 31"/>
                  <a:gd name="T28" fmla="*/ 3 w 32"/>
                  <a:gd name="T29" fmla="*/ 23 h 31"/>
                  <a:gd name="T30" fmla="*/ 7 w 32"/>
                  <a:gd name="T31" fmla="*/ 26 h 31"/>
                  <a:gd name="T32" fmla="*/ 7 w 32"/>
                  <a:gd name="T33" fmla="*/ 31 h 31"/>
                  <a:gd name="T34" fmla="*/ 19 w 32"/>
                  <a:gd name="T35" fmla="*/ 28 h 31"/>
                  <a:gd name="T36" fmla="*/ 26 w 32"/>
                  <a:gd name="T37" fmla="*/ 28 h 31"/>
                  <a:gd name="T38" fmla="*/ 30 w 32"/>
                  <a:gd name="T39" fmla="*/ 26 h 31"/>
                  <a:gd name="T40" fmla="*/ 28 w 32"/>
                  <a:gd name="T41" fmla="*/ 21 h 31"/>
                  <a:gd name="T42" fmla="*/ 30 w 32"/>
                  <a:gd name="T43" fmla="*/ 15 h 31"/>
                  <a:gd name="T44" fmla="*/ 26 w 32"/>
                  <a:gd name="T45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2" h="31">
                    <a:moveTo>
                      <a:pt x="26" y="4"/>
                    </a:moveTo>
                    <a:cubicBezTo>
                      <a:pt x="24" y="4"/>
                      <a:pt x="23" y="6"/>
                      <a:pt x="21" y="5"/>
                    </a:cubicBezTo>
                    <a:cubicBezTo>
                      <a:pt x="19" y="5"/>
                      <a:pt x="17" y="0"/>
                      <a:pt x="15" y="1"/>
                    </a:cubicBezTo>
                    <a:cubicBezTo>
                      <a:pt x="14" y="2"/>
                      <a:pt x="13" y="2"/>
                      <a:pt x="13" y="1"/>
                    </a:cubicBezTo>
                    <a:cubicBezTo>
                      <a:pt x="12" y="0"/>
                      <a:pt x="11" y="2"/>
                      <a:pt x="10" y="2"/>
                    </a:cubicBezTo>
                    <a:cubicBezTo>
                      <a:pt x="8" y="3"/>
                      <a:pt x="7" y="2"/>
                      <a:pt x="6" y="2"/>
                    </a:cubicBezTo>
                    <a:cubicBezTo>
                      <a:pt x="5" y="1"/>
                      <a:pt x="5" y="3"/>
                      <a:pt x="4" y="3"/>
                    </a:cubicBezTo>
                    <a:cubicBezTo>
                      <a:pt x="3" y="3"/>
                      <a:pt x="2" y="5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8"/>
                      <a:pt x="3" y="9"/>
                      <a:pt x="3" y="9"/>
                    </a:cubicBezTo>
                    <a:cubicBezTo>
                      <a:pt x="3" y="10"/>
                      <a:pt x="5" y="11"/>
                      <a:pt x="5" y="12"/>
                    </a:cubicBezTo>
                    <a:cubicBezTo>
                      <a:pt x="5" y="12"/>
                      <a:pt x="3" y="11"/>
                      <a:pt x="3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3" y="17"/>
                      <a:pt x="3" y="18"/>
                      <a:pt x="2" y="19"/>
                    </a:cubicBezTo>
                    <a:cubicBezTo>
                      <a:pt x="2" y="21"/>
                      <a:pt x="0" y="21"/>
                      <a:pt x="3" y="23"/>
                    </a:cubicBezTo>
                    <a:cubicBezTo>
                      <a:pt x="4" y="23"/>
                      <a:pt x="6" y="24"/>
                      <a:pt x="7" y="26"/>
                    </a:cubicBezTo>
                    <a:cubicBezTo>
                      <a:pt x="8" y="27"/>
                      <a:pt x="7" y="29"/>
                      <a:pt x="7" y="31"/>
                    </a:cubicBezTo>
                    <a:cubicBezTo>
                      <a:pt x="11" y="30"/>
                      <a:pt x="14" y="28"/>
                      <a:pt x="19" y="28"/>
                    </a:cubicBezTo>
                    <a:cubicBezTo>
                      <a:pt x="21" y="27"/>
                      <a:pt x="24" y="28"/>
                      <a:pt x="26" y="28"/>
                    </a:cubicBezTo>
                    <a:cubicBezTo>
                      <a:pt x="28" y="28"/>
                      <a:pt x="31" y="29"/>
                      <a:pt x="30" y="26"/>
                    </a:cubicBezTo>
                    <a:cubicBezTo>
                      <a:pt x="30" y="24"/>
                      <a:pt x="29" y="23"/>
                      <a:pt x="28" y="21"/>
                    </a:cubicBezTo>
                    <a:cubicBezTo>
                      <a:pt x="28" y="19"/>
                      <a:pt x="29" y="17"/>
                      <a:pt x="30" y="15"/>
                    </a:cubicBezTo>
                    <a:cubicBezTo>
                      <a:pt x="31" y="11"/>
                      <a:pt x="32" y="4"/>
                      <a:pt x="2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2" name="Freeform 761">
                <a:extLst>
                  <a:ext uri="{FF2B5EF4-FFF2-40B4-BE49-F238E27FC236}">
                    <a16:creationId xmlns:a16="http://schemas.microsoft.com/office/drawing/2014/main" id="{1AE85A92-9FAD-4746-B53B-58219ED43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0544" y="7654574"/>
                <a:ext cx="233496" cy="324533"/>
              </a:xfrm>
              <a:custGeom>
                <a:avLst/>
                <a:gdLst>
                  <a:gd name="T0" fmla="*/ 19 w 23"/>
                  <a:gd name="T1" fmla="*/ 13 h 30"/>
                  <a:gd name="T2" fmla="*/ 18 w 23"/>
                  <a:gd name="T3" fmla="*/ 6 h 30"/>
                  <a:gd name="T4" fmla="*/ 17 w 23"/>
                  <a:gd name="T5" fmla="*/ 0 h 30"/>
                  <a:gd name="T6" fmla="*/ 3 w 23"/>
                  <a:gd name="T7" fmla="*/ 0 h 30"/>
                  <a:gd name="T8" fmla="*/ 4 w 23"/>
                  <a:gd name="T9" fmla="*/ 11 h 30"/>
                  <a:gd name="T10" fmla="*/ 1 w 23"/>
                  <a:gd name="T11" fmla="*/ 22 h 30"/>
                  <a:gd name="T12" fmla="*/ 3 w 23"/>
                  <a:gd name="T13" fmla="*/ 30 h 30"/>
                  <a:gd name="T14" fmla="*/ 10 w 23"/>
                  <a:gd name="T15" fmla="*/ 29 h 30"/>
                  <a:gd name="T16" fmla="*/ 23 w 23"/>
                  <a:gd name="T17" fmla="*/ 24 h 30"/>
                  <a:gd name="T18" fmla="*/ 20 w 23"/>
                  <a:gd name="T19" fmla="*/ 19 h 30"/>
                  <a:gd name="T20" fmla="*/ 19 w 23"/>
                  <a:gd name="T21" fmla="*/ 13 h 30"/>
                  <a:gd name="T22" fmla="*/ 19 w 23"/>
                  <a:gd name="T2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30">
                    <a:moveTo>
                      <a:pt x="19" y="13"/>
                    </a:moveTo>
                    <a:cubicBezTo>
                      <a:pt x="17" y="11"/>
                      <a:pt x="18" y="8"/>
                      <a:pt x="18" y="6"/>
                    </a:cubicBezTo>
                    <a:cubicBezTo>
                      <a:pt x="19" y="4"/>
                      <a:pt x="16" y="2"/>
                      <a:pt x="17" y="0"/>
                    </a:cubicBezTo>
                    <a:cubicBezTo>
                      <a:pt x="12" y="0"/>
                      <a:pt x="8" y="0"/>
                      <a:pt x="3" y="0"/>
                    </a:cubicBezTo>
                    <a:cubicBezTo>
                      <a:pt x="3" y="3"/>
                      <a:pt x="4" y="7"/>
                      <a:pt x="4" y="11"/>
                    </a:cubicBezTo>
                    <a:cubicBezTo>
                      <a:pt x="4" y="15"/>
                      <a:pt x="0" y="18"/>
                      <a:pt x="1" y="22"/>
                    </a:cubicBezTo>
                    <a:cubicBezTo>
                      <a:pt x="2" y="25"/>
                      <a:pt x="4" y="26"/>
                      <a:pt x="3" y="30"/>
                    </a:cubicBezTo>
                    <a:cubicBezTo>
                      <a:pt x="6" y="30"/>
                      <a:pt x="7" y="30"/>
                      <a:pt x="10" y="29"/>
                    </a:cubicBezTo>
                    <a:cubicBezTo>
                      <a:pt x="15" y="28"/>
                      <a:pt x="19" y="26"/>
                      <a:pt x="23" y="24"/>
                    </a:cubicBezTo>
                    <a:cubicBezTo>
                      <a:pt x="21" y="23"/>
                      <a:pt x="20" y="21"/>
                      <a:pt x="20" y="19"/>
                    </a:cubicBezTo>
                    <a:cubicBezTo>
                      <a:pt x="20" y="17"/>
                      <a:pt x="20" y="15"/>
                      <a:pt x="19" y="13"/>
                    </a:cubicBezTo>
                    <a:cubicBezTo>
                      <a:pt x="17" y="11"/>
                      <a:pt x="20" y="15"/>
                      <a:pt x="19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3" name="Freeform 762">
                <a:extLst>
                  <a:ext uri="{FF2B5EF4-FFF2-40B4-BE49-F238E27FC236}">
                    <a16:creationId xmlns:a16="http://schemas.microsoft.com/office/drawing/2014/main" id="{ABF33117-0AB6-284F-A670-B8DE1C7E63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88253" y="7687764"/>
                <a:ext cx="153338" cy="195458"/>
              </a:xfrm>
              <a:custGeom>
                <a:avLst/>
                <a:gdLst>
                  <a:gd name="T0" fmla="*/ 12 w 15"/>
                  <a:gd name="T1" fmla="*/ 14 h 18"/>
                  <a:gd name="T2" fmla="*/ 14 w 15"/>
                  <a:gd name="T3" fmla="*/ 6 h 18"/>
                  <a:gd name="T4" fmla="*/ 5 w 15"/>
                  <a:gd name="T5" fmla="*/ 3 h 18"/>
                  <a:gd name="T6" fmla="*/ 1 w 15"/>
                  <a:gd name="T7" fmla="*/ 8 h 18"/>
                  <a:gd name="T8" fmla="*/ 4 w 15"/>
                  <a:gd name="T9" fmla="*/ 12 h 18"/>
                  <a:gd name="T10" fmla="*/ 7 w 15"/>
                  <a:gd name="T11" fmla="*/ 16 h 18"/>
                  <a:gd name="T12" fmla="*/ 10 w 15"/>
                  <a:gd name="T13" fmla="*/ 16 h 18"/>
                  <a:gd name="T14" fmla="*/ 12 w 15"/>
                  <a:gd name="T15" fmla="*/ 14 h 18"/>
                  <a:gd name="T16" fmla="*/ 12 w 15"/>
                  <a:gd name="T17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8">
                    <a:moveTo>
                      <a:pt x="12" y="14"/>
                    </a:moveTo>
                    <a:cubicBezTo>
                      <a:pt x="15" y="13"/>
                      <a:pt x="15" y="8"/>
                      <a:pt x="14" y="6"/>
                    </a:cubicBezTo>
                    <a:cubicBezTo>
                      <a:pt x="12" y="2"/>
                      <a:pt x="8" y="0"/>
                      <a:pt x="5" y="3"/>
                    </a:cubicBezTo>
                    <a:cubicBezTo>
                      <a:pt x="3" y="4"/>
                      <a:pt x="0" y="6"/>
                      <a:pt x="1" y="8"/>
                    </a:cubicBezTo>
                    <a:cubicBezTo>
                      <a:pt x="2" y="10"/>
                      <a:pt x="2" y="11"/>
                      <a:pt x="4" y="12"/>
                    </a:cubicBezTo>
                    <a:cubicBezTo>
                      <a:pt x="5" y="14"/>
                      <a:pt x="5" y="15"/>
                      <a:pt x="7" y="16"/>
                    </a:cubicBezTo>
                    <a:cubicBezTo>
                      <a:pt x="8" y="17"/>
                      <a:pt x="9" y="18"/>
                      <a:pt x="10" y="16"/>
                    </a:cubicBezTo>
                    <a:cubicBezTo>
                      <a:pt x="10" y="15"/>
                      <a:pt x="11" y="15"/>
                      <a:pt x="12" y="14"/>
                    </a:cubicBezTo>
                    <a:cubicBezTo>
                      <a:pt x="14" y="13"/>
                      <a:pt x="11" y="15"/>
                      <a:pt x="12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4" name="Freeform 763">
                <a:extLst>
                  <a:ext uri="{FF2B5EF4-FFF2-40B4-BE49-F238E27FC236}">
                    <a16:creationId xmlns:a16="http://schemas.microsoft.com/office/drawing/2014/main" id="{3C2CB11F-85FA-344D-9A97-0A1A36948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78862" y="7772587"/>
                <a:ext cx="226522" cy="228650"/>
              </a:xfrm>
              <a:custGeom>
                <a:avLst/>
                <a:gdLst>
                  <a:gd name="T0" fmla="*/ 21 w 22"/>
                  <a:gd name="T1" fmla="*/ 17 h 21"/>
                  <a:gd name="T2" fmla="*/ 19 w 22"/>
                  <a:gd name="T3" fmla="*/ 13 h 21"/>
                  <a:gd name="T4" fmla="*/ 16 w 22"/>
                  <a:gd name="T5" fmla="*/ 11 h 21"/>
                  <a:gd name="T6" fmla="*/ 16 w 22"/>
                  <a:gd name="T7" fmla="*/ 6 h 21"/>
                  <a:gd name="T8" fmla="*/ 13 w 22"/>
                  <a:gd name="T9" fmla="*/ 8 h 21"/>
                  <a:gd name="T10" fmla="*/ 9 w 22"/>
                  <a:gd name="T11" fmla="*/ 1 h 21"/>
                  <a:gd name="T12" fmla="*/ 5 w 22"/>
                  <a:gd name="T13" fmla="*/ 4 h 21"/>
                  <a:gd name="T14" fmla="*/ 0 w 22"/>
                  <a:gd name="T15" fmla="*/ 9 h 21"/>
                  <a:gd name="T16" fmla="*/ 12 w 22"/>
                  <a:gd name="T17" fmla="*/ 18 h 21"/>
                  <a:gd name="T18" fmla="*/ 19 w 22"/>
                  <a:gd name="T19" fmla="*/ 21 h 21"/>
                  <a:gd name="T20" fmla="*/ 21 w 22"/>
                  <a:gd name="T21" fmla="*/ 17 h 21"/>
                  <a:gd name="T22" fmla="*/ 21 w 22"/>
                  <a:gd name="T23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2" h="21">
                    <a:moveTo>
                      <a:pt x="21" y="17"/>
                    </a:moveTo>
                    <a:cubicBezTo>
                      <a:pt x="22" y="15"/>
                      <a:pt x="20" y="14"/>
                      <a:pt x="19" y="13"/>
                    </a:cubicBezTo>
                    <a:cubicBezTo>
                      <a:pt x="18" y="13"/>
                      <a:pt x="14" y="12"/>
                      <a:pt x="16" y="11"/>
                    </a:cubicBezTo>
                    <a:cubicBezTo>
                      <a:pt x="17" y="10"/>
                      <a:pt x="17" y="7"/>
                      <a:pt x="16" y="6"/>
                    </a:cubicBezTo>
                    <a:cubicBezTo>
                      <a:pt x="15" y="4"/>
                      <a:pt x="14" y="8"/>
                      <a:pt x="13" y="8"/>
                    </a:cubicBezTo>
                    <a:cubicBezTo>
                      <a:pt x="10" y="8"/>
                      <a:pt x="11" y="0"/>
                      <a:pt x="9" y="1"/>
                    </a:cubicBezTo>
                    <a:cubicBezTo>
                      <a:pt x="8" y="2"/>
                      <a:pt x="6" y="3"/>
                      <a:pt x="5" y="4"/>
                    </a:cubicBezTo>
                    <a:cubicBezTo>
                      <a:pt x="4" y="6"/>
                      <a:pt x="2" y="7"/>
                      <a:pt x="0" y="9"/>
                    </a:cubicBezTo>
                    <a:cubicBezTo>
                      <a:pt x="5" y="12"/>
                      <a:pt x="8" y="15"/>
                      <a:pt x="12" y="18"/>
                    </a:cubicBezTo>
                    <a:cubicBezTo>
                      <a:pt x="14" y="20"/>
                      <a:pt x="16" y="21"/>
                      <a:pt x="19" y="21"/>
                    </a:cubicBezTo>
                    <a:cubicBezTo>
                      <a:pt x="22" y="21"/>
                      <a:pt x="20" y="19"/>
                      <a:pt x="21" y="17"/>
                    </a:cubicBezTo>
                    <a:cubicBezTo>
                      <a:pt x="22" y="15"/>
                      <a:pt x="21" y="19"/>
                      <a:pt x="21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5" name="Freeform 764">
                <a:extLst>
                  <a:ext uri="{FF2B5EF4-FFF2-40B4-BE49-F238E27FC236}">
                    <a16:creationId xmlns:a16="http://schemas.microsoft.com/office/drawing/2014/main" id="{B36BB066-01A5-7841-B5ED-ECFAF2CBB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18551" y="7555004"/>
                <a:ext cx="355468" cy="317157"/>
              </a:xfrm>
              <a:custGeom>
                <a:avLst/>
                <a:gdLst>
                  <a:gd name="T0" fmla="*/ 10 w 35"/>
                  <a:gd name="T1" fmla="*/ 16 h 29"/>
                  <a:gd name="T2" fmla="*/ 20 w 35"/>
                  <a:gd name="T3" fmla="*/ 17 h 29"/>
                  <a:gd name="T4" fmla="*/ 21 w 35"/>
                  <a:gd name="T5" fmla="*/ 23 h 29"/>
                  <a:gd name="T6" fmla="*/ 25 w 35"/>
                  <a:gd name="T7" fmla="*/ 21 h 29"/>
                  <a:gd name="T8" fmla="*/ 29 w 35"/>
                  <a:gd name="T9" fmla="*/ 27 h 29"/>
                  <a:gd name="T10" fmla="*/ 31 w 35"/>
                  <a:gd name="T11" fmla="*/ 26 h 29"/>
                  <a:gd name="T12" fmla="*/ 33 w 35"/>
                  <a:gd name="T13" fmla="*/ 25 h 29"/>
                  <a:gd name="T14" fmla="*/ 33 w 35"/>
                  <a:gd name="T15" fmla="*/ 23 h 29"/>
                  <a:gd name="T16" fmla="*/ 35 w 35"/>
                  <a:gd name="T17" fmla="*/ 22 h 29"/>
                  <a:gd name="T18" fmla="*/ 34 w 35"/>
                  <a:gd name="T19" fmla="*/ 19 h 29"/>
                  <a:gd name="T20" fmla="*/ 33 w 35"/>
                  <a:gd name="T21" fmla="*/ 16 h 29"/>
                  <a:gd name="T22" fmla="*/ 33 w 35"/>
                  <a:gd name="T23" fmla="*/ 12 h 29"/>
                  <a:gd name="T24" fmla="*/ 32 w 35"/>
                  <a:gd name="T25" fmla="*/ 8 h 29"/>
                  <a:gd name="T26" fmla="*/ 26 w 35"/>
                  <a:gd name="T27" fmla="*/ 2 h 29"/>
                  <a:gd name="T28" fmla="*/ 24 w 35"/>
                  <a:gd name="T29" fmla="*/ 3 h 29"/>
                  <a:gd name="T30" fmla="*/ 22 w 35"/>
                  <a:gd name="T31" fmla="*/ 3 h 29"/>
                  <a:gd name="T32" fmla="*/ 19 w 35"/>
                  <a:gd name="T33" fmla="*/ 3 h 29"/>
                  <a:gd name="T34" fmla="*/ 18 w 35"/>
                  <a:gd name="T35" fmla="*/ 3 h 29"/>
                  <a:gd name="T36" fmla="*/ 15 w 35"/>
                  <a:gd name="T37" fmla="*/ 2 h 29"/>
                  <a:gd name="T38" fmla="*/ 10 w 35"/>
                  <a:gd name="T39" fmla="*/ 1 h 29"/>
                  <a:gd name="T40" fmla="*/ 5 w 35"/>
                  <a:gd name="T41" fmla="*/ 1 h 29"/>
                  <a:gd name="T42" fmla="*/ 5 w 35"/>
                  <a:gd name="T43" fmla="*/ 4 h 29"/>
                  <a:gd name="T44" fmla="*/ 3 w 35"/>
                  <a:gd name="T45" fmla="*/ 6 h 29"/>
                  <a:gd name="T46" fmla="*/ 0 w 35"/>
                  <a:gd name="T47" fmla="*/ 8 h 29"/>
                  <a:gd name="T48" fmla="*/ 3 w 35"/>
                  <a:gd name="T49" fmla="*/ 13 h 29"/>
                  <a:gd name="T50" fmla="*/ 8 w 35"/>
                  <a:gd name="T51" fmla="*/ 19 h 29"/>
                  <a:gd name="T52" fmla="*/ 10 w 35"/>
                  <a:gd name="T53" fmla="*/ 16 h 29"/>
                  <a:gd name="T54" fmla="*/ 10 w 35"/>
                  <a:gd name="T55" fmla="*/ 1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" h="29">
                    <a:moveTo>
                      <a:pt x="10" y="16"/>
                    </a:moveTo>
                    <a:cubicBezTo>
                      <a:pt x="14" y="14"/>
                      <a:pt x="18" y="12"/>
                      <a:pt x="20" y="17"/>
                    </a:cubicBezTo>
                    <a:cubicBezTo>
                      <a:pt x="22" y="19"/>
                      <a:pt x="21" y="20"/>
                      <a:pt x="21" y="23"/>
                    </a:cubicBezTo>
                    <a:cubicBezTo>
                      <a:pt x="22" y="24"/>
                      <a:pt x="24" y="21"/>
                      <a:pt x="25" y="21"/>
                    </a:cubicBezTo>
                    <a:cubicBezTo>
                      <a:pt x="27" y="20"/>
                      <a:pt x="27" y="29"/>
                      <a:pt x="29" y="27"/>
                    </a:cubicBezTo>
                    <a:cubicBezTo>
                      <a:pt x="30" y="27"/>
                      <a:pt x="30" y="26"/>
                      <a:pt x="31" y="26"/>
                    </a:cubicBezTo>
                    <a:cubicBezTo>
                      <a:pt x="31" y="25"/>
                      <a:pt x="33" y="26"/>
                      <a:pt x="33" y="25"/>
                    </a:cubicBezTo>
                    <a:cubicBezTo>
                      <a:pt x="34" y="24"/>
                      <a:pt x="33" y="23"/>
                      <a:pt x="33" y="23"/>
                    </a:cubicBezTo>
                    <a:cubicBezTo>
                      <a:pt x="33" y="21"/>
                      <a:pt x="35" y="22"/>
                      <a:pt x="35" y="22"/>
                    </a:cubicBezTo>
                    <a:cubicBezTo>
                      <a:pt x="35" y="21"/>
                      <a:pt x="32" y="20"/>
                      <a:pt x="34" y="19"/>
                    </a:cubicBezTo>
                    <a:cubicBezTo>
                      <a:pt x="35" y="18"/>
                      <a:pt x="35" y="17"/>
                      <a:pt x="33" y="16"/>
                    </a:cubicBezTo>
                    <a:cubicBezTo>
                      <a:pt x="32" y="15"/>
                      <a:pt x="34" y="13"/>
                      <a:pt x="33" y="12"/>
                    </a:cubicBezTo>
                    <a:cubicBezTo>
                      <a:pt x="32" y="11"/>
                      <a:pt x="33" y="10"/>
                      <a:pt x="32" y="8"/>
                    </a:cubicBezTo>
                    <a:cubicBezTo>
                      <a:pt x="31" y="7"/>
                      <a:pt x="29" y="0"/>
                      <a:pt x="26" y="2"/>
                    </a:cubicBezTo>
                    <a:cubicBezTo>
                      <a:pt x="26" y="2"/>
                      <a:pt x="25" y="3"/>
                      <a:pt x="24" y="3"/>
                    </a:cubicBezTo>
                    <a:cubicBezTo>
                      <a:pt x="23" y="3"/>
                      <a:pt x="23" y="3"/>
                      <a:pt x="22" y="3"/>
                    </a:cubicBezTo>
                    <a:cubicBezTo>
                      <a:pt x="21" y="4"/>
                      <a:pt x="20" y="3"/>
                      <a:pt x="19" y="3"/>
                    </a:cubicBezTo>
                    <a:cubicBezTo>
                      <a:pt x="18" y="3"/>
                      <a:pt x="18" y="4"/>
                      <a:pt x="18" y="3"/>
                    </a:cubicBezTo>
                    <a:cubicBezTo>
                      <a:pt x="16" y="2"/>
                      <a:pt x="17" y="2"/>
                      <a:pt x="15" y="2"/>
                    </a:cubicBezTo>
                    <a:cubicBezTo>
                      <a:pt x="12" y="3"/>
                      <a:pt x="12" y="1"/>
                      <a:pt x="10" y="1"/>
                    </a:cubicBezTo>
                    <a:cubicBezTo>
                      <a:pt x="8" y="0"/>
                      <a:pt x="6" y="0"/>
                      <a:pt x="5" y="1"/>
                    </a:cubicBezTo>
                    <a:cubicBezTo>
                      <a:pt x="5" y="2"/>
                      <a:pt x="3" y="3"/>
                      <a:pt x="5" y="4"/>
                    </a:cubicBez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6"/>
                      <a:pt x="0" y="8"/>
                    </a:cubicBezTo>
                    <a:cubicBezTo>
                      <a:pt x="1" y="10"/>
                      <a:pt x="2" y="11"/>
                      <a:pt x="3" y="13"/>
                    </a:cubicBezTo>
                    <a:cubicBezTo>
                      <a:pt x="5" y="15"/>
                      <a:pt x="6" y="16"/>
                      <a:pt x="8" y="19"/>
                    </a:cubicBezTo>
                    <a:cubicBezTo>
                      <a:pt x="9" y="18"/>
                      <a:pt x="9" y="17"/>
                      <a:pt x="10" y="16"/>
                    </a:cubicBezTo>
                    <a:cubicBezTo>
                      <a:pt x="11" y="16"/>
                      <a:pt x="10" y="17"/>
                      <a:pt x="10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6" name="Freeform 765">
                <a:extLst>
                  <a:ext uri="{FF2B5EF4-FFF2-40B4-BE49-F238E27FC236}">
                    <a16:creationId xmlns:a16="http://schemas.microsoft.com/office/drawing/2014/main" id="{DDF6453B-5A11-F24B-808F-E1A1DD6E19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4459" y="7566069"/>
                <a:ext cx="163794" cy="77445"/>
              </a:xfrm>
              <a:custGeom>
                <a:avLst/>
                <a:gdLst>
                  <a:gd name="T0" fmla="*/ 10 w 16"/>
                  <a:gd name="T1" fmla="*/ 5 h 7"/>
                  <a:gd name="T2" fmla="*/ 14 w 16"/>
                  <a:gd name="T3" fmla="*/ 3 h 7"/>
                  <a:gd name="T4" fmla="*/ 14 w 16"/>
                  <a:gd name="T5" fmla="*/ 0 h 7"/>
                  <a:gd name="T6" fmla="*/ 7 w 16"/>
                  <a:gd name="T7" fmla="*/ 0 h 7"/>
                  <a:gd name="T8" fmla="*/ 4 w 16"/>
                  <a:gd name="T9" fmla="*/ 0 h 7"/>
                  <a:gd name="T10" fmla="*/ 0 w 16"/>
                  <a:gd name="T11" fmla="*/ 1 h 7"/>
                  <a:gd name="T12" fmla="*/ 3 w 16"/>
                  <a:gd name="T13" fmla="*/ 3 h 7"/>
                  <a:gd name="T14" fmla="*/ 7 w 16"/>
                  <a:gd name="T15" fmla="*/ 3 h 7"/>
                  <a:gd name="T16" fmla="*/ 9 w 16"/>
                  <a:gd name="T17" fmla="*/ 7 h 7"/>
                  <a:gd name="T18" fmla="*/ 10 w 16"/>
                  <a:gd name="T1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7">
                    <a:moveTo>
                      <a:pt x="10" y="5"/>
                    </a:moveTo>
                    <a:cubicBezTo>
                      <a:pt x="11" y="5"/>
                      <a:pt x="16" y="5"/>
                      <a:pt x="14" y="3"/>
                    </a:cubicBezTo>
                    <a:cubicBezTo>
                      <a:pt x="12" y="2"/>
                      <a:pt x="14" y="1"/>
                      <a:pt x="14" y="0"/>
                    </a:cubicBezTo>
                    <a:cubicBezTo>
                      <a:pt x="12" y="0"/>
                      <a:pt x="9" y="0"/>
                      <a:pt x="7" y="0"/>
                    </a:cubicBezTo>
                    <a:cubicBezTo>
                      <a:pt x="5" y="0"/>
                      <a:pt x="5" y="1"/>
                      <a:pt x="4" y="0"/>
                    </a:cubicBezTo>
                    <a:cubicBezTo>
                      <a:pt x="2" y="0"/>
                      <a:pt x="2" y="0"/>
                      <a:pt x="0" y="1"/>
                    </a:cubicBezTo>
                    <a:cubicBezTo>
                      <a:pt x="1" y="2"/>
                      <a:pt x="1" y="3"/>
                      <a:pt x="3" y="3"/>
                    </a:cubicBezTo>
                    <a:cubicBezTo>
                      <a:pt x="4" y="3"/>
                      <a:pt x="7" y="3"/>
                      <a:pt x="7" y="3"/>
                    </a:cubicBezTo>
                    <a:cubicBezTo>
                      <a:pt x="5" y="5"/>
                      <a:pt x="7" y="6"/>
                      <a:pt x="9" y="7"/>
                    </a:cubicBezTo>
                    <a:cubicBezTo>
                      <a:pt x="9" y="7"/>
                      <a:pt x="9" y="5"/>
                      <a:pt x="10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7" name="Freeform 766">
                <a:extLst>
                  <a:ext uri="{FF2B5EF4-FFF2-40B4-BE49-F238E27FC236}">
                    <a16:creationId xmlns:a16="http://schemas.microsoft.com/office/drawing/2014/main" id="{C8B70B43-C6F1-2B42-AC8B-9123C7C7C3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14003" y="7492310"/>
                <a:ext cx="153338" cy="44255"/>
              </a:xfrm>
              <a:custGeom>
                <a:avLst/>
                <a:gdLst>
                  <a:gd name="T0" fmla="*/ 4 w 15"/>
                  <a:gd name="T1" fmla="*/ 4 h 4"/>
                  <a:gd name="T2" fmla="*/ 9 w 15"/>
                  <a:gd name="T3" fmla="*/ 3 h 4"/>
                  <a:gd name="T4" fmla="*/ 15 w 15"/>
                  <a:gd name="T5" fmla="*/ 2 h 4"/>
                  <a:gd name="T6" fmla="*/ 8 w 15"/>
                  <a:gd name="T7" fmla="*/ 1 h 4"/>
                  <a:gd name="T8" fmla="*/ 0 w 15"/>
                  <a:gd name="T9" fmla="*/ 4 h 4"/>
                  <a:gd name="T10" fmla="*/ 4 w 15"/>
                  <a:gd name="T11" fmla="*/ 4 h 4"/>
                  <a:gd name="T12" fmla="*/ 4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4" y="4"/>
                    </a:moveTo>
                    <a:cubicBezTo>
                      <a:pt x="6" y="3"/>
                      <a:pt x="7" y="2"/>
                      <a:pt x="9" y="3"/>
                    </a:cubicBezTo>
                    <a:cubicBezTo>
                      <a:pt x="10" y="3"/>
                      <a:pt x="14" y="4"/>
                      <a:pt x="15" y="2"/>
                    </a:cubicBezTo>
                    <a:cubicBezTo>
                      <a:pt x="15" y="3"/>
                      <a:pt x="9" y="0"/>
                      <a:pt x="8" y="1"/>
                    </a:cubicBezTo>
                    <a:cubicBezTo>
                      <a:pt x="5" y="2"/>
                      <a:pt x="1" y="0"/>
                      <a:pt x="0" y="4"/>
                    </a:cubicBezTo>
                    <a:cubicBezTo>
                      <a:pt x="2" y="4"/>
                      <a:pt x="3" y="4"/>
                      <a:pt x="4" y="4"/>
                    </a:cubicBezTo>
                    <a:cubicBezTo>
                      <a:pt x="5" y="4"/>
                      <a:pt x="4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8" name="Freeform 767">
                <a:extLst>
                  <a:ext uri="{FF2B5EF4-FFF2-40B4-BE49-F238E27FC236}">
                    <a16:creationId xmlns:a16="http://schemas.microsoft.com/office/drawing/2014/main" id="{8A57D8E0-F973-6847-AFB5-F25E9B6430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93094" y="6732612"/>
                <a:ext cx="613353" cy="737570"/>
              </a:xfrm>
              <a:custGeom>
                <a:avLst/>
                <a:gdLst>
                  <a:gd name="T0" fmla="*/ 5 w 60"/>
                  <a:gd name="T1" fmla="*/ 57 h 68"/>
                  <a:gd name="T2" fmla="*/ 15 w 60"/>
                  <a:gd name="T3" fmla="*/ 57 h 68"/>
                  <a:gd name="T4" fmla="*/ 18 w 60"/>
                  <a:gd name="T5" fmla="*/ 59 h 68"/>
                  <a:gd name="T6" fmla="*/ 21 w 60"/>
                  <a:gd name="T7" fmla="*/ 63 h 68"/>
                  <a:gd name="T8" fmla="*/ 27 w 60"/>
                  <a:gd name="T9" fmla="*/ 64 h 68"/>
                  <a:gd name="T10" fmla="*/ 32 w 60"/>
                  <a:gd name="T11" fmla="*/ 64 h 68"/>
                  <a:gd name="T12" fmla="*/ 35 w 60"/>
                  <a:gd name="T13" fmla="*/ 62 h 68"/>
                  <a:gd name="T14" fmla="*/ 39 w 60"/>
                  <a:gd name="T15" fmla="*/ 62 h 68"/>
                  <a:gd name="T16" fmla="*/ 44 w 60"/>
                  <a:gd name="T17" fmla="*/ 61 h 68"/>
                  <a:gd name="T18" fmla="*/ 53 w 60"/>
                  <a:gd name="T19" fmla="*/ 61 h 68"/>
                  <a:gd name="T20" fmla="*/ 58 w 60"/>
                  <a:gd name="T21" fmla="*/ 61 h 68"/>
                  <a:gd name="T22" fmla="*/ 58 w 60"/>
                  <a:gd name="T23" fmla="*/ 54 h 68"/>
                  <a:gd name="T24" fmla="*/ 56 w 60"/>
                  <a:gd name="T25" fmla="*/ 38 h 68"/>
                  <a:gd name="T26" fmla="*/ 52 w 60"/>
                  <a:gd name="T27" fmla="*/ 12 h 68"/>
                  <a:gd name="T28" fmla="*/ 60 w 60"/>
                  <a:gd name="T29" fmla="*/ 12 h 68"/>
                  <a:gd name="T30" fmla="*/ 43 w 60"/>
                  <a:gd name="T31" fmla="*/ 0 h 68"/>
                  <a:gd name="T32" fmla="*/ 42 w 60"/>
                  <a:gd name="T33" fmla="*/ 7 h 68"/>
                  <a:gd name="T34" fmla="*/ 37 w 60"/>
                  <a:gd name="T35" fmla="*/ 7 h 68"/>
                  <a:gd name="T36" fmla="*/ 29 w 60"/>
                  <a:gd name="T37" fmla="*/ 7 h 68"/>
                  <a:gd name="T38" fmla="*/ 26 w 60"/>
                  <a:gd name="T39" fmla="*/ 7 h 68"/>
                  <a:gd name="T40" fmla="*/ 26 w 60"/>
                  <a:gd name="T41" fmla="*/ 12 h 68"/>
                  <a:gd name="T42" fmla="*/ 26 w 60"/>
                  <a:gd name="T43" fmla="*/ 19 h 68"/>
                  <a:gd name="T44" fmla="*/ 20 w 60"/>
                  <a:gd name="T45" fmla="*/ 25 h 68"/>
                  <a:gd name="T46" fmla="*/ 20 w 60"/>
                  <a:gd name="T47" fmla="*/ 32 h 68"/>
                  <a:gd name="T48" fmla="*/ 16 w 60"/>
                  <a:gd name="T49" fmla="*/ 32 h 68"/>
                  <a:gd name="T50" fmla="*/ 3 w 60"/>
                  <a:gd name="T51" fmla="*/ 32 h 68"/>
                  <a:gd name="T52" fmla="*/ 1 w 60"/>
                  <a:gd name="T53" fmla="*/ 33 h 68"/>
                  <a:gd name="T54" fmla="*/ 4 w 60"/>
                  <a:gd name="T55" fmla="*/ 36 h 68"/>
                  <a:gd name="T56" fmla="*/ 3 w 60"/>
                  <a:gd name="T57" fmla="*/ 41 h 68"/>
                  <a:gd name="T58" fmla="*/ 6 w 60"/>
                  <a:gd name="T59" fmla="*/ 48 h 68"/>
                  <a:gd name="T60" fmla="*/ 3 w 60"/>
                  <a:gd name="T61" fmla="*/ 58 h 68"/>
                  <a:gd name="T62" fmla="*/ 5 w 60"/>
                  <a:gd name="T63" fmla="*/ 57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0" h="68">
                    <a:moveTo>
                      <a:pt x="5" y="57"/>
                    </a:moveTo>
                    <a:cubicBezTo>
                      <a:pt x="7" y="57"/>
                      <a:pt x="13" y="55"/>
                      <a:pt x="15" y="57"/>
                    </a:cubicBezTo>
                    <a:cubicBezTo>
                      <a:pt x="16" y="58"/>
                      <a:pt x="17" y="58"/>
                      <a:pt x="18" y="59"/>
                    </a:cubicBezTo>
                    <a:cubicBezTo>
                      <a:pt x="19" y="61"/>
                      <a:pt x="20" y="62"/>
                      <a:pt x="21" y="63"/>
                    </a:cubicBezTo>
                    <a:cubicBezTo>
                      <a:pt x="22" y="64"/>
                      <a:pt x="26" y="68"/>
                      <a:pt x="27" y="64"/>
                    </a:cubicBezTo>
                    <a:cubicBezTo>
                      <a:pt x="28" y="58"/>
                      <a:pt x="30" y="65"/>
                      <a:pt x="32" y="64"/>
                    </a:cubicBezTo>
                    <a:cubicBezTo>
                      <a:pt x="33" y="62"/>
                      <a:pt x="33" y="62"/>
                      <a:pt x="35" y="62"/>
                    </a:cubicBezTo>
                    <a:cubicBezTo>
                      <a:pt x="37" y="62"/>
                      <a:pt x="38" y="62"/>
                      <a:pt x="39" y="62"/>
                    </a:cubicBezTo>
                    <a:cubicBezTo>
                      <a:pt x="41" y="61"/>
                      <a:pt x="43" y="61"/>
                      <a:pt x="44" y="61"/>
                    </a:cubicBezTo>
                    <a:cubicBezTo>
                      <a:pt x="47" y="61"/>
                      <a:pt x="50" y="61"/>
                      <a:pt x="53" y="61"/>
                    </a:cubicBezTo>
                    <a:cubicBezTo>
                      <a:pt x="54" y="61"/>
                      <a:pt x="57" y="62"/>
                      <a:pt x="58" y="61"/>
                    </a:cubicBezTo>
                    <a:cubicBezTo>
                      <a:pt x="59" y="61"/>
                      <a:pt x="58" y="55"/>
                      <a:pt x="58" y="54"/>
                    </a:cubicBezTo>
                    <a:cubicBezTo>
                      <a:pt x="57" y="48"/>
                      <a:pt x="56" y="43"/>
                      <a:pt x="56" y="38"/>
                    </a:cubicBezTo>
                    <a:cubicBezTo>
                      <a:pt x="55" y="29"/>
                      <a:pt x="53" y="21"/>
                      <a:pt x="52" y="12"/>
                    </a:cubicBezTo>
                    <a:cubicBezTo>
                      <a:pt x="55" y="12"/>
                      <a:pt x="58" y="12"/>
                      <a:pt x="60" y="12"/>
                    </a:cubicBezTo>
                    <a:cubicBezTo>
                      <a:pt x="54" y="8"/>
                      <a:pt x="48" y="4"/>
                      <a:pt x="43" y="0"/>
                    </a:cubicBezTo>
                    <a:cubicBezTo>
                      <a:pt x="43" y="1"/>
                      <a:pt x="43" y="7"/>
                      <a:pt x="42" y="7"/>
                    </a:cubicBezTo>
                    <a:cubicBezTo>
                      <a:pt x="41" y="7"/>
                      <a:pt x="39" y="7"/>
                      <a:pt x="37" y="7"/>
                    </a:cubicBezTo>
                    <a:cubicBezTo>
                      <a:pt x="35" y="7"/>
                      <a:pt x="32" y="7"/>
                      <a:pt x="29" y="7"/>
                    </a:cubicBezTo>
                    <a:cubicBezTo>
                      <a:pt x="29" y="7"/>
                      <a:pt x="26" y="7"/>
                      <a:pt x="26" y="7"/>
                    </a:cubicBezTo>
                    <a:cubicBezTo>
                      <a:pt x="25" y="8"/>
                      <a:pt x="26" y="11"/>
                      <a:pt x="26" y="12"/>
                    </a:cubicBezTo>
                    <a:cubicBezTo>
                      <a:pt x="26" y="14"/>
                      <a:pt x="26" y="17"/>
                      <a:pt x="26" y="19"/>
                    </a:cubicBezTo>
                    <a:cubicBezTo>
                      <a:pt x="26" y="22"/>
                      <a:pt x="20" y="21"/>
                      <a:pt x="20" y="25"/>
                    </a:cubicBezTo>
                    <a:cubicBezTo>
                      <a:pt x="20" y="26"/>
                      <a:pt x="21" y="31"/>
                      <a:pt x="20" y="32"/>
                    </a:cubicBezTo>
                    <a:cubicBezTo>
                      <a:pt x="20" y="32"/>
                      <a:pt x="17" y="32"/>
                      <a:pt x="16" y="32"/>
                    </a:cubicBezTo>
                    <a:cubicBezTo>
                      <a:pt x="12" y="32"/>
                      <a:pt x="7" y="32"/>
                      <a:pt x="3" y="32"/>
                    </a:cubicBezTo>
                    <a:cubicBezTo>
                      <a:pt x="2" y="32"/>
                      <a:pt x="0" y="31"/>
                      <a:pt x="1" y="33"/>
                    </a:cubicBezTo>
                    <a:cubicBezTo>
                      <a:pt x="2" y="34"/>
                      <a:pt x="3" y="35"/>
                      <a:pt x="4" y="36"/>
                    </a:cubicBezTo>
                    <a:cubicBezTo>
                      <a:pt x="5" y="38"/>
                      <a:pt x="4" y="40"/>
                      <a:pt x="3" y="41"/>
                    </a:cubicBezTo>
                    <a:cubicBezTo>
                      <a:pt x="3" y="44"/>
                      <a:pt x="6" y="45"/>
                      <a:pt x="6" y="48"/>
                    </a:cubicBezTo>
                    <a:cubicBezTo>
                      <a:pt x="7" y="51"/>
                      <a:pt x="4" y="55"/>
                      <a:pt x="3" y="58"/>
                    </a:cubicBezTo>
                    <a:cubicBezTo>
                      <a:pt x="4" y="58"/>
                      <a:pt x="4" y="57"/>
                      <a:pt x="5" y="5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9" name="Freeform 768">
                <a:extLst>
                  <a:ext uri="{FF2B5EF4-FFF2-40B4-BE49-F238E27FC236}">
                    <a16:creationId xmlns:a16="http://schemas.microsoft.com/office/drawing/2014/main" id="{193AA6D8-5DA1-784D-93F2-57103426AF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93094" y="7341107"/>
                <a:ext cx="296221" cy="247091"/>
              </a:xfrm>
              <a:custGeom>
                <a:avLst/>
                <a:gdLst>
                  <a:gd name="T0" fmla="*/ 8 w 29"/>
                  <a:gd name="T1" fmla="*/ 22 h 23"/>
                  <a:gd name="T2" fmla="*/ 10 w 29"/>
                  <a:gd name="T3" fmla="*/ 21 h 23"/>
                  <a:gd name="T4" fmla="*/ 15 w 29"/>
                  <a:gd name="T5" fmla="*/ 21 h 23"/>
                  <a:gd name="T6" fmla="*/ 23 w 29"/>
                  <a:gd name="T7" fmla="*/ 21 h 23"/>
                  <a:gd name="T8" fmla="*/ 27 w 29"/>
                  <a:gd name="T9" fmla="*/ 22 h 23"/>
                  <a:gd name="T10" fmla="*/ 29 w 29"/>
                  <a:gd name="T11" fmla="*/ 19 h 23"/>
                  <a:gd name="T12" fmla="*/ 25 w 29"/>
                  <a:gd name="T13" fmla="*/ 14 h 23"/>
                  <a:gd name="T14" fmla="*/ 25 w 29"/>
                  <a:gd name="T15" fmla="*/ 10 h 23"/>
                  <a:gd name="T16" fmla="*/ 19 w 29"/>
                  <a:gd name="T17" fmla="*/ 4 h 23"/>
                  <a:gd name="T18" fmla="*/ 9 w 29"/>
                  <a:gd name="T19" fmla="*/ 1 h 23"/>
                  <a:gd name="T20" fmla="*/ 5 w 29"/>
                  <a:gd name="T21" fmla="*/ 1 h 23"/>
                  <a:gd name="T22" fmla="*/ 2 w 29"/>
                  <a:gd name="T23" fmla="*/ 6 h 23"/>
                  <a:gd name="T24" fmla="*/ 1 w 29"/>
                  <a:gd name="T25" fmla="*/ 10 h 23"/>
                  <a:gd name="T26" fmla="*/ 2 w 29"/>
                  <a:gd name="T27" fmla="*/ 12 h 23"/>
                  <a:gd name="T28" fmla="*/ 2 w 29"/>
                  <a:gd name="T29" fmla="*/ 14 h 23"/>
                  <a:gd name="T30" fmla="*/ 4 w 29"/>
                  <a:gd name="T31" fmla="*/ 15 h 23"/>
                  <a:gd name="T32" fmla="*/ 9 w 29"/>
                  <a:gd name="T33" fmla="*/ 15 h 23"/>
                  <a:gd name="T34" fmla="*/ 10 w 29"/>
                  <a:gd name="T35" fmla="*/ 14 h 23"/>
                  <a:gd name="T36" fmla="*/ 17 w 29"/>
                  <a:gd name="T37" fmla="*/ 16 h 23"/>
                  <a:gd name="T38" fmla="*/ 11 w 29"/>
                  <a:gd name="T39" fmla="*/ 17 h 23"/>
                  <a:gd name="T40" fmla="*/ 6 w 29"/>
                  <a:gd name="T41" fmla="*/ 18 h 23"/>
                  <a:gd name="T42" fmla="*/ 3 w 29"/>
                  <a:gd name="T43" fmla="*/ 21 h 23"/>
                  <a:gd name="T44" fmla="*/ 5 w 29"/>
                  <a:gd name="T45" fmla="*/ 21 h 23"/>
                  <a:gd name="T46" fmla="*/ 8 w 29"/>
                  <a:gd name="T47" fmla="*/ 2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9" h="23">
                    <a:moveTo>
                      <a:pt x="8" y="22"/>
                    </a:moveTo>
                    <a:cubicBezTo>
                      <a:pt x="9" y="22"/>
                      <a:pt x="9" y="21"/>
                      <a:pt x="10" y="21"/>
                    </a:cubicBezTo>
                    <a:cubicBezTo>
                      <a:pt x="12" y="21"/>
                      <a:pt x="13" y="21"/>
                      <a:pt x="15" y="21"/>
                    </a:cubicBezTo>
                    <a:cubicBezTo>
                      <a:pt x="17" y="21"/>
                      <a:pt x="20" y="20"/>
                      <a:pt x="23" y="21"/>
                    </a:cubicBezTo>
                    <a:cubicBezTo>
                      <a:pt x="24" y="22"/>
                      <a:pt x="25" y="23"/>
                      <a:pt x="27" y="22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17"/>
                      <a:pt x="25" y="16"/>
                      <a:pt x="25" y="14"/>
                    </a:cubicBezTo>
                    <a:cubicBezTo>
                      <a:pt x="25" y="14"/>
                      <a:pt x="25" y="10"/>
                      <a:pt x="25" y="10"/>
                    </a:cubicBezTo>
                    <a:cubicBezTo>
                      <a:pt x="24" y="10"/>
                      <a:pt x="20" y="5"/>
                      <a:pt x="19" y="4"/>
                    </a:cubicBezTo>
                    <a:cubicBezTo>
                      <a:pt x="16" y="1"/>
                      <a:pt x="13" y="0"/>
                      <a:pt x="9" y="1"/>
                    </a:cubicBezTo>
                    <a:cubicBezTo>
                      <a:pt x="8" y="1"/>
                      <a:pt x="5" y="0"/>
                      <a:pt x="5" y="1"/>
                    </a:cubicBezTo>
                    <a:cubicBezTo>
                      <a:pt x="4" y="2"/>
                      <a:pt x="2" y="4"/>
                      <a:pt x="2" y="6"/>
                    </a:cubicBezTo>
                    <a:cubicBezTo>
                      <a:pt x="3" y="8"/>
                      <a:pt x="3" y="9"/>
                      <a:pt x="1" y="10"/>
                    </a:cubicBezTo>
                    <a:cubicBezTo>
                      <a:pt x="0" y="10"/>
                      <a:pt x="3" y="12"/>
                      <a:pt x="2" y="12"/>
                    </a:cubicBezTo>
                    <a:cubicBezTo>
                      <a:pt x="4" y="13"/>
                      <a:pt x="2" y="13"/>
                      <a:pt x="2" y="14"/>
                    </a:cubicBezTo>
                    <a:cubicBezTo>
                      <a:pt x="2" y="14"/>
                      <a:pt x="3" y="15"/>
                      <a:pt x="4" y="15"/>
                    </a:cubicBezTo>
                    <a:cubicBezTo>
                      <a:pt x="4" y="16"/>
                      <a:pt x="8" y="15"/>
                      <a:pt x="9" y="15"/>
                    </a:cubicBezTo>
                    <a:cubicBezTo>
                      <a:pt x="10" y="15"/>
                      <a:pt x="10" y="14"/>
                      <a:pt x="10" y="14"/>
                    </a:cubicBezTo>
                    <a:cubicBezTo>
                      <a:pt x="11" y="14"/>
                      <a:pt x="17" y="17"/>
                      <a:pt x="17" y="16"/>
                    </a:cubicBezTo>
                    <a:cubicBezTo>
                      <a:pt x="16" y="18"/>
                      <a:pt x="12" y="17"/>
                      <a:pt x="11" y="17"/>
                    </a:cubicBezTo>
                    <a:cubicBezTo>
                      <a:pt x="9" y="16"/>
                      <a:pt x="8" y="18"/>
                      <a:pt x="6" y="18"/>
                    </a:cubicBezTo>
                    <a:cubicBezTo>
                      <a:pt x="3" y="18"/>
                      <a:pt x="1" y="18"/>
                      <a:pt x="3" y="21"/>
                    </a:cubicBezTo>
                    <a:cubicBezTo>
                      <a:pt x="3" y="22"/>
                      <a:pt x="4" y="21"/>
                      <a:pt x="5" y="21"/>
                    </a:cubicBezTo>
                    <a:cubicBezTo>
                      <a:pt x="6" y="21"/>
                      <a:pt x="7" y="22"/>
                      <a:pt x="8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0" name="Freeform 769">
                <a:extLst>
                  <a:ext uri="{FF2B5EF4-FFF2-40B4-BE49-F238E27FC236}">
                    <a16:creationId xmlns:a16="http://schemas.microsoft.com/office/drawing/2014/main" id="{F73ABE29-14B9-C543-BC01-07B8AFED9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50983" y="6854309"/>
                <a:ext cx="857301" cy="844522"/>
              </a:xfrm>
              <a:custGeom>
                <a:avLst/>
                <a:gdLst>
                  <a:gd name="T0" fmla="*/ 27 w 84"/>
                  <a:gd name="T1" fmla="*/ 1 h 78"/>
                  <a:gd name="T2" fmla="*/ 33 w 84"/>
                  <a:gd name="T3" fmla="*/ 45 h 78"/>
                  <a:gd name="T4" fmla="*/ 32 w 84"/>
                  <a:gd name="T5" fmla="*/ 50 h 78"/>
                  <a:gd name="T6" fmla="*/ 19 w 84"/>
                  <a:gd name="T7" fmla="*/ 50 h 78"/>
                  <a:gd name="T8" fmla="*/ 15 w 84"/>
                  <a:gd name="T9" fmla="*/ 50 h 78"/>
                  <a:gd name="T10" fmla="*/ 12 w 84"/>
                  <a:gd name="T11" fmla="*/ 51 h 78"/>
                  <a:gd name="T12" fmla="*/ 8 w 84"/>
                  <a:gd name="T13" fmla="*/ 51 h 78"/>
                  <a:gd name="T14" fmla="*/ 6 w 84"/>
                  <a:gd name="T15" fmla="*/ 52 h 78"/>
                  <a:gd name="T16" fmla="*/ 3 w 84"/>
                  <a:gd name="T17" fmla="*/ 50 h 78"/>
                  <a:gd name="T18" fmla="*/ 0 w 84"/>
                  <a:gd name="T19" fmla="*/ 55 h 78"/>
                  <a:gd name="T20" fmla="*/ 0 w 84"/>
                  <a:gd name="T21" fmla="*/ 59 h 78"/>
                  <a:gd name="T22" fmla="*/ 3 w 84"/>
                  <a:gd name="T23" fmla="*/ 63 h 78"/>
                  <a:gd name="T24" fmla="*/ 4 w 84"/>
                  <a:gd name="T25" fmla="*/ 67 h 78"/>
                  <a:gd name="T26" fmla="*/ 7 w 84"/>
                  <a:gd name="T27" fmla="*/ 68 h 78"/>
                  <a:gd name="T28" fmla="*/ 11 w 84"/>
                  <a:gd name="T29" fmla="*/ 68 h 78"/>
                  <a:gd name="T30" fmla="*/ 15 w 84"/>
                  <a:gd name="T31" fmla="*/ 66 h 78"/>
                  <a:gd name="T32" fmla="*/ 20 w 84"/>
                  <a:gd name="T33" fmla="*/ 75 h 78"/>
                  <a:gd name="T34" fmla="*/ 20 w 84"/>
                  <a:gd name="T35" fmla="*/ 77 h 78"/>
                  <a:gd name="T36" fmla="*/ 23 w 84"/>
                  <a:gd name="T37" fmla="*/ 77 h 78"/>
                  <a:gd name="T38" fmla="*/ 27 w 84"/>
                  <a:gd name="T39" fmla="*/ 77 h 78"/>
                  <a:gd name="T40" fmla="*/ 30 w 84"/>
                  <a:gd name="T41" fmla="*/ 77 h 78"/>
                  <a:gd name="T42" fmla="*/ 35 w 84"/>
                  <a:gd name="T43" fmla="*/ 71 h 78"/>
                  <a:gd name="T44" fmla="*/ 35 w 84"/>
                  <a:gd name="T45" fmla="*/ 69 h 78"/>
                  <a:gd name="T46" fmla="*/ 39 w 84"/>
                  <a:gd name="T47" fmla="*/ 67 h 78"/>
                  <a:gd name="T48" fmla="*/ 40 w 84"/>
                  <a:gd name="T49" fmla="*/ 63 h 78"/>
                  <a:gd name="T50" fmla="*/ 42 w 84"/>
                  <a:gd name="T51" fmla="*/ 62 h 78"/>
                  <a:gd name="T52" fmla="*/ 49 w 84"/>
                  <a:gd name="T53" fmla="*/ 57 h 78"/>
                  <a:gd name="T54" fmla="*/ 51 w 84"/>
                  <a:gd name="T55" fmla="*/ 57 h 78"/>
                  <a:gd name="T56" fmla="*/ 52 w 84"/>
                  <a:gd name="T57" fmla="*/ 56 h 78"/>
                  <a:gd name="T58" fmla="*/ 55 w 84"/>
                  <a:gd name="T59" fmla="*/ 54 h 78"/>
                  <a:gd name="T60" fmla="*/ 65 w 84"/>
                  <a:gd name="T61" fmla="*/ 53 h 78"/>
                  <a:gd name="T62" fmla="*/ 70 w 84"/>
                  <a:gd name="T63" fmla="*/ 52 h 78"/>
                  <a:gd name="T64" fmla="*/ 78 w 84"/>
                  <a:gd name="T65" fmla="*/ 51 h 78"/>
                  <a:gd name="T66" fmla="*/ 82 w 84"/>
                  <a:gd name="T67" fmla="*/ 31 h 78"/>
                  <a:gd name="T68" fmla="*/ 77 w 84"/>
                  <a:gd name="T69" fmla="*/ 32 h 78"/>
                  <a:gd name="T70" fmla="*/ 77 w 84"/>
                  <a:gd name="T71" fmla="*/ 28 h 78"/>
                  <a:gd name="T72" fmla="*/ 70 w 84"/>
                  <a:gd name="T73" fmla="*/ 26 h 78"/>
                  <a:gd name="T74" fmla="*/ 66 w 84"/>
                  <a:gd name="T75" fmla="*/ 22 h 78"/>
                  <a:gd name="T76" fmla="*/ 63 w 84"/>
                  <a:gd name="T77" fmla="*/ 20 h 78"/>
                  <a:gd name="T78" fmla="*/ 56 w 84"/>
                  <a:gd name="T79" fmla="*/ 14 h 78"/>
                  <a:gd name="T80" fmla="*/ 39 w 84"/>
                  <a:gd name="T81" fmla="*/ 3 h 78"/>
                  <a:gd name="T82" fmla="*/ 35 w 84"/>
                  <a:gd name="T83" fmla="*/ 1 h 78"/>
                  <a:gd name="T84" fmla="*/ 27 w 84"/>
                  <a:gd name="T85" fmla="*/ 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4" h="78">
                    <a:moveTo>
                      <a:pt x="27" y="1"/>
                    </a:moveTo>
                    <a:cubicBezTo>
                      <a:pt x="29" y="16"/>
                      <a:pt x="31" y="31"/>
                      <a:pt x="33" y="45"/>
                    </a:cubicBezTo>
                    <a:cubicBezTo>
                      <a:pt x="33" y="47"/>
                      <a:pt x="35" y="50"/>
                      <a:pt x="32" y="50"/>
                    </a:cubicBezTo>
                    <a:cubicBezTo>
                      <a:pt x="28" y="50"/>
                      <a:pt x="23" y="50"/>
                      <a:pt x="19" y="50"/>
                    </a:cubicBezTo>
                    <a:cubicBezTo>
                      <a:pt x="17" y="50"/>
                      <a:pt x="16" y="50"/>
                      <a:pt x="15" y="50"/>
                    </a:cubicBezTo>
                    <a:cubicBezTo>
                      <a:pt x="14" y="50"/>
                      <a:pt x="13" y="51"/>
                      <a:pt x="12" y="51"/>
                    </a:cubicBezTo>
                    <a:cubicBezTo>
                      <a:pt x="11" y="52"/>
                      <a:pt x="10" y="51"/>
                      <a:pt x="8" y="51"/>
                    </a:cubicBezTo>
                    <a:cubicBezTo>
                      <a:pt x="7" y="51"/>
                      <a:pt x="7" y="53"/>
                      <a:pt x="6" y="52"/>
                    </a:cubicBezTo>
                    <a:cubicBezTo>
                      <a:pt x="5" y="52"/>
                      <a:pt x="4" y="50"/>
                      <a:pt x="3" y="50"/>
                    </a:cubicBezTo>
                    <a:cubicBezTo>
                      <a:pt x="2" y="50"/>
                      <a:pt x="2" y="56"/>
                      <a:pt x="0" y="55"/>
                    </a:cubicBezTo>
                    <a:cubicBezTo>
                      <a:pt x="0" y="56"/>
                      <a:pt x="0" y="58"/>
                      <a:pt x="0" y="59"/>
                    </a:cubicBezTo>
                    <a:cubicBezTo>
                      <a:pt x="0" y="61"/>
                      <a:pt x="2" y="61"/>
                      <a:pt x="3" y="63"/>
                    </a:cubicBezTo>
                    <a:cubicBezTo>
                      <a:pt x="4" y="64"/>
                      <a:pt x="3" y="66"/>
                      <a:pt x="4" y="67"/>
                    </a:cubicBezTo>
                    <a:cubicBezTo>
                      <a:pt x="5" y="69"/>
                      <a:pt x="6" y="67"/>
                      <a:pt x="7" y="68"/>
                    </a:cubicBezTo>
                    <a:cubicBezTo>
                      <a:pt x="7" y="69"/>
                      <a:pt x="10" y="68"/>
                      <a:pt x="11" y="68"/>
                    </a:cubicBezTo>
                    <a:cubicBezTo>
                      <a:pt x="12" y="68"/>
                      <a:pt x="14" y="66"/>
                      <a:pt x="15" y="66"/>
                    </a:cubicBezTo>
                    <a:cubicBezTo>
                      <a:pt x="17" y="68"/>
                      <a:pt x="18" y="73"/>
                      <a:pt x="20" y="75"/>
                    </a:cubicBezTo>
                    <a:cubicBezTo>
                      <a:pt x="20" y="75"/>
                      <a:pt x="19" y="77"/>
                      <a:pt x="20" y="77"/>
                    </a:cubicBezTo>
                    <a:cubicBezTo>
                      <a:pt x="21" y="78"/>
                      <a:pt x="22" y="76"/>
                      <a:pt x="23" y="77"/>
                    </a:cubicBezTo>
                    <a:cubicBezTo>
                      <a:pt x="24" y="78"/>
                      <a:pt x="26" y="78"/>
                      <a:pt x="27" y="77"/>
                    </a:cubicBezTo>
                    <a:cubicBezTo>
                      <a:pt x="29" y="75"/>
                      <a:pt x="29" y="77"/>
                      <a:pt x="30" y="77"/>
                    </a:cubicBezTo>
                    <a:cubicBezTo>
                      <a:pt x="33" y="77"/>
                      <a:pt x="35" y="73"/>
                      <a:pt x="35" y="71"/>
                    </a:cubicBezTo>
                    <a:cubicBezTo>
                      <a:pt x="35" y="70"/>
                      <a:pt x="33" y="70"/>
                      <a:pt x="35" y="69"/>
                    </a:cubicBezTo>
                    <a:cubicBezTo>
                      <a:pt x="36" y="68"/>
                      <a:pt x="38" y="69"/>
                      <a:pt x="39" y="67"/>
                    </a:cubicBezTo>
                    <a:cubicBezTo>
                      <a:pt x="39" y="66"/>
                      <a:pt x="40" y="64"/>
                      <a:pt x="40" y="63"/>
                    </a:cubicBezTo>
                    <a:cubicBezTo>
                      <a:pt x="41" y="61"/>
                      <a:pt x="41" y="60"/>
                      <a:pt x="42" y="62"/>
                    </a:cubicBezTo>
                    <a:cubicBezTo>
                      <a:pt x="45" y="64"/>
                      <a:pt x="47" y="56"/>
                      <a:pt x="49" y="57"/>
                    </a:cubicBezTo>
                    <a:cubicBezTo>
                      <a:pt x="50" y="57"/>
                      <a:pt x="50" y="57"/>
                      <a:pt x="51" y="57"/>
                    </a:cubicBezTo>
                    <a:cubicBezTo>
                      <a:pt x="51" y="57"/>
                      <a:pt x="52" y="56"/>
                      <a:pt x="52" y="56"/>
                    </a:cubicBezTo>
                    <a:cubicBezTo>
                      <a:pt x="53" y="55"/>
                      <a:pt x="54" y="55"/>
                      <a:pt x="55" y="54"/>
                    </a:cubicBezTo>
                    <a:cubicBezTo>
                      <a:pt x="58" y="51"/>
                      <a:pt x="61" y="54"/>
                      <a:pt x="65" y="53"/>
                    </a:cubicBezTo>
                    <a:cubicBezTo>
                      <a:pt x="67" y="53"/>
                      <a:pt x="68" y="52"/>
                      <a:pt x="70" y="52"/>
                    </a:cubicBezTo>
                    <a:cubicBezTo>
                      <a:pt x="73" y="52"/>
                      <a:pt x="76" y="52"/>
                      <a:pt x="78" y="51"/>
                    </a:cubicBezTo>
                    <a:cubicBezTo>
                      <a:pt x="84" y="49"/>
                      <a:pt x="82" y="36"/>
                      <a:pt x="82" y="31"/>
                    </a:cubicBezTo>
                    <a:cubicBezTo>
                      <a:pt x="81" y="32"/>
                      <a:pt x="78" y="34"/>
                      <a:pt x="77" y="32"/>
                    </a:cubicBezTo>
                    <a:cubicBezTo>
                      <a:pt x="76" y="31"/>
                      <a:pt x="78" y="29"/>
                      <a:pt x="77" y="28"/>
                    </a:cubicBezTo>
                    <a:cubicBezTo>
                      <a:pt x="76" y="26"/>
                      <a:pt x="72" y="27"/>
                      <a:pt x="70" y="26"/>
                    </a:cubicBezTo>
                    <a:cubicBezTo>
                      <a:pt x="68" y="26"/>
                      <a:pt x="67" y="23"/>
                      <a:pt x="66" y="22"/>
                    </a:cubicBezTo>
                    <a:cubicBezTo>
                      <a:pt x="66" y="21"/>
                      <a:pt x="65" y="20"/>
                      <a:pt x="63" y="20"/>
                    </a:cubicBezTo>
                    <a:cubicBezTo>
                      <a:pt x="61" y="18"/>
                      <a:pt x="58" y="16"/>
                      <a:pt x="56" y="14"/>
                    </a:cubicBezTo>
                    <a:cubicBezTo>
                      <a:pt x="50" y="11"/>
                      <a:pt x="44" y="7"/>
                      <a:pt x="39" y="3"/>
                    </a:cubicBezTo>
                    <a:cubicBezTo>
                      <a:pt x="38" y="3"/>
                      <a:pt x="36" y="1"/>
                      <a:pt x="35" y="1"/>
                    </a:cubicBezTo>
                    <a:cubicBezTo>
                      <a:pt x="33" y="0"/>
                      <a:pt x="30" y="1"/>
                      <a:pt x="2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1" name="Freeform 770">
                <a:extLst>
                  <a:ext uri="{FF2B5EF4-FFF2-40B4-BE49-F238E27FC236}">
                    <a16:creationId xmlns:a16="http://schemas.microsoft.com/office/drawing/2014/main" id="{C73CE439-0C22-7E46-A472-CFB99DB8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7562" y="6463395"/>
                <a:ext cx="564564" cy="582683"/>
              </a:xfrm>
              <a:custGeom>
                <a:avLst/>
                <a:gdLst>
                  <a:gd name="T0" fmla="*/ 45 w 55"/>
                  <a:gd name="T1" fmla="*/ 54 h 54"/>
                  <a:gd name="T2" fmla="*/ 48 w 55"/>
                  <a:gd name="T3" fmla="*/ 51 h 54"/>
                  <a:gd name="T4" fmla="*/ 51 w 55"/>
                  <a:gd name="T5" fmla="*/ 48 h 54"/>
                  <a:gd name="T6" fmla="*/ 54 w 55"/>
                  <a:gd name="T7" fmla="*/ 44 h 54"/>
                  <a:gd name="T8" fmla="*/ 55 w 55"/>
                  <a:gd name="T9" fmla="*/ 42 h 54"/>
                  <a:gd name="T10" fmla="*/ 50 w 55"/>
                  <a:gd name="T11" fmla="*/ 36 h 54"/>
                  <a:gd name="T12" fmla="*/ 45 w 55"/>
                  <a:gd name="T13" fmla="*/ 25 h 54"/>
                  <a:gd name="T14" fmla="*/ 40 w 55"/>
                  <a:gd name="T15" fmla="*/ 16 h 54"/>
                  <a:gd name="T16" fmla="*/ 38 w 55"/>
                  <a:gd name="T17" fmla="*/ 8 h 54"/>
                  <a:gd name="T18" fmla="*/ 47 w 55"/>
                  <a:gd name="T19" fmla="*/ 22 h 54"/>
                  <a:gd name="T20" fmla="*/ 49 w 55"/>
                  <a:gd name="T21" fmla="*/ 19 h 54"/>
                  <a:gd name="T22" fmla="*/ 48 w 55"/>
                  <a:gd name="T23" fmla="*/ 14 h 54"/>
                  <a:gd name="T24" fmla="*/ 47 w 55"/>
                  <a:gd name="T25" fmla="*/ 2 h 54"/>
                  <a:gd name="T26" fmla="*/ 38 w 55"/>
                  <a:gd name="T27" fmla="*/ 2 h 54"/>
                  <a:gd name="T28" fmla="*/ 25 w 55"/>
                  <a:gd name="T29" fmla="*/ 3 h 54"/>
                  <a:gd name="T30" fmla="*/ 16 w 55"/>
                  <a:gd name="T31" fmla="*/ 3 h 54"/>
                  <a:gd name="T32" fmla="*/ 4 w 55"/>
                  <a:gd name="T33" fmla="*/ 1 h 54"/>
                  <a:gd name="T34" fmla="*/ 3 w 55"/>
                  <a:gd name="T35" fmla="*/ 0 h 54"/>
                  <a:gd name="T36" fmla="*/ 1 w 55"/>
                  <a:gd name="T37" fmla="*/ 3 h 54"/>
                  <a:gd name="T38" fmla="*/ 2 w 55"/>
                  <a:gd name="T39" fmla="*/ 7 h 54"/>
                  <a:gd name="T40" fmla="*/ 1 w 55"/>
                  <a:gd name="T41" fmla="*/ 11 h 54"/>
                  <a:gd name="T42" fmla="*/ 2 w 55"/>
                  <a:gd name="T43" fmla="*/ 13 h 54"/>
                  <a:gd name="T44" fmla="*/ 2 w 55"/>
                  <a:gd name="T45" fmla="*/ 25 h 54"/>
                  <a:gd name="T46" fmla="*/ 2 w 55"/>
                  <a:gd name="T47" fmla="*/ 52 h 54"/>
                  <a:gd name="T48" fmla="*/ 34 w 55"/>
                  <a:gd name="T49" fmla="*/ 52 h 54"/>
                  <a:gd name="T50" fmla="*/ 40 w 55"/>
                  <a:gd name="T51" fmla="*/ 52 h 54"/>
                  <a:gd name="T52" fmla="*/ 45 w 55"/>
                  <a:gd name="T53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54">
                    <a:moveTo>
                      <a:pt x="45" y="54"/>
                    </a:moveTo>
                    <a:cubicBezTo>
                      <a:pt x="46" y="54"/>
                      <a:pt x="46" y="51"/>
                      <a:pt x="48" y="51"/>
                    </a:cubicBezTo>
                    <a:cubicBezTo>
                      <a:pt x="51" y="51"/>
                      <a:pt x="49" y="49"/>
                      <a:pt x="51" y="48"/>
                    </a:cubicBezTo>
                    <a:cubicBezTo>
                      <a:pt x="54" y="47"/>
                      <a:pt x="54" y="47"/>
                      <a:pt x="54" y="44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4" y="42"/>
                      <a:pt x="51" y="37"/>
                      <a:pt x="50" y="36"/>
                    </a:cubicBezTo>
                    <a:cubicBezTo>
                      <a:pt x="49" y="32"/>
                      <a:pt x="47" y="28"/>
                      <a:pt x="45" y="25"/>
                    </a:cubicBezTo>
                    <a:cubicBezTo>
                      <a:pt x="43" y="22"/>
                      <a:pt x="42" y="18"/>
                      <a:pt x="40" y="16"/>
                    </a:cubicBezTo>
                    <a:cubicBezTo>
                      <a:pt x="39" y="15"/>
                      <a:pt x="37" y="9"/>
                      <a:pt x="38" y="8"/>
                    </a:cubicBezTo>
                    <a:cubicBezTo>
                      <a:pt x="38" y="8"/>
                      <a:pt x="46" y="22"/>
                      <a:pt x="47" y="22"/>
                    </a:cubicBezTo>
                    <a:cubicBezTo>
                      <a:pt x="48" y="22"/>
                      <a:pt x="49" y="19"/>
                      <a:pt x="49" y="19"/>
                    </a:cubicBezTo>
                    <a:cubicBezTo>
                      <a:pt x="49" y="17"/>
                      <a:pt x="49" y="15"/>
                      <a:pt x="48" y="14"/>
                    </a:cubicBezTo>
                    <a:cubicBezTo>
                      <a:pt x="48" y="10"/>
                      <a:pt x="47" y="6"/>
                      <a:pt x="47" y="2"/>
                    </a:cubicBezTo>
                    <a:cubicBezTo>
                      <a:pt x="45" y="4"/>
                      <a:pt x="40" y="4"/>
                      <a:pt x="38" y="2"/>
                    </a:cubicBezTo>
                    <a:cubicBezTo>
                      <a:pt x="34" y="0"/>
                      <a:pt x="29" y="1"/>
                      <a:pt x="25" y="3"/>
                    </a:cubicBezTo>
                    <a:cubicBezTo>
                      <a:pt x="22" y="5"/>
                      <a:pt x="19" y="4"/>
                      <a:pt x="16" y="3"/>
                    </a:cubicBezTo>
                    <a:cubicBezTo>
                      <a:pt x="12" y="2"/>
                      <a:pt x="8" y="2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2" y="1"/>
                      <a:pt x="2" y="2"/>
                      <a:pt x="1" y="3"/>
                    </a:cubicBezTo>
                    <a:cubicBezTo>
                      <a:pt x="0" y="4"/>
                      <a:pt x="3" y="5"/>
                      <a:pt x="2" y="7"/>
                    </a:cubicBezTo>
                    <a:cubicBezTo>
                      <a:pt x="1" y="8"/>
                      <a:pt x="1" y="9"/>
                      <a:pt x="1" y="11"/>
                    </a:cubicBezTo>
                    <a:cubicBezTo>
                      <a:pt x="2" y="11"/>
                      <a:pt x="2" y="12"/>
                      <a:pt x="2" y="13"/>
                    </a:cubicBezTo>
                    <a:cubicBezTo>
                      <a:pt x="2" y="17"/>
                      <a:pt x="2" y="21"/>
                      <a:pt x="2" y="25"/>
                    </a:cubicBezTo>
                    <a:cubicBezTo>
                      <a:pt x="2" y="28"/>
                      <a:pt x="2" y="52"/>
                      <a:pt x="2" y="52"/>
                    </a:cubicBezTo>
                    <a:cubicBezTo>
                      <a:pt x="13" y="52"/>
                      <a:pt x="23" y="52"/>
                      <a:pt x="34" y="52"/>
                    </a:cubicBezTo>
                    <a:cubicBezTo>
                      <a:pt x="36" y="52"/>
                      <a:pt x="38" y="52"/>
                      <a:pt x="40" y="52"/>
                    </a:cubicBezTo>
                    <a:cubicBezTo>
                      <a:pt x="42" y="52"/>
                      <a:pt x="43" y="54"/>
                      <a:pt x="45" y="5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2" name="Freeform 771">
                <a:extLst>
                  <a:ext uri="{FF2B5EF4-FFF2-40B4-BE49-F238E27FC236}">
                    <a16:creationId xmlns:a16="http://schemas.microsoft.com/office/drawing/2014/main" id="{B298D425-429A-4341-B84B-C84346417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1166" y="6127803"/>
                <a:ext cx="205617" cy="420417"/>
              </a:xfrm>
              <a:custGeom>
                <a:avLst/>
                <a:gdLst>
                  <a:gd name="T0" fmla="*/ 14 w 20"/>
                  <a:gd name="T1" fmla="*/ 34 h 39"/>
                  <a:gd name="T2" fmla="*/ 17 w 20"/>
                  <a:gd name="T3" fmla="*/ 30 h 39"/>
                  <a:gd name="T4" fmla="*/ 20 w 20"/>
                  <a:gd name="T5" fmla="*/ 27 h 39"/>
                  <a:gd name="T6" fmla="*/ 20 w 20"/>
                  <a:gd name="T7" fmla="*/ 24 h 39"/>
                  <a:gd name="T8" fmla="*/ 19 w 20"/>
                  <a:gd name="T9" fmla="*/ 23 h 39"/>
                  <a:gd name="T10" fmla="*/ 17 w 20"/>
                  <a:gd name="T11" fmla="*/ 20 h 39"/>
                  <a:gd name="T12" fmla="*/ 14 w 20"/>
                  <a:gd name="T13" fmla="*/ 20 h 39"/>
                  <a:gd name="T14" fmla="*/ 16 w 20"/>
                  <a:gd name="T15" fmla="*/ 16 h 39"/>
                  <a:gd name="T16" fmla="*/ 17 w 20"/>
                  <a:gd name="T17" fmla="*/ 10 h 39"/>
                  <a:gd name="T18" fmla="*/ 15 w 20"/>
                  <a:gd name="T19" fmla="*/ 6 h 39"/>
                  <a:gd name="T20" fmla="*/ 18 w 20"/>
                  <a:gd name="T21" fmla="*/ 4 h 39"/>
                  <a:gd name="T22" fmla="*/ 18 w 20"/>
                  <a:gd name="T23" fmla="*/ 1 h 39"/>
                  <a:gd name="T24" fmla="*/ 15 w 20"/>
                  <a:gd name="T25" fmla="*/ 3 h 39"/>
                  <a:gd name="T26" fmla="*/ 14 w 20"/>
                  <a:gd name="T27" fmla="*/ 2 h 39"/>
                  <a:gd name="T28" fmla="*/ 11 w 20"/>
                  <a:gd name="T29" fmla="*/ 0 h 39"/>
                  <a:gd name="T30" fmla="*/ 5 w 20"/>
                  <a:gd name="T31" fmla="*/ 4 h 39"/>
                  <a:gd name="T32" fmla="*/ 2 w 20"/>
                  <a:gd name="T33" fmla="*/ 17 h 39"/>
                  <a:gd name="T34" fmla="*/ 1 w 20"/>
                  <a:gd name="T35" fmla="*/ 21 h 39"/>
                  <a:gd name="T36" fmla="*/ 4 w 20"/>
                  <a:gd name="T37" fmla="*/ 26 h 39"/>
                  <a:gd name="T38" fmla="*/ 8 w 20"/>
                  <a:gd name="T39" fmla="*/ 30 h 39"/>
                  <a:gd name="T40" fmla="*/ 10 w 20"/>
                  <a:gd name="T41" fmla="*/ 39 h 39"/>
                  <a:gd name="T42" fmla="*/ 14 w 20"/>
                  <a:gd name="T43" fmla="*/ 34 h 39"/>
                  <a:gd name="T44" fmla="*/ 14 w 20"/>
                  <a:gd name="T45" fmla="*/ 3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" h="39">
                    <a:moveTo>
                      <a:pt x="14" y="34"/>
                    </a:moveTo>
                    <a:cubicBezTo>
                      <a:pt x="12" y="32"/>
                      <a:pt x="16" y="30"/>
                      <a:pt x="17" y="30"/>
                    </a:cubicBezTo>
                    <a:cubicBezTo>
                      <a:pt x="19" y="29"/>
                      <a:pt x="20" y="28"/>
                      <a:pt x="20" y="27"/>
                    </a:cubicBezTo>
                    <a:cubicBezTo>
                      <a:pt x="20" y="26"/>
                      <a:pt x="20" y="25"/>
                      <a:pt x="20" y="24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8" y="22"/>
                      <a:pt x="18" y="21"/>
                      <a:pt x="17" y="20"/>
                    </a:cubicBezTo>
                    <a:cubicBezTo>
                      <a:pt x="16" y="20"/>
                      <a:pt x="15" y="21"/>
                      <a:pt x="14" y="20"/>
                    </a:cubicBezTo>
                    <a:cubicBezTo>
                      <a:pt x="11" y="18"/>
                      <a:pt x="14" y="17"/>
                      <a:pt x="16" y="16"/>
                    </a:cubicBezTo>
                    <a:cubicBezTo>
                      <a:pt x="18" y="15"/>
                      <a:pt x="19" y="12"/>
                      <a:pt x="17" y="10"/>
                    </a:cubicBezTo>
                    <a:cubicBezTo>
                      <a:pt x="17" y="9"/>
                      <a:pt x="14" y="7"/>
                      <a:pt x="15" y="6"/>
                    </a:cubicBezTo>
                    <a:cubicBezTo>
                      <a:pt x="16" y="5"/>
                      <a:pt x="17" y="5"/>
                      <a:pt x="18" y="4"/>
                    </a:cubicBezTo>
                    <a:cubicBezTo>
                      <a:pt x="18" y="4"/>
                      <a:pt x="18" y="1"/>
                      <a:pt x="18" y="1"/>
                    </a:cubicBezTo>
                    <a:cubicBezTo>
                      <a:pt x="17" y="1"/>
                      <a:pt x="16" y="4"/>
                      <a:pt x="15" y="3"/>
                    </a:cubicBezTo>
                    <a:cubicBezTo>
                      <a:pt x="15" y="3"/>
                      <a:pt x="14" y="2"/>
                      <a:pt x="14" y="2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9" y="1"/>
                      <a:pt x="6" y="2"/>
                      <a:pt x="5" y="4"/>
                    </a:cubicBezTo>
                    <a:cubicBezTo>
                      <a:pt x="3" y="8"/>
                      <a:pt x="5" y="14"/>
                      <a:pt x="2" y="17"/>
                    </a:cubicBezTo>
                    <a:cubicBezTo>
                      <a:pt x="0" y="19"/>
                      <a:pt x="0" y="19"/>
                      <a:pt x="1" y="21"/>
                    </a:cubicBezTo>
                    <a:cubicBezTo>
                      <a:pt x="1" y="23"/>
                      <a:pt x="4" y="24"/>
                      <a:pt x="4" y="26"/>
                    </a:cubicBezTo>
                    <a:cubicBezTo>
                      <a:pt x="5" y="28"/>
                      <a:pt x="8" y="29"/>
                      <a:pt x="8" y="30"/>
                    </a:cubicBezTo>
                    <a:cubicBezTo>
                      <a:pt x="9" y="33"/>
                      <a:pt x="10" y="37"/>
                      <a:pt x="10" y="39"/>
                    </a:cubicBezTo>
                    <a:cubicBezTo>
                      <a:pt x="12" y="39"/>
                      <a:pt x="16" y="37"/>
                      <a:pt x="14" y="34"/>
                    </a:cubicBezTo>
                    <a:cubicBezTo>
                      <a:pt x="13" y="33"/>
                      <a:pt x="15" y="35"/>
                      <a:pt x="14" y="3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3" name="Freeform 772">
                <a:extLst>
                  <a:ext uri="{FF2B5EF4-FFF2-40B4-BE49-F238E27FC236}">
                    <a16:creationId xmlns:a16="http://schemas.microsoft.com/office/drawing/2014/main" id="{6503C170-523C-D241-BE0B-D95F7D5396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41780" y="6374887"/>
                <a:ext cx="777151" cy="792893"/>
              </a:xfrm>
              <a:custGeom>
                <a:avLst/>
                <a:gdLst>
                  <a:gd name="T0" fmla="*/ 21 w 76"/>
                  <a:gd name="T1" fmla="*/ 55 h 73"/>
                  <a:gd name="T2" fmla="*/ 25 w 76"/>
                  <a:gd name="T3" fmla="*/ 57 h 73"/>
                  <a:gd name="T4" fmla="*/ 28 w 76"/>
                  <a:gd name="T5" fmla="*/ 55 h 73"/>
                  <a:gd name="T6" fmla="*/ 33 w 76"/>
                  <a:gd name="T7" fmla="*/ 53 h 73"/>
                  <a:gd name="T8" fmla="*/ 44 w 76"/>
                  <a:gd name="T9" fmla="*/ 59 h 73"/>
                  <a:gd name="T10" fmla="*/ 70 w 76"/>
                  <a:gd name="T11" fmla="*/ 73 h 73"/>
                  <a:gd name="T12" fmla="*/ 71 w 76"/>
                  <a:gd name="T13" fmla="*/ 71 h 73"/>
                  <a:gd name="T14" fmla="*/ 75 w 76"/>
                  <a:gd name="T15" fmla="*/ 71 h 73"/>
                  <a:gd name="T16" fmla="*/ 75 w 76"/>
                  <a:gd name="T17" fmla="*/ 66 h 73"/>
                  <a:gd name="T18" fmla="*/ 75 w 76"/>
                  <a:gd name="T19" fmla="*/ 44 h 73"/>
                  <a:gd name="T20" fmla="*/ 75 w 76"/>
                  <a:gd name="T21" fmla="*/ 24 h 73"/>
                  <a:gd name="T22" fmla="*/ 75 w 76"/>
                  <a:gd name="T23" fmla="*/ 20 h 73"/>
                  <a:gd name="T24" fmla="*/ 74 w 76"/>
                  <a:gd name="T25" fmla="*/ 17 h 73"/>
                  <a:gd name="T26" fmla="*/ 76 w 76"/>
                  <a:gd name="T27" fmla="*/ 14 h 73"/>
                  <a:gd name="T28" fmla="*/ 74 w 76"/>
                  <a:gd name="T29" fmla="*/ 11 h 73"/>
                  <a:gd name="T30" fmla="*/ 76 w 76"/>
                  <a:gd name="T31" fmla="*/ 8 h 73"/>
                  <a:gd name="T32" fmla="*/ 67 w 76"/>
                  <a:gd name="T33" fmla="*/ 5 h 73"/>
                  <a:gd name="T34" fmla="*/ 61 w 76"/>
                  <a:gd name="T35" fmla="*/ 2 h 73"/>
                  <a:gd name="T36" fmla="*/ 51 w 76"/>
                  <a:gd name="T37" fmla="*/ 6 h 73"/>
                  <a:gd name="T38" fmla="*/ 51 w 76"/>
                  <a:gd name="T39" fmla="*/ 9 h 73"/>
                  <a:gd name="T40" fmla="*/ 50 w 76"/>
                  <a:gd name="T41" fmla="*/ 14 h 73"/>
                  <a:gd name="T42" fmla="*/ 41 w 76"/>
                  <a:gd name="T43" fmla="*/ 13 h 73"/>
                  <a:gd name="T44" fmla="*/ 36 w 76"/>
                  <a:gd name="T45" fmla="*/ 12 h 73"/>
                  <a:gd name="T46" fmla="*/ 31 w 76"/>
                  <a:gd name="T47" fmla="*/ 10 h 73"/>
                  <a:gd name="T48" fmla="*/ 29 w 76"/>
                  <a:gd name="T49" fmla="*/ 6 h 73"/>
                  <a:gd name="T50" fmla="*/ 23 w 76"/>
                  <a:gd name="T51" fmla="*/ 3 h 73"/>
                  <a:gd name="T52" fmla="*/ 17 w 76"/>
                  <a:gd name="T53" fmla="*/ 2 h 73"/>
                  <a:gd name="T54" fmla="*/ 11 w 76"/>
                  <a:gd name="T55" fmla="*/ 0 h 73"/>
                  <a:gd name="T56" fmla="*/ 11 w 76"/>
                  <a:gd name="T57" fmla="*/ 4 h 73"/>
                  <a:gd name="T58" fmla="*/ 9 w 76"/>
                  <a:gd name="T59" fmla="*/ 6 h 73"/>
                  <a:gd name="T60" fmla="*/ 5 w 76"/>
                  <a:gd name="T61" fmla="*/ 8 h 73"/>
                  <a:gd name="T62" fmla="*/ 5 w 76"/>
                  <a:gd name="T63" fmla="*/ 14 h 73"/>
                  <a:gd name="T64" fmla="*/ 1 w 76"/>
                  <a:gd name="T65" fmla="*/ 17 h 73"/>
                  <a:gd name="T66" fmla="*/ 3 w 76"/>
                  <a:gd name="T67" fmla="*/ 21 h 73"/>
                  <a:gd name="T68" fmla="*/ 3 w 76"/>
                  <a:gd name="T69" fmla="*/ 26 h 73"/>
                  <a:gd name="T70" fmla="*/ 3 w 76"/>
                  <a:gd name="T71" fmla="*/ 31 h 73"/>
                  <a:gd name="T72" fmla="*/ 3 w 76"/>
                  <a:gd name="T73" fmla="*/ 34 h 73"/>
                  <a:gd name="T74" fmla="*/ 3 w 76"/>
                  <a:gd name="T75" fmla="*/ 37 h 73"/>
                  <a:gd name="T76" fmla="*/ 1 w 76"/>
                  <a:gd name="T77" fmla="*/ 40 h 73"/>
                  <a:gd name="T78" fmla="*/ 4 w 76"/>
                  <a:gd name="T79" fmla="*/ 46 h 73"/>
                  <a:gd name="T80" fmla="*/ 7 w 76"/>
                  <a:gd name="T81" fmla="*/ 48 h 73"/>
                  <a:gd name="T82" fmla="*/ 11 w 76"/>
                  <a:gd name="T83" fmla="*/ 49 h 73"/>
                  <a:gd name="T84" fmla="*/ 14 w 76"/>
                  <a:gd name="T85" fmla="*/ 53 h 73"/>
                  <a:gd name="T86" fmla="*/ 21 w 76"/>
                  <a:gd name="T87" fmla="*/ 55 h 73"/>
                  <a:gd name="T88" fmla="*/ 21 w 76"/>
                  <a:gd name="T89" fmla="*/ 5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6" h="73">
                    <a:moveTo>
                      <a:pt x="21" y="55"/>
                    </a:moveTo>
                    <a:cubicBezTo>
                      <a:pt x="21" y="56"/>
                      <a:pt x="24" y="58"/>
                      <a:pt x="25" y="57"/>
                    </a:cubicBezTo>
                    <a:cubicBezTo>
                      <a:pt x="26" y="56"/>
                      <a:pt x="27" y="56"/>
                      <a:pt x="28" y="55"/>
                    </a:cubicBezTo>
                    <a:cubicBezTo>
                      <a:pt x="29" y="55"/>
                      <a:pt x="32" y="53"/>
                      <a:pt x="33" y="53"/>
                    </a:cubicBezTo>
                    <a:cubicBezTo>
                      <a:pt x="37" y="55"/>
                      <a:pt x="40" y="57"/>
                      <a:pt x="44" y="59"/>
                    </a:cubicBezTo>
                    <a:cubicBezTo>
                      <a:pt x="53" y="64"/>
                      <a:pt x="61" y="69"/>
                      <a:pt x="70" y="73"/>
                    </a:cubicBezTo>
                    <a:cubicBezTo>
                      <a:pt x="70" y="71"/>
                      <a:pt x="69" y="71"/>
                      <a:pt x="71" y="71"/>
                    </a:cubicBezTo>
                    <a:cubicBezTo>
                      <a:pt x="71" y="71"/>
                      <a:pt x="75" y="71"/>
                      <a:pt x="75" y="71"/>
                    </a:cubicBezTo>
                    <a:cubicBezTo>
                      <a:pt x="75" y="69"/>
                      <a:pt x="75" y="68"/>
                      <a:pt x="75" y="66"/>
                    </a:cubicBezTo>
                    <a:cubicBezTo>
                      <a:pt x="75" y="59"/>
                      <a:pt x="75" y="52"/>
                      <a:pt x="75" y="44"/>
                    </a:cubicBezTo>
                    <a:cubicBezTo>
                      <a:pt x="75" y="37"/>
                      <a:pt x="75" y="30"/>
                      <a:pt x="75" y="24"/>
                    </a:cubicBezTo>
                    <a:cubicBezTo>
                      <a:pt x="75" y="22"/>
                      <a:pt x="75" y="21"/>
                      <a:pt x="75" y="20"/>
                    </a:cubicBezTo>
                    <a:cubicBezTo>
                      <a:pt x="74" y="19"/>
                      <a:pt x="74" y="18"/>
                      <a:pt x="74" y="17"/>
                    </a:cubicBezTo>
                    <a:cubicBezTo>
                      <a:pt x="74" y="16"/>
                      <a:pt x="76" y="15"/>
                      <a:pt x="76" y="14"/>
                    </a:cubicBezTo>
                    <a:cubicBezTo>
                      <a:pt x="76" y="13"/>
                      <a:pt x="74" y="12"/>
                      <a:pt x="74" y="11"/>
                    </a:cubicBezTo>
                    <a:cubicBezTo>
                      <a:pt x="74" y="10"/>
                      <a:pt x="75" y="9"/>
                      <a:pt x="76" y="8"/>
                    </a:cubicBezTo>
                    <a:cubicBezTo>
                      <a:pt x="73" y="6"/>
                      <a:pt x="70" y="7"/>
                      <a:pt x="67" y="5"/>
                    </a:cubicBezTo>
                    <a:cubicBezTo>
                      <a:pt x="65" y="4"/>
                      <a:pt x="64" y="2"/>
                      <a:pt x="61" y="2"/>
                    </a:cubicBezTo>
                    <a:cubicBezTo>
                      <a:pt x="57" y="2"/>
                      <a:pt x="53" y="3"/>
                      <a:pt x="51" y="6"/>
                    </a:cubicBezTo>
                    <a:cubicBezTo>
                      <a:pt x="50" y="7"/>
                      <a:pt x="50" y="8"/>
                      <a:pt x="51" y="9"/>
                    </a:cubicBezTo>
                    <a:cubicBezTo>
                      <a:pt x="52" y="11"/>
                      <a:pt x="51" y="12"/>
                      <a:pt x="50" y="14"/>
                    </a:cubicBezTo>
                    <a:cubicBezTo>
                      <a:pt x="48" y="17"/>
                      <a:pt x="44" y="15"/>
                      <a:pt x="41" y="13"/>
                    </a:cubicBezTo>
                    <a:cubicBezTo>
                      <a:pt x="39" y="13"/>
                      <a:pt x="38" y="12"/>
                      <a:pt x="36" y="12"/>
                    </a:cubicBezTo>
                    <a:cubicBezTo>
                      <a:pt x="34" y="11"/>
                      <a:pt x="32" y="12"/>
                      <a:pt x="31" y="10"/>
                    </a:cubicBezTo>
                    <a:cubicBezTo>
                      <a:pt x="30" y="9"/>
                      <a:pt x="30" y="7"/>
                      <a:pt x="29" y="6"/>
                    </a:cubicBezTo>
                    <a:cubicBezTo>
                      <a:pt x="28" y="4"/>
                      <a:pt x="25" y="4"/>
                      <a:pt x="23" y="3"/>
                    </a:cubicBezTo>
                    <a:cubicBezTo>
                      <a:pt x="21" y="2"/>
                      <a:pt x="19" y="2"/>
                      <a:pt x="17" y="2"/>
                    </a:cubicBezTo>
                    <a:cubicBezTo>
                      <a:pt x="15" y="2"/>
                      <a:pt x="14" y="1"/>
                      <a:pt x="11" y="0"/>
                    </a:cubicBezTo>
                    <a:cubicBezTo>
                      <a:pt x="11" y="1"/>
                      <a:pt x="11" y="2"/>
                      <a:pt x="11" y="4"/>
                    </a:cubicBezTo>
                    <a:cubicBezTo>
                      <a:pt x="11" y="5"/>
                      <a:pt x="11" y="4"/>
                      <a:pt x="9" y="6"/>
                    </a:cubicBezTo>
                    <a:cubicBezTo>
                      <a:pt x="8" y="7"/>
                      <a:pt x="7" y="7"/>
                      <a:pt x="5" y="8"/>
                    </a:cubicBezTo>
                    <a:cubicBezTo>
                      <a:pt x="3" y="10"/>
                      <a:pt x="6" y="12"/>
                      <a:pt x="5" y="14"/>
                    </a:cubicBezTo>
                    <a:cubicBezTo>
                      <a:pt x="4" y="16"/>
                      <a:pt x="1" y="16"/>
                      <a:pt x="1" y="17"/>
                    </a:cubicBezTo>
                    <a:cubicBezTo>
                      <a:pt x="1" y="19"/>
                      <a:pt x="2" y="20"/>
                      <a:pt x="3" y="21"/>
                    </a:cubicBezTo>
                    <a:cubicBezTo>
                      <a:pt x="3" y="23"/>
                      <a:pt x="3" y="25"/>
                      <a:pt x="3" y="26"/>
                    </a:cubicBezTo>
                    <a:cubicBezTo>
                      <a:pt x="3" y="28"/>
                      <a:pt x="4" y="29"/>
                      <a:pt x="3" y="31"/>
                    </a:cubicBezTo>
                    <a:cubicBezTo>
                      <a:pt x="3" y="32"/>
                      <a:pt x="3" y="33"/>
                      <a:pt x="3" y="34"/>
                    </a:cubicBezTo>
                    <a:cubicBezTo>
                      <a:pt x="3" y="35"/>
                      <a:pt x="4" y="36"/>
                      <a:pt x="3" y="37"/>
                    </a:cubicBezTo>
                    <a:cubicBezTo>
                      <a:pt x="3" y="38"/>
                      <a:pt x="0" y="38"/>
                      <a:pt x="1" y="40"/>
                    </a:cubicBezTo>
                    <a:cubicBezTo>
                      <a:pt x="3" y="42"/>
                      <a:pt x="4" y="43"/>
                      <a:pt x="4" y="46"/>
                    </a:cubicBezTo>
                    <a:cubicBezTo>
                      <a:pt x="4" y="48"/>
                      <a:pt x="6" y="47"/>
                      <a:pt x="7" y="48"/>
                    </a:cubicBezTo>
                    <a:cubicBezTo>
                      <a:pt x="9" y="48"/>
                      <a:pt x="10" y="48"/>
                      <a:pt x="11" y="49"/>
                    </a:cubicBezTo>
                    <a:cubicBezTo>
                      <a:pt x="12" y="50"/>
                      <a:pt x="13" y="52"/>
                      <a:pt x="14" y="53"/>
                    </a:cubicBezTo>
                    <a:cubicBezTo>
                      <a:pt x="16" y="54"/>
                      <a:pt x="19" y="53"/>
                      <a:pt x="21" y="55"/>
                    </a:cubicBezTo>
                    <a:cubicBezTo>
                      <a:pt x="22" y="56"/>
                      <a:pt x="20" y="54"/>
                      <a:pt x="21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4" name="Freeform 773">
                <a:extLst>
                  <a:ext uri="{FF2B5EF4-FFF2-40B4-BE49-F238E27FC236}">
                    <a16:creationId xmlns:a16="http://schemas.microsoft.com/office/drawing/2014/main" id="{FCFE9523-9A1D-F445-885B-58D228CFB9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3550" y="6710485"/>
                <a:ext cx="428652" cy="368788"/>
              </a:xfrm>
              <a:custGeom>
                <a:avLst/>
                <a:gdLst>
                  <a:gd name="T0" fmla="*/ 19 w 42"/>
                  <a:gd name="T1" fmla="*/ 34 h 34"/>
                  <a:gd name="T2" fmla="*/ 20 w 42"/>
                  <a:gd name="T3" fmla="*/ 25 h 34"/>
                  <a:gd name="T4" fmla="*/ 24 w 42"/>
                  <a:gd name="T5" fmla="*/ 22 h 34"/>
                  <a:gd name="T6" fmla="*/ 25 w 42"/>
                  <a:gd name="T7" fmla="*/ 20 h 34"/>
                  <a:gd name="T8" fmla="*/ 25 w 42"/>
                  <a:gd name="T9" fmla="*/ 9 h 34"/>
                  <a:gd name="T10" fmla="*/ 32 w 42"/>
                  <a:gd name="T11" fmla="*/ 9 h 34"/>
                  <a:gd name="T12" fmla="*/ 41 w 42"/>
                  <a:gd name="T13" fmla="*/ 9 h 34"/>
                  <a:gd name="T14" fmla="*/ 42 w 42"/>
                  <a:gd name="T15" fmla="*/ 2 h 34"/>
                  <a:gd name="T16" fmla="*/ 40 w 42"/>
                  <a:gd name="T17" fmla="*/ 0 h 34"/>
                  <a:gd name="T18" fmla="*/ 20 w 42"/>
                  <a:gd name="T19" fmla="*/ 0 h 34"/>
                  <a:gd name="T20" fmla="*/ 15 w 42"/>
                  <a:gd name="T21" fmla="*/ 6 h 34"/>
                  <a:gd name="T22" fmla="*/ 10 w 42"/>
                  <a:gd name="T23" fmla="*/ 17 h 34"/>
                  <a:gd name="T24" fmla="*/ 8 w 42"/>
                  <a:gd name="T25" fmla="*/ 18 h 34"/>
                  <a:gd name="T26" fmla="*/ 4 w 42"/>
                  <a:gd name="T27" fmla="*/ 25 h 34"/>
                  <a:gd name="T28" fmla="*/ 0 w 42"/>
                  <a:gd name="T29" fmla="*/ 34 h 34"/>
                  <a:gd name="T30" fmla="*/ 19 w 42"/>
                  <a:gd name="T31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34">
                    <a:moveTo>
                      <a:pt x="19" y="34"/>
                    </a:moveTo>
                    <a:cubicBezTo>
                      <a:pt x="19" y="31"/>
                      <a:pt x="18" y="26"/>
                      <a:pt x="20" y="25"/>
                    </a:cubicBezTo>
                    <a:cubicBezTo>
                      <a:pt x="21" y="24"/>
                      <a:pt x="23" y="23"/>
                      <a:pt x="24" y="22"/>
                    </a:cubicBezTo>
                    <a:cubicBezTo>
                      <a:pt x="25" y="22"/>
                      <a:pt x="25" y="20"/>
                      <a:pt x="25" y="20"/>
                    </a:cubicBezTo>
                    <a:cubicBezTo>
                      <a:pt x="25" y="16"/>
                      <a:pt x="25" y="13"/>
                      <a:pt x="25" y="9"/>
                    </a:cubicBezTo>
                    <a:cubicBezTo>
                      <a:pt x="25" y="9"/>
                      <a:pt x="31" y="9"/>
                      <a:pt x="32" y="9"/>
                    </a:cubicBezTo>
                    <a:cubicBezTo>
                      <a:pt x="35" y="9"/>
                      <a:pt x="38" y="9"/>
                      <a:pt x="41" y="9"/>
                    </a:cubicBezTo>
                    <a:cubicBezTo>
                      <a:pt x="42" y="9"/>
                      <a:pt x="42" y="3"/>
                      <a:pt x="42" y="2"/>
                    </a:cubicBezTo>
                    <a:cubicBezTo>
                      <a:pt x="42" y="0"/>
                      <a:pt x="42" y="0"/>
                      <a:pt x="40" y="0"/>
                    </a:cubicBezTo>
                    <a:cubicBezTo>
                      <a:pt x="33" y="0"/>
                      <a:pt x="27" y="0"/>
                      <a:pt x="20" y="0"/>
                    </a:cubicBezTo>
                    <a:cubicBezTo>
                      <a:pt x="18" y="2"/>
                      <a:pt x="17" y="4"/>
                      <a:pt x="15" y="6"/>
                    </a:cubicBezTo>
                    <a:cubicBezTo>
                      <a:pt x="11" y="9"/>
                      <a:pt x="11" y="12"/>
                      <a:pt x="10" y="17"/>
                    </a:cubicBezTo>
                    <a:cubicBezTo>
                      <a:pt x="10" y="17"/>
                      <a:pt x="9" y="18"/>
                      <a:pt x="8" y="18"/>
                    </a:cubicBezTo>
                    <a:cubicBezTo>
                      <a:pt x="6" y="20"/>
                      <a:pt x="5" y="22"/>
                      <a:pt x="4" y="25"/>
                    </a:cubicBezTo>
                    <a:cubicBezTo>
                      <a:pt x="2" y="28"/>
                      <a:pt x="0" y="30"/>
                      <a:pt x="0" y="34"/>
                    </a:cubicBezTo>
                    <a:cubicBezTo>
                      <a:pt x="6" y="34"/>
                      <a:pt x="13" y="34"/>
                      <a:pt x="19" y="3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5" name="Freeform 774">
                <a:extLst>
                  <a:ext uri="{FF2B5EF4-FFF2-40B4-BE49-F238E27FC236}">
                    <a16:creationId xmlns:a16="http://schemas.microsoft.com/office/drawing/2014/main" id="{36E96369-4178-B844-9729-EE08E70FD1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09162" y="6190495"/>
                <a:ext cx="613353" cy="519990"/>
              </a:xfrm>
              <a:custGeom>
                <a:avLst/>
                <a:gdLst>
                  <a:gd name="T0" fmla="*/ 22 w 60"/>
                  <a:gd name="T1" fmla="*/ 48 h 48"/>
                  <a:gd name="T2" fmla="*/ 23 w 60"/>
                  <a:gd name="T3" fmla="*/ 41 h 48"/>
                  <a:gd name="T4" fmla="*/ 29 w 60"/>
                  <a:gd name="T5" fmla="*/ 37 h 48"/>
                  <a:gd name="T6" fmla="*/ 33 w 60"/>
                  <a:gd name="T7" fmla="*/ 37 h 48"/>
                  <a:gd name="T8" fmla="*/ 38 w 60"/>
                  <a:gd name="T9" fmla="*/ 35 h 48"/>
                  <a:gd name="T10" fmla="*/ 40 w 60"/>
                  <a:gd name="T11" fmla="*/ 32 h 48"/>
                  <a:gd name="T12" fmla="*/ 45 w 60"/>
                  <a:gd name="T13" fmla="*/ 31 h 48"/>
                  <a:gd name="T14" fmla="*/ 46 w 60"/>
                  <a:gd name="T15" fmla="*/ 28 h 48"/>
                  <a:gd name="T16" fmla="*/ 50 w 60"/>
                  <a:gd name="T17" fmla="*/ 25 h 48"/>
                  <a:gd name="T18" fmla="*/ 53 w 60"/>
                  <a:gd name="T19" fmla="*/ 23 h 48"/>
                  <a:gd name="T20" fmla="*/ 58 w 60"/>
                  <a:gd name="T21" fmla="*/ 24 h 48"/>
                  <a:gd name="T22" fmla="*/ 56 w 60"/>
                  <a:gd name="T23" fmla="*/ 16 h 48"/>
                  <a:gd name="T24" fmla="*/ 56 w 60"/>
                  <a:gd name="T25" fmla="*/ 10 h 48"/>
                  <a:gd name="T26" fmla="*/ 55 w 60"/>
                  <a:gd name="T27" fmla="*/ 7 h 48"/>
                  <a:gd name="T28" fmla="*/ 51 w 60"/>
                  <a:gd name="T29" fmla="*/ 6 h 48"/>
                  <a:gd name="T30" fmla="*/ 47 w 60"/>
                  <a:gd name="T31" fmla="*/ 6 h 48"/>
                  <a:gd name="T32" fmla="*/ 42 w 60"/>
                  <a:gd name="T33" fmla="*/ 6 h 48"/>
                  <a:gd name="T34" fmla="*/ 35 w 60"/>
                  <a:gd name="T35" fmla="*/ 4 h 48"/>
                  <a:gd name="T36" fmla="*/ 30 w 60"/>
                  <a:gd name="T37" fmla="*/ 13 h 48"/>
                  <a:gd name="T38" fmla="*/ 20 w 60"/>
                  <a:gd name="T39" fmla="*/ 19 h 48"/>
                  <a:gd name="T40" fmla="*/ 16 w 60"/>
                  <a:gd name="T41" fmla="*/ 27 h 48"/>
                  <a:gd name="T42" fmla="*/ 16 w 60"/>
                  <a:gd name="T43" fmla="*/ 35 h 48"/>
                  <a:gd name="T44" fmla="*/ 14 w 60"/>
                  <a:gd name="T45" fmla="*/ 39 h 48"/>
                  <a:gd name="T46" fmla="*/ 9 w 60"/>
                  <a:gd name="T47" fmla="*/ 42 h 48"/>
                  <a:gd name="T48" fmla="*/ 5 w 60"/>
                  <a:gd name="T49" fmla="*/ 45 h 48"/>
                  <a:gd name="T50" fmla="*/ 0 w 60"/>
                  <a:gd name="T51" fmla="*/ 48 h 48"/>
                  <a:gd name="T52" fmla="*/ 22 w 60"/>
                  <a:gd name="T53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0" h="48">
                    <a:moveTo>
                      <a:pt x="22" y="48"/>
                    </a:moveTo>
                    <a:cubicBezTo>
                      <a:pt x="22" y="45"/>
                      <a:pt x="21" y="43"/>
                      <a:pt x="23" y="41"/>
                    </a:cubicBezTo>
                    <a:cubicBezTo>
                      <a:pt x="25" y="40"/>
                      <a:pt x="28" y="39"/>
                      <a:pt x="29" y="37"/>
                    </a:cubicBezTo>
                    <a:cubicBezTo>
                      <a:pt x="30" y="37"/>
                      <a:pt x="32" y="37"/>
                      <a:pt x="33" y="37"/>
                    </a:cubicBezTo>
                    <a:cubicBezTo>
                      <a:pt x="34" y="36"/>
                      <a:pt x="36" y="36"/>
                      <a:pt x="38" y="35"/>
                    </a:cubicBezTo>
                    <a:cubicBezTo>
                      <a:pt x="39" y="34"/>
                      <a:pt x="39" y="33"/>
                      <a:pt x="40" y="32"/>
                    </a:cubicBezTo>
                    <a:cubicBezTo>
                      <a:pt x="41" y="31"/>
                      <a:pt x="44" y="32"/>
                      <a:pt x="45" y="31"/>
                    </a:cubicBezTo>
                    <a:cubicBezTo>
                      <a:pt x="46" y="30"/>
                      <a:pt x="46" y="29"/>
                      <a:pt x="46" y="28"/>
                    </a:cubicBezTo>
                    <a:cubicBezTo>
                      <a:pt x="46" y="26"/>
                      <a:pt x="49" y="26"/>
                      <a:pt x="50" y="25"/>
                    </a:cubicBezTo>
                    <a:cubicBezTo>
                      <a:pt x="51" y="24"/>
                      <a:pt x="51" y="23"/>
                      <a:pt x="53" y="23"/>
                    </a:cubicBezTo>
                    <a:cubicBezTo>
                      <a:pt x="54" y="23"/>
                      <a:pt x="57" y="24"/>
                      <a:pt x="58" y="24"/>
                    </a:cubicBezTo>
                    <a:cubicBezTo>
                      <a:pt x="60" y="23"/>
                      <a:pt x="56" y="17"/>
                      <a:pt x="56" y="16"/>
                    </a:cubicBezTo>
                    <a:cubicBezTo>
                      <a:pt x="56" y="14"/>
                      <a:pt x="56" y="12"/>
                      <a:pt x="56" y="10"/>
                    </a:cubicBezTo>
                    <a:cubicBezTo>
                      <a:pt x="55" y="9"/>
                      <a:pt x="55" y="8"/>
                      <a:pt x="55" y="7"/>
                    </a:cubicBezTo>
                    <a:cubicBezTo>
                      <a:pt x="53" y="7"/>
                      <a:pt x="52" y="6"/>
                      <a:pt x="51" y="6"/>
                    </a:cubicBezTo>
                    <a:cubicBezTo>
                      <a:pt x="50" y="5"/>
                      <a:pt x="48" y="6"/>
                      <a:pt x="47" y="6"/>
                    </a:cubicBezTo>
                    <a:cubicBezTo>
                      <a:pt x="46" y="5"/>
                      <a:pt x="44" y="6"/>
                      <a:pt x="42" y="6"/>
                    </a:cubicBezTo>
                    <a:cubicBezTo>
                      <a:pt x="40" y="6"/>
                      <a:pt x="36" y="0"/>
                      <a:pt x="35" y="4"/>
                    </a:cubicBezTo>
                    <a:cubicBezTo>
                      <a:pt x="34" y="7"/>
                      <a:pt x="33" y="10"/>
                      <a:pt x="30" y="13"/>
                    </a:cubicBezTo>
                    <a:cubicBezTo>
                      <a:pt x="27" y="16"/>
                      <a:pt x="23" y="16"/>
                      <a:pt x="20" y="19"/>
                    </a:cubicBezTo>
                    <a:cubicBezTo>
                      <a:pt x="18" y="21"/>
                      <a:pt x="17" y="24"/>
                      <a:pt x="16" y="27"/>
                    </a:cubicBezTo>
                    <a:cubicBezTo>
                      <a:pt x="16" y="29"/>
                      <a:pt x="17" y="32"/>
                      <a:pt x="16" y="35"/>
                    </a:cubicBezTo>
                    <a:cubicBezTo>
                      <a:pt x="15" y="36"/>
                      <a:pt x="14" y="38"/>
                      <a:pt x="14" y="39"/>
                    </a:cubicBezTo>
                    <a:cubicBezTo>
                      <a:pt x="13" y="41"/>
                      <a:pt x="11" y="41"/>
                      <a:pt x="9" y="42"/>
                    </a:cubicBezTo>
                    <a:cubicBezTo>
                      <a:pt x="8" y="43"/>
                      <a:pt x="7" y="44"/>
                      <a:pt x="5" y="45"/>
                    </a:cubicBezTo>
                    <a:cubicBezTo>
                      <a:pt x="4" y="46"/>
                      <a:pt x="2" y="46"/>
                      <a:pt x="0" y="48"/>
                    </a:cubicBezTo>
                    <a:lnTo>
                      <a:pt x="22" y="48"/>
                    </a:ln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6" name="Freeform 775">
                <a:extLst>
                  <a:ext uri="{FF2B5EF4-FFF2-40B4-BE49-F238E27FC236}">
                    <a16:creationId xmlns:a16="http://schemas.microsoft.com/office/drawing/2014/main" id="{8CC255C4-8D2B-474E-9D80-4E95AE5C80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5233" y="6138865"/>
                <a:ext cx="1059431" cy="1069479"/>
              </a:xfrm>
              <a:custGeom>
                <a:avLst/>
                <a:gdLst>
                  <a:gd name="T0" fmla="*/ 35 w 104"/>
                  <a:gd name="T1" fmla="*/ 22 h 99"/>
                  <a:gd name="T2" fmla="*/ 36 w 104"/>
                  <a:gd name="T3" fmla="*/ 29 h 99"/>
                  <a:gd name="T4" fmla="*/ 31 w 104"/>
                  <a:gd name="T5" fmla="*/ 28 h 99"/>
                  <a:gd name="T6" fmla="*/ 29 w 104"/>
                  <a:gd name="T7" fmla="*/ 30 h 99"/>
                  <a:gd name="T8" fmla="*/ 26 w 104"/>
                  <a:gd name="T9" fmla="*/ 31 h 99"/>
                  <a:gd name="T10" fmla="*/ 24 w 104"/>
                  <a:gd name="T11" fmla="*/ 35 h 99"/>
                  <a:gd name="T12" fmla="*/ 20 w 104"/>
                  <a:gd name="T13" fmla="*/ 37 h 99"/>
                  <a:gd name="T14" fmla="*/ 17 w 104"/>
                  <a:gd name="T15" fmla="*/ 40 h 99"/>
                  <a:gd name="T16" fmla="*/ 11 w 104"/>
                  <a:gd name="T17" fmla="*/ 42 h 99"/>
                  <a:gd name="T18" fmla="*/ 8 w 104"/>
                  <a:gd name="T19" fmla="*/ 43 h 99"/>
                  <a:gd name="T20" fmla="*/ 4 w 104"/>
                  <a:gd name="T21" fmla="*/ 45 h 99"/>
                  <a:gd name="T22" fmla="*/ 1 w 104"/>
                  <a:gd name="T23" fmla="*/ 52 h 99"/>
                  <a:gd name="T24" fmla="*/ 2 w 104"/>
                  <a:gd name="T25" fmla="*/ 56 h 99"/>
                  <a:gd name="T26" fmla="*/ 6 w 104"/>
                  <a:gd name="T27" fmla="*/ 59 h 99"/>
                  <a:gd name="T28" fmla="*/ 37 w 104"/>
                  <a:gd name="T29" fmla="*/ 79 h 99"/>
                  <a:gd name="T30" fmla="*/ 48 w 104"/>
                  <a:gd name="T31" fmla="*/ 86 h 99"/>
                  <a:gd name="T32" fmla="*/ 49 w 104"/>
                  <a:gd name="T33" fmla="*/ 87 h 99"/>
                  <a:gd name="T34" fmla="*/ 58 w 104"/>
                  <a:gd name="T35" fmla="*/ 93 h 99"/>
                  <a:gd name="T36" fmla="*/ 61 w 104"/>
                  <a:gd name="T37" fmla="*/ 99 h 99"/>
                  <a:gd name="T38" fmla="*/ 67 w 104"/>
                  <a:gd name="T39" fmla="*/ 97 h 99"/>
                  <a:gd name="T40" fmla="*/ 72 w 104"/>
                  <a:gd name="T41" fmla="*/ 96 h 99"/>
                  <a:gd name="T42" fmla="*/ 85 w 104"/>
                  <a:gd name="T43" fmla="*/ 87 h 99"/>
                  <a:gd name="T44" fmla="*/ 100 w 104"/>
                  <a:gd name="T45" fmla="*/ 77 h 99"/>
                  <a:gd name="T46" fmla="*/ 104 w 104"/>
                  <a:gd name="T47" fmla="*/ 75 h 99"/>
                  <a:gd name="T48" fmla="*/ 97 w 104"/>
                  <a:gd name="T49" fmla="*/ 69 h 99"/>
                  <a:gd name="T50" fmla="*/ 94 w 104"/>
                  <a:gd name="T51" fmla="*/ 69 h 99"/>
                  <a:gd name="T52" fmla="*/ 92 w 104"/>
                  <a:gd name="T53" fmla="*/ 63 h 99"/>
                  <a:gd name="T54" fmla="*/ 92 w 104"/>
                  <a:gd name="T55" fmla="*/ 60 h 99"/>
                  <a:gd name="T56" fmla="*/ 93 w 104"/>
                  <a:gd name="T57" fmla="*/ 55 h 99"/>
                  <a:gd name="T58" fmla="*/ 93 w 104"/>
                  <a:gd name="T59" fmla="*/ 50 h 99"/>
                  <a:gd name="T60" fmla="*/ 93 w 104"/>
                  <a:gd name="T61" fmla="*/ 46 h 99"/>
                  <a:gd name="T62" fmla="*/ 92 w 104"/>
                  <a:gd name="T63" fmla="*/ 42 h 99"/>
                  <a:gd name="T64" fmla="*/ 91 w 104"/>
                  <a:gd name="T65" fmla="*/ 37 h 99"/>
                  <a:gd name="T66" fmla="*/ 87 w 104"/>
                  <a:gd name="T67" fmla="*/ 27 h 99"/>
                  <a:gd name="T68" fmla="*/ 82 w 104"/>
                  <a:gd name="T69" fmla="*/ 20 h 99"/>
                  <a:gd name="T70" fmla="*/ 85 w 104"/>
                  <a:gd name="T71" fmla="*/ 13 h 99"/>
                  <a:gd name="T72" fmla="*/ 86 w 104"/>
                  <a:gd name="T73" fmla="*/ 2 h 99"/>
                  <a:gd name="T74" fmla="*/ 84 w 104"/>
                  <a:gd name="T75" fmla="*/ 1 h 99"/>
                  <a:gd name="T76" fmla="*/ 81 w 104"/>
                  <a:gd name="T77" fmla="*/ 0 h 99"/>
                  <a:gd name="T78" fmla="*/ 79 w 104"/>
                  <a:gd name="T79" fmla="*/ 1 h 99"/>
                  <a:gd name="T80" fmla="*/ 75 w 104"/>
                  <a:gd name="T81" fmla="*/ 0 h 99"/>
                  <a:gd name="T82" fmla="*/ 72 w 104"/>
                  <a:gd name="T83" fmla="*/ 2 h 99"/>
                  <a:gd name="T84" fmla="*/ 68 w 104"/>
                  <a:gd name="T85" fmla="*/ 1 h 99"/>
                  <a:gd name="T86" fmla="*/ 61 w 104"/>
                  <a:gd name="T87" fmla="*/ 2 h 99"/>
                  <a:gd name="T88" fmla="*/ 46 w 104"/>
                  <a:gd name="T89" fmla="*/ 5 h 99"/>
                  <a:gd name="T90" fmla="*/ 43 w 104"/>
                  <a:gd name="T91" fmla="*/ 7 h 99"/>
                  <a:gd name="T92" fmla="*/ 39 w 104"/>
                  <a:gd name="T93" fmla="*/ 8 h 99"/>
                  <a:gd name="T94" fmla="*/ 34 w 104"/>
                  <a:gd name="T95" fmla="*/ 12 h 99"/>
                  <a:gd name="T96" fmla="*/ 35 w 104"/>
                  <a:gd name="T97" fmla="*/ 22 h 99"/>
                  <a:gd name="T98" fmla="*/ 35 w 104"/>
                  <a:gd name="T99" fmla="*/ 2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4" h="99">
                    <a:moveTo>
                      <a:pt x="35" y="22"/>
                    </a:moveTo>
                    <a:cubicBezTo>
                      <a:pt x="36" y="23"/>
                      <a:pt x="40" y="29"/>
                      <a:pt x="36" y="29"/>
                    </a:cubicBezTo>
                    <a:cubicBezTo>
                      <a:pt x="35" y="28"/>
                      <a:pt x="32" y="27"/>
                      <a:pt x="31" y="28"/>
                    </a:cubicBezTo>
                    <a:cubicBezTo>
                      <a:pt x="30" y="29"/>
                      <a:pt x="30" y="29"/>
                      <a:pt x="29" y="30"/>
                    </a:cubicBezTo>
                    <a:cubicBezTo>
                      <a:pt x="28" y="31"/>
                      <a:pt x="27" y="31"/>
                      <a:pt x="26" y="31"/>
                    </a:cubicBezTo>
                    <a:cubicBezTo>
                      <a:pt x="24" y="32"/>
                      <a:pt x="25" y="34"/>
                      <a:pt x="24" y="35"/>
                    </a:cubicBezTo>
                    <a:cubicBezTo>
                      <a:pt x="24" y="37"/>
                      <a:pt x="21" y="36"/>
                      <a:pt x="20" y="37"/>
                    </a:cubicBezTo>
                    <a:cubicBezTo>
                      <a:pt x="18" y="37"/>
                      <a:pt x="18" y="39"/>
                      <a:pt x="17" y="40"/>
                    </a:cubicBezTo>
                    <a:cubicBezTo>
                      <a:pt x="15" y="42"/>
                      <a:pt x="13" y="41"/>
                      <a:pt x="11" y="42"/>
                    </a:cubicBezTo>
                    <a:cubicBezTo>
                      <a:pt x="10" y="42"/>
                      <a:pt x="9" y="42"/>
                      <a:pt x="8" y="43"/>
                    </a:cubicBezTo>
                    <a:cubicBezTo>
                      <a:pt x="7" y="43"/>
                      <a:pt x="5" y="44"/>
                      <a:pt x="4" y="45"/>
                    </a:cubicBezTo>
                    <a:cubicBezTo>
                      <a:pt x="0" y="47"/>
                      <a:pt x="1" y="48"/>
                      <a:pt x="1" y="52"/>
                    </a:cubicBezTo>
                    <a:cubicBezTo>
                      <a:pt x="1" y="55"/>
                      <a:pt x="0" y="55"/>
                      <a:pt x="2" y="56"/>
                    </a:cubicBezTo>
                    <a:cubicBezTo>
                      <a:pt x="3" y="57"/>
                      <a:pt x="5" y="58"/>
                      <a:pt x="6" y="59"/>
                    </a:cubicBezTo>
                    <a:cubicBezTo>
                      <a:pt x="16" y="66"/>
                      <a:pt x="26" y="72"/>
                      <a:pt x="37" y="79"/>
                    </a:cubicBezTo>
                    <a:cubicBezTo>
                      <a:pt x="40" y="81"/>
                      <a:pt x="44" y="84"/>
                      <a:pt x="48" y="86"/>
                    </a:cubicBezTo>
                    <a:cubicBezTo>
                      <a:pt x="48" y="87"/>
                      <a:pt x="49" y="87"/>
                      <a:pt x="49" y="87"/>
                    </a:cubicBezTo>
                    <a:cubicBezTo>
                      <a:pt x="52" y="92"/>
                      <a:pt x="54" y="92"/>
                      <a:pt x="58" y="93"/>
                    </a:cubicBezTo>
                    <a:cubicBezTo>
                      <a:pt x="61" y="94"/>
                      <a:pt x="58" y="98"/>
                      <a:pt x="61" y="99"/>
                    </a:cubicBezTo>
                    <a:cubicBezTo>
                      <a:pt x="62" y="99"/>
                      <a:pt x="65" y="98"/>
                      <a:pt x="67" y="97"/>
                    </a:cubicBezTo>
                    <a:cubicBezTo>
                      <a:pt x="68" y="97"/>
                      <a:pt x="71" y="97"/>
                      <a:pt x="72" y="96"/>
                    </a:cubicBezTo>
                    <a:cubicBezTo>
                      <a:pt x="76" y="93"/>
                      <a:pt x="80" y="90"/>
                      <a:pt x="85" y="87"/>
                    </a:cubicBezTo>
                    <a:cubicBezTo>
                      <a:pt x="90" y="84"/>
                      <a:pt x="95" y="80"/>
                      <a:pt x="100" y="77"/>
                    </a:cubicBezTo>
                    <a:cubicBezTo>
                      <a:pt x="101" y="77"/>
                      <a:pt x="102" y="76"/>
                      <a:pt x="104" y="75"/>
                    </a:cubicBezTo>
                    <a:cubicBezTo>
                      <a:pt x="102" y="71"/>
                      <a:pt x="101" y="70"/>
                      <a:pt x="97" y="69"/>
                    </a:cubicBezTo>
                    <a:cubicBezTo>
                      <a:pt x="96" y="69"/>
                      <a:pt x="94" y="69"/>
                      <a:pt x="94" y="69"/>
                    </a:cubicBezTo>
                    <a:cubicBezTo>
                      <a:pt x="94" y="66"/>
                      <a:pt x="94" y="65"/>
                      <a:pt x="92" y="63"/>
                    </a:cubicBezTo>
                    <a:cubicBezTo>
                      <a:pt x="91" y="61"/>
                      <a:pt x="91" y="61"/>
                      <a:pt x="92" y="60"/>
                    </a:cubicBezTo>
                    <a:cubicBezTo>
                      <a:pt x="94" y="58"/>
                      <a:pt x="93" y="57"/>
                      <a:pt x="93" y="55"/>
                    </a:cubicBezTo>
                    <a:cubicBezTo>
                      <a:pt x="93" y="53"/>
                      <a:pt x="94" y="52"/>
                      <a:pt x="93" y="50"/>
                    </a:cubicBezTo>
                    <a:cubicBezTo>
                      <a:pt x="93" y="49"/>
                      <a:pt x="93" y="48"/>
                      <a:pt x="93" y="46"/>
                    </a:cubicBezTo>
                    <a:cubicBezTo>
                      <a:pt x="93" y="45"/>
                      <a:pt x="93" y="43"/>
                      <a:pt x="92" y="42"/>
                    </a:cubicBezTo>
                    <a:cubicBezTo>
                      <a:pt x="91" y="41"/>
                      <a:pt x="91" y="39"/>
                      <a:pt x="91" y="37"/>
                    </a:cubicBezTo>
                    <a:cubicBezTo>
                      <a:pt x="91" y="34"/>
                      <a:pt x="90" y="30"/>
                      <a:pt x="87" y="27"/>
                    </a:cubicBezTo>
                    <a:cubicBezTo>
                      <a:pt x="85" y="25"/>
                      <a:pt x="83" y="23"/>
                      <a:pt x="82" y="20"/>
                    </a:cubicBezTo>
                    <a:cubicBezTo>
                      <a:pt x="80" y="16"/>
                      <a:pt x="84" y="17"/>
                      <a:pt x="85" y="13"/>
                    </a:cubicBezTo>
                    <a:cubicBezTo>
                      <a:pt x="85" y="9"/>
                      <a:pt x="85" y="6"/>
                      <a:pt x="86" y="2"/>
                    </a:cubicBezTo>
                    <a:cubicBezTo>
                      <a:pt x="85" y="2"/>
                      <a:pt x="85" y="1"/>
                      <a:pt x="84" y="1"/>
                    </a:cubicBezTo>
                    <a:cubicBezTo>
                      <a:pt x="82" y="2"/>
                      <a:pt x="82" y="0"/>
                      <a:pt x="81" y="0"/>
                    </a:cubicBezTo>
                    <a:cubicBezTo>
                      <a:pt x="80" y="0"/>
                      <a:pt x="80" y="1"/>
                      <a:pt x="79" y="1"/>
                    </a:cubicBezTo>
                    <a:cubicBezTo>
                      <a:pt x="77" y="1"/>
                      <a:pt x="77" y="0"/>
                      <a:pt x="75" y="0"/>
                    </a:cubicBezTo>
                    <a:cubicBezTo>
                      <a:pt x="74" y="1"/>
                      <a:pt x="73" y="1"/>
                      <a:pt x="72" y="2"/>
                    </a:cubicBezTo>
                    <a:cubicBezTo>
                      <a:pt x="70" y="3"/>
                      <a:pt x="70" y="2"/>
                      <a:pt x="68" y="1"/>
                    </a:cubicBezTo>
                    <a:cubicBezTo>
                      <a:pt x="66" y="1"/>
                      <a:pt x="63" y="1"/>
                      <a:pt x="61" y="2"/>
                    </a:cubicBezTo>
                    <a:cubicBezTo>
                      <a:pt x="56" y="3"/>
                      <a:pt x="51" y="3"/>
                      <a:pt x="46" y="5"/>
                    </a:cubicBezTo>
                    <a:cubicBezTo>
                      <a:pt x="45" y="6"/>
                      <a:pt x="44" y="7"/>
                      <a:pt x="43" y="7"/>
                    </a:cubicBezTo>
                    <a:cubicBezTo>
                      <a:pt x="42" y="8"/>
                      <a:pt x="40" y="8"/>
                      <a:pt x="39" y="8"/>
                    </a:cubicBezTo>
                    <a:cubicBezTo>
                      <a:pt x="37" y="9"/>
                      <a:pt x="37" y="12"/>
                      <a:pt x="34" y="12"/>
                    </a:cubicBezTo>
                    <a:cubicBezTo>
                      <a:pt x="35" y="15"/>
                      <a:pt x="35" y="18"/>
                      <a:pt x="35" y="22"/>
                    </a:cubicBezTo>
                    <a:cubicBezTo>
                      <a:pt x="36" y="23"/>
                      <a:pt x="35" y="20"/>
                      <a:pt x="3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sp>
          <p:nvSpPr>
            <p:cNvPr id="423" name="Freeform 776">
              <a:extLst>
                <a:ext uri="{FF2B5EF4-FFF2-40B4-BE49-F238E27FC236}">
                  <a16:creationId xmlns:a16="http://schemas.microsoft.com/office/drawing/2014/main" id="{C876638C-A1DB-674E-9073-E5C2AF404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0163" y="2735205"/>
              <a:ext cx="2694667" cy="212512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424" name="Group 423">
              <a:extLst>
                <a:ext uri="{FF2B5EF4-FFF2-40B4-BE49-F238E27FC236}">
                  <a16:creationId xmlns:a16="http://schemas.microsoft.com/office/drawing/2014/main" id="{1203965B-C2F9-284D-8F8B-86ED25CEB242}"/>
                </a:ext>
              </a:extLst>
            </p:cNvPr>
            <p:cNvGrpSpPr/>
            <p:nvPr/>
          </p:nvGrpSpPr>
          <p:grpSpPr>
            <a:xfrm>
              <a:off x="4311064" y="2773439"/>
              <a:ext cx="6831507" cy="8207356"/>
              <a:chOff x="3070403" y="2130164"/>
              <a:chExt cx="7907395" cy="9499927"/>
            </a:xfrm>
            <a:grpFill/>
          </p:grpSpPr>
          <p:sp>
            <p:nvSpPr>
              <p:cNvPr id="425" name="Freeform 781">
                <a:extLst>
                  <a:ext uri="{FF2B5EF4-FFF2-40B4-BE49-F238E27FC236}">
                    <a16:creationId xmlns:a16="http://schemas.microsoft.com/office/drawing/2014/main" id="{9AC96EEB-571E-764C-8D3A-7B5767CC66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8206" y="2130164"/>
                <a:ext cx="94095" cy="44255"/>
              </a:xfrm>
              <a:custGeom>
                <a:avLst/>
                <a:gdLst>
                  <a:gd name="T0" fmla="*/ 4 w 9"/>
                  <a:gd name="T1" fmla="*/ 3 h 4"/>
                  <a:gd name="T2" fmla="*/ 1 w 9"/>
                  <a:gd name="T3" fmla="*/ 2 h 4"/>
                  <a:gd name="T4" fmla="*/ 5 w 9"/>
                  <a:gd name="T5" fmla="*/ 2 h 4"/>
                  <a:gd name="T6" fmla="*/ 0 w 9"/>
                  <a:gd name="T7" fmla="*/ 0 h 4"/>
                  <a:gd name="T8" fmla="*/ 9 w 9"/>
                  <a:gd name="T9" fmla="*/ 2 h 4"/>
                  <a:gd name="T10" fmla="*/ 5 w 9"/>
                  <a:gd name="T11" fmla="*/ 2 h 4"/>
                  <a:gd name="T12" fmla="*/ 4 w 9"/>
                  <a:gd name="T13" fmla="*/ 3 h 4"/>
                  <a:gd name="T14" fmla="*/ 4 w 9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4">
                    <a:moveTo>
                      <a:pt x="4" y="3"/>
                    </a:moveTo>
                    <a:cubicBezTo>
                      <a:pt x="4" y="3"/>
                      <a:pt x="1" y="2"/>
                      <a:pt x="1" y="2"/>
                    </a:cubicBezTo>
                    <a:cubicBezTo>
                      <a:pt x="1" y="2"/>
                      <a:pt x="4" y="2"/>
                      <a:pt x="5" y="2"/>
                    </a:cubicBezTo>
                    <a:cubicBezTo>
                      <a:pt x="3" y="1"/>
                      <a:pt x="1" y="2"/>
                      <a:pt x="0" y="0"/>
                    </a:cubicBezTo>
                    <a:cubicBezTo>
                      <a:pt x="1" y="1"/>
                      <a:pt x="8" y="0"/>
                      <a:pt x="9" y="2"/>
                    </a:cubicBezTo>
                    <a:cubicBezTo>
                      <a:pt x="9" y="2"/>
                      <a:pt x="6" y="2"/>
                      <a:pt x="5" y="2"/>
                    </a:cubicBezTo>
                    <a:cubicBezTo>
                      <a:pt x="5" y="2"/>
                      <a:pt x="7" y="4"/>
                      <a:pt x="4" y="3"/>
                    </a:cubicBezTo>
                    <a:cubicBezTo>
                      <a:pt x="3" y="3"/>
                      <a:pt x="6" y="4"/>
                      <a:pt x="4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6" name="Freeform 405">
                <a:extLst>
                  <a:ext uri="{FF2B5EF4-FFF2-40B4-BE49-F238E27FC236}">
                    <a16:creationId xmlns:a16="http://schemas.microsoft.com/office/drawing/2014/main" id="{4E057115-522B-9643-87F2-DA2C5F287F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7172" y="3959344"/>
                <a:ext cx="550626" cy="283968"/>
              </a:xfrm>
              <a:custGeom>
                <a:avLst/>
                <a:gdLst>
                  <a:gd name="T0" fmla="*/ 53 w 54"/>
                  <a:gd name="T1" fmla="*/ 10 h 26"/>
                  <a:gd name="T2" fmla="*/ 49 w 54"/>
                  <a:gd name="T3" fmla="*/ 9 h 26"/>
                  <a:gd name="T4" fmla="*/ 50 w 54"/>
                  <a:gd name="T5" fmla="*/ 8 h 26"/>
                  <a:gd name="T6" fmla="*/ 48 w 54"/>
                  <a:gd name="T7" fmla="*/ 7 h 26"/>
                  <a:gd name="T8" fmla="*/ 49 w 54"/>
                  <a:gd name="T9" fmla="*/ 6 h 26"/>
                  <a:gd name="T10" fmla="*/ 46 w 54"/>
                  <a:gd name="T11" fmla="*/ 5 h 26"/>
                  <a:gd name="T12" fmla="*/ 48 w 54"/>
                  <a:gd name="T13" fmla="*/ 3 h 26"/>
                  <a:gd name="T14" fmla="*/ 43 w 54"/>
                  <a:gd name="T15" fmla="*/ 3 h 26"/>
                  <a:gd name="T16" fmla="*/ 39 w 54"/>
                  <a:gd name="T17" fmla="*/ 1 h 26"/>
                  <a:gd name="T18" fmla="*/ 39 w 54"/>
                  <a:gd name="T19" fmla="*/ 4 h 26"/>
                  <a:gd name="T20" fmla="*/ 36 w 54"/>
                  <a:gd name="T21" fmla="*/ 5 h 26"/>
                  <a:gd name="T22" fmla="*/ 32 w 54"/>
                  <a:gd name="T23" fmla="*/ 5 h 26"/>
                  <a:gd name="T24" fmla="*/ 32 w 54"/>
                  <a:gd name="T25" fmla="*/ 9 h 26"/>
                  <a:gd name="T26" fmla="*/ 26 w 54"/>
                  <a:gd name="T27" fmla="*/ 5 h 26"/>
                  <a:gd name="T28" fmla="*/ 25 w 54"/>
                  <a:gd name="T29" fmla="*/ 8 h 26"/>
                  <a:gd name="T30" fmla="*/ 21 w 54"/>
                  <a:gd name="T31" fmla="*/ 5 h 26"/>
                  <a:gd name="T32" fmla="*/ 21 w 54"/>
                  <a:gd name="T33" fmla="*/ 9 h 26"/>
                  <a:gd name="T34" fmla="*/ 19 w 54"/>
                  <a:gd name="T35" fmla="*/ 9 h 26"/>
                  <a:gd name="T36" fmla="*/ 17 w 54"/>
                  <a:gd name="T37" fmla="*/ 12 h 26"/>
                  <a:gd name="T38" fmla="*/ 14 w 54"/>
                  <a:gd name="T39" fmla="*/ 8 h 26"/>
                  <a:gd name="T40" fmla="*/ 16 w 54"/>
                  <a:gd name="T41" fmla="*/ 8 h 26"/>
                  <a:gd name="T42" fmla="*/ 14 w 54"/>
                  <a:gd name="T43" fmla="*/ 5 h 26"/>
                  <a:gd name="T44" fmla="*/ 7 w 54"/>
                  <a:gd name="T45" fmla="*/ 2 h 26"/>
                  <a:gd name="T46" fmla="*/ 9 w 54"/>
                  <a:gd name="T47" fmla="*/ 4 h 26"/>
                  <a:gd name="T48" fmla="*/ 8 w 54"/>
                  <a:gd name="T49" fmla="*/ 4 h 26"/>
                  <a:gd name="T50" fmla="*/ 10 w 54"/>
                  <a:gd name="T51" fmla="*/ 8 h 26"/>
                  <a:gd name="T52" fmla="*/ 5 w 54"/>
                  <a:gd name="T53" fmla="*/ 6 h 26"/>
                  <a:gd name="T54" fmla="*/ 3 w 54"/>
                  <a:gd name="T55" fmla="*/ 6 h 26"/>
                  <a:gd name="T56" fmla="*/ 5 w 54"/>
                  <a:gd name="T57" fmla="*/ 7 h 26"/>
                  <a:gd name="T58" fmla="*/ 5 w 54"/>
                  <a:gd name="T59" fmla="*/ 8 h 26"/>
                  <a:gd name="T60" fmla="*/ 2 w 54"/>
                  <a:gd name="T61" fmla="*/ 7 h 26"/>
                  <a:gd name="T62" fmla="*/ 1 w 54"/>
                  <a:gd name="T63" fmla="*/ 9 h 26"/>
                  <a:gd name="T64" fmla="*/ 8 w 54"/>
                  <a:gd name="T65" fmla="*/ 10 h 26"/>
                  <a:gd name="T66" fmla="*/ 13 w 54"/>
                  <a:gd name="T67" fmla="*/ 11 h 26"/>
                  <a:gd name="T68" fmla="*/ 11 w 54"/>
                  <a:gd name="T69" fmla="*/ 12 h 26"/>
                  <a:gd name="T70" fmla="*/ 12 w 54"/>
                  <a:gd name="T71" fmla="*/ 13 h 26"/>
                  <a:gd name="T72" fmla="*/ 8 w 54"/>
                  <a:gd name="T73" fmla="*/ 14 h 26"/>
                  <a:gd name="T74" fmla="*/ 3 w 54"/>
                  <a:gd name="T75" fmla="*/ 15 h 26"/>
                  <a:gd name="T76" fmla="*/ 10 w 54"/>
                  <a:gd name="T77" fmla="*/ 16 h 26"/>
                  <a:gd name="T78" fmla="*/ 12 w 54"/>
                  <a:gd name="T79" fmla="*/ 18 h 26"/>
                  <a:gd name="T80" fmla="*/ 15 w 54"/>
                  <a:gd name="T81" fmla="*/ 17 h 26"/>
                  <a:gd name="T82" fmla="*/ 13 w 54"/>
                  <a:gd name="T83" fmla="*/ 18 h 26"/>
                  <a:gd name="T84" fmla="*/ 15 w 54"/>
                  <a:gd name="T85" fmla="*/ 18 h 26"/>
                  <a:gd name="T86" fmla="*/ 10 w 54"/>
                  <a:gd name="T87" fmla="*/ 23 h 26"/>
                  <a:gd name="T88" fmla="*/ 15 w 54"/>
                  <a:gd name="T89" fmla="*/ 23 h 26"/>
                  <a:gd name="T90" fmla="*/ 21 w 54"/>
                  <a:gd name="T91" fmla="*/ 24 h 26"/>
                  <a:gd name="T92" fmla="*/ 20 w 54"/>
                  <a:gd name="T93" fmla="*/ 24 h 26"/>
                  <a:gd name="T94" fmla="*/ 22 w 54"/>
                  <a:gd name="T95" fmla="*/ 25 h 26"/>
                  <a:gd name="T96" fmla="*/ 29 w 54"/>
                  <a:gd name="T97" fmla="*/ 26 h 26"/>
                  <a:gd name="T98" fmla="*/ 33 w 54"/>
                  <a:gd name="T99" fmla="*/ 25 h 26"/>
                  <a:gd name="T100" fmla="*/ 39 w 54"/>
                  <a:gd name="T101" fmla="*/ 23 h 26"/>
                  <a:gd name="T102" fmla="*/ 46 w 54"/>
                  <a:gd name="T103" fmla="*/ 19 h 26"/>
                  <a:gd name="T104" fmla="*/ 52 w 54"/>
                  <a:gd name="T105" fmla="*/ 16 h 26"/>
                  <a:gd name="T106" fmla="*/ 52 w 54"/>
                  <a:gd name="T107" fmla="*/ 14 h 26"/>
                  <a:gd name="T108" fmla="*/ 54 w 54"/>
                  <a:gd name="T109" fmla="*/ 13 h 26"/>
                  <a:gd name="T110" fmla="*/ 52 w 54"/>
                  <a:gd name="T111" fmla="*/ 12 h 26"/>
                  <a:gd name="T112" fmla="*/ 53 w 54"/>
                  <a:gd name="T113" fmla="*/ 10 h 26"/>
                  <a:gd name="T114" fmla="*/ 53 w 54"/>
                  <a:gd name="T115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26">
                    <a:moveTo>
                      <a:pt x="53" y="10"/>
                    </a:moveTo>
                    <a:cubicBezTo>
                      <a:pt x="53" y="10"/>
                      <a:pt x="49" y="9"/>
                      <a:pt x="49" y="9"/>
                    </a:cubicBezTo>
                    <a:cubicBezTo>
                      <a:pt x="49" y="9"/>
                      <a:pt x="50" y="8"/>
                      <a:pt x="50" y="8"/>
                    </a:cubicBezTo>
                    <a:cubicBezTo>
                      <a:pt x="49" y="8"/>
                      <a:pt x="47" y="8"/>
                      <a:pt x="48" y="7"/>
                    </a:cubicBezTo>
                    <a:cubicBezTo>
                      <a:pt x="48" y="7"/>
                      <a:pt x="49" y="6"/>
                      <a:pt x="49" y="6"/>
                    </a:cubicBezTo>
                    <a:cubicBezTo>
                      <a:pt x="48" y="5"/>
                      <a:pt x="46" y="5"/>
                      <a:pt x="46" y="5"/>
                    </a:cubicBezTo>
                    <a:cubicBezTo>
                      <a:pt x="46" y="4"/>
                      <a:pt x="48" y="3"/>
                      <a:pt x="48" y="3"/>
                    </a:cubicBezTo>
                    <a:cubicBezTo>
                      <a:pt x="48" y="3"/>
                      <a:pt x="44" y="4"/>
                      <a:pt x="43" y="3"/>
                    </a:cubicBezTo>
                    <a:cubicBezTo>
                      <a:pt x="42" y="2"/>
                      <a:pt x="41" y="1"/>
                      <a:pt x="39" y="1"/>
                    </a:cubicBezTo>
                    <a:cubicBezTo>
                      <a:pt x="38" y="1"/>
                      <a:pt x="40" y="3"/>
                      <a:pt x="39" y="4"/>
                    </a:cubicBezTo>
                    <a:cubicBezTo>
                      <a:pt x="38" y="5"/>
                      <a:pt x="37" y="4"/>
                      <a:pt x="36" y="5"/>
                    </a:cubicBezTo>
                    <a:cubicBezTo>
                      <a:pt x="35" y="6"/>
                      <a:pt x="34" y="5"/>
                      <a:pt x="32" y="5"/>
                    </a:cubicBezTo>
                    <a:cubicBezTo>
                      <a:pt x="30" y="4"/>
                      <a:pt x="33" y="8"/>
                      <a:pt x="32" y="9"/>
                    </a:cubicBezTo>
                    <a:cubicBezTo>
                      <a:pt x="32" y="9"/>
                      <a:pt x="28" y="2"/>
                      <a:pt x="26" y="5"/>
                    </a:cubicBezTo>
                    <a:cubicBezTo>
                      <a:pt x="25" y="5"/>
                      <a:pt x="26" y="7"/>
                      <a:pt x="25" y="8"/>
                    </a:cubicBezTo>
                    <a:cubicBezTo>
                      <a:pt x="25" y="9"/>
                      <a:pt x="22" y="5"/>
                      <a:pt x="21" y="5"/>
                    </a:cubicBezTo>
                    <a:cubicBezTo>
                      <a:pt x="20" y="5"/>
                      <a:pt x="23" y="9"/>
                      <a:pt x="21" y="9"/>
                    </a:cubicBezTo>
                    <a:cubicBezTo>
                      <a:pt x="20" y="9"/>
                      <a:pt x="20" y="9"/>
                      <a:pt x="19" y="9"/>
                    </a:cubicBezTo>
                    <a:cubicBezTo>
                      <a:pt x="18" y="9"/>
                      <a:pt x="17" y="11"/>
                      <a:pt x="17" y="12"/>
                    </a:cubicBezTo>
                    <a:cubicBezTo>
                      <a:pt x="17" y="11"/>
                      <a:pt x="14" y="9"/>
                      <a:pt x="14" y="8"/>
                    </a:cubicBezTo>
                    <a:cubicBezTo>
                      <a:pt x="14" y="8"/>
                      <a:pt x="16" y="8"/>
                      <a:pt x="16" y="8"/>
                    </a:cubicBezTo>
                    <a:cubicBezTo>
                      <a:pt x="16" y="7"/>
                      <a:pt x="14" y="5"/>
                      <a:pt x="14" y="5"/>
                    </a:cubicBezTo>
                    <a:cubicBezTo>
                      <a:pt x="13" y="5"/>
                      <a:pt x="8" y="0"/>
                      <a:pt x="7" y="2"/>
                    </a:cubicBezTo>
                    <a:cubicBezTo>
                      <a:pt x="7" y="3"/>
                      <a:pt x="10" y="3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10" y="3"/>
                      <a:pt x="11" y="7"/>
                      <a:pt x="10" y="8"/>
                    </a:cubicBezTo>
                    <a:cubicBezTo>
                      <a:pt x="10" y="8"/>
                      <a:pt x="2" y="1"/>
                      <a:pt x="5" y="6"/>
                    </a:cubicBezTo>
                    <a:cubicBezTo>
                      <a:pt x="5" y="6"/>
                      <a:pt x="3" y="6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6"/>
                      <a:pt x="5" y="8"/>
                      <a:pt x="5" y="8"/>
                    </a:cubicBezTo>
                    <a:cubicBezTo>
                      <a:pt x="5" y="8"/>
                      <a:pt x="3" y="7"/>
                      <a:pt x="2" y="7"/>
                    </a:cubicBezTo>
                    <a:cubicBezTo>
                      <a:pt x="3" y="7"/>
                      <a:pt x="0" y="10"/>
                      <a:pt x="1" y="9"/>
                    </a:cubicBezTo>
                    <a:cubicBezTo>
                      <a:pt x="0" y="11"/>
                      <a:pt x="8" y="10"/>
                      <a:pt x="8" y="10"/>
                    </a:cubicBezTo>
                    <a:cubicBezTo>
                      <a:pt x="9" y="10"/>
                      <a:pt x="13" y="11"/>
                      <a:pt x="13" y="11"/>
                    </a:cubicBezTo>
                    <a:cubicBezTo>
                      <a:pt x="12" y="11"/>
                      <a:pt x="11" y="11"/>
                      <a:pt x="11" y="12"/>
                    </a:cubicBezTo>
                    <a:cubicBezTo>
                      <a:pt x="11" y="12"/>
                      <a:pt x="12" y="13"/>
                      <a:pt x="12" y="13"/>
                    </a:cubicBezTo>
                    <a:cubicBezTo>
                      <a:pt x="11" y="14"/>
                      <a:pt x="9" y="14"/>
                      <a:pt x="8" y="14"/>
                    </a:cubicBezTo>
                    <a:cubicBezTo>
                      <a:pt x="8" y="14"/>
                      <a:pt x="2" y="15"/>
                      <a:pt x="3" y="15"/>
                    </a:cubicBezTo>
                    <a:cubicBezTo>
                      <a:pt x="5" y="16"/>
                      <a:pt x="8" y="15"/>
                      <a:pt x="10" y="16"/>
                    </a:cubicBezTo>
                    <a:cubicBezTo>
                      <a:pt x="11" y="17"/>
                      <a:pt x="11" y="18"/>
                      <a:pt x="12" y="18"/>
                    </a:cubicBezTo>
                    <a:cubicBezTo>
                      <a:pt x="12" y="18"/>
                      <a:pt x="14" y="17"/>
                      <a:pt x="15" y="17"/>
                    </a:cubicBezTo>
                    <a:cubicBezTo>
                      <a:pt x="14" y="17"/>
                      <a:pt x="13" y="18"/>
                      <a:pt x="13" y="18"/>
                    </a:cubicBezTo>
                    <a:cubicBezTo>
                      <a:pt x="13" y="19"/>
                      <a:pt x="15" y="18"/>
                      <a:pt x="15" y="18"/>
                    </a:cubicBezTo>
                    <a:cubicBezTo>
                      <a:pt x="16" y="19"/>
                      <a:pt x="8" y="23"/>
                      <a:pt x="10" y="23"/>
                    </a:cubicBezTo>
                    <a:cubicBezTo>
                      <a:pt x="12" y="24"/>
                      <a:pt x="14" y="23"/>
                      <a:pt x="15" y="23"/>
                    </a:cubicBezTo>
                    <a:cubicBezTo>
                      <a:pt x="17" y="23"/>
                      <a:pt x="19" y="23"/>
                      <a:pt x="21" y="24"/>
                    </a:cubicBezTo>
                    <a:cubicBezTo>
                      <a:pt x="20" y="23"/>
                      <a:pt x="20" y="24"/>
                      <a:pt x="20" y="24"/>
                    </a:cubicBezTo>
                    <a:cubicBezTo>
                      <a:pt x="21" y="25"/>
                      <a:pt x="22" y="25"/>
                      <a:pt x="22" y="25"/>
                    </a:cubicBezTo>
                    <a:cubicBezTo>
                      <a:pt x="24" y="26"/>
                      <a:pt x="27" y="26"/>
                      <a:pt x="29" y="26"/>
                    </a:cubicBezTo>
                    <a:cubicBezTo>
                      <a:pt x="31" y="26"/>
                      <a:pt x="31" y="25"/>
                      <a:pt x="33" y="25"/>
                    </a:cubicBezTo>
                    <a:cubicBezTo>
                      <a:pt x="35" y="24"/>
                      <a:pt x="37" y="24"/>
                      <a:pt x="39" y="23"/>
                    </a:cubicBezTo>
                    <a:cubicBezTo>
                      <a:pt x="42" y="21"/>
                      <a:pt x="43" y="20"/>
                      <a:pt x="46" y="19"/>
                    </a:cubicBezTo>
                    <a:cubicBezTo>
                      <a:pt x="48" y="19"/>
                      <a:pt x="49" y="16"/>
                      <a:pt x="52" y="16"/>
                    </a:cubicBezTo>
                    <a:cubicBezTo>
                      <a:pt x="52" y="15"/>
                      <a:pt x="53" y="15"/>
                      <a:pt x="52" y="14"/>
                    </a:cubicBezTo>
                    <a:cubicBezTo>
                      <a:pt x="51" y="13"/>
                      <a:pt x="53" y="13"/>
                      <a:pt x="54" y="13"/>
                    </a:cubicBezTo>
                    <a:cubicBezTo>
                      <a:pt x="54" y="13"/>
                      <a:pt x="52" y="12"/>
                      <a:pt x="52" y="12"/>
                    </a:cubicBezTo>
                    <a:cubicBezTo>
                      <a:pt x="52" y="11"/>
                      <a:pt x="54" y="10"/>
                      <a:pt x="53" y="10"/>
                    </a:cubicBezTo>
                    <a:cubicBezTo>
                      <a:pt x="51" y="9"/>
                      <a:pt x="54" y="10"/>
                      <a:pt x="5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7" name="Freeform 512">
                <a:extLst>
                  <a:ext uri="{FF2B5EF4-FFF2-40B4-BE49-F238E27FC236}">
                    <a16:creationId xmlns:a16="http://schemas.microsoft.com/office/drawing/2014/main" id="{7C42A949-1FCB-2D4B-8C53-4308FEFD1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4054" y="11379319"/>
                <a:ext cx="121974" cy="66379"/>
              </a:xfrm>
              <a:custGeom>
                <a:avLst/>
                <a:gdLst>
                  <a:gd name="T0" fmla="*/ 10 w 12"/>
                  <a:gd name="T1" fmla="*/ 3 h 6"/>
                  <a:gd name="T2" fmla="*/ 8 w 12"/>
                  <a:gd name="T3" fmla="*/ 2 h 6"/>
                  <a:gd name="T4" fmla="*/ 5 w 12"/>
                  <a:gd name="T5" fmla="*/ 2 h 6"/>
                  <a:gd name="T6" fmla="*/ 3 w 12"/>
                  <a:gd name="T7" fmla="*/ 1 h 6"/>
                  <a:gd name="T8" fmla="*/ 0 w 12"/>
                  <a:gd name="T9" fmla="*/ 3 h 6"/>
                  <a:gd name="T10" fmla="*/ 2 w 12"/>
                  <a:gd name="T11" fmla="*/ 5 h 6"/>
                  <a:gd name="T12" fmla="*/ 6 w 12"/>
                  <a:gd name="T13" fmla="*/ 5 h 6"/>
                  <a:gd name="T14" fmla="*/ 11 w 12"/>
                  <a:gd name="T15" fmla="*/ 3 h 6"/>
                  <a:gd name="T16" fmla="*/ 10 w 12"/>
                  <a:gd name="T17" fmla="*/ 3 h 6"/>
                  <a:gd name="T18" fmla="*/ 10 w 12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10" y="3"/>
                    </a:moveTo>
                    <a:cubicBezTo>
                      <a:pt x="9" y="3"/>
                      <a:pt x="9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4" y="2"/>
                      <a:pt x="4" y="0"/>
                      <a:pt x="3" y="1"/>
                    </a:cubicBezTo>
                    <a:cubicBezTo>
                      <a:pt x="3" y="1"/>
                      <a:pt x="0" y="3"/>
                      <a:pt x="0" y="3"/>
                    </a:cubicBezTo>
                    <a:cubicBezTo>
                      <a:pt x="0" y="3"/>
                      <a:pt x="2" y="5"/>
                      <a:pt x="2" y="5"/>
                    </a:cubicBezTo>
                    <a:cubicBezTo>
                      <a:pt x="3" y="6"/>
                      <a:pt x="5" y="5"/>
                      <a:pt x="6" y="5"/>
                    </a:cubicBezTo>
                    <a:cubicBezTo>
                      <a:pt x="7" y="5"/>
                      <a:pt x="11" y="4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12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8" name="Freeform 513">
                <a:extLst>
                  <a:ext uri="{FF2B5EF4-FFF2-40B4-BE49-F238E27FC236}">
                    <a16:creationId xmlns:a16="http://schemas.microsoft.com/office/drawing/2014/main" id="{8291112D-CAD9-A049-9C11-BBA048C924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3599" y="11445698"/>
                <a:ext cx="90610" cy="66379"/>
              </a:xfrm>
              <a:custGeom>
                <a:avLst/>
                <a:gdLst>
                  <a:gd name="T0" fmla="*/ 7 w 9"/>
                  <a:gd name="T1" fmla="*/ 3 h 6"/>
                  <a:gd name="T2" fmla="*/ 0 w 9"/>
                  <a:gd name="T3" fmla="*/ 1 h 6"/>
                  <a:gd name="T4" fmla="*/ 2 w 9"/>
                  <a:gd name="T5" fmla="*/ 2 h 6"/>
                  <a:gd name="T6" fmla="*/ 1 w 9"/>
                  <a:gd name="T7" fmla="*/ 5 h 6"/>
                  <a:gd name="T8" fmla="*/ 3 w 9"/>
                  <a:gd name="T9" fmla="*/ 5 h 6"/>
                  <a:gd name="T10" fmla="*/ 4 w 9"/>
                  <a:gd name="T11" fmla="*/ 5 h 6"/>
                  <a:gd name="T12" fmla="*/ 7 w 9"/>
                  <a:gd name="T13" fmla="*/ 3 h 6"/>
                  <a:gd name="T14" fmla="*/ 7 w 9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6">
                    <a:moveTo>
                      <a:pt x="7" y="3"/>
                    </a:moveTo>
                    <a:cubicBezTo>
                      <a:pt x="7" y="2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2"/>
                    </a:cubicBezTo>
                    <a:cubicBezTo>
                      <a:pt x="3" y="3"/>
                      <a:pt x="1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ubicBezTo>
                      <a:pt x="4" y="4"/>
                      <a:pt x="3" y="5"/>
                      <a:pt x="4" y="5"/>
                    </a:cubicBezTo>
                    <a:cubicBezTo>
                      <a:pt x="5" y="6"/>
                      <a:pt x="9" y="4"/>
                      <a:pt x="7" y="3"/>
                    </a:cubicBezTo>
                    <a:cubicBezTo>
                      <a:pt x="6" y="2"/>
                      <a:pt x="8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9" name="Freeform 514">
                <a:extLst>
                  <a:ext uri="{FF2B5EF4-FFF2-40B4-BE49-F238E27FC236}">
                    <a16:creationId xmlns:a16="http://schemas.microsoft.com/office/drawing/2014/main" id="{70EC45A0-52CF-3343-A437-944EFA8F6E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3147" y="11360879"/>
                <a:ext cx="80154" cy="51630"/>
              </a:xfrm>
              <a:custGeom>
                <a:avLst/>
                <a:gdLst>
                  <a:gd name="T0" fmla="*/ 6 w 8"/>
                  <a:gd name="T1" fmla="*/ 0 h 5"/>
                  <a:gd name="T2" fmla="*/ 3 w 8"/>
                  <a:gd name="T3" fmla="*/ 1 h 5"/>
                  <a:gd name="T4" fmla="*/ 0 w 8"/>
                  <a:gd name="T5" fmla="*/ 1 h 5"/>
                  <a:gd name="T6" fmla="*/ 0 w 8"/>
                  <a:gd name="T7" fmla="*/ 3 h 5"/>
                  <a:gd name="T8" fmla="*/ 5 w 8"/>
                  <a:gd name="T9" fmla="*/ 2 h 5"/>
                  <a:gd name="T10" fmla="*/ 6 w 8"/>
                  <a:gd name="T11" fmla="*/ 0 h 5"/>
                  <a:gd name="T12" fmla="*/ 6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6" y="0"/>
                    </a:moveTo>
                    <a:cubicBezTo>
                      <a:pt x="5" y="0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1"/>
                    </a:cubicBezTo>
                    <a:cubicBezTo>
                      <a:pt x="1" y="0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2"/>
                    </a:cubicBezTo>
                    <a:cubicBezTo>
                      <a:pt x="6" y="2"/>
                      <a:pt x="8" y="0"/>
                      <a:pt x="6" y="0"/>
                    </a:cubicBezTo>
                    <a:cubicBezTo>
                      <a:pt x="5" y="0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0" name="Freeform 515">
                <a:extLst>
                  <a:ext uri="{FF2B5EF4-FFF2-40B4-BE49-F238E27FC236}">
                    <a16:creationId xmlns:a16="http://schemas.microsoft.com/office/drawing/2014/main" id="{2060513B-F20F-2D45-B47B-2C5D69138F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41327" y="11401446"/>
                <a:ext cx="83638" cy="55320"/>
              </a:xfrm>
              <a:custGeom>
                <a:avLst/>
                <a:gdLst>
                  <a:gd name="T0" fmla="*/ 7 w 8"/>
                  <a:gd name="T1" fmla="*/ 4 h 5"/>
                  <a:gd name="T2" fmla="*/ 1 w 8"/>
                  <a:gd name="T3" fmla="*/ 1 h 5"/>
                  <a:gd name="T4" fmla="*/ 7 w 8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6" y="3"/>
                      <a:pt x="0" y="0"/>
                      <a:pt x="1" y="1"/>
                    </a:cubicBezTo>
                    <a:cubicBezTo>
                      <a:pt x="2" y="2"/>
                      <a:pt x="8" y="5"/>
                      <a:pt x="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1" name="Freeform 516">
                <a:extLst>
                  <a:ext uri="{FF2B5EF4-FFF2-40B4-BE49-F238E27FC236}">
                    <a16:creationId xmlns:a16="http://schemas.microsoft.com/office/drawing/2014/main" id="{AA31E809-B58F-D740-BAAE-C160121D5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0416" y="11327686"/>
                <a:ext cx="31364" cy="33190"/>
              </a:xfrm>
              <a:custGeom>
                <a:avLst/>
                <a:gdLst>
                  <a:gd name="T0" fmla="*/ 2 w 3"/>
                  <a:gd name="T1" fmla="*/ 2 h 3"/>
                  <a:gd name="T2" fmla="*/ 0 w 3"/>
                  <a:gd name="T3" fmla="*/ 1 h 3"/>
                  <a:gd name="T4" fmla="*/ 2 w 3"/>
                  <a:gd name="T5" fmla="*/ 2 h 3"/>
                  <a:gd name="T6" fmla="*/ 2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3" y="0"/>
                      <a:pt x="2" y="2"/>
                    </a:cubicBezTo>
                    <a:cubicBezTo>
                      <a:pt x="2" y="3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2" name="Freeform 517">
                <a:extLst>
                  <a:ext uri="{FF2B5EF4-FFF2-40B4-BE49-F238E27FC236}">
                    <a16:creationId xmlns:a16="http://schemas.microsoft.com/office/drawing/2014/main" id="{4FDE0A93-83EE-2B49-A09A-ADD16A1F94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0416" y="11239179"/>
                <a:ext cx="73184" cy="77445"/>
              </a:xfrm>
              <a:custGeom>
                <a:avLst/>
                <a:gdLst>
                  <a:gd name="T0" fmla="*/ 5 w 7"/>
                  <a:gd name="T1" fmla="*/ 2 h 7"/>
                  <a:gd name="T2" fmla="*/ 4 w 7"/>
                  <a:gd name="T3" fmla="*/ 0 h 7"/>
                  <a:gd name="T4" fmla="*/ 2 w 7"/>
                  <a:gd name="T5" fmla="*/ 1 h 7"/>
                  <a:gd name="T6" fmla="*/ 0 w 7"/>
                  <a:gd name="T7" fmla="*/ 1 h 7"/>
                  <a:gd name="T8" fmla="*/ 2 w 7"/>
                  <a:gd name="T9" fmla="*/ 4 h 7"/>
                  <a:gd name="T10" fmla="*/ 0 w 7"/>
                  <a:gd name="T11" fmla="*/ 6 h 7"/>
                  <a:gd name="T12" fmla="*/ 3 w 7"/>
                  <a:gd name="T13" fmla="*/ 5 h 7"/>
                  <a:gd name="T14" fmla="*/ 4 w 7"/>
                  <a:gd name="T15" fmla="*/ 2 h 7"/>
                  <a:gd name="T16" fmla="*/ 4 w 7"/>
                  <a:gd name="T17" fmla="*/ 4 h 7"/>
                  <a:gd name="T18" fmla="*/ 6 w 7"/>
                  <a:gd name="T19" fmla="*/ 2 h 7"/>
                  <a:gd name="T20" fmla="*/ 5 w 7"/>
                  <a:gd name="T21" fmla="*/ 2 h 7"/>
                  <a:gd name="T22" fmla="*/ 5 w 7"/>
                  <a:gd name="T2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7">
                    <a:moveTo>
                      <a:pt x="5" y="2"/>
                    </a:move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1" y="0"/>
                      <a:pt x="2" y="1"/>
                    </a:cubicBezTo>
                    <a:cubicBezTo>
                      <a:pt x="4" y="3"/>
                      <a:pt x="1" y="2"/>
                      <a:pt x="0" y="1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6"/>
                      <a:pt x="1" y="5"/>
                      <a:pt x="0" y="6"/>
                    </a:cubicBezTo>
                    <a:cubicBezTo>
                      <a:pt x="0" y="7"/>
                      <a:pt x="4" y="6"/>
                      <a:pt x="3" y="5"/>
                    </a:cubicBezTo>
                    <a:cubicBezTo>
                      <a:pt x="3" y="5"/>
                      <a:pt x="4" y="3"/>
                      <a:pt x="4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4" y="3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1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3" name="Freeform 518">
                <a:extLst>
                  <a:ext uri="{FF2B5EF4-FFF2-40B4-BE49-F238E27FC236}">
                    <a16:creationId xmlns:a16="http://schemas.microsoft.com/office/drawing/2014/main" id="{40CB19D1-D1D4-C843-B7E6-16ED8BAC85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9960" y="11099041"/>
                <a:ext cx="52274" cy="118010"/>
              </a:xfrm>
              <a:custGeom>
                <a:avLst/>
                <a:gdLst>
                  <a:gd name="T0" fmla="*/ 5 w 5"/>
                  <a:gd name="T1" fmla="*/ 7 h 11"/>
                  <a:gd name="T2" fmla="*/ 2 w 5"/>
                  <a:gd name="T3" fmla="*/ 2 h 11"/>
                  <a:gd name="T4" fmla="*/ 1 w 5"/>
                  <a:gd name="T5" fmla="*/ 6 h 11"/>
                  <a:gd name="T6" fmla="*/ 0 w 5"/>
                  <a:gd name="T7" fmla="*/ 9 h 11"/>
                  <a:gd name="T8" fmla="*/ 2 w 5"/>
                  <a:gd name="T9" fmla="*/ 7 h 11"/>
                  <a:gd name="T10" fmla="*/ 5 w 5"/>
                  <a:gd name="T11" fmla="*/ 7 h 11"/>
                  <a:gd name="T12" fmla="*/ 5 w 5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5" y="7"/>
                    </a:moveTo>
                    <a:cubicBezTo>
                      <a:pt x="5" y="6"/>
                      <a:pt x="4" y="0"/>
                      <a:pt x="2" y="2"/>
                    </a:cubicBezTo>
                    <a:cubicBezTo>
                      <a:pt x="2" y="3"/>
                      <a:pt x="3" y="6"/>
                      <a:pt x="1" y="6"/>
                    </a:cubicBezTo>
                    <a:cubicBezTo>
                      <a:pt x="0" y="6"/>
                      <a:pt x="0" y="7"/>
                      <a:pt x="0" y="9"/>
                    </a:cubicBezTo>
                    <a:cubicBezTo>
                      <a:pt x="1" y="9"/>
                      <a:pt x="2" y="7"/>
                      <a:pt x="2" y="7"/>
                    </a:cubicBezTo>
                    <a:cubicBezTo>
                      <a:pt x="1" y="7"/>
                      <a:pt x="5" y="11"/>
                      <a:pt x="5" y="7"/>
                    </a:cubicBezTo>
                    <a:cubicBezTo>
                      <a:pt x="5" y="6"/>
                      <a:pt x="5" y="8"/>
                      <a:pt x="5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4" name="Freeform 519">
                <a:extLst>
                  <a:ext uri="{FF2B5EF4-FFF2-40B4-BE49-F238E27FC236}">
                    <a16:creationId xmlns:a16="http://schemas.microsoft.com/office/drawing/2014/main" id="{F4A22B35-05A9-8945-BFB2-652C2F2E61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9507" y="11194924"/>
                <a:ext cx="31364" cy="66379"/>
              </a:xfrm>
              <a:custGeom>
                <a:avLst/>
                <a:gdLst>
                  <a:gd name="T0" fmla="*/ 3 w 3"/>
                  <a:gd name="T1" fmla="*/ 2 h 6"/>
                  <a:gd name="T2" fmla="*/ 1 w 3"/>
                  <a:gd name="T3" fmla="*/ 6 h 6"/>
                  <a:gd name="T4" fmla="*/ 3 w 3"/>
                  <a:gd name="T5" fmla="*/ 2 h 6"/>
                  <a:gd name="T6" fmla="*/ 3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3" y="2"/>
                    </a:moveTo>
                    <a:cubicBezTo>
                      <a:pt x="2" y="0"/>
                      <a:pt x="0" y="5"/>
                      <a:pt x="1" y="6"/>
                    </a:cubicBezTo>
                    <a:cubicBezTo>
                      <a:pt x="0" y="5"/>
                      <a:pt x="3" y="3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1" name="Freeform 520">
                <a:extLst>
                  <a:ext uri="{FF2B5EF4-FFF2-40B4-BE49-F238E27FC236}">
                    <a16:creationId xmlns:a16="http://schemas.microsoft.com/office/drawing/2014/main" id="{E86895D0-ADC8-8C41-9D82-4892FB4890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9507" y="11054786"/>
                <a:ext cx="52274" cy="77445"/>
              </a:xfrm>
              <a:custGeom>
                <a:avLst/>
                <a:gdLst>
                  <a:gd name="T0" fmla="*/ 4 w 5"/>
                  <a:gd name="T1" fmla="*/ 2 h 7"/>
                  <a:gd name="T2" fmla="*/ 3 w 5"/>
                  <a:gd name="T3" fmla="*/ 0 h 7"/>
                  <a:gd name="T4" fmla="*/ 2 w 5"/>
                  <a:gd name="T5" fmla="*/ 3 h 7"/>
                  <a:gd name="T6" fmla="*/ 1 w 5"/>
                  <a:gd name="T7" fmla="*/ 2 h 7"/>
                  <a:gd name="T8" fmla="*/ 0 w 5"/>
                  <a:gd name="T9" fmla="*/ 5 h 7"/>
                  <a:gd name="T10" fmla="*/ 2 w 5"/>
                  <a:gd name="T11" fmla="*/ 7 h 7"/>
                  <a:gd name="T12" fmla="*/ 5 w 5"/>
                  <a:gd name="T13" fmla="*/ 5 h 7"/>
                  <a:gd name="T14" fmla="*/ 4 w 5"/>
                  <a:gd name="T15" fmla="*/ 2 h 7"/>
                  <a:gd name="T16" fmla="*/ 4 w 5"/>
                  <a:gd name="T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2"/>
                    </a:moveTo>
                    <a:cubicBezTo>
                      <a:pt x="3" y="3"/>
                      <a:pt x="3" y="0"/>
                      <a:pt x="3" y="0"/>
                    </a:cubicBezTo>
                    <a:cubicBezTo>
                      <a:pt x="3" y="0"/>
                      <a:pt x="3" y="3"/>
                      <a:pt x="2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2" y="2"/>
                      <a:pt x="0" y="5"/>
                      <a:pt x="0" y="5"/>
                    </a:cubicBezTo>
                    <a:cubicBezTo>
                      <a:pt x="0" y="4"/>
                      <a:pt x="4" y="5"/>
                      <a:pt x="2" y="7"/>
                    </a:cubicBezTo>
                    <a:cubicBezTo>
                      <a:pt x="3" y="6"/>
                      <a:pt x="5" y="6"/>
                      <a:pt x="5" y="5"/>
                    </a:cubicBezTo>
                    <a:cubicBezTo>
                      <a:pt x="5" y="4"/>
                      <a:pt x="4" y="1"/>
                      <a:pt x="4" y="2"/>
                    </a:cubicBezTo>
                    <a:cubicBezTo>
                      <a:pt x="3" y="3"/>
                      <a:pt x="4" y="1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2" name="Freeform 521">
                <a:extLst>
                  <a:ext uri="{FF2B5EF4-FFF2-40B4-BE49-F238E27FC236}">
                    <a16:creationId xmlns:a16="http://schemas.microsoft.com/office/drawing/2014/main" id="{FAA33181-1AF7-1E4E-A414-FDA9CC1DDD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1783" y="10840889"/>
                <a:ext cx="52274" cy="51630"/>
              </a:xfrm>
              <a:custGeom>
                <a:avLst/>
                <a:gdLst>
                  <a:gd name="T0" fmla="*/ 3 w 5"/>
                  <a:gd name="T1" fmla="*/ 4 h 5"/>
                  <a:gd name="T2" fmla="*/ 3 w 5"/>
                  <a:gd name="T3" fmla="*/ 0 h 5"/>
                  <a:gd name="T4" fmla="*/ 0 w 5"/>
                  <a:gd name="T5" fmla="*/ 0 h 5"/>
                  <a:gd name="T6" fmla="*/ 2 w 5"/>
                  <a:gd name="T7" fmla="*/ 1 h 5"/>
                  <a:gd name="T8" fmla="*/ 3 w 5"/>
                  <a:gd name="T9" fmla="*/ 4 h 5"/>
                  <a:gd name="T10" fmla="*/ 3 w 5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5" y="2"/>
                      <a:pt x="2" y="2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0"/>
                      <a:pt x="2" y="1"/>
                      <a:pt x="2" y="1"/>
                    </a:cubicBezTo>
                    <a:cubicBezTo>
                      <a:pt x="2" y="2"/>
                      <a:pt x="3" y="4"/>
                      <a:pt x="3" y="4"/>
                    </a:cubicBezTo>
                    <a:cubicBezTo>
                      <a:pt x="4" y="3"/>
                      <a:pt x="2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3" name="Freeform 522">
                <a:extLst>
                  <a:ext uri="{FF2B5EF4-FFF2-40B4-BE49-F238E27FC236}">
                    <a16:creationId xmlns:a16="http://schemas.microsoft.com/office/drawing/2014/main" id="{4E8882EF-E9E1-0C40-B3D0-B9C6770E42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2238" y="10645434"/>
                <a:ext cx="62727" cy="118010"/>
              </a:xfrm>
              <a:custGeom>
                <a:avLst/>
                <a:gdLst>
                  <a:gd name="T0" fmla="*/ 3 w 6"/>
                  <a:gd name="T1" fmla="*/ 10 h 11"/>
                  <a:gd name="T2" fmla="*/ 0 w 6"/>
                  <a:gd name="T3" fmla="*/ 9 h 11"/>
                  <a:gd name="T4" fmla="*/ 1 w 6"/>
                  <a:gd name="T5" fmla="*/ 2 h 11"/>
                  <a:gd name="T6" fmla="*/ 4 w 6"/>
                  <a:gd name="T7" fmla="*/ 3 h 11"/>
                  <a:gd name="T8" fmla="*/ 3 w 6"/>
                  <a:gd name="T9" fmla="*/ 10 h 11"/>
                  <a:gd name="T10" fmla="*/ 3 w 6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3" y="10"/>
                    </a:moveTo>
                    <a:cubicBezTo>
                      <a:pt x="1" y="11"/>
                      <a:pt x="0" y="11"/>
                      <a:pt x="0" y="9"/>
                    </a:cubicBezTo>
                    <a:cubicBezTo>
                      <a:pt x="1" y="7"/>
                      <a:pt x="1" y="4"/>
                      <a:pt x="1" y="2"/>
                    </a:cubicBezTo>
                    <a:cubicBezTo>
                      <a:pt x="1" y="0"/>
                      <a:pt x="5" y="0"/>
                      <a:pt x="4" y="3"/>
                    </a:cubicBezTo>
                    <a:cubicBezTo>
                      <a:pt x="4" y="5"/>
                      <a:pt x="6" y="8"/>
                      <a:pt x="3" y="10"/>
                    </a:cubicBezTo>
                    <a:cubicBezTo>
                      <a:pt x="2" y="10"/>
                      <a:pt x="4" y="9"/>
                      <a:pt x="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4" name="Freeform 523">
                <a:extLst>
                  <a:ext uri="{FF2B5EF4-FFF2-40B4-BE49-F238E27FC236}">
                    <a16:creationId xmlns:a16="http://schemas.microsoft.com/office/drawing/2014/main" id="{2394AED4-3EFA-3D4A-BEE4-DC7C38683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7848" y="7577132"/>
                <a:ext cx="48790" cy="44255"/>
              </a:xfrm>
              <a:custGeom>
                <a:avLst/>
                <a:gdLst>
                  <a:gd name="T0" fmla="*/ 3 w 5"/>
                  <a:gd name="T1" fmla="*/ 3 h 4"/>
                  <a:gd name="T2" fmla="*/ 1 w 5"/>
                  <a:gd name="T3" fmla="*/ 1 h 4"/>
                  <a:gd name="T4" fmla="*/ 3 w 5"/>
                  <a:gd name="T5" fmla="*/ 3 h 4"/>
                  <a:gd name="T6" fmla="*/ 3 w 5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3" y="3"/>
                    </a:moveTo>
                    <a:cubicBezTo>
                      <a:pt x="2" y="4"/>
                      <a:pt x="0" y="3"/>
                      <a:pt x="1" y="1"/>
                    </a:cubicBezTo>
                    <a:cubicBezTo>
                      <a:pt x="1" y="0"/>
                      <a:pt x="5" y="2"/>
                      <a:pt x="3" y="3"/>
                    </a:cubicBezTo>
                    <a:cubicBezTo>
                      <a:pt x="2" y="4"/>
                      <a:pt x="5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5" name="Freeform 524">
                <a:extLst>
                  <a:ext uri="{FF2B5EF4-FFF2-40B4-BE49-F238E27FC236}">
                    <a16:creationId xmlns:a16="http://schemas.microsoft.com/office/drawing/2014/main" id="{52E930A3-5B57-134E-B950-6D80F0E945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06955" y="7643515"/>
                <a:ext cx="59243" cy="84822"/>
              </a:xfrm>
              <a:custGeom>
                <a:avLst/>
                <a:gdLst>
                  <a:gd name="T0" fmla="*/ 1 w 6"/>
                  <a:gd name="T1" fmla="*/ 5 h 8"/>
                  <a:gd name="T2" fmla="*/ 2 w 6"/>
                  <a:gd name="T3" fmla="*/ 4 h 8"/>
                  <a:gd name="T4" fmla="*/ 4 w 6"/>
                  <a:gd name="T5" fmla="*/ 2 h 8"/>
                  <a:gd name="T6" fmla="*/ 1 w 6"/>
                  <a:gd name="T7" fmla="*/ 5 h 8"/>
                  <a:gd name="T8" fmla="*/ 1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3" y="4"/>
                      <a:pt x="3" y="0"/>
                      <a:pt x="4" y="2"/>
                    </a:cubicBezTo>
                    <a:cubicBezTo>
                      <a:pt x="6" y="4"/>
                      <a:pt x="2" y="8"/>
                      <a:pt x="1" y="5"/>
                    </a:cubicBezTo>
                    <a:cubicBezTo>
                      <a:pt x="0" y="4"/>
                      <a:pt x="1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6" name="Freeform 525">
                <a:extLst>
                  <a:ext uri="{FF2B5EF4-FFF2-40B4-BE49-F238E27FC236}">
                    <a16:creationId xmlns:a16="http://schemas.microsoft.com/office/drawing/2014/main" id="{EA4E69A9-96DC-874D-85F3-C51510FB9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8037" y="8229885"/>
                <a:ext cx="142883" cy="140138"/>
              </a:xfrm>
              <a:custGeom>
                <a:avLst/>
                <a:gdLst>
                  <a:gd name="T0" fmla="*/ 12 w 14"/>
                  <a:gd name="T1" fmla="*/ 4 h 13"/>
                  <a:gd name="T2" fmla="*/ 10 w 14"/>
                  <a:gd name="T3" fmla="*/ 3 h 13"/>
                  <a:gd name="T4" fmla="*/ 6 w 14"/>
                  <a:gd name="T5" fmla="*/ 1 h 13"/>
                  <a:gd name="T6" fmla="*/ 2 w 14"/>
                  <a:gd name="T7" fmla="*/ 1 h 13"/>
                  <a:gd name="T8" fmla="*/ 1 w 14"/>
                  <a:gd name="T9" fmla="*/ 2 h 13"/>
                  <a:gd name="T10" fmla="*/ 2 w 14"/>
                  <a:gd name="T11" fmla="*/ 4 h 13"/>
                  <a:gd name="T12" fmla="*/ 1 w 14"/>
                  <a:gd name="T13" fmla="*/ 7 h 13"/>
                  <a:gd name="T14" fmla="*/ 2 w 14"/>
                  <a:gd name="T15" fmla="*/ 10 h 13"/>
                  <a:gd name="T16" fmla="*/ 4 w 14"/>
                  <a:gd name="T17" fmla="*/ 10 h 13"/>
                  <a:gd name="T18" fmla="*/ 7 w 14"/>
                  <a:gd name="T19" fmla="*/ 12 h 13"/>
                  <a:gd name="T20" fmla="*/ 10 w 14"/>
                  <a:gd name="T21" fmla="*/ 10 h 13"/>
                  <a:gd name="T22" fmla="*/ 12 w 14"/>
                  <a:gd name="T23" fmla="*/ 4 h 13"/>
                  <a:gd name="T24" fmla="*/ 12 w 14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3">
                    <a:moveTo>
                      <a:pt x="12" y="4"/>
                    </a:moveTo>
                    <a:cubicBezTo>
                      <a:pt x="12" y="3"/>
                      <a:pt x="11" y="3"/>
                      <a:pt x="10" y="3"/>
                    </a:cubicBezTo>
                    <a:cubicBezTo>
                      <a:pt x="8" y="2"/>
                      <a:pt x="8" y="1"/>
                      <a:pt x="6" y="1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4"/>
                      <a:pt x="1" y="3"/>
                      <a:pt x="2" y="4"/>
                    </a:cubicBezTo>
                    <a:cubicBezTo>
                      <a:pt x="2" y="4"/>
                      <a:pt x="1" y="7"/>
                      <a:pt x="1" y="7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3" y="11"/>
                      <a:pt x="3" y="10"/>
                      <a:pt x="4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3"/>
                      <a:pt x="8" y="11"/>
                      <a:pt x="10" y="10"/>
                    </a:cubicBezTo>
                    <a:cubicBezTo>
                      <a:pt x="12" y="8"/>
                      <a:pt x="14" y="7"/>
                      <a:pt x="12" y="4"/>
                    </a:cubicBezTo>
                    <a:cubicBezTo>
                      <a:pt x="12" y="2"/>
                      <a:pt x="14" y="8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7" name="Freeform 526">
                <a:extLst>
                  <a:ext uri="{FF2B5EF4-FFF2-40B4-BE49-F238E27FC236}">
                    <a16:creationId xmlns:a16="http://schemas.microsoft.com/office/drawing/2014/main" id="{50A7972E-CF46-9540-823E-4F3D327F18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1643" y="7230476"/>
                <a:ext cx="101063" cy="44255"/>
              </a:xfrm>
              <a:custGeom>
                <a:avLst/>
                <a:gdLst>
                  <a:gd name="T0" fmla="*/ 9 w 10"/>
                  <a:gd name="T1" fmla="*/ 2 h 4"/>
                  <a:gd name="T2" fmla="*/ 4 w 10"/>
                  <a:gd name="T3" fmla="*/ 0 h 4"/>
                  <a:gd name="T4" fmla="*/ 1 w 10"/>
                  <a:gd name="T5" fmla="*/ 3 h 4"/>
                  <a:gd name="T6" fmla="*/ 9 w 10"/>
                  <a:gd name="T7" fmla="*/ 2 h 4"/>
                  <a:gd name="T8" fmla="*/ 9 w 10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2" y="4"/>
                      <a:pt x="9" y="2"/>
                      <a:pt x="9" y="2"/>
                    </a:cubicBezTo>
                    <a:cubicBezTo>
                      <a:pt x="6" y="1"/>
                      <a:pt x="10" y="3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8" name="Freeform 527">
                <a:extLst>
                  <a:ext uri="{FF2B5EF4-FFF2-40B4-BE49-F238E27FC236}">
                    <a16:creationId xmlns:a16="http://schemas.microsoft.com/office/drawing/2014/main" id="{80DF7CCD-9D31-DF41-A718-99F456951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6622" y="7219410"/>
                <a:ext cx="115005" cy="55320"/>
              </a:xfrm>
              <a:custGeom>
                <a:avLst/>
                <a:gdLst>
                  <a:gd name="T0" fmla="*/ 10 w 11"/>
                  <a:gd name="T1" fmla="*/ 4 h 5"/>
                  <a:gd name="T2" fmla="*/ 0 w 11"/>
                  <a:gd name="T3" fmla="*/ 2 h 5"/>
                  <a:gd name="T4" fmla="*/ 5 w 11"/>
                  <a:gd name="T5" fmla="*/ 5 h 5"/>
                  <a:gd name="T6" fmla="*/ 10 w 11"/>
                  <a:gd name="T7" fmla="*/ 4 h 5"/>
                  <a:gd name="T8" fmla="*/ 10 w 11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0" y="4"/>
                    </a:moveTo>
                    <a:cubicBezTo>
                      <a:pt x="10" y="1"/>
                      <a:pt x="2" y="0"/>
                      <a:pt x="0" y="2"/>
                    </a:cubicBezTo>
                    <a:cubicBezTo>
                      <a:pt x="0" y="2"/>
                      <a:pt x="4" y="5"/>
                      <a:pt x="5" y="5"/>
                    </a:cubicBezTo>
                    <a:cubicBezTo>
                      <a:pt x="6" y="5"/>
                      <a:pt x="11" y="4"/>
                      <a:pt x="10" y="4"/>
                    </a:cubicBezTo>
                    <a:cubicBezTo>
                      <a:pt x="10" y="3"/>
                      <a:pt x="11" y="5"/>
                      <a:pt x="1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9" name="Freeform 528">
                <a:extLst>
                  <a:ext uri="{FF2B5EF4-FFF2-40B4-BE49-F238E27FC236}">
                    <a16:creationId xmlns:a16="http://schemas.microsoft.com/office/drawing/2014/main" id="{D8B05BAA-60C0-5F47-9A74-004BB2DDAB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2978" y="6972326"/>
                <a:ext cx="529716" cy="195458"/>
              </a:xfrm>
              <a:custGeom>
                <a:avLst/>
                <a:gdLst>
                  <a:gd name="T0" fmla="*/ 52 w 52"/>
                  <a:gd name="T1" fmla="*/ 16 h 18"/>
                  <a:gd name="T2" fmla="*/ 41 w 52"/>
                  <a:gd name="T3" fmla="*/ 17 h 18"/>
                  <a:gd name="T4" fmla="*/ 35 w 52"/>
                  <a:gd name="T5" fmla="*/ 17 h 18"/>
                  <a:gd name="T6" fmla="*/ 37 w 52"/>
                  <a:gd name="T7" fmla="*/ 14 h 18"/>
                  <a:gd name="T8" fmla="*/ 32 w 52"/>
                  <a:gd name="T9" fmla="*/ 11 h 18"/>
                  <a:gd name="T10" fmla="*/ 28 w 52"/>
                  <a:gd name="T11" fmla="*/ 8 h 18"/>
                  <a:gd name="T12" fmla="*/ 20 w 52"/>
                  <a:gd name="T13" fmla="*/ 5 h 18"/>
                  <a:gd name="T14" fmla="*/ 14 w 52"/>
                  <a:gd name="T15" fmla="*/ 5 h 18"/>
                  <a:gd name="T16" fmla="*/ 16 w 52"/>
                  <a:gd name="T17" fmla="*/ 3 h 18"/>
                  <a:gd name="T18" fmla="*/ 8 w 52"/>
                  <a:gd name="T19" fmla="*/ 3 h 18"/>
                  <a:gd name="T20" fmla="*/ 0 w 52"/>
                  <a:gd name="T21" fmla="*/ 6 h 18"/>
                  <a:gd name="T22" fmla="*/ 6 w 52"/>
                  <a:gd name="T23" fmla="*/ 2 h 18"/>
                  <a:gd name="T24" fmla="*/ 16 w 52"/>
                  <a:gd name="T25" fmla="*/ 0 h 18"/>
                  <a:gd name="T26" fmla="*/ 24 w 52"/>
                  <a:gd name="T27" fmla="*/ 1 h 18"/>
                  <a:gd name="T28" fmla="*/ 31 w 52"/>
                  <a:gd name="T29" fmla="*/ 4 h 18"/>
                  <a:gd name="T30" fmla="*/ 32 w 52"/>
                  <a:gd name="T31" fmla="*/ 4 h 18"/>
                  <a:gd name="T32" fmla="*/ 34 w 52"/>
                  <a:gd name="T33" fmla="*/ 5 h 18"/>
                  <a:gd name="T34" fmla="*/ 38 w 52"/>
                  <a:gd name="T35" fmla="*/ 8 h 18"/>
                  <a:gd name="T36" fmla="*/ 45 w 52"/>
                  <a:gd name="T37" fmla="*/ 11 h 18"/>
                  <a:gd name="T38" fmla="*/ 52 w 52"/>
                  <a:gd name="T3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18">
                    <a:moveTo>
                      <a:pt x="52" y="16"/>
                    </a:moveTo>
                    <a:cubicBezTo>
                      <a:pt x="52" y="17"/>
                      <a:pt x="42" y="17"/>
                      <a:pt x="41" y="17"/>
                    </a:cubicBezTo>
                    <a:cubicBezTo>
                      <a:pt x="39" y="17"/>
                      <a:pt x="37" y="18"/>
                      <a:pt x="35" y="17"/>
                    </a:cubicBezTo>
                    <a:cubicBezTo>
                      <a:pt x="34" y="16"/>
                      <a:pt x="41" y="15"/>
                      <a:pt x="37" y="14"/>
                    </a:cubicBezTo>
                    <a:cubicBezTo>
                      <a:pt x="35" y="13"/>
                      <a:pt x="33" y="13"/>
                      <a:pt x="32" y="11"/>
                    </a:cubicBezTo>
                    <a:cubicBezTo>
                      <a:pt x="30" y="9"/>
                      <a:pt x="31" y="8"/>
                      <a:pt x="28" y="8"/>
                    </a:cubicBezTo>
                    <a:cubicBezTo>
                      <a:pt x="24" y="9"/>
                      <a:pt x="23" y="6"/>
                      <a:pt x="20" y="5"/>
                    </a:cubicBezTo>
                    <a:cubicBezTo>
                      <a:pt x="19" y="5"/>
                      <a:pt x="15" y="6"/>
                      <a:pt x="14" y="5"/>
                    </a:cubicBezTo>
                    <a:cubicBezTo>
                      <a:pt x="14" y="4"/>
                      <a:pt x="16" y="4"/>
                      <a:pt x="16" y="3"/>
                    </a:cubicBezTo>
                    <a:cubicBezTo>
                      <a:pt x="16" y="2"/>
                      <a:pt x="9" y="3"/>
                      <a:pt x="8" y="3"/>
                    </a:cubicBezTo>
                    <a:cubicBezTo>
                      <a:pt x="8" y="4"/>
                      <a:pt x="0" y="7"/>
                      <a:pt x="0" y="6"/>
                    </a:cubicBezTo>
                    <a:cubicBezTo>
                      <a:pt x="0" y="4"/>
                      <a:pt x="4" y="2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8" y="0"/>
                      <a:pt x="22" y="0"/>
                      <a:pt x="24" y="1"/>
                    </a:cubicBezTo>
                    <a:cubicBezTo>
                      <a:pt x="26" y="2"/>
                      <a:pt x="28" y="4"/>
                      <a:pt x="31" y="4"/>
                    </a:cubicBezTo>
                    <a:cubicBezTo>
                      <a:pt x="31" y="4"/>
                      <a:pt x="31" y="3"/>
                      <a:pt x="32" y="4"/>
                    </a:cubicBezTo>
                    <a:cubicBezTo>
                      <a:pt x="33" y="5"/>
                      <a:pt x="33" y="5"/>
                      <a:pt x="34" y="5"/>
                    </a:cubicBezTo>
                    <a:cubicBezTo>
                      <a:pt x="35" y="6"/>
                      <a:pt x="37" y="7"/>
                      <a:pt x="38" y="8"/>
                    </a:cubicBezTo>
                    <a:cubicBezTo>
                      <a:pt x="40" y="9"/>
                      <a:pt x="44" y="9"/>
                      <a:pt x="45" y="11"/>
                    </a:cubicBezTo>
                    <a:cubicBezTo>
                      <a:pt x="47" y="13"/>
                      <a:pt x="52" y="13"/>
                      <a:pt x="52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0" name="Freeform 529">
                <a:extLst>
                  <a:ext uri="{FF2B5EF4-FFF2-40B4-BE49-F238E27FC236}">
                    <a16:creationId xmlns:a16="http://schemas.microsoft.com/office/drawing/2014/main" id="{2925361F-2743-2F45-875B-F0E39D685E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6622" y="6854313"/>
                <a:ext cx="41820" cy="40568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4"/>
                      <a:pt x="1" y="1"/>
                      <a:pt x="1" y="0"/>
                    </a:cubicBezTo>
                    <a:cubicBezTo>
                      <a:pt x="2" y="0"/>
                      <a:pt x="4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1" name="Freeform 530">
                <a:extLst>
                  <a:ext uri="{FF2B5EF4-FFF2-40B4-BE49-F238E27FC236}">
                    <a16:creationId xmlns:a16="http://schemas.microsoft.com/office/drawing/2014/main" id="{2B0F37D5-208F-D141-9871-0B389538A6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14511" y="7079273"/>
                <a:ext cx="20911" cy="22128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2" name="Freeform 531">
                <a:extLst>
                  <a:ext uri="{FF2B5EF4-FFF2-40B4-BE49-F238E27FC236}">
                    <a16:creationId xmlns:a16="http://schemas.microsoft.com/office/drawing/2014/main" id="{073DCE72-29AE-DB4D-BA0C-896CE16E8C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7864" y="5486118"/>
                <a:ext cx="59243" cy="110635"/>
              </a:xfrm>
              <a:custGeom>
                <a:avLst/>
                <a:gdLst>
                  <a:gd name="T0" fmla="*/ 3 w 6"/>
                  <a:gd name="T1" fmla="*/ 8 h 10"/>
                  <a:gd name="T2" fmla="*/ 0 w 6"/>
                  <a:gd name="T3" fmla="*/ 7 h 10"/>
                  <a:gd name="T4" fmla="*/ 4 w 6"/>
                  <a:gd name="T5" fmla="*/ 2 h 10"/>
                  <a:gd name="T6" fmla="*/ 6 w 6"/>
                  <a:gd name="T7" fmla="*/ 4 h 10"/>
                  <a:gd name="T8" fmla="*/ 3 w 6"/>
                  <a:gd name="T9" fmla="*/ 8 h 10"/>
                  <a:gd name="T10" fmla="*/ 3 w 6"/>
                  <a:gd name="T11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0">
                    <a:moveTo>
                      <a:pt x="3" y="8"/>
                    </a:moveTo>
                    <a:cubicBezTo>
                      <a:pt x="2" y="10"/>
                      <a:pt x="0" y="9"/>
                      <a:pt x="0" y="7"/>
                    </a:cubicBezTo>
                    <a:cubicBezTo>
                      <a:pt x="1" y="6"/>
                      <a:pt x="3" y="3"/>
                      <a:pt x="4" y="2"/>
                    </a:cubicBezTo>
                    <a:cubicBezTo>
                      <a:pt x="6" y="0"/>
                      <a:pt x="6" y="3"/>
                      <a:pt x="6" y="4"/>
                    </a:cubicBezTo>
                    <a:cubicBezTo>
                      <a:pt x="6" y="6"/>
                      <a:pt x="3" y="6"/>
                      <a:pt x="3" y="8"/>
                    </a:cubicBezTo>
                    <a:cubicBezTo>
                      <a:pt x="2" y="10"/>
                      <a:pt x="3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3" name="Freeform 532">
                <a:extLst>
                  <a:ext uri="{FF2B5EF4-FFF2-40B4-BE49-F238E27FC236}">
                    <a16:creationId xmlns:a16="http://schemas.microsoft.com/office/drawing/2014/main" id="{AE7838DD-2509-904B-8282-2E5B761709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5745" y="5541436"/>
                <a:ext cx="73184" cy="44255"/>
              </a:xfrm>
              <a:custGeom>
                <a:avLst/>
                <a:gdLst>
                  <a:gd name="T0" fmla="*/ 3 w 7"/>
                  <a:gd name="T1" fmla="*/ 4 h 4"/>
                  <a:gd name="T2" fmla="*/ 5 w 7"/>
                  <a:gd name="T3" fmla="*/ 1 h 4"/>
                  <a:gd name="T4" fmla="*/ 3 w 7"/>
                  <a:gd name="T5" fmla="*/ 4 h 4"/>
                  <a:gd name="T6" fmla="*/ 3 w 7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3" y="4"/>
                    </a:moveTo>
                    <a:cubicBezTo>
                      <a:pt x="0" y="4"/>
                      <a:pt x="3" y="0"/>
                      <a:pt x="5" y="1"/>
                    </a:cubicBezTo>
                    <a:cubicBezTo>
                      <a:pt x="7" y="1"/>
                      <a:pt x="4" y="4"/>
                      <a:pt x="3" y="4"/>
                    </a:cubicBezTo>
                    <a:cubicBezTo>
                      <a:pt x="2" y="4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4" name="Freeform 533">
                <a:extLst>
                  <a:ext uri="{FF2B5EF4-FFF2-40B4-BE49-F238E27FC236}">
                    <a16:creationId xmlns:a16="http://schemas.microsoft.com/office/drawing/2014/main" id="{0094A984-2A06-2745-81AF-B23D29F91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53614" y="5497180"/>
                <a:ext cx="153338" cy="77445"/>
              </a:xfrm>
              <a:custGeom>
                <a:avLst/>
                <a:gdLst>
                  <a:gd name="T0" fmla="*/ 11 w 15"/>
                  <a:gd name="T1" fmla="*/ 6 h 7"/>
                  <a:gd name="T2" fmla="*/ 10 w 15"/>
                  <a:gd name="T3" fmla="*/ 5 h 7"/>
                  <a:gd name="T4" fmla="*/ 7 w 15"/>
                  <a:gd name="T5" fmla="*/ 5 h 7"/>
                  <a:gd name="T6" fmla="*/ 3 w 15"/>
                  <a:gd name="T7" fmla="*/ 0 h 7"/>
                  <a:gd name="T8" fmla="*/ 6 w 15"/>
                  <a:gd name="T9" fmla="*/ 2 h 7"/>
                  <a:gd name="T10" fmla="*/ 8 w 15"/>
                  <a:gd name="T11" fmla="*/ 3 h 7"/>
                  <a:gd name="T12" fmla="*/ 15 w 15"/>
                  <a:gd name="T13" fmla="*/ 3 h 7"/>
                  <a:gd name="T14" fmla="*/ 11 w 15"/>
                  <a:gd name="T15" fmla="*/ 6 h 7"/>
                  <a:gd name="T16" fmla="*/ 11 w 1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7">
                    <a:moveTo>
                      <a:pt x="11" y="6"/>
                    </a:moveTo>
                    <a:cubicBezTo>
                      <a:pt x="10" y="6"/>
                      <a:pt x="10" y="6"/>
                      <a:pt x="10" y="5"/>
                    </a:cubicBezTo>
                    <a:cubicBezTo>
                      <a:pt x="10" y="5"/>
                      <a:pt x="8" y="6"/>
                      <a:pt x="7" y="5"/>
                    </a:cubicBezTo>
                    <a:cubicBezTo>
                      <a:pt x="7" y="4"/>
                      <a:pt x="0" y="1"/>
                      <a:pt x="3" y="0"/>
                    </a:cubicBezTo>
                    <a:cubicBezTo>
                      <a:pt x="4" y="0"/>
                      <a:pt x="5" y="2"/>
                      <a:pt x="6" y="2"/>
                    </a:cubicBezTo>
                    <a:cubicBezTo>
                      <a:pt x="7" y="3"/>
                      <a:pt x="7" y="2"/>
                      <a:pt x="8" y="3"/>
                    </a:cubicBezTo>
                    <a:cubicBezTo>
                      <a:pt x="9" y="4"/>
                      <a:pt x="13" y="2"/>
                      <a:pt x="15" y="3"/>
                    </a:cubicBezTo>
                    <a:cubicBezTo>
                      <a:pt x="14" y="3"/>
                      <a:pt x="12" y="6"/>
                      <a:pt x="11" y="6"/>
                    </a:cubicBezTo>
                    <a:cubicBezTo>
                      <a:pt x="9" y="7"/>
                      <a:pt x="12" y="6"/>
                      <a:pt x="1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4" name="Freeform 534">
                <a:extLst>
                  <a:ext uri="{FF2B5EF4-FFF2-40B4-BE49-F238E27FC236}">
                    <a16:creationId xmlns:a16="http://schemas.microsoft.com/office/drawing/2014/main" id="{B893358C-A814-C749-B078-16DA24979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4983" y="5283283"/>
                <a:ext cx="160306" cy="84822"/>
              </a:xfrm>
              <a:custGeom>
                <a:avLst/>
                <a:gdLst>
                  <a:gd name="T0" fmla="*/ 13 w 16"/>
                  <a:gd name="T1" fmla="*/ 6 h 8"/>
                  <a:gd name="T2" fmla="*/ 0 w 16"/>
                  <a:gd name="T3" fmla="*/ 2 h 8"/>
                  <a:gd name="T4" fmla="*/ 13 w 16"/>
                  <a:gd name="T5" fmla="*/ 6 h 8"/>
                  <a:gd name="T6" fmla="*/ 13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3" y="6"/>
                    </a:moveTo>
                    <a:cubicBezTo>
                      <a:pt x="11" y="8"/>
                      <a:pt x="1" y="4"/>
                      <a:pt x="0" y="2"/>
                    </a:cubicBezTo>
                    <a:cubicBezTo>
                      <a:pt x="0" y="0"/>
                      <a:pt x="16" y="4"/>
                      <a:pt x="13" y="6"/>
                    </a:cubicBezTo>
                    <a:cubicBezTo>
                      <a:pt x="12" y="7"/>
                      <a:pt x="14" y="5"/>
                      <a:pt x="1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5" name="Freeform 535">
                <a:extLst>
                  <a:ext uri="{FF2B5EF4-FFF2-40B4-BE49-F238E27FC236}">
                    <a16:creationId xmlns:a16="http://schemas.microsoft.com/office/drawing/2014/main" id="{D7994F8E-FCEE-3948-9300-C1BFC1DE1F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9385" y="5172648"/>
                <a:ext cx="327588" cy="335595"/>
              </a:xfrm>
              <a:custGeom>
                <a:avLst/>
                <a:gdLst>
                  <a:gd name="T0" fmla="*/ 19 w 32"/>
                  <a:gd name="T1" fmla="*/ 1 h 31"/>
                  <a:gd name="T2" fmla="*/ 17 w 32"/>
                  <a:gd name="T3" fmla="*/ 0 h 31"/>
                  <a:gd name="T4" fmla="*/ 14 w 32"/>
                  <a:gd name="T5" fmla="*/ 2 h 31"/>
                  <a:gd name="T6" fmla="*/ 11 w 32"/>
                  <a:gd name="T7" fmla="*/ 5 h 31"/>
                  <a:gd name="T8" fmla="*/ 9 w 32"/>
                  <a:gd name="T9" fmla="*/ 7 h 31"/>
                  <a:gd name="T10" fmla="*/ 7 w 32"/>
                  <a:gd name="T11" fmla="*/ 13 h 31"/>
                  <a:gd name="T12" fmla="*/ 5 w 32"/>
                  <a:gd name="T13" fmla="*/ 17 h 31"/>
                  <a:gd name="T14" fmla="*/ 2 w 32"/>
                  <a:gd name="T15" fmla="*/ 19 h 31"/>
                  <a:gd name="T16" fmla="*/ 4 w 32"/>
                  <a:gd name="T17" fmla="*/ 21 h 31"/>
                  <a:gd name="T18" fmla="*/ 0 w 32"/>
                  <a:gd name="T19" fmla="*/ 25 h 31"/>
                  <a:gd name="T20" fmla="*/ 4 w 32"/>
                  <a:gd name="T21" fmla="*/ 25 h 31"/>
                  <a:gd name="T22" fmla="*/ 10 w 32"/>
                  <a:gd name="T23" fmla="*/ 26 h 31"/>
                  <a:gd name="T24" fmla="*/ 19 w 32"/>
                  <a:gd name="T25" fmla="*/ 27 h 31"/>
                  <a:gd name="T26" fmla="*/ 22 w 32"/>
                  <a:gd name="T27" fmla="*/ 26 h 31"/>
                  <a:gd name="T28" fmla="*/ 19 w 32"/>
                  <a:gd name="T29" fmla="*/ 30 h 31"/>
                  <a:gd name="T30" fmla="*/ 22 w 32"/>
                  <a:gd name="T31" fmla="*/ 28 h 31"/>
                  <a:gd name="T32" fmla="*/ 27 w 32"/>
                  <a:gd name="T33" fmla="*/ 26 h 31"/>
                  <a:gd name="T34" fmla="*/ 32 w 32"/>
                  <a:gd name="T35" fmla="*/ 20 h 31"/>
                  <a:gd name="T36" fmla="*/ 29 w 32"/>
                  <a:gd name="T37" fmla="*/ 20 h 31"/>
                  <a:gd name="T38" fmla="*/ 26 w 32"/>
                  <a:gd name="T39" fmla="*/ 18 h 31"/>
                  <a:gd name="T40" fmla="*/ 29 w 32"/>
                  <a:gd name="T41" fmla="*/ 15 h 31"/>
                  <a:gd name="T42" fmla="*/ 26 w 32"/>
                  <a:gd name="T43" fmla="*/ 15 h 31"/>
                  <a:gd name="T44" fmla="*/ 24 w 32"/>
                  <a:gd name="T45" fmla="*/ 13 h 31"/>
                  <a:gd name="T46" fmla="*/ 21 w 32"/>
                  <a:gd name="T47" fmla="*/ 16 h 31"/>
                  <a:gd name="T48" fmla="*/ 18 w 32"/>
                  <a:gd name="T49" fmla="*/ 13 h 31"/>
                  <a:gd name="T50" fmla="*/ 19 w 32"/>
                  <a:gd name="T51" fmla="*/ 11 h 31"/>
                  <a:gd name="T52" fmla="*/ 16 w 32"/>
                  <a:gd name="T53" fmla="*/ 9 h 31"/>
                  <a:gd name="T54" fmla="*/ 14 w 32"/>
                  <a:gd name="T55" fmla="*/ 12 h 31"/>
                  <a:gd name="T56" fmla="*/ 16 w 32"/>
                  <a:gd name="T57" fmla="*/ 7 h 31"/>
                  <a:gd name="T58" fmla="*/ 18 w 32"/>
                  <a:gd name="T59" fmla="*/ 4 h 31"/>
                  <a:gd name="T60" fmla="*/ 18 w 32"/>
                  <a:gd name="T61" fmla="*/ 2 h 31"/>
                  <a:gd name="T62" fmla="*/ 19 w 32"/>
                  <a:gd name="T63" fmla="*/ 1 h 31"/>
                  <a:gd name="T64" fmla="*/ 19 w 32"/>
                  <a:gd name="T6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1">
                    <a:moveTo>
                      <a:pt x="19" y="1"/>
                    </a:moveTo>
                    <a:cubicBezTo>
                      <a:pt x="20" y="0"/>
                      <a:pt x="17" y="0"/>
                      <a:pt x="17" y="0"/>
                    </a:cubicBezTo>
                    <a:cubicBezTo>
                      <a:pt x="16" y="0"/>
                      <a:pt x="15" y="1"/>
                      <a:pt x="14" y="2"/>
                    </a:cubicBezTo>
                    <a:cubicBezTo>
                      <a:pt x="13" y="3"/>
                      <a:pt x="12" y="4"/>
                      <a:pt x="11" y="5"/>
                    </a:cubicBezTo>
                    <a:cubicBezTo>
                      <a:pt x="11" y="6"/>
                      <a:pt x="10" y="7"/>
                      <a:pt x="9" y="7"/>
                    </a:cubicBezTo>
                    <a:cubicBezTo>
                      <a:pt x="9" y="9"/>
                      <a:pt x="8" y="11"/>
                      <a:pt x="7" y="13"/>
                    </a:cubicBezTo>
                    <a:cubicBezTo>
                      <a:pt x="7" y="15"/>
                      <a:pt x="6" y="16"/>
                      <a:pt x="5" y="17"/>
                    </a:cubicBezTo>
                    <a:cubicBezTo>
                      <a:pt x="4" y="18"/>
                      <a:pt x="2" y="19"/>
                      <a:pt x="2" y="19"/>
                    </a:cubicBezTo>
                    <a:cubicBezTo>
                      <a:pt x="2" y="20"/>
                      <a:pt x="4" y="20"/>
                      <a:pt x="4" y="21"/>
                    </a:cubicBezTo>
                    <a:cubicBezTo>
                      <a:pt x="4" y="22"/>
                      <a:pt x="0" y="24"/>
                      <a:pt x="0" y="25"/>
                    </a:cubicBezTo>
                    <a:cubicBezTo>
                      <a:pt x="0" y="27"/>
                      <a:pt x="3" y="26"/>
                      <a:pt x="4" y="25"/>
                    </a:cubicBezTo>
                    <a:cubicBezTo>
                      <a:pt x="6" y="25"/>
                      <a:pt x="8" y="26"/>
                      <a:pt x="10" y="26"/>
                    </a:cubicBezTo>
                    <a:cubicBezTo>
                      <a:pt x="13" y="27"/>
                      <a:pt x="16" y="26"/>
                      <a:pt x="19" y="27"/>
                    </a:cubicBezTo>
                    <a:cubicBezTo>
                      <a:pt x="19" y="27"/>
                      <a:pt x="22" y="25"/>
                      <a:pt x="22" y="26"/>
                    </a:cubicBezTo>
                    <a:cubicBezTo>
                      <a:pt x="22" y="27"/>
                      <a:pt x="19" y="30"/>
                      <a:pt x="19" y="30"/>
                    </a:cubicBezTo>
                    <a:cubicBezTo>
                      <a:pt x="20" y="31"/>
                      <a:pt x="22" y="28"/>
                      <a:pt x="22" y="28"/>
                    </a:cubicBezTo>
                    <a:cubicBezTo>
                      <a:pt x="24" y="27"/>
                      <a:pt x="26" y="27"/>
                      <a:pt x="27" y="26"/>
                    </a:cubicBezTo>
                    <a:cubicBezTo>
                      <a:pt x="27" y="25"/>
                      <a:pt x="32" y="20"/>
                      <a:pt x="32" y="20"/>
                    </a:cubicBezTo>
                    <a:cubicBezTo>
                      <a:pt x="31" y="19"/>
                      <a:pt x="30" y="20"/>
                      <a:pt x="29" y="20"/>
                    </a:cubicBezTo>
                    <a:cubicBezTo>
                      <a:pt x="29" y="20"/>
                      <a:pt x="26" y="18"/>
                      <a:pt x="26" y="18"/>
                    </a:cubicBezTo>
                    <a:cubicBezTo>
                      <a:pt x="26" y="17"/>
                      <a:pt x="30" y="16"/>
                      <a:pt x="29" y="15"/>
                    </a:cubicBezTo>
                    <a:cubicBezTo>
                      <a:pt x="29" y="14"/>
                      <a:pt x="27" y="15"/>
                      <a:pt x="26" y="15"/>
                    </a:cubicBezTo>
                    <a:cubicBezTo>
                      <a:pt x="25" y="15"/>
                      <a:pt x="25" y="13"/>
                      <a:pt x="24" y="13"/>
                    </a:cubicBezTo>
                    <a:cubicBezTo>
                      <a:pt x="24" y="13"/>
                      <a:pt x="21" y="16"/>
                      <a:pt x="21" y="16"/>
                    </a:cubicBezTo>
                    <a:cubicBezTo>
                      <a:pt x="20" y="14"/>
                      <a:pt x="20" y="14"/>
                      <a:pt x="18" y="13"/>
                    </a:cubicBezTo>
                    <a:cubicBezTo>
                      <a:pt x="16" y="12"/>
                      <a:pt x="19" y="12"/>
                      <a:pt x="19" y="11"/>
                    </a:cubicBezTo>
                    <a:cubicBezTo>
                      <a:pt x="19" y="11"/>
                      <a:pt x="17" y="9"/>
                      <a:pt x="16" y="9"/>
                    </a:cubicBezTo>
                    <a:cubicBezTo>
                      <a:pt x="16" y="10"/>
                      <a:pt x="14" y="13"/>
                      <a:pt x="14" y="12"/>
                    </a:cubicBezTo>
                    <a:cubicBezTo>
                      <a:pt x="12" y="11"/>
                      <a:pt x="15" y="7"/>
                      <a:pt x="16" y="7"/>
                    </a:cubicBezTo>
                    <a:cubicBezTo>
                      <a:pt x="17" y="6"/>
                      <a:pt x="17" y="5"/>
                      <a:pt x="18" y="4"/>
                    </a:cubicBezTo>
                    <a:cubicBezTo>
                      <a:pt x="18" y="3"/>
                      <a:pt x="18" y="2"/>
                      <a:pt x="18" y="2"/>
                    </a:cubicBezTo>
                    <a:cubicBezTo>
                      <a:pt x="18" y="2"/>
                      <a:pt x="19" y="1"/>
                      <a:pt x="19" y="1"/>
                    </a:cubicBezTo>
                    <a:cubicBezTo>
                      <a:pt x="20" y="0"/>
                      <a:pt x="19" y="1"/>
                      <a:pt x="1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6" name="Freeform 536">
                <a:extLst>
                  <a:ext uri="{FF2B5EF4-FFF2-40B4-BE49-F238E27FC236}">
                    <a16:creationId xmlns:a16="http://schemas.microsoft.com/office/drawing/2014/main" id="{423A4C67-3097-1740-BE83-4C1F4FD1A1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04243" y="5412358"/>
                <a:ext cx="83638" cy="106947"/>
              </a:xfrm>
              <a:custGeom>
                <a:avLst/>
                <a:gdLst>
                  <a:gd name="T0" fmla="*/ 6 w 8"/>
                  <a:gd name="T1" fmla="*/ 1 h 10"/>
                  <a:gd name="T2" fmla="*/ 1 w 8"/>
                  <a:gd name="T3" fmla="*/ 9 h 10"/>
                  <a:gd name="T4" fmla="*/ 4 w 8"/>
                  <a:gd name="T5" fmla="*/ 7 h 10"/>
                  <a:gd name="T6" fmla="*/ 3 w 8"/>
                  <a:gd name="T7" fmla="*/ 10 h 10"/>
                  <a:gd name="T8" fmla="*/ 6 w 8"/>
                  <a:gd name="T9" fmla="*/ 8 h 10"/>
                  <a:gd name="T10" fmla="*/ 8 w 8"/>
                  <a:gd name="T11" fmla="*/ 4 h 10"/>
                  <a:gd name="T12" fmla="*/ 5 w 8"/>
                  <a:gd name="T13" fmla="*/ 4 h 10"/>
                  <a:gd name="T14" fmla="*/ 6 w 8"/>
                  <a:gd name="T15" fmla="*/ 1 h 10"/>
                  <a:gd name="T16" fmla="*/ 6 w 8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6" y="1"/>
                    </a:moveTo>
                    <a:cubicBezTo>
                      <a:pt x="5" y="2"/>
                      <a:pt x="0" y="6"/>
                      <a:pt x="1" y="9"/>
                    </a:cubicBezTo>
                    <a:cubicBezTo>
                      <a:pt x="1" y="9"/>
                      <a:pt x="3" y="6"/>
                      <a:pt x="4" y="7"/>
                    </a:cubicBezTo>
                    <a:cubicBezTo>
                      <a:pt x="4" y="7"/>
                      <a:pt x="3" y="10"/>
                      <a:pt x="3" y="10"/>
                    </a:cubicBezTo>
                    <a:cubicBezTo>
                      <a:pt x="4" y="10"/>
                      <a:pt x="6" y="9"/>
                      <a:pt x="6" y="8"/>
                    </a:cubicBezTo>
                    <a:cubicBezTo>
                      <a:pt x="6" y="7"/>
                      <a:pt x="7" y="6"/>
                      <a:pt x="8" y="4"/>
                    </a:cubicBezTo>
                    <a:cubicBezTo>
                      <a:pt x="8" y="2"/>
                      <a:pt x="6" y="4"/>
                      <a:pt x="5" y="4"/>
                    </a:cubicBezTo>
                    <a:cubicBezTo>
                      <a:pt x="6" y="4"/>
                      <a:pt x="6" y="0"/>
                      <a:pt x="6" y="1"/>
                    </a:cubicBezTo>
                    <a:cubicBezTo>
                      <a:pt x="5" y="1"/>
                      <a:pt x="7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7" name="Freeform 537">
                <a:extLst>
                  <a:ext uri="{FF2B5EF4-FFF2-40B4-BE49-F238E27FC236}">
                    <a16:creationId xmlns:a16="http://schemas.microsoft.com/office/drawing/2014/main" id="{8BC03CF6-0296-E248-A67D-C64E0B990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32710" y="4372381"/>
                <a:ext cx="31364" cy="62692"/>
              </a:xfrm>
              <a:custGeom>
                <a:avLst/>
                <a:gdLst>
                  <a:gd name="T0" fmla="*/ 3 w 3"/>
                  <a:gd name="T1" fmla="*/ 4 h 6"/>
                  <a:gd name="T2" fmla="*/ 1 w 3"/>
                  <a:gd name="T3" fmla="*/ 1 h 6"/>
                  <a:gd name="T4" fmla="*/ 1 w 3"/>
                  <a:gd name="T5" fmla="*/ 2 h 6"/>
                  <a:gd name="T6" fmla="*/ 0 w 3"/>
                  <a:gd name="T7" fmla="*/ 2 h 6"/>
                  <a:gd name="T8" fmla="*/ 3 w 3"/>
                  <a:gd name="T9" fmla="*/ 4 h 6"/>
                  <a:gd name="T10" fmla="*/ 3 w 3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4"/>
                    </a:moveTo>
                    <a:cubicBezTo>
                      <a:pt x="3" y="3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3" y="6"/>
                      <a:pt x="3" y="4"/>
                    </a:cubicBezTo>
                    <a:cubicBezTo>
                      <a:pt x="3" y="3"/>
                      <a:pt x="3" y="6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8" name="Freeform 538">
                <a:extLst>
                  <a:ext uri="{FF2B5EF4-FFF2-40B4-BE49-F238E27FC236}">
                    <a16:creationId xmlns:a16="http://schemas.microsoft.com/office/drawing/2014/main" id="{C9D35A25-92FD-8A49-BFAC-119D646F76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9372" y="4479332"/>
                <a:ext cx="31364" cy="33190"/>
              </a:xfrm>
              <a:custGeom>
                <a:avLst/>
                <a:gdLst>
                  <a:gd name="T0" fmla="*/ 2 w 3"/>
                  <a:gd name="T1" fmla="*/ 1 h 3"/>
                  <a:gd name="T2" fmla="*/ 0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2"/>
                      <a:pt x="0" y="2"/>
                    </a:cubicBezTo>
                    <a:cubicBezTo>
                      <a:pt x="1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9" name="Freeform 539">
                <a:extLst>
                  <a:ext uri="{FF2B5EF4-FFF2-40B4-BE49-F238E27FC236}">
                    <a16:creationId xmlns:a16="http://schemas.microsoft.com/office/drawing/2014/main" id="{611F270D-C6D9-4E42-AF6C-D7B255112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405" y="5054638"/>
                <a:ext cx="69700" cy="44255"/>
              </a:xfrm>
              <a:custGeom>
                <a:avLst/>
                <a:gdLst>
                  <a:gd name="T0" fmla="*/ 7 w 7"/>
                  <a:gd name="T1" fmla="*/ 3 h 4"/>
                  <a:gd name="T2" fmla="*/ 1 w 7"/>
                  <a:gd name="T3" fmla="*/ 1 h 4"/>
                  <a:gd name="T4" fmla="*/ 7 w 7"/>
                  <a:gd name="T5" fmla="*/ 3 h 4"/>
                  <a:gd name="T6" fmla="*/ 7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0"/>
                      <a:pt x="3" y="0"/>
                      <a:pt x="1" y="1"/>
                    </a:cubicBezTo>
                    <a:cubicBezTo>
                      <a:pt x="0" y="1"/>
                      <a:pt x="7" y="4"/>
                      <a:pt x="7" y="3"/>
                    </a:cubicBezTo>
                    <a:cubicBezTo>
                      <a:pt x="7" y="0"/>
                      <a:pt x="7" y="4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0" name="Freeform 540">
                <a:extLst>
                  <a:ext uri="{FF2B5EF4-FFF2-40B4-BE49-F238E27FC236}">
                    <a16:creationId xmlns:a16="http://schemas.microsoft.com/office/drawing/2014/main" id="{871967B8-1BE0-C141-93AC-5FC8D36D4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6922" y="4792800"/>
                <a:ext cx="62727" cy="66379"/>
              </a:xfrm>
              <a:custGeom>
                <a:avLst/>
                <a:gdLst>
                  <a:gd name="T0" fmla="*/ 3 w 6"/>
                  <a:gd name="T1" fmla="*/ 5 h 6"/>
                  <a:gd name="T2" fmla="*/ 0 w 6"/>
                  <a:gd name="T3" fmla="*/ 3 h 6"/>
                  <a:gd name="T4" fmla="*/ 4 w 6"/>
                  <a:gd name="T5" fmla="*/ 2 h 6"/>
                  <a:gd name="T6" fmla="*/ 3 w 6"/>
                  <a:gd name="T7" fmla="*/ 5 h 6"/>
                  <a:gd name="T8" fmla="*/ 3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5"/>
                    </a:moveTo>
                    <a:cubicBezTo>
                      <a:pt x="2" y="4"/>
                      <a:pt x="1" y="4"/>
                      <a:pt x="0" y="3"/>
                    </a:cubicBezTo>
                    <a:cubicBezTo>
                      <a:pt x="1" y="3"/>
                      <a:pt x="3" y="0"/>
                      <a:pt x="4" y="2"/>
                    </a:cubicBezTo>
                    <a:cubicBezTo>
                      <a:pt x="6" y="3"/>
                      <a:pt x="5" y="6"/>
                      <a:pt x="3" y="5"/>
                    </a:cubicBezTo>
                    <a:cubicBezTo>
                      <a:pt x="2" y="4"/>
                      <a:pt x="4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1" name="Freeform 541">
                <a:extLst>
                  <a:ext uri="{FF2B5EF4-FFF2-40B4-BE49-F238E27FC236}">
                    <a16:creationId xmlns:a16="http://schemas.microsoft.com/office/drawing/2014/main" id="{F8366F7D-8133-9041-9A2B-CFC44ACBD7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5559" y="4328126"/>
                <a:ext cx="62727" cy="77445"/>
              </a:xfrm>
              <a:custGeom>
                <a:avLst/>
                <a:gdLst>
                  <a:gd name="T0" fmla="*/ 3 w 6"/>
                  <a:gd name="T1" fmla="*/ 6 h 7"/>
                  <a:gd name="T2" fmla="*/ 4 w 6"/>
                  <a:gd name="T3" fmla="*/ 1 h 7"/>
                  <a:gd name="T4" fmla="*/ 3 w 6"/>
                  <a:gd name="T5" fmla="*/ 6 h 7"/>
                  <a:gd name="T6" fmla="*/ 3 w 6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3" y="6"/>
                    </a:moveTo>
                    <a:cubicBezTo>
                      <a:pt x="0" y="7"/>
                      <a:pt x="1" y="0"/>
                      <a:pt x="4" y="1"/>
                    </a:cubicBezTo>
                    <a:cubicBezTo>
                      <a:pt x="6" y="1"/>
                      <a:pt x="5" y="6"/>
                      <a:pt x="3" y="6"/>
                    </a:cubicBezTo>
                    <a:cubicBezTo>
                      <a:pt x="2" y="6"/>
                      <a:pt x="6" y="6"/>
                      <a:pt x="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2" name="Freeform 542">
                <a:extLst>
                  <a:ext uri="{FF2B5EF4-FFF2-40B4-BE49-F238E27FC236}">
                    <a16:creationId xmlns:a16="http://schemas.microsoft.com/office/drawing/2014/main" id="{3D3F48F7-C7CE-564A-A80A-9FFD466909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1310" y="4283873"/>
                <a:ext cx="121974" cy="66379"/>
              </a:xfrm>
              <a:custGeom>
                <a:avLst/>
                <a:gdLst>
                  <a:gd name="T0" fmla="*/ 4 w 12"/>
                  <a:gd name="T1" fmla="*/ 6 h 6"/>
                  <a:gd name="T2" fmla="*/ 1 w 12"/>
                  <a:gd name="T3" fmla="*/ 3 h 6"/>
                  <a:gd name="T4" fmla="*/ 8 w 12"/>
                  <a:gd name="T5" fmla="*/ 0 h 6"/>
                  <a:gd name="T6" fmla="*/ 4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2" y="6"/>
                      <a:pt x="0" y="5"/>
                      <a:pt x="1" y="3"/>
                    </a:cubicBezTo>
                    <a:cubicBezTo>
                      <a:pt x="2" y="1"/>
                      <a:pt x="5" y="1"/>
                      <a:pt x="8" y="0"/>
                    </a:cubicBezTo>
                    <a:cubicBezTo>
                      <a:pt x="12" y="0"/>
                      <a:pt x="6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3" name="Freeform 543">
                <a:extLst>
                  <a:ext uri="{FF2B5EF4-FFF2-40B4-BE49-F238E27FC236}">
                    <a16:creationId xmlns:a16="http://schemas.microsoft.com/office/drawing/2014/main" id="{D374CC1E-676D-404D-94A2-34B469CCF5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9197" y="4243306"/>
                <a:ext cx="69700" cy="29502"/>
              </a:xfrm>
              <a:custGeom>
                <a:avLst/>
                <a:gdLst>
                  <a:gd name="T0" fmla="*/ 5 w 7"/>
                  <a:gd name="T1" fmla="*/ 3 h 3"/>
                  <a:gd name="T2" fmla="*/ 3 w 7"/>
                  <a:gd name="T3" fmla="*/ 0 h 3"/>
                  <a:gd name="T4" fmla="*/ 7 w 7"/>
                  <a:gd name="T5" fmla="*/ 1 h 3"/>
                  <a:gd name="T6" fmla="*/ 5 w 7"/>
                  <a:gd name="T7" fmla="*/ 3 h 3"/>
                  <a:gd name="T8" fmla="*/ 5 w 7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5" y="3"/>
                    </a:moveTo>
                    <a:cubicBezTo>
                      <a:pt x="4" y="3"/>
                      <a:pt x="0" y="0"/>
                      <a:pt x="3" y="0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7" y="1"/>
                      <a:pt x="6" y="3"/>
                      <a:pt x="5" y="3"/>
                    </a:cubicBezTo>
                    <a:cubicBezTo>
                      <a:pt x="4" y="3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4" name="Freeform 544">
                <a:extLst>
                  <a:ext uri="{FF2B5EF4-FFF2-40B4-BE49-F238E27FC236}">
                    <a16:creationId xmlns:a16="http://schemas.microsoft.com/office/drawing/2014/main" id="{2DA9EA3D-BD38-E442-AB59-1D8F3695D3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7060" y="4025723"/>
                <a:ext cx="348498" cy="258152"/>
              </a:xfrm>
              <a:custGeom>
                <a:avLst/>
                <a:gdLst>
                  <a:gd name="T0" fmla="*/ 31 w 34"/>
                  <a:gd name="T1" fmla="*/ 21 h 24"/>
                  <a:gd name="T2" fmla="*/ 25 w 34"/>
                  <a:gd name="T3" fmla="*/ 18 h 24"/>
                  <a:gd name="T4" fmla="*/ 24 w 34"/>
                  <a:gd name="T5" fmla="*/ 16 h 24"/>
                  <a:gd name="T6" fmla="*/ 22 w 34"/>
                  <a:gd name="T7" fmla="*/ 17 h 24"/>
                  <a:gd name="T8" fmla="*/ 18 w 34"/>
                  <a:gd name="T9" fmla="*/ 16 h 24"/>
                  <a:gd name="T10" fmla="*/ 16 w 34"/>
                  <a:gd name="T11" fmla="*/ 19 h 24"/>
                  <a:gd name="T12" fmla="*/ 11 w 34"/>
                  <a:gd name="T13" fmla="*/ 23 h 24"/>
                  <a:gd name="T14" fmla="*/ 8 w 34"/>
                  <a:gd name="T15" fmla="*/ 19 h 24"/>
                  <a:gd name="T16" fmla="*/ 2 w 34"/>
                  <a:gd name="T17" fmla="*/ 19 h 24"/>
                  <a:gd name="T18" fmla="*/ 4 w 34"/>
                  <a:gd name="T19" fmla="*/ 16 h 24"/>
                  <a:gd name="T20" fmla="*/ 5 w 34"/>
                  <a:gd name="T21" fmla="*/ 10 h 24"/>
                  <a:gd name="T22" fmla="*/ 6 w 34"/>
                  <a:gd name="T23" fmla="*/ 3 h 24"/>
                  <a:gd name="T24" fmla="*/ 11 w 34"/>
                  <a:gd name="T25" fmla="*/ 3 h 24"/>
                  <a:gd name="T26" fmla="*/ 12 w 34"/>
                  <a:gd name="T27" fmla="*/ 5 h 24"/>
                  <a:gd name="T28" fmla="*/ 14 w 34"/>
                  <a:gd name="T29" fmla="*/ 4 h 24"/>
                  <a:gd name="T30" fmla="*/ 17 w 34"/>
                  <a:gd name="T31" fmla="*/ 6 h 24"/>
                  <a:gd name="T32" fmla="*/ 20 w 34"/>
                  <a:gd name="T33" fmla="*/ 7 h 24"/>
                  <a:gd name="T34" fmla="*/ 25 w 34"/>
                  <a:gd name="T35" fmla="*/ 10 h 24"/>
                  <a:gd name="T36" fmla="*/ 28 w 34"/>
                  <a:gd name="T37" fmla="*/ 15 h 24"/>
                  <a:gd name="T38" fmla="*/ 30 w 34"/>
                  <a:gd name="T39" fmla="*/ 15 h 24"/>
                  <a:gd name="T40" fmla="*/ 33 w 34"/>
                  <a:gd name="T41" fmla="*/ 17 h 24"/>
                  <a:gd name="T42" fmla="*/ 34 w 34"/>
                  <a:gd name="T43" fmla="*/ 18 h 24"/>
                  <a:gd name="T44" fmla="*/ 31 w 34"/>
                  <a:gd name="T45" fmla="*/ 21 h 24"/>
                  <a:gd name="T46" fmla="*/ 31 w 34"/>
                  <a:gd name="T4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4">
                    <a:moveTo>
                      <a:pt x="31" y="21"/>
                    </a:moveTo>
                    <a:cubicBezTo>
                      <a:pt x="30" y="20"/>
                      <a:pt x="27" y="19"/>
                      <a:pt x="25" y="18"/>
                    </a:cubicBezTo>
                    <a:cubicBezTo>
                      <a:pt x="24" y="18"/>
                      <a:pt x="25" y="17"/>
                      <a:pt x="24" y="16"/>
                    </a:cubicBezTo>
                    <a:cubicBezTo>
                      <a:pt x="24" y="16"/>
                      <a:pt x="22" y="17"/>
                      <a:pt x="22" y="17"/>
                    </a:cubicBezTo>
                    <a:cubicBezTo>
                      <a:pt x="20" y="17"/>
                      <a:pt x="20" y="15"/>
                      <a:pt x="18" y="16"/>
                    </a:cubicBezTo>
                    <a:cubicBezTo>
                      <a:pt x="18" y="17"/>
                      <a:pt x="17" y="18"/>
                      <a:pt x="16" y="19"/>
                    </a:cubicBezTo>
                    <a:cubicBezTo>
                      <a:pt x="14" y="20"/>
                      <a:pt x="13" y="22"/>
                      <a:pt x="11" y="23"/>
                    </a:cubicBezTo>
                    <a:cubicBezTo>
                      <a:pt x="8" y="24"/>
                      <a:pt x="10" y="20"/>
                      <a:pt x="8" y="19"/>
                    </a:cubicBezTo>
                    <a:cubicBezTo>
                      <a:pt x="8" y="18"/>
                      <a:pt x="3" y="19"/>
                      <a:pt x="2" y="19"/>
                    </a:cubicBezTo>
                    <a:cubicBezTo>
                      <a:pt x="0" y="19"/>
                      <a:pt x="4" y="16"/>
                      <a:pt x="4" y="16"/>
                    </a:cubicBezTo>
                    <a:cubicBezTo>
                      <a:pt x="6" y="14"/>
                      <a:pt x="5" y="12"/>
                      <a:pt x="5" y="10"/>
                    </a:cubicBezTo>
                    <a:cubicBezTo>
                      <a:pt x="5" y="8"/>
                      <a:pt x="5" y="5"/>
                      <a:pt x="6" y="3"/>
                    </a:cubicBezTo>
                    <a:cubicBezTo>
                      <a:pt x="7" y="0"/>
                      <a:pt x="10" y="0"/>
                      <a:pt x="11" y="3"/>
                    </a:cubicBezTo>
                    <a:cubicBezTo>
                      <a:pt x="11" y="4"/>
                      <a:pt x="11" y="6"/>
                      <a:pt x="12" y="5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5" y="5"/>
                      <a:pt x="16" y="6"/>
                      <a:pt x="17" y="6"/>
                    </a:cubicBezTo>
                    <a:cubicBezTo>
                      <a:pt x="18" y="7"/>
                      <a:pt x="19" y="7"/>
                      <a:pt x="20" y="7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8" y="11"/>
                      <a:pt x="28" y="12"/>
                      <a:pt x="28" y="15"/>
                    </a:cubicBezTo>
                    <a:cubicBezTo>
                      <a:pt x="28" y="16"/>
                      <a:pt x="30" y="16"/>
                      <a:pt x="30" y="15"/>
                    </a:cubicBezTo>
                    <a:cubicBezTo>
                      <a:pt x="32" y="15"/>
                      <a:pt x="32" y="16"/>
                      <a:pt x="33" y="17"/>
                    </a:cubicBezTo>
                    <a:cubicBezTo>
                      <a:pt x="34" y="17"/>
                      <a:pt x="34" y="17"/>
                      <a:pt x="34" y="18"/>
                    </a:cubicBezTo>
                    <a:cubicBezTo>
                      <a:pt x="33" y="19"/>
                      <a:pt x="33" y="21"/>
                      <a:pt x="31" y="21"/>
                    </a:cubicBezTo>
                    <a:cubicBezTo>
                      <a:pt x="30" y="20"/>
                      <a:pt x="33" y="21"/>
                      <a:pt x="31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5" name="Freeform 545">
                <a:extLst>
                  <a:ext uri="{FF2B5EF4-FFF2-40B4-BE49-F238E27FC236}">
                    <a16:creationId xmlns:a16="http://schemas.microsoft.com/office/drawing/2014/main" id="{F2500143-E7EE-9849-87CA-AB1BD78966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2978" y="4003593"/>
                <a:ext cx="69700" cy="55320"/>
              </a:xfrm>
              <a:custGeom>
                <a:avLst/>
                <a:gdLst>
                  <a:gd name="T0" fmla="*/ 5 w 7"/>
                  <a:gd name="T1" fmla="*/ 4 h 5"/>
                  <a:gd name="T2" fmla="*/ 1 w 7"/>
                  <a:gd name="T3" fmla="*/ 0 h 5"/>
                  <a:gd name="T4" fmla="*/ 5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3" y="5"/>
                      <a:pt x="0" y="0"/>
                      <a:pt x="1" y="0"/>
                    </a:cubicBezTo>
                    <a:cubicBezTo>
                      <a:pt x="2" y="1"/>
                      <a:pt x="7" y="3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6" name="Freeform 546">
                <a:extLst>
                  <a:ext uri="{FF2B5EF4-FFF2-40B4-BE49-F238E27FC236}">
                    <a16:creationId xmlns:a16="http://schemas.microsoft.com/office/drawing/2014/main" id="{32604C1B-09C8-5348-B309-33BBE9F7C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2065" y="4014659"/>
                <a:ext cx="38336" cy="55320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1 h 5"/>
                  <a:gd name="T4" fmla="*/ 3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1" y="5"/>
                      <a:pt x="0" y="2"/>
                      <a:pt x="0" y="1"/>
                    </a:cubicBezTo>
                    <a:cubicBezTo>
                      <a:pt x="1" y="0"/>
                      <a:pt x="4" y="3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7" name="Freeform 547">
                <a:extLst>
                  <a:ext uri="{FF2B5EF4-FFF2-40B4-BE49-F238E27FC236}">
                    <a16:creationId xmlns:a16="http://schemas.microsoft.com/office/drawing/2014/main" id="{902B0DB8-6D3D-F94D-A4E0-7049FCE95A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7970" y="3808141"/>
                <a:ext cx="31364" cy="66379"/>
              </a:xfrm>
              <a:custGeom>
                <a:avLst/>
                <a:gdLst>
                  <a:gd name="T0" fmla="*/ 3 w 3"/>
                  <a:gd name="T1" fmla="*/ 5 h 6"/>
                  <a:gd name="T2" fmla="*/ 3 w 3"/>
                  <a:gd name="T3" fmla="*/ 2 h 6"/>
                  <a:gd name="T4" fmla="*/ 1 w 3"/>
                  <a:gd name="T5" fmla="*/ 1 h 6"/>
                  <a:gd name="T6" fmla="*/ 1 w 3"/>
                  <a:gd name="T7" fmla="*/ 4 h 6"/>
                  <a:gd name="T8" fmla="*/ 3 w 3"/>
                  <a:gd name="T9" fmla="*/ 5 h 6"/>
                  <a:gd name="T10" fmla="*/ 3 w 3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3"/>
                      <a:pt x="3" y="2"/>
                    </a:cubicBezTo>
                    <a:cubicBezTo>
                      <a:pt x="3" y="2"/>
                      <a:pt x="1" y="0"/>
                      <a:pt x="1" y="1"/>
                    </a:cubicBezTo>
                    <a:cubicBezTo>
                      <a:pt x="1" y="2"/>
                      <a:pt x="0" y="4"/>
                      <a:pt x="1" y="4"/>
                    </a:cubicBezTo>
                    <a:cubicBezTo>
                      <a:pt x="1" y="5"/>
                      <a:pt x="2" y="6"/>
                      <a:pt x="3" y="5"/>
                    </a:cubicBezTo>
                    <a:cubicBezTo>
                      <a:pt x="3" y="4"/>
                      <a:pt x="2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8" name="Freeform 548">
                <a:extLst>
                  <a:ext uri="{FF2B5EF4-FFF2-40B4-BE49-F238E27FC236}">
                    <a16:creationId xmlns:a16="http://schemas.microsoft.com/office/drawing/2014/main" id="{740374FC-B9FA-8C46-9D97-64C02BF62F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4632" y="3243899"/>
                <a:ext cx="1470658" cy="1139547"/>
              </a:xfrm>
              <a:custGeom>
                <a:avLst/>
                <a:gdLst>
                  <a:gd name="T0" fmla="*/ 63 w 144"/>
                  <a:gd name="T1" fmla="*/ 86 h 105"/>
                  <a:gd name="T2" fmla="*/ 81 w 144"/>
                  <a:gd name="T3" fmla="*/ 76 h 105"/>
                  <a:gd name="T4" fmla="*/ 91 w 144"/>
                  <a:gd name="T5" fmla="*/ 67 h 105"/>
                  <a:gd name="T6" fmla="*/ 103 w 144"/>
                  <a:gd name="T7" fmla="*/ 68 h 105"/>
                  <a:gd name="T8" fmla="*/ 87 w 144"/>
                  <a:gd name="T9" fmla="*/ 66 h 105"/>
                  <a:gd name="T10" fmla="*/ 80 w 144"/>
                  <a:gd name="T11" fmla="*/ 48 h 105"/>
                  <a:gd name="T12" fmla="*/ 67 w 144"/>
                  <a:gd name="T13" fmla="*/ 49 h 105"/>
                  <a:gd name="T14" fmla="*/ 64 w 144"/>
                  <a:gd name="T15" fmla="*/ 40 h 105"/>
                  <a:gd name="T16" fmla="*/ 54 w 144"/>
                  <a:gd name="T17" fmla="*/ 32 h 105"/>
                  <a:gd name="T18" fmla="*/ 53 w 144"/>
                  <a:gd name="T19" fmla="*/ 38 h 105"/>
                  <a:gd name="T20" fmla="*/ 52 w 144"/>
                  <a:gd name="T21" fmla="*/ 39 h 105"/>
                  <a:gd name="T22" fmla="*/ 37 w 144"/>
                  <a:gd name="T23" fmla="*/ 38 h 105"/>
                  <a:gd name="T24" fmla="*/ 5 w 144"/>
                  <a:gd name="T25" fmla="*/ 32 h 105"/>
                  <a:gd name="T26" fmla="*/ 8 w 144"/>
                  <a:gd name="T27" fmla="*/ 26 h 105"/>
                  <a:gd name="T28" fmla="*/ 16 w 144"/>
                  <a:gd name="T29" fmla="*/ 2 h 105"/>
                  <a:gd name="T30" fmla="*/ 18 w 144"/>
                  <a:gd name="T31" fmla="*/ 18 h 105"/>
                  <a:gd name="T32" fmla="*/ 26 w 144"/>
                  <a:gd name="T33" fmla="*/ 29 h 105"/>
                  <a:gd name="T34" fmla="*/ 20 w 144"/>
                  <a:gd name="T35" fmla="*/ 19 h 105"/>
                  <a:gd name="T36" fmla="*/ 22 w 144"/>
                  <a:gd name="T37" fmla="*/ 13 h 105"/>
                  <a:gd name="T38" fmla="*/ 25 w 144"/>
                  <a:gd name="T39" fmla="*/ 7 h 105"/>
                  <a:gd name="T40" fmla="*/ 34 w 144"/>
                  <a:gd name="T41" fmla="*/ 3 h 105"/>
                  <a:gd name="T42" fmla="*/ 43 w 144"/>
                  <a:gd name="T43" fmla="*/ 16 h 105"/>
                  <a:gd name="T44" fmla="*/ 52 w 144"/>
                  <a:gd name="T45" fmla="*/ 16 h 105"/>
                  <a:gd name="T46" fmla="*/ 54 w 144"/>
                  <a:gd name="T47" fmla="*/ 15 h 105"/>
                  <a:gd name="T48" fmla="*/ 66 w 144"/>
                  <a:gd name="T49" fmla="*/ 13 h 105"/>
                  <a:gd name="T50" fmla="*/ 70 w 144"/>
                  <a:gd name="T51" fmla="*/ 21 h 105"/>
                  <a:gd name="T52" fmla="*/ 76 w 144"/>
                  <a:gd name="T53" fmla="*/ 22 h 105"/>
                  <a:gd name="T54" fmla="*/ 81 w 144"/>
                  <a:gd name="T55" fmla="*/ 23 h 105"/>
                  <a:gd name="T56" fmla="*/ 86 w 144"/>
                  <a:gd name="T57" fmla="*/ 23 h 105"/>
                  <a:gd name="T58" fmla="*/ 92 w 144"/>
                  <a:gd name="T59" fmla="*/ 28 h 105"/>
                  <a:gd name="T60" fmla="*/ 94 w 144"/>
                  <a:gd name="T61" fmla="*/ 31 h 105"/>
                  <a:gd name="T62" fmla="*/ 100 w 144"/>
                  <a:gd name="T63" fmla="*/ 29 h 105"/>
                  <a:gd name="T64" fmla="*/ 99 w 144"/>
                  <a:gd name="T65" fmla="*/ 38 h 105"/>
                  <a:gd name="T66" fmla="*/ 104 w 144"/>
                  <a:gd name="T67" fmla="*/ 38 h 105"/>
                  <a:gd name="T68" fmla="*/ 109 w 144"/>
                  <a:gd name="T69" fmla="*/ 40 h 105"/>
                  <a:gd name="T70" fmla="*/ 106 w 144"/>
                  <a:gd name="T71" fmla="*/ 45 h 105"/>
                  <a:gd name="T72" fmla="*/ 118 w 144"/>
                  <a:gd name="T73" fmla="*/ 54 h 105"/>
                  <a:gd name="T74" fmla="*/ 124 w 144"/>
                  <a:gd name="T75" fmla="*/ 55 h 105"/>
                  <a:gd name="T76" fmla="*/ 128 w 144"/>
                  <a:gd name="T77" fmla="*/ 60 h 105"/>
                  <a:gd name="T78" fmla="*/ 141 w 144"/>
                  <a:gd name="T79" fmla="*/ 64 h 105"/>
                  <a:gd name="T80" fmla="*/ 139 w 144"/>
                  <a:gd name="T81" fmla="*/ 69 h 105"/>
                  <a:gd name="T82" fmla="*/ 133 w 144"/>
                  <a:gd name="T83" fmla="*/ 73 h 105"/>
                  <a:gd name="T84" fmla="*/ 128 w 144"/>
                  <a:gd name="T85" fmla="*/ 77 h 105"/>
                  <a:gd name="T86" fmla="*/ 125 w 144"/>
                  <a:gd name="T87" fmla="*/ 74 h 105"/>
                  <a:gd name="T88" fmla="*/ 120 w 144"/>
                  <a:gd name="T89" fmla="*/ 72 h 105"/>
                  <a:gd name="T90" fmla="*/ 113 w 144"/>
                  <a:gd name="T91" fmla="*/ 67 h 105"/>
                  <a:gd name="T92" fmla="*/ 108 w 144"/>
                  <a:gd name="T93" fmla="*/ 70 h 105"/>
                  <a:gd name="T94" fmla="*/ 118 w 144"/>
                  <a:gd name="T95" fmla="*/ 80 h 105"/>
                  <a:gd name="T96" fmla="*/ 123 w 144"/>
                  <a:gd name="T97" fmla="*/ 82 h 105"/>
                  <a:gd name="T98" fmla="*/ 128 w 144"/>
                  <a:gd name="T99" fmla="*/ 93 h 105"/>
                  <a:gd name="T100" fmla="*/ 126 w 144"/>
                  <a:gd name="T101" fmla="*/ 95 h 105"/>
                  <a:gd name="T102" fmla="*/ 118 w 144"/>
                  <a:gd name="T103" fmla="*/ 96 h 105"/>
                  <a:gd name="T104" fmla="*/ 110 w 144"/>
                  <a:gd name="T105" fmla="*/ 93 h 105"/>
                  <a:gd name="T106" fmla="*/ 109 w 144"/>
                  <a:gd name="T107" fmla="*/ 94 h 105"/>
                  <a:gd name="T108" fmla="*/ 103 w 144"/>
                  <a:gd name="T109" fmla="*/ 99 h 105"/>
                  <a:gd name="T110" fmla="*/ 91 w 144"/>
                  <a:gd name="T111" fmla="*/ 90 h 105"/>
                  <a:gd name="T112" fmla="*/ 77 w 144"/>
                  <a:gd name="T113" fmla="*/ 83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4" h="105">
                    <a:moveTo>
                      <a:pt x="77" y="83"/>
                    </a:moveTo>
                    <a:cubicBezTo>
                      <a:pt x="76" y="86"/>
                      <a:pt x="74" y="83"/>
                      <a:pt x="71" y="84"/>
                    </a:cubicBezTo>
                    <a:cubicBezTo>
                      <a:pt x="70" y="84"/>
                      <a:pt x="69" y="85"/>
                      <a:pt x="68" y="86"/>
                    </a:cubicBezTo>
                    <a:cubicBezTo>
                      <a:pt x="66" y="87"/>
                      <a:pt x="65" y="86"/>
                      <a:pt x="63" y="86"/>
                    </a:cubicBezTo>
                    <a:cubicBezTo>
                      <a:pt x="60" y="85"/>
                      <a:pt x="56" y="83"/>
                      <a:pt x="60" y="80"/>
                    </a:cubicBezTo>
                    <a:cubicBezTo>
                      <a:pt x="62" y="78"/>
                      <a:pt x="62" y="76"/>
                      <a:pt x="65" y="76"/>
                    </a:cubicBezTo>
                    <a:cubicBezTo>
                      <a:pt x="68" y="77"/>
                      <a:pt x="71" y="78"/>
                      <a:pt x="75" y="77"/>
                    </a:cubicBezTo>
                    <a:cubicBezTo>
                      <a:pt x="77" y="77"/>
                      <a:pt x="79" y="76"/>
                      <a:pt x="81" y="76"/>
                    </a:cubicBezTo>
                    <a:cubicBezTo>
                      <a:pt x="82" y="76"/>
                      <a:pt x="81" y="75"/>
                      <a:pt x="81" y="74"/>
                    </a:cubicBezTo>
                    <a:cubicBezTo>
                      <a:pt x="78" y="72"/>
                      <a:pt x="77" y="71"/>
                      <a:pt x="80" y="69"/>
                    </a:cubicBezTo>
                    <a:cubicBezTo>
                      <a:pt x="82" y="66"/>
                      <a:pt x="84" y="66"/>
                      <a:pt x="87" y="66"/>
                    </a:cubicBezTo>
                    <a:cubicBezTo>
                      <a:pt x="88" y="66"/>
                      <a:pt x="90" y="66"/>
                      <a:pt x="91" y="67"/>
                    </a:cubicBezTo>
                    <a:cubicBezTo>
                      <a:pt x="93" y="68"/>
                      <a:pt x="93" y="69"/>
                      <a:pt x="93" y="71"/>
                    </a:cubicBezTo>
                    <a:cubicBezTo>
                      <a:pt x="94" y="73"/>
                      <a:pt x="95" y="70"/>
                      <a:pt x="96" y="70"/>
                    </a:cubicBezTo>
                    <a:cubicBezTo>
                      <a:pt x="96" y="69"/>
                      <a:pt x="99" y="70"/>
                      <a:pt x="99" y="70"/>
                    </a:cubicBezTo>
                    <a:cubicBezTo>
                      <a:pt x="100" y="70"/>
                      <a:pt x="103" y="70"/>
                      <a:pt x="103" y="68"/>
                    </a:cubicBezTo>
                    <a:cubicBezTo>
                      <a:pt x="103" y="67"/>
                      <a:pt x="100" y="66"/>
                      <a:pt x="99" y="66"/>
                    </a:cubicBezTo>
                    <a:cubicBezTo>
                      <a:pt x="97" y="65"/>
                      <a:pt x="96" y="64"/>
                      <a:pt x="95" y="63"/>
                    </a:cubicBezTo>
                    <a:cubicBezTo>
                      <a:pt x="94" y="63"/>
                      <a:pt x="93" y="65"/>
                      <a:pt x="93" y="66"/>
                    </a:cubicBezTo>
                    <a:cubicBezTo>
                      <a:pt x="92" y="67"/>
                      <a:pt x="88" y="66"/>
                      <a:pt x="87" y="66"/>
                    </a:cubicBezTo>
                    <a:cubicBezTo>
                      <a:pt x="81" y="65"/>
                      <a:pt x="89" y="63"/>
                      <a:pt x="88" y="61"/>
                    </a:cubicBezTo>
                    <a:cubicBezTo>
                      <a:pt x="87" y="58"/>
                      <a:pt x="86" y="54"/>
                      <a:pt x="84" y="52"/>
                    </a:cubicBezTo>
                    <a:cubicBezTo>
                      <a:pt x="83" y="52"/>
                      <a:pt x="81" y="53"/>
                      <a:pt x="81" y="52"/>
                    </a:cubicBezTo>
                    <a:cubicBezTo>
                      <a:pt x="81" y="51"/>
                      <a:pt x="81" y="49"/>
                      <a:pt x="80" y="48"/>
                    </a:cubicBezTo>
                    <a:cubicBezTo>
                      <a:pt x="79" y="47"/>
                      <a:pt x="78" y="53"/>
                      <a:pt x="79" y="53"/>
                    </a:cubicBezTo>
                    <a:cubicBezTo>
                      <a:pt x="78" y="53"/>
                      <a:pt x="75" y="46"/>
                      <a:pt x="75" y="46"/>
                    </a:cubicBezTo>
                    <a:cubicBezTo>
                      <a:pt x="73" y="46"/>
                      <a:pt x="72" y="47"/>
                      <a:pt x="71" y="48"/>
                    </a:cubicBezTo>
                    <a:cubicBezTo>
                      <a:pt x="70" y="48"/>
                      <a:pt x="67" y="50"/>
                      <a:pt x="67" y="49"/>
                    </a:cubicBezTo>
                    <a:cubicBezTo>
                      <a:pt x="67" y="46"/>
                      <a:pt x="66" y="46"/>
                      <a:pt x="69" y="46"/>
                    </a:cubicBezTo>
                    <a:cubicBezTo>
                      <a:pt x="70" y="46"/>
                      <a:pt x="71" y="45"/>
                      <a:pt x="71" y="44"/>
                    </a:cubicBezTo>
                    <a:cubicBezTo>
                      <a:pt x="72" y="43"/>
                      <a:pt x="69" y="43"/>
                      <a:pt x="69" y="43"/>
                    </a:cubicBezTo>
                    <a:cubicBezTo>
                      <a:pt x="68" y="42"/>
                      <a:pt x="64" y="40"/>
                      <a:pt x="64" y="40"/>
                    </a:cubicBezTo>
                    <a:cubicBezTo>
                      <a:pt x="64" y="37"/>
                      <a:pt x="63" y="39"/>
                      <a:pt x="62" y="39"/>
                    </a:cubicBezTo>
                    <a:cubicBezTo>
                      <a:pt x="61" y="39"/>
                      <a:pt x="62" y="34"/>
                      <a:pt x="60" y="35"/>
                    </a:cubicBezTo>
                    <a:cubicBezTo>
                      <a:pt x="59" y="35"/>
                      <a:pt x="59" y="36"/>
                      <a:pt x="57" y="34"/>
                    </a:cubicBezTo>
                    <a:cubicBezTo>
                      <a:pt x="56" y="34"/>
                      <a:pt x="55" y="32"/>
                      <a:pt x="54" y="32"/>
                    </a:cubicBezTo>
                    <a:cubicBezTo>
                      <a:pt x="54" y="32"/>
                      <a:pt x="55" y="33"/>
                      <a:pt x="55" y="33"/>
                    </a:cubicBezTo>
                    <a:cubicBezTo>
                      <a:pt x="55" y="33"/>
                      <a:pt x="52" y="33"/>
                      <a:pt x="52" y="34"/>
                    </a:cubicBezTo>
                    <a:cubicBezTo>
                      <a:pt x="53" y="35"/>
                      <a:pt x="55" y="34"/>
                      <a:pt x="56" y="36"/>
                    </a:cubicBezTo>
                    <a:cubicBezTo>
                      <a:pt x="56" y="38"/>
                      <a:pt x="54" y="38"/>
                      <a:pt x="53" y="38"/>
                    </a:cubicBezTo>
                    <a:cubicBezTo>
                      <a:pt x="51" y="39"/>
                      <a:pt x="46" y="35"/>
                      <a:pt x="44" y="37"/>
                    </a:cubicBezTo>
                    <a:cubicBezTo>
                      <a:pt x="43" y="37"/>
                      <a:pt x="45" y="38"/>
                      <a:pt x="46" y="39"/>
                    </a:cubicBezTo>
                    <a:cubicBezTo>
                      <a:pt x="46" y="40"/>
                      <a:pt x="47" y="39"/>
                      <a:pt x="48" y="39"/>
                    </a:cubicBezTo>
                    <a:cubicBezTo>
                      <a:pt x="49" y="39"/>
                      <a:pt x="52" y="38"/>
                      <a:pt x="52" y="39"/>
                    </a:cubicBezTo>
                    <a:cubicBezTo>
                      <a:pt x="52" y="40"/>
                      <a:pt x="51" y="41"/>
                      <a:pt x="50" y="42"/>
                    </a:cubicBezTo>
                    <a:cubicBezTo>
                      <a:pt x="50" y="42"/>
                      <a:pt x="39" y="35"/>
                      <a:pt x="37" y="36"/>
                    </a:cubicBezTo>
                    <a:cubicBezTo>
                      <a:pt x="38" y="36"/>
                      <a:pt x="39" y="37"/>
                      <a:pt x="40" y="37"/>
                    </a:cubicBezTo>
                    <a:cubicBezTo>
                      <a:pt x="42" y="39"/>
                      <a:pt x="37" y="38"/>
                      <a:pt x="37" y="38"/>
                    </a:cubicBezTo>
                    <a:cubicBezTo>
                      <a:pt x="34" y="36"/>
                      <a:pt x="30" y="38"/>
                      <a:pt x="27" y="37"/>
                    </a:cubicBezTo>
                    <a:cubicBezTo>
                      <a:pt x="23" y="36"/>
                      <a:pt x="20" y="37"/>
                      <a:pt x="17" y="34"/>
                    </a:cubicBezTo>
                    <a:cubicBezTo>
                      <a:pt x="14" y="32"/>
                      <a:pt x="12" y="35"/>
                      <a:pt x="9" y="34"/>
                    </a:cubicBezTo>
                    <a:cubicBezTo>
                      <a:pt x="8" y="33"/>
                      <a:pt x="6" y="33"/>
                      <a:pt x="5" y="32"/>
                    </a:cubicBezTo>
                    <a:cubicBezTo>
                      <a:pt x="5" y="31"/>
                      <a:pt x="2" y="28"/>
                      <a:pt x="4" y="28"/>
                    </a:cubicBezTo>
                    <a:cubicBezTo>
                      <a:pt x="7" y="28"/>
                      <a:pt x="11" y="31"/>
                      <a:pt x="14" y="29"/>
                    </a:cubicBezTo>
                    <a:cubicBezTo>
                      <a:pt x="15" y="28"/>
                      <a:pt x="13" y="27"/>
                      <a:pt x="13" y="27"/>
                    </a:cubicBezTo>
                    <a:cubicBezTo>
                      <a:pt x="11" y="26"/>
                      <a:pt x="9" y="26"/>
                      <a:pt x="8" y="26"/>
                    </a:cubicBezTo>
                    <a:cubicBezTo>
                      <a:pt x="5" y="26"/>
                      <a:pt x="0" y="26"/>
                      <a:pt x="0" y="23"/>
                    </a:cubicBezTo>
                    <a:cubicBezTo>
                      <a:pt x="0" y="19"/>
                      <a:pt x="0" y="16"/>
                      <a:pt x="2" y="12"/>
                    </a:cubicBezTo>
                    <a:cubicBezTo>
                      <a:pt x="3" y="9"/>
                      <a:pt x="6" y="7"/>
                      <a:pt x="9" y="5"/>
                    </a:cubicBezTo>
                    <a:cubicBezTo>
                      <a:pt x="11" y="3"/>
                      <a:pt x="13" y="3"/>
                      <a:pt x="16" y="2"/>
                    </a:cubicBezTo>
                    <a:cubicBezTo>
                      <a:pt x="18" y="2"/>
                      <a:pt x="24" y="0"/>
                      <a:pt x="25" y="3"/>
                    </a:cubicBezTo>
                    <a:cubicBezTo>
                      <a:pt x="25" y="2"/>
                      <a:pt x="20" y="7"/>
                      <a:pt x="19" y="7"/>
                    </a:cubicBezTo>
                    <a:cubicBezTo>
                      <a:pt x="17" y="9"/>
                      <a:pt x="15" y="11"/>
                      <a:pt x="17" y="13"/>
                    </a:cubicBezTo>
                    <a:cubicBezTo>
                      <a:pt x="19" y="15"/>
                      <a:pt x="17" y="16"/>
                      <a:pt x="18" y="18"/>
                    </a:cubicBezTo>
                    <a:cubicBezTo>
                      <a:pt x="18" y="20"/>
                      <a:pt x="20" y="21"/>
                      <a:pt x="21" y="22"/>
                    </a:cubicBezTo>
                    <a:cubicBezTo>
                      <a:pt x="22" y="23"/>
                      <a:pt x="24" y="24"/>
                      <a:pt x="25" y="25"/>
                    </a:cubicBezTo>
                    <a:cubicBezTo>
                      <a:pt x="26" y="26"/>
                      <a:pt x="22" y="26"/>
                      <a:pt x="22" y="27"/>
                    </a:cubicBezTo>
                    <a:cubicBezTo>
                      <a:pt x="22" y="26"/>
                      <a:pt x="26" y="29"/>
                      <a:pt x="26" y="29"/>
                    </a:cubicBezTo>
                    <a:cubicBezTo>
                      <a:pt x="27" y="28"/>
                      <a:pt x="26" y="26"/>
                      <a:pt x="26" y="25"/>
                    </a:cubicBezTo>
                    <a:cubicBezTo>
                      <a:pt x="26" y="25"/>
                      <a:pt x="28" y="24"/>
                      <a:pt x="27" y="23"/>
                    </a:cubicBezTo>
                    <a:cubicBezTo>
                      <a:pt x="26" y="22"/>
                      <a:pt x="22" y="21"/>
                      <a:pt x="21" y="20"/>
                    </a:cubicBezTo>
                    <a:cubicBezTo>
                      <a:pt x="20" y="20"/>
                      <a:pt x="19" y="19"/>
                      <a:pt x="20" y="19"/>
                    </a:cubicBezTo>
                    <a:cubicBezTo>
                      <a:pt x="22" y="19"/>
                      <a:pt x="22" y="18"/>
                      <a:pt x="23" y="17"/>
                    </a:cubicBezTo>
                    <a:cubicBezTo>
                      <a:pt x="25" y="16"/>
                      <a:pt x="28" y="18"/>
                      <a:pt x="29" y="19"/>
                    </a:cubicBezTo>
                    <a:cubicBezTo>
                      <a:pt x="28" y="18"/>
                      <a:pt x="27" y="17"/>
                      <a:pt x="27" y="16"/>
                    </a:cubicBezTo>
                    <a:cubicBezTo>
                      <a:pt x="27" y="14"/>
                      <a:pt x="22" y="15"/>
                      <a:pt x="22" y="13"/>
                    </a:cubicBezTo>
                    <a:cubicBezTo>
                      <a:pt x="20" y="7"/>
                      <a:pt x="29" y="12"/>
                      <a:pt x="29" y="12"/>
                    </a:cubicBezTo>
                    <a:cubicBezTo>
                      <a:pt x="29" y="11"/>
                      <a:pt x="23" y="9"/>
                      <a:pt x="23" y="9"/>
                    </a:cubicBezTo>
                    <a:cubicBezTo>
                      <a:pt x="23" y="8"/>
                      <a:pt x="28" y="9"/>
                      <a:pt x="28" y="9"/>
                    </a:cubicBezTo>
                    <a:cubicBezTo>
                      <a:pt x="28" y="8"/>
                      <a:pt x="25" y="7"/>
                      <a:pt x="25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7" y="7"/>
                      <a:pt x="27" y="6"/>
                      <a:pt x="28" y="6"/>
                    </a:cubicBezTo>
                    <a:cubicBezTo>
                      <a:pt x="30" y="5"/>
                      <a:pt x="30" y="6"/>
                      <a:pt x="32" y="6"/>
                    </a:cubicBezTo>
                    <a:cubicBezTo>
                      <a:pt x="29" y="5"/>
                      <a:pt x="33" y="3"/>
                      <a:pt x="34" y="3"/>
                    </a:cubicBezTo>
                    <a:cubicBezTo>
                      <a:pt x="36" y="2"/>
                      <a:pt x="42" y="2"/>
                      <a:pt x="43" y="4"/>
                    </a:cubicBezTo>
                    <a:cubicBezTo>
                      <a:pt x="44" y="5"/>
                      <a:pt x="44" y="6"/>
                      <a:pt x="44" y="7"/>
                    </a:cubicBezTo>
                    <a:cubicBezTo>
                      <a:pt x="45" y="8"/>
                      <a:pt x="46" y="9"/>
                      <a:pt x="47" y="10"/>
                    </a:cubicBezTo>
                    <a:cubicBezTo>
                      <a:pt x="48" y="12"/>
                      <a:pt x="43" y="16"/>
                      <a:pt x="43" y="16"/>
                    </a:cubicBezTo>
                    <a:cubicBezTo>
                      <a:pt x="44" y="17"/>
                      <a:pt x="46" y="14"/>
                      <a:pt x="47" y="14"/>
                    </a:cubicBezTo>
                    <a:cubicBezTo>
                      <a:pt x="47" y="14"/>
                      <a:pt x="45" y="20"/>
                      <a:pt x="46" y="19"/>
                    </a:cubicBezTo>
                    <a:cubicBezTo>
                      <a:pt x="47" y="19"/>
                      <a:pt x="47" y="17"/>
                      <a:pt x="48" y="17"/>
                    </a:cubicBezTo>
                    <a:cubicBezTo>
                      <a:pt x="50" y="17"/>
                      <a:pt x="50" y="18"/>
                      <a:pt x="52" y="16"/>
                    </a:cubicBezTo>
                    <a:cubicBezTo>
                      <a:pt x="53" y="15"/>
                      <a:pt x="53" y="16"/>
                      <a:pt x="54" y="17"/>
                    </a:cubicBezTo>
                    <a:cubicBezTo>
                      <a:pt x="55" y="18"/>
                      <a:pt x="54" y="18"/>
                      <a:pt x="54" y="19"/>
                    </a:cubicBezTo>
                    <a:cubicBezTo>
                      <a:pt x="54" y="20"/>
                      <a:pt x="59" y="21"/>
                      <a:pt x="60" y="21"/>
                    </a:cubicBezTo>
                    <a:cubicBezTo>
                      <a:pt x="60" y="21"/>
                      <a:pt x="55" y="16"/>
                      <a:pt x="54" y="15"/>
                    </a:cubicBezTo>
                    <a:cubicBezTo>
                      <a:pt x="54" y="15"/>
                      <a:pt x="63" y="18"/>
                      <a:pt x="63" y="17"/>
                    </a:cubicBezTo>
                    <a:cubicBezTo>
                      <a:pt x="63" y="17"/>
                      <a:pt x="57" y="16"/>
                      <a:pt x="57" y="14"/>
                    </a:cubicBezTo>
                    <a:cubicBezTo>
                      <a:pt x="57" y="13"/>
                      <a:pt x="60" y="12"/>
                      <a:pt x="61" y="12"/>
                    </a:cubicBezTo>
                    <a:cubicBezTo>
                      <a:pt x="63" y="11"/>
                      <a:pt x="64" y="12"/>
                      <a:pt x="66" y="13"/>
                    </a:cubicBezTo>
                    <a:cubicBezTo>
                      <a:pt x="69" y="14"/>
                      <a:pt x="73" y="13"/>
                      <a:pt x="74" y="17"/>
                    </a:cubicBezTo>
                    <a:cubicBezTo>
                      <a:pt x="74" y="17"/>
                      <a:pt x="67" y="17"/>
                      <a:pt x="68" y="20"/>
                    </a:cubicBezTo>
                    <a:cubicBezTo>
                      <a:pt x="68" y="19"/>
                      <a:pt x="71" y="18"/>
                      <a:pt x="71" y="18"/>
                    </a:cubicBezTo>
                    <a:cubicBezTo>
                      <a:pt x="73" y="18"/>
                      <a:pt x="70" y="20"/>
                      <a:pt x="70" y="21"/>
                    </a:cubicBezTo>
                    <a:cubicBezTo>
                      <a:pt x="70" y="21"/>
                      <a:pt x="73" y="19"/>
                      <a:pt x="73" y="19"/>
                    </a:cubicBezTo>
                    <a:cubicBezTo>
                      <a:pt x="73" y="18"/>
                      <a:pt x="77" y="18"/>
                      <a:pt x="78" y="19"/>
                    </a:cubicBezTo>
                    <a:cubicBezTo>
                      <a:pt x="82" y="19"/>
                      <a:pt x="73" y="22"/>
                      <a:pt x="74" y="23"/>
                    </a:cubicBezTo>
                    <a:cubicBezTo>
                      <a:pt x="74" y="23"/>
                      <a:pt x="76" y="21"/>
                      <a:pt x="76" y="22"/>
                    </a:cubicBezTo>
                    <a:cubicBezTo>
                      <a:pt x="76" y="23"/>
                      <a:pt x="74" y="25"/>
                      <a:pt x="75" y="26"/>
                    </a:cubicBezTo>
                    <a:cubicBezTo>
                      <a:pt x="74" y="25"/>
                      <a:pt x="78" y="21"/>
                      <a:pt x="79" y="22"/>
                    </a:cubicBezTo>
                    <a:cubicBezTo>
                      <a:pt x="79" y="24"/>
                      <a:pt x="78" y="26"/>
                      <a:pt x="79" y="27"/>
                    </a:cubicBezTo>
                    <a:cubicBezTo>
                      <a:pt x="79" y="27"/>
                      <a:pt x="79" y="23"/>
                      <a:pt x="81" y="23"/>
                    </a:cubicBezTo>
                    <a:cubicBezTo>
                      <a:pt x="83" y="24"/>
                      <a:pt x="80" y="27"/>
                      <a:pt x="81" y="28"/>
                    </a:cubicBezTo>
                    <a:cubicBezTo>
                      <a:pt x="81" y="28"/>
                      <a:pt x="82" y="25"/>
                      <a:pt x="83" y="25"/>
                    </a:cubicBezTo>
                    <a:cubicBezTo>
                      <a:pt x="83" y="25"/>
                      <a:pt x="82" y="28"/>
                      <a:pt x="83" y="28"/>
                    </a:cubicBezTo>
                    <a:cubicBezTo>
                      <a:pt x="82" y="28"/>
                      <a:pt x="85" y="24"/>
                      <a:pt x="86" y="23"/>
                    </a:cubicBezTo>
                    <a:cubicBezTo>
                      <a:pt x="87" y="22"/>
                      <a:pt x="90" y="23"/>
                      <a:pt x="91" y="24"/>
                    </a:cubicBezTo>
                    <a:cubicBezTo>
                      <a:pt x="93" y="25"/>
                      <a:pt x="94" y="27"/>
                      <a:pt x="91" y="27"/>
                    </a:cubicBezTo>
                    <a:cubicBezTo>
                      <a:pt x="90" y="27"/>
                      <a:pt x="86" y="27"/>
                      <a:pt x="86" y="30"/>
                    </a:cubicBezTo>
                    <a:cubicBezTo>
                      <a:pt x="86" y="29"/>
                      <a:pt x="92" y="27"/>
                      <a:pt x="92" y="28"/>
                    </a:cubicBezTo>
                    <a:cubicBezTo>
                      <a:pt x="92" y="28"/>
                      <a:pt x="88" y="30"/>
                      <a:pt x="88" y="31"/>
                    </a:cubicBezTo>
                    <a:cubicBezTo>
                      <a:pt x="88" y="30"/>
                      <a:pt x="92" y="30"/>
                      <a:pt x="92" y="30"/>
                    </a:cubicBezTo>
                    <a:cubicBezTo>
                      <a:pt x="93" y="29"/>
                      <a:pt x="95" y="26"/>
                      <a:pt x="96" y="27"/>
                    </a:cubicBezTo>
                    <a:cubicBezTo>
                      <a:pt x="97" y="29"/>
                      <a:pt x="96" y="31"/>
                      <a:pt x="94" y="31"/>
                    </a:cubicBezTo>
                    <a:cubicBezTo>
                      <a:pt x="93" y="32"/>
                      <a:pt x="92" y="33"/>
                      <a:pt x="91" y="34"/>
                    </a:cubicBezTo>
                    <a:cubicBezTo>
                      <a:pt x="91" y="34"/>
                      <a:pt x="93" y="32"/>
                      <a:pt x="94" y="32"/>
                    </a:cubicBezTo>
                    <a:cubicBezTo>
                      <a:pt x="94" y="32"/>
                      <a:pt x="93" y="36"/>
                      <a:pt x="93" y="36"/>
                    </a:cubicBezTo>
                    <a:cubicBezTo>
                      <a:pt x="92" y="34"/>
                      <a:pt x="99" y="27"/>
                      <a:pt x="100" y="29"/>
                    </a:cubicBezTo>
                    <a:cubicBezTo>
                      <a:pt x="101" y="30"/>
                      <a:pt x="99" y="31"/>
                      <a:pt x="98" y="31"/>
                    </a:cubicBezTo>
                    <a:cubicBezTo>
                      <a:pt x="99" y="31"/>
                      <a:pt x="102" y="31"/>
                      <a:pt x="103" y="31"/>
                    </a:cubicBezTo>
                    <a:cubicBezTo>
                      <a:pt x="104" y="31"/>
                      <a:pt x="106" y="31"/>
                      <a:pt x="107" y="32"/>
                    </a:cubicBezTo>
                    <a:cubicBezTo>
                      <a:pt x="108" y="35"/>
                      <a:pt x="98" y="35"/>
                      <a:pt x="99" y="38"/>
                    </a:cubicBezTo>
                    <a:cubicBezTo>
                      <a:pt x="99" y="38"/>
                      <a:pt x="102" y="35"/>
                      <a:pt x="103" y="35"/>
                    </a:cubicBezTo>
                    <a:cubicBezTo>
                      <a:pt x="104" y="35"/>
                      <a:pt x="106" y="35"/>
                      <a:pt x="106" y="36"/>
                    </a:cubicBezTo>
                    <a:cubicBezTo>
                      <a:pt x="107" y="37"/>
                      <a:pt x="101" y="39"/>
                      <a:pt x="101" y="39"/>
                    </a:cubicBezTo>
                    <a:cubicBezTo>
                      <a:pt x="101" y="39"/>
                      <a:pt x="104" y="38"/>
                      <a:pt x="104" y="38"/>
                    </a:cubicBezTo>
                    <a:cubicBezTo>
                      <a:pt x="105" y="38"/>
                      <a:pt x="107" y="37"/>
                      <a:pt x="108" y="36"/>
                    </a:cubicBezTo>
                    <a:cubicBezTo>
                      <a:pt x="109" y="36"/>
                      <a:pt x="108" y="35"/>
                      <a:pt x="109" y="34"/>
                    </a:cubicBezTo>
                    <a:cubicBezTo>
                      <a:pt x="110" y="34"/>
                      <a:pt x="112" y="36"/>
                      <a:pt x="112" y="37"/>
                    </a:cubicBezTo>
                    <a:cubicBezTo>
                      <a:pt x="116" y="40"/>
                      <a:pt x="112" y="39"/>
                      <a:pt x="109" y="40"/>
                    </a:cubicBezTo>
                    <a:cubicBezTo>
                      <a:pt x="109" y="40"/>
                      <a:pt x="102" y="42"/>
                      <a:pt x="102" y="41"/>
                    </a:cubicBezTo>
                    <a:cubicBezTo>
                      <a:pt x="102" y="42"/>
                      <a:pt x="118" y="42"/>
                      <a:pt x="117" y="44"/>
                    </a:cubicBezTo>
                    <a:cubicBezTo>
                      <a:pt x="116" y="45"/>
                      <a:pt x="111" y="45"/>
                      <a:pt x="110" y="44"/>
                    </a:cubicBezTo>
                    <a:cubicBezTo>
                      <a:pt x="110" y="44"/>
                      <a:pt x="106" y="45"/>
                      <a:pt x="106" y="45"/>
                    </a:cubicBezTo>
                    <a:cubicBezTo>
                      <a:pt x="107" y="46"/>
                      <a:pt x="110" y="45"/>
                      <a:pt x="110" y="46"/>
                    </a:cubicBezTo>
                    <a:cubicBezTo>
                      <a:pt x="111" y="46"/>
                      <a:pt x="107" y="47"/>
                      <a:pt x="107" y="48"/>
                    </a:cubicBezTo>
                    <a:cubicBezTo>
                      <a:pt x="107" y="50"/>
                      <a:pt x="111" y="51"/>
                      <a:pt x="112" y="51"/>
                    </a:cubicBezTo>
                    <a:cubicBezTo>
                      <a:pt x="114" y="52"/>
                      <a:pt x="117" y="52"/>
                      <a:pt x="118" y="54"/>
                    </a:cubicBezTo>
                    <a:cubicBezTo>
                      <a:pt x="119" y="55"/>
                      <a:pt x="119" y="56"/>
                      <a:pt x="120" y="56"/>
                    </a:cubicBezTo>
                    <a:cubicBezTo>
                      <a:pt x="120" y="56"/>
                      <a:pt x="122" y="55"/>
                      <a:pt x="122" y="55"/>
                    </a:cubicBezTo>
                    <a:cubicBezTo>
                      <a:pt x="122" y="55"/>
                      <a:pt x="122" y="57"/>
                      <a:pt x="123" y="57"/>
                    </a:cubicBezTo>
                    <a:cubicBezTo>
                      <a:pt x="123" y="57"/>
                      <a:pt x="123" y="55"/>
                      <a:pt x="124" y="55"/>
                    </a:cubicBezTo>
                    <a:cubicBezTo>
                      <a:pt x="124" y="55"/>
                      <a:pt x="124" y="57"/>
                      <a:pt x="124" y="57"/>
                    </a:cubicBezTo>
                    <a:cubicBezTo>
                      <a:pt x="124" y="58"/>
                      <a:pt x="126" y="57"/>
                      <a:pt x="127" y="57"/>
                    </a:cubicBezTo>
                    <a:cubicBezTo>
                      <a:pt x="127" y="57"/>
                      <a:pt x="129" y="58"/>
                      <a:pt x="129" y="59"/>
                    </a:cubicBezTo>
                    <a:cubicBezTo>
                      <a:pt x="129" y="60"/>
                      <a:pt x="128" y="59"/>
                      <a:pt x="128" y="60"/>
                    </a:cubicBezTo>
                    <a:cubicBezTo>
                      <a:pt x="129" y="59"/>
                      <a:pt x="138" y="62"/>
                      <a:pt x="138" y="62"/>
                    </a:cubicBezTo>
                    <a:cubicBezTo>
                      <a:pt x="137" y="63"/>
                      <a:pt x="137" y="63"/>
                      <a:pt x="137" y="63"/>
                    </a:cubicBezTo>
                    <a:cubicBezTo>
                      <a:pt x="137" y="64"/>
                      <a:pt x="139" y="63"/>
                      <a:pt x="139" y="63"/>
                    </a:cubicBezTo>
                    <a:cubicBezTo>
                      <a:pt x="140" y="62"/>
                      <a:pt x="140" y="63"/>
                      <a:pt x="141" y="64"/>
                    </a:cubicBezTo>
                    <a:cubicBezTo>
                      <a:pt x="142" y="64"/>
                      <a:pt x="144" y="66"/>
                      <a:pt x="143" y="67"/>
                    </a:cubicBezTo>
                    <a:cubicBezTo>
                      <a:pt x="143" y="67"/>
                      <a:pt x="141" y="67"/>
                      <a:pt x="141" y="67"/>
                    </a:cubicBezTo>
                    <a:cubicBezTo>
                      <a:pt x="141" y="68"/>
                      <a:pt x="143" y="68"/>
                      <a:pt x="142" y="69"/>
                    </a:cubicBezTo>
                    <a:cubicBezTo>
                      <a:pt x="142" y="69"/>
                      <a:pt x="139" y="69"/>
                      <a:pt x="139" y="69"/>
                    </a:cubicBezTo>
                    <a:cubicBezTo>
                      <a:pt x="137" y="70"/>
                      <a:pt x="139" y="70"/>
                      <a:pt x="139" y="71"/>
                    </a:cubicBezTo>
                    <a:cubicBezTo>
                      <a:pt x="140" y="73"/>
                      <a:pt x="136" y="71"/>
                      <a:pt x="135" y="71"/>
                    </a:cubicBezTo>
                    <a:cubicBezTo>
                      <a:pt x="136" y="72"/>
                      <a:pt x="138" y="73"/>
                      <a:pt x="137" y="74"/>
                    </a:cubicBezTo>
                    <a:cubicBezTo>
                      <a:pt x="136" y="74"/>
                      <a:pt x="132" y="74"/>
                      <a:pt x="133" y="73"/>
                    </a:cubicBezTo>
                    <a:cubicBezTo>
                      <a:pt x="132" y="74"/>
                      <a:pt x="135" y="76"/>
                      <a:pt x="134" y="77"/>
                    </a:cubicBezTo>
                    <a:cubicBezTo>
                      <a:pt x="133" y="77"/>
                      <a:pt x="133" y="75"/>
                      <a:pt x="132" y="76"/>
                    </a:cubicBezTo>
                    <a:cubicBezTo>
                      <a:pt x="131" y="77"/>
                      <a:pt x="135" y="82"/>
                      <a:pt x="131" y="79"/>
                    </a:cubicBezTo>
                    <a:cubicBezTo>
                      <a:pt x="131" y="79"/>
                      <a:pt x="128" y="77"/>
                      <a:pt x="128" y="77"/>
                    </a:cubicBezTo>
                    <a:cubicBezTo>
                      <a:pt x="127" y="78"/>
                      <a:pt x="127" y="79"/>
                      <a:pt x="126" y="79"/>
                    </a:cubicBezTo>
                    <a:cubicBezTo>
                      <a:pt x="126" y="78"/>
                      <a:pt x="127" y="77"/>
                      <a:pt x="127" y="76"/>
                    </a:cubicBezTo>
                    <a:cubicBezTo>
                      <a:pt x="127" y="77"/>
                      <a:pt x="125" y="77"/>
                      <a:pt x="125" y="77"/>
                    </a:cubicBezTo>
                    <a:cubicBezTo>
                      <a:pt x="124" y="76"/>
                      <a:pt x="126" y="75"/>
                      <a:pt x="125" y="74"/>
                    </a:cubicBezTo>
                    <a:cubicBezTo>
                      <a:pt x="125" y="74"/>
                      <a:pt x="123" y="75"/>
                      <a:pt x="123" y="75"/>
                    </a:cubicBezTo>
                    <a:cubicBezTo>
                      <a:pt x="122" y="74"/>
                      <a:pt x="123" y="72"/>
                      <a:pt x="123" y="72"/>
                    </a:cubicBezTo>
                    <a:cubicBezTo>
                      <a:pt x="124" y="72"/>
                      <a:pt x="128" y="70"/>
                      <a:pt x="127" y="70"/>
                    </a:cubicBezTo>
                    <a:cubicBezTo>
                      <a:pt x="126" y="69"/>
                      <a:pt x="122" y="73"/>
                      <a:pt x="120" y="72"/>
                    </a:cubicBezTo>
                    <a:cubicBezTo>
                      <a:pt x="120" y="72"/>
                      <a:pt x="123" y="69"/>
                      <a:pt x="122" y="69"/>
                    </a:cubicBezTo>
                    <a:cubicBezTo>
                      <a:pt x="121" y="69"/>
                      <a:pt x="120" y="71"/>
                      <a:pt x="119" y="70"/>
                    </a:cubicBezTo>
                    <a:cubicBezTo>
                      <a:pt x="118" y="69"/>
                      <a:pt x="117" y="69"/>
                      <a:pt x="116" y="68"/>
                    </a:cubicBezTo>
                    <a:cubicBezTo>
                      <a:pt x="115" y="67"/>
                      <a:pt x="114" y="66"/>
                      <a:pt x="113" y="67"/>
                    </a:cubicBezTo>
                    <a:cubicBezTo>
                      <a:pt x="113" y="68"/>
                      <a:pt x="113" y="68"/>
                      <a:pt x="113" y="69"/>
                    </a:cubicBezTo>
                    <a:cubicBezTo>
                      <a:pt x="113" y="69"/>
                      <a:pt x="112" y="69"/>
                      <a:pt x="112" y="69"/>
                    </a:cubicBezTo>
                    <a:cubicBezTo>
                      <a:pt x="112" y="70"/>
                      <a:pt x="116" y="72"/>
                      <a:pt x="112" y="72"/>
                    </a:cubicBezTo>
                    <a:cubicBezTo>
                      <a:pt x="111" y="72"/>
                      <a:pt x="107" y="71"/>
                      <a:pt x="108" y="70"/>
                    </a:cubicBezTo>
                    <a:cubicBezTo>
                      <a:pt x="107" y="72"/>
                      <a:pt x="111" y="74"/>
                      <a:pt x="112" y="75"/>
                    </a:cubicBezTo>
                    <a:cubicBezTo>
                      <a:pt x="114" y="75"/>
                      <a:pt x="114" y="78"/>
                      <a:pt x="115" y="79"/>
                    </a:cubicBezTo>
                    <a:cubicBezTo>
                      <a:pt x="116" y="80"/>
                      <a:pt x="116" y="81"/>
                      <a:pt x="117" y="81"/>
                    </a:cubicBezTo>
                    <a:cubicBezTo>
                      <a:pt x="118" y="81"/>
                      <a:pt x="117" y="80"/>
                      <a:pt x="118" y="80"/>
                    </a:cubicBezTo>
                    <a:cubicBezTo>
                      <a:pt x="118" y="80"/>
                      <a:pt x="119" y="81"/>
                      <a:pt x="119" y="82"/>
                    </a:cubicBezTo>
                    <a:cubicBezTo>
                      <a:pt x="120" y="83"/>
                      <a:pt x="120" y="82"/>
                      <a:pt x="121" y="81"/>
                    </a:cubicBezTo>
                    <a:cubicBezTo>
                      <a:pt x="122" y="81"/>
                      <a:pt x="121" y="85"/>
                      <a:pt x="122" y="84"/>
                    </a:cubicBezTo>
                    <a:cubicBezTo>
                      <a:pt x="123" y="84"/>
                      <a:pt x="122" y="83"/>
                      <a:pt x="123" y="82"/>
                    </a:cubicBezTo>
                    <a:cubicBezTo>
                      <a:pt x="123" y="82"/>
                      <a:pt x="123" y="84"/>
                      <a:pt x="123" y="85"/>
                    </a:cubicBezTo>
                    <a:cubicBezTo>
                      <a:pt x="123" y="86"/>
                      <a:pt x="123" y="86"/>
                      <a:pt x="124" y="87"/>
                    </a:cubicBezTo>
                    <a:cubicBezTo>
                      <a:pt x="125" y="87"/>
                      <a:pt x="126" y="88"/>
                      <a:pt x="126" y="89"/>
                    </a:cubicBezTo>
                    <a:cubicBezTo>
                      <a:pt x="127" y="89"/>
                      <a:pt x="128" y="93"/>
                      <a:pt x="128" y="93"/>
                    </a:cubicBezTo>
                    <a:cubicBezTo>
                      <a:pt x="127" y="92"/>
                      <a:pt x="127" y="91"/>
                      <a:pt x="127" y="91"/>
                    </a:cubicBezTo>
                    <a:cubicBezTo>
                      <a:pt x="126" y="91"/>
                      <a:pt x="127" y="95"/>
                      <a:pt x="127" y="95"/>
                    </a:cubicBezTo>
                    <a:cubicBezTo>
                      <a:pt x="127" y="95"/>
                      <a:pt x="125" y="91"/>
                      <a:pt x="124" y="90"/>
                    </a:cubicBezTo>
                    <a:cubicBezTo>
                      <a:pt x="124" y="90"/>
                      <a:pt x="125" y="94"/>
                      <a:pt x="126" y="95"/>
                    </a:cubicBezTo>
                    <a:cubicBezTo>
                      <a:pt x="126" y="98"/>
                      <a:pt x="124" y="95"/>
                      <a:pt x="124" y="96"/>
                    </a:cubicBezTo>
                    <a:cubicBezTo>
                      <a:pt x="123" y="97"/>
                      <a:pt x="128" y="99"/>
                      <a:pt x="128" y="100"/>
                    </a:cubicBezTo>
                    <a:cubicBezTo>
                      <a:pt x="128" y="101"/>
                      <a:pt x="119" y="95"/>
                      <a:pt x="118" y="95"/>
                    </a:cubicBezTo>
                    <a:cubicBezTo>
                      <a:pt x="118" y="95"/>
                      <a:pt x="118" y="96"/>
                      <a:pt x="118" y="96"/>
                    </a:cubicBezTo>
                    <a:cubicBezTo>
                      <a:pt x="118" y="97"/>
                      <a:pt x="116" y="93"/>
                      <a:pt x="115" y="93"/>
                    </a:cubicBezTo>
                    <a:cubicBezTo>
                      <a:pt x="115" y="93"/>
                      <a:pt x="116" y="95"/>
                      <a:pt x="116" y="95"/>
                    </a:cubicBezTo>
                    <a:cubicBezTo>
                      <a:pt x="115" y="96"/>
                      <a:pt x="113" y="92"/>
                      <a:pt x="112" y="91"/>
                    </a:cubicBezTo>
                    <a:cubicBezTo>
                      <a:pt x="111" y="90"/>
                      <a:pt x="111" y="92"/>
                      <a:pt x="110" y="93"/>
                    </a:cubicBezTo>
                    <a:cubicBezTo>
                      <a:pt x="110" y="94"/>
                      <a:pt x="108" y="90"/>
                      <a:pt x="108" y="90"/>
                    </a:cubicBezTo>
                    <a:cubicBezTo>
                      <a:pt x="108" y="90"/>
                      <a:pt x="105" y="90"/>
                      <a:pt x="105" y="90"/>
                    </a:cubicBezTo>
                    <a:cubicBezTo>
                      <a:pt x="105" y="91"/>
                      <a:pt x="106" y="92"/>
                      <a:pt x="107" y="92"/>
                    </a:cubicBezTo>
                    <a:cubicBezTo>
                      <a:pt x="108" y="93"/>
                      <a:pt x="108" y="93"/>
                      <a:pt x="109" y="94"/>
                    </a:cubicBezTo>
                    <a:cubicBezTo>
                      <a:pt x="110" y="95"/>
                      <a:pt x="112" y="96"/>
                      <a:pt x="114" y="97"/>
                    </a:cubicBezTo>
                    <a:cubicBezTo>
                      <a:pt x="116" y="99"/>
                      <a:pt x="117" y="100"/>
                      <a:pt x="118" y="102"/>
                    </a:cubicBezTo>
                    <a:cubicBezTo>
                      <a:pt x="120" y="105"/>
                      <a:pt x="120" y="105"/>
                      <a:pt x="117" y="104"/>
                    </a:cubicBezTo>
                    <a:cubicBezTo>
                      <a:pt x="113" y="102"/>
                      <a:pt x="106" y="103"/>
                      <a:pt x="103" y="99"/>
                    </a:cubicBezTo>
                    <a:cubicBezTo>
                      <a:pt x="102" y="97"/>
                      <a:pt x="99" y="99"/>
                      <a:pt x="97" y="97"/>
                    </a:cubicBezTo>
                    <a:cubicBezTo>
                      <a:pt x="96" y="96"/>
                      <a:pt x="90" y="94"/>
                      <a:pt x="90" y="93"/>
                    </a:cubicBezTo>
                    <a:cubicBezTo>
                      <a:pt x="90" y="92"/>
                      <a:pt x="93" y="93"/>
                      <a:pt x="93" y="92"/>
                    </a:cubicBezTo>
                    <a:cubicBezTo>
                      <a:pt x="94" y="91"/>
                      <a:pt x="91" y="90"/>
                      <a:pt x="91" y="90"/>
                    </a:cubicBezTo>
                    <a:cubicBezTo>
                      <a:pt x="88" y="89"/>
                      <a:pt x="86" y="87"/>
                      <a:pt x="84" y="86"/>
                    </a:cubicBezTo>
                    <a:cubicBezTo>
                      <a:pt x="83" y="85"/>
                      <a:pt x="84" y="84"/>
                      <a:pt x="82" y="84"/>
                    </a:cubicBezTo>
                    <a:cubicBezTo>
                      <a:pt x="82" y="83"/>
                      <a:pt x="77" y="83"/>
                      <a:pt x="77" y="83"/>
                    </a:cubicBezTo>
                    <a:cubicBezTo>
                      <a:pt x="77" y="84"/>
                      <a:pt x="78" y="82"/>
                      <a:pt x="77" y="8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9" name="Freeform 549">
                <a:extLst>
                  <a:ext uri="{FF2B5EF4-FFF2-40B4-BE49-F238E27FC236}">
                    <a16:creationId xmlns:a16="http://schemas.microsoft.com/office/drawing/2014/main" id="{2B130393-0825-F545-B0D4-130492E7A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6028" y="4306004"/>
                <a:ext cx="62727" cy="22128"/>
              </a:xfrm>
              <a:custGeom>
                <a:avLst/>
                <a:gdLst>
                  <a:gd name="T0" fmla="*/ 5 w 6"/>
                  <a:gd name="T1" fmla="*/ 1 h 2"/>
                  <a:gd name="T2" fmla="*/ 1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5" y="2"/>
                      <a:pt x="0" y="0"/>
                      <a:pt x="1" y="0"/>
                    </a:cubicBezTo>
                    <a:cubicBezTo>
                      <a:pt x="3" y="0"/>
                      <a:pt x="6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0" name="Freeform 550">
                <a:extLst>
                  <a:ext uri="{FF2B5EF4-FFF2-40B4-BE49-F238E27FC236}">
                    <a16:creationId xmlns:a16="http://schemas.microsoft.com/office/drawing/2014/main" id="{C3521A88-AE0A-0B46-92AA-835A732B07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41327" y="3830269"/>
                <a:ext cx="83638" cy="22128"/>
              </a:xfrm>
              <a:custGeom>
                <a:avLst/>
                <a:gdLst>
                  <a:gd name="T0" fmla="*/ 7 w 8"/>
                  <a:gd name="T1" fmla="*/ 1 h 2"/>
                  <a:gd name="T2" fmla="*/ 2 w 8"/>
                  <a:gd name="T3" fmla="*/ 2 h 2"/>
                  <a:gd name="T4" fmla="*/ 3 w 8"/>
                  <a:gd name="T5" fmla="*/ 0 h 2"/>
                  <a:gd name="T6" fmla="*/ 7 w 8"/>
                  <a:gd name="T7" fmla="*/ 1 h 2"/>
                  <a:gd name="T8" fmla="*/ 7 w 8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">
                    <a:moveTo>
                      <a:pt x="7" y="1"/>
                    </a:moveTo>
                    <a:cubicBezTo>
                      <a:pt x="8" y="2"/>
                      <a:pt x="3" y="2"/>
                      <a:pt x="2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0"/>
                      <a:pt x="7" y="1"/>
                    </a:cubicBezTo>
                    <a:cubicBezTo>
                      <a:pt x="8" y="2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1" name="Freeform 551">
                <a:extLst>
                  <a:ext uri="{FF2B5EF4-FFF2-40B4-BE49-F238E27FC236}">
                    <a16:creationId xmlns:a16="http://schemas.microsoft.com/office/drawing/2014/main" id="{B17FF51A-0D58-0E4E-92D4-BCBAD97C5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9353" y="3808141"/>
                <a:ext cx="121974" cy="106947"/>
              </a:xfrm>
              <a:custGeom>
                <a:avLst/>
                <a:gdLst>
                  <a:gd name="T0" fmla="*/ 10 w 12"/>
                  <a:gd name="T1" fmla="*/ 7 h 10"/>
                  <a:gd name="T2" fmla="*/ 3 w 12"/>
                  <a:gd name="T3" fmla="*/ 9 h 10"/>
                  <a:gd name="T4" fmla="*/ 2 w 12"/>
                  <a:gd name="T5" fmla="*/ 2 h 10"/>
                  <a:gd name="T6" fmla="*/ 9 w 12"/>
                  <a:gd name="T7" fmla="*/ 0 h 10"/>
                  <a:gd name="T8" fmla="*/ 10 w 12"/>
                  <a:gd name="T9" fmla="*/ 7 h 10"/>
                  <a:gd name="T10" fmla="*/ 10 w 12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">
                    <a:moveTo>
                      <a:pt x="10" y="7"/>
                    </a:moveTo>
                    <a:cubicBezTo>
                      <a:pt x="8" y="8"/>
                      <a:pt x="6" y="10"/>
                      <a:pt x="3" y="9"/>
                    </a:cubicBezTo>
                    <a:cubicBezTo>
                      <a:pt x="0" y="7"/>
                      <a:pt x="0" y="4"/>
                      <a:pt x="2" y="2"/>
                    </a:cubicBezTo>
                    <a:cubicBezTo>
                      <a:pt x="3" y="0"/>
                      <a:pt x="7" y="0"/>
                      <a:pt x="9" y="0"/>
                    </a:cubicBezTo>
                    <a:cubicBezTo>
                      <a:pt x="11" y="0"/>
                      <a:pt x="12" y="5"/>
                      <a:pt x="10" y="7"/>
                    </a:cubicBezTo>
                    <a:cubicBezTo>
                      <a:pt x="9" y="8"/>
                      <a:pt x="12" y="6"/>
                      <a:pt x="10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2" name="Freeform 552">
                <a:extLst>
                  <a:ext uri="{FF2B5EF4-FFF2-40B4-BE49-F238E27FC236}">
                    <a16:creationId xmlns:a16="http://schemas.microsoft.com/office/drawing/2014/main" id="{A0847E85-2950-9E41-B233-AC7FF46E0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7833" y="3712256"/>
                <a:ext cx="69700" cy="40568"/>
              </a:xfrm>
              <a:custGeom>
                <a:avLst/>
                <a:gdLst>
                  <a:gd name="T0" fmla="*/ 1 w 7"/>
                  <a:gd name="T1" fmla="*/ 4 h 4"/>
                  <a:gd name="T2" fmla="*/ 5 w 7"/>
                  <a:gd name="T3" fmla="*/ 0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0" y="4"/>
                      <a:pt x="4" y="0"/>
                      <a:pt x="5" y="0"/>
                    </a:cubicBezTo>
                    <a:cubicBezTo>
                      <a:pt x="7" y="1"/>
                      <a:pt x="3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3" name="Freeform 553">
                <a:extLst>
                  <a:ext uri="{FF2B5EF4-FFF2-40B4-BE49-F238E27FC236}">
                    <a16:creationId xmlns:a16="http://schemas.microsoft.com/office/drawing/2014/main" id="{E372B8EF-5004-2343-BC76-929BE0713E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8899" y="3701191"/>
                <a:ext cx="62727" cy="33190"/>
              </a:xfrm>
              <a:custGeom>
                <a:avLst/>
                <a:gdLst>
                  <a:gd name="T0" fmla="*/ 2 w 6"/>
                  <a:gd name="T1" fmla="*/ 3 h 3"/>
                  <a:gd name="T2" fmla="*/ 2 w 6"/>
                  <a:gd name="T3" fmla="*/ 1 h 3"/>
                  <a:gd name="T4" fmla="*/ 2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2" y="3"/>
                    </a:moveTo>
                    <a:cubicBezTo>
                      <a:pt x="2" y="3"/>
                      <a:pt x="0" y="1"/>
                      <a:pt x="2" y="1"/>
                    </a:cubicBezTo>
                    <a:cubicBezTo>
                      <a:pt x="3" y="0"/>
                      <a:pt x="6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4" name="Freeform 554">
                <a:extLst>
                  <a:ext uri="{FF2B5EF4-FFF2-40B4-BE49-F238E27FC236}">
                    <a16:creationId xmlns:a16="http://schemas.microsoft.com/office/drawing/2014/main" id="{4288C3D3-4935-1148-93D2-7910FE71A9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49653" y="3679066"/>
                <a:ext cx="48790" cy="22128"/>
              </a:xfrm>
              <a:custGeom>
                <a:avLst/>
                <a:gdLst>
                  <a:gd name="T0" fmla="*/ 0 w 5"/>
                  <a:gd name="T1" fmla="*/ 1 h 2"/>
                  <a:gd name="T2" fmla="*/ 4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2"/>
                      <a:pt x="5" y="1"/>
                      <a:pt x="4" y="0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5" name="Freeform 555">
                <a:extLst>
                  <a:ext uri="{FF2B5EF4-FFF2-40B4-BE49-F238E27FC236}">
                    <a16:creationId xmlns:a16="http://schemas.microsoft.com/office/drawing/2014/main" id="{05943B03-C9F7-714E-9C41-1F5756530C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4195" y="3266024"/>
                <a:ext cx="268342" cy="121701"/>
              </a:xfrm>
              <a:custGeom>
                <a:avLst/>
                <a:gdLst>
                  <a:gd name="T0" fmla="*/ 25 w 26"/>
                  <a:gd name="T1" fmla="*/ 9 h 11"/>
                  <a:gd name="T2" fmla="*/ 18 w 26"/>
                  <a:gd name="T3" fmla="*/ 8 h 11"/>
                  <a:gd name="T4" fmla="*/ 10 w 26"/>
                  <a:gd name="T5" fmla="*/ 10 h 11"/>
                  <a:gd name="T6" fmla="*/ 3 w 26"/>
                  <a:gd name="T7" fmla="*/ 6 h 11"/>
                  <a:gd name="T8" fmla="*/ 2 w 26"/>
                  <a:gd name="T9" fmla="*/ 1 h 11"/>
                  <a:gd name="T10" fmla="*/ 8 w 26"/>
                  <a:gd name="T11" fmla="*/ 2 h 11"/>
                  <a:gd name="T12" fmla="*/ 17 w 26"/>
                  <a:gd name="T13" fmla="*/ 2 h 11"/>
                  <a:gd name="T14" fmla="*/ 22 w 26"/>
                  <a:gd name="T15" fmla="*/ 5 h 11"/>
                  <a:gd name="T16" fmla="*/ 25 w 26"/>
                  <a:gd name="T17" fmla="*/ 9 h 11"/>
                  <a:gd name="T18" fmla="*/ 25 w 26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1">
                    <a:moveTo>
                      <a:pt x="25" y="9"/>
                    </a:moveTo>
                    <a:cubicBezTo>
                      <a:pt x="22" y="9"/>
                      <a:pt x="20" y="8"/>
                      <a:pt x="18" y="8"/>
                    </a:cubicBezTo>
                    <a:cubicBezTo>
                      <a:pt x="15" y="8"/>
                      <a:pt x="13" y="10"/>
                      <a:pt x="10" y="10"/>
                    </a:cubicBezTo>
                    <a:cubicBezTo>
                      <a:pt x="7" y="11"/>
                      <a:pt x="6" y="7"/>
                      <a:pt x="3" y="6"/>
                    </a:cubicBezTo>
                    <a:cubicBezTo>
                      <a:pt x="2" y="5"/>
                      <a:pt x="0" y="3"/>
                      <a:pt x="2" y="1"/>
                    </a:cubicBezTo>
                    <a:cubicBezTo>
                      <a:pt x="3" y="0"/>
                      <a:pt x="7" y="2"/>
                      <a:pt x="8" y="2"/>
                    </a:cubicBezTo>
                    <a:cubicBezTo>
                      <a:pt x="11" y="3"/>
                      <a:pt x="14" y="1"/>
                      <a:pt x="17" y="2"/>
                    </a:cubicBezTo>
                    <a:cubicBezTo>
                      <a:pt x="19" y="2"/>
                      <a:pt x="20" y="4"/>
                      <a:pt x="22" y="5"/>
                    </a:cubicBezTo>
                    <a:cubicBezTo>
                      <a:pt x="22" y="6"/>
                      <a:pt x="25" y="9"/>
                      <a:pt x="25" y="9"/>
                    </a:cubicBezTo>
                    <a:cubicBezTo>
                      <a:pt x="23" y="9"/>
                      <a:pt x="26" y="9"/>
                      <a:pt x="25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6" name="Freeform 556">
                <a:extLst>
                  <a:ext uri="{FF2B5EF4-FFF2-40B4-BE49-F238E27FC236}">
                    <a16:creationId xmlns:a16="http://schemas.microsoft.com/office/drawing/2014/main" id="{EFC61C7F-402B-9B40-9B00-DFAEE39A6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2594" y="5227968"/>
                <a:ext cx="296221" cy="206523"/>
              </a:xfrm>
              <a:custGeom>
                <a:avLst/>
                <a:gdLst>
                  <a:gd name="T0" fmla="*/ 27 w 29"/>
                  <a:gd name="T1" fmla="*/ 16 h 19"/>
                  <a:gd name="T2" fmla="*/ 24 w 29"/>
                  <a:gd name="T3" fmla="*/ 12 h 19"/>
                  <a:gd name="T4" fmla="*/ 19 w 29"/>
                  <a:gd name="T5" fmla="*/ 10 h 19"/>
                  <a:gd name="T6" fmla="*/ 14 w 29"/>
                  <a:gd name="T7" fmla="*/ 3 h 19"/>
                  <a:gd name="T8" fmla="*/ 8 w 29"/>
                  <a:gd name="T9" fmla="*/ 2 h 19"/>
                  <a:gd name="T10" fmla="*/ 2 w 29"/>
                  <a:gd name="T11" fmla="*/ 0 h 19"/>
                  <a:gd name="T12" fmla="*/ 3 w 29"/>
                  <a:gd name="T13" fmla="*/ 2 h 19"/>
                  <a:gd name="T14" fmla="*/ 5 w 29"/>
                  <a:gd name="T15" fmla="*/ 3 h 19"/>
                  <a:gd name="T16" fmla="*/ 6 w 29"/>
                  <a:gd name="T17" fmla="*/ 4 h 19"/>
                  <a:gd name="T18" fmla="*/ 4 w 29"/>
                  <a:gd name="T19" fmla="*/ 2 h 19"/>
                  <a:gd name="T20" fmla="*/ 4 w 29"/>
                  <a:gd name="T21" fmla="*/ 4 h 19"/>
                  <a:gd name="T22" fmla="*/ 7 w 29"/>
                  <a:gd name="T23" fmla="*/ 6 h 19"/>
                  <a:gd name="T24" fmla="*/ 12 w 29"/>
                  <a:gd name="T25" fmla="*/ 9 h 19"/>
                  <a:gd name="T26" fmla="*/ 10 w 29"/>
                  <a:gd name="T27" fmla="*/ 10 h 19"/>
                  <a:gd name="T28" fmla="*/ 14 w 29"/>
                  <a:gd name="T29" fmla="*/ 10 h 19"/>
                  <a:gd name="T30" fmla="*/ 14 w 29"/>
                  <a:gd name="T31" fmla="*/ 12 h 19"/>
                  <a:gd name="T32" fmla="*/ 19 w 29"/>
                  <a:gd name="T33" fmla="*/ 12 h 19"/>
                  <a:gd name="T34" fmla="*/ 27 w 29"/>
                  <a:gd name="T35" fmla="*/ 16 h 19"/>
                  <a:gd name="T36" fmla="*/ 27 w 29"/>
                  <a:gd name="T3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19">
                    <a:moveTo>
                      <a:pt x="27" y="16"/>
                    </a:moveTo>
                    <a:cubicBezTo>
                      <a:pt x="26" y="15"/>
                      <a:pt x="25" y="13"/>
                      <a:pt x="24" y="12"/>
                    </a:cubicBezTo>
                    <a:cubicBezTo>
                      <a:pt x="23" y="10"/>
                      <a:pt x="21" y="10"/>
                      <a:pt x="19" y="10"/>
                    </a:cubicBezTo>
                    <a:cubicBezTo>
                      <a:pt x="17" y="8"/>
                      <a:pt x="17" y="4"/>
                      <a:pt x="14" y="3"/>
                    </a:cubicBezTo>
                    <a:cubicBezTo>
                      <a:pt x="13" y="3"/>
                      <a:pt x="10" y="3"/>
                      <a:pt x="8" y="2"/>
                    </a:cubicBezTo>
                    <a:cubicBezTo>
                      <a:pt x="7" y="1"/>
                      <a:pt x="5" y="0"/>
                      <a:pt x="2" y="0"/>
                    </a:cubicBezTo>
                    <a:cubicBezTo>
                      <a:pt x="0" y="0"/>
                      <a:pt x="1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5" y="4"/>
                      <a:pt x="4" y="3"/>
                      <a:pt x="4" y="2"/>
                    </a:cubicBezTo>
                    <a:cubicBezTo>
                      <a:pt x="4" y="2"/>
                      <a:pt x="4" y="4"/>
                      <a:pt x="4" y="4"/>
                    </a:cubicBezTo>
                    <a:cubicBezTo>
                      <a:pt x="4" y="6"/>
                      <a:pt x="6" y="6"/>
                      <a:pt x="7" y="6"/>
                    </a:cubicBezTo>
                    <a:cubicBezTo>
                      <a:pt x="7" y="6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0"/>
                      <a:pt x="14" y="10"/>
                      <a:pt x="14" y="10"/>
                    </a:cubicBezTo>
                    <a:cubicBezTo>
                      <a:pt x="16" y="11"/>
                      <a:pt x="14" y="12"/>
                      <a:pt x="14" y="12"/>
                    </a:cubicBezTo>
                    <a:cubicBezTo>
                      <a:pt x="15" y="13"/>
                      <a:pt x="18" y="12"/>
                      <a:pt x="19" y="12"/>
                    </a:cubicBezTo>
                    <a:cubicBezTo>
                      <a:pt x="14" y="13"/>
                      <a:pt x="29" y="19"/>
                      <a:pt x="27" y="16"/>
                    </a:cubicBezTo>
                    <a:cubicBezTo>
                      <a:pt x="26" y="15"/>
                      <a:pt x="28" y="18"/>
                      <a:pt x="27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7" name="Freeform 557">
                <a:extLst>
                  <a:ext uri="{FF2B5EF4-FFF2-40B4-BE49-F238E27FC236}">
                    <a16:creationId xmlns:a16="http://schemas.microsoft.com/office/drawing/2014/main" id="{593D9B95-B8D0-3E45-9130-EB5538E4A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79104" y="4988256"/>
                <a:ext cx="132428" cy="151203"/>
              </a:xfrm>
              <a:custGeom>
                <a:avLst/>
                <a:gdLst>
                  <a:gd name="T0" fmla="*/ 11 w 13"/>
                  <a:gd name="T1" fmla="*/ 14 h 14"/>
                  <a:gd name="T2" fmla="*/ 11 w 13"/>
                  <a:gd name="T3" fmla="*/ 14 h 14"/>
                  <a:gd name="T4" fmla="*/ 8 w 13"/>
                  <a:gd name="T5" fmla="*/ 11 h 14"/>
                  <a:gd name="T6" fmla="*/ 7 w 13"/>
                  <a:gd name="T7" fmla="*/ 7 h 14"/>
                  <a:gd name="T8" fmla="*/ 6 w 13"/>
                  <a:gd name="T9" fmla="*/ 5 h 14"/>
                  <a:gd name="T10" fmla="*/ 7 w 13"/>
                  <a:gd name="T11" fmla="*/ 2 h 14"/>
                  <a:gd name="T12" fmla="*/ 4 w 13"/>
                  <a:gd name="T13" fmla="*/ 4 h 14"/>
                  <a:gd name="T14" fmla="*/ 6 w 13"/>
                  <a:gd name="T15" fmla="*/ 1 h 14"/>
                  <a:gd name="T16" fmla="*/ 1 w 13"/>
                  <a:gd name="T17" fmla="*/ 0 h 14"/>
                  <a:gd name="T18" fmla="*/ 3 w 13"/>
                  <a:gd name="T19" fmla="*/ 6 h 14"/>
                  <a:gd name="T20" fmla="*/ 11 w 13"/>
                  <a:gd name="T21" fmla="*/ 14 h 14"/>
                  <a:gd name="T22" fmla="*/ 11 w 13"/>
                  <a:gd name="T2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4"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9" y="11"/>
                      <a:pt x="8" y="11"/>
                    </a:cubicBezTo>
                    <a:cubicBezTo>
                      <a:pt x="7" y="9"/>
                      <a:pt x="8" y="8"/>
                      <a:pt x="7" y="7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9" y="0"/>
                      <a:pt x="3" y="3"/>
                      <a:pt x="4" y="4"/>
                    </a:cubicBezTo>
                    <a:cubicBezTo>
                      <a:pt x="3" y="3"/>
                      <a:pt x="6" y="1"/>
                      <a:pt x="6" y="1"/>
                    </a:cubicBezTo>
                    <a:cubicBezTo>
                      <a:pt x="5" y="0"/>
                      <a:pt x="1" y="0"/>
                      <a:pt x="1" y="0"/>
                    </a:cubicBezTo>
                    <a:cubicBezTo>
                      <a:pt x="0" y="1"/>
                      <a:pt x="2" y="5"/>
                      <a:pt x="3" y="6"/>
                    </a:cubicBezTo>
                    <a:cubicBezTo>
                      <a:pt x="5" y="8"/>
                      <a:pt x="8" y="13"/>
                      <a:pt x="11" y="14"/>
                    </a:cubicBezTo>
                    <a:cubicBezTo>
                      <a:pt x="13" y="14"/>
                      <a:pt x="8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8" name="Freeform 558">
                <a:extLst>
                  <a:ext uri="{FF2B5EF4-FFF2-40B4-BE49-F238E27FC236}">
                    <a16:creationId xmlns:a16="http://schemas.microsoft.com/office/drawing/2014/main" id="{C48F8909-F48D-EB40-B736-E846BFA6D2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9559" y="4814926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2 w 4"/>
                  <a:gd name="T3" fmla="*/ 1 h 4"/>
                  <a:gd name="T4" fmla="*/ 3 w 4"/>
                  <a:gd name="T5" fmla="*/ 3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2"/>
                      <a:pt x="0" y="2"/>
                      <a:pt x="2" y="1"/>
                    </a:cubicBezTo>
                    <a:cubicBezTo>
                      <a:pt x="3" y="0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4" y="4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9" name="Freeform 559">
                <a:extLst>
                  <a:ext uri="{FF2B5EF4-FFF2-40B4-BE49-F238E27FC236}">
                    <a16:creationId xmlns:a16="http://schemas.microsoft.com/office/drawing/2014/main" id="{15CF6F97-1A5B-B347-9175-6C9D9A6C5F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7282" y="4763299"/>
                <a:ext cx="62727" cy="62692"/>
              </a:xfrm>
              <a:custGeom>
                <a:avLst/>
                <a:gdLst>
                  <a:gd name="T0" fmla="*/ 5 w 6"/>
                  <a:gd name="T1" fmla="*/ 2 h 6"/>
                  <a:gd name="T2" fmla="*/ 0 w 6"/>
                  <a:gd name="T3" fmla="*/ 1 h 6"/>
                  <a:gd name="T4" fmla="*/ 1 w 6"/>
                  <a:gd name="T5" fmla="*/ 3 h 6"/>
                  <a:gd name="T6" fmla="*/ 1 w 6"/>
                  <a:gd name="T7" fmla="*/ 6 h 6"/>
                  <a:gd name="T8" fmla="*/ 5 w 6"/>
                  <a:gd name="T9" fmla="*/ 5 h 6"/>
                  <a:gd name="T10" fmla="*/ 3 w 6"/>
                  <a:gd name="T11" fmla="*/ 3 h 6"/>
                  <a:gd name="T12" fmla="*/ 5 w 6"/>
                  <a:gd name="T13" fmla="*/ 2 h 6"/>
                  <a:gd name="T14" fmla="*/ 5 w 6"/>
                  <a:gd name="T1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5" y="2"/>
                    </a:moveTo>
                    <a:cubicBezTo>
                      <a:pt x="4" y="2"/>
                      <a:pt x="1" y="0"/>
                      <a:pt x="0" y="1"/>
                    </a:cubicBezTo>
                    <a:cubicBezTo>
                      <a:pt x="1" y="0"/>
                      <a:pt x="2" y="4"/>
                      <a:pt x="1" y="3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1" y="5"/>
                      <a:pt x="5" y="4"/>
                      <a:pt x="5" y="5"/>
                    </a:cubicBezTo>
                    <a:cubicBezTo>
                      <a:pt x="5" y="4"/>
                      <a:pt x="4" y="4"/>
                      <a:pt x="3" y="3"/>
                    </a:cubicBezTo>
                    <a:cubicBezTo>
                      <a:pt x="4" y="4"/>
                      <a:pt x="6" y="2"/>
                      <a:pt x="5" y="2"/>
                    </a:cubicBezTo>
                    <a:cubicBezTo>
                      <a:pt x="4" y="2"/>
                      <a:pt x="6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0" name="Freeform 560">
                <a:extLst>
                  <a:ext uri="{FF2B5EF4-FFF2-40B4-BE49-F238E27FC236}">
                    <a16:creationId xmlns:a16="http://schemas.microsoft.com/office/drawing/2014/main" id="{5FD84B19-C799-F24C-A8FF-3B5986DF58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9403" y="4781736"/>
                <a:ext cx="38336" cy="66379"/>
              </a:xfrm>
              <a:custGeom>
                <a:avLst/>
                <a:gdLst>
                  <a:gd name="T0" fmla="*/ 2 w 4"/>
                  <a:gd name="T1" fmla="*/ 0 h 6"/>
                  <a:gd name="T2" fmla="*/ 2 w 4"/>
                  <a:gd name="T3" fmla="*/ 2 h 6"/>
                  <a:gd name="T4" fmla="*/ 2 w 4"/>
                  <a:gd name="T5" fmla="*/ 5 h 6"/>
                  <a:gd name="T6" fmla="*/ 3 w 4"/>
                  <a:gd name="T7" fmla="*/ 3 h 6"/>
                  <a:gd name="T8" fmla="*/ 2 w 4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0"/>
                    </a:moveTo>
                    <a:cubicBezTo>
                      <a:pt x="0" y="0"/>
                      <a:pt x="2" y="1"/>
                      <a:pt x="2" y="2"/>
                    </a:cubicBezTo>
                    <a:cubicBezTo>
                      <a:pt x="2" y="3"/>
                      <a:pt x="1" y="5"/>
                      <a:pt x="2" y="5"/>
                    </a:cubicBezTo>
                    <a:cubicBezTo>
                      <a:pt x="3" y="6"/>
                      <a:pt x="3" y="3"/>
                      <a:pt x="3" y="3"/>
                    </a:cubicBezTo>
                    <a:cubicBezTo>
                      <a:pt x="3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1" name="Freeform 561">
                <a:extLst>
                  <a:ext uri="{FF2B5EF4-FFF2-40B4-BE49-F238E27FC236}">
                    <a16:creationId xmlns:a16="http://schemas.microsoft.com/office/drawing/2014/main" id="{710A96BE-0536-014A-9104-1263B3645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6673" y="4719040"/>
                <a:ext cx="52274" cy="118010"/>
              </a:xfrm>
              <a:custGeom>
                <a:avLst/>
                <a:gdLst>
                  <a:gd name="T0" fmla="*/ 4 w 5"/>
                  <a:gd name="T1" fmla="*/ 10 h 11"/>
                  <a:gd name="T2" fmla="*/ 2 w 5"/>
                  <a:gd name="T3" fmla="*/ 6 h 11"/>
                  <a:gd name="T4" fmla="*/ 1 w 5"/>
                  <a:gd name="T5" fmla="*/ 3 h 11"/>
                  <a:gd name="T6" fmla="*/ 5 w 5"/>
                  <a:gd name="T7" fmla="*/ 5 h 11"/>
                  <a:gd name="T8" fmla="*/ 4 w 5"/>
                  <a:gd name="T9" fmla="*/ 10 h 11"/>
                  <a:gd name="T10" fmla="*/ 4 w 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4" y="10"/>
                    </a:moveTo>
                    <a:cubicBezTo>
                      <a:pt x="4" y="9"/>
                      <a:pt x="2" y="6"/>
                      <a:pt x="2" y="6"/>
                    </a:cubicBezTo>
                    <a:cubicBezTo>
                      <a:pt x="4" y="4"/>
                      <a:pt x="0" y="4"/>
                      <a:pt x="1" y="3"/>
                    </a:cubicBezTo>
                    <a:cubicBezTo>
                      <a:pt x="2" y="0"/>
                      <a:pt x="5" y="5"/>
                      <a:pt x="5" y="5"/>
                    </a:cubicBezTo>
                    <a:cubicBezTo>
                      <a:pt x="5" y="6"/>
                      <a:pt x="5" y="11"/>
                      <a:pt x="4" y="10"/>
                    </a:cubicBezTo>
                    <a:cubicBezTo>
                      <a:pt x="4" y="9"/>
                      <a:pt x="5" y="11"/>
                      <a:pt x="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2" name="Freeform 562">
                <a:extLst>
                  <a:ext uri="{FF2B5EF4-FFF2-40B4-BE49-F238E27FC236}">
                    <a16:creationId xmlns:a16="http://schemas.microsoft.com/office/drawing/2014/main" id="{30F9DBFB-5CC5-CE48-B752-0C64558227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4853" y="4674786"/>
                <a:ext cx="73184" cy="77445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3 h 7"/>
                  <a:gd name="T4" fmla="*/ 0 w 7"/>
                  <a:gd name="T5" fmla="*/ 2 h 7"/>
                  <a:gd name="T6" fmla="*/ 5 w 7"/>
                  <a:gd name="T7" fmla="*/ 1 h 7"/>
                  <a:gd name="T8" fmla="*/ 4 w 7"/>
                  <a:gd name="T9" fmla="*/ 3 h 7"/>
                  <a:gd name="T10" fmla="*/ 7 w 7"/>
                  <a:gd name="T11" fmla="*/ 4 h 7"/>
                  <a:gd name="T12" fmla="*/ 5 w 7"/>
                  <a:gd name="T13" fmla="*/ 5 h 7"/>
                  <a:gd name="T14" fmla="*/ 4 w 7"/>
                  <a:gd name="T15" fmla="*/ 6 h 7"/>
                  <a:gd name="T16" fmla="*/ 4 w 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4"/>
                      <a:pt x="1" y="4"/>
                      <a:pt x="2" y="3"/>
                    </a:cubicBezTo>
                    <a:cubicBezTo>
                      <a:pt x="2" y="2"/>
                      <a:pt x="0" y="2"/>
                      <a:pt x="0" y="2"/>
                    </a:cubicBezTo>
                    <a:cubicBezTo>
                      <a:pt x="0" y="1"/>
                      <a:pt x="4" y="0"/>
                      <a:pt x="5" y="1"/>
                    </a:cubicBezTo>
                    <a:cubicBezTo>
                      <a:pt x="5" y="1"/>
                      <a:pt x="3" y="2"/>
                      <a:pt x="4" y="3"/>
                    </a:cubicBezTo>
                    <a:cubicBezTo>
                      <a:pt x="5" y="3"/>
                      <a:pt x="7" y="4"/>
                      <a:pt x="7" y="4"/>
                    </a:cubicBezTo>
                    <a:cubicBezTo>
                      <a:pt x="7" y="5"/>
                      <a:pt x="5" y="5"/>
                      <a:pt x="5" y="5"/>
                    </a:cubicBezTo>
                    <a:cubicBezTo>
                      <a:pt x="4" y="5"/>
                      <a:pt x="5" y="7"/>
                      <a:pt x="4" y="6"/>
                    </a:cubicBezTo>
                    <a:cubicBezTo>
                      <a:pt x="2" y="5"/>
                      <a:pt x="4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3" name="Freeform 563">
                <a:extLst>
                  <a:ext uri="{FF2B5EF4-FFF2-40B4-BE49-F238E27FC236}">
                    <a16:creationId xmlns:a16="http://schemas.microsoft.com/office/drawing/2014/main" id="{ADFAE159-645E-5849-9BDD-83AA1C418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8038" y="4674786"/>
                <a:ext cx="69700" cy="99573"/>
              </a:xfrm>
              <a:custGeom>
                <a:avLst/>
                <a:gdLst>
                  <a:gd name="T0" fmla="*/ 3 w 7"/>
                  <a:gd name="T1" fmla="*/ 8 h 9"/>
                  <a:gd name="T2" fmla="*/ 4 w 7"/>
                  <a:gd name="T3" fmla="*/ 6 h 9"/>
                  <a:gd name="T4" fmla="*/ 2 w 7"/>
                  <a:gd name="T5" fmla="*/ 4 h 9"/>
                  <a:gd name="T6" fmla="*/ 3 w 7"/>
                  <a:gd name="T7" fmla="*/ 1 h 9"/>
                  <a:gd name="T8" fmla="*/ 6 w 7"/>
                  <a:gd name="T9" fmla="*/ 5 h 9"/>
                  <a:gd name="T10" fmla="*/ 3 w 7"/>
                  <a:gd name="T11" fmla="*/ 8 h 9"/>
                  <a:gd name="T12" fmla="*/ 3 w 7"/>
                  <a:gd name="T13" fmla="*/ 8 h 9"/>
                  <a:gd name="T14" fmla="*/ 3 w 7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9">
                    <a:moveTo>
                      <a:pt x="3" y="8"/>
                    </a:moveTo>
                    <a:cubicBezTo>
                      <a:pt x="4" y="7"/>
                      <a:pt x="5" y="7"/>
                      <a:pt x="4" y="6"/>
                    </a:cubicBezTo>
                    <a:cubicBezTo>
                      <a:pt x="4" y="5"/>
                      <a:pt x="2" y="5"/>
                      <a:pt x="2" y="4"/>
                    </a:cubicBezTo>
                    <a:cubicBezTo>
                      <a:pt x="3" y="3"/>
                      <a:pt x="0" y="0"/>
                      <a:pt x="3" y="1"/>
                    </a:cubicBezTo>
                    <a:cubicBezTo>
                      <a:pt x="6" y="2"/>
                      <a:pt x="6" y="3"/>
                      <a:pt x="6" y="5"/>
                    </a:cubicBezTo>
                    <a:cubicBezTo>
                      <a:pt x="7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7"/>
                      <a:pt x="2" y="9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4" name="Freeform 564">
                <a:extLst>
                  <a:ext uri="{FF2B5EF4-FFF2-40B4-BE49-F238E27FC236}">
                    <a16:creationId xmlns:a16="http://schemas.microsoft.com/office/drawing/2014/main" id="{B2330F7F-8F35-4B47-AF00-BD5F0E7BAB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7126" y="4696914"/>
                <a:ext cx="31364" cy="11063"/>
              </a:xfrm>
              <a:custGeom>
                <a:avLst/>
                <a:gdLst>
                  <a:gd name="T0" fmla="*/ 2 w 3"/>
                  <a:gd name="T1" fmla="*/ 1 h 1"/>
                  <a:gd name="T2" fmla="*/ 0 w 3"/>
                  <a:gd name="T3" fmla="*/ 0 h 1"/>
                  <a:gd name="T4" fmla="*/ 3 w 3"/>
                  <a:gd name="T5" fmla="*/ 0 h 1"/>
                  <a:gd name="T6" fmla="*/ 2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5" name="Freeform 565">
                <a:extLst>
                  <a:ext uri="{FF2B5EF4-FFF2-40B4-BE49-F238E27FC236}">
                    <a16:creationId xmlns:a16="http://schemas.microsoft.com/office/drawing/2014/main" id="{928FB473-9E5A-5649-B1EA-14AF0AC766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4367" y="4707979"/>
                <a:ext cx="135912" cy="73757"/>
              </a:xfrm>
              <a:custGeom>
                <a:avLst/>
                <a:gdLst>
                  <a:gd name="T0" fmla="*/ 10 w 13"/>
                  <a:gd name="T1" fmla="*/ 1 h 7"/>
                  <a:gd name="T2" fmla="*/ 7 w 13"/>
                  <a:gd name="T3" fmla="*/ 1 h 7"/>
                  <a:gd name="T4" fmla="*/ 5 w 13"/>
                  <a:gd name="T5" fmla="*/ 1 h 7"/>
                  <a:gd name="T6" fmla="*/ 5 w 13"/>
                  <a:gd name="T7" fmla="*/ 4 h 7"/>
                  <a:gd name="T8" fmla="*/ 1 w 13"/>
                  <a:gd name="T9" fmla="*/ 3 h 7"/>
                  <a:gd name="T10" fmla="*/ 1 w 13"/>
                  <a:gd name="T11" fmla="*/ 6 h 7"/>
                  <a:gd name="T12" fmla="*/ 11 w 13"/>
                  <a:gd name="T13" fmla="*/ 4 h 7"/>
                  <a:gd name="T14" fmla="*/ 9 w 13"/>
                  <a:gd name="T15" fmla="*/ 3 h 7"/>
                  <a:gd name="T16" fmla="*/ 12 w 13"/>
                  <a:gd name="T17" fmla="*/ 3 h 7"/>
                  <a:gd name="T18" fmla="*/ 10 w 13"/>
                  <a:gd name="T19" fmla="*/ 1 h 7"/>
                  <a:gd name="T20" fmla="*/ 10 w 13"/>
                  <a:gd name="T2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10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3" y="2"/>
                      <a:pt x="4" y="4"/>
                      <a:pt x="5" y="4"/>
                    </a:cubicBezTo>
                    <a:cubicBezTo>
                      <a:pt x="4" y="4"/>
                      <a:pt x="2" y="1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2" y="7"/>
                      <a:pt x="10" y="5"/>
                      <a:pt x="11" y="4"/>
                    </a:cubicBezTo>
                    <a:cubicBezTo>
                      <a:pt x="11" y="4"/>
                      <a:pt x="10" y="3"/>
                      <a:pt x="9" y="3"/>
                    </a:cubicBezTo>
                    <a:cubicBezTo>
                      <a:pt x="10" y="3"/>
                      <a:pt x="12" y="3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9" y="1"/>
                      <a:pt x="11" y="0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6" name="Freeform 566">
                <a:extLst>
                  <a:ext uri="{FF2B5EF4-FFF2-40B4-BE49-F238E27FC236}">
                    <a16:creationId xmlns:a16="http://schemas.microsoft.com/office/drawing/2014/main" id="{6C82EDE2-9647-1543-BE07-3864197109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6641" y="4641596"/>
                <a:ext cx="83638" cy="77445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4 h 7"/>
                  <a:gd name="T4" fmla="*/ 8 w 8"/>
                  <a:gd name="T5" fmla="*/ 4 h 7"/>
                  <a:gd name="T6" fmla="*/ 5 w 8"/>
                  <a:gd name="T7" fmla="*/ 2 h 7"/>
                  <a:gd name="T8" fmla="*/ 2 w 8"/>
                  <a:gd name="T9" fmla="*/ 6 h 7"/>
                  <a:gd name="T10" fmla="*/ 2 w 8"/>
                  <a:gd name="T11" fmla="*/ 6 h 7"/>
                  <a:gd name="T12" fmla="*/ 2 w 8"/>
                  <a:gd name="T1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5"/>
                      <a:pt x="4" y="5"/>
                      <a:pt x="5" y="4"/>
                    </a:cubicBezTo>
                    <a:cubicBezTo>
                      <a:pt x="6" y="4"/>
                      <a:pt x="8" y="4"/>
                      <a:pt x="8" y="4"/>
                    </a:cubicBezTo>
                    <a:cubicBezTo>
                      <a:pt x="8" y="4"/>
                      <a:pt x="7" y="0"/>
                      <a:pt x="5" y="2"/>
                    </a:cubicBezTo>
                    <a:cubicBezTo>
                      <a:pt x="5" y="2"/>
                      <a:pt x="1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5"/>
                      <a:pt x="0" y="7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7" name="Freeform 567">
                <a:extLst>
                  <a:ext uri="{FF2B5EF4-FFF2-40B4-BE49-F238E27FC236}">
                    <a16:creationId xmlns:a16="http://schemas.microsoft.com/office/drawing/2014/main" id="{F41ABCEB-D3AE-3341-B9CA-FD8D6A027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4651" y="4936623"/>
                <a:ext cx="101063" cy="40568"/>
              </a:xfrm>
              <a:custGeom>
                <a:avLst/>
                <a:gdLst>
                  <a:gd name="T0" fmla="*/ 9 w 10"/>
                  <a:gd name="T1" fmla="*/ 2 h 4"/>
                  <a:gd name="T2" fmla="*/ 9 w 10"/>
                  <a:gd name="T3" fmla="*/ 1 h 4"/>
                  <a:gd name="T4" fmla="*/ 6 w 10"/>
                  <a:gd name="T5" fmla="*/ 0 h 4"/>
                  <a:gd name="T6" fmla="*/ 2 w 10"/>
                  <a:gd name="T7" fmla="*/ 2 h 4"/>
                  <a:gd name="T8" fmla="*/ 3 w 10"/>
                  <a:gd name="T9" fmla="*/ 4 h 4"/>
                  <a:gd name="T10" fmla="*/ 9 w 10"/>
                  <a:gd name="T11" fmla="*/ 2 h 4"/>
                  <a:gd name="T12" fmla="*/ 9 w 10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10" y="2"/>
                      <a:pt x="8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1"/>
                      <a:pt x="3" y="1"/>
                      <a:pt x="2" y="2"/>
                    </a:cubicBezTo>
                    <a:cubicBezTo>
                      <a:pt x="0" y="3"/>
                      <a:pt x="2" y="4"/>
                      <a:pt x="3" y="4"/>
                    </a:cubicBezTo>
                    <a:cubicBezTo>
                      <a:pt x="5" y="4"/>
                      <a:pt x="7" y="1"/>
                      <a:pt x="9" y="2"/>
                    </a:cubicBezTo>
                    <a:cubicBezTo>
                      <a:pt x="10" y="2"/>
                      <a:pt x="7" y="1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8" name="Freeform 568">
                <a:extLst>
                  <a:ext uri="{FF2B5EF4-FFF2-40B4-BE49-F238E27FC236}">
                    <a16:creationId xmlns:a16="http://schemas.microsoft.com/office/drawing/2014/main" id="{1239F98E-2549-1C43-ABC1-240185B47E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2677" y="4999318"/>
                <a:ext cx="59243" cy="55320"/>
              </a:xfrm>
              <a:custGeom>
                <a:avLst/>
                <a:gdLst>
                  <a:gd name="T0" fmla="*/ 6 w 6"/>
                  <a:gd name="T1" fmla="*/ 2 h 5"/>
                  <a:gd name="T2" fmla="*/ 3 w 6"/>
                  <a:gd name="T3" fmla="*/ 2 h 5"/>
                  <a:gd name="T4" fmla="*/ 3 w 6"/>
                  <a:gd name="T5" fmla="*/ 4 h 5"/>
                  <a:gd name="T6" fmla="*/ 0 w 6"/>
                  <a:gd name="T7" fmla="*/ 5 h 5"/>
                  <a:gd name="T8" fmla="*/ 6 w 6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3" y="2"/>
                      <a:pt x="3" y="3"/>
                      <a:pt x="3" y="4"/>
                    </a:cubicBezTo>
                    <a:cubicBezTo>
                      <a:pt x="2" y="4"/>
                      <a:pt x="0" y="5"/>
                      <a:pt x="0" y="5"/>
                    </a:cubicBezTo>
                    <a:cubicBezTo>
                      <a:pt x="0" y="5"/>
                      <a:pt x="6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9" name="Freeform 569">
                <a:extLst>
                  <a:ext uri="{FF2B5EF4-FFF2-40B4-BE49-F238E27FC236}">
                    <a16:creationId xmlns:a16="http://schemas.microsoft.com/office/drawing/2014/main" id="{0D65CCC4-8D46-DF40-BB21-8B73B01CC7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191" y="3656936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18 w 21"/>
                  <a:gd name="T3" fmla="*/ 7 h 13"/>
                  <a:gd name="T4" fmla="*/ 14 w 21"/>
                  <a:gd name="T5" fmla="*/ 4 h 13"/>
                  <a:gd name="T6" fmla="*/ 8 w 21"/>
                  <a:gd name="T7" fmla="*/ 1 h 13"/>
                  <a:gd name="T8" fmla="*/ 5 w 21"/>
                  <a:gd name="T9" fmla="*/ 6 h 13"/>
                  <a:gd name="T10" fmla="*/ 0 w 21"/>
                  <a:gd name="T11" fmla="*/ 8 h 13"/>
                  <a:gd name="T12" fmla="*/ 7 w 21"/>
                  <a:gd name="T13" fmla="*/ 11 h 13"/>
                  <a:gd name="T14" fmla="*/ 15 w 21"/>
                  <a:gd name="T15" fmla="*/ 12 h 13"/>
                  <a:gd name="T16" fmla="*/ 20 w 21"/>
                  <a:gd name="T17" fmla="*/ 9 h 13"/>
                  <a:gd name="T18" fmla="*/ 19 w 21"/>
                  <a:gd name="T19" fmla="*/ 9 h 13"/>
                  <a:gd name="T20" fmla="*/ 19 w 21"/>
                  <a:gd name="T2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5" y="10"/>
                      <a:pt x="19" y="8"/>
                      <a:pt x="18" y="7"/>
                    </a:cubicBezTo>
                    <a:cubicBezTo>
                      <a:pt x="17" y="7"/>
                      <a:pt x="15" y="4"/>
                      <a:pt x="14" y="4"/>
                    </a:cubicBezTo>
                    <a:cubicBezTo>
                      <a:pt x="12" y="4"/>
                      <a:pt x="10" y="1"/>
                      <a:pt x="8" y="1"/>
                    </a:cubicBezTo>
                    <a:cubicBezTo>
                      <a:pt x="6" y="0"/>
                      <a:pt x="6" y="5"/>
                      <a:pt x="5" y="6"/>
                    </a:cubicBezTo>
                    <a:cubicBezTo>
                      <a:pt x="4" y="6"/>
                      <a:pt x="0" y="6"/>
                      <a:pt x="0" y="8"/>
                    </a:cubicBezTo>
                    <a:cubicBezTo>
                      <a:pt x="1" y="10"/>
                      <a:pt x="6" y="11"/>
                      <a:pt x="7" y="11"/>
                    </a:cubicBezTo>
                    <a:cubicBezTo>
                      <a:pt x="9" y="12"/>
                      <a:pt x="13" y="13"/>
                      <a:pt x="15" y="12"/>
                    </a:cubicBezTo>
                    <a:cubicBezTo>
                      <a:pt x="15" y="12"/>
                      <a:pt x="20" y="10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8" y="10"/>
                      <a:pt x="21" y="9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0" name="Freeform 570">
                <a:extLst>
                  <a:ext uri="{FF2B5EF4-FFF2-40B4-BE49-F238E27FC236}">
                    <a16:creationId xmlns:a16="http://schemas.microsoft.com/office/drawing/2014/main" id="{F5B4E20F-974F-C946-A08C-EA852610F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4009" y="3723319"/>
                <a:ext cx="52274" cy="40568"/>
              </a:xfrm>
              <a:custGeom>
                <a:avLst/>
                <a:gdLst>
                  <a:gd name="T0" fmla="*/ 2 w 5"/>
                  <a:gd name="T1" fmla="*/ 4 h 4"/>
                  <a:gd name="T2" fmla="*/ 4 w 5"/>
                  <a:gd name="T3" fmla="*/ 1 h 4"/>
                  <a:gd name="T4" fmla="*/ 2 w 5"/>
                  <a:gd name="T5" fmla="*/ 4 h 4"/>
                  <a:gd name="T6" fmla="*/ 2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4"/>
                      <a:pt x="4" y="0"/>
                      <a:pt x="4" y="1"/>
                    </a:cubicBezTo>
                    <a:cubicBezTo>
                      <a:pt x="5" y="1"/>
                      <a:pt x="3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1" name="Freeform 571">
                <a:extLst>
                  <a:ext uri="{FF2B5EF4-FFF2-40B4-BE49-F238E27FC236}">
                    <a16:creationId xmlns:a16="http://schemas.microsoft.com/office/drawing/2014/main" id="{D0E9177F-45F5-2D40-B2B2-C9421AA587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1278" y="3763883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2" name="Freeform 572">
                <a:extLst>
                  <a:ext uri="{FF2B5EF4-FFF2-40B4-BE49-F238E27FC236}">
                    <a16:creationId xmlns:a16="http://schemas.microsoft.com/office/drawing/2014/main" id="{E96E849A-AE7F-1040-A269-BB251194E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3064" y="3310279"/>
                <a:ext cx="940942" cy="486798"/>
              </a:xfrm>
              <a:custGeom>
                <a:avLst/>
                <a:gdLst>
                  <a:gd name="T0" fmla="*/ 76 w 92"/>
                  <a:gd name="T1" fmla="*/ 41 h 45"/>
                  <a:gd name="T2" fmla="*/ 71 w 92"/>
                  <a:gd name="T3" fmla="*/ 39 h 45"/>
                  <a:gd name="T4" fmla="*/ 61 w 92"/>
                  <a:gd name="T5" fmla="*/ 38 h 45"/>
                  <a:gd name="T6" fmla="*/ 45 w 92"/>
                  <a:gd name="T7" fmla="*/ 43 h 45"/>
                  <a:gd name="T8" fmla="*/ 29 w 92"/>
                  <a:gd name="T9" fmla="*/ 41 h 45"/>
                  <a:gd name="T10" fmla="*/ 21 w 92"/>
                  <a:gd name="T11" fmla="*/ 38 h 45"/>
                  <a:gd name="T12" fmla="*/ 10 w 92"/>
                  <a:gd name="T13" fmla="*/ 31 h 45"/>
                  <a:gd name="T14" fmla="*/ 40 w 92"/>
                  <a:gd name="T15" fmla="*/ 29 h 45"/>
                  <a:gd name="T16" fmla="*/ 9 w 92"/>
                  <a:gd name="T17" fmla="*/ 26 h 45"/>
                  <a:gd name="T18" fmla="*/ 16 w 92"/>
                  <a:gd name="T19" fmla="*/ 19 h 45"/>
                  <a:gd name="T20" fmla="*/ 14 w 92"/>
                  <a:gd name="T21" fmla="*/ 18 h 45"/>
                  <a:gd name="T22" fmla="*/ 7 w 92"/>
                  <a:gd name="T23" fmla="*/ 17 h 45"/>
                  <a:gd name="T24" fmla="*/ 4 w 92"/>
                  <a:gd name="T25" fmla="*/ 11 h 45"/>
                  <a:gd name="T26" fmla="*/ 8 w 92"/>
                  <a:gd name="T27" fmla="*/ 7 h 45"/>
                  <a:gd name="T28" fmla="*/ 24 w 92"/>
                  <a:gd name="T29" fmla="*/ 1 h 45"/>
                  <a:gd name="T30" fmla="*/ 29 w 92"/>
                  <a:gd name="T31" fmla="*/ 7 h 45"/>
                  <a:gd name="T32" fmla="*/ 39 w 92"/>
                  <a:gd name="T33" fmla="*/ 6 h 45"/>
                  <a:gd name="T34" fmla="*/ 43 w 92"/>
                  <a:gd name="T35" fmla="*/ 8 h 45"/>
                  <a:gd name="T36" fmla="*/ 47 w 92"/>
                  <a:gd name="T37" fmla="*/ 9 h 45"/>
                  <a:gd name="T38" fmla="*/ 43 w 92"/>
                  <a:gd name="T39" fmla="*/ 4 h 45"/>
                  <a:gd name="T40" fmla="*/ 54 w 92"/>
                  <a:gd name="T41" fmla="*/ 10 h 45"/>
                  <a:gd name="T42" fmla="*/ 60 w 92"/>
                  <a:gd name="T43" fmla="*/ 14 h 45"/>
                  <a:gd name="T44" fmla="*/ 59 w 92"/>
                  <a:gd name="T45" fmla="*/ 1 h 45"/>
                  <a:gd name="T46" fmla="*/ 69 w 92"/>
                  <a:gd name="T47" fmla="*/ 6 h 45"/>
                  <a:gd name="T48" fmla="*/ 74 w 92"/>
                  <a:gd name="T49" fmla="*/ 19 h 45"/>
                  <a:gd name="T50" fmla="*/ 82 w 92"/>
                  <a:gd name="T51" fmla="*/ 26 h 45"/>
                  <a:gd name="T52" fmla="*/ 92 w 92"/>
                  <a:gd name="T53" fmla="*/ 33 h 45"/>
                  <a:gd name="T54" fmla="*/ 83 w 92"/>
                  <a:gd name="T55" fmla="*/ 35 h 45"/>
                  <a:gd name="T56" fmla="*/ 81 w 92"/>
                  <a:gd name="T57" fmla="*/ 36 h 45"/>
                  <a:gd name="T58" fmla="*/ 85 w 92"/>
                  <a:gd name="T59" fmla="*/ 36 h 45"/>
                  <a:gd name="T60" fmla="*/ 89 w 92"/>
                  <a:gd name="T61" fmla="*/ 39 h 45"/>
                  <a:gd name="T62" fmla="*/ 83 w 92"/>
                  <a:gd name="T63" fmla="*/ 4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45">
                    <a:moveTo>
                      <a:pt x="83" y="41"/>
                    </a:moveTo>
                    <a:cubicBezTo>
                      <a:pt x="81" y="41"/>
                      <a:pt x="79" y="41"/>
                      <a:pt x="76" y="41"/>
                    </a:cubicBezTo>
                    <a:cubicBezTo>
                      <a:pt x="75" y="41"/>
                      <a:pt x="74" y="41"/>
                      <a:pt x="73" y="41"/>
                    </a:cubicBezTo>
                    <a:cubicBezTo>
                      <a:pt x="72" y="41"/>
                      <a:pt x="72" y="40"/>
                      <a:pt x="71" y="39"/>
                    </a:cubicBezTo>
                    <a:cubicBezTo>
                      <a:pt x="70" y="39"/>
                      <a:pt x="66" y="40"/>
                      <a:pt x="65" y="38"/>
                    </a:cubicBezTo>
                    <a:cubicBezTo>
                      <a:pt x="65" y="35"/>
                      <a:pt x="63" y="37"/>
                      <a:pt x="61" y="38"/>
                    </a:cubicBezTo>
                    <a:cubicBezTo>
                      <a:pt x="58" y="40"/>
                      <a:pt x="56" y="39"/>
                      <a:pt x="54" y="40"/>
                    </a:cubicBezTo>
                    <a:cubicBezTo>
                      <a:pt x="51" y="41"/>
                      <a:pt x="48" y="42"/>
                      <a:pt x="45" y="43"/>
                    </a:cubicBezTo>
                    <a:cubicBezTo>
                      <a:pt x="41" y="43"/>
                      <a:pt x="35" y="45"/>
                      <a:pt x="31" y="43"/>
                    </a:cubicBezTo>
                    <a:cubicBezTo>
                      <a:pt x="31" y="43"/>
                      <a:pt x="29" y="42"/>
                      <a:pt x="29" y="41"/>
                    </a:cubicBezTo>
                    <a:cubicBezTo>
                      <a:pt x="29" y="40"/>
                      <a:pt x="29" y="38"/>
                      <a:pt x="27" y="38"/>
                    </a:cubicBezTo>
                    <a:cubicBezTo>
                      <a:pt x="25" y="38"/>
                      <a:pt x="23" y="38"/>
                      <a:pt x="21" y="38"/>
                    </a:cubicBezTo>
                    <a:cubicBezTo>
                      <a:pt x="19" y="38"/>
                      <a:pt x="17" y="38"/>
                      <a:pt x="15" y="36"/>
                    </a:cubicBezTo>
                    <a:cubicBezTo>
                      <a:pt x="14" y="36"/>
                      <a:pt x="9" y="32"/>
                      <a:pt x="10" y="31"/>
                    </a:cubicBezTo>
                    <a:cubicBezTo>
                      <a:pt x="16" y="28"/>
                      <a:pt x="23" y="29"/>
                      <a:pt x="28" y="29"/>
                    </a:cubicBezTo>
                    <a:cubicBezTo>
                      <a:pt x="29" y="29"/>
                      <a:pt x="40" y="29"/>
                      <a:pt x="40" y="29"/>
                    </a:cubicBezTo>
                    <a:cubicBezTo>
                      <a:pt x="40" y="27"/>
                      <a:pt x="26" y="25"/>
                      <a:pt x="25" y="25"/>
                    </a:cubicBezTo>
                    <a:cubicBezTo>
                      <a:pt x="20" y="25"/>
                      <a:pt x="14" y="28"/>
                      <a:pt x="9" y="26"/>
                    </a:cubicBezTo>
                    <a:cubicBezTo>
                      <a:pt x="7" y="25"/>
                      <a:pt x="3" y="23"/>
                      <a:pt x="7" y="21"/>
                    </a:cubicBezTo>
                    <a:cubicBezTo>
                      <a:pt x="10" y="20"/>
                      <a:pt x="13" y="19"/>
                      <a:pt x="16" y="19"/>
                    </a:cubicBezTo>
                    <a:cubicBezTo>
                      <a:pt x="18" y="18"/>
                      <a:pt x="20" y="18"/>
                      <a:pt x="21" y="18"/>
                    </a:cubicBezTo>
                    <a:cubicBezTo>
                      <a:pt x="19" y="19"/>
                      <a:pt x="16" y="18"/>
                      <a:pt x="14" y="18"/>
                    </a:cubicBezTo>
                    <a:cubicBezTo>
                      <a:pt x="13" y="18"/>
                      <a:pt x="7" y="19"/>
                      <a:pt x="6" y="18"/>
                    </a:cubicBezTo>
                    <a:cubicBezTo>
                      <a:pt x="6" y="18"/>
                      <a:pt x="7" y="17"/>
                      <a:pt x="7" y="17"/>
                    </a:cubicBezTo>
                    <a:cubicBezTo>
                      <a:pt x="7" y="16"/>
                      <a:pt x="0" y="17"/>
                      <a:pt x="1" y="15"/>
                    </a:cubicBezTo>
                    <a:cubicBezTo>
                      <a:pt x="2" y="14"/>
                      <a:pt x="3" y="12"/>
                      <a:pt x="4" y="11"/>
                    </a:cubicBezTo>
                    <a:cubicBezTo>
                      <a:pt x="8" y="10"/>
                      <a:pt x="4" y="10"/>
                      <a:pt x="4" y="9"/>
                    </a:cubicBezTo>
                    <a:cubicBezTo>
                      <a:pt x="4" y="9"/>
                      <a:pt x="7" y="7"/>
                      <a:pt x="8" y="7"/>
                    </a:cubicBezTo>
                    <a:cubicBezTo>
                      <a:pt x="10" y="6"/>
                      <a:pt x="11" y="5"/>
                      <a:pt x="13" y="4"/>
                    </a:cubicBezTo>
                    <a:cubicBezTo>
                      <a:pt x="17" y="2"/>
                      <a:pt x="20" y="1"/>
                      <a:pt x="24" y="1"/>
                    </a:cubicBezTo>
                    <a:cubicBezTo>
                      <a:pt x="29" y="1"/>
                      <a:pt x="24" y="7"/>
                      <a:pt x="24" y="7"/>
                    </a:cubicBezTo>
                    <a:cubicBezTo>
                      <a:pt x="26" y="8"/>
                      <a:pt x="28" y="8"/>
                      <a:pt x="29" y="7"/>
                    </a:cubicBezTo>
                    <a:cubicBezTo>
                      <a:pt x="30" y="7"/>
                      <a:pt x="30" y="4"/>
                      <a:pt x="31" y="4"/>
                    </a:cubicBezTo>
                    <a:cubicBezTo>
                      <a:pt x="33" y="4"/>
                      <a:pt x="37" y="4"/>
                      <a:pt x="39" y="6"/>
                    </a:cubicBezTo>
                    <a:cubicBezTo>
                      <a:pt x="42" y="8"/>
                      <a:pt x="35" y="11"/>
                      <a:pt x="40" y="10"/>
                    </a:cubicBezTo>
                    <a:cubicBezTo>
                      <a:pt x="41" y="10"/>
                      <a:pt x="42" y="9"/>
                      <a:pt x="43" y="8"/>
                    </a:cubicBezTo>
                    <a:cubicBezTo>
                      <a:pt x="44" y="8"/>
                      <a:pt x="44" y="8"/>
                      <a:pt x="45" y="8"/>
                    </a:cubicBezTo>
                    <a:cubicBezTo>
                      <a:pt x="46" y="8"/>
                      <a:pt x="46" y="8"/>
                      <a:pt x="47" y="9"/>
                    </a:cubicBezTo>
                    <a:cubicBezTo>
                      <a:pt x="48" y="9"/>
                      <a:pt x="48" y="7"/>
                      <a:pt x="48" y="6"/>
                    </a:cubicBezTo>
                    <a:cubicBezTo>
                      <a:pt x="47" y="6"/>
                      <a:pt x="44" y="4"/>
                      <a:pt x="43" y="4"/>
                    </a:cubicBezTo>
                    <a:cubicBezTo>
                      <a:pt x="45" y="3"/>
                      <a:pt x="49" y="5"/>
                      <a:pt x="50" y="6"/>
                    </a:cubicBezTo>
                    <a:cubicBezTo>
                      <a:pt x="53" y="7"/>
                      <a:pt x="53" y="8"/>
                      <a:pt x="54" y="10"/>
                    </a:cubicBezTo>
                    <a:cubicBezTo>
                      <a:pt x="54" y="11"/>
                      <a:pt x="54" y="16"/>
                      <a:pt x="56" y="16"/>
                    </a:cubicBezTo>
                    <a:cubicBezTo>
                      <a:pt x="57" y="16"/>
                      <a:pt x="61" y="16"/>
                      <a:pt x="60" y="14"/>
                    </a:cubicBezTo>
                    <a:cubicBezTo>
                      <a:pt x="59" y="10"/>
                      <a:pt x="57" y="7"/>
                      <a:pt x="56" y="3"/>
                    </a:cubicBezTo>
                    <a:cubicBezTo>
                      <a:pt x="55" y="0"/>
                      <a:pt x="58" y="1"/>
                      <a:pt x="59" y="1"/>
                    </a:cubicBezTo>
                    <a:cubicBezTo>
                      <a:pt x="62" y="2"/>
                      <a:pt x="62" y="0"/>
                      <a:pt x="64" y="1"/>
                    </a:cubicBezTo>
                    <a:cubicBezTo>
                      <a:pt x="66" y="3"/>
                      <a:pt x="69" y="4"/>
                      <a:pt x="69" y="6"/>
                    </a:cubicBezTo>
                    <a:cubicBezTo>
                      <a:pt x="70" y="9"/>
                      <a:pt x="71" y="11"/>
                      <a:pt x="73" y="13"/>
                    </a:cubicBezTo>
                    <a:cubicBezTo>
                      <a:pt x="74" y="16"/>
                      <a:pt x="75" y="17"/>
                      <a:pt x="74" y="19"/>
                    </a:cubicBezTo>
                    <a:cubicBezTo>
                      <a:pt x="73" y="22"/>
                      <a:pt x="76" y="25"/>
                      <a:pt x="78" y="26"/>
                    </a:cubicBezTo>
                    <a:cubicBezTo>
                      <a:pt x="79" y="26"/>
                      <a:pt x="81" y="26"/>
                      <a:pt x="82" y="26"/>
                    </a:cubicBezTo>
                    <a:cubicBezTo>
                      <a:pt x="83" y="27"/>
                      <a:pt x="84" y="28"/>
                      <a:pt x="85" y="28"/>
                    </a:cubicBezTo>
                    <a:cubicBezTo>
                      <a:pt x="88" y="29"/>
                      <a:pt x="92" y="29"/>
                      <a:pt x="92" y="33"/>
                    </a:cubicBezTo>
                    <a:cubicBezTo>
                      <a:pt x="92" y="35"/>
                      <a:pt x="83" y="32"/>
                      <a:pt x="83" y="32"/>
                    </a:cubicBezTo>
                    <a:cubicBezTo>
                      <a:pt x="83" y="33"/>
                      <a:pt x="83" y="34"/>
                      <a:pt x="83" y="35"/>
                    </a:cubicBezTo>
                    <a:cubicBezTo>
                      <a:pt x="83" y="35"/>
                      <a:pt x="80" y="35"/>
                      <a:pt x="80" y="35"/>
                    </a:cubicBezTo>
                    <a:cubicBezTo>
                      <a:pt x="81" y="35"/>
                      <a:pt x="81" y="36"/>
                      <a:pt x="81" y="36"/>
                    </a:cubicBezTo>
                    <a:cubicBezTo>
                      <a:pt x="81" y="37"/>
                      <a:pt x="81" y="38"/>
                      <a:pt x="81" y="38"/>
                    </a:cubicBezTo>
                    <a:cubicBezTo>
                      <a:pt x="81" y="38"/>
                      <a:pt x="85" y="36"/>
                      <a:pt x="85" y="36"/>
                    </a:cubicBezTo>
                    <a:cubicBezTo>
                      <a:pt x="87" y="36"/>
                      <a:pt x="86" y="37"/>
                      <a:pt x="86" y="38"/>
                    </a:cubicBezTo>
                    <a:cubicBezTo>
                      <a:pt x="86" y="38"/>
                      <a:pt x="88" y="38"/>
                      <a:pt x="89" y="39"/>
                    </a:cubicBezTo>
                    <a:cubicBezTo>
                      <a:pt x="89" y="39"/>
                      <a:pt x="83" y="41"/>
                      <a:pt x="83" y="41"/>
                    </a:cubicBezTo>
                    <a:cubicBezTo>
                      <a:pt x="81" y="41"/>
                      <a:pt x="86" y="41"/>
                      <a:pt x="83" y="4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3" name="Freeform 573">
                <a:extLst>
                  <a:ext uri="{FF2B5EF4-FFF2-40B4-BE49-F238E27FC236}">
                    <a16:creationId xmlns:a16="http://schemas.microsoft.com/office/drawing/2014/main" id="{71F3CFBF-860D-9844-8CC1-DAE86BC541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6877" y="3266024"/>
                <a:ext cx="142883" cy="99573"/>
              </a:xfrm>
              <a:custGeom>
                <a:avLst/>
                <a:gdLst>
                  <a:gd name="T0" fmla="*/ 9 w 14"/>
                  <a:gd name="T1" fmla="*/ 8 h 9"/>
                  <a:gd name="T2" fmla="*/ 5 w 14"/>
                  <a:gd name="T3" fmla="*/ 5 h 9"/>
                  <a:gd name="T4" fmla="*/ 0 w 14"/>
                  <a:gd name="T5" fmla="*/ 3 h 9"/>
                  <a:gd name="T6" fmla="*/ 4 w 14"/>
                  <a:gd name="T7" fmla="*/ 0 h 9"/>
                  <a:gd name="T8" fmla="*/ 10 w 14"/>
                  <a:gd name="T9" fmla="*/ 1 h 9"/>
                  <a:gd name="T10" fmla="*/ 12 w 14"/>
                  <a:gd name="T11" fmla="*/ 4 h 9"/>
                  <a:gd name="T12" fmla="*/ 9 w 14"/>
                  <a:gd name="T13" fmla="*/ 8 h 9"/>
                  <a:gd name="T14" fmla="*/ 9 w 14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9">
                    <a:moveTo>
                      <a:pt x="9" y="8"/>
                    </a:moveTo>
                    <a:cubicBezTo>
                      <a:pt x="7" y="8"/>
                      <a:pt x="6" y="5"/>
                      <a:pt x="5" y="5"/>
                    </a:cubicBezTo>
                    <a:cubicBezTo>
                      <a:pt x="4" y="4"/>
                      <a:pt x="0" y="3"/>
                      <a:pt x="0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6" y="0"/>
                      <a:pt x="8" y="0"/>
                      <a:pt x="10" y="1"/>
                    </a:cubicBezTo>
                    <a:cubicBezTo>
                      <a:pt x="12" y="2"/>
                      <a:pt x="14" y="2"/>
                      <a:pt x="12" y="4"/>
                    </a:cubicBezTo>
                    <a:cubicBezTo>
                      <a:pt x="11" y="5"/>
                      <a:pt x="10" y="9"/>
                      <a:pt x="9" y="8"/>
                    </a:cubicBezTo>
                    <a:cubicBezTo>
                      <a:pt x="8" y="8"/>
                      <a:pt x="9" y="8"/>
                      <a:pt x="9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4" name="Freeform 574">
                <a:extLst>
                  <a:ext uri="{FF2B5EF4-FFF2-40B4-BE49-F238E27FC236}">
                    <a16:creationId xmlns:a16="http://schemas.microsoft.com/office/drawing/2014/main" id="{19DFB7B1-0029-FC4F-9A55-0F9AE2721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3399" y="3221769"/>
                <a:ext cx="324101" cy="317157"/>
              </a:xfrm>
              <a:custGeom>
                <a:avLst/>
                <a:gdLst>
                  <a:gd name="T0" fmla="*/ 18 w 32"/>
                  <a:gd name="T1" fmla="*/ 27 h 29"/>
                  <a:gd name="T2" fmla="*/ 10 w 32"/>
                  <a:gd name="T3" fmla="*/ 19 h 29"/>
                  <a:gd name="T4" fmla="*/ 1 w 32"/>
                  <a:gd name="T5" fmla="*/ 15 h 29"/>
                  <a:gd name="T6" fmla="*/ 0 w 32"/>
                  <a:gd name="T7" fmla="*/ 13 h 29"/>
                  <a:gd name="T8" fmla="*/ 4 w 32"/>
                  <a:gd name="T9" fmla="*/ 12 h 29"/>
                  <a:gd name="T10" fmla="*/ 11 w 32"/>
                  <a:gd name="T11" fmla="*/ 14 h 29"/>
                  <a:gd name="T12" fmla="*/ 11 w 32"/>
                  <a:gd name="T13" fmla="*/ 12 h 29"/>
                  <a:gd name="T14" fmla="*/ 13 w 32"/>
                  <a:gd name="T15" fmla="*/ 11 h 29"/>
                  <a:gd name="T16" fmla="*/ 7 w 32"/>
                  <a:gd name="T17" fmla="*/ 8 h 29"/>
                  <a:gd name="T18" fmla="*/ 7 w 32"/>
                  <a:gd name="T19" fmla="*/ 6 h 29"/>
                  <a:gd name="T20" fmla="*/ 10 w 32"/>
                  <a:gd name="T21" fmla="*/ 7 h 29"/>
                  <a:gd name="T22" fmla="*/ 11 w 32"/>
                  <a:gd name="T23" fmla="*/ 5 h 29"/>
                  <a:gd name="T24" fmla="*/ 8 w 32"/>
                  <a:gd name="T25" fmla="*/ 4 h 29"/>
                  <a:gd name="T26" fmla="*/ 10 w 32"/>
                  <a:gd name="T27" fmla="*/ 3 h 29"/>
                  <a:gd name="T28" fmla="*/ 14 w 32"/>
                  <a:gd name="T29" fmla="*/ 4 h 29"/>
                  <a:gd name="T30" fmla="*/ 13 w 32"/>
                  <a:gd name="T31" fmla="*/ 3 h 29"/>
                  <a:gd name="T32" fmla="*/ 19 w 32"/>
                  <a:gd name="T33" fmla="*/ 5 h 29"/>
                  <a:gd name="T34" fmla="*/ 18 w 32"/>
                  <a:gd name="T35" fmla="*/ 3 h 29"/>
                  <a:gd name="T36" fmla="*/ 19 w 32"/>
                  <a:gd name="T37" fmla="*/ 3 h 29"/>
                  <a:gd name="T38" fmla="*/ 17 w 32"/>
                  <a:gd name="T39" fmla="*/ 2 h 29"/>
                  <a:gd name="T40" fmla="*/ 25 w 32"/>
                  <a:gd name="T41" fmla="*/ 1 h 29"/>
                  <a:gd name="T42" fmla="*/ 23 w 32"/>
                  <a:gd name="T43" fmla="*/ 3 h 29"/>
                  <a:gd name="T44" fmla="*/ 28 w 32"/>
                  <a:gd name="T45" fmla="*/ 4 h 29"/>
                  <a:gd name="T46" fmla="*/ 27 w 32"/>
                  <a:gd name="T47" fmla="*/ 7 h 29"/>
                  <a:gd name="T48" fmla="*/ 26 w 32"/>
                  <a:gd name="T49" fmla="*/ 8 h 29"/>
                  <a:gd name="T50" fmla="*/ 23 w 32"/>
                  <a:gd name="T51" fmla="*/ 10 h 29"/>
                  <a:gd name="T52" fmla="*/ 21 w 32"/>
                  <a:gd name="T53" fmla="*/ 13 h 29"/>
                  <a:gd name="T54" fmla="*/ 24 w 32"/>
                  <a:gd name="T55" fmla="*/ 11 h 29"/>
                  <a:gd name="T56" fmla="*/ 26 w 32"/>
                  <a:gd name="T57" fmla="*/ 13 h 29"/>
                  <a:gd name="T58" fmla="*/ 29 w 32"/>
                  <a:gd name="T59" fmla="*/ 13 h 29"/>
                  <a:gd name="T60" fmla="*/ 28 w 32"/>
                  <a:gd name="T61" fmla="*/ 10 h 29"/>
                  <a:gd name="T62" fmla="*/ 30 w 32"/>
                  <a:gd name="T63" fmla="*/ 11 h 29"/>
                  <a:gd name="T64" fmla="*/ 30 w 32"/>
                  <a:gd name="T65" fmla="*/ 14 h 29"/>
                  <a:gd name="T66" fmla="*/ 31 w 32"/>
                  <a:gd name="T67" fmla="*/ 17 h 29"/>
                  <a:gd name="T68" fmla="*/ 28 w 32"/>
                  <a:gd name="T69" fmla="*/ 23 h 29"/>
                  <a:gd name="T70" fmla="*/ 22 w 32"/>
                  <a:gd name="T71" fmla="*/ 23 h 29"/>
                  <a:gd name="T72" fmla="*/ 21 w 32"/>
                  <a:gd name="T73" fmla="*/ 23 h 29"/>
                  <a:gd name="T74" fmla="*/ 23 w 32"/>
                  <a:gd name="T75" fmla="*/ 26 h 29"/>
                  <a:gd name="T76" fmla="*/ 18 w 32"/>
                  <a:gd name="T77" fmla="*/ 27 h 29"/>
                  <a:gd name="T78" fmla="*/ 18 w 32"/>
                  <a:gd name="T7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29">
                    <a:moveTo>
                      <a:pt x="18" y="27"/>
                    </a:moveTo>
                    <a:cubicBezTo>
                      <a:pt x="15" y="25"/>
                      <a:pt x="13" y="21"/>
                      <a:pt x="10" y="19"/>
                    </a:cubicBezTo>
                    <a:cubicBezTo>
                      <a:pt x="7" y="18"/>
                      <a:pt x="4" y="16"/>
                      <a:pt x="1" y="15"/>
                    </a:cubicBezTo>
                    <a:cubicBezTo>
                      <a:pt x="0" y="14"/>
                      <a:pt x="0" y="14"/>
                      <a:pt x="0" y="13"/>
                    </a:cubicBezTo>
                    <a:cubicBezTo>
                      <a:pt x="0" y="10"/>
                      <a:pt x="2" y="11"/>
                      <a:pt x="4" y="12"/>
                    </a:cubicBezTo>
                    <a:cubicBezTo>
                      <a:pt x="6" y="13"/>
                      <a:pt x="8" y="15"/>
                      <a:pt x="11" y="14"/>
                    </a:cubicBezTo>
                    <a:cubicBezTo>
                      <a:pt x="12" y="14"/>
                      <a:pt x="11" y="12"/>
                      <a:pt x="11" y="12"/>
                    </a:cubicBezTo>
                    <a:cubicBezTo>
                      <a:pt x="11" y="11"/>
                      <a:pt x="13" y="12"/>
                      <a:pt x="13" y="11"/>
                    </a:cubicBezTo>
                    <a:cubicBezTo>
                      <a:pt x="14" y="10"/>
                      <a:pt x="7" y="8"/>
                      <a:pt x="7" y="8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9" y="5"/>
                      <a:pt x="9" y="6"/>
                      <a:pt x="10" y="7"/>
                    </a:cubicBezTo>
                    <a:cubicBezTo>
                      <a:pt x="10" y="7"/>
                      <a:pt x="11" y="5"/>
                      <a:pt x="11" y="5"/>
                    </a:cubicBezTo>
                    <a:cubicBezTo>
                      <a:pt x="12" y="5"/>
                      <a:pt x="8" y="4"/>
                      <a:pt x="8" y="4"/>
                    </a:cubicBezTo>
                    <a:cubicBezTo>
                      <a:pt x="8" y="4"/>
                      <a:pt x="10" y="3"/>
                      <a:pt x="10" y="3"/>
                    </a:cubicBezTo>
                    <a:cubicBezTo>
                      <a:pt x="11" y="3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4" y="2"/>
                      <a:pt x="18" y="5"/>
                      <a:pt x="19" y="5"/>
                    </a:cubicBezTo>
                    <a:cubicBezTo>
                      <a:pt x="20" y="4"/>
                      <a:pt x="18" y="4"/>
                      <a:pt x="18" y="3"/>
                    </a:cubicBezTo>
                    <a:cubicBezTo>
                      <a:pt x="18" y="3"/>
                      <a:pt x="19" y="3"/>
                      <a:pt x="19" y="3"/>
                    </a:cubicBezTo>
                    <a:cubicBezTo>
                      <a:pt x="19" y="3"/>
                      <a:pt x="17" y="3"/>
                      <a:pt x="17" y="2"/>
                    </a:cubicBezTo>
                    <a:cubicBezTo>
                      <a:pt x="17" y="2"/>
                      <a:pt x="24" y="0"/>
                      <a:pt x="25" y="1"/>
                    </a:cubicBezTo>
                    <a:cubicBezTo>
                      <a:pt x="26" y="1"/>
                      <a:pt x="23" y="2"/>
                      <a:pt x="23" y="3"/>
                    </a:cubicBezTo>
                    <a:cubicBezTo>
                      <a:pt x="24" y="4"/>
                      <a:pt x="27" y="3"/>
                      <a:pt x="28" y="4"/>
                    </a:cubicBezTo>
                    <a:cubicBezTo>
                      <a:pt x="28" y="5"/>
                      <a:pt x="24" y="7"/>
                      <a:pt x="27" y="7"/>
                    </a:cubicBezTo>
                    <a:cubicBezTo>
                      <a:pt x="28" y="7"/>
                      <a:pt x="27" y="8"/>
                      <a:pt x="26" y="8"/>
                    </a:cubicBezTo>
                    <a:cubicBezTo>
                      <a:pt x="25" y="8"/>
                      <a:pt x="24" y="8"/>
                      <a:pt x="23" y="10"/>
                    </a:cubicBezTo>
                    <a:cubicBezTo>
                      <a:pt x="23" y="10"/>
                      <a:pt x="21" y="13"/>
                      <a:pt x="21" y="13"/>
                    </a:cubicBezTo>
                    <a:cubicBezTo>
                      <a:pt x="22" y="13"/>
                      <a:pt x="23" y="11"/>
                      <a:pt x="24" y="11"/>
                    </a:cubicBezTo>
                    <a:cubicBezTo>
                      <a:pt x="25" y="11"/>
                      <a:pt x="25" y="12"/>
                      <a:pt x="26" y="13"/>
                    </a:cubicBezTo>
                    <a:cubicBezTo>
                      <a:pt x="27" y="13"/>
                      <a:pt x="30" y="17"/>
                      <a:pt x="29" y="13"/>
                    </a:cubicBezTo>
                    <a:cubicBezTo>
                      <a:pt x="29" y="12"/>
                      <a:pt x="27" y="11"/>
                      <a:pt x="28" y="10"/>
                    </a:cubicBezTo>
                    <a:cubicBezTo>
                      <a:pt x="29" y="10"/>
                      <a:pt x="30" y="10"/>
                      <a:pt x="30" y="11"/>
                    </a:cubicBezTo>
                    <a:cubicBezTo>
                      <a:pt x="30" y="12"/>
                      <a:pt x="29" y="13"/>
                      <a:pt x="30" y="14"/>
                    </a:cubicBezTo>
                    <a:cubicBezTo>
                      <a:pt x="31" y="15"/>
                      <a:pt x="32" y="16"/>
                      <a:pt x="31" y="17"/>
                    </a:cubicBezTo>
                    <a:cubicBezTo>
                      <a:pt x="29" y="19"/>
                      <a:pt x="32" y="22"/>
                      <a:pt x="28" y="23"/>
                    </a:cubicBezTo>
                    <a:cubicBezTo>
                      <a:pt x="28" y="23"/>
                      <a:pt x="21" y="25"/>
                      <a:pt x="22" y="23"/>
                    </a:cubicBezTo>
                    <a:cubicBezTo>
                      <a:pt x="22" y="22"/>
                      <a:pt x="21" y="22"/>
                      <a:pt x="21" y="23"/>
                    </a:cubicBezTo>
                    <a:cubicBezTo>
                      <a:pt x="22" y="24"/>
                      <a:pt x="22" y="25"/>
                      <a:pt x="23" y="26"/>
                    </a:cubicBezTo>
                    <a:cubicBezTo>
                      <a:pt x="23" y="28"/>
                      <a:pt x="19" y="27"/>
                      <a:pt x="18" y="27"/>
                    </a:cubicBezTo>
                    <a:cubicBezTo>
                      <a:pt x="17" y="26"/>
                      <a:pt x="22" y="29"/>
                      <a:pt x="18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5" name="Freeform 575">
                <a:extLst>
                  <a:ext uri="{FF2B5EF4-FFF2-40B4-BE49-F238E27FC236}">
                    <a16:creationId xmlns:a16="http://schemas.microsoft.com/office/drawing/2014/main" id="{6D10EFE7-F23C-B540-B22E-F4FDEC92A7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8410" y="3221769"/>
                <a:ext cx="285766" cy="239710"/>
              </a:xfrm>
              <a:custGeom>
                <a:avLst/>
                <a:gdLst>
                  <a:gd name="T0" fmla="*/ 7 w 28"/>
                  <a:gd name="T1" fmla="*/ 22 h 22"/>
                  <a:gd name="T2" fmla="*/ 3 w 28"/>
                  <a:gd name="T3" fmla="*/ 19 h 22"/>
                  <a:gd name="T4" fmla="*/ 1 w 28"/>
                  <a:gd name="T5" fmla="*/ 11 h 22"/>
                  <a:gd name="T6" fmla="*/ 1 w 28"/>
                  <a:gd name="T7" fmla="*/ 4 h 22"/>
                  <a:gd name="T8" fmla="*/ 6 w 28"/>
                  <a:gd name="T9" fmla="*/ 4 h 22"/>
                  <a:gd name="T10" fmla="*/ 5 w 28"/>
                  <a:gd name="T11" fmla="*/ 1 h 22"/>
                  <a:gd name="T12" fmla="*/ 16 w 28"/>
                  <a:gd name="T13" fmla="*/ 2 h 22"/>
                  <a:gd name="T14" fmla="*/ 25 w 28"/>
                  <a:gd name="T15" fmla="*/ 3 h 22"/>
                  <a:gd name="T16" fmla="*/ 23 w 28"/>
                  <a:gd name="T17" fmla="*/ 8 h 22"/>
                  <a:gd name="T18" fmla="*/ 19 w 28"/>
                  <a:gd name="T19" fmla="*/ 13 h 22"/>
                  <a:gd name="T20" fmla="*/ 12 w 28"/>
                  <a:gd name="T21" fmla="*/ 13 h 22"/>
                  <a:gd name="T22" fmla="*/ 10 w 28"/>
                  <a:gd name="T23" fmla="*/ 14 h 22"/>
                  <a:gd name="T24" fmla="*/ 11 w 28"/>
                  <a:gd name="T25" fmla="*/ 17 h 22"/>
                  <a:gd name="T26" fmla="*/ 7 w 28"/>
                  <a:gd name="T27" fmla="*/ 22 h 22"/>
                  <a:gd name="T28" fmla="*/ 7 w 28"/>
                  <a:gd name="T2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2">
                    <a:moveTo>
                      <a:pt x="7" y="22"/>
                    </a:moveTo>
                    <a:cubicBezTo>
                      <a:pt x="5" y="21"/>
                      <a:pt x="3" y="21"/>
                      <a:pt x="3" y="19"/>
                    </a:cubicBezTo>
                    <a:cubicBezTo>
                      <a:pt x="3" y="16"/>
                      <a:pt x="0" y="14"/>
                      <a:pt x="1" y="11"/>
                    </a:cubicBezTo>
                    <a:cubicBezTo>
                      <a:pt x="1" y="9"/>
                      <a:pt x="0" y="6"/>
                      <a:pt x="1" y="4"/>
                    </a:cubicBezTo>
                    <a:cubicBezTo>
                      <a:pt x="2" y="4"/>
                      <a:pt x="6" y="5"/>
                      <a:pt x="6" y="4"/>
                    </a:cubicBezTo>
                    <a:cubicBezTo>
                      <a:pt x="6" y="3"/>
                      <a:pt x="0" y="3"/>
                      <a:pt x="5" y="1"/>
                    </a:cubicBezTo>
                    <a:cubicBezTo>
                      <a:pt x="9" y="0"/>
                      <a:pt x="12" y="1"/>
                      <a:pt x="16" y="2"/>
                    </a:cubicBezTo>
                    <a:cubicBezTo>
                      <a:pt x="19" y="2"/>
                      <a:pt x="22" y="2"/>
                      <a:pt x="25" y="3"/>
                    </a:cubicBezTo>
                    <a:cubicBezTo>
                      <a:pt x="28" y="4"/>
                      <a:pt x="25" y="6"/>
                      <a:pt x="23" y="8"/>
                    </a:cubicBezTo>
                    <a:cubicBezTo>
                      <a:pt x="22" y="10"/>
                      <a:pt x="21" y="12"/>
                      <a:pt x="19" y="13"/>
                    </a:cubicBezTo>
                    <a:cubicBezTo>
                      <a:pt x="18" y="15"/>
                      <a:pt x="14" y="13"/>
                      <a:pt x="12" y="13"/>
                    </a:cubicBezTo>
                    <a:cubicBezTo>
                      <a:pt x="12" y="13"/>
                      <a:pt x="9" y="13"/>
                      <a:pt x="10" y="14"/>
                    </a:cubicBezTo>
                    <a:cubicBezTo>
                      <a:pt x="10" y="15"/>
                      <a:pt x="12" y="15"/>
                      <a:pt x="11" y="17"/>
                    </a:cubicBezTo>
                    <a:cubicBezTo>
                      <a:pt x="10" y="17"/>
                      <a:pt x="8" y="22"/>
                      <a:pt x="7" y="22"/>
                    </a:cubicBezTo>
                    <a:cubicBezTo>
                      <a:pt x="5" y="21"/>
                      <a:pt x="8" y="22"/>
                      <a:pt x="7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6" name="Freeform 576">
                <a:extLst>
                  <a:ext uri="{FF2B5EF4-FFF2-40B4-BE49-F238E27FC236}">
                    <a16:creationId xmlns:a16="http://schemas.microsoft.com/office/drawing/2014/main" id="{37739EFE-7099-7140-BD0D-DD76C45564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8509" y="3192266"/>
                <a:ext cx="550626" cy="357723"/>
              </a:xfrm>
              <a:custGeom>
                <a:avLst/>
                <a:gdLst>
                  <a:gd name="T0" fmla="*/ 52 w 54"/>
                  <a:gd name="T1" fmla="*/ 10 h 33"/>
                  <a:gd name="T2" fmla="*/ 45 w 54"/>
                  <a:gd name="T3" fmla="*/ 4 h 33"/>
                  <a:gd name="T4" fmla="*/ 41 w 54"/>
                  <a:gd name="T5" fmla="*/ 3 h 33"/>
                  <a:gd name="T6" fmla="*/ 35 w 54"/>
                  <a:gd name="T7" fmla="*/ 4 h 33"/>
                  <a:gd name="T8" fmla="*/ 32 w 54"/>
                  <a:gd name="T9" fmla="*/ 3 h 33"/>
                  <a:gd name="T10" fmla="*/ 27 w 54"/>
                  <a:gd name="T11" fmla="*/ 1 h 33"/>
                  <a:gd name="T12" fmla="*/ 20 w 54"/>
                  <a:gd name="T13" fmla="*/ 0 h 33"/>
                  <a:gd name="T14" fmla="*/ 11 w 54"/>
                  <a:gd name="T15" fmla="*/ 1 h 33"/>
                  <a:gd name="T16" fmla="*/ 8 w 54"/>
                  <a:gd name="T17" fmla="*/ 3 h 33"/>
                  <a:gd name="T18" fmla="*/ 7 w 54"/>
                  <a:gd name="T19" fmla="*/ 11 h 33"/>
                  <a:gd name="T20" fmla="*/ 7 w 54"/>
                  <a:gd name="T21" fmla="*/ 15 h 33"/>
                  <a:gd name="T22" fmla="*/ 4 w 54"/>
                  <a:gd name="T23" fmla="*/ 18 h 33"/>
                  <a:gd name="T24" fmla="*/ 0 w 54"/>
                  <a:gd name="T25" fmla="*/ 24 h 33"/>
                  <a:gd name="T26" fmla="*/ 7 w 54"/>
                  <a:gd name="T27" fmla="*/ 26 h 33"/>
                  <a:gd name="T28" fmla="*/ 15 w 54"/>
                  <a:gd name="T29" fmla="*/ 32 h 33"/>
                  <a:gd name="T30" fmla="*/ 19 w 54"/>
                  <a:gd name="T31" fmla="*/ 30 h 33"/>
                  <a:gd name="T32" fmla="*/ 25 w 54"/>
                  <a:gd name="T33" fmla="*/ 29 h 33"/>
                  <a:gd name="T34" fmla="*/ 28 w 54"/>
                  <a:gd name="T35" fmla="*/ 26 h 33"/>
                  <a:gd name="T36" fmla="*/ 31 w 54"/>
                  <a:gd name="T37" fmla="*/ 21 h 33"/>
                  <a:gd name="T38" fmla="*/ 37 w 54"/>
                  <a:gd name="T39" fmla="*/ 17 h 33"/>
                  <a:gd name="T40" fmla="*/ 46 w 54"/>
                  <a:gd name="T41" fmla="*/ 13 h 33"/>
                  <a:gd name="T42" fmla="*/ 52 w 54"/>
                  <a:gd name="T43" fmla="*/ 10 h 33"/>
                  <a:gd name="T44" fmla="*/ 52 w 54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33">
                    <a:moveTo>
                      <a:pt x="52" y="10"/>
                    </a:moveTo>
                    <a:cubicBezTo>
                      <a:pt x="50" y="8"/>
                      <a:pt x="48" y="6"/>
                      <a:pt x="45" y="4"/>
                    </a:cubicBezTo>
                    <a:cubicBezTo>
                      <a:pt x="44" y="4"/>
                      <a:pt x="42" y="3"/>
                      <a:pt x="41" y="3"/>
                    </a:cubicBezTo>
                    <a:cubicBezTo>
                      <a:pt x="38" y="2"/>
                      <a:pt x="37" y="3"/>
                      <a:pt x="35" y="4"/>
                    </a:cubicBezTo>
                    <a:cubicBezTo>
                      <a:pt x="34" y="4"/>
                      <a:pt x="33" y="3"/>
                      <a:pt x="32" y="3"/>
                    </a:cubicBezTo>
                    <a:cubicBezTo>
                      <a:pt x="31" y="2"/>
                      <a:pt x="29" y="2"/>
                      <a:pt x="27" y="1"/>
                    </a:cubicBezTo>
                    <a:cubicBezTo>
                      <a:pt x="25" y="1"/>
                      <a:pt x="22" y="0"/>
                      <a:pt x="20" y="0"/>
                    </a:cubicBezTo>
                    <a:cubicBezTo>
                      <a:pt x="17" y="0"/>
                      <a:pt x="14" y="1"/>
                      <a:pt x="11" y="1"/>
                    </a:cubicBezTo>
                    <a:cubicBezTo>
                      <a:pt x="9" y="2"/>
                      <a:pt x="6" y="1"/>
                      <a:pt x="8" y="3"/>
                    </a:cubicBezTo>
                    <a:cubicBezTo>
                      <a:pt x="10" y="7"/>
                      <a:pt x="10" y="8"/>
                      <a:pt x="7" y="11"/>
                    </a:cubicBezTo>
                    <a:cubicBezTo>
                      <a:pt x="5" y="13"/>
                      <a:pt x="7" y="14"/>
                      <a:pt x="7" y="15"/>
                    </a:cubicBezTo>
                    <a:cubicBezTo>
                      <a:pt x="6" y="16"/>
                      <a:pt x="4" y="16"/>
                      <a:pt x="4" y="18"/>
                    </a:cubicBezTo>
                    <a:cubicBezTo>
                      <a:pt x="3" y="20"/>
                      <a:pt x="1" y="22"/>
                      <a:pt x="0" y="24"/>
                    </a:cubicBezTo>
                    <a:cubicBezTo>
                      <a:pt x="0" y="25"/>
                      <a:pt x="6" y="26"/>
                      <a:pt x="7" y="26"/>
                    </a:cubicBezTo>
                    <a:cubicBezTo>
                      <a:pt x="10" y="28"/>
                      <a:pt x="12" y="32"/>
                      <a:pt x="15" y="32"/>
                    </a:cubicBezTo>
                    <a:cubicBezTo>
                      <a:pt x="16" y="33"/>
                      <a:pt x="18" y="31"/>
                      <a:pt x="19" y="30"/>
                    </a:cubicBezTo>
                    <a:cubicBezTo>
                      <a:pt x="21" y="29"/>
                      <a:pt x="23" y="30"/>
                      <a:pt x="25" y="29"/>
                    </a:cubicBezTo>
                    <a:cubicBezTo>
                      <a:pt x="27" y="29"/>
                      <a:pt x="27" y="28"/>
                      <a:pt x="28" y="26"/>
                    </a:cubicBezTo>
                    <a:cubicBezTo>
                      <a:pt x="28" y="24"/>
                      <a:pt x="28" y="23"/>
                      <a:pt x="31" y="21"/>
                    </a:cubicBezTo>
                    <a:cubicBezTo>
                      <a:pt x="33" y="20"/>
                      <a:pt x="34" y="18"/>
                      <a:pt x="37" y="17"/>
                    </a:cubicBezTo>
                    <a:cubicBezTo>
                      <a:pt x="40" y="15"/>
                      <a:pt x="43" y="14"/>
                      <a:pt x="46" y="13"/>
                    </a:cubicBezTo>
                    <a:cubicBezTo>
                      <a:pt x="46" y="13"/>
                      <a:pt x="53" y="10"/>
                      <a:pt x="52" y="10"/>
                    </a:cubicBezTo>
                    <a:cubicBezTo>
                      <a:pt x="51" y="9"/>
                      <a:pt x="54" y="11"/>
                      <a:pt x="5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7" name="Freeform 577">
                <a:extLst>
                  <a:ext uri="{FF2B5EF4-FFF2-40B4-BE49-F238E27FC236}">
                    <a16:creationId xmlns:a16="http://schemas.microsoft.com/office/drawing/2014/main" id="{2534700F-ED2E-BB43-A698-31DC69A9B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8395" y="3092694"/>
                <a:ext cx="73184" cy="44255"/>
              </a:xfrm>
              <a:custGeom>
                <a:avLst/>
                <a:gdLst>
                  <a:gd name="T0" fmla="*/ 4 w 7"/>
                  <a:gd name="T1" fmla="*/ 4 h 4"/>
                  <a:gd name="T2" fmla="*/ 1 w 7"/>
                  <a:gd name="T3" fmla="*/ 3 h 4"/>
                  <a:gd name="T4" fmla="*/ 3 w 7"/>
                  <a:gd name="T5" fmla="*/ 0 h 4"/>
                  <a:gd name="T6" fmla="*/ 4 w 7"/>
                  <a:gd name="T7" fmla="*/ 4 h 4"/>
                  <a:gd name="T8" fmla="*/ 4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4" y="4"/>
                    </a:moveTo>
                    <a:cubicBezTo>
                      <a:pt x="3" y="4"/>
                      <a:pt x="1" y="4"/>
                      <a:pt x="1" y="3"/>
                    </a:cubicBezTo>
                    <a:cubicBezTo>
                      <a:pt x="0" y="2"/>
                      <a:pt x="3" y="0"/>
                      <a:pt x="3" y="0"/>
                    </a:cubicBezTo>
                    <a:cubicBezTo>
                      <a:pt x="6" y="0"/>
                      <a:pt x="7" y="4"/>
                      <a:pt x="4" y="4"/>
                    </a:cubicBezTo>
                    <a:cubicBezTo>
                      <a:pt x="1" y="3"/>
                      <a:pt x="6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8" name="Freeform 578">
                <a:extLst>
                  <a:ext uri="{FF2B5EF4-FFF2-40B4-BE49-F238E27FC236}">
                    <a16:creationId xmlns:a16="http://schemas.microsoft.com/office/drawing/2014/main" id="{45B85038-2DE4-2644-8C88-EDC94A595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7616" y="2897239"/>
                <a:ext cx="613353" cy="306092"/>
              </a:xfrm>
              <a:custGeom>
                <a:avLst/>
                <a:gdLst>
                  <a:gd name="T0" fmla="*/ 50 w 60"/>
                  <a:gd name="T1" fmla="*/ 22 h 28"/>
                  <a:gd name="T2" fmla="*/ 48 w 60"/>
                  <a:gd name="T3" fmla="*/ 21 h 28"/>
                  <a:gd name="T4" fmla="*/ 46 w 60"/>
                  <a:gd name="T5" fmla="*/ 23 h 28"/>
                  <a:gd name="T6" fmla="*/ 43 w 60"/>
                  <a:gd name="T7" fmla="*/ 22 h 28"/>
                  <a:gd name="T8" fmla="*/ 40 w 60"/>
                  <a:gd name="T9" fmla="*/ 23 h 28"/>
                  <a:gd name="T10" fmla="*/ 24 w 60"/>
                  <a:gd name="T11" fmla="*/ 27 h 28"/>
                  <a:gd name="T12" fmla="*/ 19 w 60"/>
                  <a:gd name="T13" fmla="*/ 28 h 28"/>
                  <a:gd name="T14" fmla="*/ 17 w 60"/>
                  <a:gd name="T15" fmla="*/ 24 h 28"/>
                  <a:gd name="T16" fmla="*/ 24 w 60"/>
                  <a:gd name="T17" fmla="*/ 22 h 28"/>
                  <a:gd name="T18" fmla="*/ 29 w 60"/>
                  <a:gd name="T19" fmla="*/ 22 h 28"/>
                  <a:gd name="T20" fmla="*/ 31 w 60"/>
                  <a:gd name="T21" fmla="*/ 20 h 28"/>
                  <a:gd name="T22" fmla="*/ 24 w 60"/>
                  <a:gd name="T23" fmla="*/ 20 h 28"/>
                  <a:gd name="T24" fmla="*/ 19 w 60"/>
                  <a:gd name="T25" fmla="*/ 21 h 28"/>
                  <a:gd name="T26" fmla="*/ 19 w 60"/>
                  <a:gd name="T27" fmla="*/ 19 h 28"/>
                  <a:gd name="T28" fmla="*/ 12 w 60"/>
                  <a:gd name="T29" fmla="*/ 21 h 28"/>
                  <a:gd name="T30" fmla="*/ 11 w 60"/>
                  <a:gd name="T31" fmla="*/ 22 h 28"/>
                  <a:gd name="T32" fmla="*/ 9 w 60"/>
                  <a:gd name="T33" fmla="*/ 23 h 28"/>
                  <a:gd name="T34" fmla="*/ 5 w 60"/>
                  <a:gd name="T35" fmla="*/ 21 h 28"/>
                  <a:gd name="T36" fmla="*/ 0 w 60"/>
                  <a:gd name="T37" fmla="*/ 20 h 28"/>
                  <a:gd name="T38" fmla="*/ 4 w 60"/>
                  <a:gd name="T39" fmla="*/ 18 h 28"/>
                  <a:gd name="T40" fmla="*/ 9 w 60"/>
                  <a:gd name="T41" fmla="*/ 17 h 28"/>
                  <a:gd name="T42" fmla="*/ 11 w 60"/>
                  <a:gd name="T43" fmla="*/ 16 h 28"/>
                  <a:gd name="T44" fmla="*/ 5 w 60"/>
                  <a:gd name="T45" fmla="*/ 16 h 28"/>
                  <a:gd name="T46" fmla="*/ 4 w 60"/>
                  <a:gd name="T47" fmla="*/ 14 h 28"/>
                  <a:gd name="T48" fmla="*/ 12 w 60"/>
                  <a:gd name="T49" fmla="*/ 13 h 28"/>
                  <a:gd name="T50" fmla="*/ 4 w 60"/>
                  <a:gd name="T51" fmla="*/ 12 h 28"/>
                  <a:gd name="T52" fmla="*/ 13 w 60"/>
                  <a:gd name="T53" fmla="*/ 10 h 28"/>
                  <a:gd name="T54" fmla="*/ 9 w 60"/>
                  <a:gd name="T55" fmla="*/ 8 h 28"/>
                  <a:gd name="T56" fmla="*/ 14 w 60"/>
                  <a:gd name="T57" fmla="*/ 6 h 28"/>
                  <a:gd name="T58" fmla="*/ 17 w 60"/>
                  <a:gd name="T59" fmla="*/ 10 h 28"/>
                  <a:gd name="T60" fmla="*/ 25 w 60"/>
                  <a:gd name="T61" fmla="*/ 11 h 28"/>
                  <a:gd name="T62" fmla="*/ 29 w 60"/>
                  <a:gd name="T63" fmla="*/ 14 h 28"/>
                  <a:gd name="T64" fmla="*/ 32 w 60"/>
                  <a:gd name="T65" fmla="*/ 17 h 28"/>
                  <a:gd name="T66" fmla="*/ 39 w 60"/>
                  <a:gd name="T67" fmla="*/ 16 h 28"/>
                  <a:gd name="T68" fmla="*/ 37 w 60"/>
                  <a:gd name="T69" fmla="*/ 13 h 28"/>
                  <a:gd name="T70" fmla="*/ 38 w 60"/>
                  <a:gd name="T71" fmla="*/ 9 h 28"/>
                  <a:gd name="T72" fmla="*/ 36 w 60"/>
                  <a:gd name="T73" fmla="*/ 8 h 28"/>
                  <a:gd name="T74" fmla="*/ 38 w 60"/>
                  <a:gd name="T75" fmla="*/ 5 h 28"/>
                  <a:gd name="T76" fmla="*/ 43 w 60"/>
                  <a:gd name="T77" fmla="*/ 3 h 28"/>
                  <a:gd name="T78" fmla="*/ 44 w 60"/>
                  <a:gd name="T79" fmla="*/ 7 h 28"/>
                  <a:gd name="T80" fmla="*/ 45 w 60"/>
                  <a:gd name="T81" fmla="*/ 9 h 28"/>
                  <a:gd name="T82" fmla="*/ 44 w 60"/>
                  <a:gd name="T83" fmla="*/ 10 h 28"/>
                  <a:gd name="T84" fmla="*/ 47 w 60"/>
                  <a:gd name="T85" fmla="*/ 11 h 28"/>
                  <a:gd name="T86" fmla="*/ 51 w 60"/>
                  <a:gd name="T87" fmla="*/ 14 h 28"/>
                  <a:gd name="T88" fmla="*/ 53 w 60"/>
                  <a:gd name="T89" fmla="*/ 13 h 28"/>
                  <a:gd name="T90" fmla="*/ 57 w 60"/>
                  <a:gd name="T91" fmla="*/ 12 h 28"/>
                  <a:gd name="T92" fmla="*/ 59 w 60"/>
                  <a:gd name="T93" fmla="*/ 15 h 28"/>
                  <a:gd name="T94" fmla="*/ 58 w 60"/>
                  <a:gd name="T95" fmla="*/ 20 h 28"/>
                  <a:gd name="T96" fmla="*/ 50 w 60"/>
                  <a:gd name="T97" fmla="*/ 22 h 28"/>
                  <a:gd name="T98" fmla="*/ 50 w 60"/>
                  <a:gd name="T9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0" h="28">
                    <a:moveTo>
                      <a:pt x="50" y="22"/>
                    </a:moveTo>
                    <a:cubicBezTo>
                      <a:pt x="49" y="22"/>
                      <a:pt x="49" y="21"/>
                      <a:pt x="48" y="21"/>
                    </a:cubicBezTo>
                    <a:cubicBezTo>
                      <a:pt x="48" y="21"/>
                      <a:pt x="46" y="22"/>
                      <a:pt x="46" y="23"/>
                    </a:cubicBezTo>
                    <a:cubicBezTo>
                      <a:pt x="45" y="23"/>
                      <a:pt x="44" y="23"/>
                      <a:pt x="43" y="22"/>
                    </a:cubicBezTo>
                    <a:cubicBezTo>
                      <a:pt x="42" y="22"/>
                      <a:pt x="41" y="22"/>
                      <a:pt x="40" y="23"/>
                    </a:cubicBezTo>
                    <a:cubicBezTo>
                      <a:pt x="35" y="25"/>
                      <a:pt x="30" y="26"/>
                      <a:pt x="24" y="27"/>
                    </a:cubicBezTo>
                    <a:cubicBezTo>
                      <a:pt x="23" y="27"/>
                      <a:pt x="20" y="28"/>
                      <a:pt x="19" y="28"/>
                    </a:cubicBezTo>
                    <a:cubicBezTo>
                      <a:pt x="17" y="27"/>
                      <a:pt x="13" y="26"/>
                      <a:pt x="17" y="24"/>
                    </a:cubicBezTo>
                    <a:cubicBezTo>
                      <a:pt x="19" y="24"/>
                      <a:pt x="22" y="22"/>
                      <a:pt x="24" y="22"/>
                    </a:cubicBezTo>
                    <a:cubicBezTo>
                      <a:pt x="26" y="22"/>
                      <a:pt x="28" y="22"/>
                      <a:pt x="29" y="22"/>
                    </a:cubicBezTo>
                    <a:cubicBezTo>
                      <a:pt x="29" y="22"/>
                      <a:pt x="32" y="20"/>
                      <a:pt x="31" y="20"/>
                    </a:cubicBezTo>
                    <a:cubicBezTo>
                      <a:pt x="30" y="19"/>
                      <a:pt x="25" y="20"/>
                      <a:pt x="24" y="20"/>
                    </a:cubicBezTo>
                    <a:cubicBezTo>
                      <a:pt x="22" y="21"/>
                      <a:pt x="21" y="21"/>
                      <a:pt x="19" y="21"/>
                    </a:cubicBezTo>
                    <a:cubicBezTo>
                      <a:pt x="17" y="21"/>
                      <a:pt x="19" y="20"/>
                      <a:pt x="19" y="19"/>
                    </a:cubicBezTo>
                    <a:cubicBezTo>
                      <a:pt x="19" y="16"/>
                      <a:pt x="13" y="21"/>
                      <a:pt x="12" y="21"/>
                    </a:cubicBezTo>
                    <a:cubicBezTo>
                      <a:pt x="12" y="21"/>
                      <a:pt x="11" y="22"/>
                      <a:pt x="11" y="22"/>
                    </a:cubicBezTo>
                    <a:cubicBezTo>
                      <a:pt x="9" y="20"/>
                      <a:pt x="9" y="22"/>
                      <a:pt x="9" y="23"/>
                    </a:cubicBezTo>
                    <a:cubicBezTo>
                      <a:pt x="9" y="23"/>
                      <a:pt x="6" y="21"/>
                      <a:pt x="5" y="21"/>
                    </a:cubicBezTo>
                    <a:cubicBezTo>
                      <a:pt x="4" y="21"/>
                      <a:pt x="0" y="22"/>
                      <a:pt x="0" y="20"/>
                    </a:cubicBezTo>
                    <a:cubicBezTo>
                      <a:pt x="0" y="18"/>
                      <a:pt x="2" y="19"/>
                      <a:pt x="4" y="18"/>
                    </a:cubicBezTo>
                    <a:cubicBezTo>
                      <a:pt x="6" y="18"/>
                      <a:pt x="8" y="18"/>
                      <a:pt x="9" y="17"/>
                    </a:cubicBezTo>
                    <a:cubicBezTo>
                      <a:pt x="9" y="17"/>
                      <a:pt x="12" y="16"/>
                      <a:pt x="11" y="16"/>
                    </a:cubicBezTo>
                    <a:cubicBezTo>
                      <a:pt x="9" y="15"/>
                      <a:pt x="6" y="16"/>
                      <a:pt x="5" y="16"/>
                    </a:cubicBezTo>
                    <a:cubicBezTo>
                      <a:pt x="2" y="16"/>
                      <a:pt x="0" y="14"/>
                      <a:pt x="4" y="14"/>
                    </a:cubicBezTo>
                    <a:cubicBezTo>
                      <a:pt x="6" y="14"/>
                      <a:pt x="10" y="13"/>
                      <a:pt x="12" y="13"/>
                    </a:cubicBezTo>
                    <a:cubicBezTo>
                      <a:pt x="11" y="13"/>
                      <a:pt x="4" y="14"/>
                      <a:pt x="4" y="12"/>
                    </a:cubicBezTo>
                    <a:cubicBezTo>
                      <a:pt x="3" y="10"/>
                      <a:pt x="12" y="11"/>
                      <a:pt x="13" y="10"/>
                    </a:cubicBezTo>
                    <a:cubicBezTo>
                      <a:pt x="13" y="10"/>
                      <a:pt x="9" y="9"/>
                      <a:pt x="9" y="8"/>
                    </a:cubicBezTo>
                    <a:cubicBezTo>
                      <a:pt x="8" y="7"/>
                      <a:pt x="14" y="6"/>
                      <a:pt x="14" y="6"/>
                    </a:cubicBezTo>
                    <a:cubicBezTo>
                      <a:pt x="17" y="6"/>
                      <a:pt x="15" y="10"/>
                      <a:pt x="17" y="10"/>
                    </a:cubicBezTo>
                    <a:cubicBezTo>
                      <a:pt x="20" y="10"/>
                      <a:pt x="22" y="10"/>
                      <a:pt x="25" y="11"/>
                    </a:cubicBezTo>
                    <a:cubicBezTo>
                      <a:pt x="26" y="12"/>
                      <a:pt x="28" y="13"/>
                      <a:pt x="29" y="14"/>
                    </a:cubicBezTo>
                    <a:cubicBezTo>
                      <a:pt x="31" y="16"/>
                      <a:pt x="30" y="17"/>
                      <a:pt x="32" y="17"/>
                    </a:cubicBezTo>
                    <a:cubicBezTo>
                      <a:pt x="35" y="17"/>
                      <a:pt x="37" y="17"/>
                      <a:pt x="39" y="16"/>
                    </a:cubicBezTo>
                    <a:cubicBezTo>
                      <a:pt x="43" y="15"/>
                      <a:pt x="37" y="14"/>
                      <a:pt x="37" y="13"/>
                    </a:cubicBezTo>
                    <a:cubicBezTo>
                      <a:pt x="37" y="13"/>
                      <a:pt x="45" y="12"/>
                      <a:pt x="38" y="9"/>
                    </a:cubicBezTo>
                    <a:cubicBezTo>
                      <a:pt x="37" y="9"/>
                      <a:pt x="35" y="9"/>
                      <a:pt x="36" y="8"/>
                    </a:cubicBezTo>
                    <a:cubicBezTo>
                      <a:pt x="37" y="7"/>
                      <a:pt x="38" y="6"/>
                      <a:pt x="38" y="5"/>
                    </a:cubicBezTo>
                    <a:cubicBezTo>
                      <a:pt x="39" y="4"/>
                      <a:pt x="43" y="0"/>
                      <a:pt x="43" y="3"/>
                    </a:cubicBezTo>
                    <a:cubicBezTo>
                      <a:pt x="43" y="4"/>
                      <a:pt x="44" y="5"/>
                      <a:pt x="44" y="7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0"/>
                      <a:pt x="44" y="9"/>
                      <a:pt x="44" y="10"/>
                    </a:cubicBezTo>
                    <a:cubicBezTo>
                      <a:pt x="44" y="12"/>
                      <a:pt x="47" y="10"/>
                      <a:pt x="47" y="11"/>
                    </a:cubicBezTo>
                    <a:cubicBezTo>
                      <a:pt x="47" y="13"/>
                      <a:pt x="50" y="14"/>
                      <a:pt x="51" y="14"/>
                    </a:cubicBezTo>
                    <a:cubicBezTo>
                      <a:pt x="53" y="14"/>
                      <a:pt x="53" y="15"/>
                      <a:pt x="53" y="13"/>
                    </a:cubicBezTo>
                    <a:cubicBezTo>
                      <a:pt x="53" y="11"/>
                      <a:pt x="55" y="11"/>
                      <a:pt x="57" y="12"/>
                    </a:cubicBezTo>
                    <a:cubicBezTo>
                      <a:pt x="58" y="12"/>
                      <a:pt x="60" y="14"/>
                      <a:pt x="59" y="15"/>
                    </a:cubicBezTo>
                    <a:cubicBezTo>
                      <a:pt x="59" y="16"/>
                      <a:pt x="58" y="19"/>
                      <a:pt x="58" y="20"/>
                    </a:cubicBezTo>
                    <a:cubicBezTo>
                      <a:pt x="57" y="21"/>
                      <a:pt x="51" y="22"/>
                      <a:pt x="50" y="22"/>
                    </a:cubicBezTo>
                    <a:cubicBezTo>
                      <a:pt x="48" y="21"/>
                      <a:pt x="51" y="22"/>
                      <a:pt x="50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9" name="Freeform 579">
                <a:extLst>
                  <a:ext uri="{FF2B5EF4-FFF2-40B4-BE49-F238E27FC236}">
                    <a16:creationId xmlns:a16="http://schemas.microsoft.com/office/drawing/2014/main" id="{A2D05F91-ADF6-2A49-9C37-D0BE2C1E0F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3064" y="3018939"/>
                <a:ext cx="104549" cy="73757"/>
              </a:xfrm>
              <a:custGeom>
                <a:avLst/>
                <a:gdLst>
                  <a:gd name="T0" fmla="*/ 9 w 10"/>
                  <a:gd name="T1" fmla="*/ 1 h 7"/>
                  <a:gd name="T2" fmla="*/ 0 w 10"/>
                  <a:gd name="T3" fmla="*/ 5 h 7"/>
                  <a:gd name="T4" fmla="*/ 6 w 10"/>
                  <a:gd name="T5" fmla="*/ 5 h 7"/>
                  <a:gd name="T6" fmla="*/ 9 w 10"/>
                  <a:gd name="T7" fmla="*/ 1 h 7"/>
                  <a:gd name="T8" fmla="*/ 9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9" y="1"/>
                    </a:moveTo>
                    <a:cubicBezTo>
                      <a:pt x="8" y="1"/>
                      <a:pt x="0" y="5"/>
                      <a:pt x="0" y="5"/>
                    </a:cubicBezTo>
                    <a:cubicBezTo>
                      <a:pt x="2" y="6"/>
                      <a:pt x="5" y="7"/>
                      <a:pt x="6" y="5"/>
                    </a:cubicBezTo>
                    <a:cubicBezTo>
                      <a:pt x="7" y="4"/>
                      <a:pt x="9" y="0"/>
                      <a:pt x="9" y="1"/>
                    </a:cubicBezTo>
                    <a:cubicBezTo>
                      <a:pt x="7" y="1"/>
                      <a:pt x="10" y="0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0" name="Freeform 580">
                <a:extLst>
                  <a:ext uri="{FF2B5EF4-FFF2-40B4-BE49-F238E27FC236}">
                    <a16:creationId xmlns:a16="http://schemas.microsoft.com/office/drawing/2014/main" id="{2F4ED7DF-2829-BE46-B3AA-466BD8E1AC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47" y="2856674"/>
                <a:ext cx="376377" cy="184395"/>
              </a:xfrm>
              <a:custGeom>
                <a:avLst/>
                <a:gdLst>
                  <a:gd name="T0" fmla="*/ 30 w 37"/>
                  <a:gd name="T1" fmla="*/ 12 h 17"/>
                  <a:gd name="T2" fmla="*/ 27 w 37"/>
                  <a:gd name="T3" fmla="*/ 13 h 17"/>
                  <a:gd name="T4" fmla="*/ 26 w 37"/>
                  <a:gd name="T5" fmla="*/ 10 h 17"/>
                  <a:gd name="T6" fmla="*/ 23 w 37"/>
                  <a:gd name="T7" fmla="*/ 8 h 17"/>
                  <a:gd name="T8" fmla="*/ 22 w 37"/>
                  <a:gd name="T9" fmla="*/ 10 h 17"/>
                  <a:gd name="T10" fmla="*/ 21 w 37"/>
                  <a:gd name="T11" fmla="*/ 9 h 17"/>
                  <a:gd name="T12" fmla="*/ 20 w 37"/>
                  <a:gd name="T13" fmla="*/ 13 h 17"/>
                  <a:gd name="T14" fmla="*/ 17 w 37"/>
                  <a:gd name="T15" fmla="*/ 14 h 17"/>
                  <a:gd name="T16" fmla="*/ 16 w 37"/>
                  <a:gd name="T17" fmla="*/ 16 h 17"/>
                  <a:gd name="T18" fmla="*/ 12 w 37"/>
                  <a:gd name="T19" fmla="*/ 17 h 17"/>
                  <a:gd name="T20" fmla="*/ 10 w 37"/>
                  <a:gd name="T21" fmla="*/ 15 h 17"/>
                  <a:gd name="T22" fmla="*/ 5 w 37"/>
                  <a:gd name="T23" fmla="*/ 16 h 17"/>
                  <a:gd name="T24" fmla="*/ 1 w 37"/>
                  <a:gd name="T25" fmla="*/ 17 h 17"/>
                  <a:gd name="T26" fmla="*/ 2 w 37"/>
                  <a:gd name="T27" fmla="*/ 13 h 17"/>
                  <a:gd name="T28" fmla="*/ 0 w 37"/>
                  <a:gd name="T29" fmla="*/ 14 h 17"/>
                  <a:gd name="T30" fmla="*/ 6 w 37"/>
                  <a:gd name="T31" fmla="*/ 12 h 17"/>
                  <a:gd name="T32" fmla="*/ 9 w 37"/>
                  <a:gd name="T33" fmla="*/ 10 h 17"/>
                  <a:gd name="T34" fmla="*/ 13 w 37"/>
                  <a:gd name="T35" fmla="*/ 7 h 17"/>
                  <a:gd name="T36" fmla="*/ 18 w 37"/>
                  <a:gd name="T37" fmla="*/ 3 h 17"/>
                  <a:gd name="T38" fmla="*/ 24 w 37"/>
                  <a:gd name="T39" fmla="*/ 3 h 17"/>
                  <a:gd name="T40" fmla="*/ 30 w 37"/>
                  <a:gd name="T41" fmla="*/ 3 h 17"/>
                  <a:gd name="T42" fmla="*/ 32 w 37"/>
                  <a:gd name="T43" fmla="*/ 0 h 17"/>
                  <a:gd name="T44" fmla="*/ 36 w 37"/>
                  <a:gd name="T45" fmla="*/ 2 h 17"/>
                  <a:gd name="T46" fmla="*/ 34 w 37"/>
                  <a:gd name="T47" fmla="*/ 4 h 17"/>
                  <a:gd name="T48" fmla="*/ 34 w 37"/>
                  <a:gd name="T49" fmla="*/ 7 h 17"/>
                  <a:gd name="T50" fmla="*/ 35 w 37"/>
                  <a:gd name="T51" fmla="*/ 9 h 17"/>
                  <a:gd name="T52" fmla="*/ 31 w 37"/>
                  <a:gd name="T53" fmla="*/ 10 h 17"/>
                  <a:gd name="T54" fmla="*/ 30 w 37"/>
                  <a:gd name="T55" fmla="*/ 12 h 17"/>
                  <a:gd name="T56" fmla="*/ 30 w 37"/>
                  <a:gd name="T5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17">
                    <a:moveTo>
                      <a:pt x="30" y="12"/>
                    </a:moveTo>
                    <a:cubicBezTo>
                      <a:pt x="29" y="13"/>
                      <a:pt x="27" y="13"/>
                      <a:pt x="27" y="13"/>
                    </a:cubicBezTo>
                    <a:cubicBezTo>
                      <a:pt x="24" y="13"/>
                      <a:pt x="25" y="11"/>
                      <a:pt x="26" y="10"/>
                    </a:cubicBezTo>
                    <a:cubicBezTo>
                      <a:pt x="27" y="8"/>
                      <a:pt x="24" y="7"/>
                      <a:pt x="23" y="8"/>
                    </a:cubicBezTo>
                    <a:cubicBezTo>
                      <a:pt x="23" y="9"/>
                      <a:pt x="23" y="10"/>
                      <a:pt x="22" y="10"/>
                    </a:cubicBezTo>
                    <a:cubicBezTo>
                      <a:pt x="22" y="10"/>
                      <a:pt x="21" y="10"/>
                      <a:pt x="21" y="9"/>
                    </a:cubicBezTo>
                    <a:cubicBezTo>
                      <a:pt x="20" y="10"/>
                      <a:pt x="21" y="12"/>
                      <a:pt x="20" y="13"/>
                    </a:cubicBezTo>
                    <a:cubicBezTo>
                      <a:pt x="19" y="15"/>
                      <a:pt x="18" y="13"/>
                      <a:pt x="17" y="14"/>
                    </a:cubicBezTo>
                    <a:cubicBezTo>
                      <a:pt x="16" y="14"/>
                      <a:pt x="17" y="16"/>
                      <a:pt x="16" y="16"/>
                    </a:cubicBezTo>
                    <a:cubicBezTo>
                      <a:pt x="16" y="17"/>
                      <a:pt x="13" y="17"/>
                      <a:pt x="12" y="17"/>
                    </a:cubicBezTo>
                    <a:cubicBezTo>
                      <a:pt x="11" y="16"/>
                      <a:pt x="11" y="14"/>
                      <a:pt x="10" y="15"/>
                    </a:cubicBezTo>
                    <a:cubicBezTo>
                      <a:pt x="8" y="16"/>
                      <a:pt x="7" y="16"/>
                      <a:pt x="5" y="16"/>
                    </a:cubicBezTo>
                    <a:cubicBezTo>
                      <a:pt x="4" y="16"/>
                      <a:pt x="2" y="17"/>
                      <a:pt x="1" y="17"/>
                    </a:cubicBezTo>
                    <a:cubicBezTo>
                      <a:pt x="0" y="17"/>
                      <a:pt x="3" y="14"/>
                      <a:pt x="2" y="13"/>
                    </a:cubicBezTo>
                    <a:cubicBezTo>
                      <a:pt x="2" y="13"/>
                      <a:pt x="1" y="14"/>
                      <a:pt x="0" y="14"/>
                    </a:cubicBezTo>
                    <a:cubicBezTo>
                      <a:pt x="0" y="13"/>
                      <a:pt x="5" y="12"/>
                      <a:pt x="6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11" y="8"/>
                      <a:pt x="12" y="8"/>
                      <a:pt x="13" y="7"/>
                    </a:cubicBezTo>
                    <a:cubicBezTo>
                      <a:pt x="15" y="5"/>
                      <a:pt x="16" y="3"/>
                      <a:pt x="18" y="3"/>
                    </a:cubicBezTo>
                    <a:cubicBezTo>
                      <a:pt x="20" y="2"/>
                      <a:pt x="22" y="2"/>
                      <a:pt x="24" y="3"/>
                    </a:cubicBezTo>
                    <a:cubicBezTo>
                      <a:pt x="26" y="3"/>
                      <a:pt x="29" y="4"/>
                      <a:pt x="30" y="3"/>
                    </a:cubicBezTo>
                    <a:cubicBezTo>
                      <a:pt x="31" y="2"/>
                      <a:pt x="30" y="0"/>
                      <a:pt x="32" y="0"/>
                    </a:cubicBezTo>
                    <a:cubicBezTo>
                      <a:pt x="32" y="0"/>
                      <a:pt x="36" y="1"/>
                      <a:pt x="36" y="2"/>
                    </a:cubicBezTo>
                    <a:cubicBezTo>
                      <a:pt x="37" y="2"/>
                      <a:pt x="34" y="3"/>
                      <a:pt x="34" y="4"/>
                    </a:cubicBezTo>
                    <a:cubicBezTo>
                      <a:pt x="34" y="5"/>
                      <a:pt x="37" y="6"/>
                      <a:pt x="34" y="7"/>
                    </a:cubicBezTo>
                    <a:cubicBezTo>
                      <a:pt x="33" y="8"/>
                      <a:pt x="36" y="9"/>
                      <a:pt x="35" y="9"/>
                    </a:cubicBezTo>
                    <a:cubicBezTo>
                      <a:pt x="33" y="10"/>
                      <a:pt x="32" y="10"/>
                      <a:pt x="31" y="10"/>
                    </a:cubicBezTo>
                    <a:cubicBezTo>
                      <a:pt x="31" y="11"/>
                      <a:pt x="31" y="11"/>
                      <a:pt x="30" y="12"/>
                    </a:cubicBezTo>
                    <a:cubicBezTo>
                      <a:pt x="29" y="13"/>
                      <a:pt x="31" y="11"/>
                      <a:pt x="30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1" name="Freeform 581">
                <a:extLst>
                  <a:ext uri="{FF2B5EF4-FFF2-40B4-BE49-F238E27FC236}">
                    <a16:creationId xmlns:a16="http://schemas.microsoft.com/office/drawing/2014/main" id="{90591068-35BF-A141-885C-E1727046B7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9589" y="2930426"/>
                <a:ext cx="80154" cy="22128"/>
              </a:xfrm>
              <a:custGeom>
                <a:avLst/>
                <a:gdLst>
                  <a:gd name="T0" fmla="*/ 6 w 8"/>
                  <a:gd name="T1" fmla="*/ 2 h 2"/>
                  <a:gd name="T2" fmla="*/ 3 w 8"/>
                  <a:gd name="T3" fmla="*/ 0 h 2"/>
                  <a:gd name="T4" fmla="*/ 6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6" y="2"/>
                    </a:moveTo>
                    <a:cubicBezTo>
                      <a:pt x="4" y="2"/>
                      <a:pt x="0" y="1"/>
                      <a:pt x="3" y="0"/>
                    </a:cubicBezTo>
                    <a:cubicBezTo>
                      <a:pt x="5" y="0"/>
                      <a:pt x="8" y="2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2" name="Freeform 582">
                <a:extLst>
                  <a:ext uri="{FF2B5EF4-FFF2-40B4-BE49-F238E27FC236}">
                    <a16:creationId xmlns:a16="http://schemas.microsoft.com/office/drawing/2014/main" id="{039A3C8A-736A-F94F-92A4-65B16EC433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9289" y="2779230"/>
                <a:ext cx="216069" cy="106947"/>
              </a:xfrm>
              <a:custGeom>
                <a:avLst/>
                <a:gdLst>
                  <a:gd name="T0" fmla="*/ 7 w 21"/>
                  <a:gd name="T1" fmla="*/ 9 h 10"/>
                  <a:gd name="T2" fmla="*/ 2 w 21"/>
                  <a:gd name="T3" fmla="*/ 4 h 10"/>
                  <a:gd name="T4" fmla="*/ 9 w 21"/>
                  <a:gd name="T5" fmla="*/ 2 h 10"/>
                  <a:gd name="T6" fmla="*/ 17 w 21"/>
                  <a:gd name="T7" fmla="*/ 0 h 10"/>
                  <a:gd name="T8" fmla="*/ 19 w 21"/>
                  <a:gd name="T9" fmla="*/ 2 h 10"/>
                  <a:gd name="T10" fmla="*/ 14 w 21"/>
                  <a:gd name="T11" fmla="*/ 4 h 10"/>
                  <a:gd name="T12" fmla="*/ 15 w 21"/>
                  <a:gd name="T13" fmla="*/ 7 h 10"/>
                  <a:gd name="T14" fmla="*/ 7 w 21"/>
                  <a:gd name="T15" fmla="*/ 9 h 10"/>
                  <a:gd name="T16" fmla="*/ 7 w 21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0">
                    <a:moveTo>
                      <a:pt x="7" y="9"/>
                    </a:moveTo>
                    <a:cubicBezTo>
                      <a:pt x="6" y="9"/>
                      <a:pt x="0" y="6"/>
                      <a:pt x="2" y="4"/>
                    </a:cubicBezTo>
                    <a:cubicBezTo>
                      <a:pt x="4" y="2"/>
                      <a:pt x="7" y="2"/>
                      <a:pt x="9" y="2"/>
                    </a:cubicBezTo>
                    <a:cubicBezTo>
                      <a:pt x="12" y="1"/>
                      <a:pt x="15" y="0"/>
                      <a:pt x="17" y="0"/>
                    </a:cubicBezTo>
                    <a:cubicBezTo>
                      <a:pt x="18" y="0"/>
                      <a:pt x="21" y="1"/>
                      <a:pt x="19" y="2"/>
                    </a:cubicBezTo>
                    <a:cubicBezTo>
                      <a:pt x="18" y="3"/>
                      <a:pt x="15" y="2"/>
                      <a:pt x="14" y="4"/>
                    </a:cubicBezTo>
                    <a:cubicBezTo>
                      <a:pt x="14" y="4"/>
                      <a:pt x="19" y="6"/>
                      <a:pt x="15" y="7"/>
                    </a:cubicBezTo>
                    <a:cubicBezTo>
                      <a:pt x="13" y="8"/>
                      <a:pt x="10" y="10"/>
                      <a:pt x="7" y="9"/>
                    </a:cubicBezTo>
                    <a:cubicBezTo>
                      <a:pt x="5" y="9"/>
                      <a:pt x="9" y="10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3" name="Freeform 583">
                <a:extLst>
                  <a:ext uri="{FF2B5EF4-FFF2-40B4-BE49-F238E27FC236}">
                    <a16:creationId xmlns:a16="http://schemas.microsoft.com/office/drawing/2014/main" id="{F6E6CB0B-13B9-304C-A3F2-FFD3F7BFAF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8678" y="2801354"/>
                <a:ext cx="80154" cy="44255"/>
              </a:xfrm>
              <a:custGeom>
                <a:avLst/>
                <a:gdLst>
                  <a:gd name="T0" fmla="*/ 6 w 8"/>
                  <a:gd name="T1" fmla="*/ 4 h 4"/>
                  <a:gd name="T2" fmla="*/ 3 w 8"/>
                  <a:gd name="T3" fmla="*/ 0 h 4"/>
                  <a:gd name="T4" fmla="*/ 6 w 8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6" y="4"/>
                    </a:moveTo>
                    <a:cubicBezTo>
                      <a:pt x="4" y="4"/>
                      <a:pt x="0" y="0"/>
                      <a:pt x="3" y="0"/>
                    </a:cubicBezTo>
                    <a:cubicBezTo>
                      <a:pt x="6" y="0"/>
                      <a:pt x="8" y="3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4" name="Freeform 584">
                <a:extLst>
                  <a:ext uri="{FF2B5EF4-FFF2-40B4-BE49-F238E27FC236}">
                    <a16:creationId xmlns:a16="http://schemas.microsoft.com/office/drawing/2014/main" id="{A93E9A40-3186-4740-A571-19634C8B45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199" y="2701782"/>
                <a:ext cx="216069" cy="77445"/>
              </a:xfrm>
              <a:custGeom>
                <a:avLst/>
                <a:gdLst>
                  <a:gd name="T0" fmla="*/ 1 w 21"/>
                  <a:gd name="T1" fmla="*/ 5 h 7"/>
                  <a:gd name="T2" fmla="*/ 4 w 21"/>
                  <a:gd name="T3" fmla="*/ 4 h 7"/>
                  <a:gd name="T4" fmla="*/ 9 w 21"/>
                  <a:gd name="T5" fmla="*/ 1 h 7"/>
                  <a:gd name="T6" fmla="*/ 18 w 21"/>
                  <a:gd name="T7" fmla="*/ 3 h 7"/>
                  <a:gd name="T8" fmla="*/ 11 w 21"/>
                  <a:gd name="T9" fmla="*/ 6 h 7"/>
                  <a:gd name="T10" fmla="*/ 6 w 21"/>
                  <a:gd name="T11" fmla="*/ 6 h 7"/>
                  <a:gd name="T12" fmla="*/ 1 w 21"/>
                  <a:gd name="T13" fmla="*/ 5 h 7"/>
                  <a:gd name="T14" fmla="*/ 1 w 21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7">
                    <a:moveTo>
                      <a:pt x="1" y="5"/>
                    </a:moveTo>
                    <a:cubicBezTo>
                      <a:pt x="0" y="5"/>
                      <a:pt x="3" y="4"/>
                      <a:pt x="4" y="4"/>
                    </a:cubicBezTo>
                    <a:cubicBezTo>
                      <a:pt x="6" y="3"/>
                      <a:pt x="7" y="2"/>
                      <a:pt x="9" y="1"/>
                    </a:cubicBezTo>
                    <a:cubicBezTo>
                      <a:pt x="12" y="0"/>
                      <a:pt x="15" y="1"/>
                      <a:pt x="18" y="3"/>
                    </a:cubicBezTo>
                    <a:cubicBezTo>
                      <a:pt x="21" y="6"/>
                      <a:pt x="12" y="6"/>
                      <a:pt x="11" y="6"/>
                    </a:cubicBezTo>
                    <a:cubicBezTo>
                      <a:pt x="9" y="6"/>
                      <a:pt x="8" y="7"/>
                      <a:pt x="6" y="6"/>
                    </a:cubicBezTo>
                    <a:cubicBezTo>
                      <a:pt x="4" y="5"/>
                      <a:pt x="2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5" name="Freeform 585">
                <a:extLst>
                  <a:ext uri="{FF2B5EF4-FFF2-40B4-BE49-F238E27FC236}">
                    <a16:creationId xmlns:a16="http://schemas.microsoft.com/office/drawing/2014/main" id="{9F46AB37-20CE-EC4A-A95A-8D1C92598D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22942" y="2930426"/>
                <a:ext cx="285766" cy="206523"/>
              </a:xfrm>
              <a:custGeom>
                <a:avLst/>
                <a:gdLst>
                  <a:gd name="T0" fmla="*/ 22 w 28"/>
                  <a:gd name="T1" fmla="*/ 19 h 19"/>
                  <a:gd name="T2" fmla="*/ 15 w 28"/>
                  <a:gd name="T3" fmla="*/ 19 h 19"/>
                  <a:gd name="T4" fmla="*/ 15 w 28"/>
                  <a:gd name="T5" fmla="*/ 17 h 19"/>
                  <a:gd name="T6" fmla="*/ 12 w 28"/>
                  <a:gd name="T7" fmla="*/ 15 h 19"/>
                  <a:gd name="T8" fmla="*/ 17 w 28"/>
                  <a:gd name="T9" fmla="*/ 13 h 19"/>
                  <a:gd name="T10" fmla="*/ 16 w 28"/>
                  <a:gd name="T11" fmla="*/ 12 h 19"/>
                  <a:gd name="T12" fmla="*/ 9 w 28"/>
                  <a:gd name="T13" fmla="*/ 13 h 19"/>
                  <a:gd name="T14" fmla="*/ 2 w 28"/>
                  <a:gd name="T15" fmla="*/ 13 h 19"/>
                  <a:gd name="T16" fmla="*/ 1 w 28"/>
                  <a:gd name="T17" fmla="*/ 12 h 19"/>
                  <a:gd name="T18" fmla="*/ 7 w 28"/>
                  <a:gd name="T19" fmla="*/ 10 h 19"/>
                  <a:gd name="T20" fmla="*/ 4 w 28"/>
                  <a:gd name="T21" fmla="*/ 8 h 19"/>
                  <a:gd name="T22" fmla="*/ 7 w 28"/>
                  <a:gd name="T23" fmla="*/ 6 h 19"/>
                  <a:gd name="T24" fmla="*/ 3 w 28"/>
                  <a:gd name="T25" fmla="*/ 6 h 19"/>
                  <a:gd name="T26" fmla="*/ 7 w 28"/>
                  <a:gd name="T27" fmla="*/ 4 h 19"/>
                  <a:gd name="T28" fmla="*/ 13 w 28"/>
                  <a:gd name="T29" fmla="*/ 8 h 19"/>
                  <a:gd name="T30" fmla="*/ 16 w 28"/>
                  <a:gd name="T31" fmla="*/ 9 h 19"/>
                  <a:gd name="T32" fmla="*/ 13 w 28"/>
                  <a:gd name="T33" fmla="*/ 7 h 19"/>
                  <a:gd name="T34" fmla="*/ 14 w 28"/>
                  <a:gd name="T35" fmla="*/ 5 h 19"/>
                  <a:gd name="T36" fmla="*/ 11 w 28"/>
                  <a:gd name="T37" fmla="*/ 4 h 19"/>
                  <a:gd name="T38" fmla="*/ 11 w 28"/>
                  <a:gd name="T39" fmla="*/ 2 h 19"/>
                  <a:gd name="T40" fmla="*/ 7 w 28"/>
                  <a:gd name="T41" fmla="*/ 3 h 19"/>
                  <a:gd name="T42" fmla="*/ 13 w 28"/>
                  <a:gd name="T43" fmla="*/ 1 h 19"/>
                  <a:gd name="T44" fmla="*/ 12 w 28"/>
                  <a:gd name="T45" fmla="*/ 2 h 19"/>
                  <a:gd name="T46" fmla="*/ 15 w 28"/>
                  <a:gd name="T47" fmla="*/ 3 h 19"/>
                  <a:gd name="T48" fmla="*/ 21 w 28"/>
                  <a:gd name="T49" fmla="*/ 2 h 19"/>
                  <a:gd name="T50" fmla="*/ 26 w 28"/>
                  <a:gd name="T51" fmla="*/ 8 h 19"/>
                  <a:gd name="T52" fmla="*/ 27 w 28"/>
                  <a:gd name="T53" fmla="*/ 12 h 19"/>
                  <a:gd name="T54" fmla="*/ 26 w 28"/>
                  <a:gd name="T55" fmla="*/ 14 h 19"/>
                  <a:gd name="T56" fmla="*/ 26 w 28"/>
                  <a:gd name="T57" fmla="*/ 17 h 19"/>
                  <a:gd name="T58" fmla="*/ 22 w 28"/>
                  <a:gd name="T5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19">
                    <a:moveTo>
                      <a:pt x="22" y="19"/>
                    </a:moveTo>
                    <a:cubicBezTo>
                      <a:pt x="20" y="19"/>
                      <a:pt x="17" y="19"/>
                      <a:pt x="15" y="19"/>
                    </a:cubicBezTo>
                    <a:cubicBezTo>
                      <a:pt x="12" y="19"/>
                      <a:pt x="15" y="18"/>
                      <a:pt x="15" y="17"/>
                    </a:cubicBezTo>
                    <a:cubicBezTo>
                      <a:pt x="16" y="16"/>
                      <a:pt x="11" y="16"/>
                      <a:pt x="12" y="15"/>
                    </a:cubicBezTo>
                    <a:cubicBezTo>
                      <a:pt x="13" y="14"/>
                      <a:pt x="15" y="13"/>
                      <a:pt x="17" y="13"/>
                    </a:cubicBezTo>
                    <a:cubicBezTo>
                      <a:pt x="18" y="12"/>
                      <a:pt x="17" y="12"/>
                      <a:pt x="16" y="12"/>
                    </a:cubicBezTo>
                    <a:cubicBezTo>
                      <a:pt x="14" y="11"/>
                      <a:pt x="12" y="12"/>
                      <a:pt x="9" y="13"/>
                    </a:cubicBezTo>
                    <a:cubicBezTo>
                      <a:pt x="7" y="13"/>
                      <a:pt x="5" y="13"/>
                      <a:pt x="2" y="13"/>
                    </a:cubicBezTo>
                    <a:cubicBezTo>
                      <a:pt x="2" y="14"/>
                      <a:pt x="0" y="14"/>
                      <a:pt x="1" y="12"/>
                    </a:cubicBezTo>
                    <a:cubicBezTo>
                      <a:pt x="3" y="10"/>
                      <a:pt x="5" y="11"/>
                      <a:pt x="7" y="10"/>
                    </a:cubicBezTo>
                    <a:cubicBezTo>
                      <a:pt x="11" y="9"/>
                      <a:pt x="4" y="9"/>
                      <a:pt x="4" y="8"/>
                    </a:cubicBezTo>
                    <a:cubicBezTo>
                      <a:pt x="3" y="8"/>
                      <a:pt x="7" y="6"/>
                      <a:pt x="7" y="6"/>
                    </a:cubicBezTo>
                    <a:cubicBezTo>
                      <a:pt x="7" y="6"/>
                      <a:pt x="4" y="6"/>
                      <a:pt x="3" y="6"/>
                    </a:cubicBezTo>
                    <a:cubicBezTo>
                      <a:pt x="3" y="5"/>
                      <a:pt x="6" y="4"/>
                      <a:pt x="7" y="4"/>
                    </a:cubicBezTo>
                    <a:cubicBezTo>
                      <a:pt x="9" y="4"/>
                      <a:pt x="11" y="7"/>
                      <a:pt x="13" y="8"/>
                    </a:cubicBezTo>
                    <a:cubicBezTo>
                      <a:pt x="14" y="8"/>
                      <a:pt x="15" y="10"/>
                      <a:pt x="16" y="9"/>
                    </a:cubicBezTo>
                    <a:cubicBezTo>
                      <a:pt x="19" y="7"/>
                      <a:pt x="13" y="7"/>
                      <a:pt x="13" y="7"/>
                    </a:cubicBezTo>
                    <a:cubicBezTo>
                      <a:pt x="14" y="7"/>
                      <a:pt x="18" y="6"/>
                      <a:pt x="14" y="5"/>
                    </a:cubicBezTo>
                    <a:cubicBezTo>
                      <a:pt x="13" y="5"/>
                      <a:pt x="12" y="5"/>
                      <a:pt x="11" y="4"/>
                    </a:cubicBezTo>
                    <a:cubicBezTo>
                      <a:pt x="9" y="3"/>
                      <a:pt x="11" y="3"/>
                      <a:pt x="11" y="2"/>
                    </a:cubicBezTo>
                    <a:cubicBezTo>
                      <a:pt x="10" y="2"/>
                      <a:pt x="7" y="3"/>
                      <a:pt x="7" y="3"/>
                    </a:cubicBezTo>
                    <a:cubicBezTo>
                      <a:pt x="6" y="2"/>
                      <a:pt x="13" y="1"/>
                      <a:pt x="13" y="1"/>
                    </a:cubicBezTo>
                    <a:cubicBezTo>
                      <a:pt x="13" y="1"/>
                      <a:pt x="12" y="2"/>
                      <a:pt x="12" y="2"/>
                    </a:cubicBezTo>
                    <a:cubicBezTo>
                      <a:pt x="11" y="3"/>
                      <a:pt x="14" y="3"/>
                      <a:pt x="15" y="3"/>
                    </a:cubicBezTo>
                    <a:cubicBezTo>
                      <a:pt x="18" y="4"/>
                      <a:pt x="19" y="4"/>
                      <a:pt x="21" y="2"/>
                    </a:cubicBezTo>
                    <a:cubicBezTo>
                      <a:pt x="24" y="0"/>
                      <a:pt x="27" y="6"/>
                      <a:pt x="26" y="8"/>
                    </a:cubicBezTo>
                    <a:cubicBezTo>
                      <a:pt x="26" y="10"/>
                      <a:pt x="26" y="11"/>
                      <a:pt x="27" y="12"/>
                    </a:cubicBezTo>
                    <a:cubicBezTo>
                      <a:pt x="28" y="14"/>
                      <a:pt x="28" y="15"/>
                      <a:pt x="26" y="14"/>
                    </a:cubicBezTo>
                    <a:cubicBezTo>
                      <a:pt x="24" y="12"/>
                      <a:pt x="25" y="16"/>
                      <a:pt x="26" y="17"/>
                    </a:cubicBezTo>
                    <a:cubicBezTo>
                      <a:pt x="27" y="18"/>
                      <a:pt x="23" y="19"/>
                      <a:pt x="22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6" name="Freeform 586">
                <a:extLst>
                  <a:ext uri="{FF2B5EF4-FFF2-40B4-BE49-F238E27FC236}">
                    <a16:creationId xmlns:a16="http://schemas.microsoft.com/office/drawing/2014/main" id="{21759184-51C7-B54C-BE0C-60964BE01F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1579" y="3030002"/>
                <a:ext cx="90610" cy="29502"/>
              </a:xfrm>
              <a:custGeom>
                <a:avLst/>
                <a:gdLst>
                  <a:gd name="T0" fmla="*/ 1 w 9"/>
                  <a:gd name="T1" fmla="*/ 3 h 3"/>
                  <a:gd name="T2" fmla="*/ 7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4" y="2"/>
                      <a:pt x="9" y="0"/>
                      <a:pt x="7" y="0"/>
                    </a:cubicBezTo>
                    <a:cubicBezTo>
                      <a:pt x="4" y="0"/>
                      <a:pt x="0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7" name="Freeform 587">
                <a:extLst>
                  <a:ext uri="{FF2B5EF4-FFF2-40B4-BE49-F238E27FC236}">
                    <a16:creationId xmlns:a16="http://schemas.microsoft.com/office/drawing/2014/main" id="{591FFE7F-AC9B-E94E-801B-C6F9B6205D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0669" y="3018939"/>
                <a:ext cx="83638" cy="22128"/>
              </a:xfrm>
              <a:custGeom>
                <a:avLst/>
                <a:gdLst>
                  <a:gd name="T0" fmla="*/ 1 w 8"/>
                  <a:gd name="T1" fmla="*/ 2 h 2"/>
                  <a:gd name="T2" fmla="*/ 6 w 8"/>
                  <a:gd name="T3" fmla="*/ 0 h 2"/>
                  <a:gd name="T4" fmla="*/ 1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1" y="2"/>
                    </a:moveTo>
                    <a:cubicBezTo>
                      <a:pt x="0" y="2"/>
                      <a:pt x="4" y="0"/>
                      <a:pt x="6" y="0"/>
                    </a:cubicBezTo>
                    <a:cubicBezTo>
                      <a:pt x="8" y="0"/>
                      <a:pt x="4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8" name="Freeform 588">
                <a:extLst>
                  <a:ext uri="{FF2B5EF4-FFF2-40B4-BE49-F238E27FC236}">
                    <a16:creationId xmlns:a16="http://schemas.microsoft.com/office/drawing/2014/main" id="{4B6211C1-A500-5546-9B2A-7F8A3F6CDF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28849" y="2985746"/>
                <a:ext cx="104549" cy="55320"/>
              </a:xfrm>
              <a:custGeom>
                <a:avLst/>
                <a:gdLst>
                  <a:gd name="T0" fmla="*/ 2 w 10"/>
                  <a:gd name="T1" fmla="*/ 3 h 5"/>
                  <a:gd name="T2" fmla="*/ 10 w 10"/>
                  <a:gd name="T3" fmla="*/ 1 h 5"/>
                  <a:gd name="T4" fmla="*/ 2 w 10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5">
                    <a:moveTo>
                      <a:pt x="2" y="3"/>
                    </a:moveTo>
                    <a:cubicBezTo>
                      <a:pt x="0" y="2"/>
                      <a:pt x="10" y="0"/>
                      <a:pt x="10" y="1"/>
                    </a:cubicBezTo>
                    <a:cubicBezTo>
                      <a:pt x="10" y="2"/>
                      <a:pt x="6" y="5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9" name="Freeform 589">
                <a:extLst>
                  <a:ext uri="{FF2B5EF4-FFF2-40B4-BE49-F238E27FC236}">
                    <a16:creationId xmlns:a16="http://schemas.microsoft.com/office/drawing/2014/main" id="{B433DC4B-5FFA-7048-92F0-B842C7CF6D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39306" y="2941494"/>
                <a:ext cx="73184" cy="55320"/>
              </a:xfrm>
              <a:custGeom>
                <a:avLst/>
                <a:gdLst>
                  <a:gd name="T0" fmla="*/ 1 w 7"/>
                  <a:gd name="T1" fmla="*/ 5 h 5"/>
                  <a:gd name="T2" fmla="*/ 0 w 7"/>
                  <a:gd name="T3" fmla="*/ 1 h 5"/>
                  <a:gd name="T4" fmla="*/ 4 w 7"/>
                  <a:gd name="T5" fmla="*/ 2 h 5"/>
                  <a:gd name="T6" fmla="*/ 7 w 7"/>
                  <a:gd name="T7" fmla="*/ 4 h 5"/>
                  <a:gd name="T8" fmla="*/ 1 w 7"/>
                  <a:gd name="T9" fmla="*/ 5 h 5"/>
                  <a:gd name="T10" fmla="*/ 1 w 7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1" y="5"/>
                    </a:move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ubicBezTo>
                      <a:pt x="4" y="2"/>
                      <a:pt x="7" y="3"/>
                      <a:pt x="7" y="4"/>
                    </a:cubicBezTo>
                    <a:cubicBezTo>
                      <a:pt x="7" y="4"/>
                      <a:pt x="2" y="5"/>
                      <a:pt x="1" y="5"/>
                    </a:cubicBezTo>
                    <a:cubicBezTo>
                      <a:pt x="0" y="4"/>
                      <a:pt x="4" y="5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0" name="Freeform 590">
                <a:extLst>
                  <a:ext uri="{FF2B5EF4-FFF2-40B4-BE49-F238E27FC236}">
                    <a16:creationId xmlns:a16="http://schemas.microsoft.com/office/drawing/2014/main" id="{7178776D-7714-0C48-9FCC-5B81215CEE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8241" y="2812416"/>
                <a:ext cx="121974" cy="95888"/>
              </a:xfrm>
              <a:custGeom>
                <a:avLst/>
                <a:gdLst>
                  <a:gd name="T0" fmla="*/ 8 w 12"/>
                  <a:gd name="T1" fmla="*/ 8 h 9"/>
                  <a:gd name="T2" fmla="*/ 3 w 12"/>
                  <a:gd name="T3" fmla="*/ 1 h 9"/>
                  <a:gd name="T4" fmla="*/ 8 w 12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8" y="8"/>
                    </a:moveTo>
                    <a:cubicBezTo>
                      <a:pt x="6" y="9"/>
                      <a:pt x="0" y="0"/>
                      <a:pt x="3" y="1"/>
                    </a:cubicBezTo>
                    <a:cubicBezTo>
                      <a:pt x="6" y="3"/>
                      <a:pt x="12" y="8"/>
                      <a:pt x="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1" name="Freeform 591">
                <a:extLst>
                  <a:ext uri="{FF2B5EF4-FFF2-40B4-BE49-F238E27FC236}">
                    <a16:creationId xmlns:a16="http://schemas.microsoft.com/office/drawing/2014/main" id="{B74181C5-C41B-D44E-990D-21789730E2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3399" y="2801354"/>
                <a:ext cx="90610" cy="33190"/>
              </a:xfrm>
              <a:custGeom>
                <a:avLst/>
                <a:gdLst>
                  <a:gd name="T0" fmla="*/ 2 w 9"/>
                  <a:gd name="T1" fmla="*/ 1 h 3"/>
                  <a:gd name="T2" fmla="*/ 8 w 9"/>
                  <a:gd name="T3" fmla="*/ 2 h 3"/>
                  <a:gd name="T4" fmla="*/ 2 w 9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2" y="1"/>
                    </a:moveTo>
                    <a:cubicBezTo>
                      <a:pt x="5" y="0"/>
                      <a:pt x="9" y="2"/>
                      <a:pt x="8" y="2"/>
                    </a:cubicBezTo>
                    <a:cubicBezTo>
                      <a:pt x="3" y="3"/>
                      <a:pt x="0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2" name="Freeform 592">
                <a:extLst>
                  <a:ext uri="{FF2B5EF4-FFF2-40B4-BE49-F238E27FC236}">
                    <a16:creationId xmlns:a16="http://schemas.microsoft.com/office/drawing/2014/main" id="{802B42A6-9545-A746-BF8C-95747B0603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9149" y="2628024"/>
                <a:ext cx="365922" cy="206523"/>
              </a:xfrm>
              <a:custGeom>
                <a:avLst/>
                <a:gdLst>
                  <a:gd name="T0" fmla="*/ 28 w 36"/>
                  <a:gd name="T1" fmla="*/ 17 h 19"/>
                  <a:gd name="T2" fmla="*/ 27 w 36"/>
                  <a:gd name="T3" fmla="*/ 15 h 19"/>
                  <a:gd name="T4" fmla="*/ 22 w 36"/>
                  <a:gd name="T5" fmla="*/ 13 h 19"/>
                  <a:gd name="T6" fmla="*/ 14 w 36"/>
                  <a:gd name="T7" fmla="*/ 14 h 19"/>
                  <a:gd name="T8" fmla="*/ 18 w 36"/>
                  <a:gd name="T9" fmla="*/ 12 h 19"/>
                  <a:gd name="T10" fmla="*/ 8 w 36"/>
                  <a:gd name="T11" fmla="*/ 12 h 19"/>
                  <a:gd name="T12" fmla="*/ 13 w 36"/>
                  <a:gd name="T13" fmla="*/ 10 h 19"/>
                  <a:gd name="T14" fmla="*/ 12 w 36"/>
                  <a:gd name="T15" fmla="*/ 9 h 19"/>
                  <a:gd name="T16" fmla="*/ 13 w 36"/>
                  <a:gd name="T17" fmla="*/ 8 h 19"/>
                  <a:gd name="T18" fmla="*/ 11 w 36"/>
                  <a:gd name="T19" fmla="*/ 8 h 19"/>
                  <a:gd name="T20" fmla="*/ 10 w 36"/>
                  <a:gd name="T21" fmla="*/ 6 h 19"/>
                  <a:gd name="T22" fmla="*/ 6 w 36"/>
                  <a:gd name="T23" fmla="*/ 6 h 19"/>
                  <a:gd name="T24" fmla="*/ 3 w 36"/>
                  <a:gd name="T25" fmla="*/ 5 h 19"/>
                  <a:gd name="T26" fmla="*/ 9 w 36"/>
                  <a:gd name="T27" fmla="*/ 2 h 19"/>
                  <a:gd name="T28" fmla="*/ 16 w 36"/>
                  <a:gd name="T29" fmla="*/ 1 h 19"/>
                  <a:gd name="T30" fmla="*/ 18 w 36"/>
                  <a:gd name="T31" fmla="*/ 5 h 19"/>
                  <a:gd name="T32" fmla="*/ 22 w 36"/>
                  <a:gd name="T33" fmla="*/ 4 h 19"/>
                  <a:gd name="T34" fmla="*/ 25 w 36"/>
                  <a:gd name="T35" fmla="*/ 7 h 19"/>
                  <a:gd name="T36" fmla="*/ 30 w 36"/>
                  <a:gd name="T37" fmla="*/ 7 h 19"/>
                  <a:gd name="T38" fmla="*/ 33 w 36"/>
                  <a:gd name="T39" fmla="*/ 12 h 19"/>
                  <a:gd name="T40" fmla="*/ 34 w 36"/>
                  <a:gd name="T41" fmla="*/ 16 h 19"/>
                  <a:gd name="T42" fmla="*/ 28 w 36"/>
                  <a:gd name="T43" fmla="*/ 17 h 19"/>
                  <a:gd name="T44" fmla="*/ 28 w 36"/>
                  <a:gd name="T45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9">
                    <a:moveTo>
                      <a:pt x="28" y="17"/>
                    </a:moveTo>
                    <a:cubicBezTo>
                      <a:pt x="27" y="17"/>
                      <a:pt x="27" y="16"/>
                      <a:pt x="27" y="15"/>
                    </a:cubicBezTo>
                    <a:cubicBezTo>
                      <a:pt x="26" y="14"/>
                      <a:pt x="23" y="13"/>
                      <a:pt x="22" y="13"/>
                    </a:cubicBezTo>
                    <a:cubicBezTo>
                      <a:pt x="21" y="13"/>
                      <a:pt x="14" y="15"/>
                      <a:pt x="14" y="14"/>
                    </a:cubicBezTo>
                    <a:cubicBezTo>
                      <a:pt x="14" y="14"/>
                      <a:pt x="18" y="12"/>
                      <a:pt x="18" y="12"/>
                    </a:cubicBezTo>
                    <a:cubicBezTo>
                      <a:pt x="15" y="11"/>
                      <a:pt x="11" y="14"/>
                      <a:pt x="8" y="12"/>
                    </a:cubicBezTo>
                    <a:cubicBezTo>
                      <a:pt x="2" y="9"/>
                      <a:pt x="13" y="10"/>
                      <a:pt x="13" y="10"/>
                    </a:cubicBezTo>
                    <a:cubicBezTo>
                      <a:pt x="13" y="10"/>
                      <a:pt x="12" y="9"/>
                      <a:pt x="12" y="9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4" y="7"/>
                      <a:pt x="11" y="8"/>
                      <a:pt x="11" y="8"/>
                    </a:cubicBezTo>
                    <a:cubicBezTo>
                      <a:pt x="10" y="7"/>
                      <a:pt x="12" y="6"/>
                      <a:pt x="10" y="6"/>
                    </a:cubicBezTo>
                    <a:cubicBezTo>
                      <a:pt x="9" y="6"/>
                      <a:pt x="7" y="7"/>
                      <a:pt x="6" y="6"/>
                    </a:cubicBezTo>
                    <a:cubicBezTo>
                      <a:pt x="6" y="5"/>
                      <a:pt x="4" y="6"/>
                      <a:pt x="3" y="5"/>
                    </a:cubicBezTo>
                    <a:cubicBezTo>
                      <a:pt x="0" y="0"/>
                      <a:pt x="7" y="2"/>
                      <a:pt x="9" y="2"/>
                    </a:cubicBezTo>
                    <a:cubicBezTo>
                      <a:pt x="11" y="1"/>
                      <a:pt x="14" y="0"/>
                      <a:pt x="16" y="1"/>
                    </a:cubicBezTo>
                    <a:cubicBezTo>
                      <a:pt x="19" y="2"/>
                      <a:pt x="14" y="7"/>
                      <a:pt x="18" y="5"/>
                    </a:cubicBezTo>
                    <a:cubicBezTo>
                      <a:pt x="19" y="5"/>
                      <a:pt x="21" y="3"/>
                      <a:pt x="22" y="4"/>
                    </a:cubicBezTo>
                    <a:cubicBezTo>
                      <a:pt x="23" y="5"/>
                      <a:pt x="24" y="7"/>
                      <a:pt x="25" y="7"/>
                    </a:cubicBezTo>
                    <a:cubicBezTo>
                      <a:pt x="26" y="7"/>
                      <a:pt x="29" y="6"/>
                      <a:pt x="30" y="7"/>
                    </a:cubicBezTo>
                    <a:cubicBezTo>
                      <a:pt x="32" y="8"/>
                      <a:pt x="32" y="11"/>
                      <a:pt x="33" y="12"/>
                    </a:cubicBezTo>
                    <a:cubicBezTo>
                      <a:pt x="34" y="14"/>
                      <a:pt x="36" y="15"/>
                      <a:pt x="34" y="16"/>
                    </a:cubicBezTo>
                    <a:cubicBezTo>
                      <a:pt x="33" y="18"/>
                      <a:pt x="30" y="18"/>
                      <a:pt x="28" y="17"/>
                    </a:cubicBezTo>
                    <a:cubicBezTo>
                      <a:pt x="27" y="16"/>
                      <a:pt x="31" y="19"/>
                      <a:pt x="28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3" name="Freeform 593">
                <a:extLst>
                  <a:ext uri="{FF2B5EF4-FFF2-40B4-BE49-F238E27FC236}">
                    <a16:creationId xmlns:a16="http://schemas.microsoft.com/office/drawing/2014/main" id="{CBCEDE09-1DBB-1E40-9ECB-9A1D7618BA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4916" y="2528452"/>
                <a:ext cx="111517" cy="55320"/>
              </a:xfrm>
              <a:custGeom>
                <a:avLst/>
                <a:gdLst>
                  <a:gd name="T0" fmla="*/ 8 w 11"/>
                  <a:gd name="T1" fmla="*/ 5 h 5"/>
                  <a:gd name="T2" fmla="*/ 4 w 11"/>
                  <a:gd name="T3" fmla="*/ 4 h 5"/>
                  <a:gd name="T4" fmla="*/ 2 w 11"/>
                  <a:gd name="T5" fmla="*/ 3 h 5"/>
                  <a:gd name="T6" fmla="*/ 7 w 11"/>
                  <a:gd name="T7" fmla="*/ 2 h 5"/>
                  <a:gd name="T8" fmla="*/ 8 w 1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8" y="5"/>
                    </a:moveTo>
                    <a:cubicBezTo>
                      <a:pt x="6" y="5"/>
                      <a:pt x="6" y="4"/>
                      <a:pt x="4" y="4"/>
                    </a:cubicBezTo>
                    <a:cubicBezTo>
                      <a:pt x="4" y="4"/>
                      <a:pt x="0" y="4"/>
                      <a:pt x="2" y="3"/>
                    </a:cubicBezTo>
                    <a:cubicBezTo>
                      <a:pt x="3" y="1"/>
                      <a:pt x="6" y="0"/>
                      <a:pt x="7" y="2"/>
                    </a:cubicBezTo>
                    <a:cubicBezTo>
                      <a:pt x="9" y="3"/>
                      <a:pt x="11" y="5"/>
                      <a:pt x="8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4" name="Freeform 594">
                <a:extLst>
                  <a:ext uri="{FF2B5EF4-FFF2-40B4-BE49-F238E27FC236}">
                    <a16:creationId xmlns:a16="http://schemas.microsoft.com/office/drawing/2014/main" id="{7DCE502E-2BF7-574F-BE99-5F7D532EAC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35526" y="2701782"/>
                <a:ext cx="205612" cy="121701"/>
              </a:xfrm>
              <a:custGeom>
                <a:avLst/>
                <a:gdLst>
                  <a:gd name="T0" fmla="*/ 8 w 20"/>
                  <a:gd name="T1" fmla="*/ 7 h 11"/>
                  <a:gd name="T2" fmla="*/ 3 w 20"/>
                  <a:gd name="T3" fmla="*/ 5 h 11"/>
                  <a:gd name="T4" fmla="*/ 4 w 20"/>
                  <a:gd name="T5" fmla="*/ 3 h 11"/>
                  <a:gd name="T6" fmla="*/ 1 w 20"/>
                  <a:gd name="T7" fmla="*/ 1 h 11"/>
                  <a:gd name="T8" fmla="*/ 6 w 20"/>
                  <a:gd name="T9" fmla="*/ 1 h 11"/>
                  <a:gd name="T10" fmla="*/ 12 w 20"/>
                  <a:gd name="T11" fmla="*/ 3 h 11"/>
                  <a:gd name="T12" fmla="*/ 16 w 20"/>
                  <a:gd name="T13" fmla="*/ 3 h 11"/>
                  <a:gd name="T14" fmla="*/ 19 w 20"/>
                  <a:gd name="T15" fmla="*/ 4 h 11"/>
                  <a:gd name="T16" fmla="*/ 18 w 20"/>
                  <a:gd name="T17" fmla="*/ 8 h 11"/>
                  <a:gd name="T18" fmla="*/ 15 w 20"/>
                  <a:gd name="T19" fmla="*/ 10 h 11"/>
                  <a:gd name="T20" fmla="*/ 9 w 20"/>
                  <a:gd name="T21" fmla="*/ 11 h 11"/>
                  <a:gd name="T22" fmla="*/ 4 w 20"/>
                  <a:gd name="T23" fmla="*/ 8 h 11"/>
                  <a:gd name="T24" fmla="*/ 8 w 20"/>
                  <a:gd name="T25" fmla="*/ 7 h 11"/>
                  <a:gd name="T26" fmla="*/ 8 w 20"/>
                  <a:gd name="T2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1">
                    <a:moveTo>
                      <a:pt x="8" y="7"/>
                    </a:moveTo>
                    <a:cubicBezTo>
                      <a:pt x="6" y="7"/>
                      <a:pt x="4" y="6"/>
                      <a:pt x="3" y="5"/>
                    </a:cubicBezTo>
                    <a:cubicBezTo>
                      <a:pt x="0" y="4"/>
                      <a:pt x="4" y="3"/>
                      <a:pt x="4" y="3"/>
                    </a:cubicBezTo>
                    <a:cubicBezTo>
                      <a:pt x="4" y="2"/>
                      <a:pt x="2" y="1"/>
                      <a:pt x="1" y="1"/>
                    </a:cubicBezTo>
                    <a:cubicBezTo>
                      <a:pt x="1" y="0"/>
                      <a:pt x="6" y="1"/>
                      <a:pt x="6" y="1"/>
                    </a:cubicBezTo>
                    <a:cubicBezTo>
                      <a:pt x="8" y="1"/>
                      <a:pt x="10" y="2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7" y="3"/>
                      <a:pt x="20" y="4"/>
                      <a:pt x="19" y="4"/>
                    </a:cubicBezTo>
                    <a:cubicBezTo>
                      <a:pt x="17" y="6"/>
                      <a:pt x="16" y="5"/>
                      <a:pt x="18" y="8"/>
                    </a:cubicBezTo>
                    <a:cubicBezTo>
                      <a:pt x="19" y="9"/>
                      <a:pt x="16" y="9"/>
                      <a:pt x="15" y="10"/>
                    </a:cubicBezTo>
                    <a:cubicBezTo>
                      <a:pt x="13" y="10"/>
                      <a:pt x="11" y="11"/>
                      <a:pt x="9" y="11"/>
                    </a:cubicBezTo>
                    <a:cubicBezTo>
                      <a:pt x="8" y="10"/>
                      <a:pt x="4" y="9"/>
                      <a:pt x="4" y="8"/>
                    </a:cubicBezTo>
                    <a:cubicBezTo>
                      <a:pt x="4" y="8"/>
                      <a:pt x="10" y="7"/>
                      <a:pt x="8" y="7"/>
                    </a:cubicBezTo>
                    <a:cubicBezTo>
                      <a:pt x="5" y="6"/>
                      <a:pt x="10" y="7"/>
                      <a:pt x="8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5" name="Freeform 595">
                <a:extLst>
                  <a:ext uri="{FF2B5EF4-FFF2-40B4-BE49-F238E27FC236}">
                    <a16:creationId xmlns:a16="http://schemas.microsoft.com/office/drawing/2014/main" id="{3B9665C8-F689-B743-B228-10BE544050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0531" y="2812416"/>
                <a:ext cx="181217" cy="55320"/>
              </a:xfrm>
              <a:custGeom>
                <a:avLst/>
                <a:gdLst>
                  <a:gd name="T0" fmla="*/ 14 w 18"/>
                  <a:gd name="T1" fmla="*/ 5 h 5"/>
                  <a:gd name="T2" fmla="*/ 16 w 18"/>
                  <a:gd name="T3" fmla="*/ 2 h 5"/>
                  <a:gd name="T4" fmla="*/ 13 w 18"/>
                  <a:gd name="T5" fmla="*/ 1 h 5"/>
                  <a:gd name="T6" fmla="*/ 3 w 18"/>
                  <a:gd name="T7" fmla="*/ 1 h 5"/>
                  <a:gd name="T8" fmla="*/ 4 w 18"/>
                  <a:gd name="T9" fmla="*/ 4 h 5"/>
                  <a:gd name="T10" fmla="*/ 14 w 18"/>
                  <a:gd name="T11" fmla="*/ 5 h 5"/>
                  <a:gd name="T12" fmla="*/ 14 w 18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">
                    <a:moveTo>
                      <a:pt x="14" y="5"/>
                    </a:moveTo>
                    <a:cubicBezTo>
                      <a:pt x="14" y="4"/>
                      <a:pt x="18" y="2"/>
                      <a:pt x="16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0" y="1"/>
                      <a:pt x="6" y="0"/>
                      <a:pt x="3" y="1"/>
                    </a:cubicBezTo>
                    <a:cubicBezTo>
                      <a:pt x="0" y="1"/>
                      <a:pt x="1" y="4"/>
                      <a:pt x="4" y="4"/>
                    </a:cubicBezTo>
                    <a:cubicBezTo>
                      <a:pt x="7" y="4"/>
                      <a:pt x="11" y="5"/>
                      <a:pt x="14" y="5"/>
                    </a:cubicBezTo>
                    <a:cubicBezTo>
                      <a:pt x="16" y="4"/>
                      <a:pt x="12" y="5"/>
                      <a:pt x="14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6" name="Freeform 596">
                <a:extLst>
                  <a:ext uri="{FF2B5EF4-FFF2-40B4-BE49-F238E27FC236}">
                    <a16:creationId xmlns:a16="http://schemas.microsoft.com/office/drawing/2014/main" id="{3A6F0D69-CEC6-CA46-8DB2-CD99C29E4D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0078" y="3059504"/>
                <a:ext cx="170762" cy="121701"/>
              </a:xfrm>
              <a:custGeom>
                <a:avLst/>
                <a:gdLst>
                  <a:gd name="T0" fmla="*/ 7 w 17"/>
                  <a:gd name="T1" fmla="*/ 1 h 11"/>
                  <a:gd name="T2" fmla="*/ 1 w 17"/>
                  <a:gd name="T3" fmla="*/ 6 h 11"/>
                  <a:gd name="T4" fmla="*/ 10 w 17"/>
                  <a:gd name="T5" fmla="*/ 10 h 11"/>
                  <a:gd name="T6" fmla="*/ 15 w 17"/>
                  <a:gd name="T7" fmla="*/ 10 h 11"/>
                  <a:gd name="T8" fmla="*/ 15 w 17"/>
                  <a:gd name="T9" fmla="*/ 8 h 11"/>
                  <a:gd name="T10" fmla="*/ 16 w 17"/>
                  <a:gd name="T11" fmla="*/ 6 h 11"/>
                  <a:gd name="T12" fmla="*/ 7 w 17"/>
                  <a:gd name="T13" fmla="*/ 1 h 11"/>
                  <a:gd name="T14" fmla="*/ 7 w 17"/>
                  <a:gd name="T1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1">
                    <a:moveTo>
                      <a:pt x="7" y="1"/>
                    </a:moveTo>
                    <a:cubicBezTo>
                      <a:pt x="5" y="0"/>
                      <a:pt x="2" y="4"/>
                      <a:pt x="1" y="6"/>
                    </a:cubicBezTo>
                    <a:cubicBezTo>
                      <a:pt x="0" y="8"/>
                      <a:pt x="8" y="10"/>
                      <a:pt x="10" y="10"/>
                    </a:cubicBezTo>
                    <a:cubicBezTo>
                      <a:pt x="11" y="11"/>
                      <a:pt x="14" y="11"/>
                      <a:pt x="15" y="10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5" y="7"/>
                      <a:pt x="15" y="6"/>
                      <a:pt x="16" y="6"/>
                    </a:cubicBezTo>
                    <a:cubicBezTo>
                      <a:pt x="17" y="4"/>
                      <a:pt x="9" y="1"/>
                      <a:pt x="7" y="1"/>
                    </a:cubicBezTo>
                    <a:cubicBezTo>
                      <a:pt x="5" y="0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7" name="Freeform 597">
                <a:extLst>
                  <a:ext uri="{FF2B5EF4-FFF2-40B4-BE49-F238E27FC236}">
                    <a16:creationId xmlns:a16="http://schemas.microsoft.com/office/drawing/2014/main" id="{8DD63924-18FB-B74D-8FAE-C5B4A5BD6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0230" y="3030002"/>
                <a:ext cx="41820" cy="29502"/>
              </a:xfrm>
              <a:custGeom>
                <a:avLst/>
                <a:gdLst>
                  <a:gd name="T0" fmla="*/ 3 w 4"/>
                  <a:gd name="T1" fmla="*/ 2 h 3"/>
                  <a:gd name="T2" fmla="*/ 1 w 4"/>
                  <a:gd name="T3" fmla="*/ 1 h 3"/>
                  <a:gd name="T4" fmla="*/ 3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8" name="Freeform 598">
                <a:extLst>
                  <a:ext uri="{FF2B5EF4-FFF2-40B4-BE49-F238E27FC236}">
                    <a16:creationId xmlns:a16="http://schemas.microsoft.com/office/drawing/2014/main" id="{C160C561-9BB5-DF4C-9FFE-240BC4D5A4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4933" y="2834544"/>
                <a:ext cx="90610" cy="62692"/>
              </a:xfrm>
              <a:custGeom>
                <a:avLst/>
                <a:gdLst>
                  <a:gd name="T0" fmla="*/ 1 w 9"/>
                  <a:gd name="T1" fmla="*/ 5 h 6"/>
                  <a:gd name="T2" fmla="*/ 1 w 9"/>
                  <a:gd name="T3" fmla="*/ 1 h 6"/>
                  <a:gd name="T4" fmla="*/ 5 w 9"/>
                  <a:gd name="T5" fmla="*/ 1 h 6"/>
                  <a:gd name="T6" fmla="*/ 9 w 9"/>
                  <a:gd name="T7" fmla="*/ 3 h 6"/>
                  <a:gd name="T8" fmla="*/ 5 w 9"/>
                  <a:gd name="T9" fmla="*/ 5 h 6"/>
                  <a:gd name="T10" fmla="*/ 1 w 9"/>
                  <a:gd name="T11" fmla="*/ 5 h 6"/>
                  <a:gd name="T12" fmla="*/ 1 w 9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1" y="5"/>
                    </a:moveTo>
                    <a:cubicBezTo>
                      <a:pt x="1" y="5"/>
                      <a:pt x="2" y="2"/>
                      <a:pt x="1" y="1"/>
                    </a:cubicBezTo>
                    <a:cubicBezTo>
                      <a:pt x="1" y="0"/>
                      <a:pt x="4" y="1"/>
                      <a:pt x="5" y="1"/>
                    </a:cubicBezTo>
                    <a:cubicBezTo>
                      <a:pt x="6" y="1"/>
                      <a:pt x="9" y="2"/>
                      <a:pt x="9" y="3"/>
                    </a:cubicBezTo>
                    <a:cubicBezTo>
                      <a:pt x="8" y="4"/>
                      <a:pt x="6" y="5"/>
                      <a:pt x="5" y="5"/>
                    </a:cubicBezTo>
                    <a:cubicBezTo>
                      <a:pt x="3" y="6"/>
                      <a:pt x="3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29" name="Freeform 599">
                <a:extLst>
                  <a:ext uri="{FF2B5EF4-FFF2-40B4-BE49-F238E27FC236}">
                    <a16:creationId xmlns:a16="http://schemas.microsoft.com/office/drawing/2014/main" id="{888C0E9A-F110-284F-BA6D-EF1A3D04D9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53722" y="2930426"/>
                <a:ext cx="31364" cy="44255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3 h 4"/>
                  <a:gd name="T4" fmla="*/ 2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0" y="0"/>
                      <a:pt x="0" y="3"/>
                      <a:pt x="1" y="3"/>
                    </a:cubicBezTo>
                    <a:cubicBezTo>
                      <a:pt x="2" y="4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0" name="Freeform 600">
                <a:extLst>
                  <a:ext uri="{FF2B5EF4-FFF2-40B4-BE49-F238E27FC236}">
                    <a16:creationId xmlns:a16="http://schemas.microsoft.com/office/drawing/2014/main" id="{AA141EEF-86AA-E74C-9C90-F05AFC83E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9165" y="2897239"/>
                <a:ext cx="909578" cy="295030"/>
              </a:xfrm>
              <a:custGeom>
                <a:avLst/>
                <a:gdLst>
                  <a:gd name="T0" fmla="*/ 17 w 89"/>
                  <a:gd name="T1" fmla="*/ 7 h 27"/>
                  <a:gd name="T2" fmla="*/ 19 w 89"/>
                  <a:gd name="T3" fmla="*/ 4 h 27"/>
                  <a:gd name="T4" fmla="*/ 15 w 89"/>
                  <a:gd name="T5" fmla="*/ 2 h 27"/>
                  <a:gd name="T6" fmla="*/ 12 w 89"/>
                  <a:gd name="T7" fmla="*/ 2 h 27"/>
                  <a:gd name="T8" fmla="*/ 4 w 89"/>
                  <a:gd name="T9" fmla="*/ 1 h 27"/>
                  <a:gd name="T10" fmla="*/ 4 w 89"/>
                  <a:gd name="T11" fmla="*/ 3 h 27"/>
                  <a:gd name="T12" fmla="*/ 0 w 89"/>
                  <a:gd name="T13" fmla="*/ 4 h 27"/>
                  <a:gd name="T14" fmla="*/ 5 w 89"/>
                  <a:gd name="T15" fmla="*/ 5 h 27"/>
                  <a:gd name="T16" fmla="*/ 7 w 89"/>
                  <a:gd name="T17" fmla="*/ 6 h 27"/>
                  <a:gd name="T18" fmla="*/ 6 w 89"/>
                  <a:gd name="T19" fmla="*/ 7 h 27"/>
                  <a:gd name="T20" fmla="*/ 24 w 89"/>
                  <a:gd name="T21" fmla="*/ 13 h 27"/>
                  <a:gd name="T22" fmla="*/ 25 w 89"/>
                  <a:gd name="T23" fmla="*/ 16 h 27"/>
                  <a:gd name="T24" fmla="*/ 24 w 89"/>
                  <a:gd name="T25" fmla="*/ 21 h 27"/>
                  <a:gd name="T26" fmla="*/ 27 w 89"/>
                  <a:gd name="T27" fmla="*/ 25 h 27"/>
                  <a:gd name="T28" fmla="*/ 30 w 89"/>
                  <a:gd name="T29" fmla="*/ 24 h 27"/>
                  <a:gd name="T30" fmla="*/ 33 w 89"/>
                  <a:gd name="T31" fmla="*/ 26 h 27"/>
                  <a:gd name="T32" fmla="*/ 38 w 89"/>
                  <a:gd name="T33" fmla="*/ 26 h 27"/>
                  <a:gd name="T34" fmla="*/ 42 w 89"/>
                  <a:gd name="T35" fmla="*/ 23 h 27"/>
                  <a:gd name="T36" fmla="*/ 45 w 89"/>
                  <a:gd name="T37" fmla="*/ 26 h 27"/>
                  <a:gd name="T38" fmla="*/ 52 w 89"/>
                  <a:gd name="T39" fmla="*/ 27 h 27"/>
                  <a:gd name="T40" fmla="*/ 62 w 89"/>
                  <a:gd name="T41" fmla="*/ 27 h 27"/>
                  <a:gd name="T42" fmla="*/ 65 w 89"/>
                  <a:gd name="T43" fmla="*/ 27 h 27"/>
                  <a:gd name="T44" fmla="*/ 67 w 89"/>
                  <a:gd name="T45" fmla="*/ 24 h 27"/>
                  <a:gd name="T46" fmla="*/ 70 w 89"/>
                  <a:gd name="T47" fmla="*/ 25 h 27"/>
                  <a:gd name="T48" fmla="*/ 76 w 89"/>
                  <a:gd name="T49" fmla="*/ 27 h 27"/>
                  <a:gd name="T50" fmla="*/ 82 w 89"/>
                  <a:gd name="T51" fmla="*/ 26 h 27"/>
                  <a:gd name="T52" fmla="*/ 85 w 89"/>
                  <a:gd name="T53" fmla="*/ 24 h 27"/>
                  <a:gd name="T54" fmla="*/ 85 w 89"/>
                  <a:gd name="T55" fmla="*/ 22 h 27"/>
                  <a:gd name="T56" fmla="*/ 82 w 89"/>
                  <a:gd name="T57" fmla="*/ 22 h 27"/>
                  <a:gd name="T58" fmla="*/ 85 w 89"/>
                  <a:gd name="T59" fmla="*/ 17 h 27"/>
                  <a:gd name="T60" fmla="*/ 80 w 89"/>
                  <a:gd name="T61" fmla="*/ 16 h 27"/>
                  <a:gd name="T62" fmla="*/ 78 w 89"/>
                  <a:gd name="T63" fmla="*/ 14 h 27"/>
                  <a:gd name="T64" fmla="*/ 70 w 89"/>
                  <a:gd name="T65" fmla="*/ 14 h 27"/>
                  <a:gd name="T66" fmla="*/ 65 w 89"/>
                  <a:gd name="T67" fmla="*/ 14 h 27"/>
                  <a:gd name="T68" fmla="*/ 55 w 89"/>
                  <a:gd name="T69" fmla="*/ 17 h 27"/>
                  <a:gd name="T70" fmla="*/ 56 w 89"/>
                  <a:gd name="T71" fmla="*/ 18 h 27"/>
                  <a:gd name="T72" fmla="*/ 52 w 89"/>
                  <a:gd name="T73" fmla="*/ 18 h 27"/>
                  <a:gd name="T74" fmla="*/ 49 w 89"/>
                  <a:gd name="T75" fmla="*/ 16 h 27"/>
                  <a:gd name="T76" fmla="*/ 46 w 89"/>
                  <a:gd name="T77" fmla="*/ 17 h 27"/>
                  <a:gd name="T78" fmla="*/ 42 w 89"/>
                  <a:gd name="T79" fmla="*/ 16 h 27"/>
                  <a:gd name="T80" fmla="*/ 41 w 89"/>
                  <a:gd name="T81" fmla="*/ 18 h 27"/>
                  <a:gd name="T82" fmla="*/ 38 w 89"/>
                  <a:gd name="T83" fmla="*/ 16 h 27"/>
                  <a:gd name="T84" fmla="*/ 39 w 89"/>
                  <a:gd name="T85" fmla="*/ 14 h 27"/>
                  <a:gd name="T86" fmla="*/ 34 w 89"/>
                  <a:gd name="T87" fmla="*/ 12 h 27"/>
                  <a:gd name="T88" fmla="*/ 30 w 89"/>
                  <a:gd name="T89" fmla="*/ 13 h 27"/>
                  <a:gd name="T90" fmla="*/ 32 w 89"/>
                  <a:gd name="T91" fmla="*/ 12 h 27"/>
                  <a:gd name="T92" fmla="*/ 28 w 89"/>
                  <a:gd name="T93" fmla="*/ 9 h 27"/>
                  <a:gd name="T94" fmla="*/ 38 w 89"/>
                  <a:gd name="T95" fmla="*/ 10 h 27"/>
                  <a:gd name="T96" fmla="*/ 33 w 89"/>
                  <a:gd name="T97" fmla="*/ 7 h 27"/>
                  <a:gd name="T98" fmla="*/ 28 w 89"/>
                  <a:gd name="T99" fmla="*/ 7 h 27"/>
                  <a:gd name="T100" fmla="*/ 32 w 89"/>
                  <a:gd name="T101" fmla="*/ 6 h 27"/>
                  <a:gd name="T102" fmla="*/ 27 w 89"/>
                  <a:gd name="T103" fmla="*/ 5 h 27"/>
                  <a:gd name="T104" fmla="*/ 17 w 89"/>
                  <a:gd name="T105" fmla="*/ 7 h 27"/>
                  <a:gd name="T106" fmla="*/ 17 w 89"/>
                  <a:gd name="T107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9" h="27">
                    <a:moveTo>
                      <a:pt x="17" y="7"/>
                    </a:moveTo>
                    <a:cubicBezTo>
                      <a:pt x="18" y="7"/>
                      <a:pt x="20" y="5"/>
                      <a:pt x="19" y="4"/>
                    </a:cubicBezTo>
                    <a:cubicBezTo>
                      <a:pt x="18" y="3"/>
                      <a:pt x="16" y="2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ubicBezTo>
                      <a:pt x="9" y="1"/>
                      <a:pt x="7" y="0"/>
                      <a:pt x="4" y="1"/>
                    </a:cubicBezTo>
                    <a:cubicBezTo>
                      <a:pt x="0" y="2"/>
                      <a:pt x="3" y="2"/>
                      <a:pt x="4" y="3"/>
                    </a:cubicBezTo>
                    <a:cubicBezTo>
                      <a:pt x="4" y="3"/>
                      <a:pt x="0" y="3"/>
                      <a:pt x="0" y="4"/>
                    </a:cubicBezTo>
                    <a:cubicBezTo>
                      <a:pt x="0" y="5"/>
                      <a:pt x="4" y="5"/>
                      <a:pt x="5" y="5"/>
                    </a:cubicBezTo>
                    <a:cubicBezTo>
                      <a:pt x="5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6" y="7"/>
                    </a:cubicBezTo>
                    <a:cubicBezTo>
                      <a:pt x="12" y="11"/>
                      <a:pt x="21" y="5"/>
                      <a:pt x="24" y="13"/>
                    </a:cubicBezTo>
                    <a:cubicBezTo>
                      <a:pt x="24" y="14"/>
                      <a:pt x="26" y="15"/>
                      <a:pt x="25" y="16"/>
                    </a:cubicBezTo>
                    <a:cubicBezTo>
                      <a:pt x="24" y="18"/>
                      <a:pt x="23" y="19"/>
                      <a:pt x="24" y="21"/>
                    </a:cubicBezTo>
                    <a:cubicBezTo>
                      <a:pt x="24" y="21"/>
                      <a:pt x="26" y="25"/>
                      <a:pt x="27" y="25"/>
                    </a:cubicBezTo>
                    <a:cubicBezTo>
                      <a:pt x="28" y="26"/>
                      <a:pt x="30" y="23"/>
                      <a:pt x="30" y="24"/>
                    </a:cubicBezTo>
                    <a:cubicBezTo>
                      <a:pt x="31" y="24"/>
                      <a:pt x="32" y="26"/>
                      <a:pt x="33" y="26"/>
                    </a:cubicBezTo>
                    <a:cubicBezTo>
                      <a:pt x="35" y="27"/>
                      <a:pt x="37" y="26"/>
                      <a:pt x="38" y="26"/>
                    </a:cubicBezTo>
                    <a:cubicBezTo>
                      <a:pt x="39" y="25"/>
                      <a:pt x="41" y="23"/>
                      <a:pt x="42" y="23"/>
                    </a:cubicBezTo>
                    <a:cubicBezTo>
                      <a:pt x="42" y="23"/>
                      <a:pt x="44" y="26"/>
                      <a:pt x="45" y="26"/>
                    </a:cubicBezTo>
                    <a:cubicBezTo>
                      <a:pt x="47" y="27"/>
                      <a:pt x="50" y="27"/>
                      <a:pt x="52" y="27"/>
                    </a:cubicBezTo>
                    <a:cubicBezTo>
                      <a:pt x="56" y="27"/>
                      <a:pt x="59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67" y="26"/>
                      <a:pt x="66" y="24"/>
                      <a:pt x="67" y="24"/>
                    </a:cubicBezTo>
                    <a:cubicBezTo>
                      <a:pt x="68" y="23"/>
                      <a:pt x="69" y="24"/>
                      <a:pt x="70" y="25"/>
                    </a:cubicBezTo>
                    <a:cubicBezTo>
                      <a:pt x="71" y="26"/>
                      <a:pt x="74" y="27"/>
                      <a:pt x="76" y="27"/>
                    </a:cubicBezTo>
                    <a:cubicBezTo>
                      <a:pt x="78" y="27"/>
                      <a:pt x="80" y="27"/>
                      <a:pt x="82" y="26"/>
                    </a:cubicBezTo>
                    <a:cubicBezTo>
                      <a:pt x="84" y="26"/>
                      <a:pt x="83" y="24"/>
                      <a:pt x="85" y="24"/>
                    </a:cubicBezTo>
                    <a:cubicBezTo>
                      <a:pt x="86" y="24"/>
                      <a:pt x="87" y="21"/>
                      <a:pt x="85" y="22"/>
                    </a:cubicBezTo>
                    <a:cubicBezTo>
                      <a:pt x="85" y="22"/>
                      <a:pt x="83" y="22"/>
                      <a:pt x="82" y="22"/>
                    </a:cubicBezTo>
                    <a:cubicBezTo>
                      <a:pt x="82" y="22"/>
                      <a:pt x="89" y="18"/>
                      <a:pt x="85" y="17"/>
                    </a:cubicBezTo>
                    <a:cubicBezTo>
                      <a:pt x="84" y="17"/>
                      <a:pt x="82" y="16"/>
                      <a:pt x="80" y="16"/>
                    </a:cubicBezTo>
                    <a:cubicBezTo>
                      <a:pt x="78" y="16"/>
                      <a:pt x="80" y="14"/>
                      <a:pt x="78" y="14"/>
                    </a:cubicBezTo>
                    <a:cubicBezTo>
                      <a:pt x="75" y="14"/>
                      <a:pt x="73" y="14"/>
                      <a:pt x="70" y="14"/>
                    </a:cubicBezTo>
                    <a:cubicBezTo>
                      <a:pt x="68" y="14"/>
                      <a:pt x="67" y="13"/>
                      <a:pt x="65" y="14"/>
                    </a:cubicBezTo>
                    <a:cubicBezTo>
                      <a:pt x="64" y="14"/>
                      <a:pt x="55" y="16"/>
                      <a:pt x="55" y="17"/>
                    </a:cubicBezTo>
                    <a:cubicBezTo>
                      <a:pt x="55" y="17"/>
                      <a:pt x="56" y="17"/>
                      <a:pt x="56" y="18"/>
                    </a:cubicBezTo>
                    <a:cubicBezTo>
                      <a:pt x="56" y="18"/>
                      <a:pt x="53" y="18"/>
                      <a:pt x="52" y="18"/>
                    </a:cubicBezTo>
                    <a:cubicBezTo>
                      <a:pt x="51" y="18"/>
                      <a:pt x="50" y="17"/>
                      <a:pt x="49" y="16"/>
                    </a:cubicBezTo>
                    <a:cubicBezTo>
                      <a:pt x="48" y="16"/>
                      <a:pt x="47" y="17"/>
                      <a:pt x="46" y="17"/>
                    </a:cubicBezTo>
                    <a:cubicBezTo>
                      <a:pt x="45" y="17"/>
                      <a:pt x="43" y="16"/>
                      <a:pt x="42" y="16"/>
                    </a:cubicBezTo>
                    <a:cubicBezTo>
                      <a:pt x="41" y="16"/>
                      <a:pt x="42" y="18"/>
                      <a:pt x="41" y="18"/>
                    </a:cubicBezTo>
                    <a:cubicBezTo>
                      <a:pt x="40" y="18"/>
                      <a:pt x="39" y="16"/>
                      <a:pt x="38" y="16"/>
                    </a:cubicBezTo>
                    <a:cubicBezTo>
                      <a:pt x="35" y="16"/>
                      <a:pt x="39" y="15"/>
                      <a:pt x="39" y="14"/>
                    </a:cubicBezTo>
                    <a:cubicBezTo>
                      <a:pt x="39" y="13"/>
                      <a:pt x="35" y="12"/>
                      <a:pt x="34" y="12"/>
                    </a:cubicBezTo>
                    <a:cubicBezTo>
                      <a:pt x="34" y="12"/>
                      <a:pt x="30" y="13"/>
                      <a:pt x="30" y="13"/>
                    </a:cubicBezTo>
                    <a:cubicBezTo>
                      <a:pt x="30" y="12"/>
                      <a:pt x="32" y="12"/>
                      <a:pt x="32" y="12"/>
                    </a:cubicBezTo>
                    <a:cubicBezTo>
                      <a:pt x="32" y="11"/>
                      <a:pt x="27" y="10"/>
                      <a:pt x="28" y="9"/>
                    </a:cubicBezTo>
                    <a:cubicBezTo>
                      <a:pt x="28" y="9"/>
                      <a:pt x="38" y="10"/>
                      <a:pt x="38" y="10"/>
                    </a:cubicBezTo>
                    <a:cubicBezTo>
                      <a:pt x="38" y="9"/>
                      <a:pt x="34" y="8"/>
                      <a:pt x="33" y="7"/>
                    </a:cubicBezTo>
                    <a:cubicBezTo>
                      <a:pt x="32" y="7"/>
                      <a:pt x="30" y="7"/>
                      <a:pt x="28" y="7"/>
                    </a:cubicBezTo>
                    <a:cubicBezTo>
                      <a:pt x="29" y="7"/>
                      <a:pt x="31" y="7"/>
                      <a:pt x="32" y="6"/>
                    </a:cubicBezTo>
                    <a:cubicBezTo>
                      <a:pt x="32" y="5"/>
                      <a:pt x="27" y="5"/>
                      <a:pt x="27" y="5"/>
                    </a:cubicBezTo>
                    <a:cubicBezTo>
                      <a:pt x="23" y="5"/>
                      <a:pt x="21" y="6"/>
                      <a:pt x="17" y="7"/>
                    </a:cubicBezTo>
                    <a:cubicBezTo>
                      <a:pt x="17" y="7"/>
                      <a:pt x="18" y="7"/>
                      <a:pt x="1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1" name="Freeform 601">
                <a:extLst>
                  <a:ext uri="{FF2B5EF4-FFF2-40B4-BE49-F238E27FC236}">
                    <a16:creationId xmlns:a16="http://schemas.microsoft.com/office/drawing/2014/main" id="{113522BE-BC76-AC46-BA5F-73049601DF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0078" y="2388314"/>
                <a:ext cx="602900" cy="401977"/>
              </a:xfrm>
              <a:custGeom>
                <a:avLst/>
                <a:gdLst>
                  <a:gd name="T0" fmla="*/ 55 w 59"/>
                  <a:gd name="T1" fmla="*/ 21 h 37"/>
                  <a:gd name="T2" fmla="*/ 46 w 59"/>
                  <a:gd name="T3" fmla="*/ 20 h 37"/>
                  <a:gd name="T4" fmla="*/ 46 w 59"/>
                  <a:gd name="T5" fmla="*/ 18 h 37"/>
                  <a:gd name="T6" fmla="*/ 44 w 59"/>
                  <a:gd name="T7" fmla="*/ 15 h 37"/>
                  <a:gd name="T8" fmla="*/ 44 w 59"/>
                  <a:gd name="T9" fmla="*/ 11 h 37"/>
                  <a:gd name="T10" fmla="*/ 43 w 59"/>
                  <a:gd name="T11" fmla="*/ 15 h 37"/>
                  <a:gd name="T12" fmla="*/ 35 w 59"/>
                  <a:gd name="T13" fmla="*/ 10 h 37"/>
                  <a:gd name="T14" fmla="*/ 24 w 59"/>
                  <a:gd name="T15" fmla="*/ 2 h 37"/>
                  <a:gd name="T16" fmla="*/ 12 w 59"/>
                  <a:gd name="T17" fmla="*/ 1 h 37"/>
                  <a:gd name="T18" fmla="*/ 12 w 59"/>
                  <a:gd name="T19" fmla="*/ 3 h 37"/>
                  <a:gd name="T20" fmla="*/ 6 w 59"/>
                  <a:gd name="T21" fmla="*/ 5 h 37"/>
                  <a:gd name="T22" fmla="*/ 11 w 59"/>
                  <a:gd name="T23" fmla="*/ 9 h 37"/>
                  <a:gd name="T24" fmla="*/ 6 w 59"/>
                  <a:gd name="T25" fmla="*/ 9 h 37"/>
                  <a:gd name="T26" fmla="*/ 5 w 59"/>
                  <a:gd name="T27" fmla="*/ 11 h 37"/>
                  <a:gd name="T28" fmla="*/ 6 w 59"/>
                  <a:gd name="T29" fmla="*/ 14 h 37"/>
                  <a:gd name="T30" fmla="*/ 10 w 59"/>
                  <a:gd name="T31" fmla="*/ 14 h 37"/>
                  <a:gd name="T32" fmla="*/ 0 w 59"/>
                  <a:gd name="T33" fmla="*/ 15 h 37"/>
                  <a:gd name="T34" fmla="*/ 7 w 59"/>
                  <a:gd name="T35" fmla="*/ 20 h 37"/>
                  <a:gd name="T36" fmla="*/ 8 w 59"/>
                  <a:gd name="T37" fmla="*/ 23 h 37"/>
                  <a:gd name="T38" fmla="*/ 14 w 59"/>
                  <a:gd name="T39" fmla="*/ 23 h 37"/>
                  <a:gd name="T40" fmla="*/ 26 w 59"/>
                  <a:gd name="T41" fmla="*/ 23 h 37"/>
                  <a:gd name="T42" fmla="*/ 28 w 59"/>
                  <a:gd name="T43" fmla="*/ 24 h 37"/>
                  <a:gd name="T44" fmla="*/ 16 w 59"/>
                  <a:gd name="T45" fmla="*/ 25 h 37"/>
                  <a:gd name="T46" fmla="*/ 16 w 59"/>
                  <a:gd name="T47" fmla="*/ 30 h 37"/>
                  <a:gd name="T48" fmla="*/ 19 w 59"/>
                  <a:gd name="T49" fmla="*/ 33 h 37"/>
                  <a:gd name="T50" fmla="*/ 32 w 59"/>
                  <a:gd name="T51" fmla="*/ 35 h 37"/>
                  <a:gd name="T52" fmla="*/ 34 w 59"/>
                  <a:gd name="T53" fmla="*/ 36 h 37"/>
                  <a:gd name="T54" fmla="*/ 40 w 59"/>
                  <a:gd name="T55" fmla="*/ 35 h 37"/>
                  <a:gd name="T56" fmla="*/ 41 w 59"/>
                  <a:gd name="T57" fmla="*/ 35 h 37"/>
                  <a:gd name="T58" fmla="*/ 41 w 59"/>
                  <a:gd name="T59" fmla="*/ 29 h 37"/>
                  <a:gd name="T60" fmla="*/ 46 w 59"/>
                  <a:gd name="T61" fmla="*/ 30 h 37"/>
                  <a:gd name="T62" fmla="*/ 51 w 59"/>
                  <a:gd name="T63" fmla="*/ 28 h 37"/>
                  <a:gd name="T64" fmla="*/ 54 w 59"/>
                  <a:gd name="T65" fmla="*/ 26 h 37"/>
                  <a:gd name="T66" fmla="*/ 58 w 59"/>
                  <a:gd name="T67" fmla="*/ 2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37">
                    <a:moveTo>
                      <a:pt x="58" y="24"/>
                    </a:moveTo>
                    <a:cubicBezTo>
                      <a:pt x="58" y="22"/>
                      <a:pt x="56" y="22"/>
                      <a:pt x="55" y="21"/>
                    </a:cubicBezTo>
                    <a:cubicBezTo>
                      <a:pt x="54" y="20"/>
                      <a:pt x="53" y="22"/>
                      <a:pt x="52" y="21"/>
                    </a:cubicBezTo>
                    <a:cubicBezTo>
                      <a:pt x="50" y="19"/>
                      <a:pt x="48" y="21"/>
                      <a:pt x="46" y="20"/>
                    </a:cubicBezTo>
                    <a:cubicBezTo>
                      <a:pt x="46" y="20"/>
                      <a:pt x="48" y="19"/>
                      <a:pt x="48" y="18"/>
                    </a:cubicBezTo>
                    <a:cubicBezTo>
                      <a:pt x="48" y="18"/>
                      <a:pt x="46" y="18"/>
                      <a:pt x="46" y="18"/>
                    </a:cubicBezTo>
                    <a:cubicBezTo>
                      <a:pt x="46" y="17"/>
                      <a:pt x="47" y="17"/>
                      <a:pt x="47" y="16"/>
                    </a:cubicBezTo>
                    <a:cubicBezTo>
                      <a:pt x="47" y="15"/>
                      <a:pt x="44" y="16"/>
                      <a:pt x="44" y="15"/>
                    </a:cubicBezTo>
                    <a:cubicBezTo>
                      <a:pt x="43" y="15"/>
                      <a:pt x="45" y="14"/>
                      <a:pt x="45" y="14"/>
                    </a:cubicBezTo>
                    <a:cubicBezTo>
                      <a:pt x="46" y="13"/>
                      <a:pt x="44" y="12"/>
                      <a:pt x="44" y="11"/>
                    </a:cubicBezTo>
                    <a:cubicBezTo>
                      <a:pt x="43" y="10"/>
                      <a:pt x="38" y="11"/>
                      <a:pt x="38" y="11"/>
                    </a:cubicBezTo>
                    <a:cubicBezTo>
                      <a:pt x="38" y="12"/>
                      <a:pt x="43" y="14"/>
                      <a:pt x="43" y="15"/>
                    </a:cubicBezTo>
                    <a:cubicBezTo>
                      <a:pt x="42" y="16"/>
                      <a:pt x="39" y="14"/>
                      <a:pt x="38" y="13"/>
                    </a:cubicBezTo>
                    <a:cubicBezTo>
                      <a:pt x="36" y="12"/>
                      <a:pt x="39" y="10"/>
                      <a:pt x="35" y="10"/>
                    </a:cubicBezTo>
                    <a:cubicBezTo>
                      <a:pt x="33" y="10"/>
                      <a:pt x="30" y="10"/>
                      <a:pt x="29" y="8"/>
                    </a:cubicBezTo>
                    <a:cubicBezTo>
                      <a:pt x="28" y="6"/>
                      <a:pt x="26" y="3"/>
                      <a:pt x="24" y="2"/>
                    </a:cubicBezTo>
                    <a:cubicBezTo>
                      <a:pt x="21" y="1"/>
                      <a:pt x="18" y="0"/>
                      <a:pt x="16" y="0"/>
                    </a:cubicBezTo>
                    <a:cubicBezTo>
                      <a:pt x="15" y="0"/>
                      <a:pt x="10" y="0"/>
                      <a:pt x="12" y="1"/>
                    </a:cubicBezTo>
                    <a:cubicBezTo>
                      <a:pt x="13" y="1"/>
                      <a:pt x="17" y="2"/>
                      <a:pt x="17" y="2"/>
                    </a:cubicBezTo>
                    <a:cubicBezTo>
                      <a:pt x="17" y="4"/>
                      <a:pt x="13" y="3"/>
                      <a:pt x="12" y="3"/>
                    </a:cubicBezTo>
                    <a:cubicBezTo>
                      <a:pt x="12" y="3"/>
                      <a:pt x="13" y="4"/>
                      <a:pt x="13" y="4"/>
                    </a:cubicBezTo>
                    <a:cubicBezTo>
                      <a:pt x="13" y="5"/>
                      <a:pt x="7" y="2"/>
                      <a:pt x="6" y="5"/>
                    </a:cubicBezTo>
                    <a:cubicBezTo>
                      <a:pt x="6" y="5"/>
                      <a:pt x="11" y="7"/>
                      <a:pt x="12" y="7"/>
                    </a:cubicBezTo>
                    <a:cubicBezTo>
                      <a:pt x="10" y="6"/>
                      <a:pt x="11" y="9"/>
                      <a:pt x="11" y="9"/>
                    </a:cubicBezTo>
                    <a:cubicBezTo>
                      <a:pt x="11" y="10"/>
                      <a:pt x="4" y="7"/>
                      <a:pt x="3" y="8"/>
                    </a:cubicBezTo>
                    <a:cubicBezTo>
                      <a:pt x="3" y="7"/>
                      <a:pt x="6" y="8"/>
                      <a:pt x="6" y="9"/>
                    </a:cubicBezTo>
                    <a:cubicBezTo>
                      <a:pt x="6" y="8"/>
                      <a:pt x="4" y="9"/>
                      <a:pt x="4" y="9"/>
                    </a:cubicBezTo>
                    <a:cubicBezTo>
                      <a:pt x="3" y="10"/>
                      <a:pt x="5" y="11"/>
                      <a:pt x="5" y="11"/>
                    </a:cubicBezTo>
                    <a:cubicBezTo>
                      <a:pt x="6" y="12"/>
                      <a:pt x="2" y="12"/>
                      <a:pt x="1" y="12"/>
                    </a:cubicBezTo>
                    <a:cubicBezTo>
                      <a:pt x="2" y="12"/>
                      <a:pt x="4" y="13"/>
                      <a:pt x="6" y="14"/>
                    </a:cubicBezTo>
                    <a:cubicBezTo>
                      <a:pt x="8" y="14"/>
                      <a:pt x="10" y="13"/>
                      <a:pt x="12" y="13"/>
                    </a:cubicBezTo>
                    <a:cubicBezTo>
                      <a:pt x="12" y="13"/>
                      <a:pt x="10" y="14"/>
                      <a:pt x="10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6"/>
                      <a:pt x="0" y="15"/>
                      <a:pt x="0" y="15"/>
                    </a:cubicBezTo>
                    <a:cubicBezTo>
                      <a:pt x="0" y="15"/>
                      <a:pt x="2" y="18"/>
                      <a:pt x="2" y="18"/>
                    </a:cubicBezTo>
                    <a:cubicBezTo>
                      <a:pt x="3" y="19"/>
                      <a:pt x="7" y="21"/>
                      <a:pt x="7" y="20"/>
                    </a:cubicBezTo>
                    <a:cubicBezTo>
                      <a:pt x="7" y="21"/>
                      <a:pt x="5" y="20"/>
                      <a:pt x="6" y="22"/>
                    </a:cubicBezTo>
                    <a:cubicBezTo>
                      <a:pt x="6" y="22"/>
                      <a:pt x="7" y="23"/>
                      <a:pt x="8" y="23"/>
                    </a:cubicBezTo>
                    <a:cubicBezTo>
                      <a:pt x="9" y="24"/>
                      <a:pt x="10" y="23"/>
                      <a:pt x="11" y="23"/>
                    </a:cubicBezTo>
                    <a:cubicBezTo>
                      <a:pt x="12" y="22"/>
                      <a:pt x="13" y="24"/>
                      <a:pt x="14" y="23"/>
                    </a:cubicBezTo>
                    <a:cubicBezTo>
                      <a:pt x="17" y="22"/>
                      <a:pt x="19" y="21"/>
                      <a:pt x="21" y="22"/>
                    </a:cubicBezTo>
                    <a:cubicBezTo>
                      <a:pt x="23" y="23"/>
                      <a:pt x="24" y="23"/>
                      <a:pt x="26" y="23"/>
                    </a:cubicBezTo>
                    <a:cubicBezTo>
                      <a:pt x="25" y="23"/>
                      <a:pt x="23" y="23"/>
                      <a:pt x="21" y="23"/>
                    </a:cubicBezTo>
                    <a:cubicBezTo>
                      <a:pt x="23" y="23"/>
                      <a:pt x="27" y="23"/>
                      <a:pt x="28" y="24"/>
                    </a:cubicBezTo>
                    <a:cubicBezTo>
                      <a:pt x="28" y="24"/>
                      <a:pt x="23" y="25"/>
                      <a:pt x="23" y="25"/>
                    </a:cubicBezTo>
                    <a:cubicBezTo>
                      <a:pt x="21" y="25"/>
                      <a:pt x="18" y="25"/>
                      <a:pt x="16" y="25"/>
                    </a:cubicBezTo>
                    <a:cubicBezTo>
                      <a:pt x="16" y="26"/>
                      <a:pt x="12" y="27"/>
                      <a:pt x="13" y="27"/>
                    </a:cubicBezTo>
                    <a:cubicBezTo>
                      <a:pt x="14" y="28"/>
                      <a:pt x="15" y="28"/>
                      <a:pt x="16" y="30"/>
                    </a:cubicBezTo>
                    <a:cubicBezTo>
                      <a:pt x="16" y="32"/>
                      <a:pt x="22" y="30"/>
                      <a:pt x="23" y="32"/>
                    </a:cubicBezTo>
                    <a:cubicBezTo>
                      <a:pt x="23" y="32"/>
                      <a:pt x="19" y="32"/>
                      <a:pt x="19" y="33"/>
                    </a:cubicBezTo>
                    <a:cubicBezTo>
                      <a:pt x="20" y="34"/>
                      <a:pt x="25" y="36"/>
                      <a:pt x="26" y="36"/>
                    </a:cubicBezTo>
                    <a:cubicBezTo>
                      <a:pt x="26" y="36"/>
                      <a:pt x="32" y="36"/>
                      <a:pt x="32" y="35"/>
                    </a:cubicBezTo>
                    <a:cubicBezTo>
                      <a:pt x="32" y="35"/>
                      <a:pt x="31" y="35"/>
                      <a:pt x="31" y="35"/>
                    </a:cubicBezTo>
                    <a:cubicBezTo>
                      <a:pt x="31" y="33"/>
                      <a:pt x="35" y="36"/>
                      <a:pt x="34" y="36"/>
                    </a:cubicBezTo>
                    <a:cubicBezTo>
                      <a:pt x="35" y="36"/>
                      <a:pt x="33" y="33"/>
                      <a:pt x="33" y="32"/>
                    </a:cubicBezTo>
                    <a:cubicBezTo>
                      <a:pt x="35" y="31"/>
                      <a:pt x="37" y="37"/>
                      <a:pt x="40" y="35"/>
                    </a:cubicBezTo>
                    <a:cubicBezTo>
                      <a:pt x="41" y="34"/>
                      <a:pt x="39" y="32"/>
                      <a:pt x="40" y="32"/>
                    </a:cubicBezTo>
                    <a:cubicBezTo>
                      <a:pt x="41" y="32"/>
                      <a:pt x="41" y="34"/>
                      <a:pt x="41" y="35"/>
                    </a:cubicBezTo>
                    <a:cubicBezTo>
                      <a:pt x="42" y="35"/>
                      <a:pt x="43" y="31"/>
                      <a:pt x="42" y="31"/>
                    </a:cubicBezTo>
                    <a:cubicBezTo>
                      <a:pt x="42" y="30"/>
                      <a:pt x="42" y="29"/>
                      <a:pt x="41" y="29"/>
                    </a:cubicBezTo>
                    <a:cubicBezTo>
                      <a:pt x="41" y="28"/>
                      <a:pt x="42" y="26"/>
                      <a:pt x="43" y="27"/>
                    </a:cubicBezTo>
                    <a:cubicBezTo>
                      <a:pt x="44" y="28"/>
                      <a:pt x="43" y="32"/>
                      <a:pt x="46" y="30"/>
                    </a:cubicBezTo>
                    <a:cubicBezTo>
                      <a:pt x="47" y="29"/>
                      <a:pt x="50" y="25"/>
                      <a:pt x="52" y="27"/>
                    </a:cubicBezTo>
                    <a:cubicBezTo>
                      <a:pt x="53" y="27"/>
                      <a:pt x="51" y="28"/>
                      <a:pt x="51" y="28"/>
                    </a:cubicBezTo>
                    <a:cubicBezTo>
                      <a:pt x="51" y="28"/>
                      <a:pt x="56" y="27"/>
                      <a:pt x="56" y="27"/>
                    </a:cubicBezTo>
                    <a:cubicBezTo>
                      <a:pt x="56" y="27"/>
                      <a:pt x="54" y="27"/>
                      <a:pt x="54" y="26"/>
                    </a:cubicBezTo>
                    <a:cubicBezTo>
                      <a:pt x="54" y="25"/>
                      <a:pt x="59" y="25"/>
                      <a:pt x="58" y="24"/>
                    </a:cubicBezTo>
                    <a:cubicBezTo>
                      <a:pt x="58" y="22"/>
                      <a:pt x="58" y="25"/>
                      <a:pt x="58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2" name="Freeform 602">
                <a:extLst>
                  <a:ext uri="{FF2B5EF4-FFF2-40B4-BE49-F238E27FC236}">
                    <a16:creationId xmlns:a16="http://schemas.microsoft.com/office/drawing/2014/main" id="{6B95050F-F54A-D14E-AFE1-11D864ED99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4022" y="2141229"/>
                <a:ext cx="1592632" cy="877710"/>
              </a:xfrm>
              <a:custGeom>
                <a:avLst/>
                <a:gdLst>
                  <a:gd name="T0" fmla="*/ 15 w 156"/>
                  <a:gd name="T1" fmla="*/ 77 h 81"/>
                  <a:gd name="T2" fmla="*/ 27 w 156"/>
                  <a:gd name="T3" fmla="*/ 76 h 81"/>
                  <a:gd name="T4" fmla="*/ 37 w 156"/>
                  <a:gd name="T5" fmla="*/ 78 h 81"/>
                  <a:gd name="T6" fmla="*/ 48 w 156"/>
                  <a:gd name="T7" fmla="*/ 77 h 81"/>
                  <a:gd name="T8" fmla="*/ 65 w 156"/>
                  <a:gd name="T9" fmla="*/ 76 h 81"/>
                  <a:gd name="T10" fmla="*/ 59 w 156"/>
                  <a:gd name="T11" fmla="*/ 70 h 81"/>
                  <a:gd name="T12" fmla="*/ 50 w 156"/>
                  <a:gd name="T13" fmla="*/ 65 h 81"/>
                  <a:gd name="T14" fmla="*/ 73 w 156"/>
                  <a:gd name="T15" fmla="*/ 61 h 81"/>
                  <a:gd name="T16" fmla="*/ 76 w 156"/>
                  <a:gd name="T17" fmla="*/ 55 h 81"/>
                  <a:gd name="T18" fmla="*/ 71 w 156"/>
                  <a:gd name="T19" fmla="*/ 50 h 81"/>
                  <a:gd name="T20" fmla="*/ 72 w 156"/>
                  <a:gd name="T21" fmla="*/ 48 h 81"/>
                  <a:gd name="T22" fmla="*/ 78 w 156"/>
                  <a:gd name="T23" fmla="*/ 45 h 81"/>
                  <a:gd name="T24" fmla="*/ 90 w 156"/>
                  <a:gd name="T25" fmla="*/ 44 h 81"/>
                  <a:gd name="T26" fmla="*/ 105 w 156"/>
                  <a:gd name="T27" fmla="*/ 37 h 81"/>
                  <a:gd name="T28" fmla="*/ 105 w 156"/>
                  <a:gd name="T29" fmla="*/ 32 h 81"/>
                  <a:gd name="T30" fmla="*/ 136 w 156"/>
                  <a:gd name="T31" fmla="*/ 21 h 81"/>
                  <a:gd name="T32" fmla="*/ 115 w 156"/>
                  <a:gd name="T33" fmla="*/ 23 h 81"/>
                  <a:gd name="T34" fmla="*/ 134 w 156"/>
                  <a:gd name="T35" fmla="*/ 18 h 81"/>
                  <a:gd name="T36" fmla="*/ 146 w 156"/>
                  <a:gd name="T37" fmla="*/ 10 h 81"/>
                  <a:gd name="T38" fmla="*/ 133 w 156"/>
                  <a:gd name="T39" fmla="*/ 5 h 81"/>
                  <a:gd name="T40" fmla="*/ 121 w 156"/>
                  <a:gd name="T41" fmla="*/ 5 h 81"/>
                  <a:gd name="T42" fmla="*/ 100 w 156"/>
                  <a:gd name="T43" fmla="*/ 2 h 81"/>
                  <a:gd name="T44" fmla="*/ 91 w 156"/>
                  <a:gd name="T45" fmla="*/ 5 h 81"/>
                  <a:gd name="T46" fmla="*/ 80 w 156"/>
                  <a:gd name="T47" fmla="*/ 8 h 81"/>
                  <a:gd name="T48" fmla="*/ 58 w 156"/>
                  <a:gd name="T49" fmla="*/ 4 h 81"/>
                  <a:gd name="T50" fmla="*/ 52 w 156"/>
                  <a:gd name="T51" fmla="*/ 5 h 81"/>
                  <a:gd name="T52" fmla="*/ 46 w 156"/>
                  <a:gd name="T53" fmla="*/ 10 h 81"/>
                  <a:gd name="T54" fmla="*/ 45 w 156"/>
                  <a:gd name="T55" fmla="*/ 12 h 81"/>
                  <a:gd name="T56" fmla="*/ 31 w 156"/>
                  <a:gd name="T57" fmla="*/ 10 h 81"/>
                  <a:gd name="T58" fmla="*/ 34 w 156"/>
                  <a:gd name="T59" fmla="*/ 16 h 81"/>
                  <a:gd name="T60" fmla="*/ 23 w 156"/>
                  <a:gd name="T61" fmla="*/ 16 h 81"/>
                  <a:gd name="T62" fmla="*/ 5 w 156"/>
                  <a:gd name="T63" fmla="*/ 17 h 81"/>
                  <a:gd name="T64" fmla="*/ 11 w 156"/>
                  <a:gd name="T65" fmla="*/ 21 h 81"/>
                  <a:gd name="T66" fmla="*/ 13 w 156"/>
                  <a:gd name="T67" fmla="*/ 26 h 81"/>
                  <a:gd name="T68" fmla="*/ 23 w 156"/>
                  <a:gd name="T69" fmla="*/ 27 h 81"/>
                  <a:gd name="T70" fmla="*/ 20 w 156"/>
                  <a:gd name="T71" fmla="*/ 31 h 81"/>
                  <a:gd name="T72" fmla="*/ 26 w 156"/>
                  <a:gd name="T73" fmla="*/ 30 h 81"/>
                  <a:gd name="T74" fmla="*/ 42 w 156"/>
                  <a:gd name="T75" fmla="*/ 30 h 81"/>
                  <a:gd name="T76" fmla="*/ 52 w 156"/>
                  <a:gd name="T77" fmla="*/ 31 h 81"/>
                  <a:gd name="T78" fmla="*/ 73 w 156"/>
                  <a:gd name="T79" fmla="*/ 21 h 81"/>
                  <a:gd name="T80" fmla="*/ 60 w 156"/>
                  <a:gd name="T81" fmla="*/ 31 h 81"/>
                  <a:gd name="T82" fmla="*/ 44 w 156"/>
                  <a:gd name="T83" fmla="*/ 35 h 81"/>
                  <a:gd name="T84" fmla="*/ 58 w 156"/>
                  <a:gd name="T85" fmla="*/ 42 h 81"/>
                  <a:gd name="T86" fmla="*/ 32 w 156"/>
                  <a:gd name="T87" fmla="*/ 39 h 81"/>
                  <a:gd name="T88" fmla="*/ 42 w 156"/>
                  <a:gd name="T89" fmla="*/ 50 h 81"/>
                  <a:gd name="T90" fmla="*/ 44 w 156"/>
                  <a:gd name="T91" fmla="*/ 52 h 81"/>
                  <a:gd name="T92" fmla="*/ 30 w 156"/>
                  <a:gd name="T93" fmla="*/ 52 h 81"/>
                  <a:gd name="T94" fmla="*/ 27 w 156"/>
                  <a:gd name="T95" fmla="*/ 59 h 81"/>
                  <a:gd name="T96" fmla="*/ 36 w 156"/>
                  <a:gd name="T97" fmla="*/ 57 h 81"/>
                  <a:gd name="T98" fmla="*/ 34 w 156"/>
                  <a:gd name="T99" fmla="*/ 60 h 81"/>
                  <a:gd name="T100" fmla="*/ 37 w 156"/>
                  <a:gd name="T101" fmla="*/ 65 h 81"/>
                  <a:gd name="T102" fmla="*/ 38 w 156"/>
                  <a:gd name="T103" fmla="*/ 68 h 81"/>
                  <a:gd name="T104" fmla="*/ 19 w 156"/>
                  <a:gd name="T105" fmla="*/ 6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6" h="81">
                    <a:moveTo>
                      <a:pt x="26" y="70"/>
                    </a:moveTo>
                    <a:cubicBezTo>
                      <a:pt x="22" y="70"/>
                      <a:pt x="17" y="70"/>
                      <a:pt x="13" y="71"/>
                    </a:cubicBezTo>
                    <a:cubicBezTo>
                      <a:pt x="11" y="72"/>
                      <a:pt x="11" y="75"/>
                      <a:pt x="12" y="76"/>
                    </a:cubicBezTo>
                    <a:cubicBezTo>
                      <a:pt x="13" y="77"/>
                      <a:pt x="15" y="78"/>
                      <a:pt x="15" y="77"/>
                    </a:cubicBezTo>
                    <a:cubicBezTo>
                      <a:pt x="17" y="77"/>
                      <a:pt x="16" y="76"/>
                      <a:pt x="17" y="75"/>
                    </a:cubicBezTo>
                    <a:cubicBezTo>
                      <a:pt x="17" y="75"/>
                      <a:pt x="17" y="78"/>
                      <a:pt x="17" y="78"/>
                    </a:cubicBezTo>
                    <a:cubicBezTo>
                      <a:pt x="19" y="78"/>
                      <a:pt x="22" y="78"/>
                      <a:pt x="24" y="78"/>
                    </a:cubicBezTo>
                    <a:cubicBezTo>
                      <a:pt x="26" y="78"/>
                      <a:pt x="26" y="76"/>
                      <a:pt x="27" y="76"/>
                    </a:cubicBezTo>
                    <a:cubicBezTo>
                      <a:pt x="29" y="76"/>
                      <a:pt x="27" y="78"/>
                      <a:pt x="27" y="78"/>
                    </a:cubicBezTo>
                    <a:cubicBezTo>
                      <a:pt x="27" y="78"/>
                      <a:pt x="37" y="79"/>
                      <a:pt x="37" y="78"/>
                    </a:cubicBezTo>
                    <a:cubicBezTo>
                      <a:pt x="37" y="78"/>
                      <a:pt x="35" y="77"/>
                      <a:pt x="34" y="76"/>
                    </a:cubicBezTo>
                    <a:cubicBezTo>
                      <a:pt x="34" y="76"/>
                      <a:pt x="38" y="77"/>
                      <a:pt x="37" y="78"/>
                    </a:cubicBezTo>
                    <a:cubicBezTo>
                      <a:pt x="38" y="77"/>
                      <a:pt x="37" y="76"/>
                      <a:pt x="38" y="76"/>
                    </a:cubicBezTo>
                    <a:cubicBezTo>
                      <a:pt x="38" y="76"/>
                      <a:pt x="40" y="77"/>
                      <a:pt x="41" y="77"/>
                    </a:cubicBezTo>
                    <a:cubicBezTo>
                      <a:pt x="43" y="79"/>
                      <a:pt x="41" y="76"/>
                      <a:pt x="42" y="75"/>
                    </a:cubicBezTo>
                    <a:cubicBezTo>
                      <a:pt x="42" y="75"/>
                      <a:pt x="48" y="78"/>
                      <a:pt x="48" y="77"/>
                    </a:cubicBezTo>
                    <a:cubicBezTo>
                      <a:pt x="48" y="76"/>
                      <a:pt x="46" y="76"/>
                      <a:pt x="46" y="75"/>
                    </a:cubicBezTo>
                    <a:cubicBezTo>
                      <a:pt x="46" y="75"/>
                      <a:pt x="53" y="76"/>
                      <a:pt x="53" y="76"/>
                    </a:cubicBezTo>
                    <a:cubicBezTo>
                      <a:pt x="57" y="76"/>
                      <a:pt x="52" y="79"/>
                      <a:pt x="52" y="80"/>
                    </a:cubicBezTo>
                    <a:cubicBezTo>
                      <a:pt x="52" y="81"/>
                      <a:pt x="64" y="76"/>
                      <a:pt x="65" y="76"/>
                    </a:cubicBezTo>
                    <a:cubicBezTo>
                      <a:pt x="67" y="76"/>
                      <a:pt x="72" y="73"/>
                      <a:pt x="68" y="72"/>
                    </a:cubicBezTo>
                    <a:cubicBezTo>
                      <a:pt x="66" y="71"/>
                      <a:pt x="63" y="73"/>
                      <a:pt x="61" y="72"/>
                    </a:cubicBezTo>
                    <a:cubicBezTo>
                      <a:pt x="61" y="72"/>
                      <a:pt x="63" y="70"/>
                      <a:pt x="63" y="70"/>
                    </a:cubicBezTo>
                    <a:cubicBezTo>
                      <a:pt x="63" y="69"/>
                      <a:pt x="60" y="70"/>
                      <a:pt x="59" y="70"/>
                    </a:cubicBezTo>
                    <a:cubicBezTo>
                      <a:pt x="57" y="70"/>
                      <a:pt x="56" y="68"/>
                      <a:pt x="54" y="68"/>
                    </a:cubicBezTo>
                    <a:cubicBezTo>
                      <a:pt x="53" y="69"/>
                      <a:pt x="50" y="70"/>
                      <a:pt x="48" y="69"/>
                    </a:cubicBezTo>
                    <a:cubicBezTo>
                      <a:pt x="49" y="69"/>
                      <a:pt x="50" y="69"/>
                      <a:pt x="51" y="69"/>
                    </a:cubicBezTo>
                    <a:cubicBezTo>
                      <a:pt x="52" y="68"/>
                      <a:pt x="50" y="66"/>
                      <a:pt x="50" y="65"/>
                    </a:cubicBezTo>
                    <a:cubicBezTo>
                      <a:pt x="50" y="67"/>
                      <a:pt x="59" y="68"/>
                      <a:pt x="60" y="68"/>
                    </a:cubicBezTo>
                    <a:cubicBezTo>
                      <a:pt x="61" y="68"/>
                      <a:pt x="63" y="68"/>
                      <a:pt x="65" y="68"/>
                    </a:cubicBezTo>
                    <a:cubicBezTo>
                      <a:pt x="67" y="68"/>
                      <a:pt x="69" y="65"/>
                      <a:pt x="68" y="64"/>
                    </a:cubicBezTo>
                    <a:cubicBezTo>
                      <a:pt x="65" y="61"/>
                      <a:pt x="71" y="61"/>
                      <a:pt x="73" y="61"/>
                    </a:cubicBezTo>
                    <a:cubicBezTo>
                      <a:pt x="74" y="61"/>
                      <a:pt x="79" y="61"/>
                      <a:pt x="80" y="60"/>
                    </a:cubicBezTo>
                    <a:cubicBezTo>
                      <a:pt x="80" y="60"/>
                      <a:pt x="75" y="58"/>
                      <a:pt x="75" y="58"/>
                    </a:cubicBezTo>
                    <a:cubicBezTo>
                      <a:pt x="77" y="57"/>
                      <a:pt x="81" y="59"/>
                      <a:pt x="82" y="57"/>
                    </a:cubicBezTo>
                    <a:cubicBezTo>
                      <a:pt x="83" y="56"/>
                      <a:pt x="77" y="55"/>
                      <a:pt x="76" y="55"/>
                    </a:cubicBezTo>
                    <a:cubicBezTo>
                      <a:pt x="77" y="55"/>
                      <a:pt x="84" y="54"/>
                      <a:pt x="85" y="53"/>
                    </a:cubicBezTo>
                    <a:cubicBezTo>
                      <a:pt x="87" y="52"/>
                      <a:pt x="77" y="50"/>
                      <a:pt x="77" y="51"/>
                    </a:cubicBezTo>
                    <a:cubicBezTo>
                      <a:pt x="77" y="50"/>
                      <a:pt x="79" y="50"/>
                      <a:pt x="79" y="50"/>
                    </a:cubicBezTo>
                    <a:cubicBezTo>
                      <a:pt x="79" y="49"/>
                      <a:pt x="72" y="50"/>
                      <a:pt x="71" y="50"/>
                    </a:cubicBezTo>
                    <a:cubicBezTo>
                      <a:pt x="69" y="50"/>
                      <a:pt x="68" y="51"/>
                      <a:pt x="66" y="52"/>
                    </a:cubicBezTo>
                    <a:cubicBezTo>
                      <a:pt x="67" y="52"/>
                      <a:pt x="70" y="49"/>
                      <a:pt x="68" y="49"/>
                    </a:cubicBezTo>
                    <a:cubicBezTo>
                      <a:pt x="68" y="49"/>
                      <a:pt x="64" y="49"/>
                      <a:pt x="64" y="48"/>
                    </a:cubicBezTo>
                    <a:cubicBezTo>
                      <a:pt x="64" y="48"/>
                      <a:pt x="71" y="48"/>
                      <a:pt x="72" y="48"/>
                    </a:cubicBezTo>
                    <a:cubicBezTo>
                      <a:pt x="71" y="48"/>
                      <a:pt x="68" y="47"/>
                      <a:pt x="68" y="47"/>
                    </a:cubicBezTo>
                    <a:cubicBezTo>
                      <a:pt x="69" y="46"/>
                      <a:pt x="72" y="48"/>
                      <a:pt x="74" y="47"/>
                    </a:cubicBezTo>
                    <a:cubicBezTo>
                      <a:pt x="73" y="47"/>
                      <a:pt x="69" y="46"/>
                      <a:pt x="69" y="46"/>
                    </a:cubicBezTo>
                    <a:cubicBezTo>
                      <a:pt x="69" y="45"/>
                      <a:pt x="77" y="46"/>
                      <a:pt x="78" y="45"/>
                    </a:cubicBezTo>
                    <a:cubicBezTo>
                      <a:pt x="78" y="45"/>
                      <a:pt x="75" y="44"/>
                      <a:pt x="75" y="44"/>
                    </a:cubicBezTo>
                    <a:cubicBezTo>
                      <a:pt x="74" y="44"/>
                      <a:pt x="77" y="44"/>
                      <a:pt x="77" y="44"/>
                    </a:cubicBezTo>
                    <a:cubicBezTo>
                      <a:pt x="79" y="45"/>
                      <a:pt x="80" y="46"/>
                      <a:pt x="82" y="46"/>
                    </a:cubicBezTo>
                    <a:cubicBezTo>
                      <a:pt x="84" y="46"/>
                      <a:pt x="87" y="45"/>
                      <a:pt x="90" y="44"/>
                    </a:cubicBezTo>
                    <a:cubicBezTo>
                      <a:pt x="98" y="43"/>
                      <a:pt x="85" y="42"/>
                      <a:pt x="84" y="40"/>
                    </a:cubicBezTo>
                    <a:cubicBezTo>
                      <a:pt x="84" y="39"/>
                      <a:pt x="93" y="40"/>
                      <a:pt x="94" y="41"/>
                    </a:cubicBezTo>
                    <a:cubicBezTo>
                      <a:pt x="96" y="42"/>
                      <a:pt x="97" y="42"/>
                      <a:pt x="100" y="41"/>
                    </a:cubicBezTo>
                    <a:cubicBezTo>
                      <a:pt x="101" y="41"/>
                      <a:pt x="106" y="39"/>
                      <a:pt x="105" y="37"/>
                    </a:cubicBezTo>
                    <a:cubicBezTo>
                      <a:pt x="105" y="36"/>
                      <a:pt x="94" y="41"/>
                      <a:pt x="97" y="36"/>
                    </a:cubicBezTo>
                    <a:cubicBezTo>
                      <a:pt x="96" y="37"/>
                      <a:pt x="101" y="37"/>
                      <a:pt x="101" y="37"/>
                    </a:cubicBezTo>
                    <a:cubicBezTo>
                      <a:pt x="104" y="37"/>
                      <a:pt x="106" y="36"/>
                      <a:pt x="108" y="36"/>
                    </a:cubicBezTo>
                    <a:cubicBezTo>
                      <a:pt x="108" y="35"/>
                      <a:pt x="105" y="32"/>
                      <a:pt x="105" y="32"/>
                    </a:cubicBezTo>
                    <a:cubicBezTo>
                      <a:pt x="106" y="32"/>
                      <a:pt x="107" y="33"/>
                      <a:pt x="107" y="34"/>
                    </a:cubicBezTo>
                    <a:cubicBezTo>
                      <a:pt x="108" y="35"/>
                      <a:pt x="110" y="34"/>
                      <a:pt x="111" y="34"/>
                    </a:cubicBezTo>
                    <a:cubicBezTo>
                      <a:pt x="114" y="32"/>
                      <a:pt x="116" y="30"/>
                      <a:pt x="119" y="29"/>
                    </a:cubicBezTo>
                    <a:cubicBezTo>
                      <a:pt x="121" y="28"/>
                      <a:pt x="136" y="22"/>
                      <a:pt x="136" y="21"/>
                    </a:cubicBezTo>
                    <a:cubicBezTo>
                      <a:pt x="136" y="20"/>
                      <a:pt x="123" y="23"/>
                      <a:pt x="122" y="23"/>
                    </a:cubicBezTo>
                    <a:cubicBezTo>
                      <a:pt x="119" y="24"/>
                      <a:pt x="116" y="24"/>
                      <a:pt x="112" y="25"/>
                    </a:cubicBezTo>
                    <a:cubicBezTo>
                      <a:pt x="112" y="25"/>
                      <a:pt x="108" y="25"/>
                      <a:pt x="108" y="25"/>
                    </a:cubicBezTo>
                    <a:cubicBezTo>
                      <a:pt x="108" y="24"/>
                      <a:pt x="114" y="24"/>
                      <a:pt x="115" y="23"/>
                    </a:cubicBezTo>
                    <a:cubicBezTo>
                      <a:pt x="116" y="23"/>
                      <a:pt x="123" y="22"/>
                      <a:pt x="123" y="21"/>
                    </a:cubicBezTo>
                    <a:cubicBezTo>
                      <a:pt x="123" y="22"/>
                      <a:pt x="113" y="20"/>
                      <a:pt x="114" y="19"/>
                    </a:cubicBezTo>
                    <a:cubicBezTo>
                      <a:pt x="114" y="19"/>
                      <a:pt x="126" y="20"/>
                      <a:pt x="127" y="19"/>
                    </a:cubicBezTo>
                    <a:cubicBezTo>
                      <a:pt x="129" y="19"/>
                      <a:pt x="132" y="18"/>
                      <a:pt x="134" y="18"/>
                    </a:cubicBezTo>
                    <a:cubicBezTo>
                      <a:pt x="135" y="18"/>
                      <a:pt x="137" y="18"/>
                      <a:pt x="138" y="18"/>
                    </a:cubicBezTo>
                    <a:cubicBezTo>
                      <a:pt x="142" y="17"/>
                      <a:pt x="146" y="16"/>
                      <a:pt x="149" y="15"/>
                    </a:cubicBezTo>
                    <a:cubicBezTo>
                      <a:pt x="149" y="15"/>
                      <a:pt x="156" y="11"/>
                      <a:pt x="153" y="10"/>
                    </a:cubicBezTo>
                    <a:cubicBezTo>
                      <a:pt x="151" y="10"/>
                      <a:pt x="148" y="10"/>
                      <a:pt x="146" y="10"/>
                    </a:cubicBezTo>
                    <a:cubicBezTo>
                      <a:pt x="145" y="9"/>
                      <a:pt x="143" y="10"/>
                      <a:pt x="143" y="9"/>
                    </a:cubicBezTo>
                    <a:cubicBezTo>
                      <a:pt x="143" y="7"/>
                      <a:pt x="141" y="7"/>
                      <a:pt x="141" y="5"/>
                    </a:cubicBezTo>
                    <a:cubicBezTo>
                      <a:pt x="141" y="5"/>
                      <a:pt x="137" y="6"/>
                      <a:pt x="136" y="6"/>
                    </a:cubicBezTo>
                    <a:cubicBezTo>
                      <a:pt x="135" y="5"/>
                      <a:pt x="134" y="3"/>
                      <a:pt x="133" y="5"/>
                    </a:cubicBezTo>
                    <a:cubicBezTo>
                      <a:pt x="133" y="5"/>
                      <a:pt x="127" y="6"/>
                      <a:pt x="126" y="6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20" y="7"/>
                      <a:pt x="116" y="7"/>
                      <a:pt x="116" y="7"/>
                    </a:cubicBezTo>
                    <a:cubicBezTo>
                      <a:pt x="116" y="6"/>
                      <a:pt x="120" y="6"/>
                      <a:pt x="121" y="5"/>
                    </a:cubicBezTo>
                    <a:cubicBezTo>
                      <a:pt x="123" y="5"/>
                      <a:pt x="125" y="4"/>
                      <a:pt x="126" y="3"/>
                    </a:cubicBezTo>
                    <a:cubicBezTo>
                      <a:pt x="124" y="6"/>
                      <a:pt x="103" y="0"/>
                      <a:pt x="102" y="2"/>
                    </a:cubicBezTo>
                    <a:cubicBezTo>
                      <a:pt x="102" y="3"/>
                      <a:pt x="104" y="3"/>
                      <a:pt x="105" y="4"/>
                    </a:cubicBezTo>
                    <a:cubicBezTo>
                      <a:pt x="105" y="5"/>
                      <a:pt x="100" y="2"/>
                      <a:pt x="100" y="2"/>
                    </a:cubicBezTo>
                    <a:cubicBezTo>
                      <a:pt x="98" y="1"/>
                      <a:pt x="95" y="2"/>
                      <a:pt x="94" y="2"/>
                    </a:cubicBezTo>
                    <a:cubicBezTo>
                      <a:pt x="93" y="2"/>
                      <a:pt x="90" y="2"/>
                      <a:pt x="91" y="3"/>
                    </a:cubicBezTo>
                    <a:cubicBezTo>
                      <a:pt x="92" y="4"/>
                      <a:pt x="94" y="7"/>
                      <a:pt x="95" y="6"/>
                    </a:cubicBezTo>
                    <a:cubicBezTo>
                      <a:pt x="95" y="7"/>
                      <a:pt x="91" y="6"/>
                      <a:pt x="91" y="5"/>
                    </a:cubicBezTo>
                    <a:cubicBezTo>
                      <a:pt x="88" y="5"/>
                      <a:pt x="87" y="2"/>
                      <a:pt x="85" y="2"/>
                    </a:cubicBezTo>
                    <a:cubicBezTo>
                      <a:pt x="81" y="2"/>
                      <a:pt x="78" y="2"/>
                      <a:pt x="75" y="2"/>
                    </a:cubicBezTo>
                    <a:cubicBezTo>
                      <a:pt x="70" y="3"/>
                      <a:pt x="73" y="4"/>
                      <a:pt x="76" y="5"/>
                    </a:cubicBezTo>
                    <a:cubicBezTo>
                      <a:pt x="77" y="6"/>
                      <a:pt x="79" y="7"/>
                      <a:pt x="80" y="8"/>
                    </a:cubicBezTo>
                    <a:cubicBezTo>
                      <a:pt x="80" y="8"/>
                      <a:pt x="77" y="10"/>
                      <a:pt x="77" y="10"/>
                    </a:cubicBezTo>
                    <a:cubicBezTo>
                      <a:pt x="76" y="10"/>
                      <a:pt x="78" y="9"/>
                      <a:pt x="78" y="9"/>
                    </a:cubicBezTo>
                    <a:cubicBezTo>
                      <a:pt x="78" y="8"/>
                      <a:pt x="71" y="4"/>
                      <a:pt x="70" y="4"/>
                    </a:cubicBezTo>
                    <a:cubicBezTo>
                      <a:pt x="66" y="4"/>
                      <a:pt x="62" y="3"/>
                      <a:pt x="58" y="4"/>
                    </a:cubicBezTo>
                    <a:cubicBezTo>
                      <a:pt x="58" y="4"/>
                      <a:pt x="60" y="6"/>
                      <a:pt x="61" y="6"/>
                    </a:cubicBezTo>
                    <a:cubicBezTo>
                      <a:pt x="62" y="6"/>
                      <a:pt x="64" y="7"/>
                      <a:pt x="66" y="6"/>
                    </a:cubicBezTo>
                    <a:cubicBezTo>
                      <a:pt x="64" y="7"/>
                      <a:pt x="61" y="8"/>
                      <a:pt x="59" y="7"/>
                    </a:cubicBezTo>
                    <a:cubicBezTo>
                      <a:pt x="58" y="7"/>
                      <a:pt x="51" y="4"/>
                      <a:pt x="52" y="5"/>
                    </a:cubicBezTo>
                    <a:cubicBezTo>
                      <a:pt x="52" y="4"/>
                      <a:pt x="57" y="10"/>
                      <a:pt x="53" y="9"/>
                    </a:cubicBezTo>
                    <a:cubicBezTo>
                      <a:pt x="52" y="8"/>
                      <a:pt x="49" y="7"/>
                      <a:pt x="47" y="8"/>
                    </a:cubicBezTo>
                    <a:cubicBezTo>
                      <a:pt x="48" y="8"/>
                      <a:pt x="51" y="9"/>
                      <a:pt x="51" y="9"/>
                    </a:cubicBezTo>
                    <a:cubicBezTo>
                      <a:pt x="50" y="10"/>
                      <a:pt x="46" y="8"/>
                      <a:pt x="46" y="10"/>
                    </a:cubicBezTo>
                    <a:cubicBezTo>
                      <a:pt x="46" y="11"/>
                      <a:pt x="50" y="12"/>
                      <a:pt x="51" y="13"/>
                    </a:cubicBezTo>
                    <a:cubicBezTo>
                      <a:pt x="54" y="13"/>
                      <a:pt x="61" y="14"/>
                      <a:pt x="61" y="17"/>
                    </a:cubicBezTo>
                    <a:cubicBezTo>
                      <a:pt x="61" y="16"/>
                      <a:pt x="54" y="15"/>
                      <a:pt x="52" y="14"/>
                    </a:cubicBezTo>
                    <a:cubicBezTo>
                      <a:pt x="50" y="14"/>
                      <a:pt x="47" y="11"/>
                      <a:pt x="45" y="12"/>
                    </a:cubicBezTo>
                    <a:cubicBezTo>
                      <a:pt x="45" y="12"/>
                      <a:pt x="48" y="14"/>
                      <a:pt x="48" y="14"/>
                    </a:cubicBezTo>
                    <a:cubicBezTo>
                      <a:pt x="48" y="14"/>
                      <a:pt x="45" y="15"/>
                      <a:pt x="45" y="14"/>
                    </a:cubicBezTo>
                    <a:cubicBezTo>
                      <a:pt x="43" y="13"/>
                      <a:pt x="42" y="12"/>
                      <a:pt x="40" y="11"/>
                    </a:cubicBezTo>
                    <a:cubicBezTo>
                      <a:pt x="39" y="10"/>
                      <a:pt x="31" y="10"/>
                      <a:pt x="31" y="10"/>
                    </a:cubicBezTo>
                    <a:cubicBezTo>
                      <a:pt x="31" y="11"/>
                      <a:pt x="34" y="11"/>
                      <a:pt x="31" y="12"/>
                    </a:cubicBezTo>
                    <a:cubicBezTo>
                      <a:pt x="30" y="12"/>
                      <a:pt x="25" y="14"/>
                      <a:pt x="25" y="14"/>
                    </a:cubicBezTo>
                    <a:cubicBezTo>
                      <a:pt x="26" y="14"/>
                      <a:pt x="29" y="13"/>
                      <a:pt x="29" y="13"/>
                    </a:cubicBezTo>
                    <a:cubicBezTo>
                      <a:pt x="30" y="14"/>
                      <a:pt x="34" y="16"/>
                      <a:pt x="34" y="16"/>
                    </a:cubicBezTo>
                    <a:cubicBezTo>
                      <a:pt x="34" y="16"/>
                      <a:pt x="31" y="15"/>
                      <a:pt x="31" y="16"/>
                    </a:cubicBezTo>
                    <a:cubicBezTo>
                      <a:pt x="31" y="16"/>
                      <a:pt x="32" y="19"/>
                      <a:pt x="30" y="17"/>
                    </a:cubicBezTo>
                    <a:cubicBezTo>
                      <a:pt x="29" y="16"/>
                      <a:pt x="28" y="14"/>
                      <a:pt x="26" y="15"/>
                    </a:cubicBezTo>
                    <a:cubicBezTo>
                      <a:pt x="25" y="15"/>
                      <a:pt x="24" y="17"/>
                      <a:pt x="23" y="16"/>
                    </a:cubicBezTo>
                    <a:cubicBezTo>
                      <a:pt x="22" y="15"/>
                      <a:pt x="21" y="14"/>
                      <a:pt x="19" y="14"/>
                    </a:cubicBezTo>
                    <a:cubicBezTo>
                      <a:pt x="18" y="14"/>
                      <a:pt x="15" y="15"/>
                      <a:pt x="14" y="16"/>
                    </a:cubicBezTo>
                    <a:cubicBezTo>
                      <a:pt x="12" y="17"/>
                      <a:pt x="13" y="18"/>
                      <a:pt x="10" y="17"/>
                    </a:cubicBezTo>
                    <a:cubicBezTo>
                      <a:pt x="8" y="16"/>
                      <a:pt x="7" y="17"/>
                      <a:pt x="5" y="17"/>
                    </a:cubicBezTo>
                    <a:cubicBezTo>
                      <a:pt x="4" y="18"/>
                      <a:pt x="0" y="18"/>
                      <a:pt x="0" y="19"/>
                    </a:cubicBezTo>
                    <a:cubicBezTo>
                      <a:pt x="0" y="21"/>
                      <a:pt x="9" y="19"/>
                      <a:pt x="9" y="20"/>
                    </a:cubicBezTo>
                    <a:cubicBezTo>
                      <a:pt x="9" y="21"/>
                      <a:pt x="6" y="21"/>
                      <a:pt x="5" y="22"/>
                    </a:cubicBezTo>
                    <a:cubicBezTo>
                      <a:pt x="5" y="21"/>
                      <a:pt x="10" y="21"/>
                      <a:pt x="11" y="21"/>
                    </a:cubicBezTo>
                    <a:cubicBezTo>
                      <a:pt x="12" y="21"/>
                      <a:pt x="17" y="21"/>
                      <a:pt x="17" y="21"/>
                    </a:cubicBezTo>
                    <a:cubicBezTo>
                      <a:pt x="17" y="21"/>
                      <a:pt x="15" y="22"/>
                      <a:pt x="14" y="22"/>
                    </a:cubicBezTo>
                    <a:cubicBezTo>
                      <a:pt x="12" y="22"/>
                      <a:pt x="11" y="22"/>
                      <a:pt x="9" y="24"/>
                    </a:cubicBezTo>
                    <a:cubicBezTo>
                      <a:pt x="5" y="26"/>
                      <a:pt x="12" y="26"/>
                      <a:pt x="13" y="26"/>
                    </a:cubicBezTo>
                    <a:cubicBezTo>
                      <a:pt x="17" y="27"/>
                      <a:pt x="20" y="27"/>
                      <a:pt x="24" y="26"/>
                    </a:cubicBezTo>
                    <a:cubicBezTo>
                      <a:pt x="26" y="25"/>
                      <a:pt x="31" y="22"/>
                      <a:pt x="34" y="24"/>
                    </a:cubicBezTo>
                    <a:cubicBezTo>
                      <a:pt x="34" y="24"/>
                      <a:pt x="29" y="26"/>
                      <a:pt x="29" y="26"/>
                    </a:cubicBezTo>
                    <a:cubicBezTo>
                      <a:pt x="27" y="26"/>
                      <a:pt x="25" y="26"/>
                      <a:pt x="23" y="27"/>
                    </a:cubicBezTo>
                    <a:cubicBezTo>
                      <a:pt x="22" y="27"/>
                      <a:pt x="20" y="27"/>
                      <a:pt x="18" y="27"/>
                    </a:cubicBezTo>
                    <a:cubicBezTo>
                      <a:pt x="16" y="28"/>
                      <a:pt x="14" y="27"/>
                      <a:pt x="12" y="28"/>
                    </a:cubicBezTo>
                    <a:cubicBezTo>
                      <a:pt x="13" y="28"/>
                      <a:pt x="16" y="29"/>
                      <a:pt x="16" y="29"/>
                    </a:cubicBezTo>
                    <a:cubicBezTo>
                      <a:pt x="17" y="30"/>
                      <a:pt x="18" y="31"/>
                      <a:pt x="20" y="31"/>
                    </a:cubicBezTo>
                    <a:cubicBezTo>
                      <a:pt x="24" y="31"/>
                      <a:pt x="26" y="28"/>
                      <a:pt x="30" y="27"/>
                    </a:cubicBezTo>
                    <a:cubicBezTo>
                      <a:pt x="31" y="27"/>
                      <a:pt x="44" y="26"/>
                      <a:pt x="44" y="25"/>
                    </a:cubicBezTo>
                    <a:cubicBezTo>
                      <a:pt x="44" y="26"/>
                      <a:pt x="38" y="26"/>
                      <a:pt x="37" y="26"/>
                    </a:cubicBezTo>
                    <a:cubicBezTo>
                      <a:pt x="34" y="27"/>
                      <a:pt x="29" y="28"/>
                      <a:pt x="26" y="30"/>
                    </a:cubicBezTo>
                    <a:cubicBezTo>
                      <a:pt x="23" y="33"/>
                      <a:pt x="32" y="32"/>
                      <a:pt x="33" y="32"/>
                    </a:cubicBezTo>
                    <a:cubicBezTo>
                      <a:pt x="35" y="32"/>
                      <a:pt x="37" y="33"/>
                      <a:pt x="39" y="31"/>
                    </a:cubicBezTo>
                    <a:cubicBezTo>
                      <a:pt x="40" y="31"/>
                      <a:pt x="40" y="30"/>
                      <a:pt x="40" y="29"/>
                    </a:cubicBezTo>
                    <a:cubicBezTo>
                      <a:pt x="41" y="29"/>
                      <a:pt x="42" y="29"/>
                      <a:pt x="42" y="30"/>
                    </a:cubicBezTo>
                    <a:cubicBezTo>
                      <a:pt x="42" y="30"/>
                      <a:pt x="42" y="30"/>
                      <a:pt x="41" y="30"/>
                    </a:cubicBezTo>
                    <a:cubicBezTo>
                      <a:pt x="43" y="30"/>
                      <a:pt x="48" y="28"/>
                      <a:pt x="50" y="29"/>
                    </a:cubicBezTo>
                    <a:cubicBezTo>
                      <a:pt x="49" y="28"/>
                      <a:pt x="44" y="32"/>
                      <a:pt x="43" y="32"/>
                    </a:cubicBezTo>
                    <a:cubicBezTo>
                      <a:pt x="44" y="33"/>
                      <a:pt x="50" y="31"/>
                      <a:pt x="52" y="31"/>
                    </a:cubicBezTo>
                    <a:cubicBezTo>
                      <a:pt x="55" y="31"/>
                      <a:pt x="58" y="30"/>
                      <a:pt x="61" y="28"/>
                    </a:cubicBezTo>
                    <a:cubicBezTo>
                      <a:pt x="62" y="27"/>
                      <a:pt x="62" y="25"/>
                      <a:pt x="62" y="25"/>
                    </a:cubicBezTo>
                    <a:cubicBezTo>
                      <a:pt x="64" y="25"/>
                      <a:pt x="64" y="25"/>
                      <a:pt x="65" y="24"/>
                    </a:cubicBezTo>
                    <a:cubicBezTo>
                      <a:pt x="66" y="24"/>
                      <a:pt x="73" y="20"/>
                      <a:pt x="73" y="21"/>
                    </a:cubicBezTo>
                    <a:cubicBezTo>
                      <a:pt x="73" y="21"/>
                      <a:pt x="69" y="24"/>
                      <a:pt x="69" y="24"/>
                    </a:cubicBezTo>
                    <a:cubicBezTo>
                      <a:pt x="68" y="25"/>
                      <a:pt x="64" y="27"/>
                      <a:pt x="64" y="28"/>
                    </a:cubicBezTo>
                    <a:cubicBezTo>
                      <a:pt x="64" y="29"/>
                      <a:pt x="75" y="28"/>
                      <a:pt x="75" y="29"/>
                    </a:cubicBezTo>
                    <a:cubicBezTo>
                      <a:pt x="75" y="28"/>
                      <a:pt x="60" y="32"/>
                      <a:pt x="60" y="31"/>
                    </a:cubicBezTo>
                    <a:cubicBezTo>
                      <a:pt x="60" y="31"/>
                      <a:pt x="69" y="32"/>
                      <a:pt x="68" y="32"/>
                    </a:cubicBezTo>
                    <a:cubicBezTo>
                      <a:pt x="68" y="33"/>
                      <a:pt x="64" y="33"/>
                      <a:pt x="63" y="33"/>
                    </a:cubicBezTo>
                    <a:cubicBezTo>
                      <a:pt x="61" y="33"/>
                      <a:pt x="58" y="33"/>
                      <a:pt x="56" y="34"/>
                    </a:cubicBezTo>
                    <a:cubicBezTo>
                      <a:pt x="52" y="34"/>
                      <a:pt x="48" y="34"/>
                      <a:pt x="44" y="35"/>
                    </a:cubicBezTo>
                    <a:cubicBezTo>
                      <a:pt x="43" y="35"/>
                      <a:pt x="43" y="36"/>
                      <a:pt x="45" y="36"/>
                    </a:cubicBezTo>
                    <a:cubicBezTo>
                      <a:pt x="46" y="37"/>
                      <a:pt x="49" y="38"/>
                      <a:pt x="50" y="39"/>
                    </a:cubicBezTo>
                    <a:cubicBezTo>
                      <a:pt x="52" y="41"/>
                      <a:pt x="50" y="43"/>
                      <a:pt x="53" y="43"/>
                    </a:cubicBezTo>
                    <a:cubicBezTo>
                      <a:pt x="54" y="42"/>
                      <a:pt x="57" y="43"/>
                      <a:pt x="58" y="42"/>
                    </a:cubicBezTo>
                    <a:cubicBezTo>
                      <a:pt x="49" y="47"/>
                      <a:pt x="44" y="36"/>
                      <a:pt x="37" y="36"/>
                    </a:cubicBezTo>
                    <a:cubicBezTo>
                      <a:pt x="35" y="36"/>
                      <a:pt x="26" y="34"/>
                      <a:pt x="26" y="36"/>
                    </a:cubicBezTo>
                    <a:cubicBezTo>
                      <a:pt x="26" y="36"/>
                      <a:pt x="25" y="38"/>
                      <a:pt x="25" y="38"/>
                    </a:cubicBezTo>
                    <a:cubicBezTo>
                      <a:pt x="26" y="38"/>
                      <a:pt x="32" y="38"/>
                      <a:pt x="32" y="39"/>
                    </a:cubicBezTo>
                    <a:cubicBezTo>
                      <a:pt x="32" y="39"/>
                      <a:pt x="26" y="39"/>
                      <a:pt x="26" y="41"/>
                    </a:cubicBezTo>
                    <a:cubicBezTo>
                      <a:pt x="26" y="42"/>
                      <a:pt x="32" y="42"/>
                      <a:pt x="34" y="43"/>
                    </a:cubicBezTo>
                    <a:cubicBezTo>
                      <a:pt x="35" y="44"/>
                      <a:pt x="36" y="45"/>
                      <a:pt x="37" y="46"/>
                    </a:cubicBezTo>
                    <a:cubicBezTo>
                      <a:pt x="38" y="48"/>
                      <a:pt x="40" y="49"/>
                      <a:pt x="42" y="50"/>
                    </a:cubicBezTo>
                    <a:cubicBezTo>
                      <a:pt x="44" y="51"/>
                      <a:pt x="45" y="51"/>
                      <a:pt x="47" y="50"/>
                    </a:cubicBezTo>
                    <a:cubicBezTo>
                      <a:pt x="48" y="50"/>
                      <a:pt x="50" y="49"/>
                      <a:pt x="51" y="50"/>
                    </a:cubicBezTo>
                    <a:cubicBezTo>
                      <a:pt x="51" y="50"/>
                      <a:pt x="50" y="52"/>
                      <a:pt x="50" y="52"/>
                    </a:cubicBezTo>
                    <a:cubicBezTo>
                      <a:pt x="48" y="52"/>
                      <a:pt x="45" y="51"/>
                      <a:pt x="44" y="52"/>
                    </a:cubicBezTo>
                    <a:cubicBezTo>
                      <a:pt x="44" y="51"/>
                      <a:pt x="48" y="54"/>
                      <a:pt x="48" y="54"/>
                    </a:cubicBezTo>
                    <a:cubicBezTo>
                      <a:pt x="48" y="55"/>
                      <a:pt x="43" y="53"/>
                      <a:pt x="43" y="53"/>
                    </a:cubicBezTo>
                    <a:cubicBezTo>
                      <a:pt x="40" y="51"/>
                      <a:pt x="38" y="51"/>
                      <a:pt x="35" y="51"/>
                    </a:cubicBezTo>
                    <a:cubicBezTo>
                      <a:pt x="33" y="51"/>
                      <a:pt x="32" y="51"/>
                      <a:pt x="30" y="52"/>
                    </a:cubicBezTo>
                    <a:cubicBezTo>
                      <a:pt x="28" y="53"/>
                      <a:pt x="27" y="52"/>
                      <a:pt x="26" y="53"/>
                    </a:cubicBezTo>
                    <a:cubicBezTo>
                      <a:pt x="25" y="54"/>
                      <a:pt x="25" y="55"/>
                      <a:pt x="23" y="55"/>
                    </a:cubicBezTo>
                    <a:cubicBezTo>
                      <a:pt x="22" y="56"/>
                      <a:pt x="21" y="59"/>
                      <a:pt x="23" y="59"/>
                    </a:cubicBezTo>
                    <a:cubicBezTo>
                      <a:pt x="25" y="59"/>
                      <a:pt x="27" y="58"/>
                      <a:pt x="27" y="59"/>
                    </a:cubicBezTo>
                    <a:cubicBezTo>
                      <a:pt x="28" y="61"/>
                      <a:pt x="32" y="60"/>
                      <a:pt x="32" y="59"/>
                    </a:cubicBezTo>
                    <a:cubicBezTo>
                      <a:pt x="33" y="59"/>
                      <a:pt x="35" y="56"/>
                      <a:pt x="35" y="55"/>
                    </a:cubicBezTo>
                    <a:cubicBezTo>
                      <a:pt x="35" y="56"/>
                      <a:pt x="35" y="56"/>
                      <a:pt x="35" y="57"/>
                    </a:cubicBezTo>
                    <a:cubicBezTo>
                      <a:pt x="35" y="57"/>
                      <a:pt x="36" y="57"/>
                      <a:pt x="36" y="57"/>
                    </a:cubicBezTo>
                    <a:cubicBezTo>
                      <a:pt x="36" y="57"/>
                      <a:pt x="35" y="58"/>
                      <a:pt x="35" y="59"/>
                    </a:cubicBezTo>
                    <a:cubicBezTo>
                      <a:pt x="35" y="59"/>
                      <a:pt x="35" y="59"/>
                      <a:pt x="36" y="59"/>
                    </a:cubicBezTo>
                    <a:cubicBezTo>
                      <a:pt x="36" y="59"/>
                      <a:pt x="33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1"/>
                      <a:pt x="31" y="60"/>
                      <a:pt x="30" y="61"/>
                    </a:cubicBezTo>
                    <a:cubicBezTo>
                      <a:pt x="31" y="61"/>
                      <a:pt x="35" y="61"/>
                      <a:pt x="36" y="62"/>
                    </a:cubicBezTo>
                    <a:cubicBezTo>
                      <a:pt x="36" y="62"/>
                      <a:pt x="31" y="65"/>
                      <a:pt x="32" y="65"/>
                    </a:cubicBezTo>
                    <a:cubicBezTo>
                      <a:pt x="32" y="66"/>
                      <a:pt x="37" y="65"/>
                      <a:pt x="37" y="65"/>
                    </a:cubicBezTo>
                    <a:cubicBezTo>
                      <a:pt x="37" y="65"/>
                      <a:pt x="36" y="65"/>
                      <a:pt x="36" y="65"/>
                    </a:cubicBezTo>
                    <a:cubicBezTo>
                      <a:pt x="36" y="66"/>
                      <a:pt x="41" y="65"/>
                      <a:pt x="42" y="64"/>
                    </a:cubicBezTo>
                    <a:cubicBezTo>
                      <a:pt x="42" y="64"/>
                      <a:pt x="46" y="59"/>
                      <a:pt x="47" y="60"/>
                    </a:cubicBezTo>
                    <a:cubicBezTo>
                      <a:pt x="48" y="61"/>
                      <a:pt x="40" y="67"/>
                      <a:pt x="38" y="68"/>
                    </a:cubicBezTo>
                    <a:cubicBezTo>
                      <a:pt x="35" y="68"/>
                      <a:pt x="33" y="68"/>
                      <a:pt x="30" y="66"/>
                    </a:cubicBezTo>
                    <a:cubicBezTo>
                      <a:pt x="28" y="65"/>
                      <a:pt x="28" y="63"/>
                      <a:pt x="26" y="63"/>
                    </a:cubicBezTo>
                    <a:cubicBezTo>
                      <a:pt x="24" y="62"/>
                      <a:pt x="22" y="62"/>
                      <a:pt x="20" y="62"/>
                    </a:cubicBezTo>
                    <a:cubicBezTo>
                      <a:pt x="17" y="62"/>
                      <a:pt x="17" y="63"/>
                      <a:pt x="19" y="65"/>
                    </a:cubicBezTo>
                    <a:cubicBezTo>
                      <a:pt x="20" y="66"/>
                      <a:pt x="20" y="67"/>
                      <a:pt x="22" y="67"/>
                    </a:cubicBezTo>
                    <a:cubicBezTo>
                      <a:pt x="25" y="67"/>
                      <a:pt x="22" y="67"/>
                      <a:pt x="22" y="68"/>
                    </a:cubicBezTo>
                    <a:cubicBezTo>
                      <a:pt x="22" y="68"/>
                      <a:pt x="26" y="70"/>
                      <a:pt x="26" y="7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3" name="Freeform 604">
                <a:extLst>
                  <a:ext uri="{FF2B5EF4-FFF2-40B4-BE49-F238E27FC236}">
                    <a16:creationId xmlns:a16="http://schemas.microsoft.com/office/drawing/2014/main" id="{A84988EA-31E6-EE48-96C2-E4322177F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9809" y="2628024"/>
                <a:ext cx="142883" cy="55320"/>
              </a:xfrm>
              <a:custGeom>
                <a:avLst/>
                <a:gdLst>
                  <a:gd name="T0" fmla="*/ 13 w 14"/>
                  <a:gd name="T1" fmla="*/ 4 h 5"/>
                  <a:gd name="T2" fmla="*/ 11 w 14"/>
                  <a:gd name="T3" fmla="*/ 2 h 5"/>
                  <a:gd name="T4" fmla="*/ 8 w 14"/>
                  <a:gd name="T5" fmla="*/ 2 h 5"/>
                  <a:gd name="T6" fmla="*/ 1 w 14"/>
                  <a:gd name="T7" fmla="*/ 1 h 5"/>
                  <a:gd name="T8" fmla="*/ 2 w 14"/>
                  <a:gd name="T9" fmla="*/ 2 h 5"/>
                  <a:gd name="T10" fmla="*/ 0 w 14"/>
                  <a:gd name="T11" fmla="*/ 3 h 5"/>
                  <a:gd name="T12" fmla="*/ 3 w 14"/>
                  <a:gd name="T13" fmla="*/ 3 h 5"/>
                  <a:gd name="T14" fmla="*/ 8 w 14"/>
                  <a:gd name="T15" fmla="*/ 4 h 5"/>
                  <a:gd name="T16" fmla="*/ 13 w 14"/>
                  <a:gd name="T17" fmla="*/ 4 h 5"/>
                  <a:gd name="T18" fmla="*/ 13 w 14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5">
                    <a:moveTo>
                      <a:pt x="13" y="4"/>
                    </a:moveTo>
                    <a:cubicBezTo>
                      <a:pt x="12" y="3"/>
                      <a:pt x="13" y="3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2"/>
                      <a:pt x="2" y="2"/>
                    </a:cubicBezTo>
                    <a:cubicBezTo>
                      <a:pt x="2" y="3"/>
                      <a:pt x="0" y="4"/>
                      <a:pt x="0" y="3"/>
                    </a:cubicBezTo>
                    <a:cubicBezTo>
                      <a:pt x="0" y="4"/>
                      <a:pt x="2" y="3"/>
                      <a:pt x="3" y="3"/>
                    </a:cubicBezTo>
                    <a:cubicBezTo>
                      <a:pt x="4" y="3"/>
                      <a:pt x="6" y="4"/>
                      <a:pt x="8" y="4"/>
                    </a:cubicBezTo>
                    <a:cubicBezTo>
                      <a:pt x="9" y="4"/>
                      <a:pt x="13" y="4"/>
                      <a:pt x="13" y="4"/>
                    </a:cubicBezTo>
                    <a:cubicBezTo>
                      <a:pt x="12" y="3"/>
                      <a:pt x="14" y="5"/>
                      <a:pt x="1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4" name="Freeform 605">
                <a:extLst>
                  <a:ext uri="{FF2B5EF4-FFF2-40B4-BE49-F238E27FC236}">
                    <a16:creationId xmlns:a16="http://schemas.microsoft.com/office/drawing/2014/main" id="{1F2AE323-596F-834B-8E67-76DE4CDA4E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2522" y="2672276"/>
                <a:ext cx="59247" cy="22128"/>
              </a:xfrm>
              <a:custGeom>
                <a:avLst/>
                <a:gdLst>
                  <a:gd name="T0" fmla="*/ 5 w 6"/>
                  <a:gd name="T1" fmla="*/ 1 h 2"/>
                  <a:gd name="T2" fmla="*/ 2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4" y="2"/>
                      <a:pt x="0" y="0"/>
                      <a:pt x="2" y="0"/>
                    </a:cubicBezTo>
                    <a:cubicBezTo>
                      <a:pt x="3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5" name="Freeform 606">
                <a:extLst>
                  <a:ext uri="{FF2B5EF4-FFF2-40B4-BE49-F238E27FC236}">
                    <a16:creationId xmlns:a16="http://schemas.microsoft.com/office/drawing/2014/main" id="{6FACA85B-F60D-5441-A779-F4C153DC9A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7379" y="3007874"/>
                <a:ext cx="59247" cy="33193"/>
              </a:xfrm>
              <a:custGeom>
                <a:avLst/>
                <a:gdLst>
                  <a:gd name="T0" fmla="*/ 4 w 6"/>
                  <a:gd name="T1" fmla="*/ 1 h 3"/>
                  <a:gd name="T2" fmla="*/ 1 w 6"/>
                  <a:gd name="T3" fmla="*/ 2 h 3"/>
                  <a:gd name="T4" fmla="*/ 4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cubicBezTo>
                      <a:pt x="3" y="0"/>
                      <a:pt x="0" y="2"/>
                      <a:pt x="1" y="2"/>
                    </a:cubicBezTo>
                    <a:cubicBezTo>
                      <a:pt x="2" y="3"/>
                      <a:pt x="6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6" name="Freeform 607">
                <a:extLst>
                  <a:ext uri="{FF2B5EF4-FFF2-40B4-BE49-F238E27FC236}">
                    <a16:creationId xmlns:a16="http://schemas.microsoft.com/office/drawing/2014/main" id="{390C217B-8EC3-3944-A86A-EEDCB7F859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2862" y="4512521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1 w 5"/>
                  <a:gd name="T3" fmla="*/ 4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3" y="0"/>
                      <a:pt x="0" y="4"/>
                      <a:pt x="1" y="4"/>
                    </a:cubicBezTo>
                    <a:cubicBezTo>
                      <a:pt x="1" y="4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7" name="Freeform 608">
                <a:extLst>
                  <a:ext uri="{FF2B5EF4-FFF2-40B4-BE49-F238E27FC236}">
                    <a16:creationId xmlns:a16="http://schemas.microsoft.com/office/drawing/2014/main" id="{247C80C3-9A18-6B49-A4F7-038F216DBA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6050" y="4501456"/>
                <a:ext cx="10457" cy="1106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8" name="Freeform 609">
                <a:extLst>
                  <a:ext uri="{FF2B5EF4-FFF2-40B4-BE49-F238E27FC236}">
                    <a16:creationId xmlns:a16="http://schemas.microsoft.com/office/drawing/2014/main" id="{0864F45B-29C6-1340-A745-A29CDD1EF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4041" y="4512521"/>
                <a:ext cx="69700" cy="66379"/>
              </a:xfrm>
              <a:custGeom>
                <a:avLst/>
                <a:gdLst>
                  <a:gd name="T0" fmla="*/ 5 w 7"/>
                  <a:gd name="T1" fmla="*/ 2 h 6"/>
                  <a:gd name="T2" fmla="*/ 1 w 7"/>
                  <a:gd name="T3" fmla="*/ 2 h 6"/>
                  <a:gd name="T4" fmla="*/ 5 w 7"/>
                  <a:gd name="T5" fmla="*/ 2 h 6"/>
                  <a:gd name="T6" fmla="*/ 5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2"/>
                    </a:moveTo>
                    <a:cubicBezTo>
                      <a:pt x="7" y="0"/>
                      <a:pt x="2" y="0"/>
                      <a:pt x="1" y="2"/>
                    </a:cubicBezTo>
                    <a:cubicBezTo>
                      <a:pt x="0" y="3"/>
                      <a:pt x="4" y="5"/>
                      <a:pt x="5" y="2"/>
                    </a:cubicBezTo>
                    <a:cubicBezTo>
                      <a:pt x="6" y="1"/>
                      <a:pt x="3" y="6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39" name="Freeform 614">
                <a:extLst>
                  <a:ext uri="{FF2B5EF4-FFF2-40B4-BE49-F238E27FC236}">
                    <a16:creationId xmlns:a16="http://schemas.microsoft.com/office/drawing/2014/main" id="{05A36991-7FB3-D743-B137-046DCF52DA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4850" y="9941052"/>
                <a:ext cx="104549" cy="95888"/>
              </a:xfrm>
              <a:custGeom>
                <a:avLst/>
                <a:gdLst>
                  <a:gd name="T0" fmla="*/ 4 w 10"/>
                  <a:gd name="T1" fmla="*/ 4 h 9"/>
                  <a:gd name="T2" fmla="*/ 0 w 10"/>
                  <a:gd name="T3" fmla="*/ 8 h 9"/>
                  <a:gd name="T4" fmla="*/ 2 w 10"/>
                  <a:gd name="T5" fmla="*/ 8 h 9"/>
                  <a:gd name="T6" fmla="*/ 5 w 10"/>
                  <a:gd name="T7" fmla="*/ 5 h 9"/>
                  <a:gd name="T8" fmla="*/ 8 w 10"/>
                  <a:gd name="T9" fmla="*/ 0 h 9"/>
                  <a:gd name="T10" fmla="*/ 4 w 10"/>
                  <a:gd name="T11" fmla="*/ 4 h 9"/>
                  <a:gd name="T12" fmla="*/ 4 w 10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4" y="4"/>
                    </a:moveTo>
                    <a:cubicBezTo>
                      <a:pt x="4" y="5"/>
                      <a:pt x="1" y="7"/>
                      <a:pt x="0" y="8"/>
                    </a:cubicBezTo>
                    <a:cubicBezTo>
                      <a:pt x="0" y="9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6" y="4"/>
                      <a:pt x="10" y="0"/>
                      <a:pt x="8" y="0"/>
                    </a:cubicBezTo>
                    <a:cubicBezTo>
                      <a:pt x="7" y="0"/>
                      <a:pt x="4" y="3"/>
                      <a:pt x="4" y="4"/>
                    </a:cubicBezTo>
                    <a:cubicBezTo>
                      <a:pt x="4" y="5"/>
                      <a:pt x="4" y="3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0" name="Freeform 615">
                <a:extLst>
                  <a:ext uri="{FF2B5EF4-FFF2-40B4-BE49-F238E27FC236}">
                    <a16:creationId xmlns:a16="http://schemas.microsoft.com/office/drawing/2014/main" id="{7F72C776-920A-9F46-98B7-5D16861FB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3131" y="5574626"/>
                <a:ext cx="73184" cy="33193"/>
              </a:xfrm>
              <a:custGeom>
                <a:avLst/>
                <a:gdLst>
                  <a:gd name="T0" fmla="*/ 7 w 7"/>
                  <a:gd name="T1" fmla="*/ 1 h 3"/>
                  <a:gd name="T2" fmla="*/ 1 w 7"/>
                  <a:gd name="T3" fmla="*/ 0 h 3"/>
                  <a:gd name="T4" fmla="*/ 7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7" y="0"/>
                      <a:pt x="0" y="0"/>
                      <a:pt x="1" y="0"/>
                    </a:cubicBezTo>
                    <a:cubicBezTo>
                      <a:pt x="2" y="0"/>
                      <a:pt x="6" y="3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1" name="Freeform 616">
                <a:extLst>
                  <a:ext uri="{FF2B5EF4-FFF2-40B4-BE49-F238E27FC236}">
                    <a16:creationId xmlns:a16="http://schemas.microsoft.com/office/drawing/2014/main" id="{A867D49E-2502-6B40-99C7-138CE91B43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8002" y="11401441"/>
                <a:ext cx="184705" cy="173330"/>
              </a:xfrm>
              <a:custGeom>
                <a:avLst/>
                <a:gdLst>
                  <a:gd name="T0" fmla="*/ 17 w 18"/>
                  <a:gd name="T1" fmla="*/ 14 h 16"/>
                  <a:gd name="T2" fmla="*/ 8 w 18"/>
                  <a:gd name="T3" fmla="*/ 9 h 16"/>
                  <a:gd name="T4" fmla="*/ 4 w 18"/>
                  <a:gd name="T5" fmla="*/ 5 h 16"/>
                  <a:gd name="T6" fmla="*/ 1 w 18"/>
                  <a:gd name="T7" fmla="*/ 3 h 16"/>
                  <a:gd name="T8" fmla="*/ 2 w 18"/>
                  <a:gd name="T9" fmla="*/ 2 h 16"/>
                  <a:gd name="T10" fmla="*/ 0 w 18"/>
                  <a:gd name="T11" fmla="*/ 0 h 16"/>
                  <a:gd name="T12" fmla="*/ 0 w 18"/>
                  <a:gd name="T13" fmla="*/ 14 h 16"/>
                  <a:gd name="T14" fmla="*/ 7 w 18"/>
                  <a:gd name="T15" fmla="*/ 15 h 16"/>
                  <a:gd name="T16" fmla="*/ 10 w 18"/>
                  <a:gd name="T17" fmla="*/ 16 h 16"/>
                  <a:gd name="T18" fmla="*/ 13 w 18"/>
                  <a:gd name="T19" fmla="*/ 15 h 16"/>
                  <a:gd name="T20" fmla="*/ 18 w 18"/>
                  <a:gd name="T21" fmla="*/ 14 h 16"/>
                  <a:gd name="T22" fmla="*/ 17 w 18"/>
                  <a:gd name="T23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6">
                    <a:moveTo>
                      <a:pt x="17" y="14"/>
                    </a:moveTo>
                    <a:cubicBezTo>
                      <a:pt x="13" y="14"/>
                      <a:pt x="11" y="11"/>
                      <a:pt x="8" y="9"/>
                    </a:cubicBezTo>
                    <a:cubicBezTo>
                      <a:pt x="7" y="7"/>
                      <a:pt x="5" y="6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6" y="15"/>
                      <a:pt x="7" y="15"/>
                    </a:cubicBezTo>
                    <a:cubicBezTo>
                      <a:pt x="8" y="15"/>
                      <a:pt x="9" y="15"/>
                      <a:pt x="10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4" y="15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7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2" name="Freeform 617">
                <a:extLst>
                  <a:ext uri="{FF2B5EF4-FFF2-40B4-BE49-F238E27FC236}">
                    <a16:creationId xmlns:a16="http://schemas.microsoft.com/office/drawing/2014/main" id="{F2ECF6C5-C9AD-2F45-A924-CB9D44184A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2847" y="11379319"/>
                <a:ext cx="306678" cy="250772"/>
              </a:xfrm>
              <a:custGeom>
                <a:avLst/>
                <a:gdLst>
                  <a:gd name="T0" fmla="*/ 19 w 30"/>
                  <a:gd name="T1" fmla="*/ 17 h 23"/>
                  <a:gd name="T2" fmla="*/ 19 w 30"/>
                  <a:gd name="T3" fmla="*/ 7 h 23"/>
                  <a:gd name="T4" fmla="*/ 19 w 30"/>
                  <a:gd name="T5" fmla="*/ 3 h 23"/>
                  <a:gd name="T6" fmla="*/ 15 w 30"/>
                  <a:gd name="T7" fmla="*/ 1 h 23"/>
                  <a:gd name="T8" fmla="*/ 12 w 30"/>
                  <a:gd name="T9" fmla="*/ 3 h 23"/>
                  <a:gd name="T10" fmla="*/ 13 w 30"/>
                  <a:gd name="T11" fmla="*/ 6 h 23"/>
                  <a:gd name="T12" fmla="*/ 15 w 30"/>
                  <a:gd name="T13" fmla="*/ 6 h 23"/>
                  <a:gd name="T14" fmla="*/ 14 w 30"/>
                  <a:gd name="T15" fmla="*/ 8 h 23"/>
                  <a:gd name="T16" fmla="*/ 13 w 30"/>
                  <a:gd name="T17" fmla="*/ 11 h 23"/>
                  <a:gd name="T18" fmla="*/ 16 w 30"/>
                  <a:gd name="T19" fmla="*/ 13 h 23"/>
                  <a:gd name="T20" fmla="*/ 12 w 30"/>
                  <a:gd name="T21" fmla="*/ 13 h 23"/>
                  <a:gd name="T22" fmla="*/ 9 w 30"/>
                  <a:gd name="T23" fmla="*/ 12 h 23"/>
                  <a:gd name="T24" fmla="*/ 10 w 30"/>
                  <a:gd name="T25" fmla="*/ 12 h 23"/>
                  <a:gd name="T26" fmla="*/ 10 w 30"/>
                  <a:gd name="T27" fmla="*/ 9 h 23"/>
                  <a:gd name="T28" fmla="*/ 8 w 30"/>
                  <a:gd name="T29" fmla="*/ 11 h 23"/>
                  <a:gd name="T30" fmla="*/ 5 w 30"/>
                  <a:gd name="T31" fmla="*/ 11 h 23"/>
                  <a:gd name="T32" fmla="*/ 0 w 30"/>
                  <a:gd name="T33" fmla="*/ 12 h 23"/>
                  <a:gd name="T34" fmla="*/ 2 w 30"/>
                  <a:gd name="T35" fmla="*/ 12 h 23"/>
                  <a:gd name="T36" fmla="*/ 3 w 30"/>
                  <a:gd name="T37" fmla="*/ 12 h 23"/>
                  <a:gd name="T38" fmla="*/ 5 w 30"/>
                  <a:gd name="T39" fmla="*/ 12 h 23"/>
                  <a:gd name="T40" fmla="*/ 6 w 30"/>
                  <a:gd name="T41" fmla="*/ 13 h 23"/>
                  <a:gd name="T42" fmla="*/ 4 w 30"/>
                  <a:gd name="T43" fmla="*/ 15 h 23"/>
                  <a:gd name="T44" fmla="*/ 6 w 30"/>
                  <a:gd name="T45" fmla="*/ 15 h 23"/>
                  <a:gd name="T46" fmla="*/ 8 w 30"/>
                  <a:gd name="T47" fmla="*/ 16 h 23"/>
                  <a:gd name="T48" fmla="*/ 7 w 30"/>
                  <a:gd name="T49" fmla="*/ 16 h 23"/>
                  <a:gd name="T50" fmla="*/ 10 w 30"/>
                  <a:gd name="T51" fmla="*/ 17 h 23"/>
                  <a:gd name="T52" fmla="*/ 12 w 30"/>
                  <a:gd name="T53" fmla="*/ 17 h 23"/>
                  <a:gd name="T54" fmla="*/ 17 w 30"/>
                  <a:gd name="T55" fmla="*/ 21 h 23"/>
                  <a:gd name="T56" fmla="*/ 16 w 30"/>
                  <a:gd name="T57" fmla="*/ 20 h 23"/>
                  <a:gd name="T58" fmla="*/ 23 w 30"/>
                  <a:gd name="T59" fmla="*/ 23 h 23"/>
                  <a:gd name="T60" fmla="*/ 19 w 30"/>
                  <a:gd name="T61" fmla="*/ 18 h 23"/>
                  <a:gd name="T62" fmla="*/ 24 w 30"/>
                  <a:gd name="T63" fmla="*/ 19 h 23"/>
                  <a:gd name="T64" fmla="*/ 30 w 30"/>
                  <a:gd name="T65" fmla="*/ 18 h 23"/>
                  <a:gd name="T66" fmla="*/ 19 w 30"/>
                  <a:gd name="T6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0" h="23">
                    <a:moveTo>
                      <a:pt x="19" y="17"/>
                    </a:moveTo>
                    <a:cubicBezTo>
                      <a:pt x="19" y="13"/>
                      <a:pt x="19" y="10"/>
                      <a:pt x="19" y="7"/>
                    </a:cubicBezTo>
                    <a:cubicBezTo>
                      <a:pt x="19" y="6"/>
                      <a:pt x="19" y="4"/>
                      <a:pt x="19" y="3"/>
                    </a:cubicBezTo>
                    <a:cubicBezTo>
                      <a:pt x="19" y="2"/>
                      <a:pt x="16" y="0"/>
                      <a:pt x="15" y="1"/>
                    </a:cubicBezTo>
                    <a:cubicBezTo>
                      <a:pt x="14" y="2"/>
                      <a:pt x="12" y="1"/>
                      <a:pt x="12" y="3"/>
                    </a:cubicBezTo>
                    <a:cubicBezTo>
                      <a:pt x="11" y="5"/>
                      <a:pt x="9" y="7"/>
                      <a:pt x="13" y="6"/>
                    </a:cubicBezTo>
                    <a:cubicBezTo>
                      <a:pt x="13" y="6"/>
                      <a:pt x="15" y="6"/>
                      <a:pt x="15" y="6"/>
                    </a:cubicBezTo>
                    <a:cubicBezTo>
                      <a:pt x="16" y="6"/>
                      <a:pt x="14" y="8"/>
                      <a:pt x="14" y="8"/>
                    </a:cubicBezTo>
                    <a:cubicBezTo>
                      <a:pt x="13" y="8"/>
                      <a:pt x="11" y="10"/>
                      <a:pt x="13" y="11"/>
                    </a:cubicBezTo>
                    <a:cubicBezTo>
                      <a:pt x="13" y="12"/>
                      <a:pt x="16" y="12"/>
                      <a:pt x="16" y="13"/>
                    </a:cubicBezTo>
                    <a:cubicBezTo>
                      <a:pt x="16" y="13"/>
                      <a:pt x="12" y="13"/>
                      <a:pt x="12" y="13"/>
                    </a:cubicBezTo>
                    <a:cubicBezTo>
                      <a:pt x="11" y="13"/>
                      <a:pt x="9" y="12"/>
                      <a:pt x="9" y="12"/>
                    </a:cubicBezTo>
                    <a:cubicBezTo>
                      <a:pt x="9" y="12"/>
                      <a:pt x="10" y="13"/>
                      <a:pt x="10" y="12"/>
                    </a:cubicBezTo>
                    <a:cubicBezTo>
                      <a:pt x="10" y="11"/>
                      <a:pt x="11" y="10"/>
                      <a:pt x="10" y="9"/>
                    </a:cubicBezTo>
                    <a:cubicBezTo>
                      <a:pt x="10" y="9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1"/>
                    </a:cubicBezTo>
                    <a:cubicBezTo>
                      <a:pt x="4" y="11"/>
                      <a:pt x="0" y="10"/>
                      <a:pt x="0" y="12"/>
                    </a:cubicBezTo>
                    <a:cubicBezTo>
                      <a:pt x="0" y="13"/>
                      <a:pt x="2" y="12"/>
                      <a:pt x="2" y="12"/>
                    </a:cubicBezTo>
                    <a:cubicBezTo>
                      <a:pt x="3" y="11"/>
                      <a:pt x="2" y="12"/>
                      <a:pt x="3" y="12"/>
                    </a:cubicBezTo>
                    <a:cubicBezTo>
                      <a:pt x="4" y="13"/>
                      <a:pt x="4" y="11"/>
                      <a:pt x="5" y="12"/>
                    </a:cubicBezTo>
                    <a:cubicBezTo>
                      <a:pt x="5" y="12"/>
                      <a:pt x="6" y="13"/>
                      <a:pt x="6" y="13"/>
                    </a:cubicBezTo>
                    <a:cubicBezTo>
                      <a:pt x="6" y="13"/>
                      <a:pt x="2" y="14"/>
                      <a:pt x="4" y="15"/>
                    </a:cubicBezTo>
                    <a:cubicBezTo>
                      <a:pt x="5" y="16"/>
                      <a:pt x="6" y="14"/>
                      <a:pt x="6" y="15"/>
                    </a:cubicBezTo>
                    <a:cubicBezTo>
                      <a:pt x="7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7" y="16"/>
                    </a:cubicBezTo>
                    <a:cubicBezTo>
                      <a:pt x="7" y="17"/>
                      <a:pt x="9" y="17"/>
                      <a:pt x="10" y="17"/>
                    </a:cubicBezTo>
                    <a:cubicBezTo>
                      <a:pt x="11" y="17"/>
                      <a:pt x="11" y="15"/>
                      <a:pt x="12" y="17"/>
                    </a:cubicBezTo>
                    <a:cubicBezTo>
                      <a:pt x="12" y="17"/>
                      <a:pt x="16" y="22"/>
                      <a:pt x="17" y="21"/>
                    </a:cubicBezTo>
                    <a:cubicBezTo>
                      <a:pt x="17" y="21"/>
                      <a:pt x="16" y="20"/>
                      <a:pt x="16" y="20"/>
                    </a:cubicBezTo>
                    <a:cubicBezTo>
                      <a:pt x="16" y="19"/>
                      <a:pt x="22" y="23"/>
                      <a:pt x="23" y="23"/>
                    </a:cubicBezTo>
                    <a:cubicBezTo>
                      <a:pt x="23" y="22"/>
                      <a:pt x="19" y="19"/>
                      <a:pt x="19" y="18"/>
                    </a:cubicBezTo>
                    <a:cubicBezTo>
                      <a:pt x="20" y="18"/>
                      <a:pt x="24" y="19"/>
                      <a:pt x="24" y="19"/>
                    </a:cubicBezTo>
                    <a:cubicBezTo>
                      <a:pt x="26" y="19"/>
                      <a:pt x="28" y="19"/>
                      <a:pt x="30" y="18"/>
                    </a:cubicBezTo>
                    <a:cubicBezTo>
                      <a:pt x="27" y="16"/>
                      <a:pt x="23" y="17"/>
                      <a:pt x="19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3" name="Freeform 618">
                <a:extLst>
                  <a:ext uri="{FF2B5EF4-FFF2-40B4-BE49-F238E27FC236}">
                    <a16:creationId xmlns:a16="http://schemas.microsoft.com/office/drawing/2014/main" id="{90923B53-76E0-8442-BA8A-EEB1D52E35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4054" y="7621385"/>
                <a:ext cx="777151" cy="597432"/>
              </a:xfrm>
              <a:custGeom>
                <a:avLst/>
                <a:gdLst>
                  <a:gd name="T0" fmla="*/ 63 w 76"/>
                  <a:gd name="T1" fmla="*/ 28 h 55"/>
                  <a:gd name="T2" fmla="*/ 66 w 76"/>
                  <a:gd name="T3" fmla="*/ 24 h 55"/>
                  <a:gd name="T4" fmla="*/ 67 w 76"/>
                  <a:gd name="T5" fmla="*/ 22 h 55"/>
                  <a:gd name="T6" fmla="*/ 67 w 76"/>
                  <a:gd name="T7" fmla="*/ 18 h 55"/>
                  <a:gd name="T8" fmla="*/ 61 w 76"/>
                  <a:gd name="T9" fmla="*/ 15 h 55"/>
                  <a:gd name="T10" fmla="*/ 63 w 76"/>
                  <a:gd name="T11" fmla="*/ 14 h 55"/>
                  <a:gd name="T12" fmla="*/ 64 w 76"/>
                  <a:gd name="T13" fmla="*/ 11 h 55"/>
                  <a:gd name="T14" fmla="*/ 60 w 76"/>
                  <a:gd name="T15" fmla="*/ 9 h 55"/>
                  <a:gd name="T16" fmla="*/ 59 w 76"/>
                  <a:gd name="T17" fmla="*/ 8 h 55"/>
                  <a:gd name="T18" fmla="*/ 57 w 76"/>
                  <a:gd name="T19" fmla="*/ 9 h 55"/>
                  <a:gd name="T20" fmla="*/ 57 w 76"/>
                  <a:gd name="T21" fmla="*/ 7 h 55"/>
                  <a:gd name="T22" fmla="*/ 54 w 76"/>
                  <a:gd name="T23" fmla="*/ 8 h 55"/>
                  <a:gd name="T24" fmla="*/ 54 w 76"/>
                  <a:gd name="T25" fmla="*/ 6 h 55"/>
                  <a:gd name="T26" fmla="*/ 58 w 76"/>
                  <a:gd name="T27" fmla="*/ 5 h 55"/>
                  <a:gd name="T28" fmla="*/ 55 w 76"/>
                  <a:gd name="T29" fmla="*/ 4 h 55"/>
                  <a:gd name="T30" fmla="*/ 49 w 76"/>
                  <a:gd name="T31" fmla="*/ 4 h 55"/>
                  <a:gd name="T32" fmla="*/ 44 w 76"/>
                  <a:gd name="T33" fmla="*/ 7 h 55"/>
                  <a:gd name="T34" fmla="*/ 38 w 76"/>
                  <a:gd name="T35" fmla="*/ 5 h 55"/>
                  <a:gd name="T36" fmla="*/ 29 w 76"/>
                  <a:gd name="T37" fmla="*/ 5 h 55"/>
                  <a:gd name="T38" fmla="*/ 26 w 76"/>
                  <a:gd name="T39" fmla="*/ 2 h 55"/>
                  <a:gd name="T40" fmla="*/ 20 w 76"/>
                  <a:gd name="T41" fmla="*/ 0 h 55"/>
                  <a:gd name="T42" fmla="*/ 11 w 76"/>
                  <a:gd name="T43" fmla="*/ 4 h 55"/>
                  <a:gd name="T44" fmla="*/ 13 w 76"/>
                  <a:gd name="T45" fmla="*/ 12 h 55"/>
                  <a:gd name="T46" fmla="*/ 8 w 76"/>
                  <a:gd name="T47" fmla="*/ 8 h 55"/>
                  <a:gd name="T48" fmla="*/ 10 w 76"/>
                  <a:gd name="T49" fmla="*/ 5 h 55"/>
                  <a:gd name="T50" fmla="*/ 8 w 76"/>
                  <a:gd name="T51" fmla="*/ 1 h 55"/>
                  <a:gd name="T52" fmla="*/ 4 w 76"/>
                  <a:gd name="T53" fmla="*/ 7 h 55"/>
                  <a:gd name="T54" fmla="*/ 3 w 76"/>
                  <a:gd name="T55" fmla="*/ 12 h 55"/>
                  <a:gd name="T56" fmla="*/ 5 w 76"/>
                  <a:gd name="T57" fmla="*/ 13 h 55"/>
                  <a:gd name="T58" fmla="*/ 7 w 76"/>
                  <a:gd name="T59" fmla="*/ 16 h 55"/>
                  <a:gd name="T60" fmla="*/ 10 w 76"/>
                  <a:gd name="T61" fmla="*/ 23 h 55"/>
                  <a:gd name="T62" fmla="*/ 13 w 76"/>
                  <a:gd name="T63" fmla="*/ 23 h 55"/>
                  <a:gd name="T64" fmla="*/ 15 w 76"/>
                  <a:gd name="T65" fmla="*/ 22 h 55"/>
                  <a:gd name="T66" fmla="*/ 21 w 76"/>
                  <a:gd name="T67" fmla="*/ 27 h 55"/>
                  <a:gd name="T68" fmla="*/ 23 w 76"/>
                  <a:gd name="T69" fmla="*/ 27 h 55"/>
                  <a:gd name="T70" fmla="*/ 26 w 76"/>
                  <a:gd name="T71" fmla="*/ 27 h 55"/>
                  <a:gd name="T72" fmla="*/ 31 w 76"/>
                  <a:gd name="T73" fmla="*/ 29 h 55"/>
                  <a:gd name="T74" fmla="*/ 31 w 76"/>
                  <a:gd name="T75" fmla="*/ 38 h 55"/>
                  <a:gd name="T76" fmla="*/ 32 w 76"/>
                  <a:gd name="T77" fmla="*/ 41 h 55"/>
                  <a:gd name="T78" fmla="*/ 30 w 76"/>
                  <a:gd name="T79" fmla="*/ 44 h 55"/>
                  <a:gd name="T80" fmla="*/ 40 w 76"/>
                  <a:gd name="T81" fmla="*/ 53 h 55"/>
                  <a:gd name="T82" fmla="*/ 42 w 76"/>
                  <a:gd name="T83" fmla="*/ 54 h 55"/>
                  <a:gd name="T84" fmla="*/ 45 w 76"/>
                  <a:gd name="T85" fmla="*/ 52 h 55"/>
                  <a:gd name="T86" fmla="*/ 51 w 76"/>
                  <a:gd name="T87" fmla="*/ 47 h 55"/>
                  <a:gd name="T88" fmla="*/ 49 w 76"/>
                  <a:gd name="T89" fmla="*/ 44 h 55"/>
                  <a:gd name="T90" fmla="*/ 48 w 76"/>
                  <a:gd name="T91" fmla="*/ 41 h 55"/>
                  <a:gd name="T92" fmla="*/ 45 w 76"/>
                  <a:gd name="T93" fmla="*/ 38 h 55"/>
                  <a:gd name="T94" fmla="*/ 52 w 76"/>
                  <a:gd name="T95" fmla="*/ 38 h 55"/>
                  <a:gd name="T96" fmla="*/ 54 w 76"/>
                  <a:gd name="T97" fmla="*/ 40 h 55"/>
                  <a:gd name="T98" fmla="*/ 56 w 76"/>
                  <a:gd name="T99" fmla="*/ 38 h 55"/>
                  <a:gd name="T100" fmla="*/ 62 w 76"/>
                  <a:gd name="T101" fmla="*/ 36 h 55"/>
                  <a:gd name="T102" fmla="*/ 67 w 76"/>
                  <a:gd name="T103" fmla="*/ 33 h 55"/>
                  <a:gd name="T104" fmla="*/ 63 w 76"/>
                  <a:gd name="T105" fmla="*/ 2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6" h="55">
                    <a:moveTo>
                      <a:pt x="63" y="28"/>
                    </a:moveTo>
                    <a:cubicBezTo>
                      <a:pt x="63" y="26"/>
                      <a:pt x="63" y="25"/>
                      <a:pt x="66" y="24"/>
                    </a:cubicBezTo>
                    <a:cubicBezTo>
                      <a:pt x="66" y="23"/>
                      <a:pt x="68" y="23"/>
                      <a:pt x="67" y="22"/>
                    </a:cubicBezTo>
                    <a:cubicBezTo>
                      <a:pt x="66" y="21"/>
                      <a:pt x="65" y="19"/>
                      <a:pt x="67" y="18"/>
                    </a:cubicBezTo>
                    <a:cubicBezTo>
                      <a:pt x="76" y="14"/>
                      <a:pt x="61" y="15"/>
                      <a:pt x="61" y="15"/>
                    </a:cubicBezTo>
                    <a:cubicBezTo>
                      <a:pt x="61" y="14"/>
                      <a:pt x="62" y="14"/>
                      <a:pt x="63" y="14"/>
                    </a:cubicBezTo>
                    <a:cubicBezTo>
                      <a:pt x="64" y="14"/>
                      <a:pt x="64" y="12"/>
                      <a:pt x="64" y="11"/>
                    </a:cubicBezTo>
                    <a:cubicBezTo>
                      <a:pt x="64" y="10"/>
                      <a:pt x="60" y="8"/>
                      <a:pt x="60" y="9"/>
                    </a:cubicBezTo>
                    <a:cubicBezTo>
                      <a:pt x="60" y="10"/>
                      <a:pt x="59" y="8"/>
                      <a:pt x="59" y="8"/>
                    </a:cubicBezTo>
                    <a:cubicBezTo>
                      <a:pt x="58" y="8"/>
                      <a:pt x="58" y="10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6" y="6"/>
                      <a:pt x="55" y="8"/>
                      <a:pt x="54" y="8"/>
                    </a:cubicBezTo>
                    <a:cubicBezTo>
                      <a:pt x="54" y="8"/>
                      <a:pt x="54" y="6"/>
                      <a:pt x="54" y="6"/>
                    </a:cubicBezTo>
                    <a:cubicBezTo>
                      <a:pt x="54" y="4"/>
                      <a:pt x="57" y="5"/>
                      <a:pt x="58" y="5"/>
                    </a:cubicBezTo>
                    <a:cubicBezTo>
                      <a:pt x="59" y="4"/>
                      <a:pt x="55" y="4"/>
                      <a:pt x="55" y="4"/>
                    </a:cubicBezTo>
                    <a:cubicBezTo>
                      <a:pt x="53" y="4"/>
                      <a:pt x="51" y="3"/>
                      <a:pt x="49" y="4"/>
                    </a:cubicBezTo>
                    <a:cubicBezTo>
                      <a:pt x="47" y="5"/>
                      <a:pt x="46" y="8"/>
                      <a:pt x="44" y="7"/>
                    </a:cubicBezTo>
                    <a:cubicBezTo>
                      <a:pt x="41" y="7"/>
                      <a:pt x="40" y="7"/>
                      <a:pt x="38" y="5"/>
                    </a:cubicBezTo>
                    <a:cubicBezTo>
                      <a:pt x="36" y="3"/>
                      <a:pt x="32" y="5"/>
                      <a:pt x="29" y="5"/>
                    </a:cubicBezTo>
                    <a:cubicBezTo>
                      <a:pt x="27" y="5"/>
                      <a:pt x="27" y="4"/>
                      <a:pt x="26" y="2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1" y="1"/>
                      <a:pt x="11" y="4"/>
                    </a:cubicBezTo>
                    <a:cubicBezTo>
                      <a:pt x="11" y="7"/>
                      <a:pt x="15" y="8"/>
                      <a:pt x="13" y="12"/>
                    </a:cubicBezTo>
                    <a:cubicBezTo>
                      <a:pt x="11" y="14"/>
                      <a:pt x="7" y="10"/>
                      <a:pt x="8" y="8"/>
                    </a:cubicBezTo>
                    <a:cubicBezTo>
                      <a:pt x="8" y="7"/>
                      <a:pt x="10" y="6"/>
                      <a:pt x="10" y="5"/>
                    </a:cubicBezTo>
                    <a:cubicBezTo>
                      <a:pt x="11" y="3"/>
                      <a:pt x="8" y="2"/>
                      <a:pt x="8" y="1"/>
                    </a:cubicBezTo>
                    <a:cubicBezTo>
                      <a:pt x="5" y="3"/>
                      <a:pt x="4" y="4"/>
                      <a:pt x="4" y="7"/>
                    </a:cubicBezTo>
                    <a:cubicBezTo>
                      <a:pt x="3" y="8"/>
                      <a:pt x="0" y="12"/>
                      <a:pt x="3" y="12"/>
                    </a:cubicBezTo>
                    <a:cubicBezTo>
                      <a:pt x="3" y="12"/>
                      <a:pt x="4" y="12"/>
                      <a:pt x="5" y="13"/>
                    </a:cubicBezTo>
                    <a:cubicBezTo>
                      <a:pt x="5" y="14"/>
                      <a:pt x="6" y="15"/>
                      <a:pt x="7" y="16"/>
                    </a:cubicBezTo>
                    <a:cubicBezTo>
                      <a:pt x="9" y="18"/>
                      <a:pt x="5" y="22"/>
                      <a:pt x="10" y="23"/>
                    </a:cubicBezTo>
                    <a:cubicBezTo>
                      <a:pt x="10" y="23"/>
                      <a:pt x="12" y="23"/>
                      <a:pt x="13" y="23"/>
                    </a:cubicBezTo>
                    <a:cubicBezTo>
                      <a:pt x="14" y="23"/>
                      <a:pt x="14" y="22"/>
                      <a:pt x="15" y="22"/>
                    </a:cubicBezTo>
                    <a:cubicBezTo>
                      <a:pt x="18" y="22"/>
                      <a:pt x="19" y="25"/>
                      <a:pt x="21" y="27"/>
                    </a:cubicBezTo>
                    <a:cubicBezTo>
                      <a:pt x="21" y="27"/>
                      <a:pt x="22" y="28"/>
                      <a:pt x="23" y="27"/>
                    </a:cubicBezTo>
                    <a:cubicBezTo>
                      <a:pt x="23" y="26"/>
                      <a:pt x="24" y="27"/>
                      <a:pt x="26" y="27"/>
                    </a:cubicBezTo>
                    <a:cubicBezTo>
                      <a:pt x="28" y="28"/>
                      <a:pt x="33" y="25"/>
                      <a:pt x="31" y="29"/>
                    </a:cubicBezTo>
                    <a:cubicBezTo>
                      <a:pt x="29" y="32"/>
                      <a:pt x="29" y="35"/>
                      <a:pt x="31" y="38"/>
                    </a:cubicBezTo>
                    <a:cubicBezTo>
                      <a:pt x="31" y="39"/>
                      <a:pt x="32" y="40"/>
                      <a:pt x="32" y="41"/>
                    </a:cubicBezTo>
                    <a:cubicBezTo>
                      <a:pt x="32" y="42"/>
                      <a:pt x="29" y="43"/>
                      <a:pt x="30" y="44"/>
                    </a:cubicBezTo>
                    <a:cubicBezTo>
                      <a:pt x="33" y="47"/>
                      <a:pt x="34" y="55"/>
                      <a:pt x="40" y="53"/>
                    </a:cubicBezTo>
                    <a:cubicBezTo>
                      <a:pt x="41" y="53"/>
                      <a:pt x="41" y="54"/>
                      <a:pt x="42" y="54"/>
                    </a:cubicBezTo>
                    <a:cubicBezTo>
                      <a:pt x="43" y="54"/>
                      <a:pt x="44" y="53"/>
                      <a:pt x="45" y="52"/>
                    </a:cubicBezTo>
                    <a:cubicBezTo>
                      <a:pt x="47" y="51"/>
                      <a:pt x="48" y="49"/>
                      <a:pt x="51" y="47"/>
                    </a:cubicBezTo>
                    <a:cubicBezTo>
                      <a:pt x="53" y="46"/>
                      <a:pt x="49" y="46"/>
                      <a:pt x="49" y="44"/>
                    </a:cubicBezTo>
                    <a:cubicBezTo>
                      <a:pt x="49" y="43"/>
                      <a:pt x="48" y="42"/>
                      <a:pt x="48" y="41"/>
                    </a:cubicBezTo>
                    <a:cubicBezTo>
                      <a:pt x="48" y="40"/>
                      <a:pt x="45" y="39"/>
                      <a:pt x="45" y="38"/>
                    </a:cubicBezTo>
                    <a:cubicBezTo>
                      <a:pt x="45" y="37"/>
                      <a:pt x="51" y="38"/>
                      <a:pt x="52" y="38"/>
                    </a:cubicBezTo>
                    <a:cubicBezTo>
                      <a:pt x="54" y="38"/>
                      <a:pt x="53" y="39"/>
                      <a:pt x="54" y="40"/>
                    </a:cubicBezTo>
                    <a:cubicBezTo>
                      <a:pt x="55" y="40"/>
                      <a:pt x="55" y="38"/>
                      <a:pt x="56" y="38"/>
                    </a:cubicBezTo>
                    <a:cubicBezTo>
                      <a:pt x="57" y="37"/>
                      <a:pt x="60" y="37"/>
                      <a:pt x="62" y="36"/>
                    </a:cubicBezTo>
                    <a:cubicBezTo>
                      <a:pt x="63" y="35"/>
                      <a:pt x="65" y="34"/>
                      <a:pt x="67" y="33"/>
                    </a:cubicBezTo>
                    <a:cubicBezTo>
                      <a:pt x="66" y="31"/>
                      <a:pt x="63" y="30"/>
                      <a:pt x="6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4" name="Freeform 619">
                <a:extLst>
                  <a:ext uri="{FF2B5EF4-FFF2-40B4-BE49-F238E27FC236}">
                    <a16:creationId xmlns:a16="http://schemas.microsoft.com/office/drawing/2014/main" id="{8EB46DB1-E53E-D043-A696-75C4DC9CD4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7864" y="7783652"/>
                <a:ext cx="264855" cy="413040"/>
              </a:xfrm>
              <a:custGeom>
                <a:avLst/>
                <a:gdLst>
                  <a:gd name="T0" fmla="*/ 22 w 26"/>
                  <a:gd name="T1" fmla="*/ 29 h 38"/>
                  <a:gd name="T2" fmla="*/ 18 w 26"/>
                  <a:gd name="T3" fmla="*/ 21 h 38"/>
                  <a:gd name="T4" fmla="*/ 20 w 26"/>
                  <a:gd name="T5" fmla="*/ 18 h 38"/>
                  <a:gd name="T6" fmla="*/ 22 w 26"/>
                  <a:gd name="T7" fmla="*/ 15 h 38"/>
                  <a:gd name="T8" fmla="*/ 22 w 26"/>
                  <a:gd name="T9" fmla="*/ 13 h 38"/>
                  <a:gd name="T10" fmla="*/ 20 w 26"/>
                  <a:gd name="T11" fmla="*/ 11 h 38"/>
                  <a:gd name="T12" fmla="*/ 16 w 26"/>
                  <a:gd name="T13" fmla="*/ 7 h 38"/>
                  <a:gd name="T14" fmla="*/ 9 w 26"/>
                  <a:gd name="T15" fmla="*/ 0 h 38"/>
                  <a:gd name="T16" fmla="*/ 5 w 26"/>
                  <a:gd name="T17" fmla="*/ 5 h 38"/>
                  <a:gd name="T18" fmla="*/ 6 w 26"/>
                  <a:gd name="T19" fmla="*/ 8 h 38"/>
                  <a:gd name="T20" fmla="*/ 3 w 26"/>
                  <a:gd name="T21" fmla="*/ 10 h 38"/>
                  <a:gd name="T22" fmla="*/ 4 w 26"/>
                  <a:gd name="T23" fmla="*/ 16 h 38"/>
                  <a:gd name="T24" fmla="*/ 7 w 26"/>
                  <a:gd name="T25" fmla="*/ 18 h 38"/>
                  <a:gd name="T26" fmla="*/ 8 w 26"/>
                  <a:gd name="T27" fmla="*/ 20 h 38"/>
                  <a:gd name="T28" fmla="*/ 8 w 26"/>
                  <a:gd name="T29" fmla="*/ 27 h 38"/>
                  <a:gd name="T30" fmla="*/ 11 w 26"/>
                  <a:gd name="T31" fmla="*/ 35 h 38"/>
                  <a:gd name="T32" fmla="*/ 17 w 26"/>
                  <a:gd name="T33" fmla="*/ 35 h 38"/>
                  <a:gd name="T34" fmla="*/ 21 w 26"/>
                  <a:gd name="T35" fmla="*/ 34 h 38"/>
                  <a:gd name="T36" fmla="*/ 26 w 26"/>
                  <a:gd name="T37" fmla="*/ 34 h 38"/>
                  <a:gd name="T38" fmla="*/ 22 w 26"/>
                  <a:gd name="T39" fmla="*/ 29 h 38"/>
                  <a:gd name="T40" fmla="*/ 22 w 26"/>
                  <a:gd name="T41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8">
                    <a:moveTo>
                      <a:pt x="22" y="29"/>
                    </a:moveTo>
                    <a:cubicBezTo>
                      <a:pt x="22" y="28"/>
                      <a:pt x="17" y="22"/>
                      <a:pt x="18" y="21"/>
                    </a:cubicBezTo>
                    <a:cubicBezTo>
                      <a:pt x="19" y="20"/>
                      <a:pt x="18" y="19"/>
                      <a:pt x="20" y="18"/>
                    </a:cubicBezTo>
                    <a:cubicBezTo>
                      <a:pt x="23" y="18"/>
                      <a:pt x="22" y="16"/>
                      <a:pt x="22" y="15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9" y="9"/>
                      <a:pt x="16" y="9"/>
                      <a:pt x="16" y="7"/>
                    </a:cubicBezTo>
                    <a:cubicBezTo>
                      <a:pt x="15" y="4"/>
                      <a:pt x="11" y="1"/>
                      <a:pt x="9" y="0"/>
                    </a:cubicBezTo>
                    <a:cubicBezTo>
                      <a:pt x="9" y="3"/>
                      <a:pt x="4" y="3"/>
                      <a:pt x="5" y="5"/>
                    </a:cubicBezTo>
                    <a:cubicBezTo>
                      <a:pt x="5" y="6"/>
                      <a:pt x="7" y="7"/>
                      <a:pt x="6" y="8"/>
                    </a:cubicBezTo>
                    <a:cubicBezTo>
                      <a:pt x="5" y="8"/>
                      <a:pt x="3" y="9"/>
                      <a:pt x="3" y="10"/>
                    </a:cubicBezTo>
                    <a:cubicBezTo>
                      <a:pt x="0" y="11"/>
                      <a:pt x="2" y="14"/>
                      <a:pt x="4" y="16"/>
                    </a:cubicBezTo>
                    <a:cubicBezTo>
                      <a:pt x="5" y="17"/>
                      <a:pt x="5" y="18"/>
                      <a:pt x="7" y="18"/>
                    </a:cubicBezTo>
                    <a:cubicBezTo>
                      <a:pt x="8" y="18"/>
                      <a:pt x="7" y="19"/>
                      <a:pt x="8" y="20"/>
                    </a:cubicBezTo>
                    <a:cubicBezTo>
                      <a:pt x="10" y="23"/>
                      <a:pt x="9" y="24"/>
                      <a:pt x="8" y="27"/>
                    </a:cubicBezTo>
                    <a:cubicBezTo>
                      <a:pt x="8" y="30"/>
                      <a:pt x="10" y="33"/>
                      <a:pt x="11" y="35"/>
                    </a:cubicBezTo>
                    <a:cubicBezTo>
                      <a:pt x="14" y="38"/>
                      <a:pt x="15" y="35"/>
                      <a:pt x="17" y="35"/>
                    </a:cubicBezTo>
                    <a:cubicBezTo>
                      <a:pt x="19" y="35"/>
                      <a:pt x="20" y="34"/>
                      <a:pt x="21" y="34"/>
                    </a:cubicBezTo>
                    <a:cubicBezTo>
                      <a:pt x="23" y="33"/>
                      <a:pt x="24" y="33"/>
                      <a:pt x="26" y="34"/>
                    </a:cubicBezTo>
                    <a:cubicBezTo>
                      <a:pt x="25" y="32"/>
                      <a:pt x="24" y="30"/>
                      <a:pt x="22" y="29"/>
                    </a:cubicBezTo>
                    <a:cubicBezTo>
                      <a:pt x="21" y="27"/>
                      <a:pt x="23" y="29"/>
                      <a:pt x="22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5" name="Freeform 620">
                <a:extLst>
                  <a:ext uri="{FF2B5EF4-FFF2-40B4-BE49-F238E27FC236}">
                    <a16:creationId xmlns:a16="http://schemas.microsoft.com/office/drawing/2014/main" id="{D0FDEC33-D1BB-734C-8699-FBC87EAEFF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8628" y="7912727"/>
                <a:ext cx="226522" cy="250772"/>
              </a:xfrm>
              <a:custGeom>
                <a:avLst/>
                <a:gdLst>
                  <a:gd name="T0" fmla="*/ 19 w 22"/>
                  <a:gd name="T1" fmla="*/ 7 h 23"/>
                  <a:gd name="T2" fmla="*/ 22 w 22"/>
                  <a:gd name="T3" fmla="*/ 2 h 23"/>
                  <a:gd name="T4" fmla="*/ 12 w 22"/>
                  <a:gd name="T5" fmla="*/ 2 h 23"/>
                  <a:gd name="T6" fmla="*/ 9 w 22"/>
                  <a:gd name="T7" fmla="*/ 0 h 23"/>
                  <a:gd name="T8" fmla="*/ 5 w 22"/>
                  <a:gd name="T9" fmla="*/ 1 h 23"/>
                  <a:gd name="T10" fmla="*/ 4 w 22"/>
                  <a:gd name="T11" fmla="*/ 6 h 23"/>
                  <a:gd name="T12" fmla="*/ 1 w 22"/>
                  <a:gd name="T13" fmla="*/ 10 h 23"/>
                  <a:gd name="T14" fmla="*/ 4 w 22"/>
                  <a:gd name="T15" fmla="*/ 15 h 23"/>
                  <a:gd name="T16" fmla="*/ 9 w 22"/>
                  <a:gd name="T17" fmla="*/ 22 h 23"/>
                  <a:gd name="T18" fmla="*/ 12 w 22"/>
                  <a:gd name="T19" fmla="*/ 19 h 23"/>
                  <a:gd name="T20" fmla="*/ 16 w 22"/>
                  <a:gd name="T21" fmla="*/ 18 h 23"/>
                  <a:gd name="T22" fmla="*/ 19 w 22"/>
                  <a:gd name="T23" fmla="*/ 19 h 23"/>
                  <a:gd name="T24" fmla="*/ 20 w 22"/>
                  <a:gd name="T25" fmla="*/ 14 h 23"/>
                  <a:gd name="T26" fmla="*/ 19 w 22"/>
                  <a:gd name="T27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3">
                    <a:moveTo>
                      <a:pt x="19" y="7"/>
                    </a:moveTo>
                    <a:cubicBezTo>
                      <a:pt x="19" y="5"/>
                      <a:pt x="21" y="3"/>
                      <a:pt x="22" y="2"/>
                    </a:cubicBezTo>
                    <a:cubicBezTo>
                      <a:pt x="19" y="1"/>
                      <a:pt x="14" y="0"/>
                      <a:pt x="12" y="2"/>
                    </a:cubicBezTo>
                    <a:cubicBezTo>
                      <a:pt x="10" y="3"/>
                      <a:pt x="9" y="1"/>
                      <a:pt x="9" y="0"/>
                    </a:cubicBezTo>
                    <a:cubicBezTo>
                      <a:pt x="8" y="0"/>
                      <a:pt x="7" y="2"/>
                      <a:pt x="5" y="1"/>
                    </a:cubicBezTo>
                    <a:cubicBezTo>
                      <a:pt x="5" y="2"/>
                      <a:pt x="7" y="6"/>
                      <a:pt x="4" y="6"/>
                    </a:cubicBezTo>
                    <a:cubicBezTo>
                      <a:pt x="2" y="7"/>
                      <a:pt x="0" y="8"/>
                      <a:pt x="1" y="10"/>
                    </a:cubicBezTo>
                    <a:cubicBezTo>
                      <a:pt x="2" y="12"/>
                      <a:pt x="3" y="13"/>
                      <a:pt x="4" y="15"/>
                    </a:cubicBezTo>
                    <a:cubicBezTo>
                      <a:pt x="5" y="17"/>
                      <a:pt x="7" y="19"/>
                      <a:pt x="9" y="22"/>
                    </a:cubicBezTo>
                    <a:cubicBezTo>
                      <a:pt x="12" y="23"/>
                      <a:pt x="10" y="19"/>
                      <a:pt x="12" y="19"/>
                    </a:cubicBezTo>
                    <a:cubicBezTo>
                      <a:pt x="14" y="19"/>
                      <a:pt x="15" y="19"/>
                      <a:pt x="16" y="18"/>
                    </a:cubicBezTo>
                    <a:cubicBezTo>
                      <a:pt x="17" y="18"/>
                      <a:pt x="17" y="20"/>
                      <a:pt x="19" y="19"/>
                    </a:cubicBezTo>
                    <a:cubicBezTo>
                      <a:pt x="20" y="17"/>
                      <a:pt x="21" y="16"/>
                      <a:pt x="20" y="14"/>
                    </a:cubicBezTo>
                    <a:cubicBezTo>
                      <a:pt x="20" y="12"/>
                      <a:pt x="19" y="9"/>
                      <a:pt x="1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6" name="Freeform 621">
                <a:extLst>
                  <a:ext uri="{FF2B5EF4-FFF2-40B4-BE49-F238E27FC236}">
                    <a16:creationId xmlns:a16="http://schemas.microsoft.com/office/drawing/2014/main" id="{6E80BE51-075E-CA46-A5FD-A95E8BB798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3333" y="7934858"/>
                <a:ext cx="163794" cy="195460"/>
              </a:xfrm>
              <a:custGeom>
                <a:avLst/>
                <a:gdLst>
                  <a:gd name="T0" fmla="*/ 12 w 16"/>
                  <a:gd name="T1" fmla="*/ 5 h 18"/>
                  <a:gd name="T2" fmla="*/ 5 w 16"/>
                  <a:gd name="T3" fmla="*/ 1 h 18"/>
                  <a:gd name="T4" fmla="*/ 1 w 16"/>
                  <a:gd name="T5" fmla="*/ 6 h 18"/>
                  <a:gd name="T6" fmla="*/ 2 w 16"/>
                  <a:gd name="T7" fmla="*/ 12 h 18"/>
                  <a:gd name="T8" fmla="*/ 0 w 16"/>
                  <a:gd name="T9" fmla="*/ 17 h 18"/>
                  <a:gd name="T10" fmla="*/ 4 w 16"/>
                  <a:gd name="T11" fmla="*/ 17 h 18"/>
                  <a:gd name="T12" fmla="*/ 9 w 16"/>
                  <a:gd name="T13" fmla="*/ 17 h 18"/>
                  <a:gd name="T14" fmla="*/ 16 w 16"/>
                  <a:gd name="T15" fmla="*/ 8 h 18"/>
                  <a:gd name="T16" fmla="*/ 12 w 16"/>
                  <a:gd name="T17" fmla="*/ 5 h 18"/>
                  <a:gd name="T18" fmla="*/ 12 w 16"/>
                  <a:gd name="T1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8">
                    <a:moveTo>
                      <a:pt x="12" y="5"/>
                    </a:moveTo>
                    <a:cubicBezTo>
                      <a:pt x="10" y="3"/>
                      <a:pt x="8" y="1"/>
                      <a:pt x="5" y="1"/>
                    </a:cubicBezTo>
                    <a:cubicBezTo>
                      <a:pt x="3" y="0"/>
                      <a:pt x="0" y="4"/>
                      <a:pt x="1" y="6"/>
                    </a:cubicBezTo>
                    <a:cubicBezTo>
                      <a:pt x="1" y="8"/>
                      <a:pt x="2" y="10"/>
                      <a:pt x="2" y="12"/>
                    </a:cubicBezTo>
                    <a:cubicBezTo>
                      <a:pt x="3" y="14"/>
                      <a:pt x="1" y="16"/>
                      <a:pt x="0" y="17"/>
                    </a:cubicBezTo>
                    <a:cubicBezTo>
                      <a:pt x="1" y="18"/>
                      <a:pt x="3" y="17"/>
                      <a:pt x="4" y="17"/>
                    </a:cubicBezTo>
                    <a:cubicBezTo>
                      <a:pt x="6" y="17"/>
                      <a:pt x="7" y="18"/>
                      <a:pt x="9" y="17"/>
                    </a:cubicBezTo>
                    <a:cubicBezTo>
                      <a:pt x="12" y="16"/>
                      <a:pt x="13" y="10"/>
                      <a:pt x="16" y="8"/>
                    </a:cubicBezTo>
                    <a:cubicBezTo>
                      <a:pt x="14" y="7"/>
                      <a:pt x="13" y="6"/>
                      <a:pt x="12" y="5"/>
                    </a:cubicBezTo>
                    <a:cubicBezTo>
                      <a:pt x="10" y="4"/>
                      <a:pt x="13" y="6"/>
                      <a:pt x="1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7" name="Freeform 622">
                <a:extLst>
                  <a:ext uri="{FF2B5EF4-FFF2-40B4-BE49-F238E27FC236}">
                    <a16:creationId xmlns:a16="http://schemas.microsoft.com/office/drawing/2014/main" id="{8A315B3E-8A0D-6146-9D50-04BC1C998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3131" y="7566069"/>
                <a:ext cx="825940" cy="910903"/>
              </a:xfrm>
              <a:custGeom>
                <a:avLst/>
                <a:gdLst>
                  <a:gd name="T0" fmla="*/ 76 w 81"/>
                  <a:gd name="T1" fmla="*/ 39 h 84"/>
                  <a:gd name="T2" fmla="*/ 74 w 81"/>
                  <a:gd name="T3" fmla="*/ 32 h 84"/>
                  <a:gd name="T4" fmla="*/ 69 w 81"/>
                  <a:gd name="T5" fmla="*/ 33 h 84"/>
                  <a:gd name="T6" fmla="*/ 58 w 81"/>
                  <a:gd name="T7" fmla="*/ 28 h 84"/>
                  <a:gd name="T8" fmla="*/ 53 w 81"/>
                  <a:gd name="T9" fmla="*/ 20 h 84"/>
                  <a:gd name="T10" fmla="*/ 50 w 81"/>
                  <a:gd name="T11" fmla="*/ 15 h 84"/>
                  <a:gd name="T12" fmla="*/ 56 w 81"/>
                  <a:gd name="T13" fmla="*/ 5 h 84"/>
                  <a:gd name="T14" fmla="*/ 56 w 81"/>
                  <a:gd name="T15" fmla="*/ 1 h 84"/>
                  <a:gd name="T16" fmla="*/ 44 w 81"/>
                  <a:gd name="T17" fmla="*/ 8 h 84"/>
                  <a:gd name="T18" fmla="*/ 36 w 81"/>
                  <a:gd name="T19" fmla="*/ 16 h 84"/>
                  <a:gd name="T20" fmla="*/ 31 w 81"/>
                  <a:gd name="T21" fmla="*/ 23 h 84"/>
                  <a:gd name="T22" fmla="*/ 25 w 81"/>
                  <a:gd name="T23" fmla="*/ 17 h 84"/>
                  <a:gd name="T24" fmla="*/ 7 w 81"/>
                  <a:gd name="T25" fmla="*/ 18 h 84"/>
                  <a:gd name="T26" fmla="*/ 1 w 81"/>
                  <a:gd name="T27" fmla="*/ 16 h 84"/>
                  <a:gd name="T28" fmla="*/ 1 w 81"/>
                  <a:gd name="T29" fmla="*/ 21 h 84"/>
                  <a:gd name="T30" fmla="*/ 8 w 81"/>
                  <a:gd name="T31" fmla="*/ 24 h 84"/>
                  <a:gd name="T32" fmla="*/ 11 w 81"/>
                  <a:gd name="T33" fmla="*/ 26 h 84"/>
                  <a:gd name="T34" fmla="*/ 13 w 81"/>
                  <a:gd name="T35" fmla="*/ 23 h 84"/>
                  <a:gd name="T36" fmla="*/ 20 w 81"/>
                  <a:gd name="T37" fmla="*/ 18 h 84"/>
                  <a:gd name="T38" fmla="*/ 24 w 81"/>
                  <a:gd name="T39" fmla="*/ 20 h 84"/>
                  <a:gd name="T40" fmla="*/ 25 w 81"/>
                  <a:gd name="T41" fmla="*/ 26 h 84"/>
                  <a:gd name="T42" fmla="*/ 28 w 81"/>
                  <a:gd name="T43" fmla="*/ 42 h 84"/>
                  <a:gd name="T44" fmla="*/ 28 w 81"/>
                  <a:gd name="T45" fmla="*/ 47 h 84"/>
                  <a:gd name="T46" fmla="*/ 22 w 81"/>
                  <a:gd name="T47" fmla="*/ 53 h 84"/>
                  <a:gd name="T48" fmla="*/ 26 w 81"/>
                  <a:gd name="T49" fmla="*/ 58 h 84"/>
                  <a:gd name="T50" fmla="*/ 34 w 81"/>
                  <a:gd name="T51" fmla="*/ 61 h 84"/>
                  <a:gd name="T52" fmla="*/ 41 w 81"/>
                  <a:gd name="T53" fmla="*/ 64 h 84"/>
                  <a:gd name="T54" fmla="*/ 54 w 81"/>
                  <a:gd name="T55" fmla="*/ 76 h 84"/>
                  <a:gd name="T56" fmla="*/ 60 w 81"/>
                  <a:gd name="T57" fmla="*/ 75 h 84"/>
                  <a:gd name="T58" fmla="*/ 64 w 81"/>
                  <a:gd name="T59" fmla="*/ 80 h 84"/>
                  <a:gd name="T60" fmla="*/ 65 w 81"/>
                  <a:gd name="T61" fmla="*/ 84 h 84"/>
                  <a:gd name="T62" fmla="*/ 65 w 81"/>
                  <a:gd name="T63" fmla="*/ 63 h 84"/>
                  <a:gd name="T64" fmla="*/ 70 w 81"/>
                  <a:gd name="T65" fmla="*/ 58 h 84"/>
                  <a:gd name="T66" fmla="*/ 66 w 81"/>
                  <a:gd name="T67" fmla="*/ 55 h 84"/>
                  <a:gd name="T68" fmla="*/ 79 w 81"/>
                  <a:gd name="T69" fmla="*/ 53 h 84"/>
                  <a:gd name="T70" fmla="*/ 77 w 81"/>
                  <a:gd name="T71" fmla="*/ 4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84">
                    <a:moveTo>
                      <a:pt x="77" y="48"/>
                    </a:moveTo>
                    <a:cubicBezTo>
                      <a:pt x="81" y="45"/>
                      <a:pt x="76" y="42"/>
                      <a:pt x="76" y="39"/>
                    </a:cubicBezTo>
                    <a:cubicBezTo>
                      <a:pt x="76" y="37"/>
                      <a:pt x="78" y="35"/>
                      <a:pt x="78" y="33"/>
                    </a:cubicBezTo>
                    <a:cubicBezTo>
                      <a:pt x="79" y="30"/>
                      <a:pt x="75" y="32"/>
                      <a:pt x="74" y="32"/>
                    </a:cubicBezTo>
                    <a:cubicBezTo>
                      <a:pt x="73" y="32"/>
                      <a:pt x="72" y="32"/>
                      <a:pt x="71" y="32"/>
                    </a:cubicBezTo>
                    <a:cubicBezTo>
                      <a:pt x="70" y="32"/>
                      <a:pt x="70" y="33"/>
                      <a:pt x="69" y="33"/>
                    </a:cubicBezTo>
                    <a:cubicBezTo>
                      <a:pt x="68" y="33"/>
                      <a:pt x="67" y="30"/>
                      <a:pt x="66" y="30"/>
                    </a:cubicBezTo>
                    <a:cubicBezTo>
                      <a:pt x="64" y="26"/>
                      <a:pt x="62" y="28"/>
                      <a:pt x="58" y="28"/>
                    </a:cubicBezTo>
                    <a:cubicBezTo>
                      <a:pt x="56" y="28"/>
                      <a:pt x="55" y="28"/>
                      <a:pt x="54" y="26"/>
                    </a:cubicBezTo>
                    <a:cubicBezTo>
                      <a:pt x="53" y="24"/>
                      <a:pt x="56" y="22"/>
                      <a:pt x="53" y="20"/>
                    </a:cubicBezTo>
                    <a:cubicBezTo>
                      <a:pt x="52" y="19"/>
                      <a:pt x="52" y="17"/>
                      <a:pt x="50" y="17"/>
                    </a:cubicBezTo>
                    <a:cubicBezTo>
                      <a:pt x="48" y="17"/>
                      <a:pt x="49" y="17"/>
                      <a:pt x="50" y="15"/>
                    </a:cubicBezTo>
                    <a:cubicBezTo>
                      <a:pt x="51" y="13"/>
                      <a:pt x="50" y="11"/>
                      <a:pt x="51" y="9"/>
                    </a:cubicBezTo>
                    <a:cubicBezTo>
                      <a:pt x="52" y="7"/>
                      <a:pt x="54" y="6"/>
                      <a:pt x="56" y="5"/>
                    </a:cubicBezTo>
                    <a:cubicBezTo>
                      <a:pt x="57" y="4"/>
                      <a:pt x="59" y="4"/>
                      <a:pt x="60" y="2"/>
                    </a:cubicBezTo>
                    <a:cubicBezTo>
                      <a:pt x="60" y="0"/>
                      <a:pt x="56" y="0"/>
                      <a:pt x="56" y="1"/>
                    </a:cubicBezTo>
                    <a:cubicBezTo>
                      <a:pt x="54" y="3"/>
                      <a:pt x="51" y="6"/>
                      <a:pt x="48" y="6"/>
                    </a:cubicBezTo>
                    <a:cubicBezTo>
                      <a:pt x="45" y="6"/>
                      <a:pt x="45" y="6"/>
                      <a:pt x="44" y="8"/>
                    </a:cubicBezTo>
                    <a:cubicBezTo>
                      <a:pt x="43" y="10"/>
                      <a:pt x="43" y="7"/>
                      <a:pt x="41" y="7"/>
                    </a:cubicBezTo>
                    <a:cubicBezTo>
                      <a:pt x="37" y="8"/>
                      <a:pt x="39" y="14"/>
                      <a:pt x="36" y="16"/>
                    </a:cubicBezTo>
                    <a:cubicBezTo>
                      <a:pt x="35" y="17"/>
                      <a:pt x="33" y="18"/>
                      <a:pt x="32" y="20"/>
                    </a:cubicBezTo>
                    <a:cubicBezTo>
                      <a:pt x="32" y="20"/>
                      <a:pt x="32" y="23"/>
                      <a:pt x="31" y="23"/>
                    </a:cubicBezTo>
                    <a:cubicBezTo>
                      <a:pt x="30" y="21"/>
                      <a:pt x="29" y="20"/>
                      <a:pt x="28" y="19"/>
                    </a:cubicBezTo>
                    <a:cubicBezTo>
                      <a:pt x="27" y="17"/>
                      <a:pt x="26" y="17"/>
                      <a:pt x="25" y="17"/>
                    </a:cubicBezTo>
                    <a:cubicBezTo>
                      <a:pt x="21" y="16"/>
                      <a:pt x="19" y="13"/>
                      <a:pt x="15" y="16"/>
                    </a:cubicBezTo>
                    <a:cubicBezTo>
                      <a:pt x="13" y="17"/>
                      <a:pt x="9" y="20"/>
                      <a:pt x="7" y="18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2" y="16"/>
                      <a:pt x="3" y="14"/>
                      <a:pt x="1" y="16"/>
                    </a:cubicBezTo>
                    <a:cubicBezTo>
                      <a:pt x="0" y="17"/>
                      <a:pt x="1" y="17"/>
                      <a:pt x="2" y="18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3" y="21"/>
                      <a:pt x="5" y="22"/>
                      <a:pt x="6" y="22"/>
                    </a:cubicBezTo>
                    <a:cubicBezTo>
                      <a:pt x="7" y="23"/>
                      <a:pt x="8" y="23"/>
                      <a:pt x="8" y="24"/>
                    </a:cubicBezTo>
                    <a:cubicBezTo>
                      <a:pt x="9" y="25"/>
                      <a:pt x="9" y="24"/>
                      <a:pt x="10" y="24"/>
                    </a:cubicBezTo>
                    <a:cubicBezTo>
                      <a:pt x="10" y="23"/>
                      <a:pt x="10" y="26"/>
                      <a:pt x="11" y="26"/>
                    </a:cubicBezTo>
                    <a:cubicBezTo>
                      <a:pt x="12" y="27"/>
                      <a:pt x="13" y="26"/>
                      <a:pt x="15" y="25"/>
                    </a:cubicBezTo>
                    <a:cubicBezTo>
                      <a:pt x="16" y="25"/>
                      <a:pt x="13" y="23"/>
                      <a:pt x="13" y="23"/>
                    </a:cubicBezTo>
                    <a:cubicBezTo>
                      <a:pt x="13" y="22"/>
                      <a:pt x="16" y="20"/>
                      <a:pt x="16" y="19"/>
                    </a:cubicBezTo>
                    <a:cubicBezTo>
                      <a:pt x="17" y="18"/>
                      <a:pt x="19" y="17"/>
                      <a:pt x="20" y="18"/>
                    </a:cubicBezTo>
                    <a:cubicBezTo>
                      <a:pt x="21" y="18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4" y="20"/>
                    </a:cubicBezTo>
                    <a:cubicBezTo>
                      <a:pt x="24" y="21"/>
                      <a:pt x="23" y="22"/>
                      <a:pt x="23" y="22"/>
                    </a:cubicBezTo>
                    <a:cubicBezTo>
                      <a:pt x="23" y="23"/>
                      <a:pt x="25" y="25"/>
                      <a:pt x="25" y="26"/>
                    </a:cubicBezTo>
                    <a:cubicBezTo>
                      <a:pt x="27" y="29"/>
                      <a:pt x="29" y="29"/>
                      <a:pt x="29" y="33"/>
                    </a:cubicBezTo>
                    <a:cubicBezTo>
                      <a:pt x="29" y="36"/>
                      <a:pt x="29" y="39"/>
                      <a:pt x="28" y="42"/>
                    </a:cubicBezTo>
                    <a:cubicBezTo>
                      <a:pt x="28" y="43"/>
                      <a:pt x="30" y="43"/>
                      <a:pt x="30" y="44"/>
                    </a:cubicBezTo>
                    <a:cubicBezTo>
                      <a:pt x="29" y="45"/>
                      <a:pt x="28" y="46"/>
                      <a:pt x="28" y="47"/>
                    </a:cubicBezTo>
                    <a:cubicBezTo>
                      <a:pt x="27" y="48"/>
                      <a:pt x="27" y="50"/>
                      <a:pt x="26" y="50"/>
                    </a:cubicBezTo>
                    <a:cubicBezTo>
                      <a:pt x="24" y="51"/>
                      <a:pt x="22" y="50"/>
                      <a:pt x="22" y="53"/>
                    </a:cubicBezTo>
                    <a:cubicBezTo>
                      <a:pt x="22" y="55"/>
                      <a:pt x="19" y="55"/>
                      <a:pt x="22" y="56"/>
                    </a:cubicBezTo>
                    <a:cubicBezTo>
                      <a:pt x="23" y="57"/>
                      <a:pt x="24" y="57"/>
                      <a:pt x="26" y="58"/>
                    </a:cubicBezTo>
                    <a:cubicBezTo>
                      <a:pt x="27" y="59"/>
                      <a:pt x="28" y="60"/>
                      <a:pt x="29" y="61"/>
                    </a:cubicBezTo>
                    <a:cubicBezTo>
                      <a:pt x="31" y="62"/>
                      <a:pt x="32" y="61"/>
                      <a:pt x="34" y="61"/>
                    </a:cubicBezTo>
                    <a:cubicBezTo>
                      <a:pt x="35" y="61"/>
                      <a:pt x="36" y="62"/>
                      <a:pt x="38" y="63"/>
                    </a:cubicBezTo>
                    <a:cubicBezTo>
                      <a:pt x="39" y="63"/>
                      <a:pt x="40" y="63"/>
                      <a:pt x="41" y="64"/>
                    </a:cubicBezTo>
                    <a:cubicBezTo>
                      <a:pt x="44" y="66"/>
                      <a:pt x="46" y="68"/>
                      <a:pt x="48" y="71"/>
                    </a:cubicBezTo>
                    <a:cubicBezTo>
                      <a:pt x="49" y="74"/>
                      <a:pt x="50" y="75"/>
                      <a:pt x="54" y="76"/>
                    </a:cubicBezTo>
                    <a:cubicBezTo>
                      <a:pt x="55" y="76"/>
                      <a:pt x="56" y="75"/>
                      <a:pt x="57" y="74"/>
                    </a:cubicBezTo>
                    <a:cubicBezTo>
                      <a:pt x="58" y="74"/>
                      <a:pt x="59" y="76"/>
                      <a:pt x="60" y="75"/>
                    </a:cubicBezTo>
                    <a:cubicBezTo>
                      <a:pt x="62" y="74"/>
                      <a:pt x="64" y="75"/>
                      <a:pt x="65" y="76"/>
                    </a:cubicBezTo>
                    <a:cubicBezTo>
                      <a:pt x="65" y="77"/>
                      <a:pt x="64" y="79"/>
                      <a:pt x="64" y="80"/>
                    </a:cubicBezTo>
                    <a:cubicBezTo>
                      <a:pt x="63" y="81"/>
                      <a:pt x="62" y="81"/>
                      <a:pt x="64" y="82"/>
                    </a:cubicBezTo>
                    <a:cubicBezTo>
                      <a:pt x="64" y="82"/>
                      <a:pt x="66" y="84"/>
                      <a:pt x="65" y="84"/>
                    </a:cubicBezTo>
                    <a:cubicBezTo>
                      <a:pt x="67" y="84"/>
                      <a:pt x="68" y="73"/>
                      <a:pt x="69" y="71"/>
                    </a:cubicBezTo>
                    <a:cubicBezTo>
                      <a:pt x="69" y="67"/>
                      <a:pt x="66" y="66"/>
                      <a:pt x="65" y="63"/>
                    </a:cubicBezTo>
                    <a:cubicBezTo>
                      <a:pt x="65" y="61"/>
                      <a:pt x="65" y="60"/>
                      <a:pt x="66" y="60"/>
                    </a:cubicBezTo>
                    <a:cubicBezTo>
                      <a:pt x="67" y="60"/>
                      <a:pt x="70" y="59"/>
                      <a:pt x="70" y="58"/>
                    </a:cubicBezTo>
                    <a:cubicBezTo>
                      <a:pt x="69" y="58"/>
                      <a:pt x="67" y="58"/>
                      <a:pt x="67" y="57"/>
                    </a:cubicBezTo>
                    <a:cubicBezTo>
                      <a:pt x="66" y="57"/>
                      <a:pt x="66" y="55"/>
                      <a:pt x="66" y="55"/>
                    </a:cubicBezTo>
                    <a:cubicBezTo>
                      <a:pt x="68" y="55"/>
                      <a:pt x="70" y="55"/>
                      <a:pt x="72" y="55"/>
                    </a:cubicBezTo>
                    <a:cubicBezTo>
                      <a:pt x="73" y="55"/>
                      <a:pt x="79" y="52"/>
                      <a:pt x="79" y="53"/>
                    </a:cubicBezTo>
                    <a:cubicBezTo>
                      <a:pt x="79" y="51"/>
                      <a:pt x="76" y="48"/>
                      <a:pt x="77" y="48"/>
                    </a:cubicBezTo>
                    <a:cubicBezTo>
                      <a:pt x="78" y="47"/>
                      <a:pt x="76" y="48"/>
                      <a:pt x="77" y="4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8" name="Freeform 623">
                <a:extLst>
                  <a:ext uri="{FF2B5EF4-FFF2-40B4-BE49-F238E27FC236}">
                    <a16:creationId xmlns:a16="http://schemas.microsoft.com/office/drawing/2014/main" id="{D2D9C504-FAF8-BC4A-8C93-225008FBE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34648" y="8174565"/>
                <a:ext cx="285766" cy="357725"/>
              </a:xfrm>
              <a:custGeom>
                <a:avLst/>
                <a:gdLst>
                  <a:gd name="T0" fmla="*/ 20 w 28"/>
                  <a:gd name="T1" fmla="*/ 6 h 33"/>
                  <a:gd name="T2" fmla="*/ 15 w 28"/>
                  <a:gd name="T3" fmla="*/ 3 h 33"/>
                  <a:gd name="T4" fmla="*/ 10 w 28"/>
                  <a:gd name="T5" fmla="*/ 0 h 33"/>
                  <a:gd name="T6" fmla="*/ 4 w 28"/>
                  <a:gd name="T7" fmla="*/ 4 h 33"/>
                  <a:gd name="T8" fmla="*/ 3 w 28"/>
                  <a:gd name="T9" fmla="*/ 7 h 33"/>
                  <a:gd name="T10" fmla="*/ 2 w 28"/>
                  <a:gd name="T11" fmla="*/ 10 h 33"/>
                  <a:gd name="T12" fmla="*/ 0 w 28"/>
                  <a:gd name="T13" fmla="*/ 13 h 33"/>
                  <a:gd name="T14" fmla="*/ 0 w 28"/>
                  <a:gd name="T15" fmla="*/ 15 h 33"/>
                  <a:gd name="T16" fmla="*/ 0 w 28"/>
                  <a:gd name="T17" fmla="*/ 18 h 33"/>
                  <a:gd name="T18" fmla="*/ 2 w 28"/>
                  <a:gd name="T19" fmla="*/ 20 h 33"/>
                  <a:gd name="T20" fmla="*/ 5 w 28"/>
                  <a:gd name="T21" fmla="*/ 18 h 33"/>
                  <a:gd name="T22" fmla="*/ 5 w 28"/>
                  <a:gd name="T23" fmla="*/ 20 h 33"/>
                  <a:gd name="T24" fmla="*/ 3 w 28"/>
                  <a:gd name="T25" fmla="*/ 24 h 33"/>
                  <a:gd name="T26" fmla="*/ 3 w 28"/>
                  <a:gd name="T27" fmla="*/ 26 h 33"/>
                  <a:gd name="T28" fmla="*/ 3 w 28"/>
                  <a:gd name="T29" fmla="*/ 28 h 33"/>
                  <a:gd name="T30" fmla="*/ 8 w 28"/>
                  <a:gd name="T31" fmla="*/ 32 h 33"/>
                  <a:gd name="T32" fmla="*/ 11 w 28"/>
                  <a:gd name="T33" fmla="*/ 29 h 33"/>
                  <a:gd name="T34" fmla="*/ 16 w 28"/>
                  <a:gd name="T35" fmla="*/ 22 h 33"/>
                  <a:gd name="T36" fmla="*/ 22 w 28"/>
                  <a:gd name="T37" fmla="*/ 19 h 33"/>
                  <a:gd name="T38" fmla="*/ 27 w 28"/>
                  <a:gd name="T39" fmla="*/ 13 h 33"/>
                  <a:gd name="T40" fmla="*/ 27 w 28"/>
                  <a:gd name="T41" fmla="*/ 8 h 33"/>
                  <a:gd name="T42" fmla="*/ 24 w 28"/>
                  <a:gd name="T43" fmla="*/ 5 h 33"/>
                  <a:gd name="T44" fmla="*/ 20 w 28"/>
                  <a:gd name="T4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33">
                    <a:moveTo>
                      <a:pt x="20" y="6"/>
                    </a:moveTo>
                    <a:cubicBezTo>
                      <a:pt x="18" y="6"/>
                      <a:pt x="17" y="4"/>
                      <a:pt x="15" y="3"/>
                    </a:cubicBezTo>
                    <a:cubicBezTo>
                      <a:pt x="14" y="2"/>
                      <a:pt x="12" y="0"/>
                      <a:pt x="10" y="0"/>
                    </a:cubicBezTo>
                    <a:cubicBezTo>
                      <a:pt x="10" y="3"/>
                      <a:pt x="4" y="1"/>
                      <a:pt x="4" y="4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1" y="8"/>
                      <a:pt x="2" y="9"/>
                      <a:pt x="2" y="10"/>
                    </a:cubicBezTo>
                    <a:cubicBezTo>
                      <a:pt x="2" y="11"/>
                      <a:pt x="1" y="12"/>
                      <a:pt x="0" y="13"/>
                    </a:cubicBezTo>
                    <a:cubicBezTo>
                      <a:pt x="0" y="13"/>
                      <a:pt x="0" y="14"/>
                      <a:pt x="0" y="15"/>
                    </a:cubicBez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1" y="21"/>
                      <a:pt x="2" y="20"/>
                    </a:cubicBezTo>
                    <a:cubicBezTo>
                      <a:pt x="4" y="20"/>
                      <a:pt x="4" y="18"/>
                      <a:pt x="5" y="18"/>
                    </a:cubicBezTo>
                    <a:cubicBezTo>
                      <a:pt x="4" y="18"/>
                      <a:pt x="6" y="20"/>
                      <a:pt x="5" y="20"/>
                    </a:cubicBezTo>
                    <a:cubicBezTo>
                      <a:pt x="5" y="22"/>
                      <a:pt x="5" y="23"/>
                      <a:pt x="3" y="24"/>
                    </a:cubicBezTo>
                    <a:cubicBezTo>
                      <a:pt x="3" y="24"/>
                      <a:pt x="4" y="26"/>
                      <a:pt x="3" y="26"/>
                    </a:cubicBezTo>
                    <a:cubicBezTo>
                      <a:pt x="3" y="27"/>
                      <a:pt x="2" y="27"/>
                      <a:pt x="3" y="28"/>
                    </a:cubicBezTo>
                    <a:cubicBezTo>
                      <a:pt x="5" y="29"/>
                      <a:pt x="6" y="29"/>
                      <a:pt x="8" y="32"/>
                    </a:cubicBezTo>
                    <a:cubicBezTo>
                      <a:pt x="9" y="33"/>
                      <a:pt x="10" y="29"/>
                      <a:pt x="11" y="29"/>
                    </a:cubicBezTo>
                    <a:cubicBezTo>
                      <a:pt x="12" y="26"/>
                      <a:pt x="13" y="23"/>
                      <a:pt x="16" y="22"/>
                    </a:cubicBezTo>
                    <a:cubicBezTo>
                      <a:pt x="18" y="21"/>
                      <a:pt x="20" y="21"/>
                      <a:pt x="22" y="19"/>
                    </a:cubicBezTo>
                    <a:cubicBezTo>
                      <a:pt x="24" y="18"/>
                      <a:pt x="26" y="16"/>
                      <a:pt x="27" y="13"/>
                    </a:cubicBezTo>
                    <a:cubicBezTo>
                      <a:pt x="27" y="11"/>
                      <a:pt x="28" y="10"/>
                      <a:pt x="27" y="8"/>
                    </a:cubicBezTo>
                    <a:cubicBezTo>
                      <a:pt x="26" y="7"/>
                      <a:pt x="25" y="6"/>
                      <a:pt x="24" y="5"/>
                    </a:cubicBezTo>
                    <a:cubicBezTo>
                      <a:pt x="23" y="5"/>
                      <a:pt x="21" y="6"/>
                      <a:pt x="2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49" name="Freeform 624">
                <a:extLst>
                  <a:ext uri="{FF2B5EF4-FFF2-40B4-BE49-F238E27FC236}">
                    <a16:creationId xmlns:a16="http://schemas.microsoft.com/office/drawing/2014/main" id="{F1FD18C6-BCA9-4E4F-A844-834E5BF34F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3284" y="8240948"/>
                <a:ext cx="655175" cy="1028915"/>
              </a:xfrm>
              <a:custGeom>
                <a:avLst/>
                <a:gdLst>
                  <a:gd name="T0" fmla="*/ 57 w 64"/>
                  <a:gd name="T1" fmla="*/ 21 h 95"/>
                  <a:gd name="T2" fmla="*/ 56 w 64"/>
                  <a:gd name="T3" fmla="*/ 14 h 95"/>
                  <a:gd name="T4" fmla="*/ 50 w 64"/>
                  <a:gd name="T5" fmla="*/ 13 h 95"/>
                  <a:gd name="T6" fmla="*/ 46 w 64"/>
                  <a:gd name="T7" fmla="*/ 14 h 95"/>
                  <a:gd name="T8" fmla="*/ 41 w 64"/>
                  <a:gd name="T9" fmla="*/ 11 h 95"/>
                  <a:gd name="T10" fmla="*/ 38 w 64"/>
                  <a:gd name="T11" fmla="*/ 6 h 95"/>
                  <a:gd name="T12" fmla="*/ 33 w 64"/>
                  <a:gd name="T13" fmla="*/ 2 h 95"/>
                  <a:gd name="T14" fmla="*/ 28 w 64"/>
                  <a:gd name="T15" fmla="*/ 0 h 95"/>
                  <a:gd name="T16" fmla="*/ 31 w 64"/>
                  <a:gd name="T17" fmla="*/ 5 h 95"/>
                  <a:gd name="T18" fmla="*/ 28 w 64"/>
                  <a:gd name="T19" fmla="*/ 10 h 95"/>
                  <a:gd name="T20" fmla="*/ 23 w 64"/>
                  <a:gd name="T21" fmla="*/ 14 h 95"/>
                  <a:gd name="T22" fmla="*/ 17 w 64"/>
                  <a:gd name="T23" fmla="*/ 17 h 95"/>
                  <a:gd name="T24" fmla="*/ 11 w 64"/>
                  <a:gd name="T25" fmla="*/ 26 h 95"/>
                  <a:gd name="T26" fmla="*/ 6 w 64"/>
                  <a:gd name="T27" fmla="*/ 22 h 95"/>
                  <a:gd name="T28" fmla="*/ 6 w 64"/>
                  <a:gd name="T29" fmla="*/ 21 h 95"/>
                  <a:gd name="T30" fmla="*/ 6 w 64"/>
                  <a:gd name="T31" fmla="*/ 18 h 95"/>
                  <a:gd name="T32" fmla="*/ 2 w 64"/>
                  <a:gd name="T33" fmla="*/ 26 h 95"/>
                  <a:gd name="T34" fmla="*/ 3 w 64"/>
                  <a:gd name="T35" fmla="*/ 30 h 95"/>
                  <a:gd name="T36" fmla="*/ 3 w 64"/>
                  <a:gd name="T37" fmla="*/ 32 h 95"/>
                  <a:gd name="T38" fmla="*/ 14 w 64"/>
                  <a:gd name="T39" fmla="*/ 47 h 95"/>
                  <a:gd name="T40" fmla="*/ 23 w 64"/>
                  <a:gd name="T41" fmla="*/ 63 h 95"/>
                  <a:gd name="T42" fmla="*/ 26 w 64"/>
                  <a:gd name="T43" fmla="*/ 70 h 95"/>
                  <a:gd name="T44" fmla="*/ 25 w 64"/>
                  <a:gd name="T45" fmla="*/ 71 h 95"/>
                  <a:gd name="T46" fmla="*/ 28 w 64"/>
                  <a:gd name="T47" fmla="*/ 74 h 95"/>
                  <a:gd name="T48" fmla="*/ 32 w 64"/>
                  <a:gd name="T49" fmla="*/ 79 h 95"/>
                  <a:gd name="T50" fmla="*/ 41 w 64"/>
                  <a:gd name="T51" fmla="*/ 83 h 95"/>
                  <a:gd name="T52" fmla="*/ 48 w 64"/>
                  <a:gd name="T53" fmla="*/ 87 h 95"/>
                  <a:gd name="T54" fmla="*/ 54 w 64"/>
                  <a:gd name="T55" fmla="*/ 93 h 95"/>
                  <a:gd name="T56" fmla="*/ 59 w 64"/>
                  <a:gd name="T57" fmla="*/ 90 h 95"/>
                  <a:gd name="T58" fmla="*/ 61 w 64"/>
                  <a:gd name="T59" fmla="*/ 86 h 95"/>
                  <a:gd name="T60" fmla="*/ 63 w 64"/>
                  <a:gd name="T61" fmla="*/ 82 h 95"/>
                  <a:gd name="T62" fmla="*/ 61 w 64"/>
                  <a:gd name="T63" fmla="*/ 78 h 95"/>
                  <a:gd name="T64" fmla="*/ 61 w 64"/>
                  <a:gd name="T65" fmla="*/ 76 h 95"/>
                  <a:gd name="T66" fmla="*/ 63 w 64"/>
                  <a:gd name="T67" fmla="*/ 74 h 95"/>
                  <a:gd name="T68" fmla="*/ 64 w 64"/>
                  <a:gd name="T69" fmla="*/ 64 h 95"/>
                  <a:gd name="T70" fmla="*/ 62 w 64"/>
                  <a:gd name="T71" fmla="*/ 59 h 95"/>
                  <a:gd name="T72" fmla="*/ 57 w 64"/>
                  <a:gd name="T73" fmla="*/ 57 h 95"/>
                  <a:gd name="T74" fmla="*/ 55 w 64"/>
                  <a:gd name="T75" fmla="*/ 48 h 95"/>
                  <a:gd name="T76" fmla="*/ 50 w 64"/>
                  <a:gd name="T77" fmla="*/ 51 h 95"/>
                  <a:gd name="T78" fmla="*/ 46 w 64"/>
                  <a:gd name="T79" fmla="*/ 51 h 95"/>
                  <a:gd name="T80" fmla="*/ 44 w 64"/>
                  <a:gd name="T81" fmla="*/ 48 h 95"/>
                  <a:gd name="T82" fmla="*/ 40 w 64"/>
                  <a:gd name="T83" fmla="*/ 42 h 95"/>
                  <a:gd name="T84" fmla="*/ 39 w 64"/>
                  <a:gd name="T85" fmla="*/ 35 h 95"/>
                  <a:gd name="T86" fmla="*/ 42 w 64"/>
                  <a:gd name="T87" fmla="*/ 33 h 95"/>
                  <a:gd name="T88" fmla="*/ 42 w 64"/>
                  <a:gd name="T89" fmla="*/ 30 h 95"/>
                  <a:gd name="T90" fmla="*/ 45 w 64"/>
                  <a:gd name="T91" fmla="*/ 25 h 95"/>
                  <a:gd name="T92" fmla="*/ 50 w 64"/>
                  <a:gd name="T93" fmla="*/ 24 h 95"/>
                  <a:gd name="T94" fmla="*/ 53 w 64"/>
                  <a:gd name="T95" fmla="*/ 22 h 95"/>
                  <a:gd name="T96" fmla="*/ 57 w 64"/>
                  <a:gd name="T97" fmla="*/ 2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4" h="95">
                    <a:moveTo>
                      <a:pt x="57" y="21"/>
                    </a:moveTo>
                    <a:cubicBezTo>
                      <a:pt x="53" y="19"/>
                      <a:pt x="59" y="15"/>
                      <a:pt x="56" y="14"/>
                    </a:cubicBezTo>
                    <a:cubicBezTo>
                      <a:pt x="54" y="12"/>
                      <a:pt x="52" y="13"/>
                      <a:pt x="50" y="13"/>
                    </a:cubicBezTo>
                    <a:cubicBezTo>
                      <a:pt x="48" y="12"/>
                      <a:pt x="48" y="14"/>
                      <a:pt x="46" y="14"/>
                    </a:cubicBezTo>
                    <a:cubicBezTo>
                      <a:pt x="44" y="13"/>
                      <a:pt x="42" y="13"/>
                      <a:pt x="41" y="11"/>
                    </a:cubicBezTo>
                    <a:cubicBezTo>
                      <a:pt x="40" y="10"/>
                      <a:pt x="39" y="7"/>
                      <a:pt x="38" y="6"/>
                    </a:cubicBezTo>
                    <a:cubicBezTo>
                      <a:pt x="36" y="5"/>
                      <a:pt x="35" y="3"/>
                      <a:pt x="33" y="2"/>
                    </a:cubicBezTo>
                    <a:cubicBezTo>
                      <a:pt x="32" y="0"/>
                      <a:pt x="30" y="1"/>
                      <a:pt x="28" y="0"/>
                    </a:cubicBezTo>
                    <a:cubicBezTo>
                      <a:pt x="30" y="2"/>
                      <a:pt x="31" y="3"/>
                      <a:pt x="31" y="5"/>
                    </a:cubicBezTo>
                    <a:cubicBezTo>
                      <a:pt x="30" y="7"/>
                      <a:pt x="30" y="9"/>
                      <a:pt x="28" y="10"/>
                    </a:cubicBezTo>
                    <a:cubicBezTo>
                      <a:pt x="26" y="12"/>
                      <a:pt x="25" y="14"/>
                      <a:pt x="23" y="14"/>
                    </a:cubicBezTo>
                    <a:cubicBezTo>
                      <a:pt x="21" y="15"/>
                      <a:pt x="19" y="15"/>
                      <a:pt x="17" y="17"/>
                    </a:cubicBezTo>
                    <a:cubicBezTo>
                      <a:pt x="16" y="18"/>
                      <a:pt x="12" y="27"/>
                      <a:pt x="11" y="26"/>
                    </a:cubicBezTo>
                    <a:cubicBezTo>
                      <a:pt x="9" y="23"/>
                      <a:pt x="8" y="23"/>
                      <a:pt x="6" y="22"/>
                    </a:cubicBezTo>
                    <a:cubicBezTo>
                      <a:pt x="5" y="22"/>
                      <a:pt x="5" y="22"/>
                      <a:pt x="6" y="21"/>
                    </a:cubicBezTo>
                    <a:cubicBezTo>
                      <a:pt x="7" y="20"/>
                      <a:pt x="7" y="19"/>
                      <a:pt x="6" y="18"/>
                    </a:cubicBezTo>
                    <a:cubicBezTo>
                      <a:pt x="4" y="19"/>
                      <a:pt x="0" y="23"/>
                      <a:pt x="2" y="26"/>
                    </a:cubicBezTo>
                    <a:cubicBezTo>
                      <a:pt x="2" y="26"/>
                      <a:pt x="4" y="29"/>
                      <a:pt x="3" y="30"/>
                    </a:cubicBezTo>
                    <a:cubicBezTo>
                      <a:pt x="2" y="30"/>
                      <a:pt x="1" y="31"/>
                      <a:pt x="3" y="32"/>
                    </a:cubicBezTo>
                    <a:cubicBezTo>
                      <a:pt x="8" y="35"/>
                      <a:pt x="12" y="41"/>
                      <a:pt x="14" y="47"/>
                    </a:cubicBezTo>
                    <a:cubicBezTo>
                      <a:pt x="17" y="52"/>
                      <a:pt x="19" y="58"/>
                      <a:pt x="23" y="63"/>
                    </a:cubicBezTo>
                    <a:cubicBezTo>
                      <a:pt x="24" y="65"/>
                      <a:pt x="26" y="67"/>
                      <a:pt x="26" y="70"/>
                    </a:cubicBezTo>
                    <a:cubicBezTo>
                      <a:pt x="26" y="71"/>
                      <a:pt x="25" y="70"/>
                      <a:pt x="25" y="71"/>
                    </a:cubicBezTo>
                    <a:cubicBezTo>
                      <a:pt x="26" y="72"/>
                      <a:pt x="27" y="73"/>
                      <a:pt x="28" y="74"/>
                    </a:cubicBezTo>
                    <a:cubicBezTo>
                      <a:pt x="29" y="76"/>
                      <a:pt x="30" y="78"/>
                      <a:pt x="32" y="79"/>
                    </a:cubicBezTo>
                    <a:cubicBezTo>
                      <a:pt x="35" y="80"/>
                      <a:pt x="38" y="82"/>
                      <a:pt x="41" y="83"/>
                    </a:cubicBezTo>
                    <a:cubicBezTo>
                      <a:pt x="43" y="84"/>
                      <a:pt x="45" y="86"/>
                      <a:pt x="48" y="87"/>
                    </a:cubicBezTo>
                    <a:cubicBezTo>
                      <a:pt x="50" y="89"/>
                      <a:pt x="52" y="91"/>
                      <a:pt x="54" y="93"/>
                    </a:cubicBezTo>
                    <a:cubicBezTo>
                      <a:pt x="58" y="95"/>
                      <a:pt x="57" y="91"/>
                      <a:pt x="59" y="90"/>
                    </a:cubicBezTo>
                    <a:cubicBezTo>
                      <a:pt x="60" y="89"/>
                      <a:pt x="60" y="87"/>
                      <a:pt x="61" y="86"/>
                    </a:cubicBezTo>
                    <a:cubicBezTo>
                      <a:pt x="61" y="85"/>
                      <a:pt x="64" y="83"/>
                      <a:pt x="63" y="82"/>
                    </a:cubicBezTo>
                    <a:cubicBezTo>
                      <a:pt x="61" y="81"/>
                      <a:pt x="60" y="81"/>
                      <a:pt x="61" y="78"/>
                    </a:cubicBezTo>
                    <a:cubicBezTo>
                      <a:pt x="61" y="77"/>
                      <a:pt x="61" y="76"/>
                      <a:pt x="61" y="76"/>
                    </a:cubicBezTo>
                    <a:cubicBezTo>
                      <a:pt x="62" y="75"/>
                      <a:pt x="63" y="74"/>
                      <a:pt x="63" y="74"/>
                    </a:cubicBezTo>
                    <a:cubicBezTo>
                      <a:pt x="64" y="71"/>
                      <a:pt x="62" y="66"/>
                      <a:pt x="64" y="64"/>
                    </a:cubicBezTo>
                    <a:cubicBezTo>
                      <a:pt x="64" y="63"/>
                      <a:pt x="63" y="61"/>
                      <a:pt x="62" y="59"/>
                    </a:cubicBezTo>
                    <a:cubicBezTo>
                      <a:pt x="61" y="56"/>
                      <a:pt x="60" y="56"/>
                      <a:pt x="57" y="57"/>
                    </a:cubicBezTo>
                    <a:cubicBezTo>
                      <a:pt x="53" y="57"/>
                      <a:pt x="55" y="50"/>
                      <a:pt x="55" y="48"/>
                    </a:cubicBezTo>
                    <a:cubicBezTo>
                      <a:pt x="53" y="49"/>
                      <a:pt x="52" y="51"/>
                      <a:pt x="50" y="51"/>
                    </a:cubicBezTo>
                    <a:cubicBezTo>
                      <a:pt x="49" y="51"/>
                      <a:pt x="47" y="51"/>
                      <a:pt x="46" y="51"/>
                    </a:cubicBezTo>
                    <a:cubicBezTo>
                      <a:pt x="45" y="50"/>
                      <a:pt x="45" y="48"/>
                      <a:pt x="44" y="48"/>
                    </a:cubicBezTo>
                    <a:cubicBezTo>
                      <a:pt x="41" y="48"/>
                      <a:pt x="41" y="44"/>
                      <a:pt x="40" y="42"/>
                    </a:cubicBezTo>
                    <a:cubicBezTo>
                      <a:pt x="38" y="40"/>
                      <a:pt x="37" y="37"/>
                      <a:pt x="39" y="35"/>
                    </a:cubicBezTo>
                    <a:cubicBezTo>
                      <a:pt x="40" y="34"/>
                      <a:pt x="42" y="34"/>
                      <a:pt x="42" y="33"/>
                    </a:cubicBezTo>
                    <a:cubicBezTo>
                      <a:pt x="42" y="32"/>
                      <a:pt x="42" y="31"/>
                      <a:pt x="42" y="30"/>
                    </a:cubicBezTo>
                    <a:cubicBezTo>
                      <a:pt x="42" y="27"/>
                      <a:pt x="42" y="26"/>
                      <a:pt x="45" y="25"/>
                    </a:cubicBezTo>
                    <a:cubicBezTo>
                      <a:pt x="47" y="24"/>
                      <a:pt x="48" y="24"/>
                      <a:pt x="50" y="24"/>
                    </a:cubicBezTo>
                    <a:cubicBezTo>
                      <a:pt x="51" y="24"/>
                      <a:pt x="52" y="23"/>
                      <a:pt x="53" y="22"/>
                    </a:cubicBezTo>
                    <a:cubicBezTo>
                      <a:pt x="54" y="22"/>
                      <a:pt x="59" y="23"/>
                      <a:pt x="57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0" name="Freeform 625">
                <a:extLst>
                  <a:ext uri="{FF2B5EF4-FFF2-40B4-BE49-F238E27FC236}">
                    <a16:creationId xmlns:a16="http://schemas.microsoft.com/office/drawing/2014/main" id="{8087D804-F823-BB43-B500-250CF648F4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2537" y="9203480"/>
                <a:ext cx="446075" cy="2297540"/>
              </a:xfrm>
              <a:custGeom>
                <a:avLst/>
                <a:gdLst>
                  <a:gd name="T0" fmla="*/ 38 w 44"/>
                  <a:gd name="T1" fmla="*/ 20 h 212"/>
                  <a:gd name="T2" fmla="*/ 36 w 44"/>
                  <a:gd name="T3" fmla="*/ 12 h 212"/>
                  <a:gd name="T4" fmla="*/ 34 w 44"/>
                  <a:gd name="T5" fmla="*/ 5 h 212"/>
                  <a:gd name="T6" fmla="*/ 30 w 44"/>
                  <a:gd name="T7" fmla="*/ 3 h 212"/>
                  <a:gd name="T8" fmla="*/ 28 w 44"/>
                  <a:gd name="T9" fmla="*/ 15 h 212"/>
                  <a:gd name="T10" fmla="*/ 26 w 44"/>
                  <a:gd name="T11" fmla="*/ 31 h 212"/>
                  <a:gd name="T12" fmla="*/ 23 w 44"/>
                  <a:gd name="T13" fmla="*/ 56 h 212"/>
                  <a:gd name="T14" fmla="*/ 21 w 44"/>
                  <a:gd name="T15" fmla="*/ 68 h 212"/>
                  <a:gd name="T16" fmla="*/ 21 w 44"/>
                  <a:gd name="T17" fmla="*/ 80 h 212"/>
                  <a:gd name="T18" fmla="*/ 20 w 44"/>
                  <a:gd name="T19" fmla="*/ 88 h 212"/>
                  <a:gd name="T20" fmla="*/ 11 w 44"/>
                  <a:gd name="T21" fmla="*/ 110 h 212"/>
                  <a:gd name="T22" fmla="*/ 10 w 44"/>
                  <a:gd name="T23" fmla="*/ 132 h 212"/>
                  <a:gd name="T24" fmla="*/ 17 w 44"/>
                  <a:gd name="T25" fmla="*/ 133 h 212"/>
                  <a:gd name="T26" fmla="*/ 16 w 44"/>
                  <a:gd name="T27" fmla="*/ 136 h 212"/>
                  <a:gd name="T28" fmla="*/ 14 w 44"/>
                  <a:gd name="T29" fmla="*/ 145 h 212"/>
                  <a:gd name="T30" fmla="*/ 15 w 44"/>
                  <a:gd name="T31" fmla="*/ 150 h 212"/>
                  <a:gd name="T32" fmla="*/ 13 w 44"/>
                  <a:gd name="T33" fmla="*/ 152 h 212"/>
                  <a:gd name="T34" fmla="*/ 11 w 44"/>
                  <a:gd name="T35" fmla="*/ 158 h 212"/>
                  <a:gd name="T36" fmla="*/ 8 w 44"/>
                  <a:gd name="T37" fmla="*/ 159 h 212"/>
                  <a:gd name="T38" fmla="*/ 4 w 44"/>
                  <a:gd name="T39" fmla="*/ 159 h 212"/>
                  <a:gd name="T40" fmla="*/ 0 w 44"/>
                  <a:gd name="T41" fmla="*/ 164 h 212"/>
                  <a:gd name="T42" fmla="*/ 2 w 44"/>
                  <a:gd name="T43" fmla="*/ 163 h 212"/>
                  <a:gd name="T44" fmla="*/ 7 w 44"/>
                  <a:gd name="T45" fmla="*/ 171 h 212"/>
                  <a:gd name="T46" fmla="*/ 11 w 44"/>
                  <a:gd name="T47" fmla="*/ 173 h 212"/>
                  <a:gd name="T48" fmla="*/ 7 w 44"/>
                  <a:gd name="T49" fmla="*/ 174 h 212"/>
                  <a:gd name="T50" fmla="*/ 7 w 44"/>
                  <a:gd name="T51" fmla="*/ 179 h 212"/>
                  <a:gd name="T52" fmla="*/ 9 w 44"/>
                  <a:gd name="T53" fmla="*/ 182 h 212"/>
                  <a:gd name="T54" fmla="*/ 9 w 44"/>
                  <a:gd name="T55" fmla="*/ 185 h 212"/>
                  <a:gd name="T56" fmla="*/ 7 w 44"/>
                  <a:gd name="T57" fmla="*/ 187 h 212"/>
                  <a:gd name="T58" fmla="*/ 10 w 44"/>
                  <a:gd name="T59" fmla="*/ 190 h 212"/>
                  <a:gd name="T60" fmla="*/ 8 w 44"/>
                  <a:gd name="T61" fmla="*/ 193 h 212"/>
                  <a:gd name="T62" fmla="*/ 11 w 44"/>
                  <a:gd name="T63" fmla="*/ 194 h 212"/>
                  <a:gd name="T64" fmla="*/ 11 w 44"/>
                  <a:gd name="T65" fmla="*/ 198 h 212"/>
                  <a:gd name="T66" fmla="*/ 15 w 44"/>
                  <a:gd name="T67" fmla="*/ 197 h 212"/>
                  <a:gd name="T68" fmla="*/ 15 w 44"/>
                  <a:gd name="T69" fmla="*/ 197 h 212"/>
                  <a:gd name="T70" fmla="*/ 16 w 44"/>
                  <a:gd name="T71" fmla="*/ 198 h 212"/>
                  <a:gd name="T72" fmla="*/ 18 w 44"/>
                  <a:gd name="T73" fmla="*/ 202 h 212"/>
                  <a:gd name="T74" fmla="*/ 16 w 44"/>
                  <a:gd name="T75" fmla="*/ 207 h 212"/>
                  <a:gd name="T76" fmla="*/ 18 w 44"/>
                  <a:gd name="T77" fmla="*/ 209 h 212"/>
                  <a:gd name="T78" fmla="*/ 25 w 44"/>
                  <a:gd name="T79" fmla="*/ 204 h 212"/>
                  <a:gd name="T80" fmla="*/ 26 w 44"/>
                  <a:gd name="T81" fmla="*/ 199 h 212"/>
                  <a:gd name="T82" fmla="*/ 17 w 44"/>
                  <a:gd name="T83" fmla="*/ 192 h 212"/>
                  <a:gd name="T84" fmla="*/ 12 w 44"/>
                  <a:gd name="T85" fmla="*/ 185 h 212"/>
                  <a:gd name="T86" fmla="*/ 15 w 44"/>
                  <a:gd name="T87" fmla="*/ 177 h 212"/>
                  <a:gd name="T88" fmla="*/ 17 w 44"/>
                  <a:gd name="T89" fmla="*/ 169 h 212"/>
                  <a:gd name="T90" fmla="*/ 21 w 44"/>
                  <a:gd name="T91" fmla="*/ 158 h 212"/>
                  <a:gd name="T92" fmla="*/ 21 w 44"/>
                  <a:gd name="T93" fmla="*/ 152 h 212"/>
                  <a:gd name="T94" fmla="*/ 19 w 44"/>
                  <a:gd name="T95" fmla="*/ 140 h 212"/>
                  <a:gd name="T96" fmla="*/ 23 w 44"/>
                  <a:gd name="T97" fmla="*/ 117 h 212"/>
                  <a:gd name="T98" fmla="*/ 26 w 44"/>
                  <a:gd name="T99" fmla="*/ 102 h 212"/>
                  <a:gd name="T100" fmla="*/ 29 w 44"/>
                  <a:gd name="T101" fmla="*/ 85 h 212"/>
                  <a:gd name="T102" fmla="*/ 27 w 44"/>
                  <a:gd name="T103" fmla="*/ 73 h 212"/>
                  <a:gd name="T104" fmla="*/ 30 w 44"/>
                  <a:gd name="T105" fmla="*/ 62 h 212"/>
                  <a:gd name="T106" fmla="*/ 34 w 44"/>
                  <a:gd name="T107" fmla="*/ 54 h 212"/>
                  <a:gd name="T108" fmla="*/ 36 w 44"/>
                  <a:gd name="T109" fmla="*/ 44 h 212"/>
                  <a:gd name="T110" fmla="*/ 40 w 44"/>
                  <a:gd name="T111" fmla="*/ 35 h 212"/>
                  <a:gd name="T112" fmla="*/ 40 w 44"/>
                  <a:gd name="T113" fmla="*/ 2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4" h="212">
                    <a:moveTo>
                      <a:pt x="40" y="28"/>
                    </a:moveTo>
                    <a:cubicBezTo>
                      <a:pt x="38" y="27"/>
                      <a:pt x="40" y="22"/>
                      <a:pt x="38" y="20"/>
                    </a:cubicBezTo>
                    <a:cubicBezTo>
                      <a:pt x="37" y="19"/>
                      <a:pt x="35" y="16"/>
                      <a:pt x="36" y="14"/>
                    </a:cubicBezTo>
                    <a:cubicBezTo>
                      <a:pt x="38" y="13"/>
                      <a:pt x="35" y="13"/>
                      <a:pt x="36" y="12"/>
                    </a:cubicBezTo>
                    <a:cubicBezTo>
                      <a:pt x="37" y="11"/>
                      <a:pt x="36" y="10"/>
                      <a:pt x="35" y="9"/>
                    </a:cubicBezTo>
                    <a:cubicBezTo>
                      <a:pt x="34" y="8"/>
                      <a:pt x="34" y="7"/>
                      <a:pt x="34" y="5"/>
                    </a:cubicBezTo>
                    <a:cubicBezTo>
                      <a:pt x="34" y="3"/>
                      <a:pt x="33" y="2"/>
                      <a:pt x="32" y="0"/>
                    </a:cubicBezTo>
                    <a:cubicBezTo>
                      <a:pt x="31" y="1"/>
                      <a:pt x="30" y="2"/>
                      <a:pt x="30" y="3"/>
                    </a:cubicBezTo>
                    <a:cubicBezTo>
                      <a:pt x="29" y="5"/>
                      <a:pt x="27" y="4"/>
                      <a:pt x="28" y="6"/>
                    </a:cubicBezTo>
                    <a:cubicBezTo>
                      <a:pt x="28" y="9"/>
                      <a:pt x="28" y="12"/>
                      <a:pt x="28" y="15"/>
                    </a:cubicBezTo>
                    <a:cubicBezTo>
                      <a:pt x="28" y="19"/>
                      <a:pt x="29" y="24"/>
                      <a:pt x="28" y="28"/>
                    </a:cubicBezTo>
                    <a:cubicBezTo>
                      <a:pt x="27" y="29"/>
                      <a:pt x="26" y="30"/>
                      <a:pt x="26" y="31"/>
                    </a:cubicBezTo>
                    <a:cubicBezTo>
                      <a:pt x="26" y="33"/>
                      <a:pt x="27" y="35"/>
                      <a:pt x="27" y="37"/>
                    </a:cubicBezTo>
                    <a:cubicBezTo>
                      <a:pt x="27" y="43"/>
                      <a:pt x="25" y="50"/>
                      <a:pt x="23" y="56"/>
                    </a:cubicBezTo>
                    <a:cubicBezTo>
                      <a:pt x="22" y="59"/>
                      <a:pt x="22" y="61"/>
                      <a:pt x="23" y="64"/>
                    </a:cubicBezTo>
                    <a:cubicBezTo>
                      <a:pt x="23" y="66"/>
                      <a:pt x="23" y="67"/>
                      <a:pt x="21" y="68"/>
                    </a:cubicBezTo>
                    <a:cubicBezTo>
                      <a:pt x="20" y="69"/>
                      <a:pt x="21" y="70"/>
                      <a:pt x="21" y="71"/>
                    </a:cubicBezTo>
                    <a:cubicBezTo>
                      <a:pt x="21" y="74"/>
                      <a:pt x="21" y="77"/>
                      <a:pt x="21" y="80"/>
                    </a:cubicBezTo>
                    <a:cubicBezTo>
                      <a:pt x="21" y="81"/>
                      <a:pt x="21" y="83"/>
                      <a:pt x="21" y="84"/>
                    </a:cubicBezTo>
                    <a:cubicBezTo>
                      <a:pt x="20" y="85"/>
                      <a:pt x="21" y="87"/>
                      <a:pt x="20" y="88"/>
                    </a:cubicBezTo>
                    <a:cubicBezTo>
                      <a:pt x="18" y="93"/>
                      <a:pt x="16" y="98"/>
                      <a:pt x="14" y="103"/>
                    </a:cubicBezTo>
                    <a:cubicBezTo>
                      <a:pt x="13" y="106"/>
                      <a:pt x="10" y="107"/>
                      <a:pt x="11" y="110"/>
                    </a:cubicBezTo>
                    <a:cubicBezTo>
                      <a:pt x="12" y="113"/>
                      <a:pt x="14" y="118"/>
                      <a:pt x="12" y="122"/>
                    </a:cubicBezTo>
                    <a:cubicBezTo>
                      <a:pt x="10" y="124"/>
                      <a:pt x="8" y="129"/>
                      <a:pt x="10" y="132"/>
                    </a:cubicBezTo>
                    <a:cubicBezTo>
                      <a:pt x="11" y="134"/>
                      <a:pt x="12" y="134"/>
                      <a:pt x="13" y="133"/>
                    </a:cubicBezTo>
                    <a:cubicBezTo>
                      <a:pt x="14" y="132"/>
                      <a:pt x="18" y="132"/>
                      <a:pt x="17" y="133"/>
                    </a:cubicBezTo>
                    <a:cubicBezTo>
                      <a:pt x="17" y="133"/>
                      <a:pt x="16" y="133"/>
                      <a:pt x="15" y="134"/>
                    </a:cubicBezTo>
                    <a:cubicBezTo>
                      <a:pt x="15" y="135"/>
                      <a:pt x="15" y="135"/>
                      <a:pt x="16" y="136"/>
                    </a:cubicBezTo>
                    <a:cubicBezTo>
                      <a:pt x="16" y="136"/>
                      <a:pt x="15" y="137"/>
                      <a:pt x="15" y="137"/>
                    </a:cubicBezTo>
                    <a:cubicBezTo>
                      <a:pt x="14" y="139"/>
                      <a:pt x="13" y="143"/>
                      <a:pt x="14" y="145"/>
                    </a:cubicBezTo>
                    <a:cubicBezTo>
                      <a:pt x="14" y="146"/>
                      <a:pt x="14" y="146"/>
                      <a:pt x="13" y="148"/>
                    </a:cubicBezTo>
                    <a:cubicBezTo>
                      <a:pt x="12" y="149"/>
                      <a:pt x="14" y="149"/>
                      <a:pt x="15" y="150"/>
                    </a:cubicBezTo>
                    <a:cubicBezTo>
                      <a:pt x="15" y="150"/>
                      <a:pt x="15" y="150"/>
                      <a:pt x="14" y="151"/>
                    </a:cubicBezTo>
                    <a:cubicBezTo>
                      <a:pt x="13" y="151"/>
                      <a:pt x="11" y="152"/>
                      <a:pt x="13" y="152"/>
                    </a:cubicBezTo>
                    <a:cubicBezTo>
                      <a:pt x="12" y="153"/>
                      <a:pt x="13" y="156"/>
                      <a:pt x="14" y="156"/>
                    </a:cubicBezTo>
                    <a:cubicBezTo>
                      <a:pt x="13" y="156"/>
                      <a:pt x="10" y="155"/>
                      <a:pt x="11" y="158"/>
                    </a:cubicBezTo>
                    <a:cubicBezTo>
                      <a:pt x="11" y="158"/>
                      <a:pt x="12" y="163"/>
                      <a:pt x="10" y="162"/>
                    </a:cubicBezTo>
                    <a:cubicBezTo>
                      <a:pt x="10" y="162"/>
                      <a:pt x="8" y="160"/>
                      <a:pt x="8" y="159"/>
                    </a:cubicBezTo>
                    <a:cubicBezTo>
                      <a:pt x="6" y="158"/>
                      <a:pt x="7" y="157"/>
                      <a:pt x="5" y="158"/>
                    </a:cubicBezTo>
                    <a:cubicBezTo>
                      <a:pt x="5" y="158"/>
                      <a:pt x="4" y="159"/>
                      <a:pt x="4" y="159"/>
                    </a:cubicBezTo>
                    <a:cubicBezTo>
                      <a:pt x="4" y="160"/>
                      <a:pt x="5" y="160"/>
                      <a:pt x="4" y="161"/>
                    </a:cubicBezTo>
                    <a:cubicBezTo>
                      <a:pt x="4" y="162"/>
                      <a:pt x="0" y="162"/>
                      <a:pt x="0" y="164"/>
                    </a:cubicBezTo>
                    <a:cubicBezTo>
                      <a:pt x="0" y="164"/>
                      <a:pt x="1" y="165"/>
                      <a:pt x="2" y="165"/>
                    </a:cubicBezTo>
                    <a:cubicBezTo>
                      <a:pt x="2" y="165"/>
                      <a:pt x="1" y="164"/>
                      <a:pt x="2" y="163"/>
                    </a:cubicBezTo>
                    <a:cubicBezTo>
                      <a:pt x="2" y="163"/>
                      <a:pt x="5" y="165"/>
                      <a:pt x="7" y="164"/>
                    </a:cubicBezTo>
                    <a:cubicBezTo>
                      <a:pt x="11" y="163"/>
                      <a:pt x="5" y="170"/>
                      <a:pt x="7" y="171"/>
                    </a:cubicBezTo>
                    <a:cubicBezTo>
                      <a:pt x="8" y="171"/>
                      <a:pt x="10" y="170"/>
                      <a:pt x="11" y="171"/>
                    </a:cubicBezTo>
                    <a:cubicBezTo>
                      <a:pt x="12" y="171"/>
                      <a:pt x="12" y="174"/>
                      <a:pt x="11" y="173"/>
                    </a:cubicBezTo>
                    <a:cubicBezTo>
                      <a:pt x="11" y="173"/>
                      <a:pt x="8" y="171"/>
                      <a:pt x="8" y="172"/>
                    </a:cubicBezTo>
                    <a:cubicBezTo>
                      <a:pt x="7" y="173"/>
                      <a:pt x="6" y="173"/>
                      <a:pt x="7" y="174"/>
                    </a:cubicBezTo>
                    <a:cubicBezTo>
                      <a:pt x="7" y="174"/>
                      <a:pt x="9" y="176"/>
                      <a:pt x="8" y="176"/>
                    </a:cubicBezTo>
                    <a:cubicBezTo>
                      <a:pt x="7" y="176"/>
                      <a:pt x="7" y="179"/>
                      <a:pt x="7" y="179"/>
                    </a:cubicBezTo>
                    <a:cubicBezTo>
                      <a:pt x="6" y="182"/>
                      <a:pt x="9" y="178"/>
                      <a:pt x="9" y="178"/>
                    </a:cubicBezTo>
                    <a:cubicBezTo>
                      <a:pt x="9" y="178"/>
                      <a:pt x="8" y="183"/>
                      <a:pt x="9" y="182"/>
                    </a:cubicBezTo>
                    <a:cubicBezTo>
                      <a:pt x="9" y="182"/>
                      <a:pt x="8" y="182"/>
                      <a:pt x="8" y="183"/>
                    </a:cubicBezTo>
                    <a:cubicBezTo>
                      <a:pt x="7" y="184"/>
                      <a:pt x="8" y="184"/>
                      <a:pt x="9" y="185"/>
                    </a:cubicBezTo>
                    <a:cubicBezTo>
                      <a:pt x="9" y="185"/>
                      <a:pt x="7" y="186"/>
                      <a:pt x="7" y="186"/>
                    </a:cubicBezTo>
                    <a:cubicBezTo>
                      <a:pt x="6" y="186"/>
                      <a:pt x="7" y="186"/>
                      <a:pt x="7" y="187"/>
                    </a:cubicBezTo>
                    <a:cubicBezTo>
                      <a:pt x="6" y="189"/>
                      <a:pt x="10" y="189"/>
                      <a:pt x="10" y="188"/>
                    </a:cubicBezTo>
                    <a:cubicBezTo>
                      <a:pt x="10" y="189"/>
                      <a:pt x="9" y="189"/>
                      <a:pt x="10" y="190"/>
                    </a:cubicBezTo>
                    <a:cubicBezTo>
                      <a:pt x="10" y="190"/>
                      <a:pt x="10" y="190"/>
                      <a:pt x="10" y="190"/>
                    </a:cubicBezTo>
                    <a:cubicBezTo>
                      <a:pt x="10" y="191"/>
                      <a:pt x="8" y="192"/>
                      <a:pt x="8" y="193"/>
                    </a:cubicBezTo>
                    <a:cubicBezTo>
                      <a:pt x="7" y="195"/>
                      <a:pt x="10" y="192"/>
                      <a:pt x="11" y="192"/>
                    </a:cubicBezTo>
                    <a:cubicBezTo>
                      <a:pt x="10" y="193"/>
                      <a:pt x="11" y="194"/>
                      <a:pt x="11" y="194"/>
                    </a:cubicBezTo>
                    <a:cubicBezTo>
                      <a:pt x="11" y="195"/>
                      <a:pt x="8" y="196"/>
                      <a:pt x="8" y="196"/>
                    </a:cubicBezTo>
                    <a:cubicBezTo>
                      <a:pt x="10" y="197"/>
                      <a:pt x="10" y="196"/>
                      <a:pt x="11" y="198"/>
                    </a:cubicBezTo>
                    <a:cubicBezTo>
                      <a:pt x="12" y="200"/>
                      <a:pt x="14" y="195"/>
                      <a:pt x="13" y="195"/>
                    </a:cubicBezTo>
                    <a:cubicBezTo>
                      <a:pt x="14" y="195"/>
                      <a:pt x="14" y="196"/>
                      <a:pt x="15" y="197"/>
                    </a:cubicBezTo>
                    <a:cubicBezTo>
                      <a:pt x="15" y="197"/>
                      <a:pt x="15" y="195"/>
                      <a:pt x="15" y="195"/>
                    </a:cubicBezTo>
                    <a:cubicBezTo>
                      <a:pt x="15" y="195"/>
                      <a:pt x="15" y="197"/>
                      <a:pt x="15" y="197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7" y="196"/>
                      <a:pt x="16" y="198"/>
                      <a:pt x="16" y="198"/>
                    </a:cubicBezTo>
                    <a:cubicBezTo>
                      <a:pt x="15" y="199"/>
                      <a:pt x="17" y="199"/>
                      <a:pt x="16" y="200"/>
                    </a:cubicBezTo>
                    <a:cubicBezTo>
                      <a:pt x="15" y="202"/>
                      <a:pt x="17" y="201"/>
                      <a:pt x="18" y="202"/>
                    </a:cubicBezTo>
                    <a:cubicBezTo>
                      <a:pt x="21" y="202"/>
                      <a:pt x="24" y="204"/>
                      <a:pt x="21" y="206"/>
                    </a:cubicBezTo>
                    <a:cubicBezTo>
                      <a:pt x="20" y="207"/>
                      <a:pt x="17" y="206"/>
                      <a:pt x="16" y="207"/>
                    </a:cubicBezTo>
                    <a:cubicBezTo>
                      <a:pt x="15" y="209"/>
                      <a:pt x="18" y="208"/>
                      <a:pt x="19" y="209"/>
                    </a:cubicBezTo>
                    <a:cubicBezTo>
                      <a:pt x="18" y="209"/>
                      <a:pt x="18" y="209"/>
                      <a:pt x="18" y="209"/>
                    </a:cubicBezTo>
                    <a:cubicBezTo>
                      <a:pt x="18" y="209"/>
                      <a:pt x="22" y="212"/>
                      <a:pt x="24" y="210"/>
                    </a:cubicBezTo>
                    <a:cubicBezTo>
                      <a:pt x="25" y="208"/>
                      <a:pt x="23" y="206"/>
                      <a:pt x="25" y="204"/>
                    </a:cubicBezTo>
                    <a:cubicBezTo>
                      <a:pt x="26" y="202"/>
                      <a:pt x="29" y="202"/>
                      <a:pt x="30" y="202"/>
                    </a:cubicBezTo>
                    <a:cubicBezTo>
                      <a:pt x="35" y="199"/>
                      <a:pt x="28" y="199"/>
                      <a:pt x="26" y="199"/>
                    </a:cubicBezTo>
                    <a:cubicBezTo>
                      <a:pt x="24" y="199"/>
                      <a:pt x="21" y="199"/>
                      <a:pt x="19" y="198"/>
                    </a:cubicBezTo>
                    <a:cubicBezTo>
                      <a:pt x="17" y="196"/>
                      <a:pt x="17" y="196"/>
                      <a:pt x="17" y="192"/>
                    </a:cubicBezTo>
                    <a:cubicBezTo>
                      <a:pt x="17" y="188"/>
                      <a:pt x="16" y="191"/>
                      <a:pt x="13" y="189"/>
                    </a:cubicBezTo>
                    <a:cubicBezTo>
                      <a:pt x="12" y="189"/>
                      <a:pt x="12" y="186"/>
                      <a:pt x="12" y="185"/>
                    </a:cubicBezTo>
                    <a:cubicBezTo>
                      <a:pt x="11" y="183"/>
                      <a:pt x="11" y="180"/>
                      <a:pt x="13" y="179"/>
                    </a:cubicBezTo>
                    <a:cubicBezTo>
                      <a:pt x="14" y="178"/>
                      <a:pt x="14" y="178"/>
                      <a:pt x="15" y="177"/>
                    </a:cubicBezTo>
                    <a:cubicBezTo>
                      <a:pt x="15" y="176"/>
                      <a:pt x="16" y="175"/>
                      <a:pt x="17" y="175"/>
                    </a:cubicBezTo>
                    <a:cubicBezTo>
                      <a:pt x="18" y="174"/>
                      <a:pt x="16" y="171"/>
                      <a:pt x="17" y="169"/>
                    </a:cubicBezTo>
                    <a:cubicBezTo>
                      <a:pt x="17" y="168"/>
                      <a:pt x="19" y="167"/>
                      <a:pt x="20" y="165"/>
                    </a:cubicBezTo>
                    <a:cubicBezTo>
                      <a:pt x="20" y="163"/>
                      <a:pt x="20" y="160"/>
                      <a:pt x="21" y="158"/>
                    </a:cubicBezTo>
                    <a:cubicBezTo>
                      <a:pt x="21" y="156"/>
                      <a:pt x="23" y="156"/>
                      <a:pt x="21" y="154"/>
                    </a:cubicBezTo>
                    <a:cubicBezTo>
                      <a:pt x="20" y="153"/>
                      <a:pt x="17" y="153"/>
                      <a:pt x="21" y="152"/>
                    </a:cubicBezTo>
                    <a:cubicBezTo>
                      <a:pt x="26" y="151"/>
                      <a:pt x="20" y="151"/>
                      <a:pt x="19" y="149"/>
                    </a:cubicBezTo>
                    <a:cubicBezTo>
                      <a:pt x="19" y="146"/>
                      <a:pt x="19" y="142"/>
                      <a:pt x="19" y="140"/>
                    </a:cubicBezTo>
                    <a:cubicBezTo>
                      <a:pt x="19" y="136"/>
                      <a:pt x="19" y="131"/>
                      <a:pt x="19" y="127"/>
                    </a:cubicBezTo>
                    <a:cubicBezTo>
                      <a:pt x="20" y="124"/>
                      <a:pt x="21" y="119"/>
                      <a:pt x="23" y="117"/>
                    </a:cubicBezTo>
                    <a:cubicBezTo>
                      <a:pt x="26" y="114"/>
                      <a:pt x="23" y="109"/>
                      <a:pt x="23" y="106"/>
                    </a:cubicBezTo>
                    <a:cubicBezTo>
                      <a:pt x="23" y="104"/>
                      <a:pt x="24" y="103"/>
                      <a:pt x="26" y="102"/>
                    </a:cubicBezTo>
                    <a:cubicBezTo>
                      <a:pt x="28" y="100"/>
                      <a:pt x="27" y="99"/>
                      <a:pt x="27" y="96"/>
                    </a:cubicBezTo>
                    <a:cubicBezTo>
                      <a:pt x="27" y="92"/>
                      <a:pt x="30" y="89"/>
                      <a:pt x="29" y="85"/>
                    </a:cubicBezTo>
                    <a:cubicBezTo>
                      <a:pt x="29" y="82"/>
                      <a:pt x="28" y="79"/>
                      <a:pt x="27" y="76"/>
                    </a:cubicBezTo>
                    <a:cubicBezTo>
                      <a:pt x="27" y="75"/>
                      <a:pt x="26" y="74"/>
                      <a:pt x="27" y="73"/>
                    </a:cubicBezTo>
                    <a:cubicBezTo>
                      <a:pt x="28" y="72"/>
                      <a:pt x="29" y="68"/>
                      <a:pt x="29" y="67"/>
                    </a:cubicBezTo>
                    <a:cubicBezTo>
                      <a:pt x="29" y="66"/>
                      <a:pt x="28" y="64"/>
                      <a:pt x="30" y="62"/>
                    </a:cubicBezTo>
                    <a:cubicBezTo>
                      <a:pt x="31" y="61"/>
                      <a:pt x="30" y="59"/>
                      <a:pt x="31" y="58"/>
                    </a:cubicBezTo>
                    <a:cubicBezTo>
                      <a:pt x="31" y="56"/>
                      <a:pt x="33" y="55"/>
                      <a:pt x="34" y="54"/>
                    </a:cubicBezTo>
                    <a:cubicBezTo>
                      <a:pt x="34" y="53"/>
                      <a:pt x="37" y="50"/>
                      <a:pt x="37" y="49"/>
                    </a:cubicBezTo>
                    <a:cubicBezTo>
                      <a:pt x="37" y="48"/>
                      <a:pt x="36" y="46"/>
                      <a:pt x="36" y="44"/>
                    </a:cubicBezTo>
                    <a:cubicBezTo>
                      <a:pt x="36" y="42"/>
                      <a:pt x="36" y="41"/>
                      <a:pt x="36" y="39"/>
                    </a:cubicBezTo>
                    <a:cubicBezTo>
                      <a:pt x="36" y="36"/>
                      <a:pt x="37" y="36"/>
                      <a:pt x="40" y="35"/>
                    </a:cubicBezTo>
                    <a:cubicBezTo>
                      <a:pt x="44" y="34"/>
                      <a:pt x="44" y="32"/>
                      <a:pt x="44" y="28"/>
                    </a:cubicBezTo>
                    <a:cubicBezTo>
                      <a:pt x="43" y="29"/>
                      <a:pt x="41" y="29"/>
                      <a:pt x="40" y="28"/>
                    </a:cubicBezTo>
                    <a:cubicBezTo>
                      <a:pt x="40" y="28"/>
                      <a:pt x="40" y="29"/>
                      <a:pt x="40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1" name="Freeform 626">
                <a:extLst>
                  <a:ext uri="{FF2B5EF4-FFF2-40B4-BE49-F238E27FC236}">
                    <a16:creationId xmlns:a16="http://schemas.microsoft.com/office/drawing/2014/main" id="{AB28F394-2621-8A4B-BFB4-C477C70F00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5729" y="8760935"/>
                <a:ext cx="655175" cy="756013"/>
              </a:xfrm>
              <a:custGeom>
                <a:avLst/>
                <a:gdLst>
                  <a:gd name="T0" fmla="*/ 61 w 64"/>
                  <a:gd name="T1" fmla="*/ 42 h 70"/>
                  <a:gd name="T2" fmla="*/ 58 w 64"/>
                  <a:gd name="T3" fmla="*/ 35 h 70"/>
                  <a:gd name="T4" fmla="*/ 50 w 64"/>
                  <a:gd name="T5" fmla="*/ 35 h 70"/>
                  <a:gd name="T6" fmla="*/ 49 w 64"/>
                  <a:gd name="T7" fmla="*/ 33 h 70"/>
                  <a:gd name="T8" fmla="*/ 47 w 64"/>
                  <a:gd name="T9" fmla="*/ 30 h 70"/>
                  <a:gd name="T10" fmla="*/ 48 w 64"/>
                  <a:gd name="T11" fmla="*/ 28 h 70"/>
                  <a:gd name="T12" fmla="*/ 47 w 64"/>
                  <a:gd name="T13" fmla="*/ 26 h 70"/>
                  <a:gd name="T14" fmla="*/ 47 w 64"/>
                  <a:gd name="T15" fmla="*/ 23 h 70"/>
                  <a:gd name="T16" fmla="*/ 41 w 64"/>
                  <a:gd name="T17" fmla="*/ 21 h 70"/>
                  <a:gd name="T18" fmla="*/ 37 w 64"/>
                  <a:gd name="T19" fmla="*/ 18 h 70"/>
                  <a:gd name="T20" fmla="*/ 33 w 64"/>
                  <a:gd name="T21" fmla="*/ 16 h 70"/>
                  <a:gd name="T22" fmla="*/ 29 w 64"/>
                  <a:gd name="T23" fmla="*/ 16 h 70"/>
                  <a:gd name="T24" fmla="*/ 23 w 64"/>
                  <a:gd name="T25" fmla="*/ 9 h 70"/>
                  <a:gd name="T26" fmla="*/ 23 w 64"/>
                  <a:gd name="T27" fmla="*/ 6 h 70"/>
                  <a:gd name="T28" fmla="*/ 23 w 64"/>
                  <a:gd name="T29" fmla="*/ 4 h 70"/>
                  <a:gd name="T30" fmla="*/ 18 w 64"/>
                  <a:gd name="T31" fmla="*/ 3 h 70"/>
                  <a:gd name="T32" fmla="*/ 10 w 64"/>
                  <a:gd name="T33" fmla="*/ 6 h 70"/>
                  <a:gd name="T34" fmla="*/ 7 w 64"/>
                  <a:gd name="T35" fmla="*/ 9 h 70"/>
                  <a:gd name="T36" fmla="*/ 2 w 64"/>
                  <a:gd name="T37" fmla="*/ 8 h 70"/>
                  <a:gd name="T38" fmla="*/ 6 w 64"/>
                  <a:gd name="T39" fmla="*/ 16 h 70"/>
                  <a:gd name="T40" fmla="*/ 5 w 64"/>
                  <a:gd name="T41" fmla="*/ 23 h 70"/>
                  <a:gd name="T42" fmla="*/ 4 w 64"/>
                  <a:gd name="T43" fmla="*/ 27 h 70"/>
                  <a:gd name="T44" fmla="*/ 3 w 64"/>
                  <a:gd name="T45" fmla="*/ 31 h 70"/>
                  <a:gd name="T46" fmla="*/ 5 w 64"/>
                  <a:gd name="T47" fmla="*/ 35 h 70"/>
                  <a:gd name="T48" fmla="*/ 3 w 64"/>
                  <a:gd name="T49" fmla="*/ 38 h 70"/>
                  <a:gd name="T50" fmla="*/ 4 w 64"/>
                  <a:gd name="T51" fmla="*/ 46 h 70"/>
                  <a:gd name="T52" fmla="*/ 4 w 64"/>
                  <a:gd name="T53" fmla="*/ 49 h 70"/>
                  <a:gd name="T54" fmla="*/ 7 w 64"/>
                  <a:gd name="T55" fmla="*/ 52 h 70"/>
                  <a:gd name="T56" fmla="*/ 7 w 64"/>
                  <a:gd name="T57" fmla="*/ 54 h 70"/>
                  <a:gd name="T58" fmla="*/ 6 w 64"/>
                  <a:gd name="T59" fmla="*/ 56 h 70"/>
                  <a:gd name="T60" fmla="*/ 9 w 64"/>
                  <a:gd name="T61" fmla="*/ 63 h 70"/>
                  <a:gd name="T62" fmla="*/ 13 w 64"/>
                  <a:gd name="T63" fmla="*/ 69 h 70"/>
                  <a:gd name="T64" fmla="*/ 14 w 64"/>
                  <a:gd name="T65" fmla="*/ 67 h 70"/>
                  <a:gd name="T66" fmla="*/ 17 w 64"/>
                  <a:gd name="T67" fmla="*/ 65 h 70"/>
                  <a:gd name="T68" fmla="*/ 20 w 64"/>
                  <a:gd name="T69" fmla="*/ 65 h 70"/>
                  <a:gd name="T70" fmla="*/ 25 w 64"/>
                  <a:gd name="T71" fmla="*/ 65 h 70"/>
                  <a:gd name="T72" fmla="*/ 28 w 64"/>
                  <a:gd name="T73" fmla="*/ 68 h 70"/>
                  <a:gd name="T74" fmla="*/ 31 w 64"/>
                  <a:gd name="T75" fmla="*/ 65 h 70"/>
                  <a:gd name="T76" fmla="*/ 37 w 64"/>
                  <a:gd name="T77" fmla="*/ 64 h 70"/>
                  <a:gd name="T78" fmla="*/ 44 w 64"/>
                  <a:gd name="T79" fmla="*/ 52 h 70"/>
                  <a:gd name="T80" fmla="*/ 52 w 64"/>
                  <a:gd name="T81" fmla="*/ 51 h 70"/>
                  <a:gd name="T82" fmla="*/ 59 w 64"/>
                  <a:gd name="T83" fmla="*/ 54 h 70"/>
                  <a:gd name="T84" fmla="*/ 61 w 64"/>
                  <a:gd name="T85" fmla="*/ 42 h 70"/>
                  <a:gd name="T86" fmla="*/ 61 w 64"/>
                  <a:gd name="T87" fmla="*/ 4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4" h="70">
                    <a:moveTo>
                      <a:pt x="61" y="42"/>
                    </a:moveTo>
                    <a:cubicBezTo>
                      <a:pt x="57" y="40"/>
                      <a:pt x="58" y="39"/>
                      <a:pt x="58" y="35"/>
                    </a:cubicBezTo>
                    <a:cubicBezTo>
                      <a:pt x="55" y="35"/>
                      <a:pt x="52" y="35"/>
                      <a:pt x="50" y="35"/>
                    </a:cubicBezTo>
                    <a:cubicBezTo>
                      <a:pt x="48" y="35"/>
                      <a:pt x="49" y="34"/>
                      <a:pt x="49" y="33"/>
                    </a:cubicBezTo>
                    <a:cubicBezTo>
                      <a:pt x="49" y="32"/>
                      <a:pt x="48" y="30"/>
                      <a:pt x="47" y="30"/>
                    </a:cubicBezTo>
                    <a:cubicBezTo>
                      <a:pt x="47" y="29"/>
                      <a:pt x="48" y="29"/>
                      <a:pt x="48" y="28"/>
                    </a:cubicBezTo>
                    <a:cubicBezTo>
                      <a:pt x="49" y="27"/>
                      <a:pt x="48" y="26"/>
                      <a:pt x="47" y="26"/>
                    </a:cubicBezTo>
                    <a:cubicBezTo>
                      <a:pt x="47" y="25"/>
                      <a:pt x="48" y="24"/>
                      <a:pt x="47" y="23"/>
                    </a:cubicBezTo>
                    <a:cubicBezTo>
                      <a:pt x="45" y="21"/>
                      <a:pt x="43" y="21"/>
                      <a:pt x="41" y="21"/>
                    </a:cubicBezTo>
                    <a:cubicBezTo>
                      <a:pt x="40" y="21"/>
                      <a:pt x="38" y="19"/>
                      <a:pt x="37" y="18"/>
                    </a:cubicBezTo>
                    <a:cubicBezTo>
                      <a:pt x="35" y="18"/>
                      <a:pt x="34" y="16"/>
                      <a:pt x="33" y="16"/>
                    </a:cubicBezTo>
                    <a:cubicBezTo>
                      <a:pt x="31" y="16"/>
                      <a:pt x="30" y="16"/>
                      <a:pt x="29" y="16"/>
                    </a:cubicBezTo>
                    <a:cubicBezTo>
                      <a:pt x="27" y="16"/>
                      <a:pt x="23" y="11"/>
                      <a:pt x="23" y="9"/>
                    </a:cubicBezTo>
                    <a:cubicBezTo>
                      <a:pt x="23" y="8"/>
                      <a:pt x="23" y="7"/>
                      <a:pt x="23" y="6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3" y="0"/>
                      <a:pt x="21" y="2"/>
                      <a:pt x="18" y="3"/>
                    </a:cubicBezTo>
                    <a:cubicBezTo>
                      <a:pt x="15" y="3"/>
                      <a:pt x="13" y="6"/>
                      <a:pt x="10" y="6"/>
                    </a:cubicBezTo>
                    <a:cubicBezTo>
                      <a:pt x="8" y="6"/>
                      <a:pt x="8" y="8"/>
                      <a:pt x="7" y="9"/>
                    </a:cubicBezTo>
                    <a:cubicBezTo>
                      <a:pt x="6" y="9"/>
                      <a:pt x="3" y="8"/>
                      <a:pt x="2" y="8"/>
                    </a:cubicBezTo>
                    <a:cubicBezTo>
                      <a:pt x="4" y="9"/>
                      <a:pt x="5" y="14"/>
                      <a:pt x="6" y="16"/>
                    </a:cubicBezTo>
                    <a:cubicBezTo>
                      <a:pt x="4" y="17"/>
                      <a:pt x="5" y="21"/>
                      <a:pt x="5" y="23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3" y="31"/>
                    </a:cubicBezTo>
                    <a:cubicBezTo>
                      <a:pt x="2" y="33"/>
                      <a:pt x="5" y="33"/>
                      <a:pt x="5" y="35"/>
                    </a:cubicBezTo>
                    <a:cubicBezTo>
                      <a:pt x="5" y="36"/>
                      <a:pt x="3" y="37"/>
                      <a:pt x="3" y="38"/>
                    </a:cubicBezTo>
                    <a:cubicBezTo>
                      <a:pt x="0" y="41"/>
                      <a:pt x="4" y="42"/>
                      <a:pt x="4" y="46"/>
                    </a:cubicBezTo>
                    <a:cubicBezTo>
                      <a:pt x="4" y="47"/>
                      <a:pt x="4" y="48"/>
                      <a:pt x="4" y="49"/>
                    </a:cubicBezTo>
                    <a:cubicBezTo>
                      <a:pt x="5" y="50"/>
                      <a:pt x="6" y="51"/>
                      <a:pt x="7" y="52"/>
                    </a:cubicBezTo>
                    <a:cubicBezTo>
                      <a:pt x="7" y="53"/>
                      <a:pt x="5" y="53"/>
                      <a:pt x="7" y="54"/>
                    </a:cubicBezTo>
                    <a:cubicBezTo>
                      <a:pt x="7" y="54"/>
                      <a:pt x="6" y="56"/>
                      <a:pt x="6" y="56"/>
                    </a:cubicBezTo>
                    <a:cubicBezTo>
                      <a:pt x="6" y="59"/>
                      <a:pt x="9" y="61"/>
                      <a:pt x="9" y="63"/>
                    </a:cubicBezTo>
                    <a:cubicBezTo>
                      <a:pt x="10" y="66"/>
                      <a:pt x="8" y="69"/>
                      <a:pt x="13" y="69"/>
                    </a:cubicBezTo>
                    <a:cubicBezTo>
                      <a:pt x="14" y="70"/>
                      <a:pt x="14" y="68"/>
                      <a:pt x="14" y="67"/>
                    </a:cubicBezTo>
                    <a:cubicBezTo>
                      <a:pt x="14" y="66"/>
                      <a:pt x="16" y="65"/>
                      <a:pt x="17" y="65"/>
                    </a:cubicBezTo>
                    <a:cubicBezTo>
                      <a:pt x="18" y="64"/>
                      <a:pt x="19" y="63"/>
                      <a:pt x="20" y="65"/>
                    </a:cubicBezTo>
                    <a:cubicBezTo>
                      <a:pt x="22" y="66"/>
                      <a:pt x="24" y="65"/>
                      <a:pt x="25" y="65"/>
                    </a:cubicBezTo>
                    <a:cubicBezTo>
                      <a:pt x="27" y="65"/>
                      <a:pt x="27" y="68"/>
                      <a:pt x="28" y="68"/>
                    </a:cubicBezTo>
                    <a:cubicBezTo>
                      <a:pt x="29" y="68"/>
                      <a:pt x="30" y="66"/>
                      <a:pt x="31" y="65"/>
                    </a:cubicBezTo>
                    <a:cubicBezTo>
                      <a:pt x="32" y="63"/>
                      <a:pt x="36" y="66"/>
                      <a:pt x="37" y="64"/>
                    </a:cubicBezTo>
                    <a:cubicBezTo>
                      <a:pt x="39" y="59"/>
                      <a:pt x="38" y="54"/>
                      <a:pt x="44" y="52"/>
                    </a:cubicBezTo>
                    <a:cubicBezTo>
                      <a:pt x="46" y="51"/>
                      <a:pt x="49" y="51"/>
                      <a:pt x="52" y="51"/>
                    </a:cubicBezTo>
                    <a:cubicBezTo>
                      <a:pt x="55" y="51"/>
                      <a:pt x="57" y="52"/>
                      <a:pt x="59" y="54"/>
                    </a:cubicBezTo>
                    <a:cubicBezTo>
                      <a:pt x="60" y="51"/>
                      <a:pt x="64" y="43"/>
                      <a:pt x="61" y="42"/>
                    </a:cubicBezTo>
                    <a:cubicBezTo>
                      <a:pt x="60" y="41"/>
                      <a:pt x="62" y="42"/>
                      <a:pt x="6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2" name="Freeform 627">
                <a:extLst>
                  <a:ext uri="{FF2B5EF4-FFF2-40B4-BE49-F238E27FC236}">
                    <a16:creationId xmlns:a16="http://schemas.microsoft.com/office/drawing/2014/main" id="{0883A8EA-CDB6-F84F-90B2-91249AAC1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65137" y="9299363"/>
                <a:ext cx="460016" cy="479422"/>
              </a:xfrm>
              <a:custGeom>
                <a:avLst/>
                <a:gdLst>
                  <a:gd name="T0" fmla="*/ 40 w 45"/>
                  <a:gd name="T1" fmla="*/ 24 h 44"/>
                  <a:gd name="T2" fmla="*/ 36 w 45"/>
                  <a:gd name="T3" fmla="*/ 24 h 44"/>
                  <a:gd name="T4" fmla="*/ 36 w 45"/>
                  <a:gd name="T5" fmla="*/ 20 h 44"/>
                  <a:gd name="T6" fmla="*/ 34 w 45"/>
                  <a:gd name="T7" fmla="*/ 17 h 44"/>
                  <a:gd name="T8" fmla="*/ 29 w 45"/>
                  <a:gd name="T9" fmla="*/ 16 h 44"/>
                  <a:gd name="T10" fmla="*/ 25 w 45"/>
                  <a:gd name="T11" fmla="*/ 15 h 44"/>
                  <a:gd name="T12" fmla="*/ 25 w 45"/>
                  <a:gd name="T13" fmla="*/ 12 h 44"/>
                  <a:gd name="T14" fmla="*/ 24 w 45"/>
                  <a:gd name="T15" fmla="*/ 7 h 44"/>
                  <a:gd name="T16" fmla="*/ 21 w 45"/>
                  <a:gd name="T17" fmla="*/ 3 h 44"/>
                  <a:gd name="T18" fmla="*/ 14 w 45"/>
                  <a:gd name="T19" fmla="*/ 1 h 44"/>
                  <a:gd name="T20" fmla="*/ 5 w 45"/>
                  <a:gd name="T21" fmla="*/ 3 h 44"/>
                  <a:gd name="T22" fmla="*/ 2 w 45"/>
                  <a:gd name="T23" fmla="*/ 11 h 44"/>
                  <a:gd name="T24" fmla="*/ 1 w 45"/>
                  <a:gd name="T25" fmla="*/ 14 h 44"/>
                  <a:gd name="T26" fmla="*/ 2 w 45"/>
                  <a:gd name="T27" fmla="*/ 17 h 44"/>
                  <a:gd name="T28" fmla="*/ 9 w 45"/>
                  <a:gd name="T29" fmla="*/ 24 h 44"/>
                  <a:gd name="T30" fmla="*/ 13 w 45"/>
                  <a:gd name="T31" fmla="*/ 25 h 44"/>
                  <a:gd name="T32" fmla="*/ 17 w 45"/>
                  <a:gd name="T33" fmla="*/ 27 h 44"/>
                  <a:gd name="T34" fmla="*/ 25 w 45"/>
                  <a:gd name="T35" fmla="*/ 35 h 44"/>
                  <a:gd name="T36" fmla="*/ 22 w 45"/>
                  <a:gd name="T37" fmla="*/ 39 h 44"/>
                  <a:gd name="T38" fmla="*/ 20 w 45"/>
                  <a:gd name="T39" fmla="*/ 42 h 44"/>
                  <a:gd name="T40" fmla="*/ 28 w 45"/>
                  <a:gd name="T41" fmla="*/ 44 h 44"/>
                  <a:gd name="T42" fmla="*/ 32 w 45"/>
                  <a:gd name="T43" fmla="*/ 43 h 44"/>
                  <a:gd name="T44" fmla="*/ 37 w 45"/>
                  <a:gd name="T45" fmla="*/ 42 h 44"/>
                  <a:gd name="T46" fmla="*/ 40 w 45"/>
                  <a:gd name="T47" fmla="*/ 39 h 44"/>
                  <a:gd name="T48" fmla="*/ 41 w 45"/>
                  <a:gd name="T49" fmla="*/ 34 h 44"/>
                  <a:gd name="T50" fmla="*/ 40 w 45"/>
                  <a:gd name="T51" fmla="*/ 24 h 44"/>
                  <a:gd name="T52" fmla="*/ 40 w 45"/>
                  <a:gd name="T53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" h="44">
                    <a:moveTo>
                      <a:pt x="40" y="24"/>
                    </a:moveTo>
                    <a:cubicBezTo>
                      <a:pt x="39" y="25"/>
                      <a:pt x="37" y="26"/>
                      <a:pt x="36" y="24"/>
                    </a:cubicBezTo>
                    <a:cubicBezTo>
                      <a:pt x="35" y="23"/>
                      <a:pt x="37" y="22"/>
                      <a:pt x="36" y="20"/>
                    </a:cubicBezTo>
                    <a:cubicBezTo>
                      <a:pt x="35" y="19"/>
                      <a:pt x="35" y="18"/>
                      <a:pt x="34" y="17"/>
                    </a:cubicBezTo>
                    <a:cubicBezTo>
                      <a:pt x="31" y="15"/>
                      <a:pt x="31" y="17"/>
                      <a:pt x="29" y="16"/>
                    </a:cubicBezTo>
                    <a:cubicBezTo>
                      <a:pt x="28" y="16"/>
                      <a:pt x="27" y="16"/>
                      <a:pt x="25" y="15"/>
                    </a:cubicBezTo>
                    <a:cubicBezTo>
                      <a:pt x="23" y="15"/>
                      <a:pt x="24" y="13"/>
                      <a:pt x="25" y="12"/>
                    </a:cubicBezTo>
                    <a:cubicBezTo>
                      <a:pt x="25" y="10"/>
                      <a:pt x="24" y="8"/>
                      <a:pt x="24" y="7"/>
                    </a:cubicBezTo>
                    <a:cubicBezTo>
                      <a:pt x="23" y="4"/>
                      <a:pt x="24" y="4"/>
                      <a:pt x="21" y="3"/>
                    </a:cubicBezTo>
                    <a:cubicBezTo>
                      <a:pt x="19" y="1"/>
                      <a:pt x="18" y="0"/>
                      <a:pt x="14" y="1"/>
                    </a:cubicBezTo>
                    <a:cubicBezTo>
                      <a:pt x="11" y="1"/>
                      <a:pt x="7" y="2"/>
                      <a:pt x="5" y="3"/>
                    </a:cubicBezTo>
                    <a:cubicBezTo>
                      <a:pt x="2" y="6"/>
                      <a:pt x="3" y="8"/>
                      <a:pt x="2" y="11"/>
                    </a:cubicBezTo>
                    <a:cubicBezTo>
                      <a:pt x="2" y="12"/>
                      <a:pt x="1" y="13"/>
                      <a:pt x="1" y="14"/>
                    </a:cubicBezTo>
                    <a:cubicBezTo>
                      <a:pt x="0" y="15"/>
                      <a:pt x="1" y="15"/>
                      <a:pt x="2" y="17"/>
                    </a:cubicBezTo>
                    <a:cubicBezTo>
                      <a:pt x="4" y="20"/>
                      <a:pt x="6" y="21"/>
                      <a:pt x="9" y="24"/>
                    </a:cubicBezTo>
                    <a:cubicBezTo>
                      <a:pt x="10" y="25"/>
                      <a:pt x="12" y="25"/>
                      <a:pt x="13" y="25"/>
                    </a:cubicBezTo>
                    <a:cubicBezTo>
                      <a:pt x="15" y="25"/>
                      <a:pt x="16" y="26"/>
                      <a:pt x="17" y="27"/>
                    </a:cubicBezTo>
                    <a:cubicBezTo>
                      <a:pt x="19" y="28"/>
                      <a:pt x="27" y="31"/>
                      <a:pt x="25" y="35"/>
                    </a:cubicBezTo>
                    <a:cubicBezTo>
                      <a:pt x="24" y="36"/>
                      <a:pt x="22" y="37"/>
                      <a:pt x="22" y="39"/>
                    </a:cubicBezTo>
                    <a:cubicBezTo>
                      <a:pt x="22" y="41"/>
                      <a:pt x="22" y="41"/>
                      <a:pt x="20" y="42"/>
                    </a:cubicBezTo>
                    <a:cubicBezTo>
                      <a:pt x="19" y="44"/>
                      <a:pt x="27" y="43"/>
                      <a:pt x="28" y="44"/>
                    </a:cubicBezTo>
                    <a:cubicBezTo>
                      <a:pt x="30" y="44"/>
                      <a:pt x="30" y="44"/>
                      <a:pt x="32" y="43"/>
                    </a:cubicBezTo>
                    <a:cubicBezTo>
                      <a:pt x="33" y="41"/>
                      <a:pt x="36" y="43"/>
                      <a:pt x="37" y="42"/>
                    </a:cubicBezTo>
                    <a:cubicBezTo>
                      <a:pt x="38" y="41"/>
                      <a:pt x="39" y="40"/>
                      <a:pt x="40" y="39"/>
                    </a:cubicBezTo>
                    <a:cubicBezTo>
                      <a:pt x="41" y="37"/>
                      <a:pt x="40" y="35"/>
                      <a:pt x="41" y="34"/>
                    </a:cubicBezTo>
                    <a:cubicBezTo>
                      <a:pt x="41" y="32"/>
                      <a:pt x="45" y="24"/>
                      <a:pt x="40" y="24"/>
                    </a:cubicBezTo>
                    <a:cubicBezTo>
                      <a:pt x="40" y="25"/>
                      <a:pt x="41" y="24"/>
                      <a:pt x="40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3" name="Freeform 628">
                <a:extLst>
                  <a:ext uri="{FF2B5EF4-FFF2-40B4-BE49-F238E27FC236}">
                    <a16:creationId xmlns:a16="http://schemas.microsoft.com/office/drawing/2014/main" id="{8058626C-3602-634E-B0F8-CBCFFC5610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83147" y="7968044"/>
                <a:ext cx="2031735" cy="2179527"/>
              </a:xfrm>
              <a:custGeom>
                <a:avLst/>
                <a:gdLst>
                  <a:gd name="T0" fmla="*/ 188 w 199"/>
                  <a:gd name="T1" fmla="*/ 51 h 201"/>
                  <a:gd name="T2" fmla="*/ 165 w 199"/>
                  <a:gd name="T3" fmla="*/ 41 h 201"/>
                  <a:gd name="T4" fmla="*/ 135 w 199"/>
                  <a:gd name="T5" fmla="*/ 30 h 201"/>
                  <a:gd name="T6" fmla="*/ 122 w 199"/>
                  <a:gd name="T7" fmla="*/ 36 h 201"/>
                  <a:gd name="T8" fmla="*/ 116 w 199"/>
                  <a:gd name="T9" fmla="*/ 29 h 201"/>
                  <a:gd name="T10" fmla="*/ 111 w 199"/>
                  <a:gd name="T11" fmla="*/ 33 h 201"/>
                  <a:gd name="T12" fmla="*/ 120 w 199"/>
                  <a:gd name="T13" fmla="*/ 23 h 201"/>
                  <a:gd name="T14" fmla="*/ 116 w 199"/>
                  <a:gd name="T15" fmla="*/ 8 h 201"/>
                  <a:gd name="T16" fmla="*/ 105 w 199"/>
                  <a:gd name="T17" fmla="*/ 15 h 201"/>
                  <a:gd name="T18" fmla="*/ 93 w 199"/>
                  <a:gd name="T19" fmla="*/ 14 h 201"/>
                  <a:gd name="T20" fmla="*/ 77 w 199"/>
                  <a:gd name="T21" fmla="*/ 19 h 201"/>
                  <a:gd name="T22" fmla="*/ 69 w 199"/>
                  <a:gd name="T23" fmla="*/ 1 h 201"/>
                  <a:gd name="T24" fmla="*/ 56 w 199"/>
                  <a:gd name="T25" fmla="*/ 7 h 201"/>
                  <a:gd name="T26" fmla="*/ 50 w 199"/>
                  <a:gd name="T27" fmla="*/ 11 h 201"/>
                  <a:gd name="T28" fmla="*/ 51 w 199"/>
                  <a:gd name="T29" fmla="*/ 16 h 201"/>
                  <a:gd name="T30" fmla="*/ 41 w 199"/>
                  <a:gd name="T31" fmla="*/ 22 h 201"/>
                  <a:gd name="T32" fmla="*/ 27 w 199"/>
                  <a:gd name="T33" fmla="*/ 18 h 201"/>
                  <a:gd name="T34" fmla="*/ 25 w 199"/>
                  <a:gd name="T35" fmla="*/ 21 h 201"/>
                  <a:gd name="T36" fmla="*/ 22 w 199"/>
                  <a:gd name="T37" fmla="*/ 39 h 201"/>
                  <a:gd name="T38" fmla="*/ 10 w 199"/>
                  <a:gd name="T39" fmla="*/ 49 h 201"/>
                  <a:gd name="T40" fmla="*/ 2 w 199"/>
                  <a:gd name="T41" fmla="*/ 66 h 201"/>
                  <a:gd name="T42" fmla="*/ 9 w 199"/>
                  <a:gd name="T43" fmla="*/ 75 h 201"/>
                  <a:gd name="T44" fmla="*/ 24 w 199"/>
                  <a:gd name="T45" fmla="*/ 81 h 201"/>
                  <a:gd name="T46" fmla="*/ 39 w 199"/>
                  <a:gd name="T47" fmla="*/ 76 h 201"/>
                  <a:gd name="T48" fmla="*/ 49 w 199"/>
                  <a:gd name="T49" fmla="*/ 88 h 201"/>
                  <a:gd name="T50" fmla="*/ 61 w 199"/>
                  <a:gd name="T51" fmla="*/ 94 h 201"/>
                  <a:gd name="T52" fmla="*/ 68 w 199"/>
                  <a:gd name="T53" fmla="*/ 102 h 201"/>
                  <a:gd name="T54" fmla="*/ 80 w 199"/>
                  <a:gd name="T55" fmla="*/ 114 h 201"/>
                  <a:gd name="T56" fmla="*/ 82 w 199"/>
                  <a:gd name="T57" fmla="*/ 135 h 201"/>
                  <a:gd name="T58" fmla="*/ 93 w 199"/>
                  <a:gd name="T59" fmla="*/ 145 h 201"/>
                  <a:gd name="T60" fmla="*/ 98 w 199"/>
                  <a:gd name="T61" fmla="*/ 157 h 201"/>
                  <a:gd name="T62" fmla="*/ 90 w 199"/>
                  <a:gd name="T63" fmla="*/ 173 h 201"/>
                  <a:gd name="T64" fmla="*/ 86 w 199"/>
                  <a:gd name="T65" fmla="*/ 181 h 201"/>
                  <a:gd name="T66" fmla="*/ 94 w 199"/>
                  <a:gd name="T67" fmla="*/ 187 h 201"/>
                  <a:gd name="T68" fmla="*/ 107 w 199"/>
                  <a:gd name="T69" fmla="*/ 197 h 201"/>
                  <a:gd name="T70" fmla="*/ 119 w 199"/>
                  <a:gd name="T71" fmla="*/ 180 h 201"/>
                  <a:gd name="T72" fmla="*/ 128 w 199"/>
                  <a:gd name="T73" fmla="*/ 157 h 201"/>
                  <a:gd name="T74" fmla="*/ 137 w 199"/>
                  <a:gd name="T75" fmla="*/ 149 h 201"/>
                  <a:gd name="T76" fmla="*/ 144 w 199"/>
                  <a:gd name="T77" fmla="*/ 147 h 201"/>
                  <a:gd name="T78" fmla="*/ 155 w 199"/>
                  <a:gd name="T79" fmla="*/ 142 h 201"/>
                  <a:gd name="T80" fmla="*/ 163 w 199"/>
                  <a:gd name="T81" fmla="*/ 139 h 201"/>
                  <a:gd name="T82" fmla="*/ 169 w 199"/>
                  <a:gd name="T83" fmla="*/ 130 h 201"/>
                  <a:gd name="T84" fmla="*/ 175 w 199"/>
                  <a:gd name="T85" fmla="*/ 116 h 201"/>
                  <a:gd name="T86" fmla="*/ 176 w 199"/>
                  <a:gd name="T87" fmla="*/ 98 h 201"/>
                  <a:gd name="T88" fmla="*/ 178 w 199"/>
                  <a:gd name="T89" fmla="*/ 91 h 201"/>
                  <a:gd name="T90" fmla="*/ 182 w 199"/>
                  <a:gd name="T91" fmla="*/ 86 h 201"/>
                  <a:gd name="T92" fmla="*/ 196 w 199"/>
                  <a:gd name="T93" fmla="*/ 57 h 201"/>
                  <a:gd name="T94" fmla="*/ 110 w 199"/>
                  <a:gd name="T95" fmla="*/ 190 h 201"/>
                  <a:gd name="T96" fmla="*/ 115 w 199"/>
                  <a:gd name="T97" fmla="*/ 18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9" h="201">
                    <a:moveTo>
                      <a:pt x="196" y="57"/>
                    </a:moveTo>
                    <a:cubicBezTo>
                      <a:pt x="195" y="55"/>
                      <a:pt x="195" y="53"/>
                      <a:pt x="194" y="52"/>
                    </a:cubicBezTo>
                    <a:cubicBezTo>
                      <a:pt x="192" y="51"/>
                      <a:pt x="189" y="52"/>
                      <a:pt x="188" y="51"/>
                    </a:cubicBezTo>
                    <a:cubicBezTo>
                      <a:pt x="183" y="50"/>
                      <a:pt x="180" y="46"/>
                      <a:pt x="177" y="44"/>
                    </a:cubicBezTo>
                    <a:cubicBezTo>
                      <a:pt x="175" y="43"/>
                      <a:pt x="173" y="42"/>
                      <a:pt x="172" y="41"/>
                    </a:cubicBezTo>
                    <a:cubicBezTo>
                      <a:pt x="169" y="40"/>
                      <a:pt x="168" y="41"/>
                      <a:pt x="165" y="41"/>
                    </a:cubicBezTo>
                    <a:cubicBezTo>
                      <a:pt x="161" y="42"/>
                      <a:pt x="157" y="37"/>
                      <a:pt x="153" y="39"/>
                    </a:cubicBezTo>
                    <a:cubicBezTo>
                      <a:pt x="150" y="40"/>
                      <a:pt x="147" y="35"/>
                      <a:pt x="145" y="34"/>
                    </a:cubicBezTo>
                    <a:cubicBezTo>
                      <a:pt x="142" y="32"/>
                      <a:pt x="138" y="30"/>
                      <a:pt x="135" y="30"/>
                    </a:cubicBezTo>
                    <a:cubicBezTo>
                      <a:pt x="133" y="29"/>
                      <a:pt x="131" y="29"/>
                      <a:pt x="130" y="30"/>
                    </a:cubicBezTo>
                    <a:cubicBezTo>
                      <a:pt x="129" y="33"/>
                      <a:pt x="126" y="34"/>
                      <a:pt x="125" y="36"/>
                    </a:cubicBezTo>
                    <a:cubicBezTo>
                      <a:pt x="123" y="39"/>
                      <a:pt x="124" y="38"/>
                      <a:pt x="122" y="36"/>
                    </a:cubicBezTo>
                    <a:cubicBezTo>
                      <a:pt x="122" y="36"/>
                      <a:pt x="121" y="35"/>
                      <a:pt x="121" y="35"/>
                    </a:cubicBezTo>
                    <a:cubicBezTo>
                      <a:pt x="119" y="34"/>
                      <a:pt x="120" y="36"/>
                      <a:pt x="119" y="37"/>
                    </a:cubicBezTo>
                    <a:cubicBezTo>
                      <a:pt x="118" y="38"/>
                      <a:pt x="115" y="29"/>
                      <a:pt x="116" y="29"/>
                    </a:cubicBezTo>
                    <a:cubicBezTo>
                      <a:pt x="116" y="29"/>
                      <a:pt x="113" y="33"/>
                      <a:pt x="112" y="33"/>
                    </a:cubicBezTo>
                    <a:cubicBezTo>
                      <a:pt x="112" y="33"/>
                      <a:pt x="116" y="30"/>
                      <a:pt x="115" y="29"/>
                    </a:cubicBezTo>
                    <a:cubicBezTo>
                      <a:pt x="113" y="28"/>
                      <a:pt x="113" y="33"/>
                      <a:pt x="111" y="33"/>
                    </a:cubicBezTo>
                    <a:cubicBezTo>
                      <a:pt x="111" y="33"/>
                      <a:pt x="115" y="27"/>
                      <a:pt x="115" y="26"/>
                    </a:cubicBezTo>
                    <a:cubicBezTo>
                      <a:pt x="115" y="25"/>
                      <a:pt x="117" y="25"/>
                      <a:pt x="117" y="24"/>
                    </a:cubicBezTo>
                    <a:cubicBezTo>
                      <a:pt x="118" y="23"/>
                      <a:pt x="119" y="25"/>
                      <a:pt x="120" y="23"/>
                    </a:cubicBezTo>
                    <a:cubicBezTo>
                      <a:pt x="121" y="22"/>
                      <a:pt x="120" y="22"/>
                      <a:pt x="120" y="20"/>
                    </a:cubicBezTo>
                    <a:cubicBezTo>
                      <a:pt x="121" y="19"/>
                      <a:pt x="121" y="17"/>
                      <a:pt x="119" y="16"/>
                    </a:cubicBezTo>
                    <a:cubicBezTo>
                      <a:pt x="116" y="15"/>
                      <a:pt x="116" y="11"/>
                      <a:pt x="116" y="8"/>
                    </a:cubicBezTo>
                    <a:cubicBezTo>
                      <a:pt x="116" y="7"/>
                      <a:pt x="115" y="6"/>
                      <a:pt x="114" y="5"/>
                    </a:cubicBezTo>
                    <a:cubicBezTo>
                      <a:pt x="113" y="4"/>
                      <a:pt x="112" y="7"/>
                      <a:pt x="111" y="8"/>
                    </a:cubicBezTo>
                    <a:cubicBezTo>
                      <a:pt x="110" y="11"/>
                      <a:pt x="108" y="15"/>
                      <a:pt x="105" y="15"/>
                    </a:cubicBezTo>
                    <a:cubicBezTo>
                      <a:pt x="104" y="15"/>
                      <a:pt x="103" y="14"/>
                      <a:pt x="101" y="14"/>
                    </a:cubicBezTo>
                    <a:cubicBezTo>
                      <a:pt x="100" y="14"/>
                      <a:pt x="99" y="15"/>
                      <a:pt x="98" y="14"/>
                    </a:cubicBezTo>
                    <a:cubicBezTo>
                      <a:pt x="96" y="13"/>
                      <a:pt x="95" y="14"/>
                      <a:pt x="93" y="14"/>
                    </a:cubicBezTo>
                    <a:cubicBezTo>
                      <a:pt x="91" y="14"/>
                      <a:pt x="92" y="14"/>
                      <a:pt x="91" y="16"/>
                    </a:cubicBezTo>
                    <a:cubicBezTo>
                      <a:pt x="90" y="17"/>
                      <a:pt x="85" y="16"/>
                      <a:pt x="84" y="17"/>
                    </a:cubicBezTo>
                    <a:cubicBezTo>
                      <a:pt x="82" y="17"/>
                      <a:pt x="79" y="19"/>
                      <a:pt x="77" y="19"/>
                    </a:cubicBezTo>
                    <a:cubicBezTo>
                      <a:pt x="74" y="19"/>
                      <a:pt x="72" y="15"/>
                      <a:pt x="72" y="13"/>
                    </a:cubicBezTo>
                    <a:cubicBezTo>
                      <a:pt x="70" y="10"/>
                      <a:pt x="74" y="8"/>
                      <a:pt x="73" y="5"/>
                    </a:cubicBezTo>
                    <a:cubicBezTo>
                      <a:pt x="72" y="3"/>
                      <a:pt x="71" y="0"/>
                      <a:pt x="69" y="1"/>
                    </a:cubicBezTo>
                    <a:cubicBezTo>
                      <a:pt x="69" y="2"/>
                      <a:pt x="62" y="5"/>
                      <a:pt x="61" y="5"/>
                    </a:cubicBezTo>
                    <a:cubicBezTo>
                      <a:pt x="60" y="5"/>
                      <a:pt x="58" y="5"/>
                      <a:pt x="58" y="6"/>
                    </a:cubicBezTo>
                    <a:cubicBezTo>
                      <a:pt x="57" y="6"/>
                      <a:pt x="57" y="9"/>
                      <a:pt x="56" y="7"/>
                    </a:cubicBezTo>
                    <a:cubicBezTo>
                      <a:pt x="55" y="6"/>
                      <a:pt x="47" y="5"/>
                      <a:pt x="47" y="6"/>
                    </a:cubicBezTo>
                    <a:cubicBezTo>
                      <a:pt x="47" y="6"/>
                      <a:pt x="49" y="7"/>
                      <a:pt x="49" y="7"/>
                    </a:cubicBezTo>
                    <a:cubicBezTo>
                      <a:pt x="50" y="8"/>
                      <a:pt x="50" y="9"/>
                      <a:pt x="50" y="11"/>
                    </a:cubicBezTo>
                    <a:cubicBezTo>
                      <a:pt x="51" y="11"/>
                      <a:pt x="51" y="13"/>
                      <a:pt x="52" y="14"/>
                    </a:cubicBezTo>
                    <a:cubicBezTo>
                      <a:pt x="52" y="14"/>
                      <a:pt x="54" y="14"/>
                      <a:pt x="54" y="14"/>
                    </a:cubicBezTo>
                    <a:cubicBezTo>
                      <a:pt x="54" y="15"/>
                      <a:pt x="52" y="16"/>
                      <a:pt x="51" y="16"/>
                    </a:cubicBezTo>
                    <a:cubicBezTo>
                      <a:pt x="50" y="17"/>
                      <a:pt x="50" y="18"/>
                      <a:pt x="49" y="19"/>
                    </a:cubicBezTo>
                    <a:cubicBezTo>
                      <a:pt x="49" y="19"/>
                      <a:pt x="44" y="23"/>
                      <a:pt x="43" y="22"/>
                    </a:cubicBezTo>
                    <a:cubicBezTo>
                      <a:pt x="43" y="21"/>
                      <a:pt x="42" y="21"/>
                      <a:pt x="41" y="22"/>
                    </a:cubicBezTo>
                    <a:cubicBezTo>
                      <a:pt x="40" y="23"/>
                      <a:pt x="38" y="21"/>
                      <a:pt x="38" y="21"/>
                    </a:cubicBezTo>
                    <a:cubicBezTo>
                      <a:pt x="36" y="20"/>
                      <a:pt x="35" y="16"/>
                      <a:pt x="34" y="16"/>
                    </a:cubicBezTo>
                    <a:cubicBezTo>
                      <a:pt x="32" y="15"/>
                      <a:pt x="29" y="18"/>
                      <a:pt x="27" y="18"/>
                    </a:cubicBezTo>
                    <a:cubicBezTo>
                      <a:pt x="25" y="18"/>
                      <a:pt x="23" y="18"/>
                      <a:pt x="21" y="18"/>
                    </a:cubicBezTo>
                    <a:cubicBezTo>
                      <a:pt x="21" y="18"/>
                      <a:pt x="21" y="20"/>
                      <a:pt x="22" y="20"/>
                    </a:cubicBezTo>
                    <a:cubicBezTo>
                      <a:pt x="22" y="21"/>
                      <a:pt x="24" y="21"/>
                      <a:pt x="25" y="21"/>
                    </a:cubicBezTo>
                    <a:cubicBezTo>
                      <a:pt x="25" y="22"/>
                      <a:pt x="21" y="23"/>
                      <a:pt x="20" y="23"/>
                    </a:cubicBezTo>
                    <a:cubicBezTo>
                      <a:pt x="19" y="24"/>
                      <a:pt x="21" y="27"/>
                      <a:pt x="22" y="28"/>
                    </a:cubicBezTo>
                    <a:cubicBezTo>
                      <a:pt x="24" y="32"/>
                      <a:pt x="24" y="35"/>
                      <a:pt x="22" y="39"/>
                    </a:cubicBezTo>
                    <a:cubicBezTo>
                      <a:pt x="22" y="41"/>
                      <a:pt x="22" y="47"/>
                      <a:pt x="20" y="47"/>
                    </a:cubicBezTo>
                    <a:cubicBezTo>
                      <a:pt x="19" y="48"/>
                      <a:pt x="17" y="47"/>
                      <a:pt x="15" y="48"/>
                    </a:cubicBezTo>
                    <a:cubicBezTo>
                      <a:pt x="14" y="49"/>
                      <a:pt x="11" y="49"/>
                      <a:pt x="10" y="49"/>
                    </a:cubicBezTo>
                    <a:cubicBezTo>
                      <a:pt x="5" y="51"/>
                      <a:pt x="5" y="53"/>
                      <a:pt x="5" y="57"/>
                    </a:cubicBezTo>
                    <a:cubicBezTo>
                      <a:pt x="5" y="59"/>
                      <a:pt x="2" y="59"/>
                      <a:pt x="2" y="60"/>
                    </a:cubicBezTo>
                    <a:cubicBezTo>
                      <a:pt x="2" y="63"/>
                      <a:pt x="0" y="64"/>
                      <a:pt x="2" y="66"/>
                    </a:cubicBezTo>
                    <a:cubicBezTo>
                      <a:pt x="4" y="68"/>
                      <a:pt x="4" y="70"/>
                      <a:pt x="5" y="72"/>
                    </a:cubicBezTo>
                    <a:cubicBezTo>
                      <a:pt x="5" y="73"/>
                      <a:pt x="6" y="73"/>
                      <a:pt x="7" y="73"/>
                    </a:cubicBezTo>
                    <a:cubicBezTo>
                      <a:pt x="8" y="73"/>
                      <a:pt x="8" y="74"/>
                      <a:pt x="9" y="75"/>
                    </a:cubicBezTo>
                    <a:cubicBezTo>
                      <a:pt x="11" y="78"/>
                      <a:pt x="16" y="75"/>
                      <a:pt x="18" y="73"/>
                    </a:cubicBezTo>
                    <a:cubicBezTo>
                      <a:pt x="18" y="76"/>
                      <a:pt x="16" y="81"/>
                      <a:pt x="19" y="82"/>
                    </a:cubicBezTo>
                    <a:cubicBezTo>
                      <a:pt x="20" y="82"/>
                      <a:pt x="23" y="81"/>
                      <a:pt x="24" y="81"/>
                    </a:cubicBezTo>
                    <a:cubicBezTo>
                      <a:pt x="27" y="82"/>
                      <a:pt x="28" y="82"/>
                      <a:pt x="30" y="80"/>
                    </a:cubicBezTo>
                    <a:cubicBezTo>
                      <a:pt x="30" y="79"/>
                      <a:pt x="32" y="79"/>
                      <a:pt x="33" y="79"/>
                    </a:cubicBezTo>
                    <a:cubicBezTo>
                      <a:pt x="35" y="77"/>
                      <a:pt x="37" y="76"/>
                      <a:pt x="39" y="76"/>
                    </a:cubicBezTo>
                    <a:cubicBezTo>
                      <a:pt x="41" y="75"/>
                      <a:pt x="46" y="73"/>
                      <a:pt x="44" y="77"/>
                    </a:cubicBezTo>
                    <a:cubicBezTo>
                      <a:pt x="44" y="79"/>
                      <a:pt x="43" y="81"/>
                      <a:pt x="44" y="83"/>
                    </a:cubicBezTo>
                    <a:cubicBezTo>
                      <a:pt x="45" y="85"/>
                      <a:pt x="47" y="87"/>
                      <a:pt x="49" y="88"/>
                    </a:cubicBezTo>
                    <a:cubicBezTo>
                      <a:pt x="51" y="90"/>
                      <a:pt x="54" y="89"/>
                      <a:pt x="56" y="90"/>
                    </a:cubicBezTo>
                    <a:cubicBezTo>
                      <a:pt x="57" y="91"/>
                      <a:pt x="58" y="92"/>
                      <a:pt x="59" y="92"/>
                    </a:cubicBezTo>
                    <a:cubicBezTo>
                      <a:pt x="60" y="92"/>
                      <a:pt x="61" y="93"/>
                      <a:pt x="61" y="94"/>
                    </a:cubicBezTo>
                    <a:cubicBezTo>
                      <a:pt x="63" y="94"/>
                      <a:pt x="68" y="93"/>
                      <a:pt x="68" y="96"/>
                    </a:cubicBezTo>
                    <a:cubicBezTo>
                      <a:pt x="69" y="98"/>
                      <a:pt x="68" y="98"/>
                      <a:pt x="69" y="100"/>
                    </a:cubicBezTo>
                    <a:cubicBezTo>
                      <a:pt x="70" y="101"/>
                      <a:pt x="69" y="101"/>
                      <a:pt x="68" y="102"/>
                    </a:cubicBezTo>
                    <a:cubicBezTo>
                      <a:pt x="68" y="102"/>
                      <a:pt x="70" y="107"/>
                      <a:pt x="70" y="108"/>
                    </a:cubicBezTo>
                    <a:cubicBezTo>
                      <a:pt x="70" y="109"/>
                      <a:pt x="78" y="108"/>
                      <a:pt x="79" y="108"/>
                    </a:cubicBezTo>
                    <a:cubicBezTo>
                      <a:pt x="79" y="110"/>
                      <a:pt x="78" y="113"/>
                      <a:pt x="80" y="114"/>
                    </a:cubicBezTo>
                    <a:cubicBezTo>
                      <a:pt x="83" y="116"/>
                      <a:pt x="83" y="118"/>
                      <a:pt x="82" y="122"/>
                    </a:cubicBezTo>
                    <a:cubicBezTo>
                      <a:pt x="81" y="124"/>
                      <a:pt x="80" y="127"/>
                      <a:pt x="81" y="130"/>
                    </a:cubicBezTo>
                    <a:cubicBezTo>
                      <a:pt x="81" y="131"/>
                      <a:pt x="82" y="133"/>
                      <a:pt x="82" y="135"/>
                    </a:cubicBezTo>
                    <a:cubicBezTo>
                      <a:pt x="82" y="136"/>
                      <a:pt x="80" y="138"/>
                      <a:pt x="82" y="138"/>
                    </a:cubicBezTo>
                    <a:cubicBezTo>
                      <a:pt x="83" y="139"/>
                      <a:pt x="86" y="140"/>
                      <a:pt x="88" y="139"/>
                    </a:cubicBezTo>
                    <a:cubicBezTo>
                      <a:pt x="90" y="137"/>
                      <a:pt x="94" y="144"/>
                      <a:pt x="93" y="145"/>
                    </a:cubicBezTo>
                    <a:cubicBezTo>
                      <a:pt x="93" y="146"/>
                      <a:pt x="93" y="147"/>
                      <a:pt x="94" y="148"/>
                    </a:cubicBezTo>
                    <a:cubicBezTo>
                      <a:pt x="95" y="149"/>
                      <a:pt x="97" y="147"/>
                      <a:pt x="98" y="148"/>
                    </a:cubicBezTo>
                    <a:cubicBezTo>
                      <a:pt x="102" y="150"/>
                      <a:pt x="98" y="154"/>
                      <a:pt x="98" y="157"/>
                    </a:cubicBezTo>
                    <a:cubicBezTo>
                      <a:pt x="100" y="154"/>
                      <a:pt x="102" y="160"/>
                      <a:pt x="102" y="160"/>
                    </a:cubicBezTo>
                    <a:cubicBezTo>
                      <a:pt x="103" y="164"/>
                      <a:pt x="101" y="165"/>
                      <a:pt x="98" y="166"/>
                    </a:cubicBezTo>
                    <a:cubicBezTo>
                      <a:pt x="94" y="168"/>
                      <a:pt x="92" y="170"/>
                      <a:pt x="90" y="173"/>
                    </a:cubicBezTo>
                    <a:cubicBezTo>
                      <a:pt x="89" y="175"/>
                      <a:pt x="88" y="176"/>
                      <a:pt x="86" y="177"/>
                    </a:cubicBezTo>
                    <a:cubicBezTo>
                      <a:pt x="85" y="179"/>
                      <a:pt x="83" y="180"/>
                      <a:pt x="81" y="182"/>
                    </a:cubicBezTo>
                    <a:cubicBezTo>
                      <a:pt x="83" y="182"/>
                      <a:pt x="85" y="181"/>
                      <a:pt x="86" y="181"/>
                    </a:cubicBezTo>
                    <a:cubicBezTo>
                      <a:pt x="87" y="181"/>
                      <a:pt x="88" y="183"/>
                      <a:pt x="89" y="183"/>
                    </a:cubicBezTo>
                    <a:cubicBezTo>
                      <a:pt x="89" y="184"/>
                      <a:pt x="90" y="185"/>
                      <a:pt x="91" y="186"/>
                    </a:cubicBezTo>
                    <a:cubicBezTo>
                      <a:pt x="92" y="187"/>
                      <a:pt x="93" y="186"/>
                      <a:pt x="94" y="187"/>
                    </a:cubicBezTo>
                    <a:cubicBezTo>
                      <a:pt x="96" y="189"/>
                      <a:pt x="100" y="190"/>
                      <a:pt x="101" y="193"/>
                    </a:cubicBezTo>
                    <a:cubicBezTo>
                      <a:pt x="102" y="195"/>
                      <a:pt x="103" y="199"/>
                      <a:pt x="104" y="201"/>
                    </a:cubicBezTo>
                    <a:cubicBezTo>
                      <a:pt x="105" y="200"/>
                      <a:pt x="106" y="199"/>
                      <a:pt x="107" y="197"/>
                    </a:cubicBezTo>
                    <a:cubicBezTo>
                      <a:pt x="107" y="196"/>
                      <a:pt x="108" y="194"/>
                      <a:pt x="109" y="193"/>
                    </a:cubicBezTo>
                    <a:cubicBezTo>
                      <a:pt x="110" y="190"/>
                      <a:pt x="113" y="189"/>
                      <a:pt x="116" y="187"/>
                    </a:cubicBezTo>
                    <a:cubicBezTo>
                      <a:pt x="118" y="185"/>
                      <a:pt x="118" y="183"/>
                      <a:pt x="119" y="180"/>
                    </a:cubicBezTo>
                    <a:cubicBezTo>
                      <a:pt x="121" y="176"/>
                      <a:pt x="124" y="175"/>
                      <a:pt x="126" y="172"/>
                    </a:cubicBezTo>
                    <a:cubicBezTo>
                      <a:pt x="129" y="169"/>
                      <a:pt x="126" y="165"/>
                      <a:pt x="127" y="161"/>
                    </a:cubicBezTo>
                    <a:cubicBezTo>
                      <a:pt x="128" y="160"/>
                      <a:pt x="128" y="159"/>
                      <a:pt x="128" y="157"/>
                    </a:cubicBezTo>
                    <a:cubicBezTo>
                      <a:pt x="128" y="156"/>
                      <a:pt x="128" y="156"/>
                      <a:pt x="129" y="156"/>
                    </a:cubicBezTo>
                    <a:cubicBezTo>
                      <a:pt x="131" y="155"/>
                      <a:pt x="132" y="153"/>
                      <a:pt x="133" y="152"/>
                    </a:cubicBezTo>
                    <a:cubicBezTo>
                      <a:pt x="134" y="151"/>
                      <a:pt x="135" y="150"/>
                      <a:pt x="137" y="149"/>
                    </a:cubicBezTo>
                    <a:cubicBezTo>
                      <a:pt x="138" y="149"/>
                      <a:pt x="139" y="148"/>
                      <a:pt x="141" y="147"/>
                    </a:cubicBezTo>
                    <a:cubicBezTo>
                      <a:pt x="142" y="147"/>
                      <a:pt x="143" y="148"/>
                      <a:pt x="144" y="148"/>
                    </a:cubicBezTo>
                    <a:cubicBezTo>
                      <a:pt x="145" y="148"/>
                      <a:pt x="144" y="147"/>
                      <a:pt x="144" y="147"/>
                    </a:cubicBezTo>
                    <a:cubicBezTo>
                      <a:pt x="143" y="146"/>
                      <a:pt x="147" y="145"/>
                      <a:pt x="147" y="145"/>
                    </a:cubicBezTo>
                    <a:cubicBezTo>
                      <a:pt x="147" y="145"/>
                      <a:pt x="149" y="142"/>
                      <a:pt x="149" y="143"/>
                    </a:cubicBezTo>
                    <a:cubicBezTo>
                      <a:pt x="150" y="144"/>
                      <a:pt x="155" y="142"/>
                      <a:pt x="155" y="142"/>
                    </a:cubicBezTo>
                    <a:cubicBezTo>
                      <a:pt x="156" y="142"/>
                      <a:pt x="155" y="143"/>
                      <a:pt x="156" y="143"/>
                    </a:cubicBezTo>
                    <a:cubicBezTo>
                      <a:pt x="157" y="143"/>
                      <a:pt x="160" y="143"/>
                      <a:pt x="161" y="142"/>
                    </a:cubicBezTo>
                    <a:cubicBezTo>
                      <a:pt x="162" y="141"/>
                      <a:pt x="162" y="140"/>
                      <a:pt x="163" y="139"/>
                    </a:cubicBezTo>
                    <a:cubicBezTo>
                      <a:pt x="164" y="139"/>
                      <a:pt x="165" y="138"/>
                      <a:pt x="165" y="137"/>
                    </a:cubicBezTo>
                    <a:cubicBezTo>
                      <a:pt x="166" y="136"/>
                      <a:pt x="165" y="134"/>
                      <a:pt x="166" y="133"/>
                    </a:cubicBezTo>
                    <a:cubicBezTo>
                      <a:pt x="167" y="132"/>
                      <a:pt x="168" y="131"/>
                      <a:pt x="169" y="130"/>
                    </a:cubicBezTo>
                    <a:cubicBezTo>
                      <a:pt x="171" y="127"/>
                      <a:pt x="172" y="126"/>
                      <a:pt x="172" y="123"/>
                    </a:cubicBezTo>
                    <a:cubicBezTo>
                      <a:pt x="172" y="121"/>
                      <a:pt x="172" y="120"/>
                      <a:pt x="173" y="118"/>
                    </a:cubicBezTo>
                    <a:cubicBezTo>
                      <a:pt x="173" y="117"/>
                      <a:pt x="174" y="117"/>
                      <a:pt x="175" y="116"/>
                    </a:cubicBezTo>
                    <a:cubicBezTo>
                      <a:pt x="176" y="115"/>
                      <a:pt x="175" y="113"/>
                      <a:pt x="175" y="112"/>
                    </a:cubicBezTo>
                    <a:cubicBezTo>
                      <a:pt x="175" y="110"/>
                      <a:pt x="176" y="109"/>
                      <a:pt x="176" y="107"/>
                    </a:cubicBezTo>
                    <a:cubicBezTo>
                      <a:pt x="177" y="104"/>
                      <a:pt x="176" y="101"/>
                      <a:pt x="176" y="98"/>
                    </a:cubicBezTo>
                    <a:cubicBezTo>
                      <a:pt x="176" y="96"/>
                      <a:pt x="175" y="94"/>
                      <a:pt x="176" y="93"/>
                    </a:cubicBezTo>
                    <a:cubicBezTo>
                      <a:pt x="177" y="91"/>
                      <a:pt x="176" y="92"/>
                      <a:pt x="176" y="90"/>
                    </a:cubicBezTo>
                    <a:cubicBezTo>
                      <a:pt x="176" y="90"/>
                      <a:pt x="178" y="91"/>
                      <a:pt x="178" y="91"/>
                    </a:cubicBezTo>
                    <a:cubicBezTo>
                      <a:pt x="178" y="91"/>
                      <a:pt x="178" y="90"/>
                      <a:pt x="178" y="90"/>
                    </a:cubicBezTo>
                    <a:cubicBezTo>
                      <a:pt x="178" y="90"/>
                      <a:pt x="179" y="90"/>
                      <a:pt x="179" y="90"/>
                    </a:cubicBezTo>
                    <a:cubicBezTo>
                      <a:pt x="181" y="90"/>
                      <a:pt x="182" y="87"/>
                      <a:pt x="182" y="86"/>
                    </a:cubicBezTo>
                    <a:cubicBezTo>
                      <a:pt x="183" y="85"/>
                      <a:pt x="184" y="83"/>
                      <a:pt x="185" y="81"/>
                    </a:cubicBezTo>
                    <a:cubicBezTo>
                      <a:pt x="187" y="79"/>
                      <a:pt x="189" y="79"/>
                      <a:pt x="190" y="77"/>
                    </a:cubicBezTo>
                    <a:cubicBezTo>
                      <a:pt x="195" y="71"/>
                      <a:pt x="199" y="64"/>
                      <a:pt x="196" y="57"/>
                    </a:cubicBezTo>
                    <a:cubicBezTo>
                      <a:pt x="194" y="53"/>
                      <a:pt x="198" y="60"/>
                      <a:pt x="196" y="57"/>
                    </a:cubicBezTo>
                    <a:close/>
                    <a:moveTo>
                      <a:pt x="115" y="186"/>
                    </a:moveTo>
                    <a:cubicBezTo>
                      <a:pt x="113" y="187"/>
                      <a:pt x="112" y="189"/>
                      <a:pt x="110" y="190"/>
                    </a:cubicBezTo>
                    <a:cubicBezTo>
                      <a:pt x="107" y="191"/>
                      <a:pt x="112" y="188"/>
                      <a:pt x="112" y="187"/>
                    </a:cubicBezTo>
                    <a:cubicBezTo>
                      <a:pt x="113" y="186"/>
                      <a:pt x="114" y="184"/>
                      <a:pt x="116" y="182"/>
                    </a:cubicBezTo>
                    <a:cubicBezTo>
                      <a:pt x="118" y="180"/>
                      <a:pt x="117" y="184"/>
                      <a:pt x="115" y="186"/>
                    </a:cubicBezTo>
                    <a:cubicBezTo>
                      <a:pt x="115" y="186"/>
                      <a:pt x="116" y="185"/>
                      <a:pt x="115" y="18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4" name="Freeform 629">
                <a:extLst>
                  <a:ext uri="{FF2B5EF4-FFF2-40B4-BE49-F238E27FC236}">
                    <a16:creationId xmlns:a16="http://schemas.microsoft.com/office/drawing/2014/main" id="{893F3241-3414-DE48-8D12-F2784C278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0749" y="9918925"/>
                <a:ext cx="275312" cy="302405"/>
              </a:xfrm>
              <a:custGeom>
                <a:avLst/>
                <a:gdLst>
                  <a:gd name="T0" fmla="*/ 21 w 27"/>
                  <a:gd name="T1" fmla="*/ 10 h 28"/>
                  <a:gd name="T2" fmla="*/ 17 w 27"/>
                  <a:gd name="T3" fmla="*/ 7 h 28"/>
                  <a:gd name="T4" fmla="*/ 14 w 27"/>
                  <a:gd name="T5" fmla="*/ 6 h 28"/>
                  <a:gd name="T6" fmla="*/ 11 w 27"/>
                  <a:gd name="T7" fmla="*/ 3 h 28"/>
                  <a:gd name="T8" fmla="*/ 6 w 27"/>
                  <a:gd name="T9" fmla="*/ 2 h 28"/>
                  <a:gd name="T10" fmla="*/ 4 w 27"/>
                  <a:gd name="T11" fmla="*/ 3 h 28"/>
                  <a:gd name="T12" fmla="*/ 3 w 27"/>
                  <a:gd name="T13" fmla="*/ 6 h 28"/>
                  <a:gd name="T14" fmla="*/ 3 w 27"/>
                  <a:gd name="T15" fmla="*/ 12 h 28"/>
                  <a:gd name="T16" fmla="*/ 2 w 27"/>
                  <a:gd name="T17" fmla="*/ 17 h 28"/>
                  <a:gd name="T18" fmla="*/ 1 w 27"/>
                  <a:gd name="T19" fmla="*/ 22 h 28"/>
                  <a:gd name="T20" fmla="*/ 4 w 27"/>
                  <a:gd name="T21" fmla="*/ 25 h 28"/>
                  <a:gd name="T22" fmla="*/ 9 w 27"/>
                  <a:gd name="T23" fmla="*/ 26 h 28"/>
                  <a:gd name="T24" fmla="*/ 13 w 27"/>
                  <a:gd name="T25" fmla="*/ 28 h 28"/>
                  <a:gd name="T26" fmla="*/ 19 w 27"/>
                  <a:gd name="T27" fmla="*/ 28 h 28"/>
                  <a:gd name="T28" fmla="*/ 24 w 27"/>
                  <a:gd name="T29" fmla="*/ 25 h 28"/>
                  <a:gd name="T30" fmla="*/ 26 w 27"/>
                  <a:gd name="T31" fmla="*/ 19 h 28"/>
                  <a:gd name="T32" fmla="*/ 24 w 27"/>
                  <a:gd name="T33" fmla="*/ 14 h 28"/>
                  <a:gd name="T34" fmla="*/ 21 w 27"/>
                  <a:gd name="T35" fmla="*/ 10 h 28"/>
                  <a:gd name="T36" fmla="*/ 21 w 27"/>
                  <a:gd name="T3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8">
                    <a:moveTo>
                      <a:pt x="21" y="10"/>
                    </a:moveTo>
                    <a:cubicBezTo>
                      <a:pt x="20" y="8"/>
                      <a:pt x="18" y="8"/>
                      <a:pt x="17" y="7"/>
                    </a:cubicBezTo>
                    <a:cubicBezTo>
                      <a:pt x="16" y="6"/>
                      <a:pt x="15" y="7"/>
                      <a:pt x="14" y="6"/>
                    </a:cubicBezTo>
                    <a:cubicBezTo>
                      <a:pt x="13" y="5"/>
                      <a:pt x="12" y="4"/>
                      <a:pt x="11" y="3"/>
                    </a:cubicBezTo>
                    <a:cubicBezTo>
                      <a:pt x="10" y="0"/>
                      <a:pt x="9" y="1"/>
                      <a:pt x="6" y="2"/>
                    </a:cubicBezTo>
                    <a:cubicBezTo>
                      <a:pt x="5" y="2"/>
                      <a:pt x="5" y="1"/>
                      <a:pt x="4" y="3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3" y="8"/>
                      <a:pt x="3" y="10"/>
                      <a:pt x="3" y="12"/>
                    </a:cubicBezTo>
                    <a:cubicBezTo>
                      <a:pt x="3" y="13"/>
                      <a:pt x="3" y="15"/>
                      <a:pt x="2" y="17"/>
                    </a:cubicBezTo>
                    <a:cubicBezTo>
                      <a:pt x="0" y="19"/>
                      <a:pt x="0" y="19"/>
                      <a:pt x="1" y="22"/>
                    </a:cubicBezTo>
                    <a:cubicBezTo>
                      <a:pt x="2" y="24"/>
                      <a:pt x="2" y="24"/>
                      <a:pt x="4" y="25"/>
                    </a:cubicBezTo>
                    <a:cubicBezTo>
                      <a:pt x="6" y="25"/>
                      <a:pt x="8" y="25"/>
                      <a:pt x="9" y="26"/>
                    </a:cubicBezTo>
                    <a:cubicBezTo>
                      <a:pt x="10" y="26"/>
                      <a:pt x="12" y="28"/>
                      <a:pt x="13" y="28"/>
                    </a:cubicBezTo>
                    <a:cubicBezTo>
                      <a:pt x="15" y="27"/>
                      <a:pt x="17" y="28"/>
                      <a:pt x="19" y="28"/>
                    </a:cubicBezTo>
                    <a:cubicBezTo>
                      <a:pt x="20" y="28"/>
                      <a:pt x="23" y="26"/>
                      <a:pt x="24" y="25"/>
                    </a:cubicBezTo>
                    <a:cubicBezTo>
                      <a:pt x="26" y="23"/>
                      <a:pt x="27" y="21"/>
                      <a:pt x="26" y="19"/>
                    </a:cubicBezTo>
                    <a:cubicBezTo>
                      <a:pt x="25" y="17"/>
                      <a:pt x="25" y="16"/>
                      <a:pt x="24" y="14"/>
                    </a:cubicBezTo>
                    <a:cubicBezTo>
                      <a:pt x="24" y="12"/>
                      <a:pt x="23" y="11"/>
                      <a:pt x="21" y="10"/>
                    </a:cubicBezTo>
                    <a:cubicBezTo>
                      <a:pt x="20" y="9"/>
                      <a:pt x="22" y="10"/>
                      <a:pt x="21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5" name="Freeform 630">
                <a:extLst>
                  <a:ext uri="{FF2B5EF4-FFF2-40B4-BE49-F238E27FC236}">
                    <a16:creationId xmlns:a16="http://schemas.microsoft.com/office/drawing/2014/main" id="{7E5556C9-477E-3249-9C92-B05698BF25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3147" y="9443189"/>
                <a:ext cx="1052459" cy="1936127"/>
              </a:xfrm>
              <a:custGeom>
                <a:avLst/>
                <a:gdLst>
                  <a:gd name="T0" fmla="*/ 80 w 103"/>
                  <a:gd name="T1" fmla="*/ 52 h 179"/>
                  <a:gd name="T2" fmla="*/ 85 w 103"/>
                  <a:gd name="T3" fmla="*/ 42 h 179"/>
                  <a:gd name="T4" fmla="*/ 102 w 103"/>
                  <a:gd name="T5" fmla="*/ 29 h 179"/>
                  <a:gd name="T6" fmla="*/ 99 w 103"/>
                  <a:gd name="T7" fmla="*/ 21 h 179"/>
                  <a:gd name="T8" fmla="*/ 94 w 103"/>
                  <a:gd name="T9" fmla="*/ 29 h 179"/>
                  <a:gd name="T10" fmla="*/ 82 w 103"/>
                  <a:gd name="T11" fmla="*/ 30 h 179"/>
                  <a:gd name="T12" fmla="*/ 79 w 103"/>
                  <a:gd name="T13" fmla="*/ 28 h 179"/>
                  <a:gd name="T14" fmla="*/ 81 w 103"/>
                  <a:gd name="T15" fmla="*/ 22 h 179"/>
                  <a:gd name="T16" fmla="*/ 64 w 103"/>
                  <a:gd name="T17" fmla="*/ 9 h 179"/>
                  <a:gd name="T18" fmla="*/ 57 w 103"/>
                  <a:gd name="T19" fmla="*/ 2 h 179"/>
                  <a:gd name="T20" fmla="*/ 48 w 103"/>
                  <a:gd name="T21" fmla="*/ 4 h 179"/>
                  <a:gd name="T22" fmla="*/ 39 w 103"/>
                  <a:gd name="T23" fmla="*/ 1 h 179"/>
                  <a:gd name="T24" fmla="*/ 35 w 103"/>
                  <a:gd name="T25" fmla="*/ 9 h 179"/>
                  <a:gd name="T26" fmla="*/ 27 w 103"/>
                  <a:gd name="T27" fmla="*/ 22 h 179"/>
                  <a:gd name="T28" fmla="*/ 25 w 103"/>
                  <a:gd name="T29" fmla="*/ 32 h 179"/>
                  <a:gd name="T30" fmla="*/ 21 w 103"/>
                  <a:gd name="T31" fmla="*/ 39 h 179"/>
                  <a:gd name="T32" fmla="*/ 19 w 103"/>
                  <a:gd name="T33" fmla="*/ 47 h 179"/>
                  <a:gd name="T34" fmla="*/ 17 w 103"/>
                  <a:gd name="T35" fmla="*/ 52 h 179"/>
                  <a:gd name="T36" fmla="*/ 20 w 103"/>
                  <a:gd name="T37" fmla="*/ 61 h 179"/>
                  <a:gd name="T38" fmla="*/ 18 w 103"/>
                  <a:gd name="T39" fmla="*/ 79 h 179"/>
                  <a:gd name="T40" fmla="*/ 15 w 103"/>
                  <a:gd name="T41" fmla="*/ 94 h 179"/>
                  <a:gd name="T42" fmla="*/ 10 w 103"/>
                  <a:gd name="T43" fmla="*/ 117 h 179"/>
                  <a:gd name="T44" fmla="*/ 13 w 103"/>
                  <a:gd name="T45" fmla="*/ 130 h 179"/>
                  <a:gd name="T46" fmla="*/ 12 w 103"/>
                  <a:gd name="T47" fmla="*/ 135 h 179"/>
                  <a:gd name="T48" fmla="*/ 8 w 103"/>
                  <a:gd name="T49" fmla="*/ 147 h 179"/>
                  <a:gd name="T50" fmla="*/ 5 w 103"/>
                  <a:gd name="T51" fmla="*/ 156 h 179"/>
                  <a:gd name="T52" fmla="*/ 8 w 103"/>
                  <a:gd name="T53" fmla="*/ 170 h 179"/>
                  <a:gd name="T54" fmla="*/ 13 w 103"/>
                  <a:gd name="T55" fmla="*/ 176 h 179"/>
                  <a:gd name="T56" fmla="*/ 23 w 103"/>
                  <a:gd name="T57" fmla="*/ 178 h 179"/>
                  <a:gd name="T58" fmla="*/ 27 w 103"/>
                  <a:gd name="T59" fmla="*/ 179 h 179"/>
                  <a:gd name="T60" fmla="*/ 24 w 103"/>
                  <a:gd name="T61" fmla="*/ 169 h 179"/>
                  <a:gd name="T62" fmla="*/ 25 w 103"/>
                  <a:gd name="T63" fmla="*/ 163 h 179"/>
                  <a:gd name="T64" fmla="*/ 28 w 103"/>
                  <a:gd name="T65" fmla="*/ 163 h 179"/>
                  <a:gd name="T66" fmla="*/ 31 w 103"/>
                  <a:gd name="T67" fmla="*/ 157 h 179"/>
                  <a:gd name="T68" fmla="*/ 40 w 103"/>
                  <a:gd name="T69" fmla="*/ 151 h 179"/>
                  <a:gd name="T70" fmla="*/ 41 w 103"/>
                  <a:gd name="T71" fmla="*/ 145 h 179"/>
                  <a:gd name="T72" fmla="*/ 32 w 103"/>
                  <a:gd name="T73" fmla="*/ 140 h 179"/>
                  <a:gd name="T74" fmla="*/ 39 w 103"/>
                  <a:gd name="T75" fmla="*/ 131 h 179"/>
                  <a:gd name="T76" fmla="*/ 43 w 103"/>
                  <a:gd name="T77" fmla="*/ 124 h 179"/>
                  <a:gd name="T78" fmla="*/ 48 w 103"/>
                  <a:gd name="T79" fmla="*/ 116 h 179"/>
                  <a:gd name="T80" fmla="*/ 51 w 103"/>
                  <a:gd name="T81" fmla="*/ 114 h 179"/>
                  <a:gd name="T82" fmla="*/ 45 w 103"/>
                  <a:gd name="T83" fmla="*/ 113 h 179"/>
                  <a:gd name="T84" fmla="*/ 54 w 103"/>
                  <a:gd name="T85" fmla="*/ 108 h 179"/>
                  <a:gd name="T86" fmla="*/ 58 w 103"/>
                  <a:gd name="T87" fmla="*/ 102 h 179"/>
                  <a:gd name="T88" fmla="*/ 59 w 103"/>
                  <a:gd name="T89" fmla="*/ 97 h 179"/>
                  <a:gd name="T90" fmla="*/ 60 w 103"/>
                  <a:gd name="T91" fmla="*/ 96 h 179"/>
                  <a:gd name="T92" fmla="*/ 76 w 103"/>
                  <a:gd name="T93" fmla="*/ 93 h 179"/>
                  <a:gd name="T94" fmla="*/ 84 w 103"/>
                  <a:gd name="T95" fmla="*/ 87 h 179"/>
                  <a:gd name="T96" fmla="*/ 83 w 103"/>
                  <a:gd name="T97" fmla="*/ 78 h 179"/>
                  <a:gd name="T98" fmla="*/ 78 w 103"/>
                  <a:gd name="T99" fmla="*/ 69 h 179"/>
                  <a:gd name="T100" fmla="*/ 78 w 103"/>
                  <a:gd name="T101" fmla="*/ 66 h 179"/>
                  <a:gd name="T102" fmla="*/ 78 w 103"/>
                  <a:gd name="T103" fmla="*/ 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3" h="179">
                    <a:moveTo>
                      <a:pt x="78" y="62"/>
                    </a:moveTo>
                    <a:cubicBezTo>
                      <a:pt x="81" y="59"/>
                      <a:pt x="79" y="56"/>
                      <a:pt x="80" y="52"/>
                    </a:cubicBezTo>
                    <a:cubicBezTo>
                      <a:pt x="80" y="51"/>
                      <a:pt x="80" y="49"/>
                      <a:pt x="80" y="48"/>
                    </a:cubicBezTo>
                    <a:cubicBezTo>
                      <a:pt x="81" y="45"/>
                      <a:pt x="83" y="44"/>
                      <a:pt x="85" y="42"/>
                    </a:cubicBezTo>
                    <a:cubicBezTo>
                      <a:pt x="89" y="39"/>
                      <a:pt x="91" y="34"/>
                      <a:pt x="95" y="31"/>
                    </a:cubicBezTo>
                    <a:cubicBezTo>
                      <a:pt x="97" y="30"/>
                      <a:pt x="100" y="30"/>
                      <a:pt x="102" y="29"/>
                    </a:cubicBezTo>
                    <a:cubicBezTo>
                      <a:pt x="103" y="27"/>
                      <a:pt x="102" y="24"/>
                      <a:pt x="101" y="23"/>
                    </a:cubicBezTo>
                    <a:cubicBezTo>
                      <a:pt x="100" y="21"/>
                      <a:pt x="101" y="21"/>
                      <a:pt x="99" y="21"/>
                    </a:cubicBezTo>
                    <a:cubicBezTo>
                      <a:pt x="97" y="20"/>
                      <a:pt x="98" y="24"/>
                      <a:pt x="97" y="25"/>
                    </a:cubicBezTo>
                    <a:cubicBezTo>
                      <a:pt x="96" y="26"/>
                      <a:pt x="95" y="28"/>
                      <a:pt x="94" y="29"/>
                    </a:cubicBezTo>
                    <a:cubicBezTo>
                      <a:pt x="93" y="30"/>
                      <a:pt x="90" y="29"/>
                      <a:pt x="88" y="30"/>
                    </a:cubicBezTo>
                    <a:cubicBezTo>
                      <a:pt x="87" y="32"/>
                      <a:pt x="84" y="30"/>
                      <a:pt x="82" y="30"/>
                    </a:cubicBezTo>
                    <a:cubicBezTo>
                      <a:pt x="81" y="30"/>
                      <a:pt x="79" y="31"/>
                      <a:pt x="78" y="30"/>
                    </a:cubicBezTo>
                    <a:cubicBezTo>
                      <a:pt x="76" y="30"/>
                      <a:pt x="79" y="28"/>
                      <a:pt x="79" y="28"/>
                    </a:cubicBezTo>
                    <a:cubicBezTo>
                      <a:pt x="80" y="27"/>
                      <a:pt x="79" y="26"/>
                      <a:pt x="79" y="26"/>
                    </a:cubicBezTo>
                    <a:cubicBezTo>
                      <a:pt x="79" y="24"/>
                      <a:pt x="80" y="23"/>
                      <a:pt x="81" y="22"/>
                    </a:cubicBezTo>
                    <a:cubicBezTo>
                      <a:pt x="85" y="18"/>
                      <a:pt x="77" y="16"/>
                      <a:pt x="74" y="14"/>
                    </a:cubicBezTo>
                    <a:cubicBezTo>
                      <a:pt x="71" y="12"/>
                      <a:pt x="67" y="12"/>
                      <a:pt x="64" y="9"/>
                    </a:cubicBezTo>
                    <a:cubicBezTo>
                      <a:pt x="63" y="8"/>
                      <a:pt x="61" y="7"/>
                      <a:pt x="60" y="6"/>
                    </a:cubicBezTo>
                    <a:cubicBezTo>
                      <a:pt x="59" y="4"/>
                      <a:pt x="58" y="2"/>
                      <a:pt x="57" y="2"/>
                    </a:cubicBezTo>
                    <a:cubicBezTo>
                      <a:pt x="56" y="1"/>
                      <a:pt x="53" y="1"/>
                      <a:pt x="52" y="2"/>
                    </a:cubicBezTo>
                    <a:cubicBezTo>
                      <a:pt x="51" y="3"/>
                      <a:pt x="50" y="6"/>
                      <a:pt x="48" y="4"/>
                    </a:cubicBezTo>
                    <a:cubicBezTo>
                      <a:pt x="47" y="2"/>
                      <a:pt x="45" y="2"/>
                      <a:pt x="43" y="2"/>
                    </a:cubicBezTo>
                    <a:cubicBezTo>
                      <a:pt x="41" y="2"/>
                      <a:pt x="41" y="0"/>
                      <a:pt x="39" y="1"/>
                    </a:cubicBezTo>
                    <a:cubicBezTo>
                      <a:pt x="38" y="2"/>
                      <a:pt x="35" y="3"/>
                      <a:pt x="35" y="4"/>
                    </a:cubicBezTo>
                    <a:cubicBezTo>
                      <a:pt x="34" y="6"/>
                      <a:pt x="35" y="8"/>
                      <a:pt x="35" y="9"/>
                    </a:cubicBezTo>
                    <a:cubicBezTo>
                      <a:pt x="34" y="13"/>
                      <a:pt x="31" y="13"/>
                      <a:pt x="28" y="14"/>
                    </a:cubicBezTo>
                    <a:cubicBezTo>
                      <a:pt x="26" y="15"/>
                      <a:pt x="27" y="20"/>
                      <a:pt x="27" y="22"/>
                    </a:cubicBezTo>
                    <a:cubicBezTo>
                      <a:pt x="27" y="24"/>
                      <a:pt x="28" y="26"/>
                      <a:pt x="28" y="27"/>
                    </a:cubicBezTo>
                    <a:cubicBezTo>
                      <a:pt x="28" y="28"/>
                      <a:pt x="25" y="31"/>
                      <a:pt x="25" y="32"/>
                    </a:cubicBezTo>
                    <a:cubicBezTo>
                      <a:pt x="24" y="33"/>
                      <a:pt x="21" y="35"/>
                      <a:pt x="21" y="36"/>
                    </a:cubicBezTo>
                    <a:cubicBezTo>
                      <a:pt x="21" y="37"/>
                      <a:pt x="21" y="38"/>
                      <a:pt x="21" y="39"/>
                    </a:cubicBezTo>
                    <a:cubicBezTo>
                      <a:pt x="21" y="40"/>
                      <a:pt x="20" y="41"/>
                      <a:pt x="20" y="42"/>
                    </a:cubicBezTo>
                    <a:cubicBezTo>
                      <a:pt x="20" y="43"/>
                      <a:pt x="21" y="46"/>
                      <a:pt x="19" y="47"/>
                    </a:cubicBezTo>
                    <a:cubicBezTo>
                      <a:pt x="19" y="48"/>
                      <a:pt x="19" y="50"/>
                      <a:pt x="19" y="51"/>
                    </a:cubicBezTo>
                    <a:cubicBezTo>
                      <a:pt x="18" y="51"/>
                      <a:pt x="17" y="51"/>
                      <a:pt x="17" y="52"/>
                    </a:cubicBezTo>
                    <a:cubicBezTo>
                      <a:pt x="17" y="54"/>
                      <a:pt x="19" y="55"/>
                      <a:pt x="19" y="57"/>
                    </a:cubicBezTo>
                    <a:cubicBezTo>
                      <a:pt x="19" y="58"/>
                      <a:pt x="19" y="60"/>
                      <a:pt x="20" y="61"/>
                    </a:cubicBezTo>
                    <a:cubicBezTo>
                      <a:pt x="22" y="65"/>
                      <a:pt x="18" y="69"/>
                      <a:pt x="18" y="73"/>
                    </a:cubicBezTo>
                    <a:cubicBezTo>
                      <a:pt x="17" y="75"/>
                      <a:pt x="19" y="77"/>
                      <a:pt x="18" y="79"/>
                    </a:cubicBezTo>
                    <a:cubicBezTo>
                      <a:pt x="17" y="80"/>
                      <a:pt x="15" y="81"/>
                      <a:pt x="14" y="83"/>
                    </a:cubicBezTo>
                    <a:cubicBezTo>
                      <a:pt x="13" y="85"/>
                      <a:pt x="17" y="93"/>
                      <a:pt x="15" y="94"/>
                    </a:cubicBezTo>
                    <a:cubicBezTo>
                      <a:pt x="11" y="96"/>
                      <a:pt x="12" y="101"/>
                      <a:pt x="11" y="105"/>
                    </a:cubicBezTo>
                    <a:cubicBezTo>
                      <a:pt x="9" y="108"/>
                      <a:pt x="10" y="113"/>
                      <a:pt x="10" y="117"/>
                    </a:cubicBezTo>
                    <a:cubicBezTo>
                      <a:pt x="10" y="120"/>
                      <a:pt x="10" y="123"/>
                      <a:pt x="10" y="126"/>
                    </a:cubicBezTo>
                    <a:cubicBezTo>
                      <a:pt x="10" y="127"/>
                      <a:pt x="15" y="130"/>
                      <a:pt x="13" y="130"/>
                    </a:cubicBezTo>
                    <a:cubicBezTo>
                      <a:pt x="13" y="130"/>
                      <a:pt x="9" y="131"/>
                      <a:pt x="11" y="132"/>
                    </a:cubicBezTo>
                    <a:cubicBezTo>
                      <a:pt x="13" y="132"/>
                      <a:pt x="13" y="133"/>
                      <a:pt x="12" y="135"/>
                    </a:cubicBezTo>
                    <a:cubicBezTo>
                      <a:pt x="11" y="137"/>
                      <a:pt x="11" y="139"/>
                      <a:pt x="11" y="142"/>
                    </a:cubicBezTo>
                    <a:cubicBezTo>
                      <a:pt x="11" y="144"/>
                      <a:pt x="9" y="145"/>
                      <a:pt x="8" y="147"/>
                    </a:cubicBezTo>
                    <a:cubicBezTo>
                      <a:pt x="7" y="148"/>
                      <a:pt x="8" y="150"/>
                      <a:pt x="8" y="152"/>
                    </a:cubicBezTo>
                    <a:cubicBezTo>
                      <a:pt x="8" y="153"/>
                      <a:pt x="6" y="156"/>
                      <a:pt x="5" y="156"/>
                    </a:cubicBezTo>
                    <a:cubicBezTo>
                      <a:pt x="0" y="158"/>
                      <a:pt x="3" y="164"/>
                      <a:pt x="4" y="167"/>
                    </a:cubicBezTo>
                    <a:cubicBezTo>
                      <a:pt x="5" y="169"/>
                      <a:pt x="8" y="166"/>
                      <a:pt x="8" y="170"/>
                    </a:cubicBezTo>
                    <a:cubicBezTo>
                      <a:pt x="8" y="171"/>
                      <a:pt x="7" y="174"/>
                      <a:pt x="9" y="175"/>
                    </a:cubicBezTo>
                    <a:cubicBezTo>
                      <a:pt x="10" y="176"/>
                      <a:pt x="11" y="176"/>
                      <a:pt x="13" y="176"/>
                    </a:cubicBezTo>
                    <a:cubicBezTo>
                      <a:pt x="15" y="177"/>
                      <a:pt x="18" y="177"/>
                      <a:pt x="20" y="177"/>
                    </a:cubicBezTo>
                    <a:cubicBezTo>
                      <a:pt x="21" y="177"/>
                      <a:pt x="22" y="177"/>
                      <a:pt x="23" y="178"/>
                    </a:cubicBezTo>
                    <a:cubicBezTo>
                      <a:pt x="23" y="177"/>
                      <a:pt x="24" y="177"/>
                      <a:pt x="25" y="177"/>
                    </a:cubicBezTo>
                    <a:cubicBezTo>
                      <a:pt x="25" y="178"/>
                      <a:pt x="27" y="179"/>
                      <a:pt x="27" y="179"/>
                    </a:cubicBezTo>
                    <a:cubicBezTo>
                      <a:pt x="28" y="179"/>
                      <a:pt x="26" y="176"/>
                      <a:pt x="26" y="175"/>
                    </a:cubicBezTo>
                    <a:cubicBezTo>
                      <a:pt x="24" y="173"/>
                      <a:pt x="24" y="171"/>
                      <a:pt x="24" y="169"/>
                    </a:cubicBezTo>
                    <a:cubicBezTo>
                      <a:pt x="24" y="167"/>
                      <a:pt x="24" y="166"/>
                      <a:pt x="27" y="164"/>
                    </a:cubicBezTo>
                    <a:cubicBezTo>
                      <a:pt x="29" y="163"/>
                      <a:pt x="25" y="163"/>
                      <a:pt x="25" y="163"/>
                    </a:cubicBezTo>
                    <a:cubicBezTo>
                      <a:pt x="25" y="163"/>
                      <a:pt x="27" y="162"/>
                      <a:pt x="26" y="162"/>
                    </a:cubicBezTo>
                    <a:cubicBezTo>
                      <a:pt x="27" y="162"/>
                      <a:pt x="27" y="163"/>
                      <a:pt x="28" y="163"/>
                    </a:cubicBezTo>
                    <a:cubicBezTo>
                      <a:pt x="29" y="164"/>
                      <a:pt x="30" y="163"/>
                      <a:pt x="31" y="163"/>
                    </a:cubicBezTo>
                    <a:cubicBezTo>
                      <a:pt x="32" y="161"/>
                      <a:pt x="31" y="159"/>
                      <a:pt x="31" y="157"/>
                    </a:cubicBezTo>
                    <a:cubicBezTo>
                      <a:pt x="32" y="155"/>
                      <a:pt x="34" y="154"/>
                      <a:pt x="37" y="153"/>
                    </a:cubicBezTo>
                    <a:cubicBezTo>
                      <a:pt x="38" y="152"/>
                      <a:pt x="39" y="152"/>
                      <a:pt x="40" y="151"/>
                    </a:cubicBezTo>
                    <a:cubicBezTo>
                      <a:pt x="41" y="150"/>
                      <a:pt x="39" y="149"/>
                      <a:pt x="39" y="149"/>
                    </a:cubicBezTo>
                    <a:cubicBezTo>
                      <a:pt x="39" y="148"/>
                      <a:pt x="42" y="147"/>
                      <a:pt x="41" y="145"/>
                    </a:cubicBezTo>
                    <a:cubicBezTo>
                      <a:pt x="40" y="143"/>
                      <a:pt x="36" y="145"/>
                      <a:pt x="35" y="143"/>
                    </a:cubicBezTo>
                    <a:cubicBezTo>
                      <a:pt x="34" y="142"/>
                      <a:pt x="33" y="142"/>
                      <a:pt x="32" y="140"/>
                    </a:cubicBezTo>
                    <a:cubicBezTo>
                      <a:pt x="31" y="138"/>
                      <a:pt x="33" y="135"/>
                      <a:pt x="34" y="134"/>
                    </a:cubicBezTo>
                    <a:cubicBezTo>
                      <a:pt x="36" y="133"/>
                      <a:pt x="37" y="131"/>
                      <a:pt x="39" y="131"/>
                    </a:cubicBezTo>
                    <a:cubicBezTo>
                      <a:pt x="41" y="130"/>
                      <a:pt x="41" y="132"/>
                      <a:pt x="42" y="129"/>
                    </a:cubicBezTo>
                    <a:cubicBezTo>
                      <a:pt x="42" y="127"/>
                      <a:pt x="44" y="126"/>
                      <a:pt x="43" y="124"/>
                    </a:cubicBezTo>
                    <a:cubicBezTo>
                      <a:pt x="42" y="121"/>
                      <a:pt x="47" y="121"/>
                      <a:pt x="48" y="119"/>
                    </a:cubicBezTo>
                    <a:cubicBezTo>
                      <a:pt x="48" y="119"/>
                      <a:pt x="43" y="115"/>
                      <a:pt x="48" y="116"/>
                    </a:cubicBezTo>
                    <a:cubicBezTo>
                      <a:pt x="49" y="117"/>
                      <a:pt x="49" y="118"/>
                      <a:pt x="50" y="118"/>
                    </a:cubicBezTo>
                    <a:cubicBezTo>
                      <a:pt x="52" y="118"/>
                      <a:pt x="52" y="115"/>
                      <a:pt x="51" y="114"/>
                    </a:cubicBezTo>
                    <a:cubicBezTo>
                      <a:pt x="51" y="113"/>
                      <a:pt x="49" y="115"/>
                      <a:pt x="49" y="115"/>
                    </a:cubicBezTo>
                    <a:cubicBezTo>
                      <a:pt x="47" y="115"/>
                      <a:pt x="45" y="114"/>
                      <a:pt x="45" y="113"/>
                    </a:cubicBezTo>
                    <a:cubicBezTo>
                      <a:pt x="45" y="112"/>
                      <a:pt x="43" y="105"/>
                      <a:pt x="45" y="105"/>
                    </a:cubicBezTo>
                    <a:cubicBezTo>
                      <a:pt x="48" y="106"/>
                      <a:pt x="50" y="108"/>
                      <a:pt x="54" y="108"/>
                    </a:cubicBezTo>
                    <a:cubicBezTo>
                      <a:pt x="55" y="108"/>
                      <a:pt x="56" y="107"/>
                      <a:pt x="57" y="107"/>
                    </a:cubicBezTo>
                    <a:cubicBezTo>
                      <a:pt x="59" y="105"/>
                      <a:pt x="57" y="104"/>
                      <a:pt x="58" y="102"/>
                    </a:cubicBezTo>
                    <a:cubicBezTo>
                      <a:pt x="58" y="101"/>
                      <a:pt x="59" y="100"/>
                      <a:pt x="59" y="100"/>
                    </a:cubicBezTo>
                    <a:cubicBezTo>
                      <a:pt x="60" y="98"/>
                      <a:pt x="59" y="98"/>
                      <a:pt x="59" y="97"/>
                    </a:cubicBezTo>
                    <a:cubicBezTo>
                      <a:pt x="58" y="96"/>
                      <a:pt x="58" y="94"/>
                      <a:pt x="59" y="94"/>
                    </a:cubicBezTo>
                    <a:cubicBezTo>
                      <a:pt x="61" y="94"/>
                      <a:pt x="60" y="96"/>
                      <a:pt x="60" y="96"/>
                    </a:cubicBezTo>
                    <a:cubicBezTo>
                      <a:pt x="59" y="95"/>
                      <a:pt x="65" y="95"/>
                      <a:pt x="65" y="95"/>
                    </a:cubicBezTo>
                    <a:cubicBezTo>
                      <a:pt x="69" y="95"/>
                      <a:pt x="72" y="93"/>
                      <a:pt x="76" y="93"/>
                    </a:cubicBezTo>
                    <a:cubicBezTo>
                      <a:pt x="77" y="92"/>
                      <a:pt x="80" y="91"/>
                      <a:pt x="82" y="90"/>
                    </a:cubicBezTo>
                    <a:cubicBezTo>
                      <a:pt x="83" y="89"/>
                      <a:pt x="83" y="88"/>
                      <a:pt x="84" y="87"/>
                    </a:cubicBezTo>
                    <a:cubicBezTo>
                      <a:pt x="85" y="86"/>
                      <a:pt x="86" y="85"/>
                      <a:pt x="87" y="83"/>
                    </a:cubicBezTo>
                    <a:cubicBezTo>
                      <a:pt x="87" y="80"/>
                      <a:pt x="85" y="80"/>
                      <a:pt x="83" y="78"/>
                    </a:cubicBezTo>
                    <a:cubicBezTo>
                      <a:pt x="82" y="76"/>
                      <a:pt x="85" y="75"/>
                      <a:pt x="83" y="73"/>
                    </a:cubicBezTo>
                    <a:cubicBezTo>
                      <a:pt x="82" y="72"/>
                      <a:pt x="78" y="71"/>
                      <a:pt x="78" y="69"/>
                    </a:cubicBezTo>
                    <a:cubicBezTo>
                      <a:pt x="78" y="69"/>
                      <a:pt x="78" y="68"/>
                      <a:pt x="79" y="68"/>
                    </a:cubicBezTo>
                    <a:cubicBezTo>
                      <a:pt x="79" y="67"/>
                      <a:pt x="78" y="67"/>
                      <a:pt x="78" y="66"/>
                    </a:cubicBezTo>
                    <a:cubicBezTo>
                      <a:pt x="78" y="65"/>
                      <a:pt x="77" y="63"/>
                      <a:pt x="78" y="62"/>
                    </a:cubicBezTo>
                    <a:cubicBezTo>
                      <a:pt x="79" y="61"/>
                      <a:pt x="77" y="63"/>
                      <a:pt x="78" y="6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6" name="Freeform 631">
                <a:extLst>
                  <a:ext uri="{FF2B5EF4-FFF2-40B4-BE49-F238E27FC236}">
                    <a16:creationId xmlns:a16="http://schemas.microsoft.com/office/drawing/2014/main" id="{8929CD83-CEDE-614F-B745-FA04917BF9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0091" y="7403805"/>
                <a:ext cx="223040" cy="261837"/>
              </a:xfrm>
              <a:custGeom>
                <a:avLst/>
                <a:gdLst>
                  <a:gd name="T0" fmla="*/ 15 w 22"/>
                  <a:gd name="T1" fmla="*/ 23 h 24"/>
                  <a:gd name="T2" fmla="*/ 19 w 22"/>
                  <a:gd name="T3" fmla="*/ 24 h 24"/>
                  <a:gd name="T4" fmla="*/ 19 w 22"/>
                  <a:gd name="T5" fmla="*/ 17 h 24"/>
                  <a:gd name="T6" fmla="*/ 20 w 22"/>
                  <a:gd name="T7" fmla="*/ 10 h 24"/>
                  <a:gd name="T8" fmla="*/ 21 w 22"/>
                  <a:gd name="T9" fmla="*/ 7 h 24"/>
                  <a:gd name="T10" fmla="*/ 22 w 22"/>
                  <a:gd name="T11" fmla="*/ 3 h 24"/>
                  <a:gd name="T12" fmla="*/ 17 w 22"/>
                  <a:gd name="T13" fmla="*/ 4 h 24"/>
                  <a:gd name="T14" fmla="*/ 12 w 22"/>
                  <a:gd name="T15" fmla="*/ 5 h 24"/>
                  <a:gd name="T16" fmla="*/ 9 w 22"/>
                  <a:gd name="T17" fmla="*/ 8 h 24"/>
                  <a:gd name="T18" fmla="*/ 4 w 22"/>
                  <a:gd name="T19" fmla="*/ 9 h 24"/>
                  <a:gd name="T20" fmla="*/ 3 w 22"/>
                  <a:gd name="T21" fmla="*/ 12 h 24"/>
                  <a:gd name="T22" fmla="*/ 0 w 22"/>
                  <a:gd name="T23" fmla="*/ 13 h 24"/>
                  <a:gd name="T24" fmla="*/ 6 w 22"/>
                  <a:gd name="T25" fmla="*/ 19 h 24"/>
                  <a:gd name="T26" fmla="*/ 11 w 22"/>
                  <a:gd name="T27" fmla="*/ 22 h 24"/>
                  <a:gd name="T28" fmla="*/ 15 w 22"/>
                  <a:gd name="T29" fmla="*/ 23 h 24"/>
                  <a:gd name="T30" fmla="*/ 15 w 22"/>
                  <a:gd name="T3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24">
                    <a:moveTo>
                      <a:pt x="15" y="23"/>
                    </a:moveTo>
                    <a:cubicBezTo>
                      <a:pt x="16" y="24"/>
                      <a:pt x="17" y="24"/>
                      <a:pt x="19" y="24"/>
                    </a:cubicBezTo>
                    <a:cubicBezTo>
                      <a:pt x="17" y="21"/>
                      <a:pt x="19" y="20"/>
                      <a:pt x="19" y="17"/>
                    </a:cubicBezTo>
                    <a:cubicBezTo>
                      <a:pt x="19" y="15"/>
                      <a:pt x="20" y="12"/>
                      <a:pt x="20" y="10"/>
                    </a:cubicBezTo>
                    <a:cubicBezTo>
                      <a:pt x="20" y="9"/>
                      <a:pt x="21" y="8"/>
                      <a:pt x="21" y="7"/>
                    </a:cubicBezTo>
                    <a:cubicBezTo>
                      <a:pt x="22" y="6"/>
                      <a:pt x="21" y="5"/>
                      <a:pt x="22" y="3"/>
                    </a:cubicBezTo>
                    <a:cubicBezTo>
                      <a:pt x="22" y="0"/>
                      <a:pt x="18" y="4"/>
                      <a:pt x="17" y="4"/>
                    </a:cubicBezTo>
                    <a:cubicBezTo>
                      <a:pt x="15" y="4"/>
                      <a:pt x="14" y="3"/>
                      <a:pt x="12" y="5"/>
                    </a:cubicBezTo>
                    <a:cubicBezTo>
                      <a:pt x="12" y="5"/>
                      <a:pt x="10" y="9"/>
                      <a:pt x="9" y="8"/>
                    </a:cubicBezTo>
                    <a:cubicBezTo>
                      <a:pt x="7" y="8"/>
                      <a:pt x="6" y="8"/>
                      <a:pt x="4" y="9"/>
                    </a:cubicBezTo>
                    <a:cubicBezTo>
                      <a:pt x="4" y="10"/>
                      <a:pt x="4" y="12"/>
                      <a:pt x="3" y="12"/>
                    </a:cubicBezTo>
                    <a:cubicBezTo>
                      <a:pt x="3" y="13"/>
                      <a:pt x="1" y="13"/>
                      <a:pt x="0" y="13"/>
                    </a:cubicBezTo>
                    <a:cubicBezTo>
                      <a:pt x="2" y="15"/>
                      <a:pt x="4" y="18"/>
                      <a:pt x="6" y="19"/>
                    </a:cubicBezTo>
                    <a:cubicBezTo>
                      <a:pt x="7" y="21"/>
                      <a:pt x="9" y="22"/>
                      <a:pt x="11" y="22"/>
                    </a:cubicBezTo>
                    <a:cubicBezTo>
                      <a:pt x="12" y="22"/>
                      <a:pt x="14" y="22"/>
                      <a:pt x="15" y="23"/>
                    </a:cubicBezTo>
                    <a:cubicBezTo>
                      <a:pt x="16" y="23"/>
                      <a:pt x="15" y="22"/>
                      <a:pt x="15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7" name="Freeform 632">
                <a:extLst>
                  <a:ext uri="{FF2B5EF4-FFF2-40B4-BE49-F238E27FC236}">
                    <a16:creationId xmlns:a16="http://schemas.microsoft.com/office/drawing/2014/main" id="{41BF3AB4-7379-BA48-9126-F89293DBF2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793" y="7643512"/>
                <a:ext cx="174248" cy="162265"/>
              </a:xfrm>
              <a:custGeom>
                <a:avLst/>
                <a:gdLst>
                  <a:gd name="T0" fmla="*/ 16 w 17"/>
                  <a:gd name="T1" fmla="*/ 10 h 15"/>
                  <a:gd name="T2" fmla="*/ 17 w 17"/>
                  <a:gd name="T3" fmla="*/ 8 h 15"/>
                  <a:gd name="T4" fmla="*/ 15 w 17"/>
                  <a:gd name="T5" fmla="*/ 6 h 15"/>
                  <a:gd name="T6" fmla="*/ 12 w 17"/>
                  <a:gd name="T7" fmla="*/ 2 h 15"/>
                  <a:gd name="T8" fmla="*/ 8 w 17"/>
                  <a:gd name="T9" fmla="*/ 1 h 15"/>
                  <a:gd name="T10" fmla="*/ 3 w 17"/>
                  <a:gd name="T11" fmla="*/ 0 h 15"/>
                  <a:gd name="T12" fmla="*/ 3 w 17"/>
                  <a:gd name="T13" fmla="*/ 6 h 15"/>
                  <a:gd name="T14" fmla="*/ 6 w 17"/>
                  <a:gd name="T15" fmla="*/ 7 h 15"/>
                  <a:gd name="T16" fmla="*/ 4 w 17"/>
                  <a:gd name="T17" fmla="*/ 5 h 15"/>
                  <a:gd name="T18" fmla="*/ 7 w 17"/>
                  <a:gd name="T19" fmla="*/ 7 h 15"/>
                  <a:gd name="T20" fmla="*/ 11 w 17"/>
                  <a:gd name="T21" fmla="*/ 10 h 15"/>
                  <a:gd name="T22" fmla="*/ 14 w 17"/>
                  <a:gd name="T23" fmla="*/ 14 h 15"/>
                  <a:gd name="T24" fmla="*/ 16 w 17"/>
                  <a:gd name="T25" fmla="*/ 10 h 15"/>
                  <a:gd name="T26" fmla="*/ 16 w 17"/>
                  <a:gd name="T27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15">
                    <a:moveTo>
                      <a:pt x="16" y="10"/>
                    </a:moveTo>
                    <a:cubicBezTo>
                      <a:pt x="16" y="9"/>
                      <a:pt x="16" y="8"/>
                      <a:pt x="17" y="8"/>
                    </a:cubicBezTo>
                    <a:cubicBezTo>
                      <a:pt x="16" y="7"/>
                      <a:pt x="16" y="6"/>
                      <a:pt x="15" y="6"/>
                    </a:cubicBezTo>
                    <a:cubicBezTo>
                      <a:pt x="14" y="5"/>
                      <a:pt x="13" y="2"/>
                      <a:pt x="12" y="2"/>
                    </a:cubicBezTo>
                    <a:cubicBezTo>
                      <a:pt x="10" y="2"/>
                      <a:pt x="9" y="2"/>
                      <a:pt x="8" y="1"/>
                    </a:cubicBezTo>
                    <a:cubicBezTo>
                      <a:pt x="7" y="0"/>
                      <a:pt x="4" y="0"/>
                      <a:pt x="3" y="0"/>
                    </a:cubicBezTo>
                    <a:cubicBezTo>
                      <a:pt x="4" y="1"/>
                      <a:pt x="0" y="6"/>
                      <a:pt x="3" y="6"/>
                    </a:cubicBezTo>
                    <a:cubicBezTo>
                      <a:pt x="4" y="6"/>
                      <a:pt x="4" y="8"/>
                      <a:pt x="6" y="7"/>
                    </a:cubicBezTo>
                    <a:cubicBezTo>
                      <a:pt x="7" y="6"/>
                      <a:pt x="4" y="5"/>
                      <a:pt x="4" y="5"/>
                    </a:cubicBezTo>
                    <a:cubicBezTo>
                      <a:pt x="5" y="5"/>
                      <a:pt x="7" y="6"/>
                      <a:pt x="7" y="7"/>
                    </a:cubicBezTo>
                    <a:cubicBezTo>
                      <a:pt x="8" y="9"/>
                      <a:pt x="10" y="8"/>
                      <a:pt x="11" y="10"/>
                    </a:cubicBezTo>
                    <a:cubicBezTo>
                      <a:pt x="12" y="11"/>
                      <a:pt x="12" y="13"/>
                      <a:pt x="14" y="14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6" y="11"/>
                      <a:pt x="1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8" name="Freeform 633">
                <a:extLst>
                  <a:ext uri="{FF2B5EF4-FFF2-40B4-BE49-F238E27FC236}">
                    <a16:creationId xmlns:a16="http://schemas.microsoft.com/office/drawing/2014/main" id="{71CC4D1A-3763-1B47-880B-B55812C67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4632" y="7459121"/>
                <a:ext cx="115005" cy="95888"/>
              </a:xfrm>
              <a:custGeom>
                <a:avLst/>
                <a:gdLst>
                  <a:gd name="T0" fmla="*/ 4 w 11"/>
                  <a:gd name="T1" fmla="*/ 1 h 9"/>
                  <a:gd name="T2" fmla="*/ 4 w 11"/>
                  <a:gd name="T3" fmla="*/ 0 h 9"/>
                  <a:gd name="T4" fmla="*/ 0 w 11"/>
                  <a:gd name="T5" fmla="*/ 4 h 9"/>
                  <a:gd name="T6" fmla="*/ 11 w 11"/>
                  <a:gd name="T7" fmla="*/ 5 h 9"/>
                  <a:gd name="T8" fmla="*/ 4 w 11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4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3"/>
                      <a:pt x="0" y="4"/>
                    </a:cubicBezTo>
                    <a:cubicBezTo>
                      <a:pt x="2" y="5"/>
                      <a:pt x="11" y="9"/>
                      <a:pt x="11" y="5"/>
                    </a:cubicBezTo>
                    <a:cubicBezTo>
                      <a:pt x="11" y="2"/>
                      <a:pt x="6" y="3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59" name="Freeform 634">
                <a:extLst>
                  <a:ext uri="{FF2B5EF4-FFF2-40B4-BE49-F238E27FC236}">
                    <a16:creationId xmlns:a16="http://schemas.microsoft.com/office/drawing/2014/main" id="{EA9BEF62-24B6-FB41-A6B9-234627F079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52658" y="7263669"/>
                <a:ext cx="205617" cy="250772"/>
              </a:xfrm>
              <a:custGeom>
                <a:avLst/>
                <a:gdLst>
                  <a:gd name="T0" fmla="*/ 16 w 20"/>
                  <a:gd name="T1" fmla="*/ 16 h 23"/>
                  <a:gd name="T2" fmla="*/ 20 w 20"/>
                  <a:gd name="T3" fmla="*/ 12 h 23"/>
                  <a:gd name="T4" fmla="*/ 16 w 20"/>
                  <a:gd name="T5" fmla="*/ 8 h 23"/>
                  <a:gd name="T6" fmla="*/ 16 w 20"/>
                  <a:gd name="T7" fmla="*/ 1 h 23"/>
                  <a:gd name="T8" fmla="*/ 8 w 20"/>
                  <a:gd name="T9" fmla="*/ 1 h 23"/>
                  <a:gd name="T10" fmla="*/ 7 w 20"/>
                  <a:gd name="T11" fmla="*/ 6 h 23"/>
                  <a:gd name="T12" fmla="*/ 8 w 20"/>
                  <a:gd name="T13" fmla="*/ 10 h 23"/>
                  <a:gd name="T14" fmla="*/ 4 w 20"/>
                  <a:gd name="T15" fmla="*/ 10 h 23"/>
                  <a:gd name="T16" fmla="*/ 2 w 20"/>
                  <a:gd name="T17" fmla="*/ 15 h 23"/>
                  <a:gd name="T18" fmla="*/ 12 w 20"/>
                  <a:gd name="T19" fmla="*/ 21 h 23"/>
                  <a:gd name="T20" fmla="*/ 16 w 20"/>
                  <a:gd name="T21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" h="23">
                    <a:moveTo>
                      <a:pt x="16" y="16"/>
                    </a:moveTo>
                    <a:cubicBezTo>
                      <a:pt x="16" y="14"/>
                      <a:pt x="19" y="13"/>
                      <a:pt x="20" y="12"/>
                    </a:cubicBezTo>
                    <a:cubicBezTo>
                      <a:pt x="17" y="11"/>
                      <a:pt x="16" y="11"/>
                      <a:pt x="16" y="8"/>
                    </a:cubicBezTo>
                    <a:cubicBezTo>
                      <a:pt x="16" y="7"/>
                      <a:pt x="17" y="2"/>
                      <a:pt x="16" y="1"/>
                    </a:cubicBezTo>
                    <a:cubicBezTo>
                      <a:pt x="15" y="0"/>
                      <a:pt x="10" y="1"/>
                      <a:pt x="8" y="1"/>
                    </a:cubicBezTo>
                    <a:cubicBezTo>
                      <a:pt x="6" y="1"/>
                      <a:pt x="6" y="4"/>
                      <a:pt x="7" y="6"/>
                    </a:cubicBezTo>
                    <a:cubicBezTo>
                      <a:pt x="8" y="7"/>
                      <a:pt x="12" y="10"/>
                      <a:pt x="8" y="10"/>
                    </a:cubicBezTo>
                    <a:cubicBezTo>
                      <a:pt x="7" y="10"/>
                      <a:pt x="5" y="10"/>
                      <a:pt x="4" y="10"/>
                    </a:cubicBezTo>
                    <a:cubicBezTo>
                      <a:pt x="2" y="10"/>
                      <a:pt x="2" y="14"/>
                      <a:pt x="2" y="15"/>
                    </a:cubicBezTo>
                    <a:cubicBezTo>
                      <a:pt x="0" y="21"/>
                      <a:pt x="8" y="20"/>
                      <a:pt x="12" y="21"/>
                    </a:cubicBezTo>
                    <a:cubicBezTo>
                      <a:pt x="13" y="23"/>
                      <a:pt x="16" y="17"/>
                      <a:pt x="1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0" name="Freeform 635">
                <a:extLst>
                  <a:ext uri="{FF2B5EF4-FFF2-40B4-BE49-F238E27FC236}">
                    <a16:creationId xmlns:a16="http://schemas.microsoft.com/office/drawing/2014/main" id="{8CAC9F9D-987D-9444-9FC7-1B49648B8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8526" y="6408083"/>
                <a:ext cx="1529904" cy="1039977"/>
              </a:xfrm>
              <a:custGeom>
                <a:avLst/>
                <a:gdLst>
                  <a:gd name="T0" fmla="*/ 132 w 150"/>
                  <a:gd name="T1" fmla="*/ 88 h 96"/>
                  <a:gd name="T2" fmla="*/ 130 w 150"/>
                  <a:gd name="T3" fmla="*/ 80 h 96"/>
                  <a:gd name="T4" fmla="*/ 144 w 150"/>
                  <a:gd name="T5" fmla="*/ 78 h 96"/>
                  <a:gd name="T6" fmla="*/ 146 w 150"/>
                  <a:gd name="T7" fmla="*/ 68 h 96"/>
                  <a:gd name="T8" fmla="*/ 146 w 150"/>
                  <a:gd name="T9" fmla="*/ 61 h 96"/>
                  <a:gd name="T10" fmla="*/ 132 w 150"/>
                  <a:gd name="T11" fmla="*/ 64 h 96"/>
                  <a:gd name="T12" fmla="*/ 126 w 150"/>
                  <a:gd name="T13" fmla="*/ 76 h 96"/>
                  <a:gd name="T14" fmla="*/ 110 w 150"/>
                  <a:gd name="T15" fmla="*/ 76 h 96"/>
                  <a:gd name="T16" fmla="*/ 102 w 150"/>
                  <a:gd name="T17" fmla="*/ 69 h 96"/>
                  <a:gd name="T18" fmla="*/ 96 w 150"/>
                  <a:gd name="T19" fmla="*/ 51 h 96"/>
                  <a:gd name="T20" fmla="*/ 98 w 150"/>
                  <a:gd name="T21" fmla="*/ 38 h 96"/>
                  <a:gd name="T22" fmla="*/ 90 w 150"/>
                  <a:gd name="T23" fmla="*/ 35 h 96"/>
                  <a:gd name="T24" fmla="*/ 82 w 150"/>
                  <a:gd name="T25" fmla="*/ 24 h 96"/>
                  <a:gd name="T26" fmla="*/ 75 w 150"/>
                  <a:gd name="T27" fmla="*/ 17 h 96"/>
                  <a:gd name="T28" fmla="*/ 68 w 150"/>
                  <a:gd name="T29" fmla="*/ 20 h 96"/>
                  <a:gd name="T30" fmla="*/ 59 w 150"/>
                  <a:gd name="T31" fmla="*/ 10 h 96"/>
                  <a:gd name="T32" fmla="*/ 45 w 150"/>
                  <a:gd name="T33" fmla="*/ 6 h 96"/>
                  <a:gd name="T34" fmla="*/ 29 w 150"/>
                  <a:gd name="T35" fmla="*/ 8 h 96"/>
                  <a:gd name="T36" fmla="*/ 13 w 150"/>
                  <a:gd name="T37" fmla="*/ 1 h 96"/>
                  <a:gd name="T38" fmla="*/ 7 w 150"/>
                  <a:gd name="T39" fmla="*/ 16 h 96"/>
                  <a:gd name="T40" fmla="*/ 15 w 150"/>
                  <a:gd name="T41" fmla="*/ 28 h 96"/>
                  <a:gd name="T42" fmla="*/ 15 w 150"/>
                  <a:gd name="T43" fmla="*/ 32 h 96"/>
                  <a:gd name="T44" fmla="*/ 25 w 150"/>
                  <a:gd name="T45" fmla="*/ 38 h 96"/>
                  <a:gd name="T46" fmla="*/ 26 w 150"/>
                  <a:gd name="T47" fmla="*/ 44 h 96"/>
                  <a:gd name="T48" fmla="*/ 36 w 150"/>
                  <a:gd name="T49" fmla="*/ 53 h 96"/>
                  <a:gd name="T50" fmla="*/ 36 w 150"/>
                  <a:gd name="T51" fmla="*/ 47 h 96"/>
                  <a:gd name="T52" fmla="*/ 32 w 150"/>
                  <a:gd name="T53" fmla="*/ 42 h 96"/>
                  <a:gd name="T54" fmla="*/ 26 w 150"/>
                  <a:gd name="T55" fmla="*/ 32 h 96"/>
                  <a:gd name="T56" fmla="*/ 20 w 150"/>
                  <a:gd name="T57" fmla="*/ 23 h 96"/>
                  <a:gd name="T58" fmla="*/ 13 w 150"/>
                  <a:gd name="T59" fmla="*/ 16 h 96"/>
                  <a:gd name="T60" fmla="*/ 11 w 150"/>
                  <a:gd name="T61" fmla="*/ 5 h 96"/>
                  <a:gd name="T62" fmla="*/ 15 w 150"/>
                  <a:gd name="T63" fmla="*/ 7 h 96"/>
                  <a:gd name="T64" fmla="*/ 20 w 150"/>
                  <a:gd name="T65" fmla="*/ 9 h 96"/>
                  <a:gd name="T66" fmla="*/ 23 w 150"/>
                  <a:gd name="T67" fmla="*/ 19 h 96"/>
                  <a:gd name="T68" fmla="*/ 23 w 150"/>
                  <a:gd name="T69" fmla="*/ 20 h 96"/>
                  <a:gd name="T70" fmla="*/ 32 w 150"/>
                  <a:gd name="T71" fmla="*/ 27 h 96"/>
                  <a:gd name="T72" fmla="*/ 36 w 150"/>
                  <a:gd name="T73" fmla="*/ 33 h 96"/>
                  <a:gd name="T74" fmla="*/ 38 w 150"/>
                  <a:gd name="T75" fmla="*/ 38 h 96"/>
                  <a:gd name="T76" fmla="*/ 46 w 150"/>
                  <a:gd name="T77" fmla="*/ 45 h 96"/>
                  <a:gd name="T78" fmla="*/ 54 w 150"/>
                  <a:gd name="T79" fmla="*/ 53 h 96"/>
                  <a:gd name="T80" fmla="*/ 56 w 150"/>
                  <a:gd name="T81" fmla="*/ 59 h 96"/>
                  <a:gd name="T82" fmla="*/ 58 w 150"/>
                  <a:gd name="T83" fmla="*/ 65 h 96"/>
                  <a:gd name="T84" fmla="*/ 60 w 150"/>
                  <a:gd name="T85" fmla="*/ 72 h 96"/>
                  <a:gd name="T86" fmla="*/ 68 w 150"/>
                  <a:gd name="T87" fmla="*/ 77 h 96"/>
                  <a:gd name="T88" fmla="*/ 89 w 150"/>
                  <a:gd name="T89" fmla="*/ 86 h 96"/>
                  <a:gd name="T90" fmla="*/ 113 w 150"/>
                  <a:gd name="T91" fmla="*/ 88 h 96"/>
                  <a:gd name="T92" fmla="*/ 126 w 150"/>
                  <a:gd name="T93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0" h="96">
                    <a:moveTo>
                      <a:pt x="126" y="89"/>
                    </a:moveTo>
                    <a:cubicBezTo>
                      <a:pt x="127" y="89"/>
                      <a:pt x="134" y="90"/>
                      <a:pt x="132" y="88"/>
                    </a:cubicBezTo>
                    <a:cubicBezTo>
                      <a:pt x="131" y="86"/>
                      <a:pt x="129" y="85"/>
                      <a:pt x="128" y="83"/>
                    </a:cubicBezTo>
                    <a:cubicBezTo>
                      <a:pt x="128" y="83"/>
                      <a:pt x="129" y="80"/>
                      <a:pt x="130" y="80"/>
                    </a:cubicBezTo>
                    <a:cubicBezTo>
                      <a:pt x="131" y="79"/>
                      <a:pt x="136" y="80"/>
                      <a:pt x="138" y="80"/>
                    </a:cubicBezTo>
                    <a:cubicBezTo>
                      <a:pt x="141" y="80"/>
                      <a:pt x="140" y="75"/>
                      <a:pt x="144" y="78"/>
                    </a:cubicBezTo>
                    <a:cubicBezTo>
                      <a:pt x="145" y="76"/>
                      <a:pt x="146" y="75"/>
                      <a:pt x="146" y="73"/>
                    </a:cubicBezTo>
                    <a:cubicBezTo>
                      <a:pt x="146" y="71"/>
                      <a:pt x="145" y="69"/>
                      <a:pt x="146" y="68"/>
                    </a:cubicBezTo>
                    <a:cubicBezTo>
                      <a:pt x="147" y="66"/>
                      <a:pt x="150" y="64"/>
                      <a:pt x="150" y="63"/>
                    </a:cubicBezTo>
                    <a:cubicBezTo>
                      <a:pt x="149" y="61"/>
                      <a:pt x="148" y="61"/>
                      <a:pt x="146" y="61"/>
                    </a:cubicBezTo>
                    <a:cubicBezTo>
                      <a:pt x="143" y="61"/>
                      <a:pt x="139" y="61"/>
                      <a:pt x="136" y="62"/>
                    </a:cubicBezTo>
                    <a:cubicBezTo>
                      <a:pt x="134" y="62"/>
                      <a:pt x="133" y="63"/>
                      <a:pt x="132" y="64"/>
                    </a:cubicBezTo>
                    <a:cubicBezTo>
                      <a:pt x="131" y="66"/>
                      <a:pt x="132" y="68"/>
                      <a:pt x="131" y="70"/>
                    </a:cubicBezTo>
                    <a:cubicBezTo>
                      <a:pt x="131" y="71"/>
                      <a:pt x="126" y="76"/>
                      <a:pt x="126" y="76"/>
                    </a:cubicBezTo>
                    <a:cubicBezTo>
                      <a:pt x="122" y="75"/>
                      <a:pt x="118" y="76"/>
                      <a:pt x="114" y="78"/>
                    </a:cubicBezTo>
                    <a:cubicBezTo>
                      <a:pt x="112" y="78"/>
                      <a:pt x="111" y="77"/>
                      <a:pt x="110" y="76"/>
                    </a:cubicBezTo>
                    <a:cubicBezTo>
                      <a:pt x="109" y="75"/>
                      <a:pt x="107" y="75"/>
                      <a:pt x="105" y="74"/>
                    </a:cubicBezTo>
                    <a:cubicBezTo>
                      <a:pt x="103" y="74"/>
                      <a:pt x="103" y="71"/>
                      <a:pt x="102" y="69"/>
                    </a:cubicBezTo>
                    <a:cubicBezTo>
                      <a:pt x="101" y="67"/>
                      <a:pt x="99" y="66"/>
                      <a:pt x="98" y="64"/>
                    </a:cubicBezTo>
                    <a:cubicBezTo>
                      <a:pt x="97" y="60"/>
                      <a:pt x="95" y="55"/>
                      <a:pt x="96" y="51"/>
                    </a:cubicBezTo>
                    <a:cubicBezTo>
                      <a:pt x="96" y="48"/>
                      <a:pt x="95" y="44"/>
                      <a:pt x="97" y="41"/>
                    </a:cubicBezTo>
                    <a:cubicBezTo>
                      <a:pt x="98" y="40"/>
                      <a:pt x="98" y="39"/>
                      <a:pt x="98" y="38"/>
                    </a:cubicBezTo>
                    <a:cubicBezTo>
                      <a:pt x="99" y="36"/>
                      <a:pt x="97" y="37"/>
                      <a:pt x="96" y="36"/>
                    </a:cubicBezTo>
                    <a:cubicBezTo>
                      <a:pt x="94" y="36"/>
                      <a:pt x="92" y="35"/>
                      <a:pt x="90" y="35"/>
                    </a:cubicBezTo>
                    <a:cubicBezTo>
                      <a:pt x="89" y="34"/>
                      <a:pt x="87" y="32"/>
                      <a:pt x="87" y="30"/>
                    </a:cubicBezTo>
                    <a:cubicBezTo>
                      <a:pt x="87" y="27"/>
                      <a:pt x="84" y="26"/>
                      <a:pt x="82" y="24"/>
                    </a:cubicBezTo>
                    <a:cubicBezTo>
                      <a:pt x="81" y="22"/>
                      <a:pt x="81" y="20"/>
                      <a:pt x="80" y="18"/>
                    </a:cubicBezTo>
                    <a:cubicBezTo>
                      <a:pt x="79" y="17"/>
                      <a:pt x="77" y="17"/>
                      <a:pt x="75" y="17"/>
                    </a:cubicBezTo>
                    <a:cubicBezTo>
                      <a:pt x="74" y="16"/>
                      <a:pt x="72" y="16"/>
                      <a:pt x="71" y="17"/>
                    </a:cubicBezTo>
                    <a:cubicBezTo>
                      <a:pt x="71" y="18"/>
                      <a:pt x="70" y="20"/>
                      <a:pt x="68" y="20"/>
                    </a:cubicBezTo>
                    <a:cubicBezTo>
                      <a:pt x="66" y="20"/>
                      <a:pt x="63" y="18"/>
                      <a:pt x="62" y="16"/>
                    </a:cubicBezTo>
                    <a:cubicBezTo>
                      <a:pt x="61" y="13"/>
                      <a:pt x="61" y="12"/>
                      <a:pt x="59" y="10"/>
                    </a:cubicBezTo>
                    <a:cubicBezTo>
                      <a:pt x="57" y="9"/>
                      <a:pt x="54" y="6"/>
                      <a:pt x="52" y="6"/>
                    </a:cubicBezTo>
                    <a:cubicBezTo>
                      <a:pt x="51" y="5"/>
                      <a:pt x="45" y="5"/>
                      <a:pt x="45" y="6"/>
                    </a:cubicBezTo>
                    <a:cubicBezTo>
                      <a:pt x="43" y="9"/>
                      <a:pt x="42" y="8"/>
                      <a:pt x="39" y="8"/>
                    </a:cubicBezTo>
                    <a:cubicBezTo>
                      <a:pt x="35" y="8"/>
                      <a:pt x="32" y="8"/>
                      <a:pt x="29" y="8"/>
                    </a:cubicBezTo>
                    <a:cubicBezTo>
                      <a:pt x="28" y="8"/>
                      <a:pt x="25" y="6"/>
                      <a:pt x="23" y="5"/>
                    </a:cubicBezTo>
                    <a:cubicBezTo>
                      <a:pt x="20" y="4"/>
                      <a:pt x="17" y="3"/>
                      <a:pt x="13" y="1"/>
                    </a:cubicBezTo>
                    <a:cubicBezTo>
                      <a:pt x="9" y="0"/>
                      <a:pt x="4" y="1"/>
                      <a:pt x="0" y="2"/>
                    </a:cubicBezTo>
                    <a:cubicBezTo>
                      <a:pt x="1" y="7"/>
                      <a:pt x="5" y="11"/>
                      <a:pt x="7" y="16"/>
                    </a:cubicBezTo>
                    <a:cubicBezTo>
                      <a:pt x="8" y="18"/>
                      <a:pt x="11" y="20"/>
                      <a:pt x="13" y="21"/>
                    </a:cubicBezTo>
                    <a:cubicBezTo>
                      <a:pt x="14" y="23"/>
                      <a:pt x="16" y="26"/>
                      <a:pt x="15" y="28"/>
                    </a:cubicBezTo>
                    <a:cubicBezTo>
                      <a:pt x="15" y="28"/>
                      <a:pt x="8" y="26"/>
                      <a:pt x="12" y="29"/>
                    </a:cubicBezTo>
                    <a:cubicBezTo>
                      <a:pt x="13" y="30"/>
                      <a:pt x="14" y="31"/>
                      <a:pt x="15" y="32"/>
                    </a:cubicBezTo>
                    <a:cubicBezTo>
                      <a:pt x="17" y="32"/>
                      <a:pt x="18" y="32"/>
                      <a:pt x="19" y="33"/>
                    </a:cubicBezTo>
                    <a:cubicBezTo>
                      <a:pt x="21" y="34"/>
                      <a:pt x="23" y="36"/>
                      <a:pt x="25" y="38"/>
                    </a:cubicBezTo>
                    <a:cubicBezTo>
                      <a:pt x="26" y="39"/>
                      <a:pt x="25" y="41"/>
                      <a:pt x="24" y="42"/>
                    </a:cubicBezTo>
                    <a:cubicBezTo>
                      <a:pt x="23" y="43"/>
                      <a:pt x="25" y="44"/>
                      <a:pt x="26" y="44"/>
                    </a:cubicBezTo>
                    <a:cubicBezTo>
                      <a:pt x="29" y="46"/>
                      <a:pt x="31" y="48"/>
                      <a:pt x="33" y="50"/>
                    </a:cubicBezTo>
                    <a:cubicBezTo>
                      <a:pt x="34" y="51"/>
                      <a:pt x="35" y="53"/>
                      <a:pt x="36" y="53"/>
                    </a:cubicBezTo>
                    <a:cubicBezTo>
                      <a:pt x="37" y="53"/>
                      <a:pt x="38" y="51"/>
                      <a:pt x="37" y="50"/>
                    </a:cubicBezTo>
                    <a:cubicBezTo>
                      <a:pt x="37" y="49"/>
                      <a:pt x="36" y="48"/>
                      <a:pt x="36" y="47"/>
                    </a:cubicBezTo>
                    <a:cubicBezTo>
                      <a:pt x="35" y="46"/>
                      <a:pt x="33" y="47"/>
                      <a:pt x="32" y="46"/>
                    </a:cubicBezTo>
                    <a:cubicBezTo>
                      <a:pt x="30" y="44"/>
                      <a:pt x="32" y="44"/>
                      <a:pt x="32" y="42"/>
                    </a:cubicBezTo>
                    <a:cubicBezTo>
                      <a:pt x="32" y="42"/>
                      <a:pt x="30" y="40"/>
                      <a:pt x="30" y="39"/>
                    </a:cubicBezTo>
                    <a:cubicBezTo>
                      <a:pt x="28" y="37"/>
                      <a:pt x="28" y="34"/>
                      <a:pt x="26" y="32"/>
                    </a:cubicBezTo>
                    <a:cubicBezTo>
                      <a:pt x="24" y="31"/>
                      <a:pt x="22" y="29"/>
                      <a:pt x="21" y="27"/>
                    </a:cubicBezTo>
                    <a:cubicBezTo>
                      <a:pt x="21" y="26"/>
                      <a:pt x="21" y="24"/>
                      <a:pt x="20" y="23"/>
                    </a:cubicBezTo>
                    <a:cubicBezTo>
                      <a:pt x="19" y="22"/>
                      <a:pt x="18" y="21"/>
                      <a:pt x="17" y="20"/>
                    </a:cubicBezTo>
                    <a:cubicBezTo>
                      <a:pt x="16" y="18"/>
                      <a:pt x="15" y="17"/>
                      <a:pt x="13" y="16"/>
                    </a:cubicBezTo>
                    <a:cubicBezTo>
                      <a:pt x="12" y="15"/>
                      <a:pt x="12" y="13"/>
                      <a:pt x="12" y="12"/>
                    </a:cubicBezTo>
                    <a:cubicBezTo>
                      <a:pt x="12" y="11"/>
                      <a:pt x="10" y="6"/>
                      <a:pt x="11" y="5"/>
                    </a:cubicBezTo>
                    <a:cubicBezTo>
                      <a:pt x="12" y="4"/>
                      <a:pt x="13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6"/>
                      <a:pt x="17" y="7"/>
                      <a:pt x="18" y="8"/>
                    </a:cubicBezTo>
                    <a:cubicBezTo>
                      <a:pt x="19" y="8"/>
                      <a:pt x="20" y="8"/>
                      <a:pt x="20" y="9"/>
                    </a:cubicBezTo>
                    <a:cubicBezTo>
                      <a:pt x="20" y="11"/>
                      <a:pt x="21" y="13"/>
                      <a:pt x="22" y="15"/>
                    </a:cubicBezTo>
                    <a:cubicBezTo>
                      <a:pt x="22" y="16"/>
                      <a:pt x="23" y="18"/>
                      <a:pt x="23" y="19"/>
                    </a:cubicBezTo>
                    <a:cubicBezTo>
                      <a:pt x="23" y="20"/>
                      <a:pt x="22" y="21"/>
                      <a:pt x="22" y="22"/>
                    </a:cubicBezTo>
                    <a:cubicBezTo>
                      <a:pt x="23" y="22"/>
                      <a:pt x="23" y="20"/>
                      <a:pt x="23" y="20"/>
                    </a:cubicBezTo>
                    <a:cubicBezTo>
                      <a:pt x="24" y="19"/>
                      <a:pt x="25" y="22"/>
                      <a:pt x="26" y="22"/>
                    </a:cubicBezTo>
                    <a:cubicBezTo>
                      <a:pt x="27" y="23"/>
                      <a:pt x="32" y="26"/>
                      <a:pt x="32" y="27"/>
                    </a:cubicBezTo>
                    <a:cubicBezTo>
                      <a:pt x="32" y="29"/>
                      <a:pt x="33" y="30"/>
                      <a:pt x="34" y="30"/>
                    </a:cubicBezTo>
                    <a:cubicBezTo>
                      <a:pt x="35" y="31"/>
                      <a:pt x="35" y="32"/>
                      <a:pt x="36" y="33"/>
                    </a:cubicBezTo>
                    <a:cubicBezTo>
                      <a:pt x="37" y="34"/>
                      <a:pt x="38" y="33"/>
                      <a:pt x="38" y="34"/>
                    </a:cubicBezTo>
                    <a:cubicBezTo>
                      <a:pt x="39" y="35"/>
                      <a:pt x="37" y="36"/>
                      <a:pt x="38" y="38"/>
                    </a:cubicBezTo>
                    <a:cubicBezTo>
                      <a:pt x="40" y="39"/>
                      <a:pt x="42" y="40"/>
                      <a:pt x="44" y="42"/>
                    </a:cubicBezTo>
                    <a:cubicBezTo>
                      <a:pt x="45" y="43"/>
                      <a:pt x="45" y="44"/>
                      <a:pt x="46" y="45"/>
                    </a:cubicBezTo>
                    <a:cubicBezTo>
                      <a:pt x="47" y="46"/>
                      <a:pt x="48" y="46"/>
                      <a:pt x="49" y="48"/>
                    </a:cubicBezTo>
                    <a:cubicBezTo>
                      <a:pt x="51" y="49"/>
                      <a:pt x="52" y="51"/>
                      <a:pt x="54" y="53"/>
                    </a:cubicBezTo>
                    <a:cubicBezTo>
                      <a:pt x="55" y="54"/>
                      <a:pt x="56" y="55"/>
                      <a:pt x="57" y="56"/>
                    </a:cubicBezTo>
                    <a:cubicBezTo>
                      <a:pt x="58" y="58"/>
                      <a:pt x="56" y="58"/>
                      <a:pt x="56" y="59"/>
                    </a:cubicBezTo>
                    <a:cubicBezTo>
                      <a:pt x="56" y="60"/>
                      <a:pt x="59" y="59"/>
                      <a:pt x="59" y="61"/>
                    </a:cubicBezTo>
                    <a:cubicBezTo>
                      <a:pt x="58" y="63"/>
                      <a:pt x="57" y="63"/>
                      <a:pt x="58" y="65"/>
                    </a:cubicBezTo>
                    <a:cubicBezTo>
                      <a:pt x="58" y="65"/>
                      <a:pt x="56" y="67"/>
                      <a:pt x="57" y="68"/>
                    </a:cubicBezTo>
                    <a:cubicBezTo>
                      <a:pt x="58" y="69"/>
                      <a:pt x="59" y="71"/>
                      <a:pt x="60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6" y="74"/>
                      <a:pt x="66" y="76"/>
                      <a:pt x="68" y="77"/>
                    </a:cubicBezTo>
                    <a:cubicBezTo>
                      <a:pt x="71" y="79"/>
                      <a:pt x="75" y="79"/>
                      <a:pt x="77" y="81"/>
                    </a:cubicBezTo>
                    <a:cubicBezTo>
                      <a:pt x="81" y="83"/>
                      <a:pt x="85" y="85"/>
                      <a:pt x="89" y="86"/>
                    </a:cubicBezTo>
                    <a:cubicBezTo>
                      <a:pt x="92" y="88"/>
                      <a:pt x="97" y="90"/>
                      <a:pt x="101" y="91"/>
                    </a:cubicBezTo>
                    <a:cubicBezTo>
                      <a:pt x="105" y="91"/>
                      <a:pt x="108" y="87"/>
                      <a:pt x="113" y="88"/>
                    </a:cubicBezTo>
                    <a:cubicBezTo>
                      <a:pt x="117" y="89"/>
                      <a:pt x="120" y="93"/>
                      <a:pt x="123" y="96"/>
                    </a:cubicBezTo>
                    <a:cubicBezTo>
                      <a:pt x="123" y="95"/>
                      <a:pt x="124" y="90"/>
                      <a:pt x="126" y="89"/>
                    </a:cubicBezTo>
                    <a:cubicBezTo>
                      <a:pt x="127" y="89"/>
                      <a:pt x="125" y="89"/>
                      <a:pt x="126" y="8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1" name="Freeform 636">
                <a:extLst>
                  <a:ext uri="{FF2B5EF4-FFF2-40B4-BE49-F238E27FC236}">
                    <a16:creationId xmlns:a16="http://schemas.microsoft.com/office/drawing/2014/main" id="{E01B050C-DFBC-6D45-808E-E6BABEC33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5999" y="7374303"/>
                <a:ext cx="306678" cy="173330"/>
              </a:xfrm>
              <a:custGeom>
                <a:avLst/>
                <a:gdLst>
                  <a:gd name="T0" fmla="*/ 12 w 30"/>
                  <a:gd name="T1" fmla="*/ 15 h 16"/>
                  <a:gd name="T2" fmla="*/ 13 w 30"/>
                  <a:gd name="T3" fmla="*/ 13 h 16"/>
                  <a:gd name="T4" fmla="*/ 16 w 30"/>
                  <a:gd name="T5" fmla="*/ 11 h 16"/>
                  <a:gd name="T6" fmla="*/ 20 w 30"/>
                  <a:gd name="T7" fmla="*/ 10 h 16"/>
                  <a:gd name="T8" fmla="*/ 24 w 30"/>
                  <a:gd name="T9" fmla="*/ 7 h 16"/>
                  <a:gd name="T10" fmla="*/ 30 w 30"/>
                  <a:gd name="T11" fmla="*/ 5 h 16"/>
                  <a:gd name="T12" fmla="*/ 20 w 30"/>
                  <a:gd name="T13" fmla="*/ 1 h 16"/>
                  <a:gd name="T14" fmla="*/ 14 w 30"/>
                  <a:gd name="T15" fmla="*/ 2 h 16"/>
                  <a:gd name="T16" fmla="*/ 8 w 30"/>
                  <a:gd name="T17" fmla="*/ 1 h 16"/>
                  <a:gd name="T18" fmla="*/ 2 w 30"/>
                  <a:gd name="T19" fmla="*/ 4 h 16"/>
                  <a:gd name="T20" fmla="*/ 1 w 30"/>
                  <a:gd name="T21" fmla="*/ 9 h 16"/>
                  <a:gd name="T22" fmla="*/ 8 w 30"/>
                  <a:gd name="T23" fmla="*/ 14 h 16"/>
                  <a:gd name="T24" fmla="*/ 10 w 30"/>
                  <a:gd name="T25" fmla="*/ 14 h 16"/>
                  <a:gd name="T26" fmla="*/ 9 w 30"/>
                  <a:gd name="T27" fmla="*/ 16 h 16"/>
                  <a:gd name="T28" fmla="*/ 12 w 30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16">
                    <a:moveTo>
                      <a:pt x="12" y="15"/>
                    </a:moveTo>
                    <a:cubicBezTo>
                      <a:pt x="13" y="15"/>
                      <a:pt x="13" y="14"/>
                      <a:pt x="13" y="13"/>
                    </a:cubicBezTo>
                    <a:cubicBezTo>
                      <a:pt x="13" y="12"/>
                      <a:pt x="15" y="11"/>
                      <a:pt x="16" y="11"/>
                    </a:cubicBezTo>
                    <a:cubicBezTo>
                      <a:pt x="18" y="10"/>
                      <a:pt x="18" y="12"/>
                      <a:pt x="20" y="10"/>
                    </a:cubicBezTo>
                    <a:cubicBezTo>
                      <a:pt x="21" y="9"/>
                      <a:pt x="22" y="6"/>
                      <a:pt x="24" y="7"/>
                    </a:cubicBezTo>
                    <a:cubicBezTo>
                      <a:pt x="27" y="7"/>
                      <a:pt x="27" y="6"/>
                      <a:pt x="30" y="5"/>
                    </a:cubicBezTo>
                    <a:cubicBezTo>
                      <a:pt x="26" y="3"/>
                      <a:pt x="25" y="0"/>
                      <a:pt x="20" y="1"/>
                    </a:cubicBezTo>
                    <a:cubicBezTo>
                      <a:pt x="18" y="1"/>
                      <a:pt x="16" y="2"/>
                      <a:pt x="14" y="2"/>
                    </a:cubicBezTo>
                    <a:cubicBezTo>
                      <a:pt x="12" y="2"/>
                      <a:pt x="10" y="1"/>
                      <a:pt x="8" y="1"/>
                    </a:cubicBezTo>
                    <a:cubicBezTo>
                      <a:pt x="5" y="2"/>
                      <a:pt x="4" y="2"/>
                      <a:pt x="2" y="4"/>
                    </a:cubicBezTo>
                    <a:cubicBezTo>
                      <a:pt x="2" y="5"/>
                      <a:pt x="0" y="7"/>
                      <a:pt x="1" y="9"/>
                    </a:cubicBezTo>
                    <a:cubicBezTo>
                      <a:pt x="4" y="11"/>
                      <a:pt x="8" y="9"/>
                      <a:pt x="8" y="14"/>
                    </a:cubicBezTo>
                    <a:cubicBezTo>
                      <a:pt x="8" y="14"/>
                      <a:pt x="10" y="14"/>
                      <a:pt x="10" y="14"/>
                    </a:cubicBezTo>
                    <a:cubicBezTo>
                      <a:pt x="10" y="14"/>
                      <a:pt x="9" y="16"/>
                      <a:pt x="9" y="16"/>
                    </a:cubicBezTo>
                    <a:cubicBezTo>
                      <a:pt x="10" y="16"/>
                      <a:pt x="12" y="16"/>
                      <a:pt x="12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2" name="Freeform 637">
                <a:extLst>
                  <a:ext uri="{FF2B5EF4-FFF2-40B4-BE49-F238E27FC236}">
                    <a16:creationId xmlns:a16="http://schemas.microsoft.com/office/drawing/2014/main" id="{DAE63F58-A18E-1E45-AE33-8BBAA49AF8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5999" y="7230476"/>
                <a:ext cx="73184" cy="162265"/>
              </a:xfrm>
              <a:custGeom>
                <a:avLst/>
                <a:gdLst>
                  <a:gd name="T0" fmla="*/ 5 w 7"/>
                  <a:gd name="T1" fmla="*/ 1 h 15"/>
                  <a:gd name="T2" fmla="*/ 2 w 7"/>
                  <a:gd name="T3" fmla="*/ 4 h 15"/>
                  <a:gd name="T4" fmla="*/ 1 w 7"/>
                  <a:gd name="T5" fmla="*/ 6 h 15"/>
                  <a:gd name="T6" fmla="*/ 2 w 7"/>
                  <a:gd name="T7" fmla="*/ 14 h 15"/>
                  <a:gd name="T8" fmla="*/ 6 w 7"/>
                  <a:gd name="T9" fmla="*/ 8 h 15"/>
                  <a:gd name="T10" fmla="*/ 7 w 7"/>
                  <a:gd name="T11" fmla="*/ 2 h 15"/>
                  <a:gd name="T12" fmla="*/ 5 w 7"/>
                  <a:gd name="T13" fmla="*/ 1 h 15"/>
                  <a:gd name="T14" fmla="*/ 5 w 7"/>
                  <a:gd name="T15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5">
                    <a:moveTo>
                      <a:pt x="5" y="1"/>
                    </a:moveTo>
                    <a:cubicBezTo>
                      <a:pt x="4" y="0"/>
                      <a:pt x="2" y="3"/>
                      <a:pt x="2" y="4"/>
                    </a:cubicBezTo>
                    <a:cubicBezTo>
                      <a:pt x="1" y="5"/>
                      <a:pt x="1" y="4"/>
                      <a:pt x="1" y="6"/>
                    </a:cubicBezTo>
                    <a:cubicBezTo>
                      <a:pt x="1" y="7"/>
                      <a:pt x="0" y="15"/>
                      <a:pt x="2" y="14"/>
                    </a:cubicBezTo>
                    <a:cubicBezTo>
                      <a:pt x="2" y="13"/>
                      <a:pt x="5" y="10"/>
                      <a:pt x="6" y="8"/>
                    </a:cubicBezTo>
                    <a:cubicBezTo>
                      <a:pt x="6" y="5"/>
                      <a:pt x="6" y="4"/>
                      <a:pt x="7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3" name="Freeform 638">
                <a:extLst>
                  <a:ext uri="{FF2B5EF4-FFF2-40B4-BE49-F238E27FC236}">
                    <a16:creationId xmlns:a16="http://schemas.microsoft.com/office/drawing/2014/main" id="{8A101C68-CF56-3441-A42E-FF3F894663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2688" y="7134588"/>
                <a:ext cx="132428" cy="118010"/>
              </a:xfrm>
              <a:custGeom>
                <a:avLst/>
                <a:gdLst>
                  <a:gd name="T0" fmla="*/ 12 w 13"/>
                  <a:gd name="T1" fmla="*/ 3 h 11"/>
                  <a:gd name="T2" fmla="*/ 6 w 13"/>
                  <a:gd name="T3" fmla="*/ 1 h 11"/>
                  <a:gd name="T4" fmla="*/ 7 w 13"/>
                  <a:gd name="T5" fmla="*/ 5 h 11"/>
                  <a:gd name="T6" fmla="*/ 9 w 13"/>
                  <a:gd name="T7" fmla="*/ 9 h 11"/>
                  <a:gd name="T8" fmla="*/ 6 w 13"/>
                  <a:gd name="T9" fmla="*/ 10 h 11"/>
                  <a:gd name="T10" fmla="*/ 5 w 13"/>
                  <a:gd name="T11" fmla="*/ 8 h 11"/>
                  <a:gd name="T12" fmla="*/ 0 w 13"/>
                  <a:gd name="T13" fmla="*/ 9 h 11"/>
                  <a:gd name="T14" fmla="*/ 3 w 13"/>
                  <a:gd name="T15" fmla="*/ 11 h 11"/>
                  <a:gd name="T16" fmla="*/ 13 w 13"/>
                  <a:gd name="T17" fmla="*/ 11 h 11"/>
                  <a:gd name="T18" fmla="*/ 12 w 13"/>
                  <a:gd name="T19" fmla="*/ 3 h 11"/>
                  <a:gd name="T20" fmla="*/ 12 w 13"/>
                  <a:gd name="T2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0" y="3"/>
                      <a:pt x="8" y="0"/>
                      <a:pt x="6" y="1"/>
                    </a:cubicBezTo>
                    <a:cubicBezTo>
                      <a:pt x="3" y="2"/>
                      <a:pt x="7" y="3"/>
                      <a:pt x="7" y="5"/>
                    </a:cubicBezTo>
                    <a:cubicBezTo>
                      <a:pt x="8" y="6"/>
                      <a:pt x="10" y="8"/>
                      <a:pt x="9" y="9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4" y="9"/>
                      <a:pt x="6" y="9"/>
                      <a:pt x="5" y="8"/>
                    </a:cubicBezTo>
                    <a:cubicBezTo>
                      <a:pt x="5" y="8"/>
                      <a:pt x="0" y="9"/>
                      <a:pt x="0" y="9"/>
                    </a:cubicBezTo>
                    <a:cubicBezTo>
                      <a:pt x="0" y="11"/>
                      <a:pt x="2" y="11"/>
                      <a:pt x="3" y="11"/>
                    </a:cubicBezTo>
                    <a:cubicBezTo>
                      <a:pt x="6" y="10"/>
                      <a:pt x="9" y="11"/>
                      <a:pt x="13" y="11"/>
                    </a:cubicBezTo>
                    <a:cubicBezTo>
                      <a:pt x="13" y="8"/>
                      <a:pt x="12" y="5"/>
                      <a:pt x="12" y="3"/>
                    </a:cubicBezTo>
                    <a:cubicBezTo>
                      <a:pt x="11" y="3"/>
                      <a:pt x="12" y="5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4" name="Freeform 639">
                <a:extLst>
                  <a:ext uri="{FF2B5EF4-FFF2-40B4-BE49-F238E27FC236}">
                    <a16:creationId xmlns:a16="http://schemas.microsoft.com/office/drawing/2014/main" id="{1D028B9F-53AA-0046-8F6A-5796E2E737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4665" y="7134588"/>
                <a:ext cx="184705" cy="162265"/>
              </a:xfrm>
              <a:custGeom>
                <a:avLst/>
                <a:gdLst>
                  <a:gd name="T0" fmla="*/ 14 w 18"/>
                  <a:gd name="T1" fmla="*/ 7 h 15"/>
                  <a:gd name="T2" fmla="*/ 8 w 18"/>
                  <a:gd name="T3" fmla="*/ 3 h 15"/>
                  <a:gd name="T4" fmla="*/ 1 w 18"/>
                  <a:gd name="T5" fmla="*/ 1 h 15"/>
                  <a:gd name="T6" fmla="*/ 0 w 18"/>
                  <a:gd name="T7" fmla="*/ 3 h 15"/>
                  <a:gd name="T8" fmla="*/ 1 w 18"/>
                  <a:gd name="T9" fmla="*/ 10 h 15"/>
                  <a:gd name="T10" fmla="*/ 2 w 18"/>
                  <a:gd name="T11" fmla="*/ 12 h 15"/>
                  <a:gd name="T12" fmla="*/ 4 w 18"/>
                  <a:gd name="T13" fmla="*/ 10 h 15"/>
                  <a:gd name="T14" fmla="*/ 13 w 18"/>
                  <a:gd name="T15" fmla="*/ 10 h 15"/>
                  <a:gd name="T16" fmla="*/ 17 w 18"/>
                  <a:gd name="T17" fmla="*/ 10 h 15"/>
                  <a:gd name="T18" fmla="*/ 14 w 18"/>
                  <a:gd name="T19" fmla="*/ 7 h 15"/>
                  <a:gd name="T20" fmla="*/ 14 w 18"/>
                  <a:gd name="T2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4" y="7"/>
                    </a:moveTo>
                    <a:cubicBezTo>
                      <a:pt x="12" y="6"/>
                      <a:pt x="10" y="4"/>
                      <a:pt x="8" y="3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3"/>
                      <a:pt x="0" y="3"/>
                    </a:cubicBezTo>
                    <a:cubicBezTo>
                      <a:pt x="0" y="5"/>
                      <a:pt x="1" y="7"/>
                      <a:pt x="1" y="10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3" y="15"/>
                      <a:pt x="3" y="11"/>
                      <a:pt x="4" y="10"/>
                    </a:cubicBezTo>
                    <a:cubicBezTo>
                      <a:pt x="6" y="8"/>
                      <a:pt x="11" y="10"/>
                      <a:pt x="13" y="10"/>
                    </a:cubicBezTo>
                    <a:cubicBezTo>
                      <a:pt x="15" y="10"/>
                      <a:pt x="15" y="11"/>
                      <a:pt x="17" y="10"/>
                    </a:cubicBezTo>
                    <a:cubicBezTo>
                      <a:pt x="18" y="8"/>
                      <a:pt x="17" y="7"/>
                      <a:pt x="14" y="7"/>
                    </a:cubicBezTo>
                    <a:cubicBezTo>
                      <a:pt x="12" y="7"/>
                      <a:pt x="16" y="7"/>
                      <a:pt x="14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5" name="Freeform 640">
                <a:extLst>
                  <a:ext uri="{FF2B5EF4-FFF2-40B4-BE49-F238E27FC236}">
                    <a16:creationId xmlns:a16="http://schemas.microsoft.com/office/drawing/2014/main" id="{72F9A955-1691-384F-A45A-F004591C3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0403" y="3527861"/>
                <a:ext cx="1982950" cy="1408762"/>
              </a:xfrm>
              <a:custGeom>
                <a:avLst/>
                <a:gdLst>
                  <a:gd name="T0" fmla="*/ 184 w 194"/>
                  <a:gd name="T1" fmla="*/ 118 h 130"/>
                  <a:gd name="T2" fmla="*/ 161 w 194"/>
                  <a:gd name="T3" fmla="*/ 97 h 130"/>
                  <a:gd name="T4" fmla="*/ 143 w 194"/>
                  <a:gd name="T5" fmla="*/ 92 h 130"/>
                  <a:gd name="T6" fmla="*/ 138 w 194"/>
                  <a:gd name="T7" fmla="*/ 76 h 130"/>
                  <a:gd name="T8" fmla="*/ 135 w 194"/>
                  <a:gd name="T9" fmla="*/ 14 h 130"/>
                  <a:gd name="T10" fmla="*/ 84 w 194"/>
                  <a:gd name="T11" fmla="*/ 8 h 130"/>
                  <a:gd name="T12" fmla="*/ 71 w 194"/>
                  <a:gd name="T13" fmla="*/ 5 h 130"/>
                  <a:gd name="T14" fmla="*/ 62 w 194"/>
                  <a:gd name="T15" fmla="*/ 1 h 130"/>
                  <a:gd name="T16" fmla="*/ 43 w 194"/>
                  <a:gd name="T17" fmla="*/ 8 h 130"/>
                  <a:gd name="T18" fmla="*/ 32 w 194"/>
                  <a:gd name="T19" fmla="*/ 11 h 130"/>
                  <a:gd name="T20" fmla="*/ 12 w 194"/>
                  <a:gd name="T21" fmla="*/ 23 h 130"/>
                  <a:gd name="T22" fmla="*/ 26 w 194"/>
                  <a:gd name="T23" fmla="*/ 38 h 130"/>
                  <a:gd name="T24" fmla="*/ 33 w 194"/>
                  <a:gd name="T25" fmla="*/ 42 h 130"/>
                  <a:gd name="T26" fmla="*/ 38 w 194"/>
                  <a:gd name="T27" fmla="*/ 45 h 130"/>
                  <a:gd name="T28" fmla="*/ 24 w 194"/>
                  <a:gd name="T29" fmla="*/ 42 h 130"/>
                  <a:gd name="T30" fmla="*/ 9 w 194"/>
                  <a:gd name="T31" fmla="*/ 46 h 130"/>
                  <a:gd name="T32" fmla="*/ 12 w 194"/>
                  <a:gd name="T33" fmla="*/ 58 h 130"/>
                  <a:gd name="T34" fmla="*/ 32 w 194"/>
                  <a:gd name="T35" fmla="*/ 58 h 130"/>
                  <a:gd name="T36" fmla="*/ 38 w 194"/>
                  <a:gd name="T37" fmla="*/ 61 h 130"/>
                  <a:gd name="T38" fmla="*/ 21 w 194"/>
                  <a:gd name="T39" fmla="*/ 71 h 130"/>
                  <a:gd name="T40" fmla="*/ 15 w 194"/>
                  <a:gd name="T41" fmla="*/ 78 h 130"/>
                  <a:gd name="T42" fmla="*/ 17 w 194"/>
                  <a:gd name="T43" fmla="*/ 84 h 130"/>
                  <a:gd name="T44" fmla="*/ 26 w 194"/>
                  <a:gd name="T45" fmla="*/ 89 h 130"/>
                  <a:gd name="T46" fmla="*/ 22 w 194"/>
                  <a:gd name="T47" fmla="*/ 94 h 130"/>
                  <a:gd name="T48" fmla="*/ 31 w 194"/>
                  <a:gd name="T49" fmla="*/ 93 h 130"/>
                  <a:gd name="T50" fmla="*/ 38 w 194"/>
                  <a:gd name="T51" fmla="*/ 102 h 130"/>
                  <a:gd name="T52" fmla="*/ 48 w 194"/>
                  <a:gd name="T53" fmla="*/ 105 h 130"/>
                  <a:gd name="T54" fmla="*/ 54 w 194"/>
                  <a:gd name="T55" fmla="*/ 103 h 130"/>
                  <a:gd name="T56" fmla="*/ 55 w 194"/>
                  <a:gd name="T57" fmla="*/ 106 h 130"/>
                  <a:gd name="T58" fmla="*/ 51 w 194"/>
                  <a:gd name="T59" fmla="*/ 114 h 130"/>
                  <a:gd name="T60" fmla="*/ 41 w 194"/>
                  <a:gd name="T61" fmla="*/ 124 h 130"/>
                  <a:gd name="T62" fmla="*/ 36 w 194"/>
                  <a:gd name="T63" fmla="*/ 126 h 130"/>
                  <a:gd name="T64" fmla="*/ 43 w 194"/>
                  <a:gd name="T65" fmla="*/ 125 h 130"/>
                  <a:gd name="T66" fmla="*/ 54 w 194"/>
                  <a:gd name="T67" fmla="*/ 118 h 130"/>
                  <a:gd name="T68" fmla="*/ 72 w 194"/>
                  <a:gd name="T69" fmla="*/ 107 h 130"/>
                  <a:gd name="T70" fmla="*/ 77 w 194"/>
                  <a:gd name="T71" fmla="*/ 91 h 130"/>
                  <a:gd name="T72" fmla="*/ 94 w 194"/>
                  <a:gd name="T73" fmla="*/ 86 h 130"/>
                  <a:gd name="T74" fmla="*/ 87 w 194"/>
                  <a:gd name="T75" fmla="*/ 97 h 130"/>
                  <a:gd name="T76" fmla="*/ 101 w 194"/>
                  <a:gd name="T77" fmla="*/ 88 h 130"/>
                  <a:gd name="T78" fmla="*/ 119 w 194"/>
                  <a:gd name="T79" fmla="*/ 92 h 130"/>
                  <a:gd name="T80" fmla="*/ 136 w 194"/>
                  <a:gd name="T81" fmla="*/ 95 h 130"/>
                  <a:gd name="T82" fmla="*/ 145 w 194"/>
                  <a:gd name="T83" fmla="*/ 98 h 130"/>
                  <a:gd name="T84" fmla="*/ 160 w 194"/>
                  <a:gd name="T85" fmla="*/ 102 h 130"/>
                  <a:gd name="T86" fmla="*/ 169 w 194"/>
                  <a:gd name="T87" fmla="*/ 104 h 130"/>
                  <a:gd name="T88" fmla="*/ 176 w 194"/>
                  <a:gd name="T89" fmla="*/ 111 h 130"/>
                  <a:gd name="T90" fmla="*/ 184 w 194"/>
                  <a:gd name="T91" fmla="*/ 121 h 130"/>
                  <a:gd name="T92" fmla="*/ 186 w 194"/>
                  <a:gd name="T93" fmla="*/ 125 h 130"/>
                  <a:gd name="T94" fmla="*/ 194 w 194"/>
                  <a:gd name="T95" fmla="*/ 12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130">
                    <a:moveTo>
                      <a:pt x="194" y="126"/>
                    </a:moveTo>
                    <a:cubicBezTo>
                      <a:pt x="193" y="125"/>
                      <a:pt x="191" y="125"/>
                      <a:pt x="193" y="123"/>
                    </a:cubicBezTo>
                    <a:cubicBezTo>
                      <a:pt x="193" y="122"/>
                      <a:pt x="192" y="122"/>
                      <a:pt x="191" y="122"/>
                    </a:cubicBezTo>
                    <a:cubicBezTo>
                      <a:pt x="189" y="120"/>
                      <a:pt x="185" y="119"/>
                      <a:pt x="184" y="118"/>
                    </a:cubicBezTo>
                    <a:cubicBezTo>
                      <a:pt x="180" y="113"/>
                      <a:pt x="178" y="107"/>
                      <a:pt x="174" y="103"/>
                    </a:cubicBezTo>
                    <a:cubicBezTo>
                      <a:pt x="172" y="102"/>
                      <a:pt x="170" y="100"/>
                      <a:pt x="169" y="99"/>
                    </a:cubicBezTo>
                    <a:cubicBezTo>
                      <a:pt x="167" y="98"/>
                      <a:pt x="167" y="95"/>
                      <a:pt x="165" y="95"/>
                    </a:cubicBezTo>
                    <a:cubicBezTo>
                      <a:pt x="164" y="95"/>
                      <a:pt x="161" y="97"/>
                      <a:pt x="161" y="97"/>
                    </a:cubicBezTo>
                    <a:cubicBezTo>
                      <a:pt x="162" y="99"/>
                      <a:pt x="159" y="100"/>
                      <a:pt x="158" y="100"/>
                    </a:cubicBezTo>
                    <a:cubicBezTo>
                      <a:pt x="155" y="101"/>
                      <a:pt x="152" y="97"/>
                      <a:pt x="150" y="95"/>
                    </a:cubicBezTo>
                    <a:cubicBezTo>
                      <a:pt x="149" y="94"/>
                      <a:pt x="148" y="94"/>
                      <a:pt x="147" y="92"/>
                    </a:cubicBezTo>
                    <a:cubicBezTo>
                      <a:pt x="146" y="90"/>
                      <a:pt x="144" y="91"/>
                      <a:pt x="143" y="92"/>
                    </a:cubicBezTo>
                    <a:cubicBezTo>
                      <a:pt x="141" y="92"/>
                      <a:pt x="141" y="91"/>
                      <a:pt x="139" y="92"/>
                    </a:cubicBezTo>
                    <a:cubicBezTo>
                      <a:pt x="139" y="92"/>
                      <a:pt x="138" y="92"/>
                      <a:pt x="138" y="91"/>
                    </a:cubicBezTo>
                    <a:cubicBezTo>
                      <a:pt x="138" y="90"/>
                      <a:pt x="138" y="90"/>
                      <a:pt x="138" y="89"/>
                    </a:cubicBezTo>
                    <a:cubicBezTo>
                      <a:pt x="138" y="85"/>
                      <a:pt x="138" y="80"/>
                      <a:pt x="138" y="76"/>
                    </a:cubicBezTo>
                    <a:cubicBezTo>
                      <a:pt x="138" y="64"/>
                      <a:pt x="138" y="51"/>
                      <a:pt x="138" y="38"/>
                    </a:cubicBezTo>
                    <a:cubicBezTo>
                      <a:pt x="138" y="33"/>
                      <a:pt x="138" y="27"/>
                      <a:pt x="138" y="21"/>
                    </a:cubicBezTo>
                    <a:cubicBezTo>
                      <a:pt x="138" y="20"/>
                      <a:pt x="138" y="18"/>
                      <a:pt x="138" y="16"/>
                    </a:cubicBezTo>
                    <a:cubicBezTo>
                      <a:pt x="138" y="15"/>
                      <a:pt x="137" y="15"/>
                      <a:pt x="135" y="14"/>
                    </a:cubicBezTo>
                    <a:cubicBezTo>
                      <a:pt x="130" y="12"/>
                      <a:pt x="127" y="12"/>
                      <a:pt x="122" y="12"/>
                    </a:cubicBezTo>
                    <a:cubicBezTo>
                      <a:pt x="117" y="12"/>
                      <a:pt x="113" y="11"/>
                      <a:pt x="108" y="10"/>
                    </a:cubicBezTo>
                    <a:cubicBezTo>
                      <a:pt x="102" y="10"/>
                      <a:pt x="97" y="8"/>
                      <a:pt x="92" y="8"/>
                    </a:cubicBezTo>
                    <a:cubicBezTo>
                      <a:pt x="89" y="8"/>
                      <a:pt x="87" y="9"/>
                      <a:pt x="84" y="8"/>
                    </a:cubicBezTo>
                    <a:cubicBezTo>
                      <a:pt x="84" y="8"/>
                      <a:pt x="80" y="7"/>
                      <a:pt x="80" y="7"/>
                    </a:cubicBezTo>
                    <a:cubicBezTo>
                      <a:pt x="80" y="7"/>
                      <a:pt x="81" y="5"/>
                      <a:pt x="81" y="4"/>
                    </a:cubicBezTo>
                    <a:cubicBezTo>
                      <a:pt x="81" y="4"/>
                      <a:pt x="78" y="4"/>
                      <a:pt x="78" y="4"/>
                    </a:cubicBezTo>
                    <a:cubicBezTo>
                      <a:pt x="76" y="4"/>
                      <a:pt x="73" y="5"/>
                      <a:pt x="71" y="5"/>
                    </a:cubicBezTo>
                    <a:cubicBezTo>
                      <a:pt x="69" y="5"/>
                      <a:pt x="70" y="1"/>
                      <a:pt x="67" y="3"/>
                    </a:cubicBezTo>
                    <a:cubicBezTo>
                      <a:pt x="66" y="3"/>
                      <a:pt x="65" y="5"/>
                      <a:pt x="64" y="4"/>
                    </a:cubicBezTo>
                    <a:cubicBezTo>
                      <a:pt x="62" y="4"/>
                      <a:pt x="62" y="3"/>
                      <a:pt x="64" y="2"/>
                    </a:cubicBezTo>
                    <a:cubicBezTo>
                      <a:pt x="66" y="2"/>
                      <a:pt x="63" y="1"/>
                      <a:pt x="62" y="1"/>
                    </a:cubicBezTo>
                    <a:cubicBezTo>
                      <a:pt x="58" y="0"/>
                      <a:pt x="58" y="1"/>
                      <a:pt x="56" y="3"/>
                    </a:cubicBezTo>
                    <a:cubicBezTo>
                      <a:pt x="53" y="6"/>
                      <a:pt x="49" y="4"/>
                      <a:pt x="45" y="5"/>
                    </a:cubicBezTo>
                    <a:cubicBezTo>
                      <a:pt x="41" y="6"/>
                      <a:pt x="45" y="8"/>
                      <a:pt x="45" y="8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3" y="8"/>
                      <a:pt x="44" y="10"/>
                      <a:pt x="43" y="10"/>
                    </a:cubicBezTo>
                    <a:cubicBezTo>
                      <a:pt x="42" y="10"/>
                      <a:pt x="42" y="8"/>
                      <a:pt x="42" y="7"/>
                    </a:cubicBezTo>
                    <a:cubicBezTo>
                      <a:pt x="41" y="7"/>
                      <a:pt x="38" y="10"/>
                      <a:pt x="38" y="10"/>
                    </a:cubicBezTo>
                    <a:cubicBezTo>
                      <a:pt x="36" y="11"/>
                      <a:pt x="34" y="9"/>
                      <a:pt x="32" y="11"/>
                    </a:cubicBezTo>
                    <a:cubicBezTo>
                      <a:pt x="30" y="12"/>
                      <a:pt x="28" y="13"/>
                      <a:pt x="27" y="15"/>
                    </a:cubicBezTo>
                    <a:cubicBezTo>
                      <a:pt x="27" y="17"/>
                      <a:pt x="27" y="19"/>
                      <a:pt x="25" y="20"/>
                    </a:cubicBezTo>
                    <a:cubicBezTo>
                      <a:pt x="23" y="21"/>
                      <a:pt x="22" y="22"/>
                      <a:pt x="20" y="22"/>
                    </a:cubicBezTo>
                    <a:cubicBezTo>
                      <a:pt x="19" y="22"/>
                      <a:pt x="13" y="22"/>
                      <a:pt x="12" y="23"/>
                    </a:cubicBezTo>
                    <a:cubicBezTo>
                      <a:pt x="12" y="24"/>
                      <a:pt x="10" y="27"/>
                      <a:pt x="10" y="27"/>
                    </a:cubicBezTo>
                    <a:cubicBezTo>
                      <a:pt x="11" y="28"/>
                      <a:pt x="14" y="28"/>
                      <a:pt x="15" y="29"/>
                    </a:cubicBezTo>
                    <a:cubicBezTo>
                      <a:pt x="18" y="30"/>
                      <a:pt x="21" y="32"/>
                      <a:pt x="23" y="34"/>
                    </a:cubicBezTo>
                    <a:cubicBezTo>
                      <a:pt x="24" y="35"/>
                      <a:pt x="24" y="37"/>
                      <a:pt x="26" y="38"/>
                    </a:cubicBezTo>
                    <a:cubicBezTo>
                      <a:pt x="28" y="38"/>
                      <a:pt x="29" y="38"/>
                      <a:pt x="31" y="37"/>
                    </a:cubicBezTo>
                    <a:cubicBezTo>
                      <a:pt x="31" y="37"/>
                      <a:pt x="34" y="38"/>
                      <a:pt x="34" y="38"/>
                    </a:cubicBezTo>
                    <a:cubicBezTo>
                      <a:pt x="36" y="41"/>
                      <a:pt x="31" y="39"/>
                      <a:pt x="31" y="39"/>
                    </a:cubicBezTo>
                    <a:cubicBezTo>
                      <a:pt x="29" y="39"/>
                      <a:pt x="32" y="41"/>
                      <a:pt x="33" y="42"/>
                    </a:cubicBezTo>
                    <a:cubicBezTo>
                      <a:pt x="34" y="44"/>
                      <a:pt x="35" y="43"/>
                      <a:pt x="37" y="42"/>
                    </a:cubicBezTo>
                    <a:cubicBezTo>
                      <a:pt x="38" y="41"/>
                      <a:pt x="41" y="41"/>
                      <a:pt x="42" y="42"/>
                    </a:cubicBezTo>
                    <a:cubicBezTo>
                      <a:pt x="43" y="43"/>
                      <a:pt x="38" y="44"/>
                      <a:pt x="38" y="44"/>
                    </a:cubicBezTo>
                    <a:cubicBezTo>
                      <a:pt x="37" y="44"/>
                      <a:pt x="38" y="44"/>
                      <a:pt x="38" y="45"/>
                    </a:cubicBezTo>
                    <a:cubicBezTo>
                      <a:pt x="38" y="46"/>
                      <a:pt x="36" y="45"/>
                      <a:pt x="36" y="45"/>
                    </a:cubicBezTo>
                    <a:cubicBezTo>
                      <a:pt x="35" y="45"/>
                      <a:pt x="34" y="46"/>
                      <a:pt x="32" y="46"/>
                    </a:cubicBezTo>
                    <a:cubicBezTo>
                      <a:pt x="30" y="46"/>
                      <a:pt x="26" y="47"/>
                      <a:pt x="24" y="46"/>
                    </a:cubicBezTo>
                    <a:cubicBezTo>
                      <a:pt x="22" y="45"/>
                      <a:pt x="25" y="43"/>
                      <a:pt x="24" y="42"/>
                    </a:cubicBezTo>
                    <a:cubicBezTo>
                      <a:pt x="23" y="42"/>
                      <a:pt x="21" y="42"/>
                      <a:pt x="20" y="43"/>
                    </a:cubicBezTo>
                    <a:cubicBezTo>
                      <a:pt x="19" y="43"/>
                      <a:pt x="17" y="43"/>
                      <a:pt x="16" y="43"/>
                    </a:cubicBezTo>
                    <a:cubicBezTo>
                      <a:pt x="14" y="44"/>
                      <a:pt x="15" y="46"/>
                      <a:pt x="15" y="46"/>
                    </a:cubicBezTo>
                    <a:cubicBezTo>
                      <a:pt x="13" y="46"/>
                      <a:pt x="11" y="45"/>
                      <a:pt x="9" y="46"/>
                    </a:cubicBezTo>
                    <a:cubicBezTo>
                      <a:pt x="8" y="47"/>
                      <a:pt x="6" y="48"/>
                      <a:pt x="5" y="49"/>
                    </a:cubicBezTo>
                    <a:cubicBezTo>
                      <a:pt x="0" y="52"/>
                      <a:pt x="12" y="52"/>
                      <a:pt x="12" y="53"/>
                    </a:cubicBezTo>
                    <a:cubicBezTo>
                      <a:pt x="11" y="54"/>
                      <a:pt x="8" y="54"/>
                      <a:pt x="10" y="55"/>
                    </a:cubicBezTo>
                    <a:cubicBezTo>
                      <a:pt x="11" y="56"/>
                      <a:pt x="11" y="58"/>
                      <a:pt x="12" y="58"/>
                    </a:cubicBezTo>
                    <a:cubicBezTo>
                      <a:pt x="16" y="59"/>
                      <a:pt x="19" y="58"/>
                      <a:pt x="23" y="58"/>
                    </a:cubicBezTo>
                    <a:cubicBezTo>
                      <a:pt x="24" y="59"/>
                      <a:pt x="25" y="59"/>
                      <a:pt x="26" y="59"/>
                    </a:cubicBezTo>
                    <a:cubicBezTo>
                      <a:pt x="28" y="59"/>
                      <a:pt x="27" y="59"/>
                      <a:pt x="29" y="60"/>
                    </a:cubicBezTo>
                    <a:cubicBezTo>
                      <a:pt x="29" y="60"/>
                      <a:pt x="31" y="58"/>
                      <a:pt x="32" y="58"/>
                    </a:cubicBezTo>
                    <a:cubicBezTo>
                      <a:pt x="33" y="57"/>
                      <a:pt x="34" y="57"/>
                      <a:pt x="35" y="57"/>
                    </a:cubicBezTo>
                    <a:cubicBezTo>
                      <a:pt x="36" y="56"/>
                      <a:pt x="37" y="55"/>
                      <a:pt x="37" y="55"/>
                    </a:cubicBezTo>
                    <a:cubicBezTo>
                      <a:pt x="38" y="56"/>
                      <a:pt x="39" y="57"/>
                      <a:pt x="38" y="58"/>
                    </a:cubicBezTo>
                    <a:cubicBezTo>
                      <a:pt x="37" y="59"/>
                      <a:pt x="36" y="59"/>
                      <a:pt x="38" y="61"/>
                    </a:cubicBezTo>
                    <a:cubicBezTo>
                      <a:pt x="40" y="65"/>
                      <a:pt x="38" y="68"/>
                      <a:pt x="33" y="67"/>
                    </a:cubicBezTo>
                    <a:cubicBezTo>
                      <a:pt x="33" y="67"/>
                      <a:pt x="32" y="66"/>
                      <a:pt x="31" y="67"/>
                    </a:cubicBezTo>
                    <a:cubicBezTo>
                      <a:pt x="30" y="68"/>
                      <a:pt x="29" y="70"/>
                      <a:pt x="28" y="70"/>
                    </a:cubicBezTo>
                    <a:cubicBezTo>
                      <a:pt x="26" y="71"/>
                      <a:pt x="20" y="68"/>
                      <a:pt x="21" y="71"/>
                    </a:cubicBezTo>
                    <a:cubicBezTo>
                      <a:pt x="21" y="71"/>
                      <a:pt x="18" y="73"/>
                      <a:pt x="19" y="73"/>
                    </a:cubicBezTo>
                    <a:cubicBezTo>
                      <a:pt x="19" y="73"/>
                      <a:pt x="20" y="73"/>
                      <a:pt x="20" y="73"/>
                    </a:cubicBezTo>
                    <a:cubicBezTo>
                      <a:pt x="21" y="74"/>
                      <a:pt x="18" y="75"/>
                      <a:pt x="17" y="76"/>
                    </a:cubicBezTo>
                    <a:cubicBezTo>
                      <a:pt x="16" y="76"/>
                      <a:pt x="15" y="77"/>
                      <a:pt x="15" y="78"/>
                    </a:cubicBezTo>
                    <a:cubicBezTo>
                      <a:pt x="14" y="80"/>
                      <a:pt x="16" y="80"/>
                      <a:pt x="14" y="81"/>
                    </a:cubicBezTo>
                    <a:cubicBezTo>
                      <a:pt x="12" y="82"/>
                      <a:pt x="14" y="84"/>
                      <a:pt x="15" y="85"/>
                    </a:cubicBezTo>
                    <a:cubicBezTo>
                      <a:pt x="15" y="86"/>
                      <a:pt x="18" y="81"/>
                      <a:pt x="19" y="81"/>
                    </a:cubicBezTo>
                    <a:cubicBezTo>
                      <a:pt x="19" y="81"/>
                      <a:pt x="17" y="84"/>
                      <a:pt x="17" y="84"/>
                    </a:cubicBezTo>
                    <a:cubicBezTo>
                      <a:pt x="16" y="85"/>
                      <a:pt x="19" y="87"/>
                      <a:pt x="20" y="87"/>
                    </a:cubicBezTo>
                    <a:cubicBezTo>
                      <a:pt x="21" y="88"/>
                      <a:pt x="21" y="89"/>
                      <a:pt x="22" y="88"/>
                    </a:cubicBezTo>
                    <a:cubicBezTo>
                      <a:pt x="23" y="87"/>
                      <a:pt x="24" y="86"/>
                      <a:pt x="24" y="86"/>
                    </a:cubicBezTo>
                    <a:cubicBezTo>
                      <a:pt x="24" y="87"/>
                      <a:pt x="25" y="89"/>
                      <a:pt x="26" y="89"/>
                    </a:cubicBezTo>
                    <a:cubicBezTo>
                      <a:pt x="24" y="90"/>
                      <a:pt x="23" y="89"/>
                      <a:pt x="22" y="89"/>
                    </a:cubicBezTo>
                    <a:cubicBezTo>
                      <a:pt x="21" y="90"/>
                      <a:pt x="20" y="87"/>
                      <a:pt x="19" y="87"/>
                    </a:cubicBezTo>
                    <a:cubicBezTo>
                      <a:pt x="18" y="87"/>
                      <a:pt x="16" y="90"/>
                      <a:pt x="18" y="91"/>
                    </a:cubicBezTo>
                    <a:cubicBezTo>
                      <a:pt x="20" y="92"/>
                      <a:pt x="20" y="93"/>
                      <a:pt x="22" y="94"/>
                    </a:cubicBezTo>
                    <a:cubicBezTo>
                      <a:pt x="23" y="96"/>
                      <a:pt x="25" y="95"/>
                      <a:pt x="27" y="95"/>
                    </a:cubicBezTo>
                    <a:cubicBezTo>
                      <a:pt x="28" y="94"/>
                      <a:pt x="30" y="95"/>
                      <a:pt x="30" y="93"/>
                    </a:cubicBezTo>
                    <a:cubicBezTo>
                      <a:pt x="30" y="91"/>
                      <a:pt x="31" y="88"/>
                      <a:pt x="33" y="89"/>
                    </a:cubicBezTo>
                    <a:cubicBezTo>
                      <a:pt x="33" y="88"/>
                      <a:pt x="31" y="92"/>
                      <a:pt x="31" y="93"/>
                    </a:cubicBezTo>
                    <a:cubicBezTo>
                      <a:pt x="31" y="94"/>
                      <a:pt x="35" y="97"/>
                      <a:pt x="34" y="98"/>
                    </a:cubicBezTo>
                    <a:cubicBezTo>
                      <a:pt x="32" y="100"/>
                      <a:pt x="35" y="101"/>
                      <a:pt x="35" y="101"/>
                    </a:cubicBezTo>
                    <a:cubicBezTo>
                      <a:pt x="34" y="101"/>
                      <a:pt x="32" y="104"/>
                      <a:pt x="32" y="104"/>
                    </a:cubicBezTo>
                    <a:cubicBezTo>
                      <a:pt x="33" y="105"/>
                      <a:pt x="38" y="102"/>
                      <a:pt x="38" y="102"/>
                    </a:cubicBezTo>
                    <a:cubicBezTo>
                      <a:pt x="38" y="103"/>
                      <a:pt x="37" y="103"/>
                      <a:pt x="37" y="104"/>
                    </a:cubicBezTo>
                    <a:cubicBezTo>
                      <a:pt x="37" y="104"/>
                      <a:pt x="39" y="102"/>
                      <a:pt x="40" y="101"/>
                    </a:cubicBezTo>
                    <a:cubicBezTo>
                      <a:pt x="41" y="101"/>
                      <a:pt x="45" y="102"/>
                      <a:pt x="45" y="103"/>
                    </a:cubicBezTo>
                    <a:cubicBezTo>
                      <a:pt x="46" y="104"/>
                      <a:pt x="48" y="107"/>
                      <a:pt x="48" y="105"/>
                    </a:cubicBezTo>
                    <a:cubicBezTo>
                      <a:pt x="48" y="104"/>
                      <a:pt x="50" y="100"/>
                      <a:pt x="50" y="100"/>
                    </a:cubicBezTo>
                    <a:cubicBezTo>
                      <a:pt x="50" y="99"/>
                      <a:pt x="53" y="102"/>
                      <a:pt x="53" y="101"/>
                    </a:cubicBezTo>
                    <a:cubicBezTo>
                      <a:pt x="53" y="101"/>
                      <a:pt x="50" y="101"/>
                      <a:pt x="50" y="102"/>
                    </a:cubicBezTo>
                    <a:cubicBezTo>
                      <a:pt x="50" y="104"/>
                      <a:pt x="53" y="104"/>
                      <a:pt x="54" y="103"/>
                    </a:cubicBezTo>
                    <a:cubicBezTo>
                      <a:pt x="55" y="102"/>
                      <a:pt x="56" y="103"/>
                      <a:pt x="57" y="102"/>
                    </a:cubicBezTo>
                    <a:cubicBezTo>
                      <a:pt x="57" y="102"/>
                      <a:pt x="59" y="100"/>
                      <a:pt x="59" y="100"/>
                    </a:cubicBezTo>
                    <a:cubicBezTo>
                      <a:pt x="59" y="100"/>
                      <a:pt x="57" y="103"/>
                      <a:pt x="56" y="104"/>
                    </a:cubicBezTo>
                    <a:cubicBezTo>
                      <a:pt x="56" y="105"/>
                      <a:pt x="56" y="105"/>
                      <a:pt x="55" y="106"/>
                    </a:cubicBezTo>
                    <a:cubicBezTo>
                      <a:pt x="55" y="107"/>
                      <a:pt x="56" y="106"/>
                      <a:pt x="56" y="107"/>
                    </a:cubicBezTo>
                    <a:cubicBezTo>
                      <a:pt x="56" y="107"/>
                      <a:pt x="55" y="108"/>
                      <a:pt x="54" y="109"/>
                    </a:cubicBezTo>
                    <a:cubicBezTo>
                      <a:pt x="54" y="111"/>
                      <a:pt x="54" y="111"/>
                      <a:pt x="55" y="112"/>
                    </a:cubicBezTo>
                    <a:cubicBezTo>
                      <a:pt x="55" y="112"/>
                      <a:pt x="52" y="114"/>
                      <a:pt x="51" y="114"/>
                    </a:cubicBezTo>
                    <a:cubicBezTo>
                      <a:pt x="50" y="116"/>
                      <a:pt x="49" y="117"/>
                      <a:pt x="47" y="118"/>
                    </a:cubicBezTo>
                    <a:cubicBezTo>
                      <a:pt x="45" y="118"/>
                      <a:pt x="43" y="120"/>
                      <a:pt x="42" y="121"/>
                    </a:cubicBezTo>
                    <a:cubicBezTo>
                      <a:pt x="41" y="121"/>
                      <a:pt x="41" y="122"/>
                      <a:pt x="40" y="122"/>
                    </a:cubicBezTo>
                    <a:cubicBezTo>
                      <a:pt x="40" y="123"/>
                      <a:pt x="41" y="124"/>
                      <a:pt x="41" y="124"/>
                    </a:cubicBezTo>
                    <a:cubicBezTo>
                      <a:pt x="40" y="125"/>
                      <a:pt x="37" y="124"/>
                      <a:pt x="36" y="124"/>
                    </a:cubicBezTo>
                    <a:cubicBezTo>
                      <a:pt x="33" y="124"/>
                      <a:pt x="32" y="125"/>
                      <a:pt x="30" y="127"/>
                    </a:cubicBezTo>
                    <a:cubicBezTo>
                      <a:pt x="29" y="128"/>
                      <a:pt x="30" y="130"/>
                      <a:pt x="31" y="129"/>
                    </a:cubicBezTo>
                    <a:cubicBezTo>
                      <a:pt x="33" y="128"/>
                      <a:pt x="35" y="125"/>
                      <a:pt x="36" y="126"/>
                    </a:cubicBezTo>
                    <a:cubicBezTo>
                      <a:pt x="36" y="125"/>
                      <a:pt x="35" y="129"/>
                      <a:pt x="38" y="126"/>
                    </a:cubicBezTo>
                    <a:cubicBezTo>
                      <a:pt x="38" y="126"/>
                      <a:pt x="40" y="129"/>
                      <a:pt x="41" y="127"/>
                    </a:cubicBezTo>
                    <a:cubicBezTo>
                      <a:pt x="41" y="126"/>
                      <a:pt x="40" y="126"/>
                      <a:pt x="41" y="126"/>
                    </a:cubicBezTo>
                    <a:cubicBezTo>
                      <a:pt x="42" y="125"/>
                      <a:pt x="42" y="125"/>
                      <a:pt x="43" y="125"/>
                    </a:cubicBezTo>
                    <a:cubicBezTo>
                      <a:pt x="44" y="125"/>
                      <a:pt x="44" y="125"/>
                      <a:pt x="45" y="124"/>
                    </a:cubicBezTo>
                    <a:cubicBezTo>
                      <a:pt x="46" y="123"/>
                      <a:pt x="48" y="123"/>
                      <a:pt x="50" y="122"/>
                    </a:cubicBezTo>
                    <a:cubicBezTo>
                      <a:pt x="53" y="121"/>
                      <a:pt x="49" y="121"/>
                      <a:pt x="51" y="120"/>
                    </a:cubicBezTo>
                    <a:cubicBezTo>
                      <a:pt x="52" y="119"/>
                      <a:pt x="53" y="118"/>
                      <a:pt x="54" y="118"/>
                    </a:cubicBezTo>
                    <a:cubicBezTo>
                      <a:pt x="56" y="117"/>
                      <a:pt x="58" y="116"/>
                      <a:pt x="59" y="116"/>
                    </a:cubicBezTo>
                    <a:cubicBezTo>
                      <a:pt x="62" y="114"/>
                      <a:pt x="60" y="115"/>
                      <a:pt x="60" y="113"/>
                    </a:cubicBezTo>
                    <a:cubicBezTo>
                      <a:pt x="60" y="113"/>
                      <a:pt x="68" y="109"/>
                      <a:pt x="69" y="108"/>
                    </a:cubicBezTo>
                    <a:cubicBezTo>
                      <a:pt x="70" y="108"/>
                      <a:pt x="72" y="108"/>
                      <a:pt x="72" y="107"/>
                    </a:cubicBezTo>
                    <a:cubicBezTo>
                      <a:pt x="72" y="104"/>
                      <a:pt x="73" y="105"/>
                      <a:pt x="75" y="104"/>
                    </a:cubicBezTo>
                    <a:cubicBezTo>
                      <a:pt x="78" y="102"/>
                      <a:pt x="69" y="101"/>
                      <a:pt x="73" y="97"/>
                    </a:cubicBezTo>
                    <a:cubicBezTo>
                      <a:pt x="75" y="96"/>
                      <a:pt x="77" y="96"/>
                      <a:pt x="78" y="95"/>
                    </a:cubicBezTo>
                    <a:cubicBezTo>
                      <a:pt x="79" y="94"/>
                      <a:pt x="79" y="91"/>
                      <a:pt x="77" y="91"/>
                    </a:cubicBezTo>
                    <a:cubicBezTo>
                      <a:pt x="79" y="91"/>
                      <a:pt x="79" y="92"/>
                      <a:pt x="81" y="91"/>
                    </a:cubicBezTo>
                    <a:cubicBezTo>
                      <a:pt x="82" y="90"/>
                      <a:pt x="83" y="88"/>
                      <a:pt x="85" y="87"/>
                    </a:cubicBezTo>
                    <a:cubicBezTo>
                      <a:pt x="86" y="86"/>
                      <a:pt x="88" y="84"/>
                      <a:pt x="89" y="84"/>
                    </a:cubicBezTo>
                    <a:cubicBezTo>
                      <a:pt x="90" y="84"/>
                      <a:pt x="95" y="84"/>
                      <a:pt x="94" y="86"/>
                    </a:cubicBezTo>
                    <a:cubicBezTo>
                      <a:pt x="93" y="87"/>
                      <a:pt x="91" y="85"/>
                      <a:pt x="89" y="86"/>
                    </a:cubicBezTo>
                    <a:cubicBezTo>
                      <a:pt x="87" y="87"/>
                      <a:pt x="87" y="88"/>
                      <a:pt x="86" y="90"/>
                    </a:cubicBezTo>
                    <a:cubicBezTo>
                      <a:pt x="86" y="92"/>
                      <a:pt x="84" y="94"/>
                      <a:pt x="84" y="96"/>
                    </a:cubicBezTo>
                    <a:cubicBezTo>
                      <a:pt x="83" y="97"/>
                      <a:pt x="87" y="96"/>
                      <a:pt x="87" y="97"/>
                    </a:cubicBezTo>
                    <a:cubicBezTo>
                      <a:pt x="86" y="97"/>
                      <a:pt x="81" y="99"/>
                      <a:pt x="85" y="99"/>
                    </a:cubicBezTo>
                    <a:cubicBezTo>
                      <a:pt x="88" y="99"/>
                      <a:pt x="90" y="97"/>
                      <a:pt x="93" y="96"/>
                    </a:cubicBezTo>
                    <a:cubicBezTo>
                      <a:pt x="95" y="94"/>
                      <a:pt x="97" y="94"/>
                      <a:pt x="99" y="93"/>
                    </a:cubicBezTo>
                    <a:cubicBezTo>
                      <a:pt x="103" y="92"/>
                      <a:pt x="101" y="90"/>
                      <a:pt x="101" y="88"/>
                    </a:cubicBezTo>
                    <a:cubicBezTo>
                      <a:pt x="100" y="84"/>
                      <a:pt x="109" y="87"/>
                      <a:pt x="111" y="88"/>
                    </a:cubicBezTo>
                    <a:cubicBezTo>
                      <a:pt x="113" y="88"/>
                      <a:pt x="114" y="90"/>
                      <a:pt x="116" y="91"/>
                    </a:cubicBezTo>
                    <a:cubicBezTo>
                      <a:pt x="116" y="91"/>
                      <a:pt x="118" y="88"/>
                      <a:pt x="119" y="89"/>
                    </a:cubicBezTo>
                    <a:cubicBezTo>
                      <a:pt x="119" y="89"/>
                      <a:pt x="119" y="91"/>
                      <a:pt x="119" y="92"/>
                    </a:cubicBezTo>
                    <a:cubicBezTo>
                      <a:pt x="121" y="93"/>
                      <a:pt x="122" y="93"/>
                      <a:pt x="123" y="93"/>
                    </a:cubicBezTo>
                    <a:cubicBezTo>
                      <a:pt x="126" y="93"/>
                      <a:pt x="129" y="92"/>
                      <a:pt x="131" y="93"/>
                    </a:cubicBezTo>
                    <a:cubicBezTo>
                      <a:pt x="132" y="93"/>
                      <a:pt x="133" y="94"/>
                      <a:pt x="134" y="93"/>
                    </a:cubicBezTo>
                    <a:cubicBezTo>
                      <a:pt x="135" y="93"/>
                      <a:pt x="135" y="94"/>
                      <a:pt x="136" y="95"/>
                    </a:cubicBezTo>
                    <a:cubicBezTo>
                      <a:pt x="137" y="95"/>
                      <a:pt x="139" y="96"/>
                      <a:pt x="140" y="96"/>
                    </a:cubicBezTo>
                    <a:cubicBezTo>
                      <a:pt x="142" y="96"/>
                      <a:pt x="143" y="94"/>
                      <a:pt x="144" y="94"/>
                    </a:cubicBezTo>
                    <a:cubicBezTo>
                      <a:pt x="146" y="93"/>
                      <a:pt x="145" y="96"/>
                      <a:pt x="145" y="96"/>
                    </a:cubicBezTo>
                    <a:cubicBezTo>
                      <a:pt x="144" y="97"/>
                      <a:pt x="144" y="97"/>
                      <a:pt x="145" y="98"/>
                    </a:cubicBezTo>
                    <a:cubicBezTo>
                      <a:pt x="148" y="99"/>
                      <a:pt x="150" y="100"/>
                      <a:pt x="152" y="101"/>
                    </a:cubicBezTo>
                    <a:cubicBezTo>
                      <a:pt x="154" y="103"/>
                      <a:pt x="156" y="105"/>
                      <a:pt x="158" y="106"/>
                    </a:cubicBezTo>
                    <a:cubicBezTo>
                      <a:pt x="159" y="106"/>
                      <a:pt x="160" y="105"/>
                      <a:pt x="161" y="105"/>
                    </a:cubicBezTo>
                    <a:cubicBezTo>
                      <a:pt x="162" y="104"/>
                      <a:pt x="160" y="103"/>
                      <a:pt x="160" y="102"/>
                    </a:cubicBezTo>
                    <a:cubicBezTo>
                      <a:pt x="160" y="101"/>
                      <a:pt x="163" y="103"/>
                      <a:pt x="163" y="103"/>
                    </a:cubicBezTo>
                    <a:cubicBezTo>
                      <a:pt x="163" y="104"/>
                      <a:pt x="166" y="106"/>
                      <a:pt x="167" y="105"/>
                    </a:cubicBezTo>
                    <a:cubicBezTo>
                      <a:pt x="167" y="105"/>
                      <a:pt x="165" y="99"/>
                      <a:pt x="165" y="99"/>
                    </a:cubicBezTo>
                    <a:cubicBezTo>
                      <a:pt x="166" y="99"/>
                      <a:pt x="168" y="104"/>
                      <a:pt x="169" y="104"/>
                    </a:cubicBezTo>
                    <a:cubicBezTo>
                      <a:pt x="169" y="105"/>
                      <a:pt x="170" y="107"/>
                      <a:pt x="171" y="107"/>
                    </a:cubicBezTo>
                    <a:cubicBezTo>
                      <a:pt x="172" y="107"/>
                      <a:pt x="173" y="105"/>
                      <a:pt x="173" y="105"/>
                    </a:cubicBezTo>
                    <a:cubicBezTo>
                      <a:pt x="171" y="106"/>
                      <a:pt x="177" y="110"/>
                      <a:pt x="177" y="111"/>
                    </a:cubicBezTo>
                    <a:cubicBezTo>
                      <a:pt x="176" y="111"/>
                      <a:pt x="176" y="111"/>
                      <a:pt x="176" y="111"/>
                    </a:cubicBezTo>
                    <a:cubicBezTo>
                      <a:pt x="175" y="112"/>
                      <a:pt x="177" y="112"/>
                      <a:pt x="177" y="113"/>
                    </a:cubicBezTo>
                    <a:cubicBezTo>
                      <a:pt x="177" y="113"/>
                      <a:pt x="175" y="114"/>
                      <a:pt x="176" y="114"/>
                    </a:cubicBezTo>
                    <a:cubicBezTo>
                      <a:pt x="177" y="115"/>
                      <a:pt x="178" y="116"/>
                      <a:pt x="179" y="117"/>
                    </a:cubicBezTo>
                    <a:cubicBezTo>
                      <a:pt x="181" y="119"/>
                      <a:pt x="182" y="120"/>
                      <a:pt x="184" y="121"/>
                    </a:cubicBezTo>
                    <a:cubicBezTo>
                      <a:pt x="184" y="121"/>
                      <a:pt x="182" y="125"/>
                      <a:pt x="183" y="125"/>
                    </a:cubicBezTo>
                    <a:cubicBezTo>
                      <a:pt x="184" y="126"/>
                      <a:pt x="184" y="124"/>
                      <a:pt x="184" y="124"/>
                    </a:cubicBezTo>
                    <a:cubicBezTo>
                      <a:pt x="185" y="123"/>
                      <a:pt x="185" y="126"/>
                      <a:pt x="186" y="127"/>
                    </a:cubicBezTo>
                    <a:cubicBezTo>
                      <a:pt x="186" y="127"/>
                      <a:pt x="186" y="126"/>
                      <a:pt x="186" y="125"/>
                    </a:cubicBezTo>
                    <a:cubicBezTo>
                      <a:pt x="186" y="127"/>
                      <a:pt x="192" y="130"/>
                      <a:pt x="193" y="127"/>
                    </a:cubicBezTo>
                    <a:cubicBezTo>
                      <a:pt x="193" y="127"/>
                      <a:pt x="193" y="128"/>
                      <a:pt x="193" y="128"/>
                    </a:cubicBezTo>
                    <a:cubicBezTo>
                      <a:pt x="193" y="128"/>
                      <a:pt x="194" y="127"/>
                      <a:pt x="194" y="126"/>
                    </a:cubicBezTo>
                    <a:cubicBezTo>
                      <a:pt x="193" y="126"/>
                      <a:pt x="194" y="127"/>
                      <a:pt x="194" y="1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6" name="Freeform 641">
                <a:extLst>
                  <a:ext uri="{FF2B5EF4-FFF2-40B4-BE49-F238E27FC236}">
                    <a16:creationId xmlns:a16="http://schemas.microsoft.com/office/drawing/2014/main" id="{627CC8FA-E63C-EB4D-858C-E8616C25B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751" y="5323848"/>
                <a:ext cx="2951770" cy="1548902"/>
              </a:xfrm>
              <a:custGeom>
                <a:avLst/>
                <a:gdLst>
                  <a:gd name="T0" fmla="*/ 84 w 289"/>
                  <a:gd name="T1" fmla="*/ 106 h 143"/>
                  <a:gd name="T2" fmla="*/ 105 w 289"/>
                  <a:gd name="T3" fmla="*/ 119 h 143"/>
                  <a:gd name="T4" fmla="*/ 125 w 289"/>
                  <a:gd name="T5" fmla="*/ 127 h 143"/>
                  <a:gd name="T6" fmla="*/ 137 w 289"/>
                  <a:gd name="T7" fmla="*/ 127 h 143"/>
                  <a:gd name="T8" fmla="*/ 149 w 289"/>
                  <a:gd name="T9" fmla="*/ 119 h 143"/>
                  <a:gd name="T10" fmla="*/ 162 w 289"/>
                  <a:gd name="T11" fmla="*/ 118 h 143"/>
                  <a:gd name="T12" fmla="*/ 177 w 289"/>
                  <a:gd name="T13" fmla="*/ 119 h 143"/>
                  <a:gd name="T14" fmla="*/ 171 w 289"/>
                  <a:gd name="T15" fmla="*/ 113 h 143"/>
                  <a:gd name="T16" fmla="*/ 186 w 289"/>
                  <a:gd name="T17" fmla="*/ 113 h 143"/>
                  <a:gd name="T18" fmla="*/ 209 w 289"/>
                  <a:gd name="T19" fmla="*/ 122 h 143"/>
                  <a:gd name="T20" fmla="*/ 213 w 289"/>
                  <a:gd name="T21" fmla="*/ 133 h 143"/>
                  <a:gd name="T22" fmla="*/ 220 w 289"/>
                  <a:gd name="T23" fmla="*/ 143 h 143"/>
                  <a:gd name="T24" fmla="*/ 215 w 289"/>
                  <a:gd name="T25" fmla="*/ 108 h 143"/>
                  <a:gd name="T26" fmla="*/ 234 w 289"/>
                  <a:gd name="T27" fmla="*/ 92 h 143"/>
                  <a:gd name="T28" fmla="*/ 239 w 289"/>
                  <a:gd name="T29" fmla="*/ 86 h 143"/>
                  <a:gd name="T30" fmla="*/ 244 w 289"/>
                  <a:gd name="T31" fmla="*/ 82 h 143"/>
                  <a:gd name="T32" fmla="*/ 242 w 289"/>
                  <a:gd name="T33" fmla="*/ 78 h 143"/>
                  <a:gd name="T34" fmla="*/ 238 w 289"/>
                  <a:gd name="T35" fmla="*/ 71 h 143"/>
                  <a:gd name="T36" fmla="*/ 239 w 289"/>
                  <a:gd name="T37" fmla="*/ 69 h 143"/>
                  <a:gd name="T38" fmla="*/ 242 w 289"/>
                  <a:gd name="T39" fmla="*/ 75 h 143"/>
                  <a:gd name="T40" fmla="*/ 246 w 289"/>
                  <a:gd name="T41" fmla="*/ 62 h 143"/>
                  <a:gd name="T42" fmla="*/ 253 w 289"/>
                  <a:gd name="T43" fmla="*/ 52 h 143"/>
                  <a:gd name="T44" fmla="*/ 265 w 289"/>
                  <a:gd name="T45" fmla="*/ 48 h 143"/>
                  <a:gd name="T46" fmla="*/ 271 w 289"/>
                  <a:gd name="T47" fmla="*/ 48 h 143"/>
                  <a:gd name="T48" fmla="*/ 274 w 289"/>
                  <a:gd name="T49" fmla="*/ 35 h 143"/>
                  <a:gd name="T50" fmla="*/ 288 w 289"/>
                  <a:gd name="T51" fmla="*/ 28 h 143"/>
                  <a:gd name="T52" fmla="*/ 276 w 289"/>
                  <a:gd name="T53" fmla="*/ 13 h 143"/>
                  <a:gd name="T54" fmla="*/ 264 w 289"/>
                  <a:gd name="T55" fmla="*/ 28 h 143"/>
                  <a:gd name="T56" fmla="*/ 237 w 289"/>
                  <a:gd name="T57" fmla="*/ 39 h 143"/>
                  <a:gd name="T58" fmla="*/ 224 w 289"/>
                  <a:gd name="T59" fmla="*/ 45 h 143"/>
                  <a:gd name="T60" fmla="*/ 208 w 289"/>
                  <a:gd name="T61" fmla="*/ 44 h 143"/>
                  <a:gd name="T62" fmla="*/ 203 w 289"/>
                  <a:gd name="T63" fmla="*/ 36 h 143"/>
                  <a:gd name="T64" fmla="*/ 196 w 289"/>
                  <a:gd name="T65" fmla="*/ 28 h 143"/>
                  <a:gd name="T66" fmla="*/ 185 w 289"/>
                  <a:gd name="T67" fmla="*/ 48 h 143"/>
                  <a:gd name="T68" fmla="*/ 187 w 289"/>
                  <a:gd name="T69" fmla="*/ 25 h 143"/>
                  <a:gd name="T70" fmla="*/ 196 w 289"/>
                  <a:gd name="T71" fmla="*/ 17 h 143"/>
                  <a:gd name="T72" fmla="*/ 184 w 289"/>
                  <a:gd name="T73" fmla="*/ 13 h 143"/>
                  <a:gd name="T74" fmla="*/ 165 w 289"/>
                  <a:gd name="T75" fmla="*/ 15 h 143"/>
                  <a:gd name="T76" fmla="*/ 158 w 289"/>
                  <a:gd name="T77" fmla="*/ 5 h 143"/>
                  <a:gd name="T78" fmla="*/ 147 w 289"/>
                  <a:gd name="T79" fmla="*/ 4 h 143"/>
                  <a:gd name="T80" fmla="*/ 30 w 289"/>
                  <a:gd name="T81" fmla="*/ 4 h 143"/>
                  <a:gd name="T82" fmla="*/ 7 w 289"/>
                  <a:gd name="T83" fmla="*/ 9 h 143"/>
                  <a:gd name="T84" fmla="*/ 8 w 289"/>
                  <a:gd name="T85" fmla="*/ 21 h 143"/>
                  <a:gd name="T86" fmla="*/ 2 w 289"/>
                  <a:gd name="T87" fmla="*/ 40 h 143"/>
                  <a:gd name="T88" fmla="*/ 5 w 289"/>
                  <a:gd name="T89" fmla="*/ 63 h 143"/>
                  <a:gd name="T90" fmla="*/ 12 w 289"/>
                  <a:gd name="T91" fmla="*/ 73 h 143"/>
                  <a:gd name="T92" fmla="*/ 21 w 289"/>
                  <a:gd name="T93" fmla="*/ 88 h 143"/>
                  <a:gd name="T94" fmla="*/ 39 w 289"/>
                  <a:gd name="T95" fmla="*/ 10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89" h="143">
                    <a:moveTo>
                      <a:pt x="68" y="108"/>
                    </a:moveTo>
                    <a:cubicBezTo>
                      <a:pt x="71" y="108"/>
                      <a:pt x="74" y="108"/>
                      <a:pt x="78" y="108"/>
                    </a:cubicBezTo>
                    <a:cubicBezTo>
                      <a:pt x="79" y="108"/>
                      <a:pt x="81" y="108"/>
                      <a:pt x="82" y="108"/>
                    </a:cubicBezTo>
                    <a:cubicBezTo>
                      <a:pt x="83" y="108"/>
                      <a:pt x="83" y="106"/>
                      <a:pt x="84" y="106"/>
                    </a:cubicBezTo>
                    <a:cubicBezTo>
                      <a:pt x="85" y="105"/>
                      <a:pt x="91" y="105"/>
                      <a:pt x="91" y="106"/>
                    </a:cubicBezTo>
                    <a:cubicBezTo>
                      <a:pt x="94" y="108"/>
                      <a:pt x="97" y="110"/>
                      <a:pt x="100" y="112"/>
                    </a:cubicBezTo>
                    <a:cubicBezTo>
                      <a:pt x="100" y="112"/>
                      <a:pt x="101" y="115"/>
                      <a:pt x="101" y="116"/>
                    </a:cubicBezTo>
                    <a:cubicBezTo>
                      <a:pt x="102" y="118"/>
                      <a:pt x="102" y="118"/>
                      <a:pt x="105" y="119"/>
                    </a:cubicBezTo>
                    <a:cubicBezTo>
                      <a:pt x="107" y="120"/>
                      <a:pt x="108" y="121"/>
                      <a:pt x="109" y="119"/>
                    </a:cubicBezTo>
                    <a:cubicBezTo>
                      <a:pt x="110" y="116"/>
                      <a:pt x="111" y="116"/>
                      <a:pt x="114" y="117"/>
                    </a:cubicBezTo>
                    <a:cubicBezTo>
                      <a:pt x="116" y="117"/>
                      <a:pt x="119" y="118"/>
                      <a:pt x="119" y="120"/>
                    </a:cubicBezTo>
                    <a:cubicBezTo>
                      <a:pt x="121" y="123"/>
                      <a:pt x="123" y="124"/>
                      <a:pt x="125" y="127"/>
                    </a:cubicBezTo>
                    <a:cubicBezTo>
                      <a:pt x="127" y="129"/>
                      <a:pt x="126" y="133"/>
                      <a:pt x="129" y="134"/>
                    </a:cubicBezTo>
                    <a:cubicBezTo>
                      <a:pt x="131" y="136"/>
                      <a:pt x="135" y="136"/>
                      <a:pt x="137" y="137"/>
                    </a:cubicBezTo>
                    <a:cubicBezTo>
                      <a:pt x="137" y="136"/>
                      <a:pt x="135" y="129"/>
                      <a:pt x="135" y="129"/>
                    </a:cubicBezTo>
                    <a:cubicBezTo>
                      <a:pt x="137" y="130"/>
                      <a:pt x="136" y="127"/>
                      <a:pt x="137" y="127"/>
                    </a:cubicBezTo>
                    <a:cubicBezTo>
                      <a:pt x="137" y="126"/>
                      <a:pt x="139" y="126"/>
                      <a:pt x="140" y="125"/>
                    </a:cubicBezTo>
                    <a:cubicBezTo>
                      <a:pt x="141" y="125"/>
                      <a:pt x="142" y="122"/>
                      <a:pt x="142" y="122"/>
                    </a:cubicBezTo>
                    <a:cubicBezTo>
                      <a:pt x="143" y="123"/>
                      <a:pt x="144" y="123"/>
                      <a:pt x="145" y="122"/>
                    </a:cubicBezTo>
                    <a:cubicBezTo>
                      <a:pt x="147" y="121"/>
                      <a:pt x="148" y="121"/>
                      <a:pt x="149" y="119"/>
                    </a:cubicBezTo>
                    <a:cubicBezTo>
                      <a:pt x="151" y="118"/>
                      <a:pt x="148" y="118"/>
                      <a:pt x="148" y="117"/>
                    </a:cubicBezTo>
                    <a:cubicBezTo>
                      <a:pt x="148" y="117"/>
                      <a:pt x="151" y="118"/>
                      <a:pt x="152" y="117"/>
                    </a:cubicBezTo>
                    <a:cubicBezTo>
                      <a:pt x="154" y="116"/>
                      <a:pt x="155" y="116"/>
                      <a:pt x="157" y="116"/>
                    </a:cubicBezTo>
                    <a:cubicBezTo>
                      <a:pt x="159" y="116"/>
                      <a:pt x="160" y="119"/>
                      <a:pt x="162" y="118"/>
                    </a:cubicBezTo>
                    <a:cubicBezTo>
                      <a:pt x="165" y="116"/>
                      <a:pt x="166" y="118"/>
                      <a:pt x="168" y="119"/>
                    </a:cubicBezTo>
                    <a:cubicBezTo>
                      <a:pt x="170" y="120"/>
                      <a:pt x="171" y="118"/>
                      <a:pt x="172" y="118"/>
                    </a:cubicBezTo>
                    <a:cubicBezTo>
                      <a:pt x="173" y="117"/>
                      <a:pt x="176" y="119"/>
                      <a:pt x="176" y="120"/>
                    </a:cubicBezTo>
                    <a:cubicBezTo>
                      <a:pt x="177" y="121"/>
                      <a:pt x="178" y="120"/>
                      <a:pt x="177" y="119"/>
                    </a:cubicBezTo>
                    <a:cubicBezTo>
                      <a:pt x="177" y="119"/>
                      <a:pt x="176" y="118"/>
                      <a:pt x="175" y="118"/>
                    </a:cubicBezTo>
                    <a:cubicBezTo>
                      <a:pt x="174" y="117"/>
                      <a:pt x="176" y="117"/>
                      <a:pt x="176" y="117"/>
                    </a:cubicBezTo>
                    <a:cubicBezTo>
                      <a:pt x="175" y="115"/>
                      <a:pt x="175" y="114"/>
                      <a:pt x="173" y="115"/>
                    </a:cubicBezTo>
                    <a:cubicBezTo>
                      <a:pt x="173" y="115"/>
                      <a:pt x="169" y="115"/>
                      <a:pt x="171" y="113"/>
                    </a:cubicBezTo>
                    <a:cubicBezTo>
                      <a:pt x="173" y="113"/>
                      <a:pt x="174" y="114"/>
                      <a:pt x="175" y="114"/>
                    </a:cubicBezTo>
                    <a:cubicBezTo>
                      <a:pt x="178" y="113"/>
                      <a:pt x="180" y="113"/>
                      <a:pt x="183" y="113"/>
                    </a:cubicBezTo>
                    <a:cubicBezTo>
                      <a:pt x="184" y="113"/>
                      <a:pt x="183" y="113"/>
                      <a:pt x="184" y="114"/>
                    </a:cubicBezTo>
                    <a:cubicBezTo>
                      <a:pt x="184" y="114"/>
                      <a:pt x="185" y="114"/>
                      <a:pt x="186" y="113"/>
                    </a:cubicBezTo>
                    <a:cubicBezTo>
                      <a:pt x="188" y="113"/>
                      <a:pt x="190" y="113"/>
                      <a:pt x="192" y="113"/>
                    </a:cubicBezTo>
                    <a:cubicBezTo>
                      <a:pt x="194" y="113"/>
                      <a:pt x="194" y="115"/>
                      <a:pt x="196" y="116"/>
                    </a:cubicBezTo>
                    <a:cubicBezTo>
                      <a:pt x="198" y="118"/>
                      <a:pt x="200" y="116"/>
                      <a:pt x="202" y="115"/>
                    </a:cubicBezTo>
                    <a:cubicBezTo>
                      <a:pt x="203" y="115"/>
                      <a:pt x="209" y="121"/>
                      <a:pt x="209" y="122"/>
                    </a:cubicBezTo>
                    <a:cubicBezTo>
                      <a:pt x="210" y="123"/>
                      <a:pt x="208" y="125"/>
                      <a:pt x="209" y="126"/>
                    </a:cubicBezTo>
                    <a:cubicBezTo>
                      <a:pt x="210" y="128"/>
                      <a:pt x="209" y="128"/>
                      <a:pt x="210" y="130"/>
                    </a:cubicBezTo>
                    <a:cubicBezTo>
                      <a:pt x="210" y="131"/>
                      <a:pt x="211" y="132"/>
                      <a:pt x="211" y="132"/>
                    </a:cubicBezTo>
                    <a:cubicBezTo>
                      <a:pt x="212" y="132"/>
                      <a:pt x="212" y="133"/>
                      <a:pt x="213" y="133"/>
                    </a:cubicBezTo>
                    <a:cubicBezTo>
                      <a:pt x="214" y="134"/>
                      <a:pt x="213" y="136"/>
                      <a:pt x="214" y="137"/>
                    </a:cubicBezTo>
                    <a:cubicBezTo>
                      <a:pt x="215" y="138"/>
                      <a:pt x="216" y="138"/>
                      <a:pt x="217" y="140"/>
                    </a:cubicBezTo>
                    <a:cubicBezTo>
                      <a:pt x="219" y="143"/>
                      <a:pt x="218" y="140"/>
                      <a:pt x="220" y="141"/>
                    </a:cubicBezTo>
                    <a:cubicBezTo>
                      <a:pt x="220" y="141"/>
                      <a:pt x="220" y="143"/>
                      <a:pt x="220" y="143"/>
                    </a:cubicBezTo>
                    <a:cubicBezTo>
                      <a:pt x="221" y="143"/>
                      <a:pt x="222" y="136"/>
                      <a:pt x="222" y="135"/>
                    </a:cubicBezTo>
                    <a:cubicBezTo>
                      <a:pt x="222" y="132"/>
                      <a:pt x="221" y="130"/>
                      <a:pt x="220" y="126"/>
                    </a:cubicBezTo>
                    <a:cubicBezTo>
                      <a:pt x="218" y="123"/>
                      <a:pt x="218" y="120"/>
                      <a:pt x="217" y="117"/>
                    </a:cubicBezTo>
                    <a:cubicBezTo>
                      <a:pt x="215" y="115"/>
                      <a:pt x="214" y="111"/>
                      <a:pt x="215" y="108"/>
                    </a:cubicBezTo>
                    <a:cubicBezTo>
                      <a:pt x="216" y="105"/>
                      <a:pt x="218" y="103"/>
                      <a:pt x="221" y="101"/>
                    </a:cubicBezTo>
                    <a:cubicBezTo>
                      <a:pt x="222" y="100"/>
                      <a:pt x="223" y="100"/>
                      <a:pt x="224" y="99"/>
                    </a:cubicBezTo>
                    <a:cubicBezTo>
                      <a:pt x="225" y="98"/>
                      <a:pt x="226" y="96"/>
                      <a:pt x="227" y="96"/>
                    </a:cubicBezTo>
                    <a:cubicBezTo>
                      <a:pt x="229" y="94"/>
                      <a:pt x="232" y="94"/>
                      <a:pt x="234" y="92"/>
                    </a:cubicBezTo>
                    <a:cubicBezTo>
                      <a:pt x="235" y="91"/>
                      <a:pt x="236" y="89"/>
                      <a:pt x="238" y="89"/>
                    </a:cubicBezTo>
                    <a:cubicBezTo>
                      <a:pt x="238" y="89"/>
                      <a:pt x="242" y="89"/>
                      <a:pt x="241" y="87"/>
                    </a:cubicBezTo>
                    <a:cubicBezTo>
                      <a:pt x="241" y="87"/>
                      <a:pt x="238" y="88"/>
                      <a:pt x="238" y="88"/>
                    </a:cubicBezTo>
                    <a:cubicBezTo>
                      <a:pt x="238" y="87"/>
                      <a:pt x="240" y="88"/>
                      <a:pt x="239" y="86"/>
                    </a:cubicBezTo>
                    <a:cubicBezTo>
                      <a:pt x="239" y="86"/>
                      <a:pt x="238" y="85"/>
                      <a:pt x="239" y="85"/>
                    </a:cubicBezTo>
                    <a:cubicBezTo>
                      <a:pt x="239" y="84"/>
                      <a:pt x="239" y="85"/>
                      <a:pt x="240" y="84"/>
                    </a:cubicBezTo>
                    <a:cubicBezTo>
                      <a:pt x="239" y="85"/>
                      <a:pt x="241" y="86"/>
                      <a:pt x="241" y="85"/>
                    </a:cubicBezTo>
                    <a:cubicBezTo>
                      <a:pt x="242" y="85"/>
                      <a:pt x="245" y="83"/>
                      <a:pt x="244" y="82"/>
                    </a:cubicBezTo>
                    <a:cubicBezTo>
                      <a:pt x="244" y="83"/>
                      <a:pt x="238" y="82"/>
                      <a:pt x="239" y="81"/>
                    </a:cubicBezTo>
                    <a:cubicBezTo>
                      <a:pt x="239" y="80"/>
                      <a:pt x="240" y="82"/>
                      <a:pt x="241" y="81"/>
                    </a:cubicBezTo>
                    <a:cubicBezTo>
                      <a:pt x="241" y="81"/>
                      <a:pt x="243" y="80"/>
                      <a:pt x="243" y="80"/>
                    </a:cubicBezTo>
                    <a:cubicBezTo>
                      <a:pt x="243" y="80"/>
                      <a:pt x="242" y="79"/>
                      <a:pt x="242" y="78"/>
                    </a:cubicBezTo>
                    <a:cubicBezTo>
                      <a:pt x="243" y="77"/>
                      <a:pt x="243" y="76"/>
                      <a:pt x="241" y="76"/>
                    </a:cubicBezTo>
                    <a:cubicBezTo>
                      <a:pt x="241" y="76"/>
                      <a:pt x="237" y="74"/>
                      <a:pt x="237" y="74"/>
                    </a:cubicBezTo>
                    <a:cubicBezTo>
                      <a:pt x="238" y="73"/>
                      <a:pt x="239" y="74"/>
                      <a:pt x="240" y="74"/>
                    </a:cubicBezTo>
                    <a:cubicBezTo>
                      <a:pt x="241" y="73"/>
                      <a:pt x="239" y="71"/>
                      <a:pt x="238" y="71"/>
                    </a:cubicBezTo>
                    <a:cubicBezTo>
                      <a:pt x="237" y="70"/>
                      <a:pt x="236" y="69"/>
                      <a:pt x="236" y="68"/>
                    </a:cubicBezTo>
                    <a:cubicBezTo>
                      <a:pt x="235" y="67"/>
                      <a:pt x="238" y="65"/>
                      <a:pt x="237" y="64"/>
                    </a:cubicBezTo>
                    <a:cubicBezTo>
                      <a:pt x="238" y="65"/>
                      <a:pt x="237" y="66"/>
                      <a:pt x="237" y="67"/>
                    </a:cubicBezTo>
                    <a:cubicBezTo>
                      <a:pt x="237" y="67"/>
                      <a:pt x="239" y="69"/>
                      <a:pt x="239" y="69"/>
                    </a:cubicBezTo>
                    <a:cubicBezTo>
                      <a:pt x="241" y="67"/>
                      <a:pt x="239" y="62"/>
                      <a:pt x="242" y="61"/>
                    </a:cubicBezTo>
                    <a:cubicBezTo>
                      <a:pt x="241" y="61"/>
                      <a:pt x="241" y="66"/>
                      <a:pt x="242" y="67"/>
                    </a:cubicBezTo>
                    <a:cubicBezTo>
                      <a:pt x="242" y="69"/>
                      <a:pt x="244" y="69"/>
                      <a:pt x="244" y="71"/>
                    </a:cubicBezTo>
                    <a:cubicBezTo>
                      <a:pt x="244" y="72"/>
                      <a:pt x="241" y="74"/>
                      <a:pt x="242" y="75"/>
                    </a:cubicBezTo>
                    <a:cubicBezTo>
                      <a:pt x="242" y="75"/>
                      <a:pt x="248" y="69"/>
                      <a:pt x="247" y="67"/>
                    </a:cubicBezTo>
                    <a:cubicBezTo>
                      <a:pt x="247" y="65"/>
                      <a:pt x="245" y="64"/>
                      <a:pt x="245" y="62"/>
                    </a:cubicBezTo>
                    <a:cubicBezTo>
                      <a:pt x="244" y="61"/>
                      <a:pt x="245" y="58"/>
                      <a:pt x="247" y="59"/>
                    </a:cubicBezTo>
                    <a:cubicBezTo>
                      <a:pt x="246" y="58"/>
                      <a:pt x="245" y="61"/>
                      <a:pt x="246" y="62"/>
                    </a:cubicBezTo>
                    <a:cubicBezTo>
                      <a:pt x="248" y="64"/>
                      <a:pt x="248" y="65"/>
                      <a:pt x="250" y="62"/>
                    </a:cubicBezTo>
                    <a:cubicBezTo>
                      <a:pt x="251" y="61"/>
                      <a:pt x="253" y="58"/>
                      <a:pt x="252" y="56"/>
                    </a:cubicBezTo>
                    <a:cubicBezTo>
                      <a:pt x="252" y="56"/>
                      <a:pt x="251" y="55"/>
                      <a:pt x="252" y="54"/>
                    </a:cubicBezTo>
                    <a:cubicBezTo>
                      <a:pt x="252" y="54"/>
                      <a:pt x="253" y="52"/>
                      <a:pt x="253" y="52"/>
                    </a:cubicBezTo>
                    <a:cubicBezTo>
                      <a:pt x="253" y="52"/>
                      <a:pt x="253" y="54"/>
                      <a:pt x="253" y="54"/>
                    </a:cubicBezTo>
                    <a:cubicBezTo>
                      <a:pt x="253" y="54"/>
                      <a:pt x="258" y="51"/>
                      <a:pt x="260" y="51"/>
                    </a:cubicBezTo>
                    <a:cubicBezTo>
                      <a:pt x="261" y="50"/>
                      <a:pt x="263" y="51"/>
                      <a:pt x="264" y="51"/>
                    </a:cubicBezTo>
                    <a:cubicBezTo>
                      <a:pt x="266" y="50"/>
                      <a:pt x="265" y="49"/>
                      <a:pt x="265" y="48"/>
                    </a:cubicBezTo>
                    <a:cubicBezTo>
                      <a:pt x="266" y="48"/>
                      <a:pt x="266" y="50"/>
                      <a:pt x="267" y="50"/>
                    </a:cubicBezTo>
                    <a:cubicBezTo>
                      <a:pt x="267" y="50"/>
                      <a:pt x="269" y="49"/>
                      <a:pt x="269" y="49"/>
                    </a:cubicBezTo>
                    <a:cubicBezTo>
                      <a:pt x="271" y="51"/>
                      <a:pt x="275" y="46"/>
                      <a:pt x="272" y="46"/>
                    </a:cubicBezTo>
                    <a:cubicBezTo>
                      <a:pt x="272" y="46"/>
                      <a:pt x="272" y="48"/>
                      <a:pt x="271" y="48"/>
                    </a:cubicBezTo>
                    <a:cubicBezTo>
                      <a:pt x="270" y="48"/>
                      <a:pt x="268" y="44"/>
                      <a:pt x="268" y="44"/>
                    </a:cubicBezTo>
                    <a:cubicBezTo>
                      <a:pt x="269" y="43"/>
                      <a:pt x="268" y="42"/>
                      <a:pt x="269" y="41"/>
                    </a:cubicBezTo>
                    <a:cubicBezTo>
                      <a:pt x="270" y="39"/>
                      <a:pt x="271" y="37"/>
                      <a:pt x="272" y="36"/>
                    </a:cubicBezTo>
                    <a:cubicBezTo>
                      <a:pt x="273" y="36"/>
                      <a:pt x="274" y="35"/>
                      <a:pt x="274" y="35"/>
                    </a:cubicBezTo>
                    <a:cubicBezTo>
                      <a:pt x="276" y="36"/>
                      <a:pt x="277" y="33"/>
                      <a:pt x="278" y="32"/>
                    </a:cubicBezTo>
                    <a:cubicBezTo>
                      <a:pt x="278" y="32"/>
                      <a:pt x="280" y="33"/>
                      <a:pt x="281" y="32"/>
                    </a:cubicBezTo>
                    <a:cubicBezTo>
                      <a:pt x="283" y="31"/>
                      <a:pt x="285" y="31"/>
                      <a:pt x="286" y="30"/>
                    </a:cubicBezTo>
                    <a:cubicBezTo>
                      <a:pt x="287" y="30"/>
                      <a:pt x="289" y="29"/>
                      <a:pt x="288" y="28"/>
                    </a:cubicBezTo>
                    <a:cubicBezTo>
                      <a:pt x="286" y="26"/>
                      <a:pt x="286" y="25"/>
                      <a:pt x="285" y="24"/>
                    </a:cubicBezTo>
                    <a:cubicBezTo>
                      <a:pt x="281" y="23"/>
                      <a:pt x="287" y="14"/>
                      <a:pt x="281" y="14"/>
                    </a:cubicBezTo>
                    <a:cubicBezTo>
                      <a:pt x="280" y="13"/>
                      <a:pt x="279" y="15"/>
                      <a:pt x="278" y="14"/>
                    </a:cubicBezTo>
                    <a:cubicBezTo>
                      <a:pt x="277" y="13"/>
                      <a:pt x="277" y="12"/>
                      <a:pt x="276" y="13"/>
                    </a:cubicBezTo>
                    <a:cubicBezTo>
                      <a:pt x="275" y="14"/>
                      <a:pt x="274" y="16"/>
                      <a:pt x="273" y="17"/>
                    </a:cubicBezTo>
                    <a:cubicBezTo>
                      <a:pt x="272" y="18"/>
                      <a:pt x="272" y="20"/>
                      <a:pt x="271" y="21"/>
                    </a:cubicBezTo>
                    <a:cubicBezTo>
                      <a:pt x="271" y="23"/>
                      <a:pt x="270" y="26"/>
                      <a:pt x="268" y="26"/>
                    </a:cubicBezTo>
                    <a:cubicBezTo>
                      <a:pt x="266" y="26"/>
                      <a:pt x="266" y="28"/>
                      <a:pt x="264" y="28"/>
                    </a:cubicBezTo>
                    <a:cubicBezTo>
                      <a:pt x="259" y="28"/>
                      <a:pt x="254" y="28"/>
                      <a:pt x="249" y="28"/>
                    </a:cubicBezTo>
                    <a:cubicBezTo>
                      <a:pt x="247" y="28"/>
                      <a:pt x="247" y="28"/>
                      <a:pt x="246" y="29"/>
                    </a:cubicBezTo>
                    <a:cubicBezTo>
                      <a:pt x="245" y="31"/>
                      <a:pt x="241" y="33"/>
                      <a:pt x="241" y="34"/>
                    </a:cubicBezTo>
                    <a:cubicBezTo>
                      <a:pt x="242" y="37"/>
                      <a:pt x="239" y="39"/>
                      <a:pt x="237" y="39"/>
                    </a:cubicBezTo>
                    <a:cubicBezTo>
                      <a:pt x="235" y="39"/>
                      <a:pt x="234" y="38"/>
                      <a:pt x="232" y="38"/>
                    </a:cubicBezTo>
                    <a:cubicBezTo>
                      <a:pt x="230" y="38"/>
                      <a:pt x="228" y="39"/>
                      <a:pt x="227" y="39"/>
                    </a:cubicBezTo>
                    <a:cubicBezTo>
                      <a:pt x="227" y="39"/>
                      <a:pt x="227" y="42"/>
                      <a:pt x="228" y="42"/>
                    </a:cubicBezTo>
                    <a:cubicBezTo>
                      <a:pt x="227" y="43"/>
                      <a:pt x="226" y="44"/>
                      <a:pt x="224" y="45"/>
                    </a:cubicBezTo>
                    <a:cubicBezTo>
                      <a:pt x="222" y="46"/>
                      <a:pt x="219" y="48"/>
                      <a:pt x="216" y="49"/>
                    </a:cubicBezTo>
                    <a:cubicBezTo>
                      <a:pt x="213" y="50"/>
                      <a:pt x="210" y="50"/>
                      <a:pt x="207" y="49"/>
                    </a:cubicBezTo>
                    <a:cubicBezTo>
                      <a:pt x="206" y="48"/>
                      <a:pt x="205" y="47"/>
                      <a:pt x="206" y="46"/>
                    </a:cubicBezTo>
                    <a:cubicBezTo>
                      <a:pt x="206" y="46"/>
                      <a:pt x="207" y="44"/>
                      <a:pt x="208" y="44"/>
                    </a:cubicBezTo>
                    <a:cubicBezTo>
                      <a:pt x="208" y="44"/>
                      <a:pt x="208" y="45"/>
                      <a:pt x="208" y="46"/>
                    </a:cubicBezTo>
                    <a:cubicBezTo>
                      <a:pt x="210" y="42"/>
                      <a:pt x="211" y="39"/>
                      <a:pt x="209" y="35"/>
                    </a:cubicBezTo>
                    <a:cubicBezTo>
                      <a:pt x="208" y="34"/>
                      <a:pt x="206" y="36"/>
                      <a:pt x="205" y="36"/>
                    </a:cubicBezTo>
                    <a:cubicBezTo>
                      <a:pt x="204" y="37"/>
                      <a:pt x="204" y="36"/>
                      <a:pt x="203" y="36"/>
                    </a:cubicBezTo>
                    <a:cubicBezTo>
                      <a:pt x="202" y="35"/>
                      <a:pt x="204" y="34"/>
                      <a:pt x="204" y="34"/>
                    </a:cubicBezTo>
                    <a:cubicBezTo>
                      <a:pt x="208" y="30"/>
                      <a:pt x="205" y="26"/>
                      <a:pt x="201" y="25"/>
                    </a:cubicBezTo>
                    <a:cubicBezTo>
                      <a:pt x="198" y="24"/>
                      <a:pt x="198" y="25"/>
                      <a:pt x="196" y="26"/>
                    </a:cubicBezTo>
                    <a:cubicBezTo>
                      <a:pt x="196" y="27"/>
                      <a:pt x="196" y="27"/>
                      <a:pt x="196" y="28"/>
                    </a:cubicBezTo>
                    <a:cubicBezTo>
                      <a:pt x="196" y="29"/>
                      <a:pt x="194" y="28"/>
                      <a:pt x="193" y="28"/>
                    </a:cubicBezTo>
                    <a:cubicBezTo>
                      <a:pt x="192" y="28"/>
                      <a:pt x="190" y="36"/>
                      <a:pt x="190" y="37"/>
                    </a:cubicBezTo>
                    <a:cubicBezTo>
                      <a:pt x="191" y="42"/>
                      <a:pt x="192" y="45"/>
                      <a:pt x="188" y="47"/>
                    </a:cubicBezTo>
                    <a:cubicBezTo>
                      <a:pt x="188" y="48"/>
                      <a:pt x="185" y="49"/>
                      <a:pt x="185" y="48"/>
                    </a:cubicBezTo>
                    <a:cubicBezTo>
                      <a:pt x="185" y="46"/>
                      <a:pt x="184" y="44"/>
                      <a:pt x="184" y="42"/>
                    </a:cubicBezTo>
                    <a:cubicBezTo>
                      <a:pt x="184" y="41"/>
                      <a:pt x="186" y="30"/>
                      <a:pt x="186" y="30"/>
                    </a:cubicBezTo>
                    <a:cubicBezTo>
                      <a:pt x="185" y="30"/>
                      <a:pt x="183" y="32"/>
                      <a:pt x="183" y="31"/>
                    </a:cubicBezTo>
                    <a:cubicBezTo>
                      <a:pt x="183" y="30"/>
                      <a:pt x="186" y="26"/>
                      <a:pt x="187" y="25"/>
                    </a:cubicBezTo>
                    <a:cubicBezTo>
                      <a:pt x="188" y="23"/>
                      <a:pt x="191" y="23"/>
                      <a:pt x="193" y="22"/>
                    </a:cubicBezTo>
                    <a:cubicBezTo>
                      <a:pt x="196" y="22"/>
                      <a:pt x="199" y="23"/>
                      <a:pt x="202" y="23"/>
                    </a:cubicBezTo>
                    <a:cubicBezTo>
                      <a:pt x="205" y="23"/>
                      <a:pt x="201" y="20"/>
                      <a:pt x="199" y="20"/>
                    </a:cubicBezTo>
                    <a:cubicBezTo>
                      <a:pt x="197" y="20"/>
                      <a:pt x="199" y="17"/>
                      <a:pt x="196" y="17"/>
                    </a:cubicBezTo>
                    <a:cubicBezTo>
                      <a:pt x="194" y="18"/>
                      <a:pt x="192" y="19"/>
                      <a:pt x="189" y="19"/>
                    </a:cubicBezTo>
                    <a:cubicBezTo>
                      <a:pt x="187" y="19"/>
                      <a:pt x="185" y="17"/>
                      <a:pt x="183" y="16"/>
                    </a:cubicBezTo>
                    <a:cubicBezTo>
                      <a:pt x="183" y="16"/>
                      <a:pt x="180" y="16"/>
                      <a:pt x="181" y="15"/>
                    </a:cubicBezTo>
                    <a:cubicBezTo>
                      <a:pt x="182" y="15"/>
                      <a:pt x="184" y="14"/>
                      <a:pt x="184" y="13"/>
                    </a:cubicBezTo>
                    <a:cubicBezTo>
                      <a:pt x="184" y="13"/>
                      <a:pt x="176" y="16"/>
                      <a:pt x="175" y="16"/>
                    </a:cubicBezTo>
                    <a:cubicBezTo>
                      <a:pt x="174" y="17"/>
                      <a:pt x="173" y="18"/>
                      <a:pt x="172" y="18"/>
                    </a:cubicBezTo>
                    <a:cubicBezTo>
                      <a:pt x="170" y="18"/>
                      <a:pt x="170" y="16"/>
                      <a:pt x="168" y="16"/>
                    </a:cubicBezTo>
                    <a:cubicBezTo>
                      <a:pt x="167" y="16"/>
                      <a:pt x="162" y="18"/>
                      <a:pt x="165" y="15"/>
                    </a:cubicBezTo>
                    <a:cubicBezTo>
                      <a:pt x="168" y="13"/>
                      <a:pt x="171" y="11"/>
                      <a:pt x="174" y="9"/>
                    </a:cubicBezTo>
                    <a:cubicBezTo>
                      <a:pt x="172" y="9"/>
                      <a:pt x="170" y="7"/>
                      <a:pt x="168" y="9"/>
                    </a:cubicBezTo>
                    <a:cubicBezTo>
                      <a:pt x="165" y="10"/>
                      <a:pt x="164" y="8"/>
                      <a:pt x="161" y="7"/>
                    </a:cubicBezTo>
                    <a:cubicBezTo>
                      <a:pt x="160" y="7"/>
                      <a:pt x="159" y="6"/>
                      <a:pt x="158" y="5"/>
                    </a:cubicBezTo>
                    <a:cubicBezTo>
                      <a:pt x="156" y="5"/>
                      <a:pt x="155" y="6"/>
                      <a:pt x="153" y="6"/>
                    </a:cubicBezTo>
                    <a:cubicBezTo>
                      <a:pt x="152" y="5"/>
                      <a:pt x="150" y="5"/>
                      <a:pt x="150" y="3"/>
                    </a:cubicBezTo>
                    <a:cubicBezTo>
                      <a:pt x="150" y="3"/>
                      <a:pt x="148" y="0"/>
                      <a:pt x="148" y="1"/>
                    </a:cubicBezTo>
                    <a:cubicBezTo>
                      <a:pt x="147" y="1"/>
                      <a:pt x="148" y="4"/>
                      <a:pt x="147" y="4"/>
                    </a:cubicBezTo>
                    <a:cubicBezTo>
                      <a:pt x="146" y="4"/>
                      <a:pt x="145" y="4"/>
                      <a:pt x="145" y="4"/>
                    </a:cubicBezTo>
                    <a:cubicBezTo>
                      <a:pt x="142" y="4"/>
                      <a:pt x="139" y="4"/>
                      <a:pt x="136" y="4"/>
                    </a:cubicBezTo>
                    <a:cubicBezTo>
                      <a:pt x="125" y="4"/>
                      <a:pt x="115" y="4"/>
                      <a:pt x="105" y="4"/>
                    </a:cubicBezTo>
                    <a:cubicBezTo>
                      <a:pt x="80" y="4"/>
                      <a:pt x="55" y="4"/>
                      <a:pt x="30" y="4"/>
                    </a:cubicBezTo>
                    <a:cubicBezTo>
                      <a:pt x="24" y="4"/>
                      <a:pt x="17" y="4"/>
                      <a:pt x="11" y="4"/>
                    </a:cubicBezTo>
                    <a:cubicBezTo>
                      <a:pt x="12" y="5"/>
                      <a:pt x="14" y="13"/>
                      <a:pt x="11" y="14"/>
                    </a:cubicBezTo>
                    <a:cubicBezTo>
                      <a:pt x="9" y="14"/>
                      <a:pt x="8" y="14"/>
                      <a:pt x="10" y="12"/>
                    </a:cubicBezTo>
                    <a:cubicBezTo>
                      <a:pt x="12" y="9"/>
                      <a:pt x="9" y="9"/>
                      <a:pt x="7" y="9"/>
                    </a:cubicBezTo>
                    <a:cubicBezTo>
                      <a:pt x="5" y="9"/>
                      <a:pt x="2" y="7"/>
                      <a:pt x="1" y="7"/>
                    </a:cubicBezTo>
                    <a:cubicBezTo>
                      <a:pt x="0" y="8"/>
                      <a:pt x="2" y="12"/>
                      <a:pt x="2" y="12"/>
                    </a:cubicBezTo>
                    <a:cubicBezTo>
                      <a:pt x="3" y="15"/>
                      <a:pt x="4" y="16"/>
                      <a:pt x="4" y="18"/>
                    </a:cubicBezTo>
                    <a:cubicBezTo>
                      <a:pt x="4" y="19"/>
                      <a:pt x="7" y="21"/>
                      <a:pt x="8" y="21"/>
                    </a:cubicBezTo>
                    <a:cubicBezTo>
                      <a:pt x="7" y="21"/>
                      <a:pt x="6" y="21"/>
                      <a:pt x="5" y="22"/>
                    </a:cubicBezTo>
                    <a:cubicBezTo>
                      <a:pt x="4" y="23"/>
                      <a:pt x="5" y="24"/>
                      <a:pt x="5" y="25"/>
                    </a:cubicBezTo>
                    <a:cubicBezTo>
                      <a:pt x="5" y="28"/>
                      <a:pt x="5" y="30"/>
                      <a:pt x="4" y="32"/>
                    </a:cubicBezTo>
                    <a:cubicBezTo>
                      <a:pt x="4" y="35"/>
                      <a:pt x="3" y="37"/>
                      <a:pt x="2" y="40"/>
                    </a:cubicBezTo>
                    <a:cubicBezTo>
                      <a:pt x="1" y="43"/>
                      <a:pt x="3" y="46"/>
                      <a:pt x="4" y="49"/>
                    </a:cubicBezTo>
                    <a:cubicBezTo>
                      <a:pt x="4" y="52"/>
                      <a:pt x="3" y="54"/>
                      <a:pt x="3" y="56"/>
                    </a:cubicBezTo>
                    <a:cubicBezTo>
                      <a:pt x="3" y="57"/>
                      <a:pt x="4" y="58"/>
                      <a:pt x="4" y="59"/>
                    </a:cubicBezTo>
                    <a:cubicBezTo>
                      <a:pt x="5" y="60"/>
                      <a:pt x="5" y="62"/>
                      <a:pt x="5" y="63"/>
                    </a:cubicBezTo>
                    <a:cubicBezTo>
                      <a:pt x="6" y="66"/>
                      <a:pt x="9" y="67"/>
                      <a:pt x="10" y="70"/>
                    </a:cubicBezTo>
                    <a:cubicBezTo>
                      <a:pt x="11" y="72"/>
                      <a:pt x="11" y="71"/>
                      <a:pt x="12" y="70"/>
                    </a:cubicBezTo>
                    <a:cubicBezTo>
                      <a:pt x="12" y="70"/>
                      <a:pt x="13" y="73"/>
                      <a:pt x="13" y="73"/>
                    </a:cubicBezTo>
                    <a:cubicBezTo>
                      <a:pt x="13" y="73"/>
                      <a:pt x="12" y="72"/>
                      <a:pt x="12" y="73"/>
                    </a:cubicBezTo>
                    <a:cubicBezTo>
                      <a:pt x="12" y="74"/>
                      <a:pt x="12" y="75"/>
                      <a:pt x="13" y="76"/>
                    </a:cubicBezTo>
                    <a:cubicBezTo>
                      <a:pt x="14" y="76"/>
                      <a:pt x="14" y="76"/>
                      <a:pt x="15" y="77"/>
                    </a:cubicBezTo>
                    <a:cubicBezTo>
                      <a:pt x="16" y="78"/>
                      <a:pt x="14" y="79"/>
                      <a:pt x="15" y="80"/>
                    </a:cubicBezTo>
                    <a:cubicBezTo>
                      <a:pt x="17" y="83"/>
                      <a:pt x="21" y="85"/>
                      <a:pt x="21" y="88"/>
                    </a:cubicBezTo>
                    <a:cubicBezTo>
                      <a:pt x="22" y="90"/>
                      <a:pt x="23" y="90"/>
                      <a:pt x="25" y="91"/>
                    </a:cubicBezTo>
                    <a:cubicBezTo>
                      <a:pt x="27" y="92"/>
                      <a:pt x="29" y="93"/>
                      <a:pt x="31" y="93"/>
                    </a:cubicBezTo>
                    <a:cubicBezTo>
                      <a:pt x="33" y="93"/>
                      <a:pt x="35" y="95"/>
                      <a:pt x="36" y="96"/>
                    </a:cubicBezTo>
                    <a:cubicBezTo>
                      <a:pt x="36" y="97"/>
                      <a:pt x="40" y="101"/>
                      <a:pt x="39" y="102"/>
                    </a:cubicBezTo>
                    <a:cubicBezTo>
                      <a:pt x="43" y="101"/>
                      <a:pt x="48" y="100"/>
                      <a:pt x="52" y="101"/>
                    </a:cubicBezTo>
                    <a:cubicBezTo>
                      <a:pt x="58" y="103"/>
                      <a:pt x="63" y="106"/>
                      <a:pt x="68" y="10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7" name="Freeform 642">
                <a:extLst>
                  <a:ext uri="{FF2B5EF4-FFF2-40B4-BE49-F238E27FC236}">
                    <a16:creationId xmlns:a16="http://schemas.microsoft.com/office/drawing/2014/main" id="{269B1E8F-B944-F648-BBE4-D75850F61F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81816" y="3486882"/>
                <a:ext cx="4359697" cy="2371297"/>
              </a:xfrm>
              <a:custGeom>
                <a:avLst/>
                <a:gdLst>
                  <a:gd name="T0" fmla="*/ 255 w 427"/>
                  <a:gd name="T1" fmla="*/ 181 h 219"/>
                  <a:gd name="T2" fmla="*/ 299 w 427"/>
                  <a:gd name="T3" fmla="*/ 195 h 219"/>
                  <a:gd name="T4" fmla="*/ 296 w 427"/>
                  <a:gd name="T5" fmla="*/ 215 h 219"/>
                  <a:gd name="T6" fmla="*/ 332 w 427"/>
                  <a:gd name="T7" fmla="*/ 200 h 219"/>
                  <a:gd name="T8" fmla="*/ 366 w 427"/>
                  <a:gd name="T9" fmla="*/ 196 h 219"/>
                  <a:gd name="T10" fmla="*/ 383 w 427"/>
                  <a:gd name="T11" fmla="*/ 200 h 219"/>
                  <a:gd name="T12" fmla="*/ 391 w 427"/>
                  <a:gd name="T13" fmla="*/ 201 h 219"/>
                  <a:gd name="T14" fmla="*/ 380 w 427"/>
                  <a:gd name="T15" fmla="*/ 188 h 219"/>
                  <a:gd name="T16" fmla="*/ 382 w 427"/>
                  <a:gd name="T17" fmla="*/ 176 h 219"/>
                  <a:gd name="T18" fmla="*/ 354 w 427"/>
                  <a:gd name="T19" fmla="*/ 180 h 219"/>
                  <a:gd name="T20" fmla="*/ 414 w 427"/>
                  <a:gd name="T21" fmla="*/ 160 h 219"/>
                  <a:gd name="T22" fmla="*/ 417 w 427"/>
                  <a:gd name="T23" fmla="*/ 144 h 219"/>
                  <a:gd name="T24" fmla="*/ 415 w 427"/>
                  <a:gd name="T25" fmla="*/ 139 h 219"/>
                  <a:gd name="T26" fmla="*/ 394 w 427"/>
                  <a:gd name="T27" fmla="*/ 126 h 219"/>
                  <a:gd name="T28" fmla="*/ 390 w 427"/>
                  <a:gd name="T29" fmla="*/ 110 h 219"/>
                  <a:gd name="T30" fmla="*/ 378 w 427"/>
                  <a:gd name="T31" fmla="*/ 104 h 219"/>
                  <a:gd name="T32" fmla="*/ 364 w 427"/>
                  <a:gd name="T33" fmla="*/ 112 h 219"/>
                  <a:gd name="T34" fmla="*/ 356 w 427"/>
                  <a:gd name="T35" fmla="*/ 107 h 219"/>
                  <a:gd name="T36" fmla="*/ 342 w 427"/>
                  <a:gd name="T37" fmla="*/ 85 h 219"/>
                  <a:gd name="T38" fmla="*/ 314 w 427"/>
                  <a:gd name="T39" fmla="*/ 91 h 219"/>
                  <a:gd name="T40" fmla="*/ 320 w 427"/>
                  <a:gd name="T41" fmla="*/ 116 h 219"/>
                  <a:gd name="T42" fmla="*/ 306 w 427"/>
                  <a:gd name="T43" fmla="*/ 159 h 219"/>
                  <a:gd name="T44" fmla="*/ 292 w 427"/>
                  <a:gd name="T45" fmla="*/ 135 h 219"/>
                  <a:gd name="T46" fmla="*/ 250 w 427"/>
                  <a:gd name="T47" fmla="*/ 119 h 219"/>
                  <a:gd name="T48" fmla="*/ 237 w 427"/>
                  <a:gd name="T49" fmla="*/ 86 h 219"/>
                  <a:gd name="T50" fmla="*/ 246 w 427"/>
                  <a:gd name="T51" fmla="*/ 77 h 219"/>
                  <a:gd name="T52" fmla="*/ 246 w 427"/>
                  <a:gd name="T53" fmla="*/ 70 h 219"/>
                  <a:gd name="T54" fmla="*/ 263 w 427"/>
                  <a:gd name="T55" fmla="*/ 58 h 219"/>
                  <a:gd name="T56" fmla="*/ 276 w 427"/>
                  <a:gd name="T57" fmla="*/ 48 h 219"/>
                  <a:gd name="T58" fmla="*/ 293 w 427"/>
                  <a:gd name="T59" fmla="*/ 36 h 219"/>
                  <a:gd name="T60" fmla="*/ 276 w 427"/>
                  <a:gd name="T61" fmla="*/ 23 h 219"/>
                  <a:gd name="T62" fmla="*/ 262 w 427"/>
                  <a:gd name="T63" fmla="*/ 35 h 219"/>
                  <a:gd name="T64" fmla="*/ 252 w 427"/>
                  <a:gd name="T65" fmla="*/ 23 h 219"/>
                  <a:gd name="T66" fmla="*/ 241 w 427"/>
                  <a:gd name="T67" fmla="*/ 10 h 219"/>
                  <a:gd name="T68" fmla="*/ 223 w 427"/>
                  <a:gd name="T69" fmla="*/ 6 h 219"/>
                  <a:gd name="T70" fmla="*/ 232 w 427"/>
                  <a:gd name="T71" fmla="*/ 27 h 219"/>
                  <a:gd name="T72" fmla="*/ 226 w 427"/>
                  <a:gd name="T73" fmla="*/ 40 h 219"/>
                  <a:gd name="T74" fmla="*/ 218 w 427"/>
                  <a:gd name="T75" fmla="*/ 37 h 219"/>
                  <a:gd name="T76" fmla="*/ 164 w 427"/>
                  <a:gd name="T77" fmla="*/ 29 h 219"/>
                  <a:gd name="T78" fmla="*/ 166 w 427"/>
                  <a:gd name="T79" fmla="*/ 41 h 219"/>
                  <a:gd name="T80" fmla="*/ 160 w 427"/>
                  <a:gd name="T81" fmla="*/ 40 h 219"/>
                  <a:gd name="T82" fmla="*/ 133 w 427"/>
                  <a:gd name="T83" fmla="*/ 30 h 219"/>
                  <a:gd name="T84" fmla="*/ 83 w 427"/>
                  <a:gd name="T85" fmla="*/ 23 h 219"/>
                  <a:gd name="T86" fmla="*/ 71 w 427"/>
                  <a:gd name="T87" fmla="*/ 18 h 219"/>
                  <a:gd name="T88" fmla="*/ 50 w 427"/>
                  <a:gd name="T89" fmla="*/ 24 h 219"/>
                  <a:gd name="T90" fmla="*/ 49 w 427"/>
                  <a:gd name="T91" fmla="*/ 22 h 219"/>
                  <a:gd name="T92" fmla="*/ 29 w 427"/>
                  <a:gd name="T93" fmla="*/ 23 h 219"/>
                  <a:gd name="T94" fmla="*/ 21 w 427"/>
                  <a:gd name="T95" fmla="*/ 28 h 219"/>
                  <a:gd name="T96" fmla="*/ 3 w 427"/>
                  <a:gd name="T97" fmla="*/ 97 h 219"/>
                  <a:gd name="T98" fmla="*/ 40 w 427"/>
                  <a:gd name="T99" fmla="*/ 116 h 219"/>
                  <a:gd name="T100" fmla="*/ 53 w 427"/>
                  <a:gd name="T101" fmla="*/ 141 h 219"/>
                  <a:gd name="T102" fmla="*/ 62 w 427"/>
                  <a:gd name="T103" fmla="*/ 150 h 219"/>
                  <a:gd name="T104" fmla="*/ 67 w 427"/>
                  <a:gd name="T105" fmla="*/ 160 h 219"/>
                  <a:gd name="T106" fmla="*/ 80 w 427"/>
                  <a:gd name="T107" fmla="*/ 166 h 219"/>
                  <a:gd name="T108" fmla="*/ 133 w 427"/>
                  <a:gd name="T109" fmla="*/ 176 h 219"/>
                  <a:gd name="T110" fmla="*/ 97 w 427"/>
                  <a:gd name="T111" fmla="*/ 57 h 219"/>
                  <a:gd name="T112" fmla="*/ 87 w 427"/>
                  <a:gd name="T113" fmla="*/ 51 h 219"/>
                  <a:gd name="T114" fmla="*/ 113 w 427"/>
                  <a:gd name="T115" fmla="*/ 49 h 219"/>
                  <a:gd name="T116" fmla="*/ 142 w 427"/>
                  <a:gd name="T117" fmla="*/ 85 h 219"/>
                  <a:gd name="T118" fmla="*/ 131 w 427"/>
                  <a:gd name="T119" fmla="*/ 85 h 219"/>
                  <a:gd name="T120" fmla="*/ 160 w 427"/>
                  <a:gd name="T121" fmla="*/ 78 h 219"/>
                  <a:gd name="T122" fmla="*/ 210 w 427"/>
                  <a:gd name="T123" fmla="*/ 150 h 219"/>
                  <a:gd name="T124" fmla="*/ 222 w 427"/>
                  <a:gd name="T125" fmla="*/ 165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7" h="219">
                    <a:moveTo>
                      <a:pt x="229" y="174"/>
                    </a:moveTo>
                    <a:cubicBezTo>
                      <a:pt x="229" y="174"/>
                      <a:pt x="229" y="173"/>
                      <a:pt x="229" y="173"/>
                    </a:cubicBezTo>
                    <a:cubicBezTo>
                      <a:pt x="229" y="173"/>
                      <a:pt x="232" y="177"/>
                      <a:pt x="232" y="177"/>
                    </a:cubicBezTo>
                    <a:cubicBezTo>
                      <a:pt x="234" y="177"/>
                      <a:pt x="235" y="178"/>
                      <a:pt x="236" y="178"/>
                    </a:cubicBezTo>
                    <a:cubicBezTo>
                      <a:pt x="238" y="178"/>
                      <a:pt x="238" y="177"/>
                      <a:pt x="239" y="178"/>
                    </a:cubicBezTo>
                    <a:cubicBezTo>
                      <a:pt x="242" y="179"/>
                      <a:pt x="244" y="180"/>
                      <a:pt x="246" y="181"/>
                    </a:cubicBezTo>
                    <a:cubicBezTo>
                      <a:pt x="247" y="182"/>
                      <a:pt x="248" y="181"/>
                      <a:pt x="249" y="181"/>
                    </a:cubicBezTo>
                    <a:cubicBezTo>
                      <a:pt x="250" y="180"/>
                      <a:pt x="251" y="180"/>
                      <a:pt x="252" y="180"/>
                    </a:cubicBezTo>
                    <a:cubicBezTo>
                      <a:pt x="253" y="180"/>
                      <a:pt x="254" y="181"/>
                      <a:pt x="255" y="181"/>
                    </a:cubicBezTo>
                    <a:cubicBezTo>
                      <a:pt x="257" y="181"/>
                      <a:pt x="258" y="180"/>
                      <a:pt x="259" y="179"/>
                    </a:cubicBezTo>
                    <a:cubicBezTo>
                      <a:pt x="260" y="178"/>
                      <a:pt x="263" y="175"/>
                      <a:pt x="264" y="175"/>
                    </a:cubicBezTo>
                    <a:cubicBezTo>
                      <a:pt x="264" y="175"/>
                      <a:pt x="265" y="176"/>
                      <a:pt x="265" y="176"/>
                    </a:cubicBezTo>
                    <a:cubicBezTo>
                      <a:pt x="267" y="176"/>
                      <a:pt x="268" y="176"/>
                      <a:pt x="269" y="176"/>
                    </a:cubicBezTo>
                    <a:cubicBezTo>
                      <a:pt x="273" y="176"/>
                      <a:pt x="272" y="179"/>
                      <a:pt x="274" y="181"/>
                    </a:cubicBezTo>
                    <a:cubicBezTo>
                      <a:pt x="275" y="182"/>
                      <a:pt x="279" y="181"/>
                      <a:pt x="279" y="183"/>
                    </a:cubicBezTo>
                    <a:cubicBezTo>
                      <a:pt x="279" y="185"/>
                      <a:pt x="280" y="187"/>
                      <a:pt x="281" y="189"/>
                    </a:cubicBezTo>
                    <a:cubicBezTo>
                      <a:pt x="281" y="194"/>
                      <a:pt x="290" y="193"/>
                      <a:pt x="293" y="194"/>
                    </a:cubicBezTo>
                    <a:cubicBezTo>
                      <a:pt x="295" y="194"/>
                      <a:pt x="298" y="194"/>
                      <a:pt x="299" y="195"/>
                    </a:cubicBezTo>
                    <a:cubicBezTo>
                      <a:pt x="300" y="196"/>
                      <a:pt x="305" y="201"/>
                      <a:pt x="304" y="201"/>
                    </a:cubicBezTo>
                    <a:cubicBezTo>
                      <a:pt x="302" y="203"/>
                      <a:pt x="302" y="203"/>
                      <a:pt x="300" y="202"/>
                    </a:cubicBezTo>
                    <a:cubicBezTo>
                      <a:pt x="299" y="201"/>
                      <a:pt x="295" y="199"/>
                      <a:pt x="295" y="199"/>
                    </a:cubicBezTo>
                    <a:cubicBezTo>
                      <a:pt x="295" y="200"/>
                      <a:pt x="298" y="201"/>
                      <a:pt x="297" y="203"/>
                    </a:cubicBezTo>
                    <a:cubicBezTo>
                      <a:pt x="296" y="204"/>
                      <a:pt x="295" y="206"/>
                      <a:pt x="295" y="207"/>
                    </a:cubicBezTo>
                    <a:cubicBezTo>
                      <a:pt x="295" y="209"/>
                      <a:pt x="295" y="210"/>
                      <a:pt x="294" y="211"/>
                    </a:cubicBezTo>
                    <a:cubicBezTo>
                      <a:pt x="294" y="212"/>
                      <a:pt x="291" y="213"/>
                      <a:pt x="291" y="213"/>
                    </a:cubicBezTo>
                    <a:cubicBezTo>
                      <a:pt x="290" y="214"/>
                      <a:pt x="287" y="219"/>
                      <a:pt x="291" y="219"/>
                    </a:cubicBezTo>
                    <a:cubicBezTo>
                      <a:pt x="292" y="219"/>
                      <a:pt x="294" y="217"/>
                      <a:pt x="296" y="215"/>
                    </a:cubicBezTo>
                    <a:cubicBezTo>
                      <a:pt x="298" y="214"/>
                      <a:pt x="299" y="216"/>
                      <a:pt x="301" y="215"/>
                    </a:cubicBezTo>
                    <a:cubicBezTo>
                      <a:pt x="304" y="215"/>
                      <a:pt x="305" y="213"/>
                      <a:pt x="308" y="213"/>
                    </a:cubicBezTo>
                    <a:cubicBezTo>
                      <a:pt x="308" y="211"/>
                      <a:pt x="308" y="212"/>
                      <a:pt x="306" y="211"/>
                    </a:cubicBezTo>
                    <a:cubicBezTo>
                      <a:pt x="305" y="211"/>
                      <a:pt x="305" y="210"/>
                      <a:pt x="306" y="210"/>
                    </a:cubicBezTo>
                    <a:cubicBezTo>
                      <a:pt x="307" y="208"/>
                      <a:pt x="308" y="207"/>
                      <a:pt x="311" y="207"/>
                    </a:cubicBezTo>
                    <a:cubicBezTo>
                      <a:pt x="312" y="207"/>
                      <a:pt x="315" y="205"/>
                      <a:pt x="317" y="206"/>
                    </a:cubicBezTo>
                    <a:cubicBezTo>
                      <a:pt x="319" y="207"/>
                      <a:pt x="320" y="203"/>
                      <a:pt x="322" y="206"/>
                    </a:cubicBezTo>
                    <a:cubicBezTo>
                      <a:pt x="324" y="204"/>
                      <a:pt x="325" y="203"/>
                      <a:pt x="327" y="201"/>
                    </a:cubicBezTo>
                    <a:cubicBezTo>
                      <a:pt x="329" y="200"/>
                      <a:pt x="330" y="200"/>
                      <a:pt x="332" y="200"/>
                    </a:cubicBezTo>
                    <a:cubicBezTo>
                      <a:pt x="335" y="200"/>
                      <a:pt x="339" y="200"/>
                      <a:pt x="342" y="200"/>
                    </a:cubicBezTo>
                    <a:cubicBezTo>
                      <a:pt x="345" y="200"/>
                      <a:pt x="346" y="201"/>
                      <a:pt x="347" y="199"/>
                    </a:cubicBezTo>
                    <a:cubicBezTo>
                      <a:pt x="348" y="198"/>
                      <a:pt x="349" y="199"/>
                      <a:pt x="350" y="198"/>
                    </a:cubicBezTo>
                    <a:cubicBezTo>
                      <a:pt x="351" y="196"/>
                      <a:pt x="352" y="195"/>
                      <a:pt x="352" y="193"/>
                    </a:cubicBezTo>
                    <a:cubicBezTo>
                      <a:pt x="353" y="191"/>
                      <a:pt x="353" y="190"/>
                      <a:pt x="354" y="188"/>
                    </a:cubicBezTo>
                    <a:cubicBezTo>
                      <a:pt x="355" y="187"/>
                      <a:pt x="356" y="186"/>
                      <a:pt x="357" y="185"/>
                    </a:cubicBezTo>
                    <a:cubicBezTo>
                      <a:pt x="358" y="184"/>
                      <a:pt x="359" y="187"/>
                      <a:pt x="361" y="186"/>
                    </a:cubicBezTo>
                    <a:cubicBezTo>
                      <a:pt x="363" y="184"/>
                      <a:pt x="365" y="187"/>
                      <a:pt x="365" y="189"/>
                    </a:cubicBezTo>
                    <a:cubicBezTo>
                      <a:pt x="365" y="190"/>
                      <a:pt x="364" y="196"/>
                      <a:pt x="366" y="196"/>
                    </a:cubicBezTo>
                    <a:cubicBezTo>
                      <a:pt x="367" y="197"/>
                      <a:pt x="368" y="199"/>
                      <a:pt x="369" y="201"/>
                    </a:cubicBezTo>
                    <a:cubicBezTo>
                      <a:pt x="370" y="199"/>
                      <a:pt x="381" y="196"/>
                      <a:pt x="381" y="196"/>
                    </a:cubicBezTo>
                    <a:cubicBezTo>
                      <a:pt x="381" y="195"/>
                      <a:pt x="380" y="195"/>
                      <a:pt x="380" y="194"/>
                    </a:cubicBezTo>
                    <a:cubicBezTo>
                      <a:pt x="380" y="194"/>
                      <a:pt x="382" y="196"/>
                      <a:pt x="382" y="196"/>
                    </a:cubicBezTo>
                    <a:cubicBezTo>
                      <a:pt x="382" y="197"/>
                      <a:pt x="380" y="197"/>
                      <a:pt x="380" y="197"/>
                    </a:cubicBezTo>
                    <a:cubicBezTo>
                      <a:pt x="380" y="197"/>
                      <a:pt x="386" y="198"/>
                      <a:pt x="386" y="198"/>
                    </a:cubicBezTo>
                    <a:cubicBezTo>
                      <a:pt x="386" y="198"/>
                      <a:pt x="386" y="198"/>
                      <a:pt x="386" y="198"/>
                    </a:cubicBezTo>
                    <a:cubicBezTo>
                      <a:pt x="386" y="198"/>
                      <a:pt x="386" y="199"/>
                      <a:pt x="386" y="199"/>
                    </a:cubicBezTo>
                    <a:cubicBezTo>
                      <a:pt x="385" y="199"/>
                      <a:pt x="384" y="199"/>
                      <a:pt x="383" y="200"/>
                    </a:cubicBezTo>
                    <a:cubicBezTo>
                      <a:pt x="383" y="201"/>
                      <a:pt x="382" y="198"/>
                      <a:pt x="382" y="198"/>
                    </a:cubicBezTo>
                    <a:cubicBezTo>
                      <a:pt x="381" y="198"/>
                      <a:pt x="381" y="199"/>
                      <a:pt x="381" y="199"/>
                    </a:cubicBezTo>
                    <a:cubicBezTo>
                      <a:pt x="381" y="199"/>
                      <a:pt x="381" y="198"/>
                      <a:pt x="380" y="199"/>
                    </a:cubicBezTo>
                    <a:cubicBezTo>
                      <a:pt x="379" y="200"/>
                      <a:pt x="378" y="200"/>
                      <a:pt x="377" y="201"/>
                    </a:cubicBezTo>
                    <a:cubicBezTo>
                      <a:pt x="375" y="202"/>
                      <a:pt x="371" y="205"/>
                      <a:pt x="373" y="208"/>
                    </a:cubicBezTo>
                    <a:cubicBezTo>
                      <a:pt x="376" y="210"/>
                      <a:pt x="378" y="208"/>
                      <a:pt x="379" y="207"/>
                    </a:cubicBezTo>
                    <a:cubicBezTo>
                      <a:pt x="380" y="206"/>
                      <a:pt x="384" y="203"/>
                      <a:pt x="384" y="202"/>
                    </a:cubicBezTo>
                    <a:cubicBezTo>
                      <a:pt x="384" y="203"/>
                      <a:pt x="386" y="204"/>
                      <a:pt x="387" y="203"/>
                    </a:cubicBezTo>
                    <a:cubicBezTo>
                      <a:pt x="387" y="202"/>
                      <a:pt x="390" y="201"/>
                      <a:pt x="391" y="201"/>
                    </a:cubicBezTo>
                    <a:cubicBezTo>
                      <a:pt x="393" y="200"/>
                      <a:pt x="395" y="199"/>
                      <a:pt x="397" y="199"/>
                    </a:cubicBezTo>
                    <a:cubicBezTo>
                      <a:pt x="398" y="199"/>
                      <a:pt x="398" y="199"/>
                      <a:pt x="398" y="198"/>
                    </a:cubicBezTo>
                    <a:cubicBezTo>
                      <a:pt x="397" y="197"/>
                      <a:pt x="398" y="197"/>
                      <a:pt x="398" y="197"/>
                    </a:cubicBezTo>
                    <a:cubicBezTo>
                      <a:pt x="398" y="196"/>
                      <a:pt x="396" y="197"/>
                      <a:pt x="395" y="196"/>
                    </a:cubicBezTo>
                    <a:cubicBezTo>
                      <a:pt x="394" y="196"/>
                      <a:pt x="395" y="194"/>
                      <a:pt x="393" y="196"/>
                    </a:cubicBezTo>
                    <a:cubicBezTo>
                      <a:pt x="391" y="197"/>
                      <a:pt x="387" y="196"/>
                      <a:pt x="385" y="195"/>
                    </a:cubicBezTo>
                    <a:cubicBezTo>
                      <a:pt x="384" y="195"/>
                      <a:pt x="385" y="193"/>
                      <a:pt x="384" y="193"/>
                    </a:cubicBezTo>
                    <a:cubicBezTo>
                      <a:pt x="384" y="193"/>
                      <a:pt x="382" y="193"/>
                      <a:pt x="381" y="192"/>
                    </a:cubicBezTo>
                    <a:cubicBezTo>
                      <a:pt x="380" y="192"/>
                      <a:pt x="380" y="189"/>
                      <a:pt x="380" y="188"/>
                    </a:cubicBezTo>
                    <a:cubicBezTo>
                      <a:pt x="380" y="187"/>
                      <a:pt x="378" y="188"/>
                      <a:pt x="377" y="187"/>
                    </a:cubicBezTo>
                    <a:cubicBezTo>
                      <a:pt x="377" y="187"/>
                      <a:pt x="379" y="185"/>
                      <a:pt x="379" y="185"/>
                    </a:cubicBezTo>
                    <a:cubicBezTo>
                      <a:pt x="380" y="184"/>
                      <a:pt x="380" y="181"/>
                      <a:pt x="378" y="181"/>
                    </a:cubicBezTo>
                    <a:cubicBezTo>
                      <a:pt x="378" y="181"/>
                      <a:pt x="376" y="185"/>
                      <a:pt x="375" y="183"/>
                    </a:cubicBezTo>
                    <a:cubicBezTo>
                      <a:pt x="375" y="181"/>
                      <a:pt x="374" y="182"/>
                      <a:pt x="373" y="181"/>
                    </a:cubicBezTo>
                    <a:cubicBezTo>
                      <a:pt x="373" y="180"/>
                      <a:pt x="376" y="181"/>
                      <a:pt x="376" y="181"/>
                    </a:cubicBezTo>
                    <a:cubicBezTo>
                      <a:pt x="378" y="181"/>
                      <a:pt x="379" y="180"/>
                      <a:pt x="380" y="180"/>
                    </a:cubicBezTo>
                    <a:cubicBezTo>
                      <a:pt x="381" y="179"/>
                      <a:pt x="382" y="179"/>
                      <a:pt x="383" y="179"/>
                    </a:cubicBezTo>
                    <a:cubicBezTo>
                      <a:pt x="384" y="178"/>
                      <a:pt x="382" y="176"/>
                      <a:pt x="382" y="176"/>
                    </a:cubicBezTo>
                    <a:cubicBezTo>
                      <a:pt x="382" y="176"/>
                      <a:pt x="383" y="176"/>
                      <a:pt x="383" y="176"/>
                    </a:cubicBezTo>
                    <a:cubicBezTo>
                      <a:pt x="383" y="176"/>
                      <a:pt x="379" y="174"/>
                      <a:pt x="379" y="174"/>
                    </a:cubicBezTo>
                    <a:cubicBezTo>
                      <a:pt x="377" y="173"/>
                      <a:pt x="375" y="173"/>
                      <a:pt x="373" y="174"/>
                    </a:cubicBezTo>
                    <a:cubicBezTo>
                      <a:pt x="369" y="175"/>
                      <a:pt x="366" y="176"/>
                      <a:pt x="363" y="178"/>
                    </a:cubicBezTo>
                    <a:cubicBezTo>
                      <a:pt x="360" y="179"/>
                      <a:pt x="358" y="181"/>
                      <a:pt x="355" y="183"/>
                    </a:cubicBezTo>
                    <a:cubicBezTo>
                      <a:pt x="354" y="184"/>
                      <a:pt x="353" y="185"/>
                      <a:pt x="352" y="187"/>
                    </a:cubicBezTo>
                    <a:cubicBezTo>
                      <a:pt x="352" y="187"/>
                      <a:pt x="348" y="189"/>
                      <a:pt x="348" y="189"/>
                    </a:cubicBezTo>
                    <a:cubicBezTo>
                      <a:pt x="348" y="188"/>
                      <a:pt x="353" y="184"/>
                      <a:pt x="354" y="183"/>
                    </a:cubicBezTo>
                    <a:cubicBezTo>
                      <a:pt x="354" y="182"/>
                      <a:pt x="355" y="181"/>
                      <a:pt x="354" y="180"/>
                    </a:cubicBezTo>
                    <a:cubicBezTo>
                      <a:pt x="353" y="180"/>
                      <a:pt x="351" y="179"/>
                      <a:pt x="350" y="179"/>
                    </a:cubicBezTo>
                    <a:cubicBezTo>
                      <a:pt x="351" y="179"/>
                      <a:pt x="353" y="180"/>
                      <a:pt x="354" y="180"/>
                    </a:cubicBezTo>
                    <a:cubicBezTo>
                      <a:pt x="356" y="181"/>
                      <a:pt x="358" y="178"/>
                      <a:pt x="359" y="177"/>
                    </a:cubicBezTo>
                    <a:cubicBezTo>
                      <a:pt x="360" y="176"/>
                      <a:pt x="361" y="174"/>
                      <a:pt x="363" y="173"/>
                    </a:cubicBezTo>
                    <a:cubicBezTo>
                      <a:pt x="365" y="173"/>
                      <a:pt x="367" y="174"/>
                      <a:pt x="368" y="172"/>
                    </a:cubicBezTo>
                    <a:cubicBezTo>
                      <a:pt x="369" y="168"/>
                      <a:pt x="371" y="167"/>
                      <a:pt x="375" y="167"/>
                    </a:cubicBezTo>
                    <a:cubicBezTo>
                      <a:pt x="379" y="167"/>
                      <a:pt x="383" y="167"/>
                      <a:pt x="387" y="167"/>
                    </a:cubicBezTo>
                    <a:cubicBezTo>
                      <a:pt x="394" y="167"/>
                      <a:pt x="404" y="169"/>
                      <a:pt x="409" y="163"/>
                    </a:cubicBezTo>
                    <a:cubicBezTo>
                      <a:pt x="411" y="161"/>
                      <a:pt x="412" y="160"/>
                      <a:pt x="414" y="160"/>
                    </a:cubicBezTo>
                    <a:cubicBezTo>
                      <a:pt x="416" y="160"/>
                      <a:pt x="418" y="160"/>
                      <a:pt x="421" y="158"/>
                    </a:cubicBezTo>
                    <a:cubicBezTo>
                      <a:pt x="422" y="158"/>
                      <a:pt x="425" y="156"/>
                      <a:pt x="425" y="155"/>
                    </a:cubicBezTo>
                    <a:cubicBezTo>
                      <a:pt x="427" y="152"/>
                      <a:pt x="422" y="153"/>
                      <a:pt x="422" y="152"/>
                    </a:cubicBezTo>
                    <a:cubicBezTo>
                      <a:pt x="422" y="151"/>
                      <a:pt x="424" y="151"/>
                      <a:pt x="424" y="151"/>
                    </a:cubicBezTo>
                    <a:cubicBezTo>
                      <a:pt x="425" y="150"/>
                      <a:pt x="424" y="149"/>
                      <a:pt x="424" y="148"/>
                    </a:cubicBezTo>
                    <a:cubicBezTo>
                      <a:pt x="424" y="148"/>
                      <a:pt x="425" y="147"/>
                      <a:pt x="425" y="147"/>
                    </a:cubicBezTo>
                    <a:cubicBezTo>
                      <a:pt x="425" y="146"/>
                      <a:pt x="423" y="145"/>
                      <a:pt x="423" y="145"/>
                    </a:cubicBezTo>
                    <a:cubicBezTo>
                      <a:pt x="422" y="144"/>
                      <a:pt x="421" y="144"/>
                      <a:pt x="421" y="143"/>
                    </a:cubicBezTo>
                    <a:cubicBezTo>
                      <a:pt x="420" y="143"/>
                      <a:pt x="418" y="146"/>
                      <a:pt x="417" y="144"/>
                    </a:cubicBezTo>
                    <a:cubicBezTo>
                      <a:pt x="417" y="144"/>
                      <a:pt x="419" y="143"/>
                      <a:pt x="418" y="143"/>
                    </a:cubicBezTo>
                    <a:cubicBezTo>
                      <a:pt x="418" y="142"/>
                      <a:pt x="417" y="141"/>
                      <a:pt x="416" y="141"/>
                    </a:cubicBezTo>
                    <a:cubicBezTo>
                      <a:pt x="415" y="140"/>
                      <a:pt x="411" y="141"/>
                      <a:pt x="410" y="142"/>
                    </a:cubicBezTo>
                    <a:cubicBezTo>
                      <a:pt x="409" y="144"/>
                      <a:pt x="406" y="145"/>
                      <a:pt x="404" y="146"/>
                    </a:cubicBezTo>
                    <a:cubicBezTo>
                      <a:pt x="403" y="146"/>
                      <a:pt x="400" y="144"/>
                      <a:pt x="400" y="143"/>
                    </a:cubicBezTo>
                    <a:cubicBezTo>
                      <a:pt x="400" y="142"/>
                      <a:pt x="403" y="145"/>
                      <a:pt x="403" y="145"/>
                    </a:cubicBezTo>
                    <a:cubicBezTo>
                      <a:pt x="404" y="145"/>
                      <a:pt x="408" y="142"/>
                      <a:pt x="408" y="142"/>
                    </a:cubicBezTo>
                    <a:cubicBezTo>
                      <a:pt x="408" y="142"/>
                      <a:pt x="406" y="141"/>
                      <a:pt x="406" y="141"/>
                    </a:cubicBezTo>
                    <a:cubicBezTo>
                      <a:pt x="409" y="140"/>
                      <a:pt x="412" y="140"/>
                      <a:pt x="415" y="139"/>
                    </a:cubicBezTo>
                    <a:cubicBezTo>
                      <a:pt x="415" y="139"/>
                      <a:pt x="417" y="138"/>
                      <a:pt x="416" y="137"/>
                    </a:cubicBezTo>
                    <a:cubicBezTo>
                      <a:pt x="416" y="137"/>
                      <a:pt x="414" y="135"/>
                      <a:pt x="414" y="135"/>
                    </a:cubicBezTo>
                    <a:cubicBezTo>
                      <a:pt x="412" y="136"/>
                      <a:pt x="410" y="136"/>
                      <a:pt x="409" y="134"/>
                    </a:cubicBezTo>
                    <a:cubicBezTo>
                      <a:pt x="408" y="134"/>
                      <a:pt x="404" y="137"/>
                      <a:pt x="404" y="136"/>
                    </a:cubicBezTo>
                    <a:cubicBezTo>
                      <a:pt x="404" y="136"/>
                      <a:pt x="407" y="133"/>
                      <a:pt x="404" y="134"/>
                    </a:cubicBezTo>
                    <a:cubicBezTo>
                      <a:pt x="404" y="134"/>
                      <a:pt x="400" y="135"/>
                      <a:pt x="400" y="135"/>
                    </a:cubicBezTo>
                    <a:cubicBezTo>
                      <a:pt x="401" y="133"/>
                      <a:pt x="404" y="133"/>
                      <a:pt x="402" y="130"/>
                    </a:cubicBezTo>
                    <a:cubicBezTo>
                      <a:pt x="402" y="130"/>
                      <a:pt x="398" y="128"/>
                      <a:pt x="398" y="128"/>
                    </a:cubicBezTo>
                    <a:cubicBezTo>
                      <a:pt x="396" y="128"/>
                      <a:pt x="396" y="126"/>
                      <a:pt x="394" y="126"/>
                    </a:cubicBezTo>
                    <a:cubicBezTo>
                      <a:pt x="395" y="126"/>
                      <a:pt x="392" y="122"/>
                      <a:pt x="392" y="122"/>
                    </a:cubicBezTo>
                    <a:cubicBezTo>
                      <a:pt x="392" y="122"/>
                      <a:pt x="393" y="123"/>
                      <a:pt x="394" y="123"/>
                    </a:cubicBezTo>
                    <a:cubicBezTo>
                      <a:pt x="395" y="124"/>
                      <a:pt x="395" y="122"/>
                      <a:pt x="396" y="122"/>
                    </a:cubicBezTo>
                    <a:cubicBezTo>
                      <a:pt x="400" y="121"/>
                      <a:pt x="393" y="118"/>
                      <a:pt x="392" y="117"/>
                    </a:cubicBezTo>
                    <a:cubicBezTo>
                      <a:pt x="392" y="118"/>
                      <a:pt x="394" y="116"/>
                      <a:pt x="394" y="116"/>
                    </a:cubicBezTo>
                    <a:cubicBezTo>
                      <a:pt x="395" y="115"/>
                      <a:pt x="393" y="115"/>
                      <a:pt x="392" y="114"/>
                    </a:cubicBezTo>
                    <a:cubicBezTo>
                      <a:pt x="392" y="114"/>
                      <a:pt x="391" y="113"/>
                      <a:pt x="390" y="113"/>
                    </a:cubicBezTo>
                    <a:cubicBezTo>
                      <a:pt x="390" y="113"/>
                      <a:pt x="388" y="113"/>
                      <a:pt x="388" y="113"/>
                    </a:cubicBezTo>
                    <a:cubicBezTo>
                      <a:pt x="389" y="112"/>
                      <a:pt x="391" y="113"/>
                      <a:pt x="390" y="110"/>
                    </a:cubicBezTo>
                    <a:cubicBezTo>
                      <a:pt x="389" y="110"/>
                      <a:pt x="386" y="111"/>
                      <a:pt x="386" y="111"/>
                    </a:cubicBezTo>
                    <a:cubicBezTo>
                      <a:pt x="386" y="110"/>
                      <a:pt x="389" y="110"/>
                      <a:pt x="388" y="108"/>
                    </a:cubicBezTo>
                    <a:cubicBezTo>
                      <a:pt x="388" y="107"/>
                      <a:pt x="388" y="106"/>
                      <a:pt x="387" y="105"/>
                    </a:cubicBezTo>
                    <a:cubicBezTo>
                      <a:pt x="387" y="105"/>
                      <a:pt x="386" y="106"/>
                      <a:pt x="386" y="105"/>
                    </a:cubicBezTo>
                    <a:cubicBezTo>
                      <a:pt x="386" y="106"/>
                      <a:pt x="384" y="102"/>
                      <a:pt x="384" y="102"/>
                    </a:cubicBezTo>
                    <a:cubicBezTo>
                      <a:pt x="383" y="100"/>
                      <a:pt x="382" y="99"/>
                      <a:pt x="382" y="98"/>
                    </a:cubicBezTo>
                    <a:cubicBezTo>
                      <a:pt x="381" y="96"/>
                      <a:pt x="381" y="94"/>
                      <a:pt x="379" y="97"/>
                    </a:cubicBezTo>
                    <a:cubicBezTo>
                      <a:pt x="379" y="97"/>
                      <a:pt x="378" y="101"/>
                      <a:pt x="379" y="100"/>
                    </a:cubicBezTo>
                    <a:cubicBezTo>
                      <a:pt x="375" y="101"/>
                      <a:pt x="377" y="101"/>
                      <a:pt x="378" y="104"/>
                    </a:cubicBezTo>
                    <a:cubicBezTo>
                      <a:pt x="378" y="103"/>
                      <a:pt x="377" y="103"/>
                      <a:pt x="377" y="104"/>
                    </a:cubicBezTo>
                    <a:cubicBezTo>
                      <a:pt x="376" y="104"/>
                      <a:pt x="376" y="104"/>
                      <a:pt x="375" y="105"/>
                    </a:cubicBezTo>
                    <a:cubicBezTo>
                      <a:pt x="375" y="105"/>
                      <a:pt x="377" y="106"/>
                      <a:pt x="377" y="106"/>
                    </a:cubicBezTo>
                    <a:cubicBezTo>
                      <a:pt x="376" y="107"/>
                      <a:pt x="374" y="106"/>
                      <a:pt x="374" y="107"/>
                    </a:cubicBezTo>
                    <a:cubicBezTo>
                      <a:pt x="373" y="108"/>
                      <a:pt x="375" y="110"/>
                      <a:pt x="373" y="111"/>
                    </a:cubicBezTo>
                    <a:cubicBezTo>
                      <a:pt x="374" y="111"/>
                      <a:pt x="372" y="107"/>
                      <a:pt x="370" y="109"/>
                    </a:cubicBezTo>
                    <a:cubicBezTo>
                      <a:pt x="370" y="110"/>
                      <a:pt x="366" y="113"/>
                      <a:pt x="366" y="113"/>
                    </a:cubicBezTo>
                    <a:cubicBezTo>
                      <a:pt x="365" y="113"/>
                      <a:pt x="365" y="112"/>
                      <a:pt x="365" y="111"/>
                    </a:cubicBezTo>
                    <a:cubicBezTo>
                      <a:pt x="364" y="111"/>
                      <a:pt x="364" y="112"/>
                      <a:pt x="364" y="112"/>
                    </a:cubicBezTo>
                    <a:cubicBezTo>
                      <a:pt x="363" y="111"/>
                      <a:pt x="364" y="111"/>
                      <a:pt x="364" y="110"/>
                    </a:cubicBezTo>
                    <a:cubicBezTo>
                      <a:pt x="364" y="111"/>
                      <a:pt x="357" y="116"/>
                      <a:pt x="357" y="115"/>
                    </a:cubicBezTo>
                    <a:cubicBezTo>
                      <a:pt x="356" y="114"/>
                      <a:pt x="360" y="113"/>
                      <a:pt x="361" y="113"/>
                    </a:cubicBezTo>
                    <a:cubicBezTo>
                      <a:pt x="363" y="111"/>
                      <a:pt x="363" y="110"/>
                      <a:pt x="362" y="108"/>
                    </a:cubicBezTo>
                    <a:cubicBezTo>
                      <a:pt x="361" y="107"/>
                      <a:pt x="358" y="107"/>
                      <a:pt x="357" y="107"/>
                    </a:cubicBezTo>
                    <a:cubicBezTo>
                      <a:pt x="356" y="107"/>
                      <a:pt x="356" y="108"/>
                      <a:pt x="356" y="108"/>
                    </a:cubicBezTo>
                    <a:cubicBezTo>
                      <a:pt x="355" y="110"/>
                      <a:pt x="353" y="108"/>
                      <a:pt x="352" y="108"/>
                    </a:cubicBezTo>
                    <a:cubicBezTo>
                      <a:pt x="353" y="108"/>
                      <a:pt x="355" y="106"/>
                      <a:pt x="355" y="106"/>
                    </a:cubicBezTo>
                    <a:cubicBezTo>
                      <a:pt x="355" y="106"/>
                      <a:pt x="356" y="107"/>
                      <a:pt x="356" y="107"/>
                    </a:cubicBezTo>
                    <a:cubicBezTo>
                      <a:pt x="355" y="107"/>
                      <a:pt x="357" y="105"/>
                      <a:pt x="357" y="105"/>
                    </a:cubicBezTo>
                    <a:cubicBezTo>
                      <a:pt x="358" y="103"/>
                      <a:pt x="356" y="104"/>
                      <a:pt x="355" y="103"/>
                    </a:cubicBezTo>
                    <a:cubicBezTo>
                      <a:pt x="355" y="103"/>
                      <a:pt x="356" y="98"/>
                      <a:pt x="354" y="99"/>
                    </a:cubicBezTo>
                    <a:cubicBezTo>
                      <a:pt x="355" y="98"/>
                      <a:pt x="356" y="98"/>
                      <a:pt x="355" y="96"/>
                    </a:cubicBezTo>
                    <a:cubicBezTo>
                      <a:pt x="353" y="95"/>
                      <a:pt x="357" y="94"/>
                      <a:pt x="356" y="92"/>
                    </a:cubicBezTo>
                    <a:cubicBezTo>
                      <a:pt x="356" y="91"/>
                      <a:pt x="354" y="93"/>
                      <a:pt x="353" y="92"/>
                    </a:cubicBezTo>
                    <a:cubicBezTo>
                      <a:pt x="352" y="91"/>
                      <a:pt x="350" y="91"/>
                      <a:pt x="349" y="91"/>
                    </a:cubicBezTo>
                    <a:cubicBezTo>
                      <a:pt x="347" y="90"/>
                      <a:pt x="346" y="90"/>
                      <a:pt x="345" y="88"/>
                    </a:cubicBezTo>
                    <a:cubicBezTo>
                      <a:pt x="345" y="86"/>
                      <a:pt x="342" y="87"/>
                      <a:pt x="342" y="85"/>
                    </a:cubicBezTo>
                    <a:cubicBezTo>
                      <a:pt x="342" y="84"/>
                      <a:pt x="340" y="85"/>
                      <a:pt x="340" y="85"/>
                    </a:cubicBezTo>
                    <a:cubicBezTo>
                      <a:pt x="341" y="83"/>
                      <a:pt x="339" y="83"/>
                      <a:pt x="338" y="82"/>
                    </a:cubicBezTo>
                    <a:cubicBezTo>
                      <a:pt x="336" y="81"/>
                      <a:pt x="336" y="80"/>
                      <a:pt x="334" y="81"/>
                    </a:cubicBezTo>
                    <a:cubicBezTo>
                      <a:pt x="332" y="82"/>
                      <a:pt x="331" y="83"/>
                      <a:pt x="329" y="82"/>
                    </a:cubicBezTo>
                    <a:cubicBezTo>
                      <a:pt x="327" y="81"/>
                      <a:pt x="326" y="83"/>
                      <a:pt x="324" y="82"/>
                    </a:cubicBezTo>
                    <a:cubicBezTo>
                      <a:pt x="322" y="80"/>
                      <a:pt x="320" y="80"/>
                      <a:pt x="318" y="80"/>
                    </a:cubicBezTo>
                    <a:cubicBezTo>
                      <a:pt x="316" y="80"/>
                      <a:pt x="314" y="80"/>
                      <a:pt x="313" y="82"/>
                    </a:cubicBezTo>
                    <a:cubicBezTo>
                      <a:pt x="312" y="84"/>
                      <a:pt x="315" y="85"/>
                      <a:pt x="315" y="86"/>
                    </a:cubicBezTo>
                    <a:cubicBezTo>
                      <a:pt x="316" y="87"/>
                      <a:pt x="315" y="90"/>
                      <a:pt x="314" y="91"/>
                    </a:cubicBezTo>
                    <a:cubicBezTo>
                      <a:pt x="314" y="92"/>
                      <a:pt x="314" y="91"/>
                      <a:pt x="313" y="92"/>
                    </a:cubicBezTo>
                    <a:cubicBezTo>
                      <a:pt x="313" y="92"/>
                      <a:pt x="315" y="94"/>
                      <a:pt x="315" y="94"/>
                    </a:cubicBezTo>
                    <a:cubicBezTo>
                      <a:pt x="315" y="96"/>
                      <a:pt x="316" y="98"/>
                      <a:pt x="316" y="99"/>
                    </a:cubicBezTo>
                    <a:cubicBezTo>
                      <a:pt x="316" y="100"/>
                      <a:pt x="316" y="100"/>
                      <a:pt x="316" y="101"/>
                    </a:cubicBezTo>
                    <a:cubicBezTo>
                      <a:pt x="316" y="102"/>
                      <a:pt x="315" y="101"/>
                      <a:pt x="315" y="101"/>
                    </a:cubicBezTo>
                    <a:cubicBezTo>
                      <a:pt x="314" y="102"/>
                      <a:pt x="314" y="104"/>
                      <a:pt x="314" y="104"/>
                    </a:cubicBezTo>
                    <a:cubicBezTo>
                      <a:pt x="313" y="105"/>
                      <a:pt x="312" y="106"/>
                      <a:pt x="312" y="107"/>
                    </a:cubicBezTo>
                    <a:cubicBezTo>
                      <a:pt x="311" y="109"/>
                      <a:pt x="311" y="109"/>
                      <a:pt x="312" y="110"/>
                    </a:cubicBezTo>
                    <a:cubicBezTo>
                      <a:pt x="315" y="112"/>
                      <a:pt x="318" y="114"/>
                      <a:pt x="320" y="116"/>
                    </a:cubicBezTo>
                    <a:cubicBezTo>
                      <a:pt x="321" y="119"/>
                      <a:pt x="322" y="124"/>
                      <a:pt x="321" y="127"/>
                    </a:cubicBezTo>
                    <a:cubicBezTo>
                      <a:pt x="319" y="131"/>
                      <a:pt x="313" y="133"/>
                      <a:pt x="310" y="135"/>
                    </a:cubicBezTo>
                    <a:cubicBezTo>
                      <a:pt x="309" y="136"/>
                      <a:pt x="308" y="136"/>
                      <a:pt x="307" y="137"/>
                    </a:cubicBezTo>
                    <a:cubicBezTo>
                      <a:pt x="304" y="138"/>
                      <a:pt x="308" y="141"/>
                      <a:pt x="308" y="143"/>
                    </a:cubicBezTo>
                    <a:cubicBezTo>
                      <a:pt x="308" y="143"/>
                      <a:pt x="309" y="145"/>
                      <a:pt x="309" y="146"/>
                    </a:cubicBezTo>
                    <a:cubicBezTo>
                      <a:pt x="309" y="148"/>
                      <a:pt x="309" y="149"/>
                      <a:pt x="310" y="151"/>
                    </a:cubicBezTo>
                    <a:cubicBezTo>
                      <a:pt x="311" y="153"/>
                      <a:pt x="311" y="154"/>
                      <a:pt x="309" y="156"/>
                    </a:cubicBezTo>
                    <a:cubicBezTo>
                      <a:pt x="309" y="156"/>
                      <a:pt x="310" y="160"/>
                      <a:pt x="309" y="161"/>
                    </a:cubicBezTo>
                    <a:cubicBezTo>
                      <a:pt x="308" y="161"/>
                      <a:pt x="307" y="157"/>
                      <a:pt x="306" y="159"/>
                    </a:cubicBezTo>
                    <a:cubicBezTo>
                      <a:pt x="305" y="161"/>
                      <a:pt x="307" y="164"/>
                      <a:pt x="307" y="164"/>
                    </a:cubicBezTo>
                    <a:cubicBezTo>
                      <a:pt x="307" y="163"/>
                      <a:pt x="301" y="158"/>
                      <a:pt x="298" y="161"/>
                    </a:cubicBezTo>
                    <a:cubicBezTo>
                      <a:pt x="299" y="160"/>
                      <a:pt x="302" y="159"/>
                      <a:pt x="300" y="157"/>
                    </a:cubicBezTo>
                    <a:cubicBezTo>
                      <a:pt x="299" y="156"/>
                      <a:pt x="298" y="155"/>
                      <a:pt x="297" y="155"/>
                    </a:cubicBezTo>
                    <a:cubicBezTo>
                      <a:pt x="297" y="154"/>
                      <a:pt x="295" y="154"/>
                      <a:pt x="294" y="154"/>
                    </a:cubicBezTo>
                    <a:cubicBezTo>
                      <a:pt x="294" y="153"/>
                      <a:pt x="295" y="153"/>
                      <a:pt x="294" y="151"/>
                    </a:cubicBezTo>
                    <a:cubicBezTo>
                      <a:pt x="293" y="150"/>
                      <a:pt x="292" y="148"/>
                      <a:pt x="293" y="146"/>
                    </a:cubicBezTo>
                    <a:cubicBezTo>
                      <a:pt x="294" y="143"/>
                      <a:pt x="291" y="142"/>
                      <a:pt x="291" y="140"/>
                    </a:cubicBezTo>
                    <a:cubicBezTo>
                      <a:pt x="291" y="138"/>
                      <a:pt x="293" y="137"/>
                      <a:pt x="292" y="135"/>
                    </a:cubicBezTo>
                    <a:cubicBezTo>
                      <a:pt x="290" y="133"/>
                      <a:pt x="286" y="133"/>
                      <a:pt x="283" y="133"/>
                    </a:cubicBezTo>
                    <a:cubicBezTo>
                      <a:pt x="282" y="133"/>
                      <a:pt x="281" y="133"/>
                      <a:pt x="279" y="133"/>
                    </a:cubicBezTo>
                    <a:cubicBezTo>
                      <a:pt x="279" y="133"/>
                      <a:pt x="277" y="135"/>
                      <a:pt x="277" y="135"/>
                    </a:cubicBezTo>
                    <a:cubicBezTo>
                      <a:pt x="277" y="134"/>
                      <a:pt x="278" y="134"/>
                      <a:pt x="277" y="133"/>
                    </a:cubicBezTo>
                    <a:cubicBezTo>
                      <a:pt x="277" y="132"/>
                      <a:pt x="276" y="131"/>
                      <a:pt x="275" y="131"/>
                    </a:cubicBezTo>
                    <a:cubicBezTo>
                      <a:pt x="273" y="130"/>
                      <a:pt x="271" y="130"/>
                      <a:pt x="269" y="129"/>
                    </a:cubicBezTo>
                    <a:cubicBezTo>
                      <a:pt x="266" y="128"/>
                      <a:pt x="264" y="125"/>
                      <a:pt x="261" y="123"/>
                    </a:cubicBezTo>
                    <a:cubicBezTo>
                      <a:pt x="259" y="122"/>
                      <a:pt x="257" y="121"/>
                      <a:pt x="256" y="121"/>
                    </a:cubicBezTo>
                    <a:cubicBezTo>
                      <a:pt x="254" y="121"/>
                      <a:pt x="252" y="119"/>
                      <a:pt x="250" y="119"/>
                    </a:cubicBezTo>
                    <a:cubicBezTo>
                      <a:pt x="249" y="119"/>
                      <a:pt x="240" y="121"/>
                      <a:pt x="240" y="121"/>
                    </a:cubicBezTo>
                    <a:cubicBezTo>
                      <a:pt x="240" y="120"/>
                      <a:pt x="241" y="120"/>
                      <a:pt x="242" y="119"/>
                    </a:cubicBezTo>
                    <a:cubicBezTo>
                      <a:pt x="242" y="118"/>
                      <a:pt x="241" y="117"/>
                      <a:pt x="241" y="117"/>
                    </a:cubicBezTo>
                    <a:cubicBezTo>
                      <a:pt x="240" y="114"/>
                      <a:pt x="239" y="112"/>
                      <a:pt x="238" y="110"/>
                    </a:cubicBezTo>
                    <a:cubicBezTo>
                      <a:pt x="237" y="108"/>
                      <a:pt x="236" y="108"/>
                      <a:pt x="234" y="108"/>
                    </a:cubicBezTo>
                    <a:cubicBezTo>
                      <a:pt x="231" y="108"/>
                      <a:pt x="230" y="108"/>
                      <a:pt x="230" y="105"/>
                    </a:cubicBezTo>
                    <a:cubicBezTo>
                      <a:pt x="231" y="103"/>
                      <a:pt x="230" y="100"/>
                      <a:pt x="230" y="98"/>
                    </a:cubicBezTo>
                    <a:cubicBezTo>
                      <a:pt x="231" y="95"/>
                      <a:pt x="233" y="93"/>
                      <a:pt x="234" y="90"/>
                    </a:cubicBezTo>
                    <a:cubicBezTo>
                      <a:pt x="235" y="88"/>
                      <a:pt x="235" y="87"/>
                      <a:pt x="237" y="86"/>
                    </a:cubicBezTo>
                    <a:cubicBezTo>
                      <a:pt x="238" y="86"/>
                      <a:pt x="237" y="85"/>
                      <a:pt x="237" y="84"/>
                    </a:cubicBezTo>
                    <a:cubicBezTo>
                      <a:pt x="238" y="84"/>
                      <a:pt x="240" y="82"/>
                      <a:pt x="240" y="82"/>
                    </a:cubicBezTo>
                    <a:cubicBezTo>
                      <a:pt x="240" y="82"/>
                      <a:pt x="240" y="82"/>
                      <a:pt x="239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0" y="79"/>
                      <a:pt x="242" y="80"/>
                      <a:pt x="243" y="80"/>
                    </a:cubicBezTo>
                    <a:cubicBezTo>
                      <a:pt x="244" y="80"/>
                      <a:pt x="244" y="79"/>
                      <a:pt x="244" y="79"/>
                    </a:cubicBezTo>
                    <a:cubicBezTo>
                      <a:pt x="245" y="77"/>
                      <a:pt x="243" y="78"/>
                      <a:pt x="242" y="77"/>
                    </a:cubicBezTo>
                    <a:cubicBezTo>
                      <a:pt x="242" y="77"/>
                      <a:pt x="244" y="77"/>
                      <a:pt x="244" y="77"/>
                    </a:cubicBezTo>
                    <a:cubicBezTo>
                      <a:pt x="245" y="76"/>
                      <a:pt x="246" y="77"/>
                      <a:pt x="246" y="77"/>
                    </a:cubicBezTo>
                    <a:cubicBezTo>
                      <a:pt x="248" y="79"/>
                      <a:pt x="248" y="77"/>
                      <a:pt x="250" y="76"/>
                    </a:cubicBezTo>
                    <a:cubicBezTo>
                      <a:pt x="252" y="74"/>
                      <a:pt x="248" y="72"/>
                      <a:pt x="246" y="71"/>
                    </a:cubicBezTo>
                    <a:cubicBezTo>
                      <a:pt x="245" y="71"/>
                      <a:pt x="241" y="72"/>
                      <a:pt x="241" y="72"/>
                    </a:cubicBezTo>
                    <a:cubicBezTo>
                      <a:pt x="240" y="70"/>
                      <a:pt x="243" y="70"/>
                      <a:pt x="240" y="69"/>
                    </a:cubicBezTo>
                    <a:cubicBezTo>
                      <a:pt x="239" y="69"/>
                      <a:pt x="234" y="69"/>
                      <a:pt x="234" y="68"/>
                    </a:cubicBezTo>
                    <a:cubicBezTo>
                      <a:pt x="234" y="67"/>
                      <a:pt x="236" y="67"/>
                      <a:pt x="236" y="67"/>
                    </a:cubicBezTo>
                    <a:cubicBezTo>
                      <a:pt x="237" y="66"/>
                      <a:pt x="237" y="67"/>
                      <a:pt x="238" y="67"/>
                    </a:cubicBezTo>
                    <a:cubicBezTo>
                      <a:pt x="237" y="68"/>
                      <a:pt x="240" y="68"/>
                      <a:pt x="240" y="68"/>
                    </a:cubicBezTo>
                    <a:cubicBezTo>
                      <a:pt x="242" y="68"/>
                      <a:pt x="245" y="70"/>
                      <a:pt x="246" y="70"/>
                    </a:cubicBezTo>
                    <a:cubicBezTo>
                      <a:pt x="247" y="70"/>
                      <a:pt x="248" y="71"/>
                      <a:pt x="249" y="71"/>
                    </a:cubicBezTo>
                    <a:cubicBezTo>
                      <a:pt x="251" y="72"/>
                      <a:pt x="250" y="71"/>
                      <a:pt x="251" y="71"/>
                    </a:cubicBezTo>
                    <a:cubicBezTo>
                      <a:pt x="252" y="71"/>
                      <a:pt x="255" y="71"/>
                      <a:pt x="254" y="70"/>
                    </a:cubicBezTo>
                    <a:cubicBezTo>
                      <a:pt x="253" y="69"/>
                      <a:pt x="254" y="67"/>
                      <a:pt x="255" y="66"/>
                    </a:cubicBezTo>
                    <a:cubicBezTo>
                      <a:pt x="255" y="67"/>
                      <a:pt x="258" y="68"/>
                      <a:pt x="258" y="68"/>
                    </a:cubicBezTo>
                    <a:cubicBezTo>
                      <a:pt x="260" y="68"/>
                      <a:pt x="261" y="68"/>
                      <a:pt x="263" y="67"/>
                    </a:cubicBezTo>
                    <a:cubicBezTo>
                      <a:pt x="264" y="66"/>
                      <a:pt x="265" y="64"/>
                      <a:pt x="266" y="63"/>
                    </a:cubicBezTo>
                    <a:cubicBezTo>
                      <a:pt x="267" y="62"/>
                      <a:pt x="269" y="61"/>
                      <a:pt x="268" y="59"/>
                    </a:cubicBezTo>
                    <a:cubicBezTo>
                      <a:pt x="267" y="57"/>
                      <a:pt x="264" y="58"/>
                      <a:pt x="263" y="58"/>
                    </a:cubicBezTo>
                    <a:cubicBezTo>
                      <a:pt x="260" y="58"/>
                      <a:pt x="258" y="57"/>
                      <a:pt x="256" y="56"/>
                    </a:cubicBezTo>
                    <a:cubicBezTo>
                      <a:pt x="255" y="55"/>
                      <a:pt x="254" y="54"/>
                      <a:pt x="252" y="53"/>
                    </a:cubicBezTo>
                    <a:cubicBezTo>
                      <a:pt x="252" y="53"/>
                      <a:pt x="247" y="53"/>
                      <a:pt x="247" y="53"/>
                    </a:cubicBezTo>
                    <a:cubicBezTo>
                      <a:pt x="247" y="52"/>
                      <a:pt x="252" y="53"/>
                      <a:pt x="253" y="53"/>
                    </a:cubicBezTo>
                    <a:cubicBezTo>
                      <a:pt x="255" y="53"/>
                      <a:pt x="255" y="52"/>
                      <a:pt x="257" y="53"/>
                    </a:cubicBezTo>
                    <a:cubicBezTo>
                      <a:pt x="261" y="55"/>
                      <a:pt x="265" y="59"/>
                      <a:pt x="269" y="56"/>
                    </a:cubicBezTo>
                    <a:cubicBezTo>
                      <a:pt x="271" y="54"/>
                      <a:pt x="272" y="53"/>
                      <a:pt x="273" y="51"/>
                    </a:cubicBezTo>
                    <a:cubicBezTo>
                      <a:pt x="274" y="50"/>
                      <a:pt x="268" y="49"/>
                      <a:pt x="271" y="47"/>
                    </a:cubicBezTo>
                    <a:cubicBezTo>
                      <a:pt x="272" y="47"/>
                      <a:pt x="275" y="47"/>
                      <a:pt x="276" y="48"/>
                    </a:cubicBezTo>
                    <a:cubicBezTo>
                      <a:pt x="279" y="48"/>
                      <a:pt x="279" y="50"/>
                      <a:pt x="282" y="48"/>
                    </a:cubicBezTo>
                    <a:cubicBezTo>
                      <a:pt x="282" y="48"/>
                      <a:pt x="285" y="49"/>
                      <a:pt x="284" y="47"/>
                    </a:cubicBezTo>
                    <a:cubicBezTo>
                      <a:pt x="283" y="46"/>
                      <a:pt x="279" y="44"/>
                      <a:pt x="278" y="44"/>
                    </a:cubicBezTo>
                    <a:cubicBezTo>
                      <a:pt x="280" y="43"/>
                      <a:pt x="282" y="45"/>
                      <a:pt x="284" y="45"/>
                    </a:cubicBezTo>
                    <a:cubicBezTo>
                      <a:pt x="285" y="45"/>
                      <a:pt x="287" y="50"/>
                      <a:pt x="289" y="49"/>
                    </a:cubicBezTo>
                    <a:cubicBezTo>
                      <a:pt x="289" y="49"/>
                      <a:pt x="288" y="48"/>
                      <a:pt x="288" y="48"/>
                    </a:cubicBezTo>
                    <a:cubicBezTo>
                      <a:pt x="289" y="47"/>
                      <a:pt x="290" y="47"/>
                      <a:pt x="292" y="46"/>
                    </a:cubicBezTo>
                    <a:cubicBezTo>
                      <a:pt x="293" y="45"/>
                      <a:pt x="296" y="42"/>
                      <a:pt x="297" y="41"/>
                    </a:cubicBezTo>
                    <a:cubicBezTo>
                      <a:pt x="297" y="38"/>
                      <a:pt x="295" y="38"/>
                      <a:pt x="293" y="36"/>
                    </a:cubicBezTo>
                    <a:cubicBezTo>
                      <a:pt x="293" y="36"/>
                      <a:pt x="290" y="30"/>
                      <a:pt x="290" y="31"/>
                    </a:cubicBezTo>
                    <a:cubicBezTo>
                      <a:pt x="291" y="30"/>
                      <a:pt x="295" y="30"/>
                      <a:pt x="296" y="30"/>
                    </a:cubicBezTo>
                    <a:cubicBezTo>
                      <a:pt x="299" y="29"/>
                      <a:pt x="294" y="28"/>
                      <a:pt x="294" y="27"/>
                    </a:cubicBezTo>
                    <a:cubicBezTo>
                      <a:pt x="293" y="26"/>
                      <a:pt x="297" y="26"/>
                      <a:pt x="297" y="25"/>
                    </a:cubicBezTo>
                    <a:cubicBezTo>
                      <a:pt x="297" y="25"/>
                      <a:pt x="287" y="21"/>
                      <a:pt x="287" y="21"/>
                    </a:cubicBezTo>
                    <a:cubicBezTo>
                      <a:pt x="288" y="21"/>
                      <a:pt x="290" y="20"/>
                      <a:pt x="291" y="20"/>
                    </a:cubicBezTo>
                    <a:cubicBezTo>
                      <a:pt x="288" y="20"/>
                      <a:pt x="285" y="19"/>
                      <a:pt x="282" y="19"/>
                    </a:cubicBezTo>
                    <a:cubicBezTo>
                      <a:pt x="280" y="19"/>
                      <a:pt x="277" y="20"/>
                      <a:pt x="276" y="19"/>
                    </a:cubicBezTo>
                    <a:cubicBezTo>
                      <a:pt x="278" y="20"/>
                      <a:pt x="275" y="21"/>
                      <a:pt x="276" y="23"/>
                    </a:cubicBezTo>
                    <a:cubicBezTo>
                      <a:pt x="277" y="24"/>
                      <a:pt x="280" y="25"/>
                      <a:pt x="280" y="26"/>
                    </a:cubicBezTo>
                    <a:cubicBezTo>
                      <a:pt x="280" y="26"/>
                      <a:pt x="278" y="27"/>
                      <a:pt x="278" y="27"/>
                    </a:cubicBezTo>
                    <a:cubicBezTo>
                      <a:pt x="278" y="27"/>
                      <a:pt x="280" y="28"/>
                      <a:pt x="279" y="28"/>
                    </a:cubicBezTo>
                    <a:cubicBezTo>
                      <a:pt x="277" y="29"/>
                      <a:pt x="276" y="27"/>
                      <a:pt x="275" y="31"/>
                    </a:cubicBezTo>
                    <a:cubicBezTo>
                      <a:pt x="274" y="33"/>
                      <a:pt x="274" y="35"/>
                      <a:pt x="273" y="37"/>
                    </a:cubicBezTo>
                    <a:cubicBezTo>
                      <a:pt x="272" y="37"/>
                      <a:pt x="271" y="38"/>
                      <a:pt x="271" y="39"/>
                    </a:cubicBezTo>
                    <a:cubicBezTo>
                      <a:pt x="271" y="40"/>
                      <a:pt x="270" y="40"/>
                      <a:pt x="270" y="41"/>
                    </a:cubicBezTo>
                    <a:cubicBezTo>
                      <a:pt x="267" y="42"/>
                      <a:pt x="268" y="43"/>
                      <a:pt x="266" y="40"/>
                    </a:cubicBezTo>
                    <a:cubicBezTo>
                      <a:pt x="265" y="39"/>
                      <a:pt x="262" y="37"/>
                      <a:pt x="262" y="35"/>
                    </a:cubicBezTo>
                    <a:cubicBezTo>
                      <a:pt x="262" y="35"/>
                      <a:pt x="262" y="32"/>
                      <a:pt x="263" y="32"/>
                    </a:cubicBezTo>
                    <a:cubicBezTo>
                      <a:pt x="263" y="32"/>
                      <a:pt x="265" y="33"/>
                      <a:pt x="265" y="31"/>
                    </a:cubicBezTo>
                    <a:cubicBezTo>
                      <a:pt x="264" y="29"/>
                      <a:pt x="264" y="28"/>
                      <a:pt x="262" y="26"/>
                    </a:cubicBezTo>
                    <a:cubicBezTo>
                      <a:pt x="260" y="25"/>
                      <a:pt x="258" y="23"/>
                      <a:pt x="256" y="25"/>
                    </a:cubicBezTo>
                    <a:cubicBezTo>
                      <a:pt x="255" y="26"/>
                      <a:pt x="255" y="28"/>
                      <a:pt x="255" y="30"/>
                    </a:cubicBezTo>
                    <a:cubicBezTo>
                      <a:pt x="255" y="31"/>
                      <a:pt x="251" y="31"/>
                      <a:pt x="251" y="30"/>
                    </a:cubicBezTo>
                    <a:cubicBezTo>
                      <a:pt x="251" y="29"/>
                      <a:pt x="251" y="26"/>
                      <a:pt x="250" y="25"/>
                    </a:cubicBezTo>
                    <a:cubicBezTo>
                      <a:pt x="246" y="22"/>
                      <a:pt x="251" y="25"/>
                      <a:pt x="251" y="24"/>
                    </a:cubicBezTo>
                    <a:cubicBezTo>
                      <a:pt x="252" y="24"/>
                      <a:pt x="253" y="23"/>
                      <a:pt x="252" y="23"/>
                    </a:cubicBezTo>
                    <a:cubicBezTo>
                      <a:pt x="252" y="22"/>
                      <a:pt x="251" y="21"/>
                      <a:pt x="250" y="22"/>
                    </a:cubicBezTo>
                    <a:cubicBezTo>
                      <a:pt x="249" y="23"/>
                      <a:pt x="249" y="21"/>
                      <a:pt x="248" y="21"/>
                    </a:cubicBezTo>
                    <a:cubicBezTo>
                      <a:pt x="247" y="20"/>
                      <a:pt x="246" y="22"/>
                      <a:pt x="245" y="21"/>
                    </a:cubicBezTo>
                    <a:cubicBezTo>
                      <a:pt x="243" y="20"/>
                      <a:pt x="242" y="21"/>
                      <a:pt x="243" y="18"/>
                    </a:cubicBezTo>
                    <a:cubicBezTo>
                      <a:pt x="243" y="18"/>
                      <a:pt x="243" y="18"/>
                      <a:pt x="244" y="18"/>
                    </a:cubicBezTo>
                    <a:cubicBezTo>
                      <a:pt x="244" y="17"/>
                      <a:pt x="244" y="17"/>
                      <a:pt x="244" y="16"/>
                    </a:cubicBezTo>
                    <a:cubicBezTo>
                      <a:pt x="245" y="16"/>
                      <a:pt x="245" y="16"/>
                      <a:pt x="246" y="16"/>
                    </a:cubicBezTo>
                    <a:cubicBezTo>
                      <a:pt x="245" y="16"/>
                      <a:pt x="244" y="13"/>
                      <a:pt x="244" y="13"/>
                    </a:cubicBezTo>
                    <a:cubicBezTo>
                      <a:pt x="243" y="11"/>
                      <a:pt x="241" y="11"/>
                      <a:pt x="241" y="10"/>
                    </a:cubicBezTo>
                    <a:cubicBezTo>
                      <a:pt x="239" y="9"/>
                      <a:pt x="240" y="9"/>
                      <a:pt x="239" y="7"/>
                    </a:cubicBezTo>
                    <a:cubicBezTo>
                      <a:pt x="239" y="5"/>
                      <a:pt x="237" y="4"/>
                      <a:pt x="237" y="3"/>
                    </a:cubicBezTo>
                    <a:cubicBezTo>
                      <a:pt x="236" y="1"/>
                      <a:pt x="234" y="1"/>
                      <a:pt x="232" y="1"/>
                    </a:cubicBezTo>
                    <a:cubicBezTo>
                      <a:pt x="231" y="1"/>
                      <a:pt x="232" y="0"/>
                      <a:pt x="230" y="0"/>
                    </a:cubicBezTo>
                    <a:cubicBezTo>
                      <a:pt x="229" y="0"/>
                      <a:pt x="228" y="0"/>
                      <a:pt x="228" y="2"/>
                    </a:cubicBezTo>
                    <a:cubicBezTo>
                      <a:pt x="228" y="2"/>
                      <a:pt x="225" y="3"/>
                      <a:pt x="225" y="3"/>
                    </a:cubicBezTo>
                    <a:cubicBezTo>
                      <a:pt x="226" y="3"/>
                      <a:pt x="228" y="3"/>
                      <a:pt x="228" y="4"/>
                    </a:cubicBezTo>
                    <a:cubicBezTo>
                      <a:pt x="228" y="4"/>
                      <a:pt x="226" y="5"/>
                      <a:pt x="226" y="5"/>
                    </a:cubicBezTo>
                    <a:cubicBezTo>
                      <a:pt x="225" y="6"/>
                      <a:pt x="224" y="4"/>
                      <a:pt x="223" y="6"/>
                    </a:cubicBezTo>
                    <a:cubicBezTo>
                      <a:pt x="222" y="6"/>
                      <a:pt x="221" y="9"/>
                      <a:pt x="221" y="10"/>
                    </a:cubicBezTo>
                    <a:cubicBezTo>
                      <a:pt x="222" y="10"/>
                      <a:pt x="224" y="10"/>
                      <a:pt x="225" y="11"/>
                    </a:cubicBezTo>
                    <a:cubicBezTo>
                      <a:pt x="224" y="10"/>
                      <a:pt x="222" y="14"/>
                      <a:pt x="222" y="15"/>
                    </a:cubicBezTo>
                    <a:cubicBezTo>
                      <a:pt x="222" y="16"/>
                      <a:pt x="224" y="18"/>
                      <a:pt x="225" y="19"/>
                    </a:cubicBezTo>
                    <a:cubicBezTo>
                      <a:pt x="226" y="19"/>
                      <a:pt x="228" y="21"/>
                      <a:pt x="229" y="21"/>
                    </a:cubicBezTo>
                    <a:cubicBezTo>
                      <a:pt x="231" y="20"/>
                      <a:pt x="231" y="20"/>
                      <a:pt x="232" y="21"/>
                    </a:cubicBezTo>
                    <a:cubicBezTo>
                      <a:pt x="233" y="21"/>
                      <a:pt x="235" y="23"/>
                      <a:pt x="235" y="23"/>
                    </a:cubicBezTo>
                    <a:cubicBezTo>
                      <a:pt x="234" y="24"/>
                      <a:pt x="233" y="22"/>
                      <a:pt x="233" y="24"/>
                    </a:cubicBezTo>
                    <a:cubicBezTo>
                      <a:pt x="233" y="26"/>
                      <a:pt x="232" y="26"/>
                      <a:pt x="232" y="27"/>
                    </a:cubicBezTo>
                    <a:cubicBezTo>
                      <a:pt x="231" y="29"/>
                      <a:pt x="233" y="29"/>
                      <a:pt x="234" y="28"/>
                    </a:cubicBezTo>
                    <a:cubicBezTo>
                      <a:pt x="234" y="28"/>
                      <a:pt x="236" y="25"/>
                      <a:pt x="236" y="26"/>
                    </a:cubicBezTo>
                    <a:cubicBezTo>
                      <a:pt x="237" y="27"/>
                      <a:pt x="236" y="29"/>
                      <a:pt x="236" y="30"/>
                    </a:cubicBezTo>
                    <a:cubicBezTo>
                      <a:pt x="235" y="31"/>
                      <a:pt x="234" y="31"/>
                      <a:pt x="233" y="31"/>
                    </a:cubicBezTo>
                    <a:cubicBezTo>
                      <a:pt x="233" y="32"/>
                      <a:pt x="233" y="33"/>
                      <a:pt x="232" y="34"/>
                    </a:cubicBezTo>
                    <a:cubicBezTo>
                      <a:pt x="231" y="34"/>
                      <a:pt x="229" y="34"/>
                      <a:pt x="228" y="35"/>
                    </a:cubicBezTo>
                    <a:cubicBezTo>
                      <a:pt x="227" y="35"/>
                      <a:pt x="226" y="37"/>
                      <a:pt x="226" y="37"/>
                    </a:cubicBezTo>
                    <a:cubicBezTo>
                      <a:pt x="227" y="38"/>
                      <a:pt x="228" y="39"/>
                      <a:pt x="228" y="41"/>
                    </a:cubicBezTo>
                    <a:cubicBezTo>
                      <a:pt x="228" y="42"/>
                      <a:pt x="227" y="41"/>
                      <a:pt x="226" y="40"/>
                    </a:cubicBezTo>
                    <a:cubicBezTo>
                      <a:pt x="226" y="40"/>
                      <a:pt x="225" y="40"/>
                      <a:pt x="225" y="41"/>
                    </a:cubicBezTo>
                    <a:cubicBezTo>
                      <a:pt x="224" y="41"/>
                      <a:pt x="222" y="40"/>
                      <a:pt x="222" y="39"/>
                    </a:cubicBezTo>
                    <a:cubicBezTo>
                      <a:pt x="222" y="38"/>
                      <a:pt x="224" y="35"/>
                      <a:pt x="224" y="34"/>
                    </a:cubicBezTo>
                    <a:cubicBezTo>
                      <a:pt x="225" y="32"/>
                      <a:pt x="222" y="34"/>
                      <a:pt x="222" y="34"/>
                    </a:cubicBezTo>
                    <a:cubicBezTo>
                      <a:pt x="221" y="34"/>
                      <a:pt x="218" y="32"/>
                      <a:pt x="217" y="31"/>
                    </a:cubicBezTo>
                    <a:cubicBezTo>
                      <a:pt x="215" y="30"/>
                      <a:pt x="216" y="32"/>
                      <a:pt x="214" y="32"/>
                    </a:cubicBezTo>
                    <a:cubicBezTo>
                      <a:pt x="213" y="32"/>
                      <a:pt x="210" y="31"/>
                      <a:pt x="212" y="33"/>
                    </a:cubicBezTo>
                    <a:cubicBezTo>
                      <a:pt x="213" y="34"/>
                      <a:pt x="213" y="35"/>
                      <a:pt x="215" y="35"/>
                    </a:cubicBezTo>
                    <a:cubicBezTo>
                      <a:pt x="216" y="35"/>
                      <a:pt x="218" y="35"/>
                      <a:pt x="218" y="37"/>
                    </a:cubicBezTo>
                    <a:cubicBezTo>
                      <a:pt x="220" y="41"/>
                      <a:pt x="214" y="36"/>
                      <a:pt x="213" y="35"/>
                    </a:cubicBezTo>
                    <a:cubicBezTo>
                      <a:pt x="211" y="35"/>
                      <a:pt x="211" y="37"/>
                      <a:pt x="209" y="37"/>
                    </a:cubicBezTo>
                    <a:cubicBezTo>
                      <a:pt x="207" y="37"/>
                      <a:pt x="206" y="36"/>
                      <a:pt x="204" y="36"/>
                    </a:cubicBezTo>
                    <a:cubicBezTo>
                      <a:pt x="200" y="37"/>
                      <a:pt x="197" y="37"/>
                      <a:pt x="193" y="37"/>
                    </a:cubicBezTo>
                    <a:cubicBezTo>
                      <a:pt x="190" y="36"/>
                      <a:pt x="186" y="34"/>
                      <a:pt x="182" y="33"/>
                    </a:cubicBezTo>
                    <a:cubicBezTo>
                      <a:pt x="181" y="33"/>
                      <a:pt x="179" y="33"/>
                      <a:pt x="178" y="32"/>
                    </a:cubicBezTo>
                    <a:cubicBezTo>
                      <a:pt x="177" y="30"/>
                      <a:pt x="177" y="28"/>
                      <a:pt x="176" y="28"/>
                    </a:cubicBezTo>
                    <a:cubicBezTo>
                      <a:pt x="174" y="27"/>
                      <a:pt x="172" y="28"/>
                      <a:pt x="171" y="28"/>
                    </a:cubicBezTo>
                    <a:cubicBezTo>
                      <a:pt x="168" y="29"/>
                      <a:pt x="166" y="29"/>
                      <a:pt x="164" y="29"/>
                    </a:cubicBezTo>
                    <a:cubicBezTo>
                      <a:pt x="163" y="30"/>
                      <a:pt x="161" y="31"/>
                      <a:pt x="161" y="32"/>
                    </a:cubicBezTo>
                    <a:cubicBezTo>
                      <a:pt x="161" y="32"/>
                      <a:pt x="165" y="34"/>
                      <a:pt x="166" y="34"/>
                    </a:cubicBezTo>
                    <a:cubicBezTo>
                      <a:pt x="166" y="34"/>
                      <a:pt x="165" y="31"/>
                      <a:pt x="167" y="32"/>
                    </a:cubicBezTo>
                    <a:cubicBezTo>
                      <a:pt x="168" y="32"/>
                      <a:pt x="168" y="33"/>
                      <a:pt x="169" y="32"/>
                    </a:cubicBezTo>
                    <a:cubicBezTo>
                      <a:pt x="170" y="32"/>
                      <a:pt x="176" y="28"/>
                      <a:pt x="176" y="30"/>
                    </a:cubicBezTo>
                    <a:cubicBezTo>
                      <a:pt x="176" y="31"/>
                      <a:pt x="173" y="32"/>
                      <a:pt x="172" y="33"/>
                    </a:cubicBezTo>
                    <a:cubicBezTo>
                      <a:pt x="171" y="34"/>
                      <a:pt x="169" y="34"/>
                      <a:pt x="167" y="34"/>
                    </a:cubicBezTo>
                    <a:cubicBezTo>
                      <a:pt x="166" y="35"/>
                      <a:pt x="163" y="37"/>
                      <a:pt x="165" y="38"/>
                    </a:cubicBezTo>
                    <a:cubicBezTo>
                      <a:pt x="167" y="38"/>
                      <a:pt x="167" y="39"/>
                      <a:pt x="166" y="41"/>
                    </a:cubicBezTo>
                    <a:cubicBezTo>
                      <a:pt x="166" y="42"/>
                      <a:pt x="168" y="42"/>
                      <a:pt x="168" y="43"/>
                    </a:cubicBezTo>
                    <a:cubicBezTo>
                      <a:pt x="169" y="44"/>
                      <a:pt x="169" y="46"/>
                      <a:pt x="167" y="44"/>
                    </a:cubicBezTo>
                    <a:cubicBezTo>
                      <a:pt x="165" y="42"/>
                      <a:pt x="167" y="46"/>
                      <a:pt x="166" y="45"/>
                    </a:cubicBezTo>
                    <a:cubicBezTo>
                      <a:pt x="165" y="45"/>
                      <a:pt x="163" y="42"/>
                      <a:pt x="162" y="43"/>
                    </a:cubicBezTo>
                    <a:cubicBezTo>
                      <a:pt x="164" y="42"/>
                      <a:pt x="167" y="43"/>
                      <a:pt x="164" y="41"/>
                    </a:cubicBezTo>
                    <a:cubicBezTo>
                      <a:pt x="165" y="41"/>
                      <a:pt x="166" y="40"/>
                      <a:pt x="164" y="39"/>
                    </a:cubicBezTo>
                    <a:cubicBezTo>
                      <a:pt x="166" y="40"/>
                      <a:pt x="161" y="40"/>
                      <a:pt x="162" y="40"/>
                    </a:cubicBezTo>
                    <a:cubicBezTo>
                      <a:pt x="162" y="39"/>
                      <a:pt x="162" y="39"/>
                      <a:pt x="163" y="39"/>
                    </a:cubicBezTo>
                    <a:cubicBezTo>
                      <a:pt x="163" y="38"/>
                      <a:pt x="160" y="40"/>
                      <a:pt x="160" y="40"/>
                    </a:cubicBezTo>
                    <a:cubicBezTo>
                      <a:pt x="159" y="40"/>
                      <a:pt x="160" y="38"/>
                      <a:pt x="159" y="37"/>
                    </a:cubicBezTo>
                    <a:cubicBezTo>
                      <a:pt x="159" y="37"/>
                      <a:pt x="157" y="37"/>
                      <a:pt x="157" y="37"/>
                    </a:cubicBezTo>
                    <a:cubicBezTo>
                      <a:pt x="155" y="37"/>
                      <a:pt x="155" y="34"/>
                      <a:pt x="153" y="35"/>
                    </a:cubicBezTo>
                    <a:cubicBezTo>
                      <a:pt x="151" y="37"/>
                      <a:pt x="150" y="37"/>
                      <a:pt x="147" y="37"/>
                    </a:cubicBezTo>
                    <a:cubicBezTo>
                      <a:pt x="143" y="37"/>
                      <a:pt x="140" y="37"/>
                      <a:pt x="136" y="37"/>
                    </a:cubicBezTo>
                    <a:cubicBezTo>
                      <a:pt x="135" y="37"/>
                      <a:pt x="128" y="37"/>
                      <a:pt x="128" y="36"/>
                    </a:cubicBezTo>
                    <a:cubicBezTo>
                      <a:pt x="127" y="36"/>
                      <a:pt x="130" y="34"/>
                      <a:pt x="131" y="33"/>
                    </a:cubicBezTo>
                    <a:cubicBezTo>
                      <a:pt x="132" y="32"/>
                      <a:pt x="133" y="33"/>
                      <a:pt x="135" y="33"/>
                    </a:cubicBezTo>
                    <a:cubicBezTo>
                      <a:pt x="136" y="32"/>
                      <a:pt x="133" y="30"/>
                      <a:pt x="133" y="30"/>
                    </a:cubicBezTo>
                    <a:cubicBezTo>
                      <a:pt x="131" y="28"/>
                      <a:pt x="130" y="28"/>
                      <a:pt x="128" y="27"/>
                    </a:cubicBezTo>
                    <a:cubicBezTo>
                      <a:pt x="127" y="27"/>
                      <a:pt x="126" y="26"/>
                      <a:pt x="125" y="27"/>
                    </a:cubicBezTo>
                    <a:cubicBezTo>
                      <a:pt x="124" y="28"/>
                      <a:pt x="123" y="29"/>
                      <a:pt x="122" y="28"/>
                    </a:cubicBezTo>
                    <a:cubicBezTo>
                      <a:pt x="119" y="26"/>
                      <a:pt x="116" y="26"/>
                      <a:pt x="113" y="25"/>
                    </a:cubicBezTo>
                    <a:cubicBezTo>
                      <a:pt x="109" y="24"/>
                      <a:pt x="106" y="24"/>
                      <a:pt x="102" y="22"/>
                    </a:cubicBezTo>
                    <a:cubicBezTo>
                      <a:pt x="99" y="20"/>
                      <a:pt x="97" y="19"/>
                      <a:pt x="93" y="19"/>
                    </a:cubicBezTo>
                    <a:cubicBezTo>
                      <a:pt x="92" y="19"/>
                      <a:pt x="91" y="19"/>
                      <a:pt x="90" y="20"/>
                    </a:cubicBezTo>
                    <a:cubicBezTo>
                      <a:pt x="89" y="21"/>
                      <a:pt x="88" y="23"/>
                      <a:pt x="87" y="23"/>
                    </a:cubicBezTo>
                    <a:cubicBezTo>
                      <a:pt x="86" y="23"/>
                      <a:pt x="83" y="24"/>
                      <a:pt x="83" y="23"/>
                    </a:cubicBezTo>
                    <a:cubicBezTo>
                      <a:pt x="83" y="22"/>
                      <a:pt x="85" y="21"/>
                      <a:pt x="85" y="20"/>
                    </a:cubicBezTo>
                    <a:cubicBezTo>
                      <a:pt x="85" y="20"/>
                      <a:pt x="82" y="21"/>
                      <a:pt x="82" y="20"/>
                    </a:cubicBezTo>
                    <a:cubicBezTo>
                      <a:pt x="83" y="19"/>
                      <a:pt x="83" y="18"/>
                      <a:pt x="82" y="17"/>
                    </a:cubicBezTo>
                    <a:cubicBezTo>
                      <a:pt x="82" y="15"/>
                      <a:pt x="78" y="17"/>
                      <a:pt x="78" y="18"/>
                    </a:cubicBezTo>
                    <a:cubicBezTo>
                      <a:pt x="78" y="18"/>
                      <a:pt x="80" y="17"/>
                      <a:pt x="80" y="18"/>
                    </a:cubicBezTo>
                    <a:cubicBezTo>
                      <a:pt x="81" y="18"/>
                      <a:pt x="77" y="20"/>
                      <a:pt x="80" y="20"/>
                    </a:cubicBezTo>
                    <a:cubicBezTo>
                      <a:pt x="79" y="20"/>
                      <a:pt x="78" y="20"/>
                      <a:pt x="78" y="22"/>
                    </a:cubicBezTo>
                    <a:cubicBezTo>
                      <a:pt x="78" y="23"/>
                      <a:pt x="77" y="24"/>
                      <a:pt x="76" y="23"/>
                    </a:cubicBezTo>
                    <a:cubicBezTo>
                      <a:pt x="73" y="22"/>
                      <a:pt x="72" y="21"/>
                      <a:pt x="71" y="18"/>
                    </a:cubicBezTo>
                    <a:cubicBezTo>
                      <a:pt x="70" y="16"/>
                      <a:pt x="68" y="15"/>
                      <a:pt x="66" y="13"/>
                    </a:cubicBezTo>
                    <a:cubicBezTo>
                      <a:pt x="65" y="13"/>
                      <a:pt x="64" y="11"/>
                      <a:pt x="63" y="12"/>
                    </a:cubicBezTo>
                    <a:cubicBezTo>
                      <a:pt x="63" y="14"/>
                      <a:pt x="66" y="15"/>
                      <a:pt x="67" y="16"/>
                    </a:cubicBezTo>
                    <a:cubicBezTo>
                      <a:pt x="67" y="15"/>
                      <a:pt x="63" y="16"/>
                      <a:pt x="63" y="17"/>
                    </a:cubicBezTo>
                    <a:cubicBezTo>
                      <a:pt x="62" y="18"/>
                      <a:pt x="63" y="18"/>
                      <a:pt x="62" y="19"/>
                    </a:cubicBezTo>
                    <a:cubicBezTo>
                      <a:pt x="61" y="19"/>
                      <a:pt x="60" y="21"/>
                      <a:pt x="59" y="20"/>
                    </a:cubicBezTo>
                    <a:cubicBezTo>
                      <a:pt x="59" y="20"/>
                      <a:pt x="59" y="19"/>
                      <a:pt x="59" y="19"/>
                    </a:cubicBezTo>
                    <a:cubicBezTo>
                      <a:pt x="59" y="18"/>
                      <a:pt x="54" y="20"/>
                      <a:pt x="54" y="21"/>
                    </a:cubicBezTo>
                    <a:cubicBezTo>
                      <a:pt x="53" y="22"/>
                      <a:pt x="52" y="23"/>
                      <a:pt x="50" y="24"/>
                    </a:cubicBezTo>
                    <a:cubicBezTo>
                      <a:pt x="49" y="25"/>
                      <a:pt x="50" y="22"/>
                      <a:pt x="49" y="22"/>
                    </a:cubicBezTo>
                    <a:cubicBezTo>
                      <a:pt x="48" y="22"/>
                      <a:pt x="47" y="23"/>
                      <a:pt x="46" y="23"/>
                    </a:cubicBezTo>
                    <a:cubicBezTo>
                      <a:pt x="45" y="23"/>
                      <a:pt x="45" y="25"/>
                      <a:pt x="44" y="25"/>
                    </a:cubicBezTo>
                    <a:cubicBezTo>
                      <a:pt x="43" y="25"/>
                      <a:pt x="40" y="27"/>
                      <a:pt x="41" y="27"/>
                    </a:cubicBezTo>
                    <a:cubicBezTo>
                      <a:pt x="41" y="28"/>
                      <a:pt x="43" y="28"/>
                      <a:pt x="40" y="29"/>
                    </a:cubicBezTo>
                    <a:cubicBezTo>
                      <a:pt x="40" y="29"/>
                      <a:pt x="37" y="29"/>
                      <a:pt x="37" y="28"/>
                    </a:cubicBezTo>
                    <a:cubicBezTo>
                      <a:pt x="37" y="27"/>
                      <a:pt x="40" y="26"/>
                      <a:pt x="40" y="26"/>
                    </a:cubicBezTo>
                    <a:cubicBezTo>
                      <a:pt x="41" y="24"/>
                      <a:pt x="43" y="23"/>
                      <a:pt x="44" y="22"/>
                    </a:cubicBezTo>
                    <a:cubicBezTo>
                      <a:pt x="46" y="21"/>
                      <a:pt x="47" y="21"/>
                      <a:pt x="49" y="22"/>
                    </a:cubicBezTo>
                    <a:cubicBezTo>
                      <a:pt x="48" y="22"/>
                      <a:pt x="56" y="18"/>
                      <a:pt x="56" y="18"/>
                    </a:cubicBezTo>
                    <a:cubicBezTo>
                      <a:pt x="58" y="17"/>
                      <a:pt x="57" y="16"/>
                      <a:pt x="56" y="16"/>
                    </a:cubicBezTo>
                    <a:cubicBezTo>
                      <a:pt x="54" y="16"/>
                      <a:pt x="52" y="16"/>
                      <a:pt x="50" y="17"/>
                    </a:cubicBezTo>
                    <a:cubicBezTo>
                      <a:pt x="49" y="17"/>
                      <a:pt x="49" y="19"/>
                      <a:pt x="47" y="19"/>
                    </a:cubicBezTo>
                    <a:cubicBezTo>
                      <a:pt x="46" y="19"/>
                      <a:pt x="44" y="20"/>
                      <a:pt x="43" y="20"/>
                    </a:cubicBezTo>
                    <a:cubicBezTo>
                      <a:pt x="41" y="20"/>
                      <a:pt x="36" y="25"/>
                      <a:pt x="35" y="24"/>
                    </a:cubicBezTo>
                    <a:cubicBezTo>
                      <a:pt x="34" y="24"/>
                      <a:pt x="36" y="23"/>
                      <a:pt x="36" y="22"/>
                    </a:cubicBezTo>
                    <a:cubicBezTo>
                      <a:pt x="36" y="22"/>
                      <a:pt x="33" y="21"/>
                      <a:pt x="33" y="21"/>
                    </a:cubicBezTo>
                    <a:cubicBezTo>
                      <a:pt x="33" y="21"/>
                      <a:pt x="30" y="23"/>
                      <a:pt x="29" y="23"/>
                    </a:cubicBezTo>
                    <a:cubicBezTo>
                      <a:pt x="28" y="23"/>
                      <a:pt x="26" y="24"/>
                      <a:pt x="25" y="25"/>
                    </a:cubicBezTo>
                    <a:cubicBezTo>
                      <a:pt x="24" y="25"/>
                      <a:pt x="26" y="26"/>
                      <a:pt x="26" y="26"/>
                    </a:cubicBezTo>
                    <a:cubicBezTo>
                      <a:pt x="27" y="26"/>
                      <a:pt x="26" y="27"/>
                      <a:pt x="26" y="27"/>
                    </a:cubicBezTo>
                    <a:cubicBezTo>
                      <a:pt x="26" y="28"/>
                      <a:pt x="30" y="27"/>
                      <a:pt x="30" y="27"/>
                    </a:cubicBezTo>
                    <a:cubicBezTo>
                      <a:pt x="31" y="26"/>
                      <a:pt x="33" y="25"/>
                      <a:pt x="34" y="24"/>
                    </a:cubicBezTo>
                    <a:cubicBezTo>
                      <a:pt x="29" y="26"/>
                      <a:pt x="34" y="27"/>
                      <a:pt x="33" y="29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0" y="27"/>
                      <a:pt x="29" y="28"/>
                      <a:pt x="28" y="29"/>
                    </a:cubicBezTo>
                    <a:cubicBezTo>
                      <a:pt x="27" y="29"/>
                      <a:pt x="23" y="28"/>
                      <a:pt x="21" y="28"/>
                    </a:cubicBezTo>
                    <a:cubicBezTo>
                      <a:pt x="19" y="28"/>
                      <a:pt x="16" y="26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10" y="23"/>
                      <a:pt x="9" y="21"/>
                      <a:pt x="10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4" y="22"/>
                      <a:pt x="2" y="22"/>
                      <a:pt x="0" y="21"/>
                    </a:cubicBezTo>
                    <a:cubicBezTo>
                      <a:pt x="0" y="41"/>
                      <a:pt x="0" y="61"/>
                      <a:pt x="0" y="80"/>
                    </a:cubicBezTo>
                    <a:cubicBezTo>
                      <a:pt x="0" y="85"/>
                      <a:pt x="0" y="89"/>
                      <a:pt x="0" y="94"/>
                    </a:cubicBezTo>
                    <a:cubicBezTo>
                      <a:pt x="0" y="95"/>
                      <a:pt x="0" y="96"/>
                      <a:pt x="0" y="97"/>
                    </a:cubicBezTo>
                    <a:cubicBezTo>
                      <a:pt x="0" y="99"/>
                      <a:pt x="2" y="97"/>
                      <a:pt x="3" y="97"/>
                    </a:cubicBezTo>
                    <a:cubicBezTo>
                      <a:pt x="5" y="98"/>
                      <a:pt x="5" y="97"/>
                      <a:pt x="7" y="97"/>
                    </a:cubicBezTo>
                    <a:cubicBezTo>
                      <a:pt x="9" y="97"/>
                      <a:pt x="9" y="98"/>
                      <a:pt x="10" y="99"/>
                    </a:cubicBezTo>
                    <a:cubicBezTo>
                      <a:pt x="11" y="101"/>
                      <a:pt x="16" y="107"/>
                      <a:pt x="18" y="107"/>
                    </a:cubicBezTo>
                    <a:cubicBezTo>
                      <a:pt x="19" y="107"/>
                      <a:pt x="21" y="106"/>
                      <a:pt x="22" y="105"/>
                    </a:cubicBezTo>
                    <a:cubicBezTo>
                      <a:pt x="23" y="104"/>
                      <a:pt x="22" y="103"/>
                      <a:pt x="23" y="102"/>
                    </a:cubicBezTo>
                    <a:cubicBezTo>
                      <a:pt x="24" y="102"/>
                      <a:pt x="28" y="101"/>
                      <a:pt x="28" y="102"/>
                    </a:cubicBezTo>
                    <a:cubicBezTo>
                      <a:pt x="30" y="104"/>
                      <a:pt x="32" y="105"/>
                      <a:pt x="33" y="107"/>
                    </a:cubicBezTo>
                    <a:cubicBezTo>
                      <a:pt x="35" y="109"/>
                      <a:pt x="37" y="110"/>
                      <a:pt x="38" y="112"/>
                    </a:cubicBezTo>
                    <a:cubicBezTo>
                      <a:pt x="39" y="113"/>
                      <a:pt x="39" y="114"/>
                      <a:pt x="40" y="116"/>
                    </a:cubicBezTo>
                    <a:cubicBezTo>
                      <a:pt x="42" y="118"/>
                      <a:pt x="43" y="122"/>
                      <a:pt x="46" y="124"/>
                    </a:cubicBezTo>
                    <a:cubicBezTo>
                      <a:pt x="48" y="126"/>
                      <a:pt x="52" y="127"/>
                      <a:pt x="54" y="128"/>
                    </a:cubicBezTo>
                    <a:cubicBezTo>
                      <a:pt x="56" y="129"/>
                      <a:pt x="53" y="130"/>
                      <a:pt x="54" y="132"/>
                    </a:cubicBezTo>
                    <a:cubicBezTo>
                      <a:pt x="55" y="132"/>
                      <a:pt x="56" y="132"/>
                      <a:pt x="56" y="133"/>
                    </a:cubicBezTo>
                    <a:cubicBezTo>
                      <a:pt x="56" y="133"/>
                      <a:pt x="55" y="136"/>
                      <a:pt x="56" y="135"/>
                    </a:cubicBezTo>
                    <a:cubicBezTo>
                      <a:pt x="55" y="136"/>
                      <a:pt x="53" y="136"/>
                      <a:pt x="53" y="138"/>
                    </a:cubicBezTo>
                    <a:cubicBezTo>
                      <a:pt x="52" y="139"/>
                      <a:pt x="55" y="141"/>
                      <a:pt x="56" y="141"/>
                    </a:cubicBezTo>
                    <a:cubicBezTo>
                      <a:pt x="56" y="141"/>
                      <a:pt x="54" y="143"/>
                      <a:pt x="54" y="143"/>
                    </a:cubicBezTo>
                    <a:cubicBezTo>
                      <a:pt x="54" y="143"/>
                      <a:pt x="53" y="142"/>
                      <a:pt x="53" y="141"/>
                    </a:cubicBezTo>
                    <a:cubicBezTo>
                      <a:pt x="52" y="141"/>
                      <a:pt x="53" y="143"/>
                      <a:pt x="53" y="143"/>
                    </a:cubicBezTo>
                    <a:cubicBezTo>
                      <a:pt x="54" y="144"/>
                      <a:pt x="53" y="145"/>
                      <a:pt x="54" y="146"/>
                    </a:cubicBezTo>
                    <a:cubicBezTo>
                      <a:pt x="55" y="148"/>
                      <a:pt x="55" y="148"/>
                      <a:pt x="57" y="147"/>
                    </a:cubicBezTo>
                    <a:cubicBezTo>
                      <a:pt x="57" y="147"/>
                      <a:pt x="58" y="147"/>
                      <a:pt x="58" y="147"/>
                    </a:cubicBezTo>
                    <a:cubicBezTo>
                      <a:pt x="59" y="147"/>
                      <a:pt x="59" y="145"/>
                      <a:pt x="59" y="145"/>
                    </a:cubicBezTo>
                    <a:cubicBezTo>
                      <a:pt x="59" y="145"/>
                      <a:pt x="60" y="147"/>
                      <a:pt x="61" y="147"/>
                    </a:cubicBezTo>
                    <a:cubicBezTo>
                      <a:pt x="61" y="147"/>
                      <a:pt x="60" y="149"/>
                      <a:pt x="60" y="150"/>
                    </a:cubicBezTo>
                    <a:cubicBezTo>
                      <a:pt x="59" y="151"/>
                      <a:pt x="59" y="152"/>
                      <a:pt x="61" y="151"/>
                    </a:cubicBezTo>
                    <a:cubicBezTo>
                      <a:pt x="61" y="150"/>
                      <a:pt x="62" y="150"/>
                      <a:pt x="62" y="150"/>
                    </a:cubicBezTo>
                    <a:cubicBezTo>
                      <a:pt x="63" y="150"/>
                      <a:pt x="63" y="149"/>
                      <a:pt x="63" y="149"/>
                    </a:cubicBezTo>
                    <a:cubicBezTo>
                      <a:pt x="65" y="148"/>
                      <a:pt x="64" y="151"/>
                      <a:pt x="64" y="152"/>
                    </a:cubicBezTo>
                    <a:cubicBezTo>
                      <a:pt x="64" y="153"/>
                      <a:pt x="65" y="154"/>
                      <a:pt x="66" y="154"/>
                    </a:cubicBezTo>
                    <a:cubicBezTo>
                      <a:pt x="67" y="154"/>
                      <a:pt x="68" y="152"/>
                      <a:pt x="69" y="152"/>
                    </a:cubicBezTo>
                    <a:cubicBezTo>
                      <a:pt x="69" y="152"/>
                      <a:pt x="68" y="153"/>
                      <a:pt x="68" y="153"/>
                    </a:cubicBezTo>
                    <a:cubicBezTo>
                      <a:pt x="68" y="153"/>
                      <a:pt x="70" y="154"/>
                      <a:pt x="70" y="154"/>
                    </a:cubicBezTo>
                    <a:cubicBezTo>
                      <a:pt x="70" y="154"/>
                      <a:pt x="63" y="156"/>
                      <a:pt x="66" y="158"/>
                    </a:cubicBezTo>
                    <a:cubicBezTo>
                      <a:pt x="66" y="158"/>
                      <a:pt x="72" y="157"/>
                      <a:pt x="71" y="158"/>
                    </a:cubicBezTo>
                    <a:cubicBezTo>
                      <a:pt x="71" y="158"/>
                      <a:pt x="66" y="158"/>
                      <a:pt x="67" y="160"/>
                    </a:cubicBezTo>
                    <a:cubicBezTo>
                      <a:pt x="67" y="160"/>
                      <a:pt x="69" y="160"/>
                      <a:pt x="69" y="160"/>
                    </a:cubicBezTo>
                    <a:cubicBezTo>
                      <a:pt x="68" y="161"/>
                      <a:pt x="66" y="161"/>
                      <a:pt x="67" y="162"/>
                    </a:cubicBezTo>
                    <a:cubicBezTo>
                      <a:pt x="69" y="163"/>
                      <a:pt x="71" y="163"/>
                      <a:pt x="72" y="163"/>
                    </a:cubicBezTo>
                    <a:cubicBezTo>
                      <a:pt x="74" y="163"/>
                      <a:pt x="73" y="164"/>
                      <a:pt x="74" y="164"/>
                    </a:cubicBezTo>
                    <a:cubicBezTo>
                      <a:pt x="76" y="165"/>
                      <a:pt x="76" y="162"/>
                      <a:pt x="77" y="162"/>
                    </a:cubicBezTo>
                    <a:cubicBezTo>
                      <a:pt x="78" y="162"/>
                      <a:pt x="77" y="164"/>
                      <a:pt x="77" y="164"/>
                    </a:cubicBezTo>
                    <a:cubicBezTo>
                      <a:pt x="76" y="165"/>
                      <a:pt x="76" y="165"/>
                      <a:pt x="77" y="166"/>
                    </a:cubicBezTo>
                    <a:cubicBezTo>
                      <a:pt x="80" y="168"/>
                      <a:pt x="81" y="163"/>
                      <a:pt x="81" y="163"/>
                    </a:cubicBezTo>
                    <a:cubicBezTo>
                      <a:pt x="81" y="163"/>
                      <a:pt x="81" y="166"/>
                      <a:pt x="80" y="166"/>
                    </a:cubicBezTo>
                    <a:cubicBezTo>
                      <a:pt x="80" y="167"/>
                      <a:pt x="82" y="166"/>
                      <a:pt x="83" y="166"/>
                    </a:cubicBezTo>
                    <a:cubicBezTo>
                      <a:pt x="82" y="168"/>
                      <a:pt x="81" y="169"/>
                      <a:pt x="83" y="170"/>
                    </a:cubicBezTo>
                    <a:cubicBezTo>
                      <a:pt x="85" y="171"/>
                      <a:pt x="86" y="168"/>
                      <a:pt x="86" y="168"/>
                    </a:cubicBezTo>
                    <a:cubicBezTo>
                      <a:pt x="86" y="168"/>
                      <a:pt x="86" y="169"/>
                      <a:pt x="86" y="170"/>
                    </a:cubicBezTo>
                    <a:cubicBezTo>
                      <a:pt x="87" y="172"/>
                      <a:pt x="86" y="171"/>
                      <a:pt x="85" y="171"/>
                    </a:cubicBezTo>
                    <a:cubicBezTo>
                      <a:pt x="84" y="172"/>
                      <a:pt x="90" y="173"/>
                      <a:pt x="89" y="171"/>
                    </a:cubicBezTo>
                    <a:cubicBezTo>
                      <a:pt x="91" y="174"/>
                      <a:pt x="90" y="176"/>
                      <a:pt x="94" y="176"/>
                    </a:cubicBezTo>
                    <a:cubicBezTo>
                      <a:pt x="97" y="176"/>
                      <a:pt x="99" y="176"/>
                      <a:pt x="102" y="176"/>
                    </a:cubicBezTo>
                    <a:cubicBezTo>
                      <a:pt x="113" y="176"/>
                      <a:pt x="123" y="176"/>
                      <a:pt x="133" y="176"/>
                    </a:cubicBezTo>
                    <a:cubicBezTo>
                      <a:pt x="158" y="176"/>
                      <a:pt x="183" y="176"/>
                      <a:pt x="208" y="176"/>
                    </a:cubicBezTo>
                    <a:cubicBezTo>
                      <a:pt x="213" y="176"/>
                      <a:pt x="218" y="176"/>
                      <a:pt x="223" y="176"/>
                    </a:cubicBezTo>
                    <a:cubicBezTo>
                      <a:pt x="224" y="176"/>
                      <a:pt x="229" y="177"/>
                      <a:pt x="229" y="174"/>
                    </a:cubicBezTo>
                    <a:close/>
                    <a:moveTo>
                      <a:pt x="112" y="54"/>
                    </a:moveTo>
                    <a:cubicBezTo>
                      <a:pt x="110" y="54"/>
                      <a:pt x="108" y="53"/>
                      <a:pt x="106" y="54"/>
                    </a:cubicBezTo>
                    <a:cubicBezTo>
                      <a:pt x="104" y="57"/>
                      <a:pt x="108" y="56"/>
                      <a:pt x="108" y="57"/>
                    </a:cubicBezTo>
                    <a:cubicBezTo>
                      <a:pt x="108" y="56"/>
                      <a:pt x="100" y="60"/>
                      <a:pt x="100" y="60"/>
                    </a:cubicBezTo>
                    <a:cubicBezTo>
                      <a:pt x="98" y="59"/>
                      <a:pt x="107" y="53"/>
                      <a:pt x="99" y="56"/>
                    </a:cubicBezTo>
                    <a:cubicBezTo>
                      <a:pt x="98" y="56"/>
                      <a:pt x="97" y="57"/>
                      <a:pt x="97" y="57"/>
                    </a:cubicBezTo>
                    <a:cubicBezTo>
                      <a:pt x="96" y="58"/>
                      <a:pt x="97" y="59"/>
                      <a:pt x="96" y="60"/>
                    </a:cubicBezTo>
                    <a:cubicBezTo>
                      <a:pt x="95" y="60"/>
                      <a:pt x="88" y="59"/>
                      <a:pt x="88" y="59"/>
                    </a:cubicBezTo>
                    <a:cubicBezTo>
                      <a:pt x="88" y="58"/>
                      <a:pt x="91" y="59"/>
                      <a:pt x="91" y="58"/>
                    </a:cubicBezTo>
                    <a:cubicBezTo>
                      <a:pt x="92" y="57"/>
                      <a:pt x="91" y="57"/>
                      <a:pt x="92" y="56"/>
                    </a:cubicBezTo>
                    <a:cubicBezTo>
                      <a:pt x="92" y="55"/>
                      <a:pt x="94" y="54"/>
                      <a:pt x="94" y="54"/>
                    </a:cubicBezTo>
                    <a:cubicBezTo>
                      <a:pt x="94" y="53"/>
                      <a:pt x="91" y="52"/>
                      <a:pt x="94" y="52"/>
                    </a:cubicBezTo>
                    <a:cubicBezTo>
                      <a:pt x="94" y="52"/>
                      <a:pt x="98" y="53"/>
                      <a:pt x="98" y="52"/>
                    </a:cubicBezTo>
                    <a:cubicBezTo>
                      <a:pt x="98" y="51"/>
                      <a:pt x="93" y="50"/>
                      <a:pt x="92" y="50"/>
                    </a:cubicBezTo>
                    <a:cubicBezTo>
                      <a:pt x="91" y="50"/>
                      <a:pt x="89" y="51"/>
                      <a:pt x="87" y="51"/>
                    </a:cubicBezTo>
                    <a:cubicBezTo>
                      <a:pt x="86" y="51"/>
                      <a:pt x="84" y="50"/>
                      <a:pt x="82" y="51"/>
                    </a:cubicBezTo>
                    <a:cubicBezTo>
                      <a:pt x="81" y="51"/>
                      <a:pt x="79" y="53"/>
                      <a:pt x="80" y="51"/>
                    </a:cubicBezTo>
                    <a:cubicBezTo>
                      <a:pt x="81" y="49"/>
                      <a:pt x="83" y="50"/>
                      <a:pt x="84" y="49"/>
                    </a:cubicBezTo>
                    <a:cubicBezTo>
                      <a:pt x="86" y="49"/>
                      <a:pt x="89" y="48"/>
                      <a:pt x="91" y="47"/>
                    </a:cubicBezTo>
                    <a:cubicBezTo>
                      <a:pt x="95" y="46"/>
                      <a:pt x="99" y="46"/>
                      <a:pt x="102" y="44"/>
                    </a:cubicBezTo>
                    <a:cubicBezTo>
                      <a:pt x="104" y="44"/>
                      <a:pt x="107" y="43"/>
                      <a:pt x="108" y="45"/>
                    </a:cubicBezTo>
                    <a:cubicBezTo>
                      <a:pt x="109" y="46"/>
                      <a:pt x="105" y="47"/>
                      <a:pt x="104" y="48"/>
                    </a:cubicBezTo>
                    <a:cubicBezTo>
                      <a:pt x="102" y="49"/>
                      <a:pt x="110" y="49"/>
                      <a:pt x="111" y="49"/>
                    </a:cubicBezTo>
                    <a:cubicBezTo>
                      <a:pt x="111" y="49"/>
                      <a:pt x="113" y="49"/>
                      <a:pt x="113" y="49"/>
                    </a:cubicBezTo>
                    <a:cubicBezTo>
                      <a:pt x="114" y="48"/>
                      <a:pt x="116" y="46"/>
                      <a:pt x="117" y="47"/>
                    </a:cubicBezTo>
                    <a:cubicBezTo>
                      <a:pt x="118" y="48"/>
                      <a:pt x="113" y="54"/>
                      <a:pt x="112" y="54"/>
                    </a:cubicBezTo>
                    <a:cubicBezTo>
                      <a:pt x="110" y="54"/>
                      <a:pt x="114" y="54"/>
                      <a:pt x="112" y="54"/>
                    </a:cubicBezTo>
                    <a:close/>
                    <a:moveTo>
                      <a:pt x="157" y="78"/>
                    </a:moveTo>
                    <a:cubicBezTo>
                      <a:pt x="157" y="78"/>
                      <a:pt x="152" y="78"/>
                      <a:pt x="153" y="78"/>
                    </a:cubicBezTo>
                    <a:cubicBezTo>
                      <a:pt x="153" y="79"/>
                      <a:pt x="155" y="78"/>
                      <a:pt x="155" y="79"/>
                    </a:cubicBezTo>
                    <a:cubicBezTo>
                      <a:pt x="155" y="80"/>
                      <a:pt x="151" y="81"/>
                      <a:pt x="150" y="81"/>
                    </a:cubicBezTo>
                    <a:cubicBezTo>
                      <a:pt x="148" y="81"/>
                      <a:pt x="147" y="83"/>
                      <a:pt x="145" y="84"/>
                    </a:cubicBezTo>
                    <a:cubicBezTo>
                      <a:pt x="145" y="84"/>
                      <a:pt x="141" y="84"/>
                      <a:pt x="142" y="85"/>
                    </a:cubicBezTo>
                    <a:cubicBezTo>
                      <a:pt x="142" y="86"/>
                      <a:pt x="145" y="86"/>
                      <a:pt x="142" y="88"/>
                    </a:cubicBezTo>
                    <a:cubicBezTo>
                      <a:pt x="141" y="88"/>
                      <a:pt x="137" y="88"/>
                      <a:pt x="137" y="89"/>
                    </a:cubicBezTo>
                    <a:cubicBezTo>
                      <a:pt x="136" y="89"/>
                      <a:pt x="137" y="90"/>
                      <a:pt x="137" y="90"/>
                    </a:cubicBezTo>
                    <a:cubicBezTo>
                      <a:pt x="137" y="92"/>
                      <a:pt x="135" y="92"/>
                      <a:pt x="134" y="92"/>
                    </a:cubicBezTo>
                    <a:cubicBezTo>
                      <a:pt x="131" y="93"/>
                      <a:pt x="128" y="93"/>
                      <a:pt x="125" y="93"/>
                    </a:cubicBezTo>
                    <a:cubicBezTo>
                      <a:pt x="125" y="93"/>
                      <a:pt x="120" y="90"/>
                      <a:pt x="120" y="90"/>
                    </a:cubicBezTo>
                    <a:cubicBezTo>
                      <a:pt x="122" y="89"/>
                      <a:pt x="125" y="90"/>
                      <a:pt x="126" y="89"/>
                    </a:cubicBezTo>
                    <a:cubicBezTo>
                      <a:pt x="127" y="89"/>
                      <a:pt x="126" y="87"/>
                      <a:pt x="127" y="87"/>
                    </a:cubicBezTo>
                    <a:cubicBezTo>
                      <a:pt x="128" y="85"/>
                      <a:pt x="130" y="86"/>
                      <a:pt x="131" y="85"/>
                    </a:cubicBezTo>
                    <a:cubicBezTo>
                      <a:pt x="132" y="85"/>
                      <a:pt x="130" y="83"/>
                      <a:pt x="130" y="83"/>
                    </a:cubicBezTo>
                    <a:cubicBezTo>
                      <a:pt x="128" y="82"/>
                      <a:pt x="128" y="82"/>
                      <a:pt x="128" y="81"/>
                    </a:cubicBezTo>
                    <a:cubicBezTo>
                      <a:pt x="128" y="79"/>
                      <a:pt x="126" y="80"/>
                      <a:pt x="126" y="79"/>
                    </a:cubicBezTo>
                    <a:cubicBezTo>
                      <a:pt x="125" y="78"/>
                      <a:pt x="128" y="79"/>
                      <a:pt x="128" y="79"/>
                    </a:cubicBezTo>
                    <a:cubicBezTo>
                      <a:pt x="131" y="80"/>
                      <a:pt x="134" y="81"/>
                      <a:pt x="136" y="82"/>
                    </a:cubicBezTo>
                    <a:cubicBezTo>
                      <a:pt x="138" y="84"/>
                      <a:pt x="142" y="83"/>
                      <a:pt x="144" y="82"/>
                    </a:cubicBezTo>
                    <a:cubicBezTo>
                      <a:pt x="147" y="81"/>
                      <a:pt x="148" y="78"/>
                      <a:pt x="152" y="77"/>
                    </a:cubicBezTo>
                    <a:cubicBezTo>
                      <a:pt x="153" y="76"/>
                      <a:pt x="155" y="76"/>
                      <a:pt x="157" y="77"/>
                    </a:cubicBezTo>
                    <a:cubicBezTo>
                      <a:pt x="157" y="77"/>
                      <a:pt x="160" y="78"/>
                      <a:pt x="160" y="78"/>
                    </a:cubicBezTo>
                    <a:cubicBezTo>
                      <a:pt x="160" y="78"/>
                      <a:pt x="158" y="78"/>
                      <a:pt x="157" y="78"/>
                    </a:cubicBezTo>
                    <a:close/>
                    <a:moveTo>
                      <a:pt x="222" y="165"/>
                    </a:moveTo>
                    <a:cubicBezTo>
                      <a:pt x="221" y="167"/>
                      <a:pt x="219" y="163"/>
                      <a:pt x="219" y="162"/>
                    </a:cubicBezTo>
                    <a:cubicBezTo>
                      <a:pt x="219" y="160"/>
                      <a:pt x="221" y="159"/>
                      <a:pt x="221" y="157"/>
                    </a:cubicBezTo>
                    <a:cubicBezTo>
                      <a:pt x="220" y="156"/>
                      <a:pt x="219" y="159"/>
                      <a:pt x="218" y="158"/>
                    </a:cubicBezTo>
                    <a:cubicBezTo>
                      <a:pt x="218" y="157"/>
                      <a:pt x="218" y="154"/>
                      <a:pt x="216" y="154"/>
                    </a:cubicBezTo>
                    <a:cubicBezTo>
                      <a:pt x="216" y="154"/>
                      <a:pt x="216" y="156"/>
                      <a:pt x="215" y="156"/>
                    </a:cubicBezTo>
                    <a:cubicBezTo>
                      <a:pt x="214" y="155"/>
                      <a:pt x="214" y="154"/>
                      <a:pt x="213" y="153"/>
                    </a:cubicBezTo>
                    <a:cubicBezTo>
                      <a:pt x="212" y="152"/>
                      <a:pt x="211" y="151"/>
                      <a:pt x="210" y="150"/>
                    </a:cubicBezTo>
                    <a:cubicBezTo>
                      <a:pt x="209" y="149"/>
                      <a:pt x="212" y="149"/>
                      <a:pt x="212" y="148"/>
                    </a:cubicBezTo>
                    <a:cubicBezTo>
                      <a:pt x="211" y="147"/>
                      <a:pt x="209" y="148"/>
                      <a:pt x="209" y="147"/>
                    </a:cubicBezTo>
                    <a:cubicBezTo>
                      <a:pt x="209" y="146"/>
                      <a:pt x="210" y="143"/>
                      <a:pt x="210" y="142"/>
                    </a:cubicBezTo>
                    <a:cubicBezTo>
                      <a:pt x="212" y="140"/>
                      <a:pt x="217" y="147"/>
                      <a:pt x="217" y="148"/>
                    </a:cubicBezTo>
                    <a:cubicBezTo>
                      <a:pt x="218" y="150"/>
                      <a:pt x="219" y="151"/>
                      <a:pt x="219" y="153"/>
                    </a:cubicBezTo>
                    <a:cubicBezTo>
                      <a:pt x="220" y="155"/>
                      <a:pt x="220" y="154"/>
                      <a:pt x="221" y="156"/>
                    </a:cubicBezTo>
                    <a:cubicBezTo>
                      <a:pt x="221" y="157"/>
                      <a:pt x="222" y="158"/>
                      <a:pt x="222" y="159"/>
                    </a:cubicBezTo>
                    <a:cubicBezTo>
                      <a:pt x="223" y="161"/>
                      <a:pt x="222" y="163"/>
                      <a:pt x="222" y="165"/>
                    </a:cubicBezTo>
                    <a:cubicBezTo>
                      <a:pt x="221" y="166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8" name="Freeform 777">
                <a:extLst>
                  <a:ext uri="{FF2B5EF4-FFF2-40B4-BE49-F238E27FC236}">
                    <a16:creationId xmlns:a16="http://schemas.microsoft.com/office/drawing/2014/main" id="{0E18CBF3-A90A-3449-917D-F7B9D313D4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2421" y="3612683"/>
                <a:ext cx="163794" cy="121701"/>
              </a:xfrm>
              <a:custGeom>
                <a:avLst/>
                <a:gdLst>
                  <a:gd name="T0" fmla="*/ 16 w 16"/>
                  <a:gd name="T1" fmla="*/ 6 h 11"/>
                  <a:gd name="T2" fmla="*/ 11 w 16"/>
                  <a:gd name="T3" fmla="*/ 3 h 11"/>
                  <a:gd name="T4" fmla="*/ 5 w 16"/>
                  <a:gd name="T5" fmla="*/ 1 h 11"/>
                  <a:gd name="T6" fmla="*/ 1 w 16"/>
                  <a:gd name="T7" fmla="*/ 1 h 11"/>
                  <a:gd name="T8" fmla="*/ 3 w 16"/>
                  <a:gd name="T9" fmla="*/ 3 h 11"/>
                  <a:gd name="T10" fmla="*/ 1 w 16"/>
                  <a:gd name="T11" fmla="*/ 7 h 11"/>
                  <a:gd name="T12" fmla="*/ 5 w 16"/>
                  <a:gd name="T13" fmla="*/ 7 h 11"/>
                  <a:gd name="T14" fmla="*/ 5 w 16"/>
                  <a:gd name="T15" fmla="*/ 9 h 11"/>
                  <a:gd name="T16" fmla="*/ 16 w 16"/>
                  <a:gd name="T17" fmla="*/ 6 h 11"/>
                  <a:gd name="T18" fmla="*/ 16 w 16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1">
                    <a:moveTo>
                      <a:pt x="16" y="6"/>
                    </a:moveTo>
                    <a:cubicBezTo>
                      <a:pt x="15" y="5"/>
                      <a:pt x="11" y="3"/>
                      <a:pt x="11" y="3"/>
                    </a:cubicBezTo>
                    <a:cubicBezTo>
                      <a:pt x="9" y="2"/>
                      <a:pt x="7" y="1"/>
                      <a:pt x="5" y="1"/>
                    </a:cubicBezTo>
                    <a:cubicBezTo>
                      <a:pt x="4" y="1"/>
                      <a:pt x="2" y="0"/>
                      <a:pt x="1" y="1"/>
                    </a:cubicBezTo>
                    <a:cubicBezTo>
                      <a:pt x="0" y="2"/>
                      <a:pt x="3" y="3"/>
                      <a:pt x="3" y="3"/>
                    </a:cubicBezTo>
                    <a:cubicBezTo>
                      <a:pt x="2" y="3"/>
                      <a:pt x="0" y="6"/>
                      <a:pt x="1" y="7"/>
                    </a:cubicBezTo>
                    <a:cubicBezTo>
                      <a:pt x="2" y="7"/>
                      <a:pt x="4" y="6"/>
                      <a:pt x="5" y="7"/>
                    </a:cubicBezTo>
                    <a:cubicBezTo>
                      <a:pt x="7" y="8"/>
                      <a:pt x="5" y="8"/>
                      <a:pt x="5" y="9"/>
                    </a:cubicBezTo>
                    <a:cubicBezTo>
                      <a:pt x="5" y="11"/>
                      <a:pt x="16" y="8"/>
                      <a:pt x="16" y="6"/>
                    </a:cubicBezTo>
                    <a:cubicBezTo>
                      <a:pt x="15" y="5"/>
                      <a:pt x="16" y="7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69" name="Freeform 778">
                <a:extLst>
                  <a:ext uri="{FF2B5EF4-FFF2-40B4-BE49-F238E27FC236}">
                    <a16:creationId xmlns:a16="http://schemas.microsoft.com/office/drawing/2014/main" id="{71A51228-690C-B944-AE89-01BE0E40E6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4698" y="3527861"/>
                <a:ext cx="41820" cy="22128"/>
              </a:xfrm>
              <a:custGeom>
                <a:avLst/>
                <a:gdLst>
                  <a:gd name="T0" fmla="*/ 2 w 4"/>
                  <a:gd name="T1" fmla="*/ 2 h 2"/>
                  <a:gd name="T2" fmla="*/ 2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0" name="Freeform 779">
                <a:extLst>
                  <a:ext uri="{FF2B5EF4-FFF2-40B4-BE49-F238E27FC236}">
                    <a16:creationId xmlns:a16="http://schemas.microsoft.com/office/drawing/2014/main" id="{4B61B41C-9121-5546-BE7F-69C4580BEA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6062" y="2248174"/>
                <a:ext cx="111517" cy="66379"/>
              </a:xfrm>
              <a:custGeom>
                <a:avLst/>
                <a:gdLst>
                  <a:gd name="T0" fmla="*/ 9 w 11"/>
                  <a:gd name="T1" fmla="*/ 4 h 6"/>
                  <a:gd name="T2" fmla="*/ 9 w 11"/>
                  <a:gd name="T3" fmla="*/ 5 h 6"/>
                  <a:gd name="T4" fmla="*/ 3 w 11"/>
                  <a:gd name="T5" fmla="*/ 4 h 6"/>
                  <a:gd name="T6" fmla="*/ 2 w 11"/>
                  <a:gd name="T7" fmla="*/ 1 h 6"/>
                  <a:gd name="T8" fmla="*/ 9 w 11"/>
                  <a:gd name="T9" fmla="*/ 4 h 6"/>
                  <a:gd name="T10" fmla="*/ 9 w 11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11" y="5"/>
                      <a:pt x="11" y="6"/>
                      <a:pt x="9" y="5"/>
                    </a:cubicBezTo>
                    <a:cubicBezTo>
                      <a:pt x="7" y="5"/>
                      <a:pt x="4" y="4"/>
                      <a:pt x="3" y="4"/>
                    </a:cubicBezTo>
                    <a:cubicBezTo>
                      <a:pt x="2" y="3"/>
                      <a:pt x="0" y="0"/>
                      <a:pt x="2" y="1"/>
                    </a:cubicBezTo>
                    <a:cubicBezTo>
                      <a:pt x="4" y="2"/>
                      <a:pt x="7" y="3"/>
                      <a:pt x="9" y="4"/>
                    </a:cubicBezTo>
                    <a:cubicBezTo>
                      <a:pt x="11" y="5"/>
                      <a:pt x="7" y="3"/>
                      <a:pt x="9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1" name="Freeform 780">
                <a:extLst>
                  <a:ext uri="{FF2B5EF4-FFF2-40B4-BE49-F238E27FC236}">
                    <a16:creationId xmlns:a16="http://schemas.microsoft.com/office/drawing/2014/main" id="{E60AC5E7-0CE0-EB40-B829-4BDC6B0CA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1073" y="2152285"/>
                <a:ext cx="83638" cy="51630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8 w 8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8" y="5"/>
                      <a:pt x="0" y="4"/>
                      <a:pt x="0" y="2"/>
                    </a:cubicBezTo>
                    <a:cubicBezTo>
                      <a:pt x="0" y="0"/>
                      <a:pt x="8" y="1"/>
                      <a:pt x="8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2" name="Freeform 782">
                <a:extLst>
                  <a:ext uri="{FF2B5EF4-FFF2-40B4-BE49-F238E27FC236}">
                    <a16:creationId xmlns:a16="http://schemas.microsoft.com/office/drawing/2014/main" id="{6FD9830D-DEFB-BC4A-B6C2-54B00B7C2F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11877" y="2292429"/>
                <a:ext cx="59247" cy="44255"/>
              </a:xfrm>
              <a:custGeom>
                <a:avLst/>
                <a:gdLst>
                  <a:gd name="T0" fmla="*/ 5 w 6"/>
                  <a:gd name="T1" fmla="*/ 3 h 4"/>
                  <a:gd name="T2" fmla="*/ 1 w 6"/>
                  <a:gd name="T3" fmla="*/ 0 h 4"/>
                  <a:gd name="T4" fmla="*/ 5 w 6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4"/>
                      <a:pt x="0" y="0"/>
                      <a:pt x="1" y="0"/>
                    </a:cubicBezTo>
                    <a:cubicBezTo>
                      <a:pt x="2" y="0"/>
                      <a:pt x="6" y="2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3" name="Freeform 783">
                <a:extLst>
                  <a:ext uri="{FF2B5EF4-FFF2-40B4-BE49-F238E27FC236}">
                    <a16:creationId xmlns:a16="http://schemas.microsoft.com/office/drawing/2014/main" id="{CC9C7A11-962E-DC4D-ABAC-BF3D809DAC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2033" y="2336680"/>
                <a:ext cx="52274" cy="11065"/>
              </a:xfrm>
              <a:custGeom>
                <a:avLst/>
                <a:gdLst>
                  <a:gd name="T0" fmla="*/ 4 w 5"/>
                  <a:gd name="T1" fmla="*/ 1 h 1"/>
                  <a:gd name="T2" fmla="*/ 2 w 5"/>
                  <a:gd name="T3" fmla="*/ 0 h 1"/>
                  <a:gd name="T4" fmla="*/ 4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4" y="1"/>
                    </a:moveTo>
                    <a:cubicBezTo>
                      <a:pt x="2" y="1"/>
                      <a:pt x="0" y="0"/>
                      <a:pt x="2" y="0"/>
                    </a:cubicBezTo>
                    <a:cubicBezTo>
                      <a:pt x="3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4" name="Freeform 784">
                <a:extLst>
                  <a:ext uri="{FF2B5EF4-FFF2-40B4-BE49-F238E27FC236}">
                    <a16:creationId xmlns:a16="http://schemas.microsoft.com/office/drawing/2014/main" id="{DDACD66F-BC05-9D43-A600-006B9FE42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2033" y="2952554"/>
                <a:ext cx="41820" cy="77445"/>
              </a:xfrm>
              <a:custGeom>
                <a:avLst/>
                <a:gdLst>
                  <a:gd name="T0" fmla="*/ 2 w 4"/>
                  <a:gd name="T1" fmla="*/ 0 h 7"/>
                  <a:gd name="T2" fmla="*/ 4 w 4"/>
                  <a:gd name="T3" fmla="*/ 7 h 7"/>
                  <a:gd name="T4" fmla="*/ 2 w 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0" y="0"/>
                      <a:pt x="3" y="7"/>
                      <a:pt x="4" y="7"/>
                    </a:cubicBezTo>
                    <a:cubicBezTo>
                      <a:pt x="4" y="7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5" name="Freeform 785">
                <a:extLst>
                  <a:ext uri="{FF2B5EF4-FFF2-40B4-BE49-F238E27FC236}">
                    <a16:creationId xmlns:a16="http://schemas.microsoft.com/office/drawing/2014/main" id="{38C715EF-F2F5-7B47-BE9A-81099B1D31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2941" y="3092689"/>
                <a:ext cx="69700" cy="44255"/>
              </a:xfrm>
              <a:custGeom>
                <a:avLst/>
                <a:gdLst>
                  <a:gd name="T0" fmla="*/ 1 w 7"/>
                  <a:gd name="T1" fmla="*/ 0 h 4"/>
                  <a:gd name="T2" fmla="*/ 1 w 7"/>
                  <a:gd name="T3" fmla="*/ 4 h 4"/>
                  <a:gd name="T4" fmla="*/ 5 w 7"/>
                  <a:gd name="T5" fmla="*/ 4 h 4"/>
                  <a:gd name="T6" fmla="*/ 1 w 7"/>
                  <a:gd name="T7" fmla="*/ 0 h 4"/>
                  <a:gd name="T8" fmla="*/ 1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1" y="0"/>
                    </a:moveTo>
                    <a:cubicBezTo>
                      <a:pt x="0" y="1"/>
                      <a:pt x="0" y="3"/>
                      <a:pt x="1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7" y="4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6" name="Freeform 786">
                <a:extLst>
                  <a:ext uri="{FF2B5EF4-FFF2-40B4-BE49-F238E27FC236}">
                    <a16:creationId xmlns:a16="http://schemas.microsoft.com/office/drawing/2014/main" id="{691B107A-03C9-854A-8FA1-383E09E50C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7171" y="3332402"/>
                <a:ext cx="174248" cy="106947"/>
              </a:xfrm>
              <a:custGeom>
                <a:avLst/>
                <a:gdLst>
                  <a:gd name="T0" fmla="*/ 0 w 17"/>
                  <a:gd name="T1" fmla="*/ 4 h 10"/>
                  <a:gd name="T2" fmla="*/ 10 w 17"/>
                  <a:gd name="T3" fmla="*/ 2 h 10"/>
                  <a:gd name="T4" fmla="*/ 8 w 17"/>
                  <a:gd name="T5" fmla="*/ 4 h 10"/>
                  <a:gd name="T6" fmla="*/ 12 w 17"/>
                  <a:gd name="T7" fmla="*/ 7 h 10"/>
                  <a:gd name="T8" fmla="*/ 9 w 17"/>
                  <a:gd name="T9" fmla="*/ 7 h 10"/>
                  <a:gd name="T10" fmla="*/ 11 w 17"/>
                  <a:gd name="T11" fmla="*/ 10 h 10"/>
                  <a:gd name="T12" fmla="*/ 8 w 17"/>
                  <a:gd name="T13" fmla="*/ 9 h 10"/>
                  <a:gd name="T14" fmla="*/ 0 w 17"/>
                  <a:gd name="T15" fmla="*/ 4 h 10"/>
                  <a:gd name="T16" fmla="*/ 0 w 17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0" y="4"/>
                    </a:moveTo>
                    <a:cubicBezTo>
                      <a:pt x="1" y="0"/>
                      <a:pt x="7" y="2"/>
                      <a:pt x="10" y="2"/>
                    </a:cubicBezTo>
                    <a:cubicBezTo>
                      <a:pt x="17" y="3"/>
                      <a:pt x="8" y="4"/>
                      <a:pt x="8" y="4"/>
                    </a:cubicBezTo>
                    <a:cubicBezTo>
                      <a:pt x="8" y="6"/>
                      <a:pt x="12" y="5"/>
                      <a:pt x="12" y="7"/>
                    </a:cubicBezTo>
                    <a:cubicBezTo>
                      <a:pt x="12" y="7"/>
                      <a:pt x="10" y="6"/>
                      <a:pt x="9" y="7"/>
                    </a:cubicBezTo>
                    <a:cubicBezTo>
                      <a:pt x="9" y="7"/>
                      <a:pt x="12" y="10"/>
                      <a:pt x="11" y="10"/>
                    </a:cubicBezTo>
                    <a:cubicBezTo>
                      <a:pt x="10" y="10"/>
                      <a:pt x="9" y="9"/>
                      <a:pt x="8" y="9"/>
                    </a:cubicBezTo>
                    <a:cubicBezTo>
                      <a:pt x="6" y="8"/>
                      <a:pt x="0" y="7"/>
                      <a:pt x="0" y="4"/>
                    </a:cubicBezTo>
                    <a:cubicBezTo>
                      <a:pt x="0" y="3"/>
                      <a:pt x="0" y="7"/>
                      <a:pt x="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7" name="Freeform 787">
                <a:extLst>
                  <a:ext uri="{FF2B5EF4-FFF2-40B4-BE49-F238E27FC236}">
                    <a16:creationId xmlns:a16="http://schemas.microsoft.com/office/drawing/2014/main" id="{1C01F143-5063-A94C-AA47-ADD0420A31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5809" y="3310277"/>
                <a:ext cx="90610" cy="33193"/>
              </a:xfrm>
              <a:custGeom>
                <a:avLst/>
                <a:gdLst>
                  <a:gd name="T0" fmla="*/ 8 w 9"/>
                  <a:gd name="T1" fmla="*/ 1 h 3"/>
                  <a:gd name="T2" fmla="*/ 5 w 9"/>
                  <a:gd name="T3" fmla="*/ 0 h 3"/>
                  <a:gd name="T4" fmla="*/ 0 w 9"/>
                  <a:gd name="T5" fmla="*/ 0 h 3"/>
                  <a:gd name="T6" fmla="*/ 8 w 9"/>
                  <a:gd name="T7" fmla="*/ 1 h 3"/>
                  <a:gd name="T8" fmla="*/ 8 w 9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">
                    <a:moveTo>
                      <a:pt x="8" y="1"/>
                    </a:moveTo>
                    <a:cubicBezTo>
                      <a:pt x="9" y="1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0"/>
                      <a:pt x="6" y="3"/>
                      <a:pt x="8" y="1"/>
                    </a:cubicBezTo>
                    <a:cubicBezTo>
                      <a:pt x="9" y="1"/>
                      <a:pt x="7" y="2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8" name="Freeform 788">
                <a:extLst>
                  <a:ext uri="{FF2B5EF4-FFF2-40B4-BE49-F238E27FC236}">
                    <a16:creationId xmlns:a16="http://schemas.microsoft.com/office/drawing/2014/main" id="{CEFC532C-048F-8740-9D55-FF871E81E5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2926" y="3538923"/>
                <a:ext cx="132428" cy="73757"/>
              </a:xfrm>
              <a:custGeom>
                <a:avLst/>
                <a:gdLst>
                  <a:gd name="T0" fmla="*/ 12 w 13"/>
                  <a:gd name="T1" fmla="*/ 4 h 7"/>
                  <a:gd name="T2" fmla="*/ 12 w 13"/>
                  <a:gd name="T3" fmla="*/ 1 h 7"/>
                  <a:gd name="T4" fmla="*/ 7 w 13"/>
                  <a:gd name="T5" fmla="*/ 2 h 7"/>
                  <a:gd name="T6" fmla="*/ 3 w 13"/>
                  <a:gd name="T7" fmla="*/ 3 h 7"/>
                  <a:gd name="T8" fmla="*/ 0 w 13"/>
                  <a:gd name="T9" fmla="*/ 5 h 7"/>
                  <a:gd name="T10" fmla="*/ 12 w 13"/>
                  <a:gd name="T11" fmla="*/ 4 h 7"/>
                  <a:gd name="T12" fmla="*/ 12 w 13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2" y="4"/>
                    </a:moveTo>
                    <a:cubicBezTo>
                      <a:pt x="13" y="3"/>
                      <a:pt x="13" y="2"/>
                      <a:pt x="12" y="1"/>
                    </a:cubicBezTo>
                    <a:cubicBezTo>
                      <a:pt x="11" y="0"/>
                      <a:pt x="8" y="1"/>
                      <a:pt x="7" y="2"/>
                    </a:cubicBezTo>
                    <a:cubicBezTo>
                      <a:pt x="6" y="2"/>
                      <a:pt x="4" y="2"/>
                      <a:pt x="3" y="3"/>
                    </a:cubicBezTo>
                    <a:cubicBezTo>
                      <a:pt x="3" y="3"/>
                      <a:pt x="0" y="5"/>
                      <a:pt x="0" y="5"/>
                    </a:cubicBezTo>
                    <a:cubicBezTo>
                      <a:pt x="3" y="7"/>
                      <a:pt x="10" y="6"/>
                      <a:pt x="12" y="4"/>
                    </a:cubicBezTo>
                    <a:cubicBezTo>
                      <a:pt x="13" y="3"/>
                      <a:pt x="9" y="6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9" name="Freeform 789">
                <a:extLst>
                  <a:ext uri="{FF2B5EF4-FFF2-40B4-BE49-F238E27FC236}">
                    <a16:creationId xmlns:a16="http://schemas.microsoft.com/office/drawing/2014/main" id="{DCFF3CB2-9A8E-024C-BF2A-A2CC23DE7A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26" y="3645872"/>
                <a:ext cx="41820" cy="66379"/>
              </a:xfrm>
              <a:custGeom>
                <a:avLst/>
                <a:gdLst>
                  <a:gd name="T0" fmla="*/ 3 w 4"/>
                  <a:gd name="T1" fmla="*/ 2 h 6"/>
                  <a:gd name="T2" fmla="*/ 1 w 4"/>
                  <a:gd name="T3" fmla="*/ 3 h 6"/>
                  <a:gd name="T4" fmla="*/ 3 w 4"/>
                  <a:gd name="T5" fmla="*/ 2 h 6"/>
                  <a:gd name="T6" fmla="*/ 3 w 4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2"/>
                    </a:moveTo>
                    <a:cubicBezTo>
                      <a:pt x="2" y="0"/>
                      <a:pt x="1" y="1"/>
                      <a:pt x="1" y="3"/>
                    </a:cubicBezTo>
                    <a:cubicBezTo>
                      <a:pt x="0" y="6"/>
                      <a:pt x="4" y="4"/>
                      <a:pt x="3" y="2"/>
                    </a:cubicBezTo>
                    <a:cubicBezTo>
                      <a:pt x="3" y="2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0" name="Freeform 790">
                <a:extLst>
                  <a:ext uri="{FF2B5EF4-FFF2-40B4-BE49-F238E27FC236}">
                    <a16:creationId xmlns:a16="http://schemas.microsoft.com/office/drawing/2014/main" id="{13D3DFB6-3947-BB40-9E22-163F5246BB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56516" y="3505733"/>
                <a:ext cx="38336" cy="44255"/>
              </a:xfrm>
              <a:custGeom>
                <a:avLst/>
                <a:gdLst>
                  <a:gd name="T0" fmla="*/ 4 w 4"/>
                  <a:gd name="T1" fmla="*/ 2 h 4"/>
                  <a:gd name="T2" fmla="*/ 1 w 4"/>
                  <a:gd name="T3" fmla="*/ 1 h 4"/>
                  <a:gd name="T4" fmla="*/ 4 w 4"/>
                  <a:gd name="T5" fmla="*/ 2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1" y="0"/>
                      <a:pt x="1" y="1"/>
                    </a:cubicBezTo>
                    <a:cubicBezTo>
                      <a:pt x="0" y="4"/>
                      <a:pt x="4" y="2"/>
                      <a:pt x="4" y="2"/>
                    </a:cubicBezTo>
                    <a:cubicBezTo>
                      <a:pt x="3" y="2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1" name="Freeform 791">
                <a:extLst>
                  <a:ext uri="{FF2B5EF4-FFF2-40B4-BE49-F238E27FC236}">
                    <a16:creationId xmlns:a16="http://schemas.microsoft.com/office/drawing/2014/main" id="{DD5C189D-A2B5-D049-B937-96F9A5F62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54759" y="2812415"/>
                <a:ext cx="20911" cy="22128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2" name="Freeform 792">
                <a:extLst>
                  <a:ext uri="{FF2B5EF4-FFF2-40B4-BE49-F238E27FC236}">
                    <a16:creationId xmlns:a16="http://schemas.microsoft.com/office/drawing/2014/main" id="{6397B1EF-8F34-EF4A-8070-BB9FF470D1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1121" y="2694404"/>
                <a:ext cx="31366" cy="18440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3" name="Freeform 793">
                <a:extLst>
                  <a:ext uri="{FF2B5EF4-FFF2-40B4-BE49-F238E27FC236}">
                    <a16:creationId xmlns:a16="http://schemas.microsoft.com/office/drawing/2014/main" id="{DBBD5490-5230-1F42-8A81-9CF4896F39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54759" y="2650148"/>
                <a:ext cx="27879" cy="33193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1"/>
                      <a:pt x="1" y="2"/>
                    </a:cubicBezTo>
                    <a:cubicBezTo>
                      <a:pt x="1" y="3"/>
                      <a:pt x="3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4" name="Freeform 794">
                <a:extLst>
                  <a:ext uri="{FF2B5EF4-FFF2-40B4-BE49-F238E27FC236}">
                    <a16:creationId xmlns:a16="http://schemas.microsoft.com/office/drawing/2014/main" id="{046555F0-6C2E-E94E-8C04-7741B07FCF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3300" y="2867732"/>
                <a:ext cx="52274" cy="7374"/>
              </a:xfrm>
              <a:custGeom>
                <a:avLst/>
                <a:gdLst>
                  <a:gd name="T0" fmla="*/ 5 w 5"/>
                  <a:gd name="T1" fmla="*/ 1 h 1"/>
                  <a:gd name="T2" fmla="*/ 1 w 5"/>
                  <a:gd name="T3" fmla="*/ 0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5" name="Freeform 795">
                <a:extLst>
                  <a:ext uri="{FF2B5EF4-FFF2-40B4-BE49-F238E27FC236}">
                    <a16:creationId xmlns:a16="http://schemas.microsoft.com/office/drawing/2014/main" id="{2462E637-ABF0-464B-8915-02E0612A1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6027" y="2867732"/>
                <a:ext cx="62727" cy="0"/>
              </a:xfrm>
              <a:custGeom>
                <a:avLst/>
                <a:gdLst>
                  <a:gd name="T0" fmla="*/ 5 w 6"/>
                  <a:gd name="T1" fmla="*/ 1 w 6"/>
                  <a:gd name="T2" fmla="*/ 5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5" y="0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6" name="Freeform 796">
                <a:extLst>
                  <a:ext uri="{FF2B5EF4-FFF2-40B4-BE49-F238E27FC236}">
                    <a16:creationId xmlns:a16="http://schemas.microsoft.com/office/drawing/2014/main" id="{DD44B921-500B-AE4A-8121-790575830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0466" y="2181793"/>
                <a:ext cx="41820" cy="22128"/>
              </a:xfrm>
              <a:custGeom>
                <a:avLst/>
                <a:gdLst>
                  <a:gd name="T0" fmla="*/ 3 w 4"/>
                  <a:gd name="T1" fmla="*/ 2 h 2"/>
                  <a:gd name="T2" fmla="*/ 2 w 4"/>
                  <a:gd name="T3" fmla="*/ 0 h 2"/>
                  <a:gd name="T4" fmla="*/ 3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1" y="2"/>
                      <a:pt x="0" y="0"/>
                      <a:pt x="2" y="0"/>
                    </a:cubicBezTo>
                    <a:cubicBezTo>
                      <a:pt x="3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7" name="Freeform 797">
                <a:extLst>
                  <a:ext uri="{FF2B5EF4-FFF2-40B4-BE49-F238E27FC236}">
                    <a16:creationId xmlns:a16="http://schemas.microsoft.com/office/drawing/2014/main" id="{B1BFD1E1-764A-6F46-A059-0C844C34E1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7732" y="4825952"/>
                <a:ext cx="94095" cy="129075"/>
              </a:xfrm>
              <a:custGeom>
                <a:avLst/>
                <a:gdLst>
                  <a:gd name="T0" fmla="*/ 9 w 9"/>
                  <a:gd name="T1" fmla="*/ 11 h 12"/>
                  <a:gd name="T2" fmla="*/ 5 w 9"/>
                  <a:gd name="T3" fmla="*/ 2 h 12"/>
                  <a:gd name="T4" fmla="*/ 2 w 9"/>
                  <a:gd name="T5" fmla="*/ 2 h 12"/>
                  <a:gd name="T6" fmla="*/ 0 w 9"/>
                  <a:gd name="T7" fmla="*/ 3 h 12"/>
                  <a:gd name="T8" fmla="*/ 3 w 9"/>
                  <a:gd name="T9" fmla="*/ 5 h 12"/>
                  <a:gd name="T10" fmla="*/ 3 w 9"/>
                  <a:gd name="T11" fmla="*/ 7 h 12"/>
                  <a:gd name="T12" fmla="*/ 4 w 9"/>
                  <a:gd name="T13" fmla="*/ 7 h 12"/>
                  <a:gd name="T14" fmla="*/ 3 w 9"/>
                  <a:gd name="T15" fmla="*/ 8 h 12"/>
                  <a:gd name="T16" fmla="*/ 6 w 9"/>
                  <a:gd name="T17" fmla="*/ 11 h 12"/>
                  <a:gd name="T18" fmla="*/ 6 w 9"/>
                  <a:gd name="T19" fmla="*/ 9 h 12"/>
                  <a:gd name="T20" fmla="*/ 9 w 9"/>
                  <a:gd name="T21" fmla="*/ 11 h 12"/>
                  <a:gd name="T22" fmla="*/ 9 w 9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2">
                    <a:moveTo>
                      <a:pt x="9" y="11"/>
                    </a:moveTo>
                    <a:cubicBezTo>
                      <a:pt x="8" y="8"/>
                      <a:pt x="7" y="4"/>
                      <a:pt x="5" y="2"/>
                    </a:cubicBezTo>
                    <a:cubicBezTo>
                      <a:pt x="4" y="1"/>
                      <a:pt x="3" y="0"/>
                      <a:pt x="2" y="2"/>
                    </a:cubicBezTo>
                    <a:cubicBezTo>
                      <a:pt x="2" y="2"/>
                      <a:pt x="0" y="2"/>
                      <a:pt x="0" y="3"/>
                    </a:cubicBezTo>
                    <a:cubicBezTo>
                      <a:pt x="1" y="4"/>
                      <a:pt x="3" y="3"/>
                      <a:pt x="3" y="5"/>
                    </a:cubicBezTo>
                    <a:cubicBezTo>
                      <a:pt x="3" y="6"/>
                      <a:pt x="3" y="6"/>
                      <a:pt x="3" y="7"/>
                    </a:cubicBezTo>
                    <a:cubicBezTo>
                      <a:pt x="3" y="8"/>
                      <a:pt x="4" y="7"/>
                      <a:pt x="4" y="7"/>
                    </a:cubicBezTo>
                    <a:cubicBezTo>
                      <a:pt x="5" y="8"/>
                      <a:pt x="3" y="8"/>
                      <a:pt x="3" y="8"/>
                    </a:cubicBezTo>
                    <a:cubicBezTo>
                      <a:pt x="3" y="9"/>
                      <a:pt x="5" y="11"/>
                      <a:pt x="6" y="11"/>
                    </a:cubicBezTo>
                    <a:cubicBezTo>
                      <a:pt x="6" y="11"/>
                      <a:pt x="2" y="7"/>
                      <a:pt x="6" y="9"/>
                    </a:cubicBezTo>
                    <a:cubicBezTo>
                      <a:pt x="7" y="9"/>
                      <a:pt x="9" y="12"/>
                      <a:pt x="9" y="11"/>
                    </a:cubicBezTo>
                    <a:cubicBezTo>
                      <a:pt x="8" y="10"/>
                      <a:pt x="9" y="12"/>
                      <a:pt x="9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9CEEC61-AC85-3A4F-9B33-7BF21BD9D5F9}"/>
              </a:ext>
            </a:extLst>
          </p:cNvPr>
          <p:cNvGrpSpPr/>
          <p:nvPr/>
        </p:nvGrpSpPr>
        <p:grpSpPr>
          <a:xfrm>
            <a:off x="2765133" y="6306616"/>
            <a:ext cx="4642522" cy="2237017"/>
            <a:chOff x="2886038" y="6367345"/>
            <a:chExt cx="4642522" cy="2237017"/>
          </a:xfrm>
        </p:grpSpPr>
        <p:grpSp>
          <p:nvGrpSpPr>
            <p:cNvPr id="1235" name="Group 1234">
              <a:extLst>
                <a:ext uri="{FF2B5EF4-FFF2-40B4-BE49-F238E27FC236}">
                  <a16:creationId xmlns:a16="http://schemas.microsoft.com/office/drawing/2014/main" id="{2AD5990C-AC4E-BC40-91CA-28192BC7CD12}"/>
                </a:ext>
              </a:extLst>
            </p:cNvPr>
            <p:cNvGrpSpPr/>
            <p:nvPr/>
          </p:nvGrpSpPr>
          <p:grpSpPr>
            <a:xfrm>
              <a:off x="2886038" y="6634592"/>
              <a:ext cx="4023224" cy="1969770"/>
              <a:chOff x="8851625" y="10192453"/>
              <a:chExt cx="4023224" cy="1969770"/>
            </a:xfrm>
          </p:grpSpPr>
          <p:sp>
            <p:nvSpPr>
              <p:cNvPr id="1236" name="CuadroTexto 395">
                <a:extLst>
                  <a:ext uri="{FF2B5EF4-FFF2-40B4-BE49-F238E27FC236}">
                    <a16:creationId xmlns:a16="http://schemas.microsoft.com/office/drawing/2014/main" id="{37855D4D-5A59-2047-9E15-4E08CB077E90}"/>
                  </a:ext>
                </a:extLst>
              </p:cNvPr>
              <p:cNvSpPr txBox="1"/>
              <p:nvPr/>
            </p:nvSpPr>
            <p:spPr>
              <a:xfrm>
                <a:off x="8851625" y="10192453"/>
                <a:ext cx="31572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Desire</a:t>
                </a:r>
              </a:p>
            </p:txBody>
          </p:sp>
          <p:sp>
            <p:nvSpPr>
              <p:cNvPr id="1237" name="Rectangle 56">
                <a:extLst>
                  <a:ext uri="{FF2B5EF4-FFF2-40B4-BE49-F238E27FC236}">
                    <a16:creationId xmlns:a16="http://schemas.microsoft.com/office/drawing/2014/main" id="{E463BEA0-CA77-2F48-984A-6331052E6FFC}"/>
                  </a:ext>
                </a:extLst>
              </p:cNvPr>
              <p:cNvSpPr/>
              <p:nvPr/>
            </p:nvSpPr>
            <p:spPr>
              <a:xfrm>
                <a:off x="8851627" y="10777228"/>
                <a:ext cx="4023222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B6EE1EB-B1F3-0948-835C-28E88CB659C4}"/>
                </a:ext>
              </a:extLst>
            </p:cNvPr>
            <p:cNvCxnSpPr/>
            <p:nvPr/>
          </p:nvCxnSpPr>
          <p:spPr>
            <a:xfrm flipH="1">
              <a:off x="2987040" y="6367345"/>
              <a:ext cx="4541520" cy="0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0" name="Group 419">
            <a:extLst>
              <a:ext uri="{FF2B5EF4-FFF2-40B4-BE49-F238E27FC236}">
                <a16:creationId xmlns:a16="http://schemas.microsoft.com/office/drawing/2014/main" id="{0B364793-D68B-974A-A400-2D0D4B8A8DCA}"/>
              </a:ext>
            </a:extLst>
          </p:cNvPr>
          <p:cNvGrpSpPr/>
          <p:nvPr/>
        </p:nvGrpSpPr>
        <p:grpSpPr>
          <a:xfrm>
            <a:off x="4472013" y="9132675"/>
            <a:ext cx="4642522" cy="2237017"/>
            <a:chOff x="2886038" y="6367345"/>
            <a:chExt cx="4642522" cy="2237017"/>
          </a:xfrm>
        </p:grpSpPr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20045D1B-2ECA-2B4D-B2E4-BF59B5EBB0AB}"/>
                </a:ext>
              </a:extLst>
            </p:cNvPr>
            <p:cNvGrpSpPr/>
            <p:nvPr/>
          </p:nvGrpSpPr>
          <p:grpSpPr>
            <a:xfrm>
              <a:off x="2886038" y="6634592"/>
              <a:ext cx="4023224" cy="1969770"/>
              <a:chOff x="8851625" y="10192453"/>
              <a:chExt cx="4023224" cy="1969770"/>
            </a:xfrm>
          </p:grpSpPr>
          <p:sp>
            <p:nvSpPr>
              <p:cNvPr id="435" name="CuadroTexto 395">
                <a:extLst>
                  <a:ext uri="{FF2B5EF4-FFF2-40B4-BE49-F238E27FC236}">
                    <a16:creationId xmlns:a16="http://schemas.microsoft.com/office/drawing/2014/main" id="{4CB52D76-836F-6943-8D6A-E29F5B4667CA}"/>
                  </a:ext>
                </a:extLst>
              </p:cNvPr>
              <p:cNvSpPr txBox="1"/>
              <p:nvPr/>
            </p:nvSpPr>
            <p:spPr>
              <a:xfrm>
                <a:off x="8851625" y="10192453"/>
                <a:ext cx="31572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Awareness</a:t>
                </a:r>
              </a:p>
            </p:txBody>
          </p:sp>
          <p:sp>
            <p:nvSpPr>
              <p:cNvPr id="436" name="Rectangle 56">
                <a:extLst>
                  <a:ext uri="{FF2B5EF4-FFF2-40B4-BE49-F238E27FC236}">
                    <a16:creationId xmlns:a16="http://schemas.microsoft.com/office/drawing/2014/main" id="{E588D703-3615-B44C-85C6-960ABB0575D1}"/>
                  </a:ext>
                </a:extLst>
              </p:cNvPr>
              <p:cNvSpPr/>
              <p:nvPr/>
            </p:nvSpPr>
            <p:spPr>
              <a:xfrm>
                <a:off x="8851627" y="10777228"/>
                <a:ext cx="4023222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C0BCE85-0381-8D48-9FCD-6BC9F0E5A904}"/>
                </a:ext>
              </a:extLst>
            </p:cNvPr>
            <p:cNvCxnSpPr/>
            <p:nvPr/>
          </p:nvCxnSpPr>
          <p:spPr>
            <a:xfrm flipH="1">
              <a:off x="2987040" y="6367345"/>
              <a:ext cx="4541520" cy="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7" name="Group 436">
            <a:extLst>
              <a:ext uri="{FF2B5EF4-FFF2-40B4-BE49-F238E27FC236}">
                <a16:creationId xmlns:a16="http://schemas.microsoft.com/office/drawing/2014/main" id="{9E47A722-D362-D84B-8655-7C32721E3320}"/>
              </a:ext>
            </a:extLst>
          </p:cNvPr>
          <p:cNvGrpSpPr/>
          <p:nvPr/>
        </p:nvGrpSpPr>
        <p:grpSpPr>
          <a:xfrm flipH="1">
            <a:off x="12193341" y="5604551"/>
            <a:ext cx="8958510" cy="2237016"/>
            <a:chOff x="2886038" y="6367346"/>
            <a:chExt cx="8958510" cy="2237016"/>
          </a:xfrm>
        </p:grpSpPr>
        <p:grpSp>
          <p:nvGrpSpPr>
            <p:cNvPr id="438" name="Group 437">
              <a:extLst>
                <a:ext uri="{FF2B5EF4-FFF2-40B4-BE49-F238E27FC236}">
                  <a16:creationId xmlns:a16="http://schemas.microsoft.com/office/drawing/2014/main" id="{ED8A612B-8D83-124A-8B86-99AC111AD7ED}"/>
                </a:ext>
              </a:extLst>
            </p:cNvPr>
            <p:cNvGrpSpPr/>
            <p:nvPr/>
          </p:nvGrpSpPr>
          <p:grpSpPr>
            <a:xfrm>
              <a:off x="2886038" y="6634592"/>
              <a:ext cx="4023224" cy="1969770"/>
              <a:chOff x="8851625" y="10192453"/>
              <a:chExt cx="4023224" cy="1969770"/>
            </a:xfrm>
          </p:grpSpPr>
          <p:sp>
            <p:nvSpPr>
              <p:cNvPr id="440" name="CuadroTexto 395">
                <a:extLst>
                  <a:ext uri="{FF2B5EF4-FFF2-40B4-BE49-F238E27FC236}">
                    <a16:creationId xmlns:a16="http://schemas.microsoft.com/office/drawing/2014/main" id="{C49BAB85-6750-4249-B4D4-33A93273A4F6}"/>
                  </a:ext>
                </a:extLst>
              </p:cNvPr>
              <p:cNvSpPr txBox="1"/>
              <p:nvPr/>
            </p:nvSpPr>
            <p:spPr>
              <a:xfrm>
                <a:off x="8851625" y="10192453"/>
                <a:ext cx="31572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32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Knowledge</a:t>
                </a:r>
              </a:p>
            </p:txBody>
          </p:sp>
          <p:sp>
            <p:nvSpPr>
              <p:cNvPr id="441" name="Rectangle 56">
                <a:extLst>
                  <a:ext uri="{FF2B5EF4-FFF2-40B4-BE49-F238E27FC236}">
                    <a16:creationId xmlns:a16="http://schemas.microsoft.com/office/drawing/2014/main" id="{EA42FFCC-C3BE-1544-A756-0DD74F9CFDF2}"/>
                  </a:ext>
                </a:extLst>
              </p:cNvPr>
              <p:cNvSpPr/>
              <p:nvPr/>
            </p:nvSpPr>
            <p:spPr>
              <a:xfrm>
                <a:off x="8851627" y="10777228"/>
                <a:ext cx="4023222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A7F46288-E499-494C-89E1-4AD8F5010E3E}"/>
                </a:ext>
              </a:extLst>
            </p:cNvPr>
            <p:cNvCxnSpPr>
              <a:cxnSpLocks/>
              <a:stCxn id="1136" idx="8"/>
            </p:cNvCxnSpPr>
            <p:nvPr/>
          </p:nvCxnSpPr>
          <p:spPr>
            <a:xfrm flipH="1" flipV="1">
              <a:off x="2987040" y="6367346"/>
              <a:ext cx="8857508" cy="35238"/>
            </a:xfrm>
            <a:prstGeom prst="line">
              <a:avLst/>
            </a:prstGeom>
            <a:ln w="508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2" name="Group 441">
            <a:extLst>
              <a:ext uri="{FF2B5EF4-FFF2-40B4-BE49-F238E27FC236}">
                <a16:creationId xmlns:a16="http://schemas.microsoft.com/office/drawing/2014/main" id="{6CBB937E-2E0E-5147-9FF5-D082B2A963D1}"/>
              </a:ext>
            </a:extLst>
          </p:cNvPr>
          <p:cNvGrpSpPr/>
          <p:nvPr/>
        </p:nvGrpSpPr>
        <p:grpSpPr>
          <a:xfrm flipH="1">
            <a:off x="17480307" y="9253744"/>
            <a:ext cx="4642522" cy="2237017"/>
            <a:chOff x="2886038" y="6367345"/>
            <a:chExt cx="4642522" cy="2237017"/>
          </a:xfrm>
        </p:grpSpPr>
        <p:grpSp>
          <p:nvGrpSpPr>
            <p:cNvPr id="443" name="Group 442">
              <a:extLst>
                <a:ext uri="{FF2B5EF4-FFF2-40B4-BE49-F238E27FC236}">
                  <a16:creationId xmlns:a16="http://schemas.microsoft.com/office/drawing/2014/main" id="{629874BA-CFDF-4444-8686-D0E65863DA06}"/>
                </a:ext>
              </a:extLst>
            </p:cNvPr>
            <p:cNvGrpSpPr/>
            <p:nvPr/>
          </p:nvGrpSpPr>
          <p:grpSpPr>
            <a:xfrm>
              <a:off x="2886038" y="6634592"/>
              <a:ext cx="4023224" cy="1969770"/>
              <a:chOff x="8851625" y="10192453"/>
              <a:chExt cx="4023224" cy="1969770"/>
            </a:xfrm>
          </p:grpSpPr>
          <p:sp>
            <p:nvSpPr>
              <p:cNvPr id="445" name="CuadroTexto 395">
                <a:extLst>
                  <a:ext uri="{FF2B5EF4-FFF2-40B4-BE49-F238E27FC236}">
                    <a16:creationId xmlns:a16="http://schemas.microsoft.com/office/drawing/2014/main" id="{B9462FAD-F980-3A4D-8176-FA75FCEA6A3D}"/>
                  </a:ext>
                </a:extLst>
              </p:cNvPr>
              <p:cNvSpPr txBox="1"/>
              <p:nvPr/>
            </p:nvSpPr>
            <p:spPr>
              <a:xfrm>
                <a:off x="8851625" y="10192453"/>
                <a:ext cx="31572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32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Action</a:t>
                </a:r>
              </a:p>
            </p:txBody>
          </p:sp>
          <p:sp>
            <p:nvSpPr>
              <p:cNvPr id="446" name="Rectangle 56">
                <a:extLst>
                  <a:ext uri="{FF2B5EF4-FFF2-40B4-BE49-F238E27FC236}">
                    <a16:creationId xmlns:a16="http://schemas.microsoft.com/office/drawing/2014/main" id="{A7898433-BDD1-0940-9C7A-19E69461B5BA}"/>
                  </a:ext>
                </a:extLst>
              </p:cNvPr>
              <p:cNvSpPr/>
              <p:nvPr/>
            </p:nvSpPr>
            <p:spPr>
              <a:xfrm>
                <a:off x="8851627" y="10777228"/>
                <a:ext cx="4023222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0BD0D10E-4CC0-D449-A873-A5B51950B403}"/>
                </a:ext>
              </a:extLst>
            </p:cNvPr>
            <p:cNvCxnSpPr/>
            <p:nvPr/>
          </p:nvCxnSpPr>
          <p:spPr>
            <a:xfrm flipH="1">
              <a:off x="2987040" y="6367345"/>
              <a:ext cx="4541520" cy="0"/>
            </a:xfrm>
            <a:prstGeom prst="line">
              <a:avLst/>
            </a:prstGeom>
            <a:ln w="50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9824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A4E2111-FB8A-0649-B26E-23EB5061CA25}"/>
              </a:ext>
            </a:extLst>
          </p:cNvPr>
          <p:cNvGrpSpPr/>
          <p:nvPr/>
        </p:nvGrpSpPr>
        <p:grpSpPr>
          <a:xfrm>
            <a:off x="4600484" y="1267095"/>
            <a:ext cx="15176682" cy="7942656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75" name="Group 474">
              <a:extLst>
                <a:ext uri="{FF2B5EF4-FFF2-40B4-BE49-F238E27FC236}">
                  <a16:creationId xmlns:a16="http://schemas.microsoft.com/office/drawing/2014/main" id="{AD011F71-7D12-A54D-AF59-32FDB4879337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894" name="Freeform 403">
                <a:extLst>
                  <a:ext uri="{FF2B5EF4-FFF2-40B4-BE49-F238E27FC236}">
                    <a16:creationId xmlns:a16="http://schemas.microsoft.com/office/drawing/2014/main" id="{5017901D-E21A-C44E-8BF9-2FFB2753B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5" name="Freeform 470">
                <a:extLst>
                  <a:ext uri="{FF2B5EF4-FFF2-40B4-BE49-F238E27FC236}">
                    <a16:creationId xmlns:a16="http://schemas.microsoft.com/office/drawing/2014/main" id="{25A2B67D-D7EF-B647-A919-738C2D724E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6" name="Freeform 471">
                <a:extLst>
                  <a:ext uri="{FF2B5EF4-FFF2-40B4-BE49-F238E27FC236}">
                    <a16:creationId xmlns:a16="http://schemas.microsoft.com/office/drawing/2014/main" id="{D90FAB1E-9520-0443-ADAB-D0C4D7A4EF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7" name="Freeform 472">
                <a:extLst>
                  <a:ext uri="{FF2B5EF4-FFF2-40B4-BE49-F238E27FC236}">
                    <a16:creationId xmlns:a16="http://schemas.microsoft.com/office/drawing/2014/main" id="{31CD445F-23FF-9143-B2BA-7E92FB2CE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8" name="Freeform 473">
                <a:extLst>
                  <a:ext uri="{FF2B5EF4-FFF2-40B4-BE49-F238E27FC236}">
                    <a16:creationId xmlns:a16="http://schemas.microsoft.com/office/drawing/2014/main" id="{A3EEFC45-2D74-094B-98FF-A6A48CFC1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9" name="Freeform 474">
                <a:extLst>
                  <a:ext uri="{FF2B5EF4-FFF2-40B4-BE49-F238E27FC236}">
                    <a16:creationId xmlns:a16="http://schemas.microsoft.com/office/drawing/2014/main" id="{31C2CAFB-623D-7C4D-A618-B594C9B0DB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0" name="Freeform 475">
                <a:extLst>
                  <a:ext uri="{FF2B5EF4-FFF2-40B4-BE49-F238E27FC236}">
                    <a16:creationId xmlns:a16="http://schemas.microsoft.com/office/drawing/2014/main" id="{38526FD2-AC47-6846-BA64-49267DC9E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1" name="Freeform 476">
                <a:extLst>
                  <a:ext uri="{FF2B5EF4-FFF2-40B4-BE49-F238E27FC236}">
                    <a16:creationId xmlns:a16="http://schemas.microsoft.com/office/drawing/2014/main" id="{43A4D62D-33A6-F241-AC44-D9D08810C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2" name="Freeform 477">
                <a:extLst>
                  <a:ext uri="{FF2B5EF4-FFF2-40B4-BE49-F238E27FC236}">
                    <a16:creationId xmlns:a16="http://schemas.microsoft.com/office/drawing/2014/main" id="{8EF59D6F-8247-4040-8ED6-408BB420D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3" name="Freeform 478">
                <a:extLst>
                  <a:ext uri="{FF2B5EF4-FFF2-40B4-BE49-F238E27FC236}">
                    <a16:creationId xmlns:a16="http://schemas.microsoft.com/office/drawing/2014/main" id="{892D261A-92EA-5E42-8E68-53D6D9076C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4" name="Freeform 479">
                <a:extLst>
                  <a:ext uri="{FF2B5EF4-FFF2-40B4-BE49-F238E27FC236}">
                    <a16:creationId xmlns:a16="http://schemas.microsoft.com/office/drawing/2014/main" id="{1D0A6511-4D6E-2847-936E-E5C637053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5" name="Freeform 480">
                <a:extLst>
                  <a:ext uri="{FF2B5EF4-FFF2-40B4-BE49-F238E27FC236}">
                    <a16:creationId xmlns:a16="http://schemas.microsoft.com/office/drawing/2014/main" id="{3EB97BAE-C066-9E47-BB48-ABB135FE36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6" name="Freeform 481">
                <a:extLst>
                  <a:ext uri="{FF2B5EF4-FFF2-40B4-BE49-F238E27FC236}">
                    <a16:creationId xmlns:a16="http://schemas.microsoft.com/office/drawing/2014/main" id="{5FD181C2-7ADD-2643-952F-7E4596634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7" name="Freeform 482">
                <a:extLst>
                  <a:ext uri="{FF2B5EF4-FFF2-40B4-BE49-F238E27FC236}">
                    <a16:creationId xmlns:a16="http://schemas.microsoft.com/office/drawing/2014/main" id="{81412E88-3F1F-FB4C-A085-A7F2D9B9F5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8" name="Freeform 483">
                <a:extLst>
                  <a:ext uri="{FF2B5EF4-FFF2-40B4-BE49-F238E27FC236}">
                    <a16:creationId xmlns:a16="http://schemas.microsoft.com/office/drawing/2014/main" id="{15EE270C-7897-8B4C-8764-0A770EAF7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09" name="Freeform 484">
                <a:extLst>
                  <a:ext uri="{FF2B5EF4-FFF2-40B4-BE49-F238E27FC236}">
                    <a16:creationId xmlns:a16="http://schemas.microsoft.com/office/drawing/2014/main" id="{041C014E-74DD-0246-A29D-8334D4A5A5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0" name="Freeform 610">
                <a:extLst>
                  <a:ext uri="{FF2B5EF4-FFF2-40B4-BE49-F238E27FC236}">
                    <a16:creationId xmlns:a16="http://schemas.microsoft.com/office/drawing/2014/main" id="{800E7CA8-095F-DB48-8051-FF4898DE7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1" name="Freeform 612">
                <a:extLst>
                  <a:ext uri="{FF2B5EF4-FFF2-40B4-BE49-F238E27FC236}">
                    <a16:creationId xmlns:a16="http://schemas.microsoft.com/office/drawing/2014/main" id="{31BED46D-C84C-DA4E-8898-78F4084C20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2" name="Freeform 707">
                <a:extLst>
                  <a:ext uri="{FF2B5EF4-FFF2-40B4-BE49-F238E27FC236}">
                    <a16:creationId xmlns:a16="http://schemas.microsoft.com/office/drawing/2014/main" id="{7BD26291-6E35-B148-8BBE-09507EFB4B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13" name="Freeform 708">
                <a:extLst>
                  <a:ext uri="{FF2B5EF4-FFF2-40B4-BE49-F238E27FC236}">
                    <a16:creationId xmlns:a16="http://schemas.microsoft.com/office/drawing/2014/main" id="{5D864CA2-6753-C54D-99F5-9F9C9C8692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6" name="Group 475">
              <a:extLst>
                <a:ext uri="{FF2B5EF4-FFF2-40B4-BE49-F238E27FC236}">
                  <a16:creationId xmlns:a16="http://schemas.microsoft.com/office/drawing/2014/main" id="{9D7C267D-6306-BB4D-AED9-5D0D9F83034A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678" name="Freeform 404">
                <a:extLst>
                  <a:ext uri="{FF2B5EF4-FFF2-40B4-BE49-F238E27FC236}">
                    <a16:creationId xmlns:a16="http://schemas.microsoft.com/office/drawing/2014/main" id="{3C08FD55-E526-414C-A1EA-174637933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406">
                <a:extLst>
                  <a:ext uri="{FF2B5EF4-FFF2-40B4-BE49-F238E27FC236}">
                    <a16:creationId xmlns:a16="http://schemas.microsoft.com/office/drawing/2014/main" id="{93E6823B-696A-F745-A34A-F43DA8B4C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407">
                <a:extLst>
                  <a:ext uri="{FF2B5EF4-FFF2-40B4-BE49-F238E27FC236}">
                    <a16:creationId xmlns:a16="http://schemas.microsoft.com/office/drawing/2014/main" id="{F74F774B-156D-AB45-A046-6998BB790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08">
                <a:extLst>
                  <a:ext uri="{FF2B5EF4-FFF2-40B4-BE49-F238E27FC236}">
                    <a16:creationId xmlns:a16="http://schemas.microsoft.com/office/drawing/2014/main" id="{2738EE86-BC1F-E249-A02E-DCB608699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09">
                <a:extLst>
                  <a:ext uri="{FF2B5EF4-FFF2-40B4-BE49-F238E27FC236}">
                    <a16:creationId xmlns:a16="http://schemas.microsoft.com/office/drawing/2014/main" id="{13B4C8FD-53E5-C346-81DE-F6C74D036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10">
                <a:extLst>
                  <a:ext uri="{FF2B5EF4-FFF2-40B4-BE49-F238E27FC236}">
                    <a16:creationId xmlns:a16="http://schemas.microsoft.com/office/drawing/2014/main" id="{77BC44D9-0DCF-0F43-9B02-D58C134DD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11">
                <a:extLst>
                  <a:ext uri="{FF2B5EF4-FFF2-40B4-BE49-F238E27FC236}">
                    <a16:creationId xmlns:a16="http://schemas.microsoft.com/office/drawing/2014/main" id="{E96A7134-CA62-A843-BBB6-D1734430B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12">
                <a:extLst>
                  <a:ext uri="{FF2B5EF4-FFF2-40B4-BE49-F238E27FC236}">
                    <a16:creationId xmlns:a16="http://schemas.microsoft.com/office/drawing/2014/main" id="{C6A2A725-891F-944A-928D-E53FF3538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413">
                <a:extLst>
                  <a:ext uri="{FF2B5EF4-FFF2-40B4-BE49-F238E27FC236}">
                    <a16:creationId xmlns:a16="http://schemas.microsoft.com/office/drawing/2014/main" id="{8D5A6C13-5FB8-6049-8DCF-4652F80506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414">
                <a:extLst>
                  <a:ext uri="{FF2B5EF4-FFF2-40B4-BE49-F238E27FC236}">
                    <a16:creationId xmlns:a16="http://schemas.microsoft.com/office/drawing/2014/main" id="{09B8D764-0C65-EF47-A04E-44F3E86BED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415">
                <a:extLst>
                  <a:ext uri="{FF2B5EF4-FFF2-40B4-BE49-F238E27FC236}">
                    <a16:creationId xmlns:a16="http://schemas.microsoft.com/office/drawing/2014/main" id="{D74AD245-6018-3048-9020-E4E532F739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416">
                <a:extLst>
                  <a:ext uri="{FF2B5EF4-FFF2-40B4-BE49-F238E27FC236}">
                    <a16:creationId xmlns:a16="http://schemas.microsoft.com/office/drawing/2014/main" id="{30B75B47-56C3-9044-BEF7-DDD34BDD8F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417">
                <a:extLst>
                  <a:ext uri="{FF2B5EF4-FFF2-40B4-BE49-F238E27FC236}">
                    <a16:creationId xmlns:a16="http://schemas.microsoft.com/office/drawing/2014/main" id="{88450D20-8008-694C-9390-1988404D35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418">
                <a:extLst>
                  <a:ext uri="{FF2B5EF4-FFF2-40B4-BE49-F238E27FC236}">
                    <a16:creationId xmlns:a16="http://schemas.microsoft.com/office/drawing/2014/main" id="{71602D9B-F716-024A-B5FA-582FB27396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419">
                <a:extLst>
                  <a:ext uri="{FF2B5EF4-FFF2-40B4-BE49-F238E27FC236}">
                    <a16:creationId xmlns:a16="http://schemas.microsoft.com/office/drawing/2014/main" id="{E7DA7B3E-0E65-254E-A0A9-CC4EAAE5D4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420">
                <a:extLst>
                  <a:ext uri="{FF2B5EF4-FFF2-40B4-BE49-F238E27FC236}">
                    <a16:creationId xmlns:a16="http://schemas.microsoft.com/office/drawing/2014/main" id="{B71984A1-E0B5-A046-AD39-7783A4A561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421">
                <a:extLst>
                  <a:ext uri="{FF2B5EF4-FFF2-40B4-BE49-F238E27FC236}">
                    <a16:creationId xmlns:a16="http://schemas.microsoft.com/office/drawing/2014/main" id="{21CB7611-C1DE-C449-ADC3-A23BFD41DF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422">
                <a:extLst>
                  <a:ext uri="{FF2B5EF4-FFF2-40B4-BE49-F238E27FC236}">
                    <a16:creationId xmlns:a16="http://schemas.microsoft.com/office/drawing/2014/main" id="{CE846C93-E2B6-7146-802E-3BA983333F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423">
                <a:extLst>
                  <a:ext uri="{FF2B5EF4-FFF2-40B4-BE49-F238E27FC236}">
                    <a16:creationId xmlns:a16="http://schemas.microsoft.com/office/drawing/2014/main" id="{5462C57B-8BF8-AF42-858D-B07CEF085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424">
                <a:extLst>
                  <a:ext uri="{FF2B5EF4-FFF2-40B4-BE49-F238E27FC236}">
                    <a16:creationId xmlns:a16="http://schemas.microsoft.com/office/drawing/2014/main" id="{055034C2-42BC-964C-940B-71C893633E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425">
                <a:extLst>
                  <a:ext uri="{FF2B5EF4-FFF2-40B4-BE49-F238E27FC236}">
                    <a16:creationId xmlns:a16="http://schemas.microsoft.com/office/drawing/2014/main" id="{0BCBD520-A053-FB43-9E8A-E16BE9C4D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426">
                <a:extLst>
                  <a:ext uri="{FF2B5EF4-FFF2-40B4-BE49-F238E27FC236}">
                    <a16:creationId xmlns:a16="http://schemas.microsoft.com/office/drawing/2014/main" id="{29B19D9C-074C-1744-A02A-090526D0E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427">
                <a:extLst>
                  <a:ext uri="{FF2B5EF4-FFF2-40B4-BE49-F238E27FC236}">
                    <a16:creationId xmlns:a16="http://schemas.microsoft.com/office/drawing/2014/main" id="{34E5D672-C696-E541-B04E-A1EE9ECF0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428">
                <a:extLst>
                  <a:ext uri="{FF2B5EF4-FFF2-40B4-BE49-F238E27FC236}">
                    <a16:creationId xmlns:a16="http://schemas.microsoft.com/office/drawing/2014/main" id="{28A46519-D4CF-1C49-B4B5-7A80CBDD04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429">
                <a:extLst>
                  <a:ext uri="{FF2B5EF4-FFF2-40B4-BE49-F238E27FC236}">
                    <a16:creationId xmlns:a16="http://schemas.microsoft.com/office/drawing/2014/main" id="{A01D3C38-E79C-084B-BD77-B87B5E71BD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03" name="Group 702">
                <a:extLst>
                  <a:ext uri="{FF2B5EF4-FFF2-40B4-BE49-F238E27FC236}">
                    <a16:creationId xmlns:a16="http://schemas.microsoft.com/office/drawing/2014/main" id="{77444F7D-5727-3646-9FE8-3CC72ED89BA2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892" name="Freeform 891">
                  <a:extLst>
                    <a:ext uri="{FF2B5EF4-FFF2-40B4-BE49-F238E27FC236}">
                      <a16:creationId xmlns:a16="http://schemas.microsoft.com/office/drawing/2014/main" id="{95D5E4B2-B186-2944-8F76-3E50553076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3" name="Freeform 892">
                  <a:extLst>
                    <a:ext uri="{FF2B5EF4-FFF2-40B4-BE49-F238E27FC236}">
                      <a16:creationId xmlns:a16="http://schemas.microsoft.com/office/drawing/2014/main" id="{5AE48EAB-AA6F-FC41-B18F-97509C3A83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04" name="Freeform 432">
                <a:extLst>
                  <a:ext uri="{FF2B5EF4-FFF2-40B4-BE49-F238E27FC236}">
                    <a16:creationId xmlns:a16="http://schemas.microsoft.com/office/drawing/2014/main" id="{07085135-7270-BF44-ADF6-A4DC13E220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433">
                <a:extLst>
                  <a:ext uri="{FF2B5EF4-FFF2-40B4-BE49-F238E27FC236}">
                    <a16:creationId xmlns:a16="http://schemas.microsoft.com/office/drawing/2014/main" id="{DEDED38D-F3C1-634F-BC11-7E26EB798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434">
                <a:extLst>
                  <a:ext uri="{FF2B5EF4-FFF2-40B4-BE49-F238E27FC236}">
                    <a16:creationId xmlns:a16="http://schemas.microsoft.com/office/drawing/2014/main" id="{CC088C1D-2223-6646-ABA0-938E69648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435">
                <a:extLst>
                  <a:ext uri="{FF2B5EF4-FFF2-40B4-BE49-F238E27FC236}">
                    <a16:creationId xmlns:a16="http://schemas.microsoft.com/office/drawing/2014/main" id="{49B4E543-9548-0D42-8143-5E7580F0A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436">
                <a:extLst>
                  <a:ext uri="{FF2B5EF4-FFF2-40B4-BE49-F238E27FC236}">
                    <a16:creationId xmlns:a16="http://schemas.microsoft.com/office/drawing/2014/main" id="{ABD4E5B3-3542-9846-885A-3E026A522F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437">
                <a:extLst>
                  <a:ext uri="{FF2B5EF4-FFF2-40B4-BE49-F238E27FC236}">
                    <a16:creationId xmlns:a16="http://schemas.microsoft.com/office/drawing/2014/main" id="{39599D4C-9B8F-AD4B-A084-B9CC263142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438">
                <a:extLst>
                  <a:ext uri="{FF2B5EF4-FFF2-40B4-BE49-F238E27FC236}">
                    <a16:creationId xmlns:a16="http://schemas.microsoft.com/office/drawing/2014/main" id="{28CFE314-EECE-B948-9AE7-26DA342D1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439">
                <a:extLst>
                  <a:ext uri="{FF2B5EF4-FFF2-40B4-BE49-F238E27FC236}">
                    <a16:creationId xmlns:a16="http://schemas.microsoft.com/office/drawing/2014/main" id="{D132D5B9-38CD-EF4B-9B4D-B00CF04C4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440">
                <a:extLst>
                  <a:ext uri="{FF2B5EF4-FFF2-40B4-BE49-F238E27FC236}">
                    <a16:creationId xmlns:a16="http://schemas.microsoft.com/office/drawing/2014/main" id="{85FE509D-B414-F444-92E8-66B91A2675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441">
                <a:extLst>
                  <a:ext uri="{FF2B5EF4-FFF2-40B4-BE49-F238E27FC236}">
                    <a16:creationId xmlns:a16="http://schemas.microsoft.com/office/drawing/2014/main" id="{20502ED7-7C39-5A4C-9D37-ADD056C1F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442">
                <a:extLst>
                  <a:ext uri="{FF2B5EF4-FFF2-40B4-BE49-F238E27FC236}">
                    <a16:creationId xmlns:a16="http://schemas.microsoft.com/office/drawing/2014/main" id="{72886C82-DA4A-234F-9A74-44DF2011C2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443">
                <a:extLst>
                  <a:ext uri="{FF2B5EF4-FFF2-40B4-BE49-F238E27FC236}">
                    <a16:creationId xmlns:a16="http://schemas.microsoft.com/office/drawing/2014/main" id="{C7CB9A47-54B7-3B40-8F44-6585316042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444">
                <a:extLst>
                  <a:ext uri="{FF2B5EF4-FFF2-40B4-BE49-F238E27FC236}">
                    <a16:creationId xmlns:a16="http://schemas.microsoft.com/office/drawing/2014/main" id="{B17337AF-1CEE-EB44-A9A5-F673287A95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445">
                <a:extLst>
                  <a:ext uri="{FF2B5EF4-FFF2-40B4-BE49-F238E27FC236}">
                    <a16:creationId xmlns:a16="http://schemas.microsoft.com/office/drawing/2014/main" id="{C930F378-2A73-9542-B465-7A836E727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446">
                <a:extLst>
                  <a:ext uri="{FF2B5EF4-FFF2-40B4-BE49-F238E27FC236}">
                    <a16:creationId xmlns:a16="http://schemas.microsoft.com/office/drawing/2014/main" id="{E3287AC1-3BBD-EE46-A026-932722B508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447">
                <a:extLst>
                  <a:ext uri="{FF2B5EF4-FFF2-40B4-BE49-F238E27FC236}">
                    <a16:creationId xmlns:a16="http://schemas.microsoft.com/office/drawing/2014/main" id="{C776AB15-4896-4847-B2AD-2A9CB254DE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448">
                <a:extLst>
                  <a:ext uri="{FF2B5EF4-FFF2-40B4-BE49-F238E27FC236}">
                    <a16:creationId xmlns:a16="http://schemas.microsoft.com/office/drawing/2014/main" id="{AB9B7C9D-E2EE-3A4D-A936-050DC14821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449">
                <a:extLst>
                  <a:ext uri="{FF2B5EF4-FFF2-40B4-BE49-F238E27FC236}">
                    <a16:creationId xmlns:a16="http://schemas.microsoft.com/office/drawing/2014/main" id="{7D9A9F8A-FDA5-8540-9C4F-9C7E5BA05F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450">
                <a:extLst>
                  <a:ext uri="{FF2B5EF4-FFF2-40B4-BE49-F238E27FC236}">
                    <a16:creationId xmlns:a16="http://schemas.microsoft.com/office/drawing/2014/main" id="{45BB5F4F-6B56-5248-B2A9-82BF162F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451">
                <a:extLst>
                  <a:ext uri="{FF2B5EF4-FFF2-40B4-BE49-F238E27FC236}">
                    <a16:creationId xmlns:a16="http://schemas.microsoft.com/office/drawing/2014/main" id="{02D54308-29F6-5B47-87F1-82C174B461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452">
                <a:extLst>
                  <a:ext uri="{FF2B5EF4-FFF2-40B4-BE49-F238E27FC236}">
                    <a16:creationId xmlns:a16="http://schemas.microsoft.com/office/drawing/2014/main" id="{1A980A51-F3F2-3049-84A1-0C170A4DE0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453">
                <a:extLst>
                  <a:ext uri="{FF2B5EF4-FFF2-40B4-BE49-F238E27FC236}">
                    <a16:creationId xmlns:a16="http://schemas.microsoft.com/office/drawing/2014/main" id="{B515C88C-1824-C04A-8F64-1E02CDBF1C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454">
                <a:extLst>
                  <a:ext uri="{FF2B5EF4-FFF2-40B4-BE49-F238E27FC236}">
                    <a16:creationId xmlns:a16="http://schemas.microsoft.com/office/drawing/2014/main" id="{1ED82575-C665-8940-952E-C2D1E8BBC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455">
                <a:extLst>
                  <a:ext uri="{FF2B5EF4-FFF2-40B4-BE49-F238E27FC236}">
                    <a16:creationId xmlns:a16="http://schemas.microsoft.com/office/drawing/2014/main" id="{C7592E70-4780-6D49-BAC1-3FA38DB41E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456">
                <a:extLst>
                  <a:ext uri="{FF2B5EF4-FFF2-40B4-BE49-F238E27FC236}">
                    <a16:creationId xmlns:a16="http://schemas.microsoft.com/office/drawing/2014/main" id="{AC7D0C77-90A5-CA4E-8044-A7369FAD1B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457">
                <a:extLst>
                  <a:ext uri="{FF2B5EF4-FFF2-40B4-BE49-F238E27FC236}">
                    <a16:creationId xmlns:a16="http://schemas.microsoft.com/office/drawing/2014/main" id="{DB719C70-167D-BE43-847F-D79EC918FF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458">
                <a:extLst>
                  <a:ext uri="{FF2B5EF4-FFF2-40B4-BE49-F238E27FC236}">
                    <a16:creationId xmlns:a16="http://schemas.microsoft.com/office/drawing/2014/main" id="{C9E91891-FC95-3543-9443-328908B3E2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459">
                <a:extLst>
                  <a:ext uri="{FF2B5EF4-FFF2-40B4-BE49-F238E27FC236}">
                    <a16:creationId xmlns:a16="http://schemas.microsoft.com/office/drawing/2014/main" id="{1F916094-DD83-0641-8E7A-CB4B354280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460">
                <a:extLst>
                  <a:ext uri="{FF2B5EF4-FFF2-40B4-BE49-F238E27FC236}">
                    <a16:creationId xmlns:a16="http://schemas.microsoft.com/office/drawing/2014/main" id="{64A9490F-DF3B-5C4E-A1F0-B1F5B6C93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461">
                <a:extLst>
                  <a:ext uri="{FF2B5EF4-FFF2-40B4-BE49-F238E27FC236}">
                    <a16:creationId xmlns:a16="http://schemas.microsoft.com/office/drawing/2014/main" id="{D01EBE0E-FC3E-5D4A-99C4-D82907568A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462">
                <a:extLst>
                  <a:ext uri="{FF2B5EF4-FFF2-40B4-BE49-F238E27FC236}">
                    <a16:creationId xmlns:a16="http://schemas.microsoft.com/office/drawing/2014/main" id="{6C52AE0E-7298-054D-9D00-A2E20F7CB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463">
                <a:extLst>
                  <a:ext uri="{FF2B5EF4-FFF2-40B4-BE49-F238E27FC236}">
                    <a16:creationId xmlns:a16="http://schemas.microsoft.com/office/drawing/2014/main" id="{27F98604-0AB5-B447-AB0E-E7176F2D1D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464">
                <a:extLst>
                  <a:ext uri="{FF2B5EF4-FFF2-40B4-BE49-F238E27FC236}">
                    <a16:creationId xmlns:a16="http://schemas.microsoft.com/office/drawing/2014/main" id="{46F0C88D-504E-524D-9868-3C7A6291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465">
                <a:extLst>
                  <a:ext uri="{FF2B5EF4-FFF2-40B4-BE49-F238E27FC236}">
                    <a16:creationId xmlns:a16="http://schemas.microsoft.com/office/drawing/2014/main" id="{A3F08CB1-B287-0246-86A0-32B4F348E6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466">
                <a:extLst>
                  <a:ext uri="{FF2B5EF4-FFF2-40B4-BE49-F238E27FC236}">
                    <a16:creationId xmlns:a16="http://schemas.microsoft.com/office/drawing/2014/main" id="{2B570332-9776-C14B-9AC3-515EAB894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467">
                <a:extLst>
                  <a:ext uri="{FF2B5EF4-FFF2-40B4-BE49-F238E27FC236}">
                    <a16:creationId xmlns:a16="http://schemas.microsoft.com/office/drawing/2014/main" id="{2F464736-8FFF-2D4D-944E-D79F7048F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468">
                <a:extLst>
                  <a:ext uri="{FF2B5EF4-FFF2-40B4-BE49-F238E27FC236}">
                    <a16:creationId xmlns:a16="http://schemas.microsoft.com/office/drawing/2014/main" id="{35C0B636-2A8A-4E48-A897-390388486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469">
                <a:extLst>
                  <a:ext uri="{FF2B5EF4-FFF2-40B4-BE49-F238E27FC236}">
                    <a16:creationId xmlns:a16="http://schemas.microsoft.com/office/drawing/2014/main" id="{B0FFEF9D-0457-7E4C-B735-F7DB20338D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485">
                <a:extLst>
                  <a:ext uri="{FF2B5EF4-FFF2-40B4-BE49-F238E27FC236}">
                    <a16:creationId xmlns:a16="http://schemas.microsoft.com/office/drawing/2014/main" id="{90E5736F-7AC7-5245-93A8-3870036BB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487">
                <a:extLst>
                  <a:ext uri="{FF2B5EF4-FFF2-40B4-BE49-F238E27FC236}">
                    <a16:creationId xmlns:a16="http://schemas.microsoft.com/office/drawing/2014/main" id="{1C4EF72D-BE52-7643-8BA8-B1C3429D5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488">
                <a:extLst>
                  <a:ext uri="{FF2B5EF4-FFF2-40B4-BE49-F238E27FC236}">
                    <a16:creationId xmlns:a16="http://schemas.microsoft.com/office/drawing/2014/main" id="{3EAB3869-2DFC-3644-8D46-C1BF258965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489">
                <a:extLst>
                  <a:ext uri="{FF2B5EF4-FFF2-40B4-BE49-F238E27FC236}">
                    <a16:creationId xmlns:a16="http://schemas.microsoft.com/office/drawing/2014/main" id="{241E34C8-31D3-714D-A4AB-78BDE6C9E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490">
                <a:extLst>
                  <a:ext uri="{FF2B5EF4-FFF2-40B4-BE49-F238E27FC236}">
                    <a16:creationId xmlns:a16="http://schemas.microsoft.com/office/drawing/2014/main" id="{37941EAC-8436-EA4B-9D1C-743CEB7582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491">
                <a:extLst>
                  <a:ext uri="{FF2B5EF4-FFF2-40B4-BE49-F238E27FC236}">
                    <a16:creationId xmlns:a16="http://schemas.microsoft.com/office/drawing/2014/main" id="{BAAC647E-9F5B-5145-A81B-BD0C3262EF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492">
                <a:extLst>
                  <a:ext uri="{FF2B5EF4-FFF2-40B4-BE49-F238E27FC236}">
                    <a16:creationId xmlns:a16="http://schemas.microsoft.com/office/drawing/2014/main" id="{C1C5062D-7E61-464C-A572-D930CA26FF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493">
                <a:extLst>
                  <a:ext uri="{FF2B5EF4-FFF2-40B4-BE49-F238E27FC236}">
                    <a16:creationId xmlns:a16="http://schemas.microsoft.com/office/drawing/2014/main" id="{13B118C5-D578-1740-BD06-BC38C75E90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494">
                <a:extLst>
                  <a:ext uri="{FF2B5EF4-FFF2-40B4-BE49-F238E27FC236}">
                    <a16:creationId xmlns:a16="http://schemas.microsoft.com/office/drawing/2014/main" id="{F0D0F351-EB8C-3F42-8879-FCB3D76173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495">
                <a:extLst>
                  <a:ext uri="{FF2B5EF4-FFF2-40B4-BE49-F238E27FC236}">
                    <a16:creationId xmlns:a16="http://schemas.microsoft.com/office/drawing/2014/main" id="{C51C3C47-6336-2F46-857D-2951A4F15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496">
                <a:extLst>
                  <a:ext uri="{FF2B5EF4-FFF2-40B4-BE49-F238E27FC236}">
                    <a16:creationId xmlns:a16="http://schemas.microsoft.com/office/drawing/2014/main" id="{F5F9C55D-A22F-2D4D-8871-26E23854A4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497">
                <a:extLst>
                  <a:ext uri="{FF2B5EF4-FFF2-40B4-BE49-F238E27FC236}">
                    <a16:creationId xmlns:a16="http://schemas.microsoft.com/office/drawing/2014/main" id="{9C114E03-C319-A844-BFF6-20212086C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498">
                <a:extLst>
                  <a:ext uri="{FF2B5EF4-FFF2-40B4-BE49-F238E27FC236}">
                    <a16:creationId xmlns:a16="http://schemas.microsoft.com/office/drawing/2014/main" id="{149B670C-028C-F540-B156-0D0A0A9BB6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499">
                <a:extLst>
                  <a:ext uri="{FF2B5EF4-FFF2-40B4-BE49-F238E27FC236}">
                    <a16:creationId xmlns:a16="http://schemas.microsoft.com/office/drawing/2014/main" id="{B406399A-564D-3A4B-B0E8-0637B5F2C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500">
                <a:extLst>
                  <a:ext uri="{FF2B5EF4-FFF2-40B4-BE49-F238E27FC236}">
                    <a16:creationId xmlns:a16="http://schemas.microsoft.com/office/drawing/2014/main" id="{FB07A145-D705-D741-A8B7-C42C8682D7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501">
                <a:extLst>
                  <a:ext uri="{FF2B5EF4-FFF2-40B4-BE49-F238E27FC236}">
                    <a16:creationId xmlns:a16="http://schemas.microsoft.com/office/drawing/2014/main" id="{8B8219B6-CD3D-9841-9302-7CCE8C3EA4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502">
                <a:extLst>
                  <a:ext uri="{FF2B5EF4-FFF2-40B4-BE49-F238E27FC236}">
                    <a16:creationId xmlns:a16="http://schemas.microsoft.com/office/drawing/2014/main" id="{DF92A269-3F54-E047-A641-32BD659DF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503">
                <a:extLst>
                  <a:ext uri="{FF2B5EF4-FFF2-40B4-BE49-F238E27FC236}">
                    <a16:creationId xmlns:a16="http://schemas.microsoft.com/office/drawing/2014/main" id="{B4BA9E42-EFBA-974F-92CC-D54E44684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504">
                <a:extLst>
                  <a:ext uri="{FF2B5EF4-FFF2-40B4-BE49-F238E27FC236}">
                    <a16:creationId xmlns:a16="http://schemas.microsoft.com/office/drawing/2014/main" id="{8B9E55B9-3572-AA45-8610-0875C43991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505">
                <a:extLst>
                  <a:ext uri="{FF2B5EF4-FFF2-40B4-BE49-F238E27FC236}">
                    <a16:creationId xmlns:a16="http://schemas.microsoft.com/office/drawing/2014/main" id="{018DA8E2-DA76-394D-A26E-3955A3C3D3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506">
                <a:extLst>
                  <a:ext uri="{FF2B5EF4-FFF2-40B4-BE49-F238E27FC236}">
                    <a16:creationId xmlns:a16="http://schemas.microsoft.com/office/drawing/2014/main" id="{BD62CC9C-5F6A-8240-A562-1BA403384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507">
                <a:extLst>
                  <a:ext uri="{FF2B5EF4-FFF2-40B4-BE49-F238E27FC236}">
                    <a16:creationId xmlns:a16="http://schemas.microsoft.com/office/drawing/2014/main" id="{C281CA1A-5892-9149-BF47-96DD03EC15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508">
                <a:extLst>
                  <a:ext uri="{FF2B5EF4-FFF2-40B4-BE49-F238E27FC236}">
                    <a16:creationId xmlns:a16="http://schemas.microsoft.com/office/drawing/2014/main" id="{41BD86E6-E5A6-2C4A-8CDB-CA30B0BE4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509">
                <a:extLst>
                  <a:ext uri="{FF2B5EF4-FFF2-40B4-BE49-F238E27FC236}">
                    <a16:creationId xmlns:a16="http://schemas.microsoft.com/office/drawing/2014/main" id="{52C71307-5C08-804B-964F-291652478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510">
                <a:extLst>
                  <a:ext uri="{FF2B5EF4-FFF2-40B4-BE49-F238E27FC236}">
                    <a16:creationId xmlns:a16="http://schemas.microsoft.com/office/drawing/2014/main" id="{B7180103-667A-8345-86C4-CF96825D63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511">
                <a:extLst>
                  <a:ext uri="{FF2B5EF4-FFF2-40B4-BE49-F238E27FC236}">
                    <a16:creationId xmlns:a16="http://schemas.microsoft.com/office/drawing/2014/main" id="{D283EE14-471F-AC44-B8E1-288E0A4EE8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11">
                <a:extLst>
                  <a:ext uri="{FF2B5EF4-FFF2-40B4-BE49-F238E27FC236}">
                    <a16:creationId xmlns:a16="http://schemas.microsoft.com/office/drawing/2014/main" id="{4C691866-D035-DE4C-8D25-3D52137A68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Rectangle 613">
                <a:extLst>
                  <a:ext uri="{FF2B5EF4-FFF2-40B4-BE49-F238E27FC236}">
                    <a16:creationId xmlns:a16="http://schemas.microsoft.com/office/drawing/2014/main" id="{6CE031F6-4629-1B45-B918-4044DA2298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43">
                <a:extLst>
                  <a:ext uri="{FF2B5EF4-FFF2-40B4-BE49-F238E27FC236}">
                    <a16:creationId xmlns:a16="http://schemas.microsoft.com/office/drawing/2014/main" id="{09F60110-B535-2E4B-9B56-5A4F967ADF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44">
                <a:extLst>
                  <a:ext uri="{FF2B5EF4-FFF2-40B4-BE49-F238E27FC236}">
                    <a16:creationId xmlns:a16="http://schemas.microsoft.com/office/drawing/2014/main" id="{AF4E13E8-4080-E34F-B71D-CC09F2C244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45">
                <a:extLst>
                  <a:ext uri="{FF2B5EF4-FFF2-40B4-BE49-F238E27FC236}">
                    <a16:creationId xmlns:a16="http://schemas.microsoft.com/office/drawing/2014/main" id="{80D88B0B-8377-8D4F-95D0-B594C2A83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46">
                <a:extLst>
                  <a:ext uri="{FF2B5EF4-FFF2-40B4-BE49-F238E27FC236}">
                    <a16:creationId xmlns:a16="http://schemas.microsoft.com/office/drawing/2014/main" id="{26CD4E50-6EA2-DB4B-AAE0-E171A235B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47">
                <a:extLst>
                  <a:ext uri="{FF2B5EF4-FFF2-40B4-BE49-F238E27FC236}">
                    <a16:creationId xmlns:a16="http://schemas.microsoft.com/office/drawing/2014/main" id="{1263E2A9-0426-2546-A39C-DAB29D72C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648">
                <a:extLst>
                  <a:ext uri="{FF2B5EF4-FFF2-40B4-BE49-F238E27FC236}">
                    <a16:creationId xmlns:a16="http://schemas.microsoft.com/office/drawing/2014/main" id="{73425C43-53E1-BE4A-B790-D75F131E1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649">
                <a:extLst>
                  <a:ext uri="{FF2B5EF4-FFF2-40B4-BE49-F238E27FC236}">
                    <a16:creationId xmlns:a16="http://schemas.microsoft.com/office/drawing/2014/main" id="{DFCF3514-8CF9-7445-B0F4-A068888ACF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650">
                <a:extLst>
                  <a:ext uri="{FF2B5EF4-FFF2-40B4-BE49-F238E27FC236}">
                    <a16:creationId xmlns:a16="http://schemas.microsoft.com/office/drawing/2014/main" id="{72E386A8-658F-FA46-93A9-68BD35F48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651">
                <a:extLst>
                  <a:ext uri="{FF2B5EF4-FFF2-40B4-BE49-F238E27FC236}">
                    <a16:creationId xmlns:a16="http://schemas.microsoft.com/office/drawing/2014/main" id="{9FA50E68-A0FC-5C40-A0A9-FA16A2FA9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652">
                <a:extLst>
                  <a:ext uri="{FF2B5EF4-FFF2-40B4-BE49-F238E27FC236}">
                    <a16:creationId xmlns:a16="http://schemas.microsoft.com/office/drawing/2014/main" id="{7ABBD8C0-585F-7E41-8538-13EDAD561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653">
                <a:extLst>
                  <a:ext uri="{FF2B5EF4-FFF2-40B4-BE49-F238E27FC236}">
                    <a16:creationId xmlns:a16="http://schemas.microsoft.com/office/drawing/2014/main" id="{EDDDECC1-48D7-1D4F-8AB4-08DE413CB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654">
                <a:extLst>
                  <a:ext uri="{FF2B5EF4-FFF2-40B4-BE49-F238E27FC236}">
                    <a16:creationId xmlns:a16="http://schemas.microsoft.com/office/drawing/2014/main" id="{6CDA6793-85E0-294E-B562-15DDDC8D57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655">
                <a:extLst>
                  <a:ext uri="{FF2B5EF4-FFF2-40B4-BE49-F238E27FC236}">
                    <a16:creationId xmlns:a16="http://schemas.microsoft.com/office/drawing/2014/main" id="{3531D37B-585A-0D40-8B45-A69E943982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656">
                <a:extLst>
                  <a:ext uri="{FF2B5EF4-FFF2-40B4-BE49-F238E27FC236}">
                    <a16:creationId xmlns:a16="http://schemas.microsoft.com/office/drawing/2014/main" id="{9A7CA6A1-0747-E047-9862-D9928C9EF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657">
                <a:extLst>
                  <a:ext uri="{FF2B5EF4-FFF2-40B4-BE49-F238E27FC236}">
                    <a16:creationId xmlns:a16="http://schemas.microsoft.com/office/drawing/2014/main" id="{87F3F5DA-40A8-E442-9B84-7C8ED99C96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658">
                <a:extLst>
                  <a:ext uri="{FF2B5EF4-FFF2-40B4-BE49-F238E27FC236}">
                    <a16:creationId xmlns:a16="http://schemas.microsoft.com/office/drawing/2014/main" id="{CD1F7DBB-4E70-3F44-818F-8FD3ABC7AE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659">
                <a:extLst>
                  <a:ext uri="{FF2B5EF4-FFF2-40B4-BE49-F238E27FC236}">
                    <a16:creationId xmlns:a16="http://schemas.microsoft.com/office/drawing/2014/main" id="{7084C959-608B-AA4B-B72B-D77BFF9222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660">
                <a:extLst>
                  <a:ext uri="{FF2B5EF4-FFF2-40B4-BE49-F238E27FC236}">
                    <a16:creationId xmlns:a16="http://schemas.microsoft.com/office/drawing/2014/main" id="{C46922C5-D6F5-6342-8418-36BEC9AC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661">
                <a:extLst>
                  <a:ext uri="{FF2B5EF4-FFF2-40B4-BE49-F238E27FC236}">
                    <a16:creationId xmlns:a16="http://schemas.microsoft.com/office/drawing/2014/main" id="{B248E753-3288-AB41-9A74-E57127C62D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662">
                <a:extLst>
                  <a:ext uri="{FF2B5EF4-FFF2-40B4-BE49-F238E27FC236}">
                    <a16:creationId xmlns:a16="http://schemas.microsoft.com/office/drawing/2014/main" id="{19C68138-23CE-C542-91DA-A08E63DB18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663">
                <a:extLst>
                  <a:ext uri="{FF2B5EF4-FFF2-40B4-BE49-F238E27FC236}">
                    <a16:creationId xmlns:a16="http://schemas.microsoft.com/office/drawing/2014/main" id="{E90C8912-AAAA-9C4B-912B-DECC796CA8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664">
                <a:extLst>
                  <a:ext uri="{FF2B5EF4-FFF2-40B4-BE49-F238E27FC236}">
                    <a16:creationId xmlns:a16="http://schemas.microsoft.com/office/drawing/2014/main" id="{A1C97F6F-CCA9-B245-8F46-BD186419B1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665">
                <a:extLst>
                  <a:ext uri="{FF2B5EF4-FFF2-40B4-BE49-F238E27FC236}">
                    <a16:creationId xmlns:a16="http://schemas.microsoft.com/office/drawing/2014/main" id="{483315B1-1A87-4B4B-91CD-A5A4C8F023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666">
                <a:extLst>
                  <a:ext uri="{FF2B5EF4-FFF2-40B4-BE49-F238E27FC236}">
                    <a16:creationId xmlns:a16="http://schemas.microsoft.com/office/drawing/2014/main" id="{81742A70-8A16-F64C-A1B1-C7E7C7E4E1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667">
                <a:extLst>
                  <a:ext uri="{FF2B5EF4-FFF2-40B4-BE49-F238E27FC236}">
                    <a16:creationId xmlns:a16="http://schemas.microsoft.com/office/drawing/2014/main" id="{7000DF94-C74B-DF4D-B62B-9969244593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668">
                <a:extLst>
                  <a:ext uri="{FF2B5EF4-FFF2-40B4-BE49-F238E27FC236}">
                    <a16:creationId xmlns:a16="http://schemas.microsoft.com/office/drawing/2014/main" id="{084175C0-646F-4A43-BAF1-ED75A6D171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669">
                <a:extLst>
                  <a:ext uri="{FF2B5EF4-FFF2-40B4-BE49-F238E27FC236}">
                    <a16:creationId xmlns:a16="http://schemas.microsoft.com/office/drawing/2014/main" id="{A6C8D960-6480-464D-AC13-C69188A10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670">
                <a:extLst>
                  <a:ext uri="{FF2B5EF4-FFF2-40B4-BE49-F238E27FC236}">
                    <a16:creationId xmlns:a16="http://schemas.microsoft.com/office/drawing/2014/main" id="{47F36ABE-9680-C046-8691-E9C97CCE6F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671">
                <a:extLst>
                  <a:ext uri="{FF2B5EF4-FFF2-40B4-BE49-F238E27FC236}">
                    <a16:creationId xmlns:a16="http://schemas.microsoft.com/office/drawing/2014/main" id="{98CF6EC3-35A2-4746-A1E9-7ADEDE6A6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672">
                <a:extLst>
                  <a:ext uri="{FF2B5EF4-FFF2-40B4-BE49-F238E27FC236}">
                    <a16:creationId xmlns:a16="http://schemas.microsoft.com/office/drawing/2014/main" id="{91D7DEF7-CFD3-C04C-BA37-9646BC5235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673">
                <a:extLst>
                  <a:ext uri="{FF2B5EF4-FFF2-40B4-BE49-F238E27FC236}">
                    <a16:creationId xmlns:a16="http://schemas.microsoft.com/office/drawing/2014/main" id="{F0F8079D-DDBD-1845-9163-D8EA8FDB96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674">
                <a:extLst>
                  <a:ext uri="{FF2B5EF4-FFF2-40B4-BE49-F238E27FC236}">
                    <a16:creationId xmlns:a16="http://schemas.microsoft.com/office/drawing/2014/main" id="{4A2C6538-5384-9345-A773-3E326EAA0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675">
                <a:extLst>
                  <a:ext uri="{FF2B5EF4-FFF2-40B4-BE49-F238E27FC236}">
                    <a16:creationId xmlns:a16="http://schemas.microsoft.com/office/drawing/2014/main" id="{606BAC9F-D974-2446-9DA3-27EF546C9A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676">
                <a:extLst>
                  <a:ext uri="{FF2B5EF4-FFF2-40B4-BE49-F238E27FC236}">
                    <a16:creationId xmlns:a16="http://schemas.microsoft.com/office/drawing/2014/main" id="{2A3D9324-518A-1343-83E5-137F047DD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677">
                <a:extLst>
                  <a:ext uri="{FF2B5EF4-FFF2-40B4-BE49-F238E27FC236}">
                    <a16:creationId xmlns:a16="http://schemas.microsoft.com/office/drawing/2014/main" id="{02D4D6D7-AD1A-DD46-BFB1-99C1EBEC9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678">
                <a:extLst>
                  <a:ext uri="{FF2B5EF4-FFF2-40B4-BE49-F238E27FC236}">
                    <a16:creationId xmlns:a16="http://schemas.microsoft.com/office/drawing/2014/main" id="{D2CE0701-AD1C-0F43-8001-C1B84FCEA9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679">
                <a:extLst>
                  <a:ext uri="{FF2B5EF4-FFF2-40B4-BE49-F238E27FC236}">
                    <a16:creationId xmlns:a16="http://schemas.microsoft.com/office/drawing/2014/main" id="{D2F6CF65-B344-6648-9610-5458EBF12B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680">
                <a:extLst>
                  <a:ext uri="{FF2B5EF4-FFF2-40B4-BE49-F238E27FC236}">
                    <a16:creationId xmlns:a16="http://schemas.microsoft.com/office/drawing/2014/main" id="{AFF6E6D4-3343-8643-ADC9-3BBBDBE040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681">
                <a:extLst>
                  <a:ext uri="{FF2B5EF4-FFF2-40B4-BE49-F238E27FC236}">
                    <a16:creationId xmlns:a16="http://schemas.microsoft.com/office/drawing/2014/main" id="{BDE7FBBF-C579-4E46-90C6-6F4467C2B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682">
                <a:extLst>
                  <a:ext uri="{FF2B5EF4-FFF2-40B4-BE49-F238E27FC236}">
                    <a16:creationId xmlns:a16="http://schemas.microsoft.com/office/drawing/2014/main" id="{BAF4CB00-0301-A240-9A41-8F00F4573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683">
                <a:extLst>
                  <a:ext uri="{FF2B5EF4-FFF2-40B4-BE49-F238E27FC236}">
                    <a16:creationId xmlns:a16="http://schemas.microsoft.com/office/drawing/2014/main" id="{14B2F6CC-044D-1E4F-81AB-38DA01BAF6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684">
                <a:extLst>
                  <a:ext uri="{FF2B5EF4-FFF2-40B4-BE49-F238E27FC236}">
                    <a16:creationId xmlns:a16="http://schemas.microsoft.com/office/drawing/2014/main" id="{8A2760F3-C292-2547-ACAE-5B0954C31A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685">
                <a:extLst>
                  <a:ext uri="{FF2B5EF4-FFF2-40B4-BE49-F238E27FC236}">
                    <a16:creationId xmlns:a16="http://schemas.microsoft.com/office/drawing/2014/main" id="{99AE0BE1-A57D-EC43-BB10-2E7DA15821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686">
                <a:extLst>
                  <a:ext uri="{FF2B5EF4-FFF2-40B4-BE49-F238E27FC236}">
                    <a16:creationId xmlns:a16="http://schemas.microsoft.com/office/drawing/2014/main" id="{E3EE3DB7-0612-754A-8E0D-CFF36C01D1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687">
                <a:extLst>
                  <a:ext uri="{FF2B5EF4-FFF2-40B4-BE49-F238E27FC236}">
                    <a16:creationId xmlns:a16="http://schemas.microsoft.com/office/drawing/2014/main" id="{D0DBAB7F-9434-DE42-AEC2-B39A23C8F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688">
                <a:extLst>
                  <a:ext uri="{FF2B5EF4-FFF2-40B4-BE49-F238E27FC236}">
                    <a16:creationId xmlns:a16="http://schemas.microsoft.com/office/drawing/2014/main" id="{C9F3589C-B183-A247-9C3C-6BFAB3D35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689">
                <a:extLst>
                  <a:ext uri="{FF2B5EF4-FFF2-40B4-BE49-F238E27FC236}">
                    <a16:creationId xmlns:a16="http://schemas.microsoft.com/office/drawing/2014/main" id="{78F8A849-82FF-B741-A036-60B681065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690">
                <a:extLst>
                  <a:ext uri="{FF2B5EF4-FFF2-40B4-BE49-F238E27FC236}">
                    <a16:creationId xmlns:a16="http://schemas.microsoft.com/office/drawing/2014/main" id="{786EAA42-E7FB-8243-A0DA-BA72564B6A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691">
                <a:extLst>
                  <a:ext uri="{FF2B5EF4-FFF2-40B4-BE49-F238E27FC236}">
                    <a16:creationId xmlns:a16="http://schemas.microsoft.com/office/drawing/2014/main" id="{1AFD22D5-476F-424E-9B23-9DBB64680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692">
                <a:extLst>
                  <a:ext uri="{FF2B5EF4-FFF2-40B4-BE49-F238E27FC236}">
                    <a16:creationId xmlns:a16="http://schemas.microsoft.com/office/drawing/2014/main" id="{87704122-5F91-5B40-886F-9B162120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693">
                <a:extLst>
                  <a:ext uri="{FF2B5EF4-FFF2-40B4-BE49-F238E27FC236}">
                    <a16:creationId xmlns:a16="http://schemas.microsoft.com/office/drawing/2014/main" id="{A2771CAE-45A7-C345-8F40-3112B8B7DD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1" name="Freeform 694">
                <a:extLst>
                  <a:ext uri="{FF2B5EF4-FFF2-40B4-BE49-F238E27FC236}">
                    <a16:creationId xmlns:a16="http://schemas.microsoft.com/office/drawing/2014/main" id="{1DAC16B8-2DCE-D145-8627-D7E3BFD8A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2" name="Freeform 695">
                <a:extLst>
                  <a:ext uri="{FF2B5EF4-FFF2-40B4-BE49-F238E27FC236}">
                    <a16:creationId xmlns:a16="http://schemas.microsoft.com/office/drawing/2014/main" id="{54305412-2DF2-B445-B80E-66E4E87EA3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3" name="Freeform 696">
                <a:extLst>
                  <a:ext uri="{FF2B5EF4-FFF2-40B4-BE49-F238E27FC236}">
                    <a16:creationId xmlns:a16="http://schemas.microsoft.com/office/drawing/2014/main" id="{65C3A72D-1FE0-144E-AF1E-D931BC5F8D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697">
                <a:extLst>
                  <a:ext uri="{FF2B5EF4-FFF2-40B4-BE49-F238E27FC236}">
                    <a16:creationId xmlns:a16="http://schemas.microsoft.com/office/drawing/2014/main" id="{C16628CA-C738-E440-BF55-8CCD3B4693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698">
                <a:extLst>
                  <a:ext uri="{FF2B5EF4-FFF2-40B4-BE49-F238E27FC236}">
                    <a16:creationId xmlns:a16="http://schemas.microsoft.com/office/drawing/2014/main" id="{8DDB6F83-0797-7B47-8120-67C68F9EEE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699">
                <a:extLst>
                  <a:ext uri="{FF2B5EF4-FFF2-40B4-BE49-F238E27FC236}">
                    <a16:creationId xmlns:a16="http://schemas.microsoft.com/office/drawing/2014/main" id="{07C78170-BBFA-8549-8D55-0FFCAA6434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700">
                <a:extLst>
                  <a:ext uri="{FF2B5EF4-FFF2-40B4-BE49-F238E27FC236}">
                    <a16:creationId xmlns:a16="http://schemas.microsoft.com/office/drawing/2014/main" id="{5D4909DB-9D90-7D4A-AC72-66A6E602FA3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701">
                <a:extLst>
                  <a:ext uri="{FF2B5EF4-FFF2-40B4-BE49-F238E27FC236}">
                    <a16:creationId xmlns:a16="http://schemas.microsoft.com/office/drawing/2014/main" id="{F077BB94-DE31-4E46-9532-0FB0DF9555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702">
                <a:extLst>
                  <a:ext uri="{FF2B5EF4-FFF2-40B4-BE49-F238E27FC236}">
                    <a16:creationId xmlns:a16="http://schemas.microsoft.com/office/drawing/2014/main" id="{027C9F3B-4F0F-0947-BB7E-4596957BE1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7" name="Freeform 703">
                <a:extLst>
                  <a:ext uri="{FF2B5EF4-FFF2-40B4-BE49-F238E27FC236}">
                    <a16:creationId xmlns:a16="http://schemas.microsoft.com/office/drawing/2014/main" id="{EFDA33B7-33DD-534C-B89B-D1DFA0C942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8" name="Freeform 704">
                <a:extLst>
                  <a:ext uri="{FF2B5EF4-FFF2-40B4-BE49-F238E27FC236}">
                    <a16:creationId xmlns:a16="http://schemas.microsoft.com/office/drawing/2014/main" id="{B9612F7E-B564-4842-8FEA-2AC373AB56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9" name="Freeform 705">
                <a:extLst>
                  <a:ext uri="{FF2B5EF4-FFF2-40B4-BE49-F238E27FC236}">
                    <a16:creationId xmlns:a16="http://schemas.microsoft.com/office/drawing/2014/main" id="{D2FD745C-813C-4342-B9CA-53FFDD2D86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0" name="Freeform 706">
                <a:extLst>
                  <a:ext uri="{FF2B5EF4-FFF2-40B4-BE49-F238E27FC236}">
                    <a16:creationId xmlns:a16="http://schemas.microsoft.com/office/drawing/2014/main" id="{3B743E3A-13B4-C945-AB93-9429B5A2E5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1" name="Freeform 709">
                <a:extLst>
                  <a:ext uri="{FF2B5EF4-FFF2-40B4-BE49-F238E27FC236}">
                    <a16:creationId xmlns:a16="http://schemas.microsoft.com/office/drawing/2014/main" id="{3CB4C779-8D93-F543-AB1D-309A4A8DB5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2" name="Freeform 710">
                <a:extLst>
                  <a:ext uri="{FF2B5EF4-FFF2-40B4-BE49-F238E27FC236}">
                    <a16:creationId xmlns:a16="http://schemas.microsoft.com/office/drawing/2014/main" id="{4E87EB2A-6C69-6F41-8606-CE1F19D64C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3" name="Freeform 711">
                <a:extLst>
                  <a:ext uri="{FF2B5EF4-FFF2-40B4-BE49-F238E27FC236}">
                    <a16:creationId xmlns:a16="http://schemas.microsoft.com/office/drawing/2014/main" id="{606501D4-4E75-C940-B3AA-5AF2698AA1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5" name="Freeform 712">
                <a:extLst>
                  <a:ext uri="{FF2B5EF4-FFF2-40B4-BE49-F238E27FC236}">
                    <a16:creationId xmlns:a16="http://schemas.microsoft.com/office/drawing/2014/main" id="{38AACBAD-3F81-FE46-94AC-2048877311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6" name="Freeform 713">
                <a:extLst>
                  <a:ext uri="{FF2B5EF4-FFF2-40B4-BE49-F238E27FC236}">
                    <a16:creationId xmlns:a16="http://schemas.microsoft.com/office/drawing/2014/main" id="{216363C4-EB64-A747-95DD-71A99C591D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7" name="Freeform 714">
                <a:extLst>
                  <a:ext uri="{FF2B5EF4-FFF2-40B4-BE49-F238E27FC236}">
                    <a16:creationId xmlns:a16="http://schemas.microsoft.com/office/drawing/2014/main" id="{10090F12-26FD-764F-B323-CDA5AAAEC9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8" name="Freeform 715">
                <a:extLst>
                  <a:ext uri="{FF2B5EF4-FFF2-40B4-BE49-F238E27FC236}">
                    <a16:creationId xmlns:a16="http://schemas.microsoft.com/office/drawing/2014/main" id="{DA5622E8-0C5C-3348-9ACB-9E508F8B2A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9" name="Freeform 716">
                <a:extLst>
                  <a:ext uri="{FF2B5EF4-FFF2-40B4-BE49-F238E27FC236}">
                    <a16:creationId xmlns:a16="http://schemas.microsoft.com/office/drawing/2014/main" id="{FE9980AC-A051-414F-B964-90A0619BFE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0" name="Freeform 717">
                <a:extLst>
                  <a:ext uri="{FF2B5EF4-FFF2-40B4-BE49-F238E27FC236}">
                    <a16:creationId xmlns:a16="http://schemas.microsoft.com/office/drawing/2014/main" id="{E91E3E89-6A0B-4D4A-9236-9E8191087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1" name="Freeform 718">
                <a:extLst>
                  <a:ext uri="{FF2B5EF4-FFF2-40B4-BE49-F238E27FC236}">
                    <a16:creationId xmlns:a16="http://schemas.microsoft.com/office/drawing/2014/main" id="{967E39EC-2DA9-D648-9A0D-CAC7B0E671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2" name="Freeform 719">
                <a:extLst>
                  <a:ext uri="{FF2B5EF4-FFF2-40B4-BE49-F238E27FC236}">
                    <a16:creationId xmlns:a16="http://schemas.microsoft.com/office/drawing/2014/main" id="{2F9B2AFA-E23B-4945-A271-49848532F1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3" name="Freeform 720">
                <a:extLst>
                  <a:ext uri="{FF2B5EF4-FFF2-40B4-BE49-F238E27FC236}">
                    <a16:creationId xmlns:a16="http://schemas.microsoft.com/office/drawing/2014/main" id="{CB4C79A1-D527-4640-A08F-DAC4971062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4" name="Freeform 721">
                <a:extLst>
                  <a:ext uri="{FF2B5EF4-FFF2-40B4-BE49-F238E27FC236}">
                    <a16:creationId xmlns:a16="http://schemas.microsoft.com/office/drawing/2014/main" id="{3A988741-2333-1D4C-BA85-D2B6B7138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5" name="Freeform 722">
                <a:extLst>
                  <a:ext uri="{FF2B5EF4-FFF2-40B4-BE49-F238E27FC236}">
                    <a16:creationId xmlns:a16="http://schemas.microsoft.com/office/drawing/2014/main" id="{C87F08EB-D6A8-0E4C-82BC-55E388ED9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6" name="Freeform 723">
                <a:extLst>
                  <a:ext uri="{FF2B5EF4-FFF2-40B4-BE49-F238E27FC236}">
                    <a16:creationId xmlns:a16="http://schemas.microsoft.com/office/drawing/2014/main" id="{11F17DE1-FB7B-BE40-8510-3CCF1E10E4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7" name="Freeform 724">
                <a:extLst>
                  <a:ext uri="{FF2B5EF4-FFF2-40B4-BE49-F238E27FC236}">
                    <a16:creationId xmlns:a16="http://schemas.microsoft.com/office/drawing/2014/main" id="{5E54DE84-7AB4-7F45-8CDA-0CBE05DCE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8" name="Freeform 725">
                <a:extLst>
                  <a:ext uri="{FF2B5EF4-FFF2-40B4-BE49-F238E27FC236}">
                    <a16:creationId xmlns:a16="http://schemas.microsoft.com/office/drawing/2014/main" id="{25F52CDF-BC19-DE4D-9C9C-A5C609946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89" name="Freeform 726">
                <a:extLst>
                  <a:ext uri="{FF2B5EF4-FFF2-40B4-BE49-F238E27FC236}">
                    <a16:creationId xmlns:a16="http://schemas.microsoft.com/office/drawing/2014/main" id="{0403B096-E3BB-704E-AF5A-3429E1D6F8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0" name="Freeform 727">
                <a:extLst>
                  <a:ext uri="{FF2B5EF4-FFF2-40B4-BE49-F238E27FC236}">
                    <a16:creationId xmlns:a16="http://schemas.microsoft.com/office/drawing/2014/main" id="{CB55AFC0-087A-7042-9ED4-00AEEFFE9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91" name="Freeform 728">
                <a:extLst>
                  <a:ext uri="{FF2B5EF4-FFF2-40B4-BE49-F238E27FC236}">
                    <a16:creationId xmlns:a16="http://schemas.microsoft.com/office/drawing/2014/main" id="{02B924F7-D7D2-0646-8221-F7451B2F73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0887358B-9844-EA4F-A6DB-230812366F71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629" name="Freeform 486">
                <a:extLst>
                  <a:ext uri="{FF2B5EF4-FFF2-40B4-BE49-F238E27FC236}">
                    <a16:creationId xmlns:a16="http://schemas.microsoft.com/office/drawing/2014/main" id="{E7622655-ACA0-4A4E-B331-1993978ACD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30" name="Group 629">
                <a:extLst>
                  <a:ext uri="{FF2B5EF4-FFF2-40B4-BE49-F238E27FC236}">
                    <a16:creationId xmlns:a16="http://schemas.microsoft.com/office/drawing/2014/main" id="{B71BDD64-E24D-4C45-B769-C12AE08DDB8C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631" name="Freeform 729">
                  <a:extLst>
                    <a:ext uri="{FF2B5EF4-FFF2-40B4-BE49-F238E27FC236}">
                      <a16:creationId xmlns:a16="http://schemas.microsoft.com/office/drawing/2014/main" id="{DEFEEFC4-36E7-3644-B303-D2C90DBEDE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30">
                  <a:extLst>
                    <a:ext uri="{FF2B5EF4-FFF2-40B4-BE49-F238E27FC236}">
                      <a16:creationId xmlns:a16="http://schemas.microsoft.com/office/drawing/2014/main" id="{AF9B6452-73DF-954F-9950-3359D3AFCB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31">
                  <a:extLst>
                    <a:ext uri="{FF2B5EF4-FFF2-40B4-BE49-F238E27FC236}">
                      <a16:creationId xmlns:a16="http://schemas.microsoft.com/office/drawing/2014/main" id="{722291E8-8660-954A-BCEF-D48B524C17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32">
                  <a:extLst>
                    <a:ext uri="{FF2B5EF4-FFF2-40B4-BE49-F238E27FC236}">
                      <a16:creationId xmlns:a16="http://schemas.microsoft.com/office/drawing/2014/main" id="{DF0ACD0E-9415-6342-BD21-A6BA9DE2E3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33">
                  <a:extLst>
                    <a:ext uri="{FF2B5EF4-FFF2-40B4-BE49-F238E27FC236}">
                      <a16:creationId xmlns:a16="http://schemas.microsoft.com/office/drawing/2014/main" id="{0F5CF174-D7FC-A04B-BA4A-3047522BC2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34">
                  <a:extLst>
                    <a:ext uri="{FF2B5EF4-FFF2-40B4-BE49-F238E27FC236}">
                      <a16:creationId xmlns:a16="http://schemas.microsoft.com/office/drawing/2014/main" id="{BD23915B-72D3-B040-A9EF-FE9E674826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35">
                  <a:extLst>
                    <a:ext uri="{FF2B5EF4-FFF2-40B4-BE49-F238E27FC236}">
                      <a16:creationId xmlns:a16="http://schemas.microsoft.com/office/drawing/2014/main" id="{7E5ED89B-28A4-4E44-97E6-1298D36235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36">
                  <a:extLst>
                    <a:ext uri="{FF2B5EF4-FFF2-40B4-BE49-F238E27FC236}">
                      <a16:creationId xmlns:a16="http://schemas.microsoft.com/office/drawing/2014/main" id="{C23115F8-E6F3-B548-B1B0-FA90A62CA0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37">
                  <a:extLst>
                    <a:ext uri="{FF2B5EF4-FFF2-40B4-BE49-F238E27FC236}">
                      <a16:creationId xmlns:a16="http://schemas.microsoft.com/office/drawing/2014/main" id="{14D8335E-29B7-9A4E-8E0D-4188CE7152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38">
                  <a:extLst>
                    <a:ext uri="{FF2B5EF4-FFF2-40B4-BE49-F238E27FC236}">
                      <a16:creationId xmlns:a16="http://schemas.microsoft.com/office/drawing/2014/main" id="{7CD7BE73-98A6-BE4A-B2B8-16AB5E420B7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39">
                  <a:extLst>
                    <a:ext uri="{FF2B5EF4-FFF2-40B4-BE49-F238E27FC236}">
                      <a16:creationId xmlns:a16="http://schemas.microsoft.com/office/drawing/2014/main" id="{269C3F07-5978-B246-B70E-44F82B5C08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40">
                  <a:extLst>
                    <a:ext uri="{FF2B5EF4-FFF2-40B4-BE49-F238E27FC236}">
                      <a16:creationId xmlns:a16="http://schemas.microsoft.com/office/drawing/2014/main" id="{46F52178-57B0-8446-8730-842E6B709A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41">
                  <a:extLst>
                    <a:ext uri="{FF2B5EF4-FFF2-40B4-BE49-F238E27FC236}">
                      <a16:creationId xmlns:a16="http://schemas.microsoft.com/office/drawing/2014/main" id="{6031F4F1-859C-944E-BAAB-E8BA0E874C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42">
                  <a:extLst>
                    <a:ext uri="{FF2B5EF4-FFF2-40B4-BE49-F238E27FC236}">
                      <a16:creationId xmlns:a16="http://schemas.microsoft.com/office/drawing/2014/main" id="{A244BB87-D733-164B-B97C-A1E78593DA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43">
                  <a:extLst>
                    <a:ext uri="{FF2B5EF4-FFF2-40B4-BE49-F238E27FC236}">
                      <a16:creationId xmlns:a16="http://schemas.microsoft.com/office/drawing/2014/main" id="{1EA5C696-5A0F-D444-9338-1905395AC9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44">
                  <a:extLst>
                    <a:ext uri="{FF2B5EF4-FFF2-40B4-BE49-F238E27FC236}">
                      <a16:creationId xmlns:a16="http://schemas.microsoft.com/office/drawing/2014/main" id="{EF5442C6-ECC2-FE4B-8BA6-3AE82D7EC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45">
                  <a:extLst>
                    <a:ext uri="{FF2B5EF4-FFF2-40B4-BE49-F238E27FC236}">
                      <a16:creationId xmlns:a16="http://schemas.microsoft.com/office/drawing/2014/main" id="{5DC58676-3188-8F44-AD3A-CFE6F9E079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46">
                  <a:extLst>
                    <a:ext uri="{FF2B5EF4-FFF2-40B4-BE49-F238E27FC236}">
                      <a16:creationId xmlns:a16="http://schemas.microsoft.com/office/drawing/2014/main" id="{A44BBBB4-2794-7848-A510-8220E098FC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47">
                  <a:extLst>
                    <a:ext uri="{FF2B5EF4-FFF2-40B4-BE49-F238E27FC236}">
                      <a16:creationId xmlns:a16="http://schemas.microsoft.com/office/drawing/2014/main" id="{85461735-BACC-104A-A5BE-1FCB474632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48">
                  <a:extLst>
                    <a:ext uri="{FF2B5EF4-FFF2-40B4-BE49-F238E27FC236}">
                      <a16:creationId xmlns:a16="http://schemas.microsoft.com/office/drawing/2014/main" id="{F5AB5676-AF77-3946-A107-3786069C51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49">
                  <a:extLst>
                    <a:ext uri="{FF2B5EF4-FFF2-40B4-BE49-F238E27FC236}">
                      <a16:creationId xmlns:a16="http://schemas.microsoft.com/office/drawing/2014/main" id="{C663E11C-69F7-7D46-BF0E-3E2CEE84D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2" name="Freeform 750">
                  <a:extLst>
                    <a:ext uri="{FF2B5EF4-FFF2-40B4-BE49-F238E27FC236}">
                      <a16:creationId xmlns:a16="http://schemas.microsoft.com/office/drawing/2014/main" id="{4C0B6793-F0C5-B548-AB37-445B67A25B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3" name="Freeform 751">
                  <a:extLst>
                    <a:ext uri="{FF2B5EF4-FFF2-40B4-BE49-F238E27FC236}">
                      <a16:creationId xmlns:a16="http://schemas.microsoft.com/office/drawing/2014/main" id="{E95BB97A-238C-9542-879E-94F6CC913C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4" name="Freeform 752">
                  <a:extLst>
                    <a:ext uri="{FF2B5EF4-FFF2-40B4-BE49-F238E27FC236}">
                      <a16:creationId xmlns:a16="http://schemas.microsoft.com/office/drawing/2014/main" id="{C237F884-5792-8E40-91B2-570DD05042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753">
                  <a:extLst>
                    <a:ext uri="{FF2B5EF4-FFF2-40B4-BE49-F238E27FC236}">
                      <a16:creationId xmlns:a16="http://schemas.microsoft.com/office/drawing/2014/main" id="{2BAE26B9-A7ED-6E43-9357-CC6289FA59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754">
                  <a:extLst>
                    <a:ext uri="{FF2B5EF4-FFF2-40B4-BE49-F238E27FC236}">
                      <a16:creationId xmlns:a16="http://schemas.microsoft.com/office/drawing/2014/main" id="{1F8A8349-F4CA-8549-9CD8-0EA05C8F51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755">
                  <a:extLst>
                    <a:ext uri="{FF2B5EF4-FFF2-40B4-BE49-F238E27FC236}">
                      <a16:creationId xmlns:a16="http://schemas.microsoft.com/office/drawing/2014/main" id="{E9C18014-9A02-0C4F-A886-DB2B278037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756">
                  <a:extLst>
                    <a:ext uri="{FF2B5EF4-FFF2-40B4-BE49-F238E27FC236}">
                      <a16:creationId xmlns:a16="http://schemas.microsoft.com/office/drawing/2014/main" id="{385D11E9-1237-EC4A-ACF2-2F83A32850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757">
                  <a:extLst>
                    <a:ext uri="{FF2B5EF4-FFF2-40B4-BE49-F238E27FC236}">
                      <a16:creationId xmlns:a16="http://schemas.microsoft.com/office/drawing/2014/main" id="{D48420B1-459A-3348-B646-0554F3AF81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758">
                  <a:extLst>
                    <a:ext uri="{FF2B5EF4-FFF2-40B4-BE49-F238E27FC236}">
                      <a16:creationId xmlns:a16="http://schemas.microsoft.com/office/drawing/2014/main" id="{86454FAE-C81D-7347-AE83-0517CBAC20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759">
                  <a:extLst>
                    <a:ext uri="{FF2B5EF4-FFF2-40B4-BE49-F238E27FC236}">
                      <a16:creationId xmlns:a16="http://schemas.microsoft.com/office/drawing/2014/main" id="{C04C4293-9DC8-C843-AA52-E311600A6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760">
                  <a:extLst>
                    <a:ext uri="{FF2B5EF4-FFF2-40B4-BE49-F238E27FC236}">
                      <a16:creationId xmlns:a16="http://schemas.microsoft.com/office/drawing/2014/main" id="{1DB72F6A-B9B3-AD40-9EF2-18C2E2B9A7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761">
                  <a:extLst>
                    <a:ext uri="{FF2B5EF4-FFF2-40B4-BE49-F238E27FC236}">
                      <a16:creationId xmlns:a16="http://schemas.microsoft.com/office/drawing/2014/main" id="{CB9795BA-3F8B-524F-A0A4-57E64C0E82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762">
                  <a:extLst>
                    <a:ext uri="{FF2B5EF4-FFF2-40B4-BE49-F238E27FC236}">
                      <a16:creationId xmlns:a16="http://schemas.microsoft.com/office/drawing/2014/main" id="{FDC12B9E-F131-494A-B046-70F1EE8B51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763">
                  <a:extLst>
                    <a:ext uri="{FF2B5EF4-FFF2-40B4-BE49-F238E27FC236}">
                      <a16:creationId xmlns:a16="http://schemas.microsoft.com/office/drawing/2014/main" id="{7CD8EA6C-CBEB-C748-9FBD-789F072DA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764">
                  <a:extLst>
                    <a:ext uri="{FF2B5EF4-FFF2-40B4-BE49-F238E27FC236}">
                      <a16:creationId xmlns:a16="http://schemas.microsoft.com/office/drawing/2014/main" id="{39EC92BF-846A-EB4A-9B73-925860FB5E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765">
                  <a:extLst>
                    <a:ext uri="{FF2B5EF4-FFF2-40B4-BE49-F238E27FC236}">
                      <a16:creationId xmlns:a16="http://schemas.microsoft.com/office/drawing/2014/main" id="{4B0268F3-17EF-7D49-9C25-EA86E96D18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766">
                  <a:extLst>
                    <a:ext uri="{FF2B5EF4-FFF2-40B4-BE49-F238E27FC236}">
                      <a16:creationId xmlns:a16="http://schemas.microsoft.com/office/drawing/2014/main" id="{CAC04C62-FC81-EF46-BCD4-9EE4C7048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767">
                  <a:extLst>
                    <a:ext uri="{FF2B5EF4-FFF2-40B4-BE49-F238E27FC236}">
                      <a16:creationId xmlns:a16="http://schemas.microsoft.com/office/drawing/2014/main" id="{97DA3D2A-8038-7B49-9100-C22D4A2EF6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768">
                  <a:extLst>
                    <a:ext uri="{FF2B5EF4-FFF2-40B4-BE49-F238E27FC236}">
                      <a16:creationId xmlns:a16="http://schemas.microsoft.com/office/drawing/2014/main" id="{F6C03779-A77E-2646-97E6-FC485A7437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769">
                  <a:extLst>
                    <a:ext uri="{FF2B5EF4-FFF2-40B4-BE49-F238E27FC236}">
                      <a16:creationId xmlns:a16="http://schemas.microsoft.com/office/drawing/2014/main" id="{3F99B1BB-226C-8D47-8FD7-0E23C6D42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70">
                  <a:extLst>
                    <a:ext uri="{FF2B5EF4-FFF2-40B4-BE49-F238E27FC236}">
                      <a16:creationId xmlns:a16="http://schemas.microsoft.com/office/drawing/2014/main" id="{8BB2FC3E-5CF0-1E45-B87A-4E71C48F37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71">
                  <a:extLst>
                    <a:ext uri="{FF2B5EF4-FFF2-40B4-BE49-F238E27FC236}">
                      <a16:creationId xmlns:a16="http://schemas.microsoft.com/office/drawing/2014/main" id="{2B7A3B5E-B38A-D946-A21C-2DA707C25E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4" name="Freeform 772">
                  <a:extLst>
                    <a:ext uri="{FF2B5EF4-FFF2-40B4-BE49-F238E27FC236}">
                      <a16:creationId xmlns:a16="http://schemas.microsoft.com/office/drawing/2014/main" id="{EFF3D30D-23D0-0046-A3C1-8461E59869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5" name="Freeform 773">
                  <a:extLst>
                    <a:ext uri="{FF2B5EF4-FFF2-40B4-BE49-F238E27FC236}">
                      <a16:creationId xmlns:a16="http://schemas.microsoft.com/office/drawing/2014/main" id="{80D19042-7C2E-FC47-A5E3-7C5D8FE1F7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6" name="Freeform 774">
                  <a:extLst>
                    <a:ext uri="{FF2B5EF4-FFF2-40B4-BE49-F238E27FC236}">
                      <a16:creationId xmlns:a16="http://schemas.microsoft.com/office/drawing/2014/main" id="{CE956092-DA2B-6041-ABD0-3539D29E6D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7" name="Freeform 775">
                  <a:extLst>
                    <a:ext uri="{FF2B5EF4-FFF2-40B4-BE49-F238E27FC236}">
                      <a16:creationId xmlns:a16="http://schemas.microsoft.com/office/drawing/2014/main" id="{F61913CC-8A2B-9D49-9B09-778264E30A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78" name="Group 477">
              <a:extLst>
                <a:ext uri="{FF2B5EF4-FFF2-40B4-BE49-F238E27FC236}">
                  <a16:creationId xmlns:a16="http://schemas.microsoft.com/office/drawing/2014/main" id="{5423E289-82F4-2C47-BB5B-8CBCFB5D83EB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79" name="Freeform 776">
                <a:extLst>
                  <a:ext uri="{FF2B5EF4-FFF2-40B4-BE49-F238E27FC236}">
                    <a16:creationId xmlns:a16="http://schemas.microsoft.com/office/drawing/2014/main" id="{685C9386-0D81-8B4C-97AB-49507EB76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80" name="Group 479">
                <a:extLst>
                  <a:ext uri="{FF2B5EF4-FFF2-40B4-BE49-F238E27FC236}">
                    <a16:creationId xmlns:a16="http://schemas.microsoft.com/office/drawing/2014/main" id="{C5B5CD0B-22DA-4B4A-9657-E269AA4B7DFF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81" name="Freeform 781">
                  <a:extLst>
                    <a:ext uri="{FF2B5EF4-FFF2-40B4-BE49-F238E27FC236}">
                      <a16:creationId xmlns:a16="http://schemas.microsoft.com/office/drawing/2014/main" id="{FFD7135D-3766-B647-AEE8-DBE7E9F03E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405">
                  <a:extLst>
                    <a:ext uri="{FF2B5EF4-FFF2-40B4-BE49-F238E27FC236}">
                      <a16:creationId xmlns:a16="http://schemas.microsoft.com/office/drawing/2014/main" id="{5987DF9D-0DCC-264C-8F49-AE1AF4D6C6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12">
                  <a:extLst>
                    <a:ext uri="{FF2B5EF4-FFF2-40B4-BE49-F238E27FC236}">
                      <a16:creationId xmlns:a16="http://schemas.microsoft.com/office/drawing/2014/main" id="{39688B5E-5BCE-FB48-B547-F482B72334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13">
                  <a:extLst>
                    <a:ext uri="{FF2B5EF4-FFF2-40B4-BE49-F238E27FC236}">
                      <a16:creationId xmlns:a16="http://schemas.microsoft.com/office/drawing/2014/main" id="{50FE00AE-98D2-1A4E-A4A1-BCE6E19A31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14">
                  <a:extLst>
                    <a:ext uri="{FF2B5EF4-FFF2-40B4-BE49-F238E27FC236}">
                      <a16:creationId xmlns:a16="http://schemas.microsoft.com/office/drawing/2014/main" id="{B644486F-C32C-7142-A39D-508122FE61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15">
                  <a:extLst>
                    <a:ext uri="{FF2B5EF4-FFF2-40B4-BE49-F238E27FC236}">
                      <a16:creationId xmlns:a16="http://schemas.microsoft.com/office/drawing/2014/main" id="{FC24C92F-2E30-6545-A069-2133609477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16">
                  <a:extLst>
                    <a:ext uri="{FF2B5EF4-FFF2-40B4-BE49-F238E27FC236}">
                      <a16:creationId xmlns:a16="http://schemas.microsoft.com/office/drawing/2014/main" id="{1EC1A60B-CFCF-724A-8D4B-18758753B9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17">
                  <a:extLst>
                    <a:ext uri="{FF2B5EF4-FFF2-40B4-BE49-F238E27FC236}">
                      <a16:creationId xmlns:a16="http://schemas.microsoft.com/office/drawing/2014/main" id="{18814EF4-80BD-924D-A0A0-C2FEEE9346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18">
                  <a:extLst>
                    <a:ext uri="{FF2B5EF4-FFF2-40B4-BE49-F238E27FC236}">
                      <a16:creationId xmlns:a16="http://schemas.microsoft.com/office/drawing/2014/main" id="{2BF79EEE-3EC3-C24C-941B-FA63928231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19">
                  <a:extLst>
                    <a:ext uri="{FF2B5EF4-FFF2-40B4-BE49-F238E27FC236}">
                      <a16:creationId xmlns:a16="http://schemas.microsoft.com/office/drawing/2014/main" id="{D0056A0A-B17E-E245-9807-B811350506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20">
                  <a:extLst>
                    <a:ext uri="{FF2B5EF4-FFF2-40B4-BE49-F238E27FC236}">
                      <a16:creationId xmlns:a16="http://schemas.microsoft.com/office/drawing/2014/main" id="{4242F4DC-200C-6740-B13E-BDFF130BD1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21">
                  <a:extLst>
                    <a:ext uri="{FF2B5EF4-FFF2-40B4-BE49-F238E27FC236}">
                      <a16:creationId xmlns:a16="http://schemas.microsoft.com/office/drawing/2014/main" id="{61550CAF-34CF-6D43-9A13-A86636BBBF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22">
                  <a:extLst>
                    <a:ext uri="{FF2B5EF4-FFF2-40B4-BE49-F238E27FC236}">
                      <a16:creationId xmlns:a16="http://schemas.microsoft.com/office/drawing/2014/main" id="{98E356A0-E0A9-7741-A87A-67A547463F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23">
                  <a:extLst>
                    <a:ext uri="{FF2B5EF4-FFF2-40B4-BE49-F238E27FC236}">
                      <a16:creationId xmlns:a16="http://schemas.microsoft.com/office/drawing/2014/main" id="{3BF38563-72F0-4A42-B1F3-4C4BCB35B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24">
                  <a:extLst>
                    <a:ext uri="{FF2B5EF4-FFF2-40B4-BE49-F238E27FC236}">
                      <a16:creationId xmlns:a16="http://schemas.microsoft.com/office/drawing/2014/main" id="{82F79D4A-1751-F948-934A-4C86B0468A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25">
                  <a:extLst>
                    <a:ext uri="{FF2B5EF4-FFF2-40B4-BE49-F238E27FC236}">
                      <a16:creationId xmlns:a16="http://schemas.microsoft.com/office/drawing/2014/main" id="{EAF624BF-1D52-F94C-B54F-2A9747BD17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26">
                  <a:extLst>
                    <a:ext uri="{FF2B5EF4-FFF2-40B4-BE49-F238E27FC236}">
                      <a16:creationId xmlns:a16="http://schemas.microsoft.com/office/drawing/2014/main" id="{F9D7BFFD-F67A-3F46-9F0C-61925AAE55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27">
                  <a:extLst>
                    <a:ext uri="{FF2B5EF4-FFF2-40B4-BE49-F238E27FC236}">
                      <a16:creationId xmlns:a16="http://schemas.microsoft.com/office/drawing/2014/main" id="{CC215374-331C-0345-AC53-EF1980537B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28">
                  <a:extLst>
                    <a:ext uri="{FF2B5EF4-FFF2-40B4-BE49-F238E27FC236}">
                      <a16:creationId xmlns:a16="http://schemas.microsoft.com/office/drawing/2014/main" id="{0DA3E5DB-41AD-AA47-B3EB-B531B863FD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29">
                  <a:extLst>
                    <a:ext uri="{FF2B5EF4-FFF2-40B4-BE49-F238E27FC236}">
                      <a16:creationId xmlns:a16="http://schemas.microsoft.com/office/drawing/2014/main" id="{D0C0C8D9-AA87-DB46-B50F-D9FA365BF8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30">
                  <a:extLst>
                    <a:ext uri="{FF2B5EF4-FFF2-40B4-BE49-F238E27FC236}">
                      <a16:creationId xmlns:a16="http://schemas.microsoft.com/office/drawing/2014/main" id="{3A018D46-20E2-F541-9990-745BCBAE76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31">
                  <a:extLst>
                    <a:ext uri="{FF2B5EF4-FFF2-40B4-BE49-F238E27FC236}">
                      <a16:creationId xmlns:a16="http://schemas.microsoft.com/office/drawing/2014/main" id="{238892E2-DA72-3D4D-AA90-8D7596882E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32">
                  <a:extLst>
                    <a:ext uri="{FF2B5EF4-FFF2-40B4-BE49-F238E27FC236}">
                      <a16:creationId xmlns:a16="http://schemas.microsoft.com/office/drawing/2014/main" id="{AD9FACD0-0DED-F043-A85E-CA6A9055ED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33">
                  <a:extLst>
                    <a:ext uri="{FF2B5EF4-FFF2-40B4-BE49-F238E27FC236}">
                      <a16:creationId xmlns:a16="http://schemas.microsoft.com/office/drawing/2014/main" id="{625B8DA0-F287-FC41-9DF9-603928A046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34">
                  <a:extLst>
                    <a:ext uri="{FF2B5EF4-FFF2-40B4-BE49-F238E27FC236}">
                      <a16:creationId xmlns:a16="http://schemas.microsoft.com/office/drawing/2014/main" id="{0CB44E12-88B2-EA4F-B945-2131F03790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35">
                  <a:extLst>
                    <a:ext uri="{FF2B5EF4-FFF2-40B4-BE49-F238E27FC236}">
                      <a16:creationId xmlns:a16="http://schemas.microsoft.com/office/drawing/2014/main" id="{16AB77CD-35C8-CD47-AD41-1376522511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36">
                  <a:extLst>
                    <a:ext uri="{FF2B5EF4-FFF2-40B4-BE49-F238E27FC236}">
                      <a16:creationId xmlns:a16="http://schemas.microsoft.com/office/drawing/2014/main" id="{1396A1DE-B14F-4E4E-9708-7C7451829E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37">
                  <a:extLst>
                    <a:ext uri="{FF2B5EF4-FFF2-40B4-BE49-F238E27FC236}">
                      <a16:creationId xmlns:a16="http://schemas.microsoft.com/office/drawing/2014/main" id="{06FFF6C4-962E-BF4C-A97E-2B1B00D193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38">
                  <a:extLst>
                    <a:ext uri="{FF2B5EF4-FFF2-40B4-BE49-F238E27FC236}">
                      <a16:creationId xmlns:a16="http://schemas.microsoft.com/office/drawing/2014/main" id="{D2BCC112-A702-8442-9673-37E715C59D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39">
                  <a:extLst>
                    <a:ext uri="{FF2B5EF4-FFF2-40B4-BE49-F238E27FC236}">
                      <a16:creationId xmlns:a16="http://schemas.microsoft.com/office/drawing/2014/main" id="{130F495E-219B-C24C-B70F-955D13B71F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40">
                  <a:extLst>
                    <a:ext uri="{FF2B5EF4-FFF2-40B4-BE49-F238E27FC236}">
                      <a16:creationId xmlns:a16="http://schemas.microsoft.com/office/drawing/2014/main" id="{E541EBBF-EE87-514B-AB84-C8DD782F03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41">
                  <a:extLst>
                    <a:ext uri="{FF2B5EF4-FFF2-40B4-BE49-F238E27FC236}">
                      <a16:creationId xmlns:a16="http://schemas.microsoft.com/office/drawing/2014/main" id="{34E50528-3DF9-3B4A-A81B-FC7BAC44E9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42">
                  <a:extLst>
                    <a:ext uri="{FF2B5EF4-FFF2-40B4-BE49-F238E27FC236}">
                      <a16:creationId xmlns:a16="http://schemas.microsoft.com/office/drawing/2014/main" id="{3F18844B-2C1A-2547-A484-442843676B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43">
                  <a:extLst>
                    <a:ext uri="{FF2B5EF4-FFF2-40B4-BE49-F238E27FC236}">
                      <a16:creationId xmlns:a16="http://schemas.microsoft.com/office/drawing/2014/main" id="{632E0B25-AA7D-954F-A8B8-9B7699F357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44">
                  <a:extLst>
                    <a:ext uri="{FF2B5EF4-FFF2-40B4-BE49-F238E27FC236}">
                      <a16:creationId xmlns:a16="http://schemas.microsoft.com/office/drawing/2014/main" id="{EC3460B6-719E-EF49-9C73-A889F47064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45">
                  <a:extLst>
                    <a:ext uri="{FF2B5EF4-FFF2-40B4-BE49-F238E27FC236}">
                      <a16:creationId xmlns:a16="http://schemas.microsoft.com/office/drawing/2014/main" id="{28DDC846-4AA0-2A4D-9351-800AEE937B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46">
                  <a:extLst>
                    <a:ext uri="{FF2B5EF4-FFF2-40B4-BE49-F238E27FC236}">
                      <a16:creationId xmlns:a16="http://schemas.microsoft.com/office/drawing/2014/main" id="{D7E0A8CF-EF38-3B46-88CA-EDC34B4DB3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47">
                  <a:extLst>
                    <a:ext uri="{FF2B5EF4-FFF2-40B4-BE49-F238E27FC236}">
                      <a16:creationId xmlns:a16="http://schemas.microsoft.com/office/drawing/2014/main" id="{8CA6A148-6852-8A4C-A705-60ACD2DC23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48">
                  <a:extLst>
                    <a:ext uri="{FF2B5EF4-FFF2-40B4-BE49-F238E27FC236}">
                      <a16:creationId xmlns:a16="http://schemas.microsoft.com/office/drawing/2014/main" id="{EB184186-75C9-D04E-813A-AA70BAE03F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49">
                  <a:extLst>
                    <a:ext uri="{FF2B5EF4-FFF2-40B4-BE49-F238E27FC236}">
                      <a16:creationId xmlns:a16="http://schemas.microsoft.com/office/drawing/2014/main" id="{A0C661E7-EF95-CD4E-B2C2-268A2CFC12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50">
                  <a:extLst>
                    <a:ext uri="{FF2B5EF4-FFF2-40B4-BE49-F238E27FC236}">
                      <a16:creationId xmlns:a16="http://schemas.microsoft.com/office/drawing/2014/main" id="{B1D1238C-0EFB-784F-907E-29DE6618FD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51">
                  <a:extLst>
                    <a:ext uri="{FF2B5EF4-FFF2-40B4-BE49-F238E27FC236}">
                      <a16:creationId xmlns:a16="http://schemas.microsoft.com/office/drawing/2014/main" id="{7872F8A3-05F2-7247-941F-32CC917CC4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52">
                  <a:extLst>
                    <a:ext uri="{FF2B5EF4-FFF2-40B4-BE49-F238E27FC236}">
                      <a16:creationId xmlns:a16="http://schemas.microsoft.com/office/drawing/2014/main" id="{3BA31DF5-8630-4641-9F74-08AFF2CE53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53">
                  <a:extLst>
                    <a:ext uri="{FF2B5EF4-FFF2-40B4-BE49-F238E27FC236}">
                      <a16:creationId xmlns:a16="http://schemas.microsoft.com/office/drawing/2014/main" id="{F6043949-5188-AE49-A927-5C5966177E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54">
                  <a:extLst>
                    <a:ext uri="{FF2B5EF4-FFF2-40B4-BE49-F238E27FC236}">
                      <a16:creationId xmlns:a16="http://schemas.microsoft.com/office/drawing/2014/main" id="{26CDF832-3F96-9B4F-8D82-14033B3126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55">
                  <a:extLst>
                    <a:ext uri="{FF2B5EF4-FFF2-40B4-BE49-F238E27FC236}">
                      <a16:creationId xmlns:a16="http://schemas.microsoft.com/office/drawing/2014/main" id="{28B9C3E5-F924-3A4D-804E-2143E83A10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56">
                  <a:extLst>
                    <a:ext uri="{FF2B5EF4-FFF2-40B4-BE49-F238E27FC236}">
                      <a16:creationId xmlns:a16="http://schemas.microsoft.com/office/drawing/2014/main" id="{787C1A0A-5BED-0A43-960C-334C4C2ADA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57">
                  <a:extLst>
                    <a:ext uri="{FF2B5EF4-FFF2-40B4-BE49-F238E27FC236}">
                      <a16:creationId xmlns:a16="http://schemas.microsoft.com/office/drawing/2014/main" id="{B1512AFC-03BE-8F49-A194-E194FFC731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58">
                  <a:extLst>
                    <a:ext uri="{FF2B5EF4-FFF2-40B4-BE49-F238E27FC236}">
                      <a16:creationId xmlns:a16="http://schemas.microsoft.com/office/drawing/2014/main" id="{D3B386EF-BD35-344D-BA12-05095F605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59">
                  <a:extLst>
                    <a:ext uri="{FF2B5EF4-FFF2-40B4-BE49-F238E27FC236}">
                      <a16:creationId xmlns:a16="http://schemas.microsoft.com/office/drawing/2014/main" id="{DD811236-9DE3-F64F-8AF5-017281AFEF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60">
                  <a:extLst>
                    <a:ext uri="{FF2B5EF4-FFF2-40B4-BE49-F238E27FC236}">
                      <a16:creationId xmlns:a16="http://schemas.microsoft.com/office/drawing/2014/main" id="{CD141B39-1A54-244E-9D67-2F14C24100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61">
                  <a:extLst>
                    <a:ext uri="{FF2B5EF4-FFF2-40B4-BE49-F238E27FC236}">
                      <a16:creationId xmlns:a16="http://schemas.microsoft.com/office/drawing/2014/main" id="{27A534AF-AC0E-BA47-BB9B-4119872B32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62">
                  <a:extLst>
                    <a:ext uri="{FF2B5EF4-FFF2-40B4-BE49-F238E27FC236}">
                      <a16:creationId xmlns:a16="http://schemas.microsoft.com/office/drawing/2014/main" id="{52940B8D-E2B9-744A-B0D5-74A825E583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63">
                  <a:extLst>
                    <a:ext uri="{FF2B5EF4-FFF2-40B4-BE49-F238E27FC236}">
                      <a16:creationId xmlns:a16="http://schemas.microsoft.com/office/drawing/2014/main" id="{963ADB84-7A81-A449-8FC1-D7258B4114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64">
                  <a:extLst>
                    <a:ext uri="{FF2B5EF4-FFF2-40B4-BE49-F238E27FC236}">
                      <a16:creationId xmlns:a16="http://schemas.microsoft.com/office/drawing/2014/main" id="{2489E859-D1DC-E54D-9B72-8594968D19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65">
                  <a:extLst>
                    <a:ext uri="{FF2B5EF4-FFF2-40B4-BE49-F238E27FC236}">
                      <a16:creationId xmlns:a16="http://schemas.microsoft.com/office/drawing/2014/main" id="{50ACF55A-470A-114C-80BA-EE8BC47BCA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66">
                  <a:extLst>
                    <a:ext uri="{FF2B5EF4-FFF2-40B4-BE49-F238E27FC236}">
                      <a16:creationId xmlns:a16="http://schemas.microsoft.com/office/drawing/2014/main" id="{8D9B4F6A-ADF3-F447-99EE-EBDA4BDF0A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567">
                  <a:extLst>
                    <a:ext uri="{FF2B5EF4-FFF2-40B4-BE49-F238E27FC236}">
                      <a16:creationId xmlns:a16="http://schemas.microsoft.com/office/drawing/2014/main" id="{27FB60E6-D8B9-BF43-A454-DE296D5ACD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568">
                  <a:extLst>
                    <a:ext uri="{FF2B5EF4-FFF2-40B4-BE49-F238E27FC236}">
                      <a16:creationId xmlns:a16="http://schemas.microsoft.com/office/drawing/2014/main" id="{91BB3F58-F7F0-6847-B522-96DF9F1B10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569">
                  <a:extLst>
                    <a:ext uri="{FF2B5EF4-FFF2-40B4-BE49-F238E27FC236}">
                      <a16:creationId xmlns:a16="http://schemas.microsoft.com/office/drawing/2014/main" id="{FC26F735-BE69-C748-8554-148F1CC996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570">
                  <a:extLst>
                    <a:ext uri="{FF2B5EF4-FFF2-40B4-BE49-F238E27FC236}">
                      <a16:creationId xmlns:a16="http://schemas.microsoft.com/office/drawing/2014/main" id="{D401A6B1-1F1B-C54C-97E7-E784B7270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571">
                  <a:extLst>
                    <a:ext uri="{FF2B5EF4-FFF2-40B4-BE49-F238E27FC236}">
                      <a16:creationId xmlns:a16="http://schemas.microsoft.com/office/drawing/2014/main" id="{E3986598-4AFF-D444-A29D-9E0A38CC59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572">
                  <a:extLst>
                    <a:ext uri="{FF2B5EF4-FFF2-40B4-BE49-F238E27FC236}">
                      <a16:creationId xmlns:a16="http://schemas.microsoft.com/office/drawing/2014/main" id="{A200E0EE-5FB9-904C-852F-66E9A21AEC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573">
                  <a:extLst>
                    <a:ext uri="{FF2B5EF4-FFF2-40B4-BE49-F238E27FC236}">
                      <a16:creationId xmlns:a16="http://schemas.microsoft.com/office/drawing/2014/main" id="{1B2E8F8D-3CD4-6F4B-BB16-136EE8B274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574">
                  <a:extLst>
                    <a:ext uri="{FF2B5EF4-FFF2-40B4-BE49-F238E27FC236}">
                      <a16:creationId xmlns:a16="http://schemas.microsoft.com/office/drawing/2014/main" id="{D8C750BF-DD11-2446-96D6-E9A8B0238E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575">
                  <a:extLst>
                    <a:ext uri="{FF2B5EF4-FFF2-40B4-BE49-F238E27FC236}">
                      <a16:creationId xmlns:a16="http://schemas.microsoft.com/office/drawing/2014/main" id="{81FC8F25-8CE1-8146-B950-FF3A4E94D3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576">
                  <a:extLst>
                    <a:ext uri="{FF2B5EF4-FFF2-40B4-BE49-F238E27FC236}">
                      <a16:creationId xmlns:a16="http://schemas.microsoft.com/office/drawing/2014/main" id="{C284AA98-2DCF-FD48-A155-2FE3D3099C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577">
                  <a:extLst>
                    <a:ext uri="{FF2B5EF4-FFF2-40B4-BE49-F238E27FC236}">
                      <a16:creationId xmlns:a16="http://schemas.microsoft.com/office/drawing/2014/main" id="{9B56135E-D981-8541-B041-888AB54C56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578">
                  <a:extLst>
                    <a:ext uri="{FF2B5EF4-FFF2-40B4-BE49-F238E27FC236}">
                      <a16:creationId xmlns:a16="http://schemas.microsoft.com/office/drawing/2014/main" id="{16990D4C-6828-A24E-A083-D6562D2F81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579">
                  <a:extLst>
                    <a:ext uri="{FF2B5EF4-FFF2-40B4-BE49-F238E27FC236}">
                      <a16:creationId xmlns:a16="http://schemas.microsoft.com/office/drawing/2014/main" id="{323A330E-FB81-F743-B702-28DD16C175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580">
                  <a:extLst>
                    <a:ext uri="{FF2B5EF4-FFF2-40B4-BE49-F238E27FC236}">
                      <a16:creationId xmlns:a16="http://schemas.microsoft.com/office/drawing/2014/main" id="{F93F26E0-D7ED-F542-BEC4-7469E8787E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581">
                  <a:extLst>
                    <a:ext uri="{FF2B5EF4-FFF2-40B4-BE49-F238E27FC236}">
                      <a16:creationId xmlns:a16="http://schemas.microsoft.com/office/drawing/2014/main" id="{B3430E6C-C552-4645-86B9-1687040982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582">
                  <a:extLst>
                    <a:ext uri="{FF2B5EF4-FFF2-40B4-BE49-F238E27FC236}">
                      <a16:creationId xmlns:a16="http://schemas.microsoft.com/office/drawing/2014/main" id="{3D29F608-F0D1-554D-AE33-E9026815D6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583">
                  <a:extLst>
                    <a:ext uri="{FF2B5EF4-FFF2-40B4-BE49-F238E27FC236}">
                      <a16:creationId xmlns:a16="http://schemas.microsoft.com/office/drawing/2014/main" id="{E564F5AC-3482-F843-BFEE-302F5736DA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584">
                  <a:extLst>
                    <a:ext uri="{FF2B5EF4-FFF2-40B4-BE49-F238E27FC236}">
                      <a16:creationId xmlns:a16="http://schemas.microsoft.com/office/drawing/2014/main" id="{3C53F505-8AE2-404E-827C-5E23F05ED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585">
                  <a:extLst>
                    <a:ext uri="{FF2B5EF4-FFF2-40B4-BE49-F238E27FC236}">
                      <a16:creationId xmlns:a16="http://schemas.microsoft.com/office/drawing/2014/main" id="{F4CC0124-F140-654D-B439-A4EA4A3DB6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586">
                  <a:extLst>
                    <a:ext uri="{FF2B5EF4-FFF2-40B4-BE49-F238E27FC236}">
                      <a16:creationId xmlns:a16="http://schemas.microsoft.com/office/drawing/2014/main" id="{2E7EFC8A-D45E-0043-908F-78FC1CC0A9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587">
                  <a:extLst>
                    <a:ext uri="{FF2B5EF4-FFF2-40B4-BE49-F238E27FC236}">
                      <a16:creationId xmlns:a16="http://schemas.microsoft.com/office/drawing/2014/main" id="{9BFE6F8F-AC07-6348-9B8D-F86B07A04B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588">
                  <a:extLst>
                    <a:ext uri="{FF2B5EF4-FFF2-40B4-BE49-F238E27FC236}">
                      <a16:creationId xmlns:a16="http://schemas.microsoft.com/office/drawing/2014/main" id="{BBCE3DF3-760F-6D49-A6C5-25EA34C7C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589">
                  <a:extLst>
                    <a:ext uri="{FF2B5EF4-FFF2-40B4-BE49-F238E27FC236}">
                      <a16:creationId xmlns:a16="http://schemas.microsoft.com/office/drawing/2014/main" id="{68D7FBF5-239F-DB49-990A-5965C5150A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590">
                  <a:extLst>
                    <a:ext uri="{FF2B5EF4-FFF2-40B4-BE49-F238E27FC236}">
                      <a16:creationId xmlns:a16="http://schemas.microsoft.com/office/drawing/2014/main" id="{BADF73C1-D307-8042-9217-84E98EB43B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591">
                  <a:extLst>
                    <a:ext uri="{FF2B5EF4-FFF2-40B4-BE49-F238E27FC236}">
                      <a16:creationId xmlns:a16="http://schemas.microsoft.com/office/drawing/2014/main" id="{87E346C1-D8E8-814E-8E96-310E782D88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592">
                  <a:extLst>
                    <a:ext uri="{FF2B5EF4-FFF2-40B4-BE49-F238E27FC236}">
                      <a16:creationId xmlns:a16="http://schemas.microsoft.com/office/drawing/2014/main" id="{9DCD42D4-DAEF-1745-B912-865A0CB904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593">
                  <a:extLst>
                    <a:ext uri="{FF2B5EF4-FFF2-40B4-BE49-F238E27FC236}">
                      <a16:creationId xmlns:a16="http://schemas.microsoft.com/office/drawing/2014/main" id="{41E2E3E8-3927-B44D-913E-22A9BD9250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594">
                  <a:extLst>
                    <a:ext uri="{FF2B5EF4-FFF2-40B4-BE49-F238E27FC236}">
                      <a16:creationId xmlns:a16="http://schemas.microsoft.com/office/drawing/2014/main" id="{6B8E49D1-94EF-3743-9216-EEADC8624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595">
                  <a:extLst>
                    <a:ext uri="{FF2B5EF4-FFF2-40B4-BE49-F238E27FC236}">
                      <a16:creationId xmlns:a16="http://schemas.microsoft.com/office/drawing/2014/main" id="{F08BEFA8-716B-E045-844B-0D4F639DA9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596">
                  <a:extLst>
                    <a:ext uri="{FF2B5EF4-FFF2-40B4-BE49-F238E27FC236}">
                      <a16:creationId xmlns:a16="http://schemas.microsoft.com/office/drawing/2014/main" id="{D55AF609-7471-3C4C-B827-89F1A0D8D8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597">
                  <a:extLst>
                    <a:ext uri="{FF2B5EF4-FFF2-40B4-BE49-F238E27FC236}">
                      <a16:creationId xmlns:a16="http://schemas.microsoft.com/office/drawing/2014/main" id="{7F57A95A-1150-9242-9117-EAE50DCCF1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598">
                  <a:extLst>
                    <a:ext uri="{FF2B5EF4-FFF2-40B4-BE49-F238E27FC236}">
                      <a16:creationId xmlns:a16="http://schemas.microsoft.com/office/drawing/2014/main" id="{F11AF551-33B5-514A-BE74-60EF217A56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599">
                  <a:extLst>
                    <a:ext uri="{FF2B5EF4-FFF2-40B4-BE49-F238E27FC236}">
                      <a16:creationId xmlns:a16="http://schemas.microsoft.com/office/drawing/2014/main" id="{A2A9E4E4-7068-E544-BCD2-9CA6536C35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00">
                  <a:extLst>
                    <a:ext uri="{FF2B5EF4-FFF2-40B4-BE49-F238E27FC236}">
                      <a16:creationId xmlns:a16="http://schemas.microsoft.com/office/drawing/2014/main" id="{19D9451C-9484-AB43-B564-264940289B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01">
                  <a:extLst>
                    <a:ext uri="{FF2B5EF4-FFF2-40B4-BE49-F238E27FC236}">
                      <a16:creationId xmlns:a16="http://schemas.microsoft.com/office/drawing/2014/main" id="{BDD24AF2-120B-854C-A8B1-412C097BD0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02">
                  <a:extLst>
                    <a:ext uri="{FF2B5EF4-FFF2-40B4-BE49-F238E27FC236}">
                      <a16:creationId xmlns:a16="http://schemas.microsoft.com/office/drawing/2014/main" id="{C7525174-3B5B-C540-8443-300B568D85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04">
                  <a:extLst>
                    <a:ext uri="{FF2B5EF4-FFF2-40B4-BE49-F238E27FC236}">
                      <a16:creationId xmlns:a16="http://schemas.microsoft.com/office/drawing/2014/main" id="{AF8FA796-62C8-2846-AEEC-C263322889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05">
                  <a:extLst>
                    <a:ext uri="{FF2B5EF4-FFF2-40B4-BE49-F238E27FC236}">
                      <a16:creationId xmlns:a16="http://schemas.microsoft.com/office/drawing/2014/main" id="{F67CBB8D-A4EF-AD46-A640-A777781BB8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606">
                  <a:extLst>
                    <a:ext uri="{FF2B5EF4-FFF2-40B4-BE49-F238E27FC236}">
                      <a16:creationId xmlns:a16="http://schemas.microsoft.com/office/drawing/2014/main" id="{A2E893EF-89F3-7441-AD95-232C5E74AF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607">
                  <a:extLst>
                    <a:ext uri="{FF2B5EF4-FFF2-40B4-BE49-F238E27FC236}">
                      <a16:creationId xmlns:a16="http://schemas.microsoft.com/office/drawing/2014/main" id="{C57BD341-293E-954B-B6F5-57997E6F92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608">
                  <a:extLst>
                    <a:ext uri="{FF2B5EF4-FFF2-40B4-BE49-F238E27FC236}">
                      <a16:creationId xmlns:a16="http://schemas.microsoft.com/office/drawing/2014/main" id="{DA5B29CA-2E31-6042-90D3-DB10FDB594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609">
                  <a:extLst>
                    <a:ext uri="{FF2B5EF4-FFF2-40B4-BE49-F238E27FC236}">
                      <a16:creationId xmlns:a16="http://schemas.microsoft.com/office/drawing/2014/main" id="{2B3335CA-5D10-F141-9381-1A44C8AE06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614">
                  <a:extLst>
                    <a:ext uri="{FF2B5EF4-FFF2-40B4-BE49-F238E27FC236}">
                      <a16:creationId xmlns:a16="http://schemas.microsoft.com/office/drawing/2014/main" id="{9965C2C0-A279-9B4D-9B0C-77146B3761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615">
                  <a:extLst>
                    <a:ext uri="{FF2B5EF4-FFF2-40B4-BE49-F238E27FC236}">
                      <a16:creationId xmlns:a16="http://schemas.microsoft.com/office/drawing/2014/main" id="{1976018E-915C-CC4B-ADF0-A2D061C18A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616">
                  <a:extLst>
                    <a:ext uri="{FF2B5EF4-FFF2-40B4-BE49-F238E27FC236}">
                      <a16:creationId xmlns:a16="http://schemas.microsoft.com/office/drawing/2014/main" id="{0A6B2694-519E-D548-9CE6-754D5CB873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617">
                  <a:extLst>
                    <a:ext uri="{FF2B5EF4-FFF2-40B4-BE49-F238E27FC236}">
                      <a16:creationId xmlns:a16="http://schemas.microsoft.com/office/drawing/2014/main" id="{605E0F94-F8BB-0745-9655-171A02B136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618">
                  <a:extLst>
                    <a:ext uri="{FF2B5EF4-FFF2-40B4-BE49-F238E27FC236}">
                      <a16:creationId xmlns:a16="http://schemas.microsoft.com/office/drawing/2014/main" id="{23B16748-B483-7D46-8129-EA5DF55858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619">
                  <a:extLst>
                    <a:ext uri="{FF2B5EF4-FFF2-40B4-BE49-F238E27FC236}">
                      <a16:creationId xmlns:a16="http://schemas.microsoft.com/office/drawing/2014/main" id="{048CBC5D-584C-B84F-A9EB-590ACCDBBB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620">
                  <a:extLst>
                    <a:ext uri="{FF2B5EF4-FFF2-40B4-BE49-F238E27FC236}">
                      <a16:creationId xmlns:a16="http://schemas.microsoft.com/office/drawing/2014/main" id="{8534F1D3-8B11-F749-8623-92D2E43035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621">
                  <a:extLst>
                    <a:ext uri="{FF2B5EF4-FFF2-40B4-BE49-F238E27FC236}">
                      <a16:creationId xmlns:a16="http://schemas.microsoft.com/office/drawing/2014/main" id="{27983263-D691-6146-9A46-769C9425C1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622">
                  <a:extLst>
                    <a:ext uri="{FF2B5EF4-FFF2-40B4-BE49-F238E27FC236}">
                      <a16:creationId xmlns:a16="http://schemas.microsoft.com/office/drawing/2014/main" id="{04C9BE5A-4FF0-3347-ABEB-3C13E88201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623">
                  <a:extLst>
                    <a:ext uri="{FF2B5EF4-FFF2-40B4-BE49-F238E27FC236}">
                      <a16:creationId xmlns:a16="http://schemas.microsoft.com/office/drawing/2014/main" id="{6B9C8B9B-7229-7648-9D72-CC77F6BCD4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624">
                  <a:extLst>
                    <a:ext uri="{FF2B5EF4-FFF2-40B4-BE49-F238E27FC236}">
                      <a16:creationId xmlns:a16="http://schemas.microsoft.com/office/drawing/2014/main" id="{7D32A04E-AA0B-434A-9715-62F6532352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625">
                  <a:extLst>
                    <a:ext uri="{FF2B5EF4-FFF2-40B4-BE49-F238E27FC236}">
                      <a16:creationId xmlns:a16="http://schemas.microsoft.com/office/drawing/2014/main" id="{2989FDF9-3F7A-7E47-A14B-6C441F9D6D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626">
                  <a:extLst>
                    <a:ext uri="{FF2B5EF4-FFF2-40B4-BE49-F238E27FC236}">
                      <a16:creationId xmlns:a16="http://schemas.microsoft.com/office/drawing/2014/main" id="{D918E3E2-6D3B-FA41-9690-9A31A53124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627">
                  <a:extLst>
                    <a:ext uri="{FF2B5EF4-FFF2-40B4-BE49-F238E27FC236}">
                      <a16:creationId xmlns:a16="http://schemas.microsoft.com/office/drawing/2014/main" id="{B11F7F4E-F296-0B4F-961D-1D1D340B48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628">
                  <a:extLst>
                    <a:ext uri="{FF2B5EF4-FFF2-40B4-BE49-F238E27FC236}">
                      <a16:creationId xmlns:a16="http://schemas.microsoft.com/office/drawing/2014/main" id="{BDFAB453-40CF-414B-88FF-54BBDC1EFE2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629">
                  <a:extLst>
                    <a:ext uri="{FF2B5EF4-FFF2-40B4-BE49-F238E27FC236}">
                      <a16:creationId xmlns:a16="http://schemas.microsoft.com/office/drawing/2014/main" id="{3862409A-C2AC-0C4D-9C51-AD6283F4F9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6" name="Freeform 630">
                  <a:extLst>
                    <a:ext uri="{FF2B5EF4-FFF2-40B4-BE49-F238E27FC236}">
                      <a16:creationId xmlns:a16="http://schemas.microsoft.com/office/drawing/2014/main" id="{D19E1826-3525-6D4C-A42D-683C8C33C5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7" name="Freeform 631">
                  <a:extLst>
                    <a:ext uri="{FF2B5EF4-FFF2-40B4-BE49-F238E27FC236}">
                      <a16:creationId xmlns:a16="http://schemas.microsoft.com/office/drawing/2014/main" id="{22979A9E-6000-2341-85FA-1070D56EFB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8" name="Freeform 632">
                  <a:extLst>
                    <a:ext uri="{FF2B5EF4-FFF2-40B4-BE49-F238E27FC236}">
                      <a16:creationId xmlns:a16="http://schemas.microsoft.com/office/drawing/2014/main" id="{29F2207D-7269-4D43-AF1A-6682D4C27C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633">
                  <a:extLst>
                    <a:ext uri="{FF2B5EF4-FFF2-40B4-BE49-F238E27FC236}">
                      <a16:creationId xmlns:a16="http://schemas.microsoft.com/office/drawing/2014/main" id="{6E55A73A-970F-B94C-A6FD-57158C4887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634">
                  <a:extLst>
                    <a:ext uri="{FF2B5EF4-FFF2-40B4-BE49-F238E27FC236}">
                      <a16:creationId xmlns:a16="http://schemas.microsoft.com/office/drawing/2014/main" id="{0F53D46D-C048-CB40-AC13-08E2F7FFF4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635">
                  <a:extLst>
                    <a:ext uri="{FF2B5EF4-FFF2-40B4-BE49-F238E27FC236}">
                      <a16:creationId xmlns:a16="http://schemas.microsoft.com/office/drawing/2014/main" id="{11378A4B-CB5F-324E-ACB5-44FFC929F1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636">
                  <a:extLst>
                    <a:ext uri="{FF2B5EF4-FFF2-40B4-BE49-F238E27FC236}">
                      <a16:creationId xmlns:a16="http://schemas.microsoft.com/office/drawing/2014/main" id="{633FB7BC-8ACF-FD42-9591-8773003F24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637">
                  <a:extLst>
                    <a:ext uri="{FF2B5EF4-FFF2-40B4-BE49-F238E27FC236}">
                      <a16:creationId xmlns:a16="http://schemas.microsoft.com/office/drawing/2014/main" id="{EE880B50-6CC7-5E47-B83C-05E97974FF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638">
                  <a:extLst>
                    <a:ext uri="{FF2B5EF4-FFF2-40B4-BE49-F238E27FC236}">
                      <a16:creationId xmlns:a16="http://schemas.microsoft.com/office/drawing/2014/main" id="{6596ED73-CBE8-5D4F-A7D3-C06F84440E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639">
                  <a:extLst>
                    <a:ext uri="{FF2B5EF4-FFF2-40B4-BE49-F238E27FC236}">
                      <a16:creationId xmlns:a16="http://schemas.microsoft.com/office/drawing/2014/main" id="{0A53421C-4BAD-624E-ADB7-9416757653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640">
                  <a:extLst>
                    <a:ext uri="{FF2B5EF4-FFF2-40B4-BE49-F238E27FC236}">
                      <a16:creationId xmlns:a16="http://schemas.microsoft.com/office/drawing/2014/main" id="{6EE29D6E-A4EA-284D-9B91-2F2CAC7855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641">
                  <a:extLst>
                    <a:ext uri="{FF2B5EF4-FFF2-40B4-BE49-F238E27FC236}">
                      <a16:creationId xmlns:a16="http://schemas.microsoft.com/office/drawing/2014/main" id="{10535DB4-695D-304D-9C5C-5162451670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642">
                  <a:extLst>
                    <a:ext uri="{FF2B5EF4-FFF2-40B4-BE49-F238E27FC236}">
                      <a16:creationId xmlns:a16="http://schemas.microsoft.com/office/drawing/2014/main" id="{11F5528A-91D6-F74F-A737-C5D3EED3F19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77">
                  <a:extLst>
                    <a:ext uri="{FF2B5EF4-FFF2-40B4-BE49-F238E27FC236}">
                      <a16:creationId xmlns:a16="http://schemas.microsoft.com/office/drawing/2014/main" id="{247CF964-8C2A-0C42-9688-1AEB86AF35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78">
                  <a:extLst>
                    <a:ext uri="{FF2B5EF4-FFF2-40B4-BE49-F238E27FC236}">
                      <a16:creationId xmlns:a16="http://schemas.microsoft.com/office/drawing/2014/main" id="{DB3FD61D-0E2C-C741-B253-468ECDE8CA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79">
                  <a:extLst>
                    <a:ext uri="{FF2B5EF4-FFF2-40B4-BE49-F238E27FC236}">
                      <a16:creationId xmlns:a16="http://schemas.microsoft.com/office/drawing/2014/main" id="{04E78D5F-AE60-CA42-A925-0C30A19C75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80">
                  <a:extLst>
                    <a:ext uri="{FF2B5EF4-FFF2-40B4-BE49-F238E27FC236}">
                      <a16:creationId xmlns:a16="http://schemas.microsoft.com/office/drawing/2014/main" id="{28E3817B-9C87-CD4F-8E6F-6643B5CE51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82">
                  <a:extLst>
                    <a:ext uri="{FF2B5EF4-FFF2-40B4-BE49-F238E27FC236}">
                      <a16:creationId xmlns:a16="http://schemas.microsoft.com/office/drawing/2014/main" id="{855EC46A-6D40-DF47-B72D-C72E3C1CEE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83">
                  <a:extLst>
                    <a:ext uri="{FF2B5EF4-FFF2-40B4-BE49-F238E27FC236}">
                      <a16:creationId xmlns:a16="http://schemas.microsoft.com/office/drawing/2014/main" id="{2EDFD246-D238-9941-9AF4-753F63B674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84">
                  <a:extLst>
                    <a:ext uri="{FF2B5EF4-FFF2-40B4-BE49-F238E27FC236}">
                      <a16:creationId xmlns:a16="http://schemas.microsoft.com/office/drawing/2014/main" id="{715AA916-202D-844B-AF10-E715A1F3CD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85">
                  <a:extLst>
                    <a:ext uri="{FF2B5EF4-FFF2-40B4-BE49-F238E27FC236}">
                      <a16:creationId xmlns:a16="http://schemas.microsoft.com/office/drawing/2014/main" id="{FAD522A3-0D24-2949-B440-D89086F5C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86">
                  <a:extLst>
                    <a:ext uri="{FF2B5EF4-FFF2-40B4-BE49-F238E27FC236}">
                      <a16:creationId xmlns:a16="http://schemas.microsoft.com/office/drawing/2014/main" id="{C07594B5-1FC1-1C41-86AB-4A9AA6C569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87">
                  <a:extLst>
                    <a:ext uri="{FF2B5EF4-FFF2-40B4-BE49-F238E27FC236}">
                      <a16:creationId xmlns:a16="http://schemas.microsoft.com/office/drawing/2014/main" id="{C534EA70-3A67-7A48-8300-3FEA177D36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88">
                  <a:extLst>
                    <a:ext uri="{FF2B5EF4-FFF2-40B4-BE49-F238E27FC236}">
                      <a16:creationId xmlns:a16="http://schemas.microsoft.com/office/drawing/2014/main" id="{C2CF3C0C-E506-0648-937C-0573DF7DF8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89">
                  <a:extLst>
                    <a:ext uri="{FF2B5EF4-FFF2-40B4-BE49-F238E27FC236}">
                      <a16:creationId xmlns:a16="http://schemas.microsoft.com/office/drawing/2014/main" id="{B1CD9205-1440-A746-8D4F-35D5C6CF27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90">
                  <a:extLst>
                    <a:ext uri="{FF2B5EF4-FFF2-40B4-BE49-F238E27FC236}">
                      <a16:creationId xmlns:a16="http://schemas.microsoft.com/office/drawing/2014/main" id="{22D4C169-B5F1-1F46-B0B7-E1DB4C3096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91">
                  <a:extLst>
                    <a:ext uri="{FF2B5EF4-FFF2-40B4-BE49-F238E27FC236}">
                      <a16:creationId xmlns:a16="http://schemas.microsoft.com/office/drawing/2014/main" id="{EB996CC9-E2C2-964E-B010-B579C1E132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92">
                  <a:extLst>
                    <a:ext uri="{FF2B5EF4-FFF2-40B4-BE49-F238E27FC236}">
                      <a16:creationId xmlns:a16="http://schemas.microsoft.com/office/drawing/2014/main" id="{26299B68-7F19-6F41-B1A0-EAB0A71159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93">
                  <a:extLst>
                    <a:ext uri="{FF2B5EF4-FFF2-40B4-BE49-F238E27FC236}">
                      <a16:creationId xmlns:a16="http://schemas.microsoft.com/office/drawing/2014/main" id="{53E13B08-85D7-624F-9E93-A8694AC318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94">
                  <a:extLst>
                    <a:ext uri="{FF2B5EF4-FFF2-40B4-BE49-F238E27FC236}">
                      <a16:creationId xmlns:a16="http://schemas.microsoft.com/office/drawing/2014/main" id="{9ADBC82B-7E15-D340-B725-A2DFE64B0F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95">
                  <a:extLst>
                    <a:ext uri="{FF2B5EF4-FFF2-40B4-BE49-F238E27FC236}">
                      <a16:creationId xmlns:a16="http://schemas.microsoft.com/office/drawing/2014/main" id="{709DB61E-8F1D-A848-B7CC-3032F0DBC5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96">
                  <a:extLst>
                    <a:ext uri="{FF2B5EF4-FFF2-40B4-BE49-F238E27FC236}">
                      <a16:creationId xmlns:a16="http://schemas.microsoft.com/office/drawing/2014/main" id="{87C706AE-948B-C847-B2CA-CC01EFAB1F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97">
                  <a:extLst>
                    <a:ext uri="{FF2B5EF4-FFF2-40B4-BE49-F238E27FC236}">
                      <a16:creationId xmlns:a16="http://schemas.microsoft.com/office/drawing/2014/main" id="{69DF8272-6B90-9143-BAD1-41D19189C6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608F822-6C70-B749-AE1B-F77270216AEB}"/>
              </a:ext>
            </a:extLst>
          </p:cNvPr>
          <p:cNvGrpSpPr/>
          <p:nvPr/>
        </p:nvGrpSpPr>
        <p:grpSpPr>
          <a:xfrm>
            <a:off x="7239240" y="3956109"/>
            <a:ext cx="420927" cy="836236"/>
            <a:chOff x="7050462" y="4352053"/>
            <a:chExt cx="436981" cy="868130"/>
          </a:xfrm>
        </p:grpSpPr>
        <p:sp>
          <p:nvSpPr>
            <p:cNvPr id="835" name="Freeform 834">
              <a:extLst>
                <a:ext uri="{FF2B5EF4-FFF2-40B4-BE49-F238E27FC236}">
                  <a16:creationId xmlns:a16="http://schemas.microsoft.com/office/drawing/2014/main" id="{D442CFB4-D66E-E248-ACF1-4A5DDC136AE3}"/>
                </a:ext>
              </a:extLst>
            </p:cNvPr>
            <p:cNvSpPr/>
            <p:nvPr/>
          </p:nvSpPr>
          <p:spPr>
            <a:xfrm>
              <a:off x="7050462" y="4352053"/>
              <a:ext cx="436981" cy="661640"/>
            </a:xfrm>
            <a:custGeom>
              <a:avLst/>
              <a:gdLst>
                <a:gd name="connsiteX0" fmla="*/ 445713 w 891405"/>
                <a:gd name="connsiteY0" fmla="*/ 0 h 1349692"/>
                <a:gd name="connsiteX1" fmla="*/ 0 w 891405"/>
                <a:gd name="connsiteY1" fmla="*/ 445256 h 1349692"/>
                <a:gd name="connsiteX2" fmla="*/ 110242 w 891405"/>
                <a:gd name="connsiteY2" fmla="*/ 738854 h 1349692"/>
                <a:gd name="connsiteX3" fmla="*/ 110242 w 891405"/>
                <a:gd name="connsiteY3" fmla="*/ 738854 h 1349692"/>
                <a:gd name="connsiteX4" fmla="*/ 445522 w 891405"/>
                <a:gd name="connsiteY4" fmla="*/ 1349693 h 1349692"/>
                <a:gd name="connsiteX5" fmla="*/ 780326 w 891405"/>
                <a:gd name="connsiteY5" fmla="*/ 740093 h 1349692"/>
                <a:gd name="connsiteX6" fmla="*/ 740235 w 891405"/>
                <a:gd name="connsiteY6" fmla="*/ 111357 h 1349692"/>
                <a:gd name="connsiteX7" fmla="*/ 445808 w 891405"/>
                <a:gd name="connsiteY7" fmla="*/ 286 h 1349692"/>
                <a:gd name="connsiteX8" fmla="*/ 445713 w 891405"/>
                <a:gd name="connsiteY8" fmla="*/ 637318 h 1349692"/>
                <a:gd name="connsiteX9" fmla="*/ 254070 w 891405"/>
                <a:gd name="connsiteY9" fmla="*/ 445484 h 1349692"/>
                <a:gd name="connsiteX10" fmla="*/ 445903 w 891405"/>
                <a:gd name="connsiteY10" fmla="*/ 253841 h 1349692"/>
                <a:gd name="connsiteX11" fmla="*/ 637546 w 891405"/>
                <a:gd name="connsiteY11" fmla="*/ 445580 h 1349692"/>
                <a:gd name="connsiteX12" fmla="*/ 445808 w 891405"/>
                <a:gd name="connsiteY12" fmla="*/ 637318 h 1349692"/>
                <a:gd name="connsiteX13" fmla="*/ 445713 w 891405"/>
                <a:gd name="connsiteY13" fmla="*/ 637318 h 134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1405" h="1349692">
                  <a:moveTo>
                    <a:pt x="445713" y="0"/>
                  </a:moveTo>
                  <a:cubicBezTo>
                    <a:pt x="199682" y="-124"/>
                    <a:pt x="124" y="199225"/>
                    <a:pt x="0" y="445256"/>
                  </a:cubicBezTo>
                  <a:cubicBezTo>
                    <a:pt x="-48" y="553250"/>
                    <a:pt x="39129" y="657587"/>
                    <a:pt x="110242" y="738854"/>
                  </a:cubicBezTo>
                  <a:lnTo>
                    <a:pt x="110242" y="738854"/>
                  </a:lnTo>
                  <a:lnTo>
                    <a:pt x="445522" y="1349693"/>
                  </a:lnTo>
                  <a:lnTo>
                    <a:pt x="780326" y="740093"/>
                  </a:lnTo>
                  <a:cubicBezTo>
                    <a:pt x="942880" y="555403"/>
                    <a:pt x="924925" y="273910"/>
                    <a:pt x="740235" y="111357"/>
                  </a:cubicBezTo>
                  <a:cubicBezTo>
                    <a:pt x="658873" y="39748"/>
                    <a:pt x="554193" y="257"/>
                    <a:pt x="445808" y="286"/>
                  </a:cubicBezTo>
                  <a:close/>
                  <a:moveTo>
                    <a:pt x="445713" y="637318"/>
                  </a:moveTo>
                  <a:cubicBezTo>
                    <a:pt x="339814" y="637261"/>
                    <a:pt x="254013" y="551374"/>
                    <a:pt x="254070" y="445484"/>
                  </a:cubicBezTo>
                  <a:cubicBezTo>
                    <a:pt x="254127" y="339595"/>
                    <a:pt x="340014" y="253784"/>
                    <a:pt x="445903" y="253841"/>
                  </a:cubicBezTo>
                  <a:cubicBezTo>
                    <a:pt x="551764" y="253899"/>
                    <a:pt x="637546" y="339719"/>
                    <a:pt x="637546" y="445580"/>
                  </a:cubicBezTo>
                  <a:cubicBezTo>
                    <a:pt x="637546" y="551479"/>
                    <a:pt x="551698" y="637318"/>
                    <a:pt x="445808" y="637318"/>
                  </a:cubicBezTo>
                  <a:cubicBezTo>
                    <a:pt x="445780" y="637318"/>
                    <a:pt x="445741" y="637318"/>
                    <a:pt x="445713" y="6373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600"/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2BF1949F-1D76-3046-BA50-08BED625480A}"/>
                </a:ext>
              </a:extLst>
            </p:cNvPr>
            <p:cNvSpPr/>
            <p:nvPr/>
          </p:nvSpPr>
          <p:spPr>
            <a:xfrm>
              <a:off x="7211078" y="5104436"/>
              <a:ext cx="115747" cy="1157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39" name="Group 838">
            <a:extLst>
              <a:ext uri="{FF2B5EF4-FFF2-40B4-BE49-F238E27FC236}">
                <a16:creationId xmlns:a16="http://schemas.microsoft.com/office/drawing/2014/main" id="{D80E8A59-2E0F-6A49-861D-8DA7BD976F97}"/>
              </a:ext>
            </a:extLst>
          </p:cNvPr>
          <p:cNvGrpSpPr/>
          <p:nvPr/>
        </p:nvGrpSpPr>
        <p:grpSpPr>
          <a:xfrm>
            <a:off x="11743362" y="3295504"/>
            <a:ext cx="420927" cy="836236"/>
            <a:chOff x="7050462" y="4352053"/>
            <a:chExt cx="436981" cy="868130"/>
          </a:xfrm>
        </p:grpSpPr>
        <p:sp>
          <p:nvSpPr>
            <p:cNvPr id="840" name="Freeform 839">
              <a:extLst>
                <a:ext uri="{FF2B5EF4-FFF2-40B4-BE49-F238E27FC236}">
                  <a16:creationId xmlns:a16="http://schemas.microsoft.com/office/drawing/2014/main" id="{254E56BA-AFDE-0C46-A921-E6A0A67CB47E}"/>
                </a:ext>
              </a:extLst>
            </p:cNvPr>
            <p:cNvSpPr/>
            <p:nvPr/>
          </p:nvSpPr>
          <p:spPr>
            <a:xfrm>
              <a:off x="7050462" y="4352053"/>
              <a:ext cx="436981" cy="661640"/>
            </a:xfrm>
            <a:custGeom>
              <a:avLst/>
              <a:gdLst>
                <a:gd name="connsiteX0" fmla="*/ 445713 w 891405"/>
                <a:gd name="connsiteY0" fmla="*/ 0 h 1349692"/>
                <a:gd name="connsiteX1" fmla="*/ 0 w 891405"/>
                <a:gd name="connsiteY1" fmla="*/ 445256 h 1349692"/>
                <a:gd name="connsiteX2" fmla="*/ 110242 w 891405"/>
                <a:gd name="connsiteY2" fmla="*/ 738854 h 1349692"/>
                <a:gd name="connsiteX3" fmla="*/ 110242 w 891405"/>
                <a:gd name="connsiteY3" fmla="*/ 738854 h 1349692"/>
                <a:gd name="connsiteX4" fmla="*/ 445522 w 891405"/>
                <a:gd name="connsiteY4" fmla="*/ 1349693 h 1349692"/>
                <a:gd name="connsiteX5" fmla="*/ 780326 w 891405"/>
                <a:gd name="connsiteY5" fmla="*/ 740093 h 1349692"/>
                <a:gd name="connsiteX6" fmla="*/ 740235 w 891405"/>
                <a:gd name="connsiteY6" fmla="*/ 111357 h 1349692"/>
                <a:gd name="connsiteX7" fmla="*/ 445808 w 891405"/>
                <a:gd name="connsiteY7" fmla="*/ 286 h 1349692"/>
                <a:gd name="connsiteX8" fmla="*/ 445713 w 891405"/>
                <a:gd name="connsiteY8" fmla="*/ 637318 h 1349692"/>
                <a:gd name="connsiteX9" fmla="*/ 254070 w 891405"/>
                <a:gd name="connsiteY9" fmla="*/ 445484 h 1349692"/>
                <a:gd name="connsiteX10" fmla="*/ 445903 w 891405"/>
                <a:gd name="connsiteY10" fmla="*/ 253841 h 1349692"/>
                <a:gd name="connsiteX11" fmla="*/ 637546 w 891405"/>
                <a:gd name="connsiteY11" fmla="*/ 445580 h 1349692"/>
                <a:gd name="connsiteX12" fmla="*/ 445808 w 891405"/>
                <a:gd name="connsiteY12" fmla="*/ 637318 h 1349692"/>
                <a:gd name="connsiteX13" fmla="*/ 445713 w 891405"/>
                <a:gd name="connsiteY13" fmla="*/ 637318 h 134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1405" h="1349692">
                  <a:moveTo>
                    <a:pt x="445713" y="0"/>
                  </a:moveTo>
                  <a:cubicBezTo>
                    <a:pt x="199682" y="-124"/>
                    <a:pt x="124" y="199225"/>
                    <a:pt x="0" y="445256"/>
                  </a:cubicBezTo>
                  <a:cubicBezTo>
                    <a:pt x="-48" y="553250"/>
                    <a:pt x="39129" y="657587"/>
                    <a:pt x="110242" y="738854"/>
                  </a:cubicBezTo>
                  <a:lnTo>
                    <a:pt x="110242" y="738854"/>
                  </a:lnTo>
                  <a:lnTo>
                    <a:pt x="445522" y="1349693"/>
                  </a:lnTo>
                  <a:lnTo>
                    <a:pt x="780326" y="740093"/>
                  </a:lnTo>
                  <a:cubicBezTo>
                    <a:pt x="942880" y="555403"/>
                    <a:pt x="924925" y="273910"/>
                    <a:pt x="740235" y="111357"/>
                  </a:cubicBezTo>
                  <a:cubicBezTo>
                    <a:pt x="658873" y="39748"/>
                    <a:pt x="554193" y="257"/>
                    <a:pt x="445808" y="286"/>
                  </a:cubicBezTo>
                  <a:close/>
                  <a:moveTo>
                    <a:pt x="445713" y="637318"/>
                  </a:moveTo>
                  <a:cubicBezTo>
                    <a:pt x="339814" y="637261"/>
                    <a:pt x="254013" y="551374"/>
                    <a:pt x="254070" y="445484"/>
                  </a:cubicBezTo>
                  <a:cubicBezTo>
                    <a:pt x="254127" y="339595"/>
                    <a:pt x="340014" y="253784"/>
                    <a:pt x="445903" y="253841"/>
                  </a:cubicBezTo>
                  <a:cubicBezTo>
                    <a:pt x="551764" y="253899"/>
                    <a:pt x="637546" y="339719"/>
                    <a:pt x="637546" y="445580"/>
                  </a:cubicBezTo>
                  <a:cubicBezTo>
                    <a:pt x="637546" y="551479"/>
                    <a:pt x="551698" y="637318"/>
                    <a:pt x="445808" y="637318"/>
                  </a:cubicBezTo>
                  <a:cubicBezTo>
                    <a:pt x="445780" y="637318"/>
                    <a:pt x="445741" y="637318"/>
                    <a:pt x="445713" y="637318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600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A28E26D4-9F0E-FA40-987D-C6276E0261D7}"/>
                </a:ext>
              </a:extLst>
            </p:cNvPr>
            <p:cNvSpPr/>
            <p:nvPr/>
          </p:nvSpPr>
          <p:spPr>
            <a:xfrm>
              <a:off x="7211078" y="5104436"/>
              <a:ext cx="115747" cy="1157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2" name="Group 841">
            <a:extLst>
              <a:ext uri="{FF2B5EF4-FFF2-40B4-BE49-F238E27FC236}">
                <a16:creationId xmlns:a16="http://schemas.microsoft.com/office/drawing/2014/main" id="{54DCEA16-7F94-A647-9886-20DC799D1E77}"/>
              </a:ext>
            </a:extLst>
          </p:cNvPr>
          <p:cNvGrpSpPr/>
          <p:nvPr/>
        </p:nvGrpSpPr>
        <p:grpSpPr>
          <a:xfrm>
            <a:off x="14886237" y="4596695"/>
            <a:ext cx="420927" cy="836236"/>
            <a:chOff x="7050462" y="4352053"/>
            <a:chExt cx="436981" cy="868130"/>
          </a:xfrm>
        </p:grpSpPr>
        <p:sp>
          <p:nvSpPr>
            <p:cNvPr id="843" name="Freeform 842">
              <a:extLst>
                <a:ext uri="{FF2B5EF4-FFF2-40B4-BE49-F238E27FC236}">
                  <a16:creationId xmlns:a16="http://schemas.microsoft.com/office/drawing/2014/main" id="{E9578557-1C62-A44C-9861-C758087B7DAF}"/>
                </a:ext>
              </a:extLst>
            </p:cNvPr>
            <p:cNvSpPr/>
            <p:nvPr/>
          </p:nvSpPr>
          <p:spPr>
            <a:xfrm>
              <a:off x="7050462" y="4352053"/>
              <a:ext cx="436981" cy="661640"/>
            </a:xfrm>
            <a:custGeom>
              <a:avLst/>
              <a:gdLst>
                <a:gd name="connsiteX0" fmla="*/ 445713 w 891405"/>
                <a:gd name="connsiteY0" fmla="*/ 0 h 1349692"/>
                <a:gd name="connsiteX1" fmla="*/ 0 w 891405"/>
                <a:gd name="connsiteY1" fmla="*/ 445256 h 1349692"/>
                <a:gd name="connsiteX2" fmla="*/ 110242 w 891405"/>
                <a:gd name="connsiteY2" fmla="*/ 738854 h 1349692"/>
                <a:gd name="connsiteX3" fmla="*/ 110242 w 891405"/>
                <a:gd name="connsiteY3" fmla="*/ 738854 h 1349692"/>
                <a:gd name="connsiteX4" fmla="*/ 445522 w 891405"/>
                <a:gd name="connsiteY4" fmla="*/ 1349693 h 1349692"/>
                <a:gd name="connsiteX5" fmla="*/ 780326 w 891405"/>
                <a:gd name="connsiteY5" fmla="*/ 740093 h 1349692"/>
                <a:gd name="connsiteX6" fmla="*/ 740235 w 891405"/>
                <a:gd name="connsiteY6" fmla="*/ 111357 h 1349692"/>
                <a:gd name="connsiteX7" fmla="*/ 445808 w 891405"/>
                <a:gd name="connsiteY7" fmla="*/ 286 h 1349692"/>
                <a:gd name="connsiteX8" fmla="*/ 445713 w 891405"/>
                <a:gd name="connsiteY8" fmla="*/ 637318 h 1349692"/>
                <a:gd name="connsiteX9" fmla="*/ 254070 w 891405"/>
                <a:gd name="connsiteY9" fmla="*/ 445484 h 1349692"/>
                <a:gd name="connsiteX10" fmla="*/ 445903 w 891405"/>
                <a:gd name="connsiteY10" fmla="*/ 253841 h 1349692"/>
                <a:gd name="connsiteX11" fmla="*/ 637546 w 891405"/>
                <a:gd name="connsiteY11" fmla="*/ 445580 h 1349692"/>
                <a:gd name="connsiteX12" fmla="*/ 445808 w 891405"/>
                <a:gd name="connsiteY12" fmla="*/ 637318 h 1349692"/>
                <a:gd name="connsiteX13" fmla="*/ 445713 w 891405"/>
                <a:gd name="connsiteY13" fmla="*/ 637318 h 134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1405" h="1349692">
                  <a:moveTo>
                    <a:pt x="445713" y="0"/>
                  </a:moveTo>
                  <a:cubicBezTo>
                    <a:pt x="199682" y="-124"/>
                    <a:pt x="124" y="199225"/>
                    <a:pt x="0" y="445256"/>
                  </a:cubicBezTo>
                  <a:cubicBezTo>
                    <a:pt x="-48" y="553250"/>
                    <a:pt x="39129" y="657587"/>
                    <a:pt x="110242" y="738854"/>
                  </a:cubicBezTo>
                  <a:lnTo>
                    <a:pt x="110242" y="738854"/>
                  </a:lnTo>
                  <a:lnTo>
                    <a:pt x="445522" y="1349693"/>
                  </a:lnTo>
                  <a:lnTo>
                    <a:pt x="780326" y="740093"/>
                  </a:lnTo>
                  <a:cubicBezTo>
                    <a:pt x="942880" y="555403"/>
                    <a:pt x="924925" y="273910"/>
                    <a:pt x="740235" y="111357"/>
                  </a:cubicBezTo>
                  <a:cubicBezTo>
                    <a:pt x="658873" y="39748"/>
                    <a:pt x="554193" y="257"/>
                    <a:pt x="445808" y="286"/>
                  </a:cubicBezTo>
                  <a:close/>
                  <a:moveTo>
                    <a:pt x="445713" y="637318"/>
                  </a:moveTo>
                  <a:cubicBezTo>
                    <a:pt x="339814" y="637261"/>
                    <a:pt x="254013" y="551374"/>
                    <a:pt x="254070" y="445484"/>
                  </a:cubicBezTo>
                  <a:cubicBezTo>
                    <a:pt x="254127" y="339595"/>
                    <a:pt x="340014" y="253784"/>
                    <a:pt x="445903" y="253841"/>
                  </a:cubicBezTo>
                  <a:cubicBezTo>
                    <a:pt x="551764" y="253899"/>
                    <a:pt x="637546" y="339719"/>
                    <a:pt x="637546" y="445580"/>
                  </a:cubicBezTo>
                  <a:cubicBezTo>
                    <a:pt x="637546" y="551479"/>
                    <a:pt x="551698" y="637318"/>
                    <a:pt x="445808" y="637318"/>
                  </a:cubicBezTo>
                  <a:cubicBezTo>
                    <a:pt x="445780" y="637318"/>
                    <a:pt x="445741" y="637318"/>
                    <a:pt x="445713" y="63731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600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1DAE0D3-83E2-1F49-B437-96EFB4D0967C}"/>
                </a:ext>
              </a:extLst>
            </p:cNvPr>
            <p:cNvSpPr/>
            <p:nvPr/>
          </p:nvSpPr>
          <p:spPr>
            <a:xfrm>
              <a:off x="7211078" y="5104436"/>
              <a:ext cx="115747" cy="1157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5" name="Group 844">
            <a:extLst>
              <a:ext uri="{FF2B5EF4-FFF2-40B4-BE49-F238E27FC236}">
                <a16:creationId xmlns:a16="http://schemas.microsoft.com/office/drawing/2014/main" id="{CE1CBA13-9B4A-4349-9D45-54B1512E3356}"/>
              </a:ext>
            </a:extLst>
          </p:cNvPr>
          <p:cNvGrpSpPr/>
          <p:nvPr/>
        </p:nvGrpSpPr>
        <p:grpSpPr>
          <a:xfrm>
            <a:off x="16908088" y="3438539"/>
            <a:ext cx="420927" cy="836236"/>
            <a:chOff x="7050462" y="4352053"/>
            <a:chExt cx="436981" cy="868130"/>
          </a:xfrm>
        </p:grpSpPr>
        <p:sp>
          <p:nvSpPr>
            <p:cNvPr id="846" name="Freeform 845">
              <a:extLst>
                <a:ext uri="{FF2B5EF4-FFF2-40B4-BE49-F238E27FC236}">
                  <a16:creationId xmlns:a16="http://schemas.microsoft.com/office/drawing/2014/main" id="{1617E54B-CAEA-4347-A359-43747F049945}"/>
                </a:ext>
              </a:extLst>
            </p:cNvPr>
            <p:cNvSpPr/>
            <p:nvPr/>
          </p:nvSpPr>
          <p:spPr>
            <a:xfrm>
              <a:off x="7050462" y="4352053"/>
              <a:ext cx="436981" cy="661640"/>
            </a:xfrm>
            <a:custGeom>
              <a:avLst/>
              <a:gdLst>
                <a:gd name="connsiteX0" fmla="*/ 445713 w 891405"/>
                <a:gd name="connsiteY0" fmla="*/ 0 h 1349692"/>
                <a:gd name="connsiteX1" fmla="*/ 0 w 891405"/>
                <a:gd name="connsiteY1" fmla="*/ 445256 h 1349692"/>
                <a:gd name="connsiteX2" fmla="*/ 110242 w 891405"/>
                <a:gd name="connsiteY2" fmla="*/ 738854 h 1349692"/>
                <a:gd name="connsiteX3" fmla="*/ 110242 w 891405"/>
                <a:gd name="connsiteY3" fmla="*/ 738854 h 1349692"/>
                <a:gd name="connsiteX4" fmla="*/ 445522 w 891405"/>
                <a:gd name="connsiteY4" fmla="*/ 1349693 h 1349692"/>
                <a:gd name="connsiteX5" fmla="*/ 780326 w 891405"/>
                <a:gd name="connsiteY5" fmla="*/ 740093 h 1349692"/>
                <a:gd name="connsiteX6" fmla="*/ 740235 w 891405"/>
                <a:gd name="connsiteY6" fmla="*/ 111357 h 1349692"/>
                <a:gd name="connsiteX7" fmla="*/ 445808 w 891405"/>
                <a:gd name="connsiteY7" fmla="*/ 286 h 1349692"/>
                <a:gd name="connsiteX8" fmla="*/ 445713 w 891405"/>
                <a:gd name="connsiteY8" fmla="*/ 637318 h 1349692"/>
                <a:gd name="connsiteX9" fmla="*/ 254070 w 891405"/>
                <a:gd name="connsiteY9" fmla="*/ 445484 h 1349692"/>
                <a:gd name="connsiteX10" fmla="*/ 445903 w 891405"/>
                <a:gd name="connsiteY10" fmla="*/ 253841 h 1349692"/>
                <a:gd name="connsiteX11" fmla="*/ 637546 w 891405"/>
                <a:gd name="connsiteY11" fmla="*/ 445580 h 1349692"/>
                <a:gd name="connsiteX12" fmla="*/ 445808 w 891405"/>
                <a:gd name="connsiteY12" fmla="*/ 637318 h 1349692"/>
                <a:gd name="connsiteX13" fmla="*/ 445713 w 891405"/>
                <a:gd name="connsiteY13" fmla="*/ 637318 h 134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1405" h="1349692">
                  <a:moveTo>
                    <a:pt x="445713" y="0"/>
                  </a:moveTo>
                  <a:cubicBezTo>
                    <a:pt x="199682" y="-124"/>
                    <a:pt x="124" y="199225"/>
                    <a:pt x="0" y="445256"/>
                  </a:cubicBezTo>
                  <a:cubicBezTo>
                    <a:pt x="-48" y="553250"/>
                    <a:pt x="39129" y="657587"/>
                    <a:pt x="110242" y="738854"/>
                  </a:cubicBezTo>
                  <a:lnTo>
                    <a:pt x="110242" y="738854"/>
                  </a:lnTo>
                  <a:lnTo>
                    <a:pt x="445522" y="1349693"/>
                  </a:lnTo>
                  <a:lnTo>
                    <a:pt x="780326" y="740093"/>
                  </a:lnTo>
                  <a:cubicBezTo>
                    <a:pt x="942880" y="555403"/>
                    <a:pt x="924925" y="273910"/>
                    <a:pt x="740235" y="111357"/>
                  </a:cubicBezTo>
                  <a:cubicBezTo>
                    <a:pt x="658873" y="39748"/>
                    <a:pt x="554193" y="257"/>
                    <a:pt x="445808" y="286"/>
                  </a:cubicBezTo>
                  <a:close/>
                  <a:moveTo>
                    <a:pt x="445713" y="637318"/>
                  </a:moveTo>
                  <a:cubicBezTo>
                    <a:pt x="339814" y="637261"/>
                    <a:pt x="254013" y="551374"/>
                    <a:pt x="254070" y="445484"/>
                  </a:cubicBezTo>
                  <a:cubicBezTo>
                    <a:pt x="254127" y="339595"/>
                    <a:pt x="340014" y="253784"/>
                    <a:pt x="445903" y="253841"/>
                  </a:cubicBezTo>
                  <a:cubicBezTo>
                    <a:pt x="551764" y="253899"/>
                    <a:pt x="637546" y="339719"/>
                    <a:pt x="637546" y="445580"/>
                  </a:cubicBezTo>
                  <a:cubicBezTo>
                    <a:pt x="637546" y="551479"/>
                    <a:pt x="551698" y="637318"/>
                    <a:pt x="445808" y="637318"/>
                  </a:cubicBezTo>
                  <a:cubicBezTo>
                    <a:pt x="445780" y="637318"/>
                    <a:pt x="445741" y="637318"/>
                    <a:pt x="445713" y="63731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600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27DDE628-C812-5341-AC0C-1DE0F81A7191}"/>
                </a:ext>
              </a:extLst>
            </p:cNvPr>
            <p:cNvSpPr/>
            <p:nvPr/>
          </p:nvSpPr>
          <p:spPr>
            <a:xfrm>
              <a:off x="7211078" y="5104436"/>
              <a:ext cx="115747" cy="1157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A312AE8-16EC-CD4C-B724-D760406CBE6A}"/>
              </a:ext>
            </a:extLst>
          </p:cNvPr>
          <p:cNvGrpSpPr/>
          <p:nvPr/>
        </p:nvGrpSpPr>
        <p:grpSpPr>
          <a:xfrm>
            <a:off x="1627655" y="10846141"/>
            <a:ext cx="4565148" cy="1969770"/>
            <a:chOff x="1708812" y="7312844"/>
            <a:chExt cx="4565148" cy="1969770"/>
          </a:xfrm>
        </p:grpSpPr>
        <p:sp>
          <p:nvSpPr>
            <p:cNvPr id="852" name="CuadroTexto 395">
              <a:extLst>
                <a:ext uri="{FF2B5EF4-FFF2-40B4-BE49-F238E27FC236}">
                  <a16:creationId xmlns:a16="http://schemas.microsoft.com/office/drawing/2014/main" id="{F853BAED-FF0A-0D4A-889D-1913AE3A7D59}"/>
                </a:ext>
              </a:extLst>
            </p:cNvPr>
            <p:cNvSpPr txBox="1"/>
            <p:nvPr/>
          </p:nvSpPr>
          <p:spPr>
            <a:xfrm flipH="1">
              <a:off x="1708812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Desire</a:t>
              </a:r>
            </a:p>
          </p:txBody>
        </p:sp>
        <p:sp>
          <p:nvSpPr>
            <p:cNvPr id="853" name="Rectangle 56">
              <a:extLst>
                <a:ext uri="{FF2B5EF4-FFF2-40B4-BE49-F238E27FC236}">
                  <a16:creationId xmlns:a16="http://schemas.microsoft.com/office/drawing/2014/main" id="{34649F9F-D1B6-3C4E-8DAB-E32299210321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54" name="Group 853">
            <a:extLst>
              <a:ext uri="{FF2B5EF4-FFF2-40B4-BE49-F238E27FC236}">
                <a16:creationId xmlns:a16="http://schemas.microsoft.com/office/drawing/2014/main" id="{46C0F3A1-A0CF-A442-9A0F-DBFB7130F527}"/>
              </a:ext>
            </a:extLst>
          </p:cNvPr>
          <p:cNvGrpSpPr/>
          <p:nvPr/>
        </p:nvGrpSpPr>
        <p:grpSpPr>
          <a:xfrm>
            <a:off x="7125962" y="10846141"/>
            <a:ext cx="4565148" cy="1969770"/>
            <a:chOff x="1708812" y="7312844"/>
            <a:chExt cx="4565148" cy="1969770"/>
          </a:xfrm>
        </p:grpSpPr>
        <p:sp>
          <p:nvSpPr>
            <p:cNvPr id="855" name="CuadroTexto 395">
              <a:extLst>
                <a:ext uri="{FF2B5EF4-FFF2-40B4-BE49-F238E27FC236}">
                  <a16:creationId xmlns:a16="http://schemas.microsoft.com/office/drawing/2014/main" id="{43BD923C-4981-F147-801C-BC671AD7DD48}"/>
                </a:ext>
              </a:extLst>
            </p:cNvPr>
            <p:cNvSpPr txBox="1"/>
            <p:nvPr/>
          </p:nvSpPr>
          <p:spPr>
            <a:xfrm flipH="1">
              <a:off x="1708812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Awareness</a:t>
              </a:r>
            </a:p>
          </p:txBody>
        </p:sp>
        <p:sp>
          <p:nvSpPr>
            <p:cNvPr id="856" name="Rectangle 56">
              <a:extLst>
                <a:ext uri="{FF2B5EF4-FFF2-40B4-BE49-F238E27FC236}">
                  <a16:creationId xmlns:a16="http://schemas.microsoft.com/office/drawing/2014/main" id="{B707EC32-DA63-1F47-8C6A-6E327776868A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64" name="Group 863">
            <a:extLst>
              <a:ext uri="{FF2B5EF4-FFF2-40B4-BE49-F238E27FC236}">
                <a16:creationId xmlns:a16="http://schemas.microsoft.com/office/drawing/2014/main" id="{923695EC-B5C4-8148-A4FD-DC29C9728BD7}"/>
              </a:ext>
            </a:extLst>
          </p:cNvPr>
          <p:cNvGrpSpPr/>
          <p:nvPr/>
        </p:nvGrpSpPr>
        <p:grpSpPr>
          <a:xfrm>
            <a:off x="12686542" y="10846141"/>
            <a:ext cx="4565148" cy="1969770"/>
            <a:chOff x="1708812" y="7312844"/>
            <a:chExt cx="4565148" cy="1969770"/>
          </a:xfrm>
        </p:grpSpPr>
        <p:sp>
          <p:nvSpPr>
            <p:cNvPr id="866" name="CuadroTexto 395">
              <a:extLst>
                <a:ext uri="{FF2B5EF4-FFF2-40B4-BE49-F238E27FC236}">
                  <a16:creationId xmlns:a16="http://schemas.microsoft.com/office/drawing/2014/main" id="{6ED1C141-BF19-554C-A714-318CEFBB91C9}"/>
                </a:ext>
              </a:extLst>
            </p:cNvPr>
            <p:cNvSpPr txBox="1"/>
            <p:nvPr/>
          </p:nvSpPr>
          <p:spPr>
            <a:xfrm flipH="1">
              <a:off x="1708812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Knowledge</a:t>
              </a:r>
            </a:p>
          </p:txBody>
        </p:sp>
        <p:sp>
          <p:nvSpPr>
            <p:cNvPr id="867" name="Rectangle 56">
              <a:extLst>
                <a:ext uri="{FF2B5EF4-FFF2-40B4-BE49-F238E27FC236}">
                  <a16:creationId xmlns:a16="http://schemas.microsoft.com/office/drawing/2014/main" id="{E69120A7-154E-6C4F-BCDC-A9C68A458AFE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68" name="Group 867">
            <a:extLst>
              <a:ext uri="{FF2B5EF4-FFF2-40B4-BE49-F238E27FC236}">
                <a16:creationId xmlns:a16="http://schemas.microsoft.com/office/drawing/2014/main" id="{82BA8645-AD1C-6649-B49D-51141D04516F}"/>
              </a:ext>
            </a:extLst>
          </p:cNvPr>
          <p:cNvGrpSpPr/>
          <p:nvPr/>
        </p:nvGrpSpPr>
        <p:grpSpPr>
          <a:xfrm>
            <a:off x="18184847" y="10846141"/>
            <a:ext cx="4565148" cy="1969770"/>
            <a:chOff x="1708812" y="7312844"/>
            <a:chExt cx="4565148" cy="1969770"/>
          </a:xfrm>
        </p:grpSpPr>
        <p:sp>
          <p:nvSpPr>
            <p:cNvPr id="869" name="CuadroTexto 395">
              <a:extLst>
                <a:ext uri="{FF2B5EF4-FFF2-40B4-BE49-F238E27FC236}">
                  <a16:creationId xmlns:a16="http://schemas.microsoft.com/office/drawing/2014/main" id="{D3614CDE-EB3A-284B-A3C9-4B78E531BD18}"/>
                </a:ext>
              </a:extLst>
            </p:cNvPr>
            <p:cNvSpPr txBox="1"/>
            <p:nvPr/>
          </p:nvSpPr>
          <p:spPr>
            <a:xfrm flipH="1">
              <a:off x="1708812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Action</a:t>
              </a:r>
            </a:p>
          </p:txBody>
        </p:sp>
        <p:sp>
          <p:nvSpPr>
            <p:cNvPr id="870" name="Rectangle 56">
              <a:extLst>
                <a:ext uri="{FF2B5EF4-FFF2-40B4-BE49-F238E27FC236}">
                  <a16:creationId xmlns:a16="http://schemas.microsoft.com/office/drawing/2014/main" id="{E4EC9415-175B-D548-8835-C0A1F0BE4656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C7646DB-EA8F-CE44-AAA9-AC0766E3FC2B}"/>
              </a:ext>
            </a:extLst>
          </p:cNvPr>
          <p:cNvGrpSpPr/>
          <p:nvPr/>
        </p:nvGrpSpPr>
        <p:grpSpPr>
          <a:xfrm>
            <a:off x="2927132" y="9303909"/>
            <a:ext cx="1966194" cy="1515338"/>
            <a:chOff x="2927132" y="5750946"/>
            <a:chExt cx="1966194" cy="1515338"/>
          </a:xfrm>
        </p:grpSpPr>
        <p:sp>
          <p:nvSpPr>
            <p:cNvPr id="440" name="Freeform 439">
              <a:extLst>
                <a:ext uri="{FF2B5EF4-FFF2-40B4-BE49-F238E27FC236}">
                  <a16:creationId xmlns:a16="http://schemas.microsoft.com/office/drawing/2014/main" id="{336A6B1A-45DE-B244-868F-411F172E1923}"/>
                </a:ext>
              </a:extLst>
            </p:cNvPr>
            <p:cNvSpPr/>
            <p:nvPr/>
          </p:nvSpPr>
          <p:spPr>
            <a:xfrm>
              <a:off x="3409825" y="5750946"/>
              <a:ext cx="1000810" cy="1515338"/>
            </a:xfrm>
            <a:custGeom>
              <a:avLst/>
              <a:gdLst>
                <a:gd name="connsiteX0" fmla="*/ 983120 w 1966195"/>
                <a:gd name="connsiteY0" fmla="*/ 0 h 2977040"/>
                <a:gd name="connsiteX1" fmla="*/ 983330 w 1966195"/>
                <a:gd name="connsiteY1" fmla="*/ 631 h 2977040"/>
                <a:gd name="connsiteX2" fmla="*/ 1632755 w 1966195"/>
                <a:gd name="connsiteY2" fmla="*/ 245622 h 2977040"/>
                <a:gd name="connsiteX3" fmla="*/ 1721184 w 1966195"/>
                <a:gd name="connsiteY3" fmla="*/ 1632436 h 2977040"/>
                <a:gd name="connsiteX4" fmla="*/ 982699 w 1966195"/>
                <a:gd name="connsiteY4" fmla="*/ 2977040 h 2977040"/>
                <a:gd name="connsiteX5" fmla="*/ 243163 w 1966195"/>
                <a:gd name="connsiteY5" fmla="*/ 1629703 h 2977040"/>
                <a:gd name="connsiteX6" fmla="*/ 0 w 1966195"/>
                <a:gd name="connsiteY6" fmla="*/ 982109 h 2977040"/>
                <a:gd name="connsiteX7" fmla="*/ 983120 w 1966195"/>
                <a:gd name="connsiteY7" fmla="*/ 0 h 297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6195" h="2977040">
                  <a:moveTo>
                    <a:pt x="983120" y="0"/>
                  </a:moveTo>
                  <a:lnTo>
                    <a:pt x="983330" y="631"/>
                  </a:lnTo>
                  <a:cubicBezTo>
                    <a:pt x="1222397" y="567"/>
                    <a:pt x="1453293" y="87673"/>
                    <a:pt x="1632755" y="245622"/>
                  </a:cubicBezTo>
                  <a:cubicBezTo>
                    <a:pt x="2040130" y="604168"/>
                    <a:pt x="2079734" y="1225062"/>
                    <a:pt x="1721184" y="1632436"/>
                  </a:cubicBezTo>
                  <a:lnTo>
                    <a:pt x="982699" y="2977040"/>
                  </a:lnTo>
                  <a:lnTo>
                    <a:pt x="243163" y="1629703"/>
                  </a:lnTo>
                  <a:cubicBezTo>
                    <a:pt x="86308" y="1450451"/>
                    <a:pt x="-106" y="1220313"/>
                    <a:pt x="0" y="982109"/>
                  </a:cubicBezTo>
                  <a:cubicBezTo>
                    <a:pt x="273" y="439434"/>
                    <a:pt x="440444" y="-274"/>
                    <a:pt x="98312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TextBox 440">
              <a:extLst>
                <a:ext uri="{FF2B5EF4-FFF2-40B4-BE49-F238E27FC236}">
                  <a16:creationId xmlns:a16="http://schemas.microsoft.com/office/drawing/2014/main" id="{224A90CA-D9DD-0C46-ABDD-F6B81324549E}"/>
                </a:ext>
              </a:extLst>
            </p:cNvPr>
            <p:cNvSpPr txBox="1"/>
            <p:nvPr/>
          </p:nvSpPr>
          <p:spPr>
            <a:xfrm>
              <a:off x="2927132" y="5869231"/>
              <a:ext cx="19661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1</a:t>
              </a:r>
            </a:p>
          </p:txBody>
        </p:sp>
      </p:grpSp>
      <p:grpSp>
        <p:nvGrpSpPr>
          <p:cNvPr id="443" name="Group 442">
            <a:extLst>
              <a:ext uri="{FF2B5EF4-FFF2-40B4-BE49-F238E27FC236}">
                <a16:creationId xmlns:a16="http://schemas.microsoft.com/office/drawing/2014/main" id="{B1F02A17-0E54-684E-B5D6-E55F56529A40}"/>
              </a:ext>
            </a:extLst>
          </p:cNvPr>
          <p:cNvGrpSpPr/>
          <p:nvPr/>
        </p:nvGrpSpPr>
        <p:grpSpPr>
          <a:xfrm>
            <a:off x="8425439" y="9303909"/>
            <a:ext cx="1966194" cy="1515338"/>
            <a:chOff x="2927132" y="5750946"/>
            <a:chExt cx="1966194" cy="1515338"/>
          </a:xfrm>
        </p:grpSpPr>
        <p:sp>
          <p:nvSpPr>
            <p:cNvPr id="444" name="Freeform 443">
              <a:extLst>
                <a:ext uri="{FF2B5EF4-FFF2-40B4-BE49-F238E27FC236}">
                  <a16:creationId xmlns:a16="http://schemas.microsoft.com/office/drawing/2014/main" id="{3D6291E0-8C90-BD4D-BCB9-D55D49BB9B17}"/>
                </a:ext>
              </a:extLst>
            </p:cNvPr>
            <p:cNvSpPr/>
            <p:nvPr/>
          </p:nvSpPr>
          <p:spPr>
            <a:xfrm>
              <a:off x="3409825" y="5750946"/>
              <a:ext cx="1000810" cy="1515338"/>
            </a:xfrm>
            <a:custGeom>
              <a:avLst/>
              <a:gdLst>
                <a:gd name="connsiteX0" fmla="*/ 983120 w 1966195"/>
                <a:gd name="connsiteY0" fmla="*/ 0 h 2977040"/>
                <a:gd name="connsiteX1" fmla="*/ 983330 w 1966195"/>
                <a:gd name="connsiteY1" fmla="*/ 631 h 2977040"/>
                <a:gd name="connsiteX2" fmla="*/ 1632755 w 1966195"/>
                <a:gd name="connsiteY2" fmla="*/ 245622 h 2977040"/>
                <a:gd name="connsiteX3" fmla="*/ 1721184 w 1966195"/>
                <a:gd name="connsiteY3" fmla="*/ 1632436 h 2977040"/>
                <a:gd name="connsiteX4" fmla="*/ 982699 w 1966195"/>
                <a:gd name="connsiteY4" fmla="*/ 2977040 h 2977040"/>
                <a:gd name="connsiteX5" fmla="*/ 243163 w 1966195"/>
                <a:gd name="connsiteY5" fmla="*/ 1629703 h 2977040"/>
                <a:gd name="connsiteX6" fmla="*/ 0 w 1966195"/>
                <a:gd name="connsiteY6" fmla="*/ 982109 h 2977040"/>
                <a:gd name="connsiteX7" fmla="*/ 983120 w 1966195"/>
                <a:gd name="connsiteY7" fmla="*/ 0 h 297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6195" h="2977040">
                  <a:moveTo>
                    <a:pt x="983120" y="0"/>
                  </a:moveTo>
                  <a:lnTo>
                    <a:pt x="983330" y="631"/>
                  </a:lnTo>
                  <a:cubicBezTo>
                    <a:pt x="1222397" y="567"/>
                    <a:pt x="1453293" y="87673"/>
                    <a:pt x="1632755" y="245622"/>
                  </a:cubicBezTo>
                  <a:cubicBezTo>
                    <a:pt x="2040130" y="604168"/>
                    <a:pt x="2079734" y="1225062"/>
                    <a:pt x="1721184" y="1632436"/>
                  </a:cubicBezTo>
                  <a:lnTo>
                    <a:pt x="982699" y="2977040"/>
                  </a:lnTo>
                  <a:lnTo>
                    <a:pt x="243163" y="1629703"/>
                  </a:lnTo>
                  <a:cubicBezTo>
                    <a:pt x="86308" y="1450451"/>
                    <a:pt x="-106" y="1220313"/>
                    <a:pt x="0" y="982109"/>
                  </a:cubicBezTo>
                  <a:cubicBezTo>
                    <a:pt x="273" y="439434"/>
                    <a:pt x="440444" y="-274"/>
                    <a:pt x="983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TextBox 444">
              <a:extLst>
                <a:ext uri="{FF2B5EF4-FFF2-40B4-BE49-F238E27FC236}">
                  <a16:creationId xmlns:a16="http://schemas.microsoft.com/office/drawing/2014/main" id="{6D19D487-CE58-084C-BF5E-B071AA30F32F}"/>
                </a:ext>
              </a:extLst>
            </p:cNvPr>
            <p:cNvSpPr txBox="1"/>
            <p:nvPr/>
          </p:nvSpPr>
          <p:spPr>
            <a:xfrm>
              <a:off x="2927132" y="5869231"/>
              <a:ext cx="19661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2</a:t>
              </a:r>
            </a:p>
          </p:txBody>
        </p:sp>
      </p:grpSp>
      <p:grpSp>
        <p:nvGrpSpPr>
          <p:cNvPr id="446" name="Group 445">
            <a:extLst>
              <a:ext uri="{FF2B5EF4-FFF2-40B4-BE49-F238E27FC236}">
                <a16:creationId xmlns:a16="http://schemas.microsoft.com/office/drawing/2014/main" id="{39F82AA6-9086-1842-A3A0-79D60E69F605}"/>
              </a:ext>
            </a:extLst>
          </p:cNvPr>
          <p:cNvGrpSpPr/>
          <p:nvPr/>
        </p:nvGrpSpPr>
        <p:grpSpPr>
          <a:xfrm>
            <a:off x="13980614" y="9303909"/>
            <a:ext cx="1966194" cy="1515338"/>
            <a:chOff x="2927132" y="5750946"/>
            <a:chExt cx="1966194" cy="1515338"/>
          </a:xfrm>
        </p:grpSpPr>
        <p:sp>
          <p:nvSpPr>
            <p:cNvPr id="447" name="Freeform 446">
              <a:extLst>
                <a:ext uri="{FF2B5EF4-FFF2-40B4-BE49-F238E27FC236}">
                  <a16:creationId xmlns:a16="http://schemas.microsoft.com/office/drawing/2014/main" id="{71150634-3DDE-6241-BADE-FA82E61A1BF9}"/>
                </a:ext>
              </a:extLst>
            </p:cNvPr>
            <p:cNvSpPr/>
            <p:nvPr/>
          </p:nvSpPr>
          <p:spPr>
            <a:xfrm>
              <a:off x="3409825" y="5750946"/>
              <a:ext cx="1000810" cy="1515338"/>
            </a:xfrm>
            <a:custGeom>
              <a:avLst/>
              <a:gdLst>
                <a:gd name="connsiteX0" fmla="*/ 983120 w 1966195"/>
                <a:gd name="connsiteY0" fmla="*/ 0 h 2977040"/>
                <a:gd name="connsiteX1" fmla="*/ 983330 w 1966195"/>
                <a:gd name="connsiteY1" fmla="*/ 631 h 2977040"/>
                <a:gd name="connsiteX2" fmla="*/ 1632755 w 1966195"/>
                <a:gd name="connsiteY2" fmla="*/ 245622 h 2977040"/>
                <a:gd name="connsiteX3" fmla="*/ 1721184 w 1966195"/>
                <a:gd name="connsiteY3" fmla="*/ 1632436 h 2977040"/>
                <a:gd name="connsiteX4" fmla="*/ 982699 w 1966195"/>
                <a:gd name="connsiteY4" fmla="*/ 2977040 h 2977040"/>
                <a:gd name="connsiteX5" fmla="*/ 243163 w 1966195"/>
                <a:gd name="connsiteY5" fmla="*/ 1629703 h 2977040"/>
                <a:gd name="connsiteX6" fmla="*/ 0 w 1966195"/>
                <a:gd name="connsiteY6" fmla="*/ 982109 h 2977040"/>
                <a:gd name="connsiteX7" fmla="*/ 983120 w 1966195"/>
                <a:gd name="connsiteY7" fmla="*/ 0 h 297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6195" h="2977040">
                  <a:moveTo>
                    <a:pt x="983120" y="0"/>
                  </a:moveTo>
                  <a:lnTo>
                    <a:pt x="983330" y="631"/>
                  </a:lnTo>
                  <a:cubicBezTo>
                    <a:pt x="1222397" y="567"/>
                    <a:pt x="1453293" y="87673"/>
                    <a:pt x="1632755" y="245622"/>
                  </a:cubicBezTo>
                  <a:cubicBezTo>
                    <a:pt x="2040130" y="604168"/>
                    <a:pt x="2079734" y="1225062"/>
                    <a:pt x="1721184" y="1632436"/>
                  </a:cubicBezTo>
                  <a:lnTo>
                    <a:pt x="982699" y="2977040"/>
                  </a:lnTo>
                  <a:lnTo>
                    <a:pt x="243163" y="1629703"/>
                  </a:lnTo>
                  <a:cubicBezTo>
                    <a:pt x="86308" y="1450451"/>
                    <a:pt x="-106" y="1220313"/>
                    <a:pt x="0" y="982109"/>
                  </a:cubicBezTo>
                  <a:cubicBezTo>
                    <a:pt x="273" y="439434"/>
                    <a:pt x="440444" y="-274"/>
                    <a:pt x="983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TextBox 447">
              <a:extLst>
                <a:ext uri="{FF2B5EF4-FFF2-40B4-BE49-F238E27FC236}">
                  <a16:creationId xmlns:a16="http://schemas.microsoft.com/office/drawing/2014/main" id="{1F4E108F-4075-BF4E-BC35-83C35D7C3956}"/>
                </a:ext>
              </a:extLst>
            </p:cNvPr>
            <p:cNvSpPr txBox="1"/>
            <p:nvPr/>
          </p:nvSpPr>
          <p:spPr>
            <a:xfrm>
              <a:off x="2927132" y="5869231"/>
              <a:ext cx="19661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3</a:t>
              </a:r>
            </a:p>
          </p:txBody>
        </p:sp>
      </p:grpSp>
      <p:grpSp>
        <p:nvGrpSpPr>
          <p:cNvPr id="449" name="Group 448">
            <a:extLst>
              <a:ext uri="{FF2B5EF4-FFF2-40B4-BE49-F238E27FC236}">
                <a16:creationId xmlns:a16="http://schemas.microsoft.com/office/drawing/2014/main" id="{5AB85A72-C536-2947-9138-CFDBCBB438B1}"/>
              </a:ext>
            </a:extLst>
          </p:cNvPr>
          <p:cNvGrpSpPr/>
          <p:nvPr/>
        </p:nvGrpSpPr>
        <p:grpSpPr>
          <a:xfrm>
            <a:off x="19478921" y="9303909"/>
            <a:ext cx="1966194" cy="1515338"/>
            <a:chOff x="2927132" y="5750946"/>
            <a:chExt cx="1966194" cy="1515338"/>
          </a:xfrm>
        </p:grpSpPr>
        <p:sp>
          <p:nvSpPr>
            <p:cNvPr id="450" name="Freeform 449">
              <a:extLst>
                <a:ext uri="{FF2B5EF4-FFF2-40B4-BE49-F238E27FC236}">
                  <a16:creationId xmlns:a16="http://schemas.microsoft.com/office/drawing/2014/main" id="{6A1C6849-4BD4-164C-9C54-C81D42945260}"/>
                </a:ext>
              </a:extLst>
            </p:cNvPr>
            <p:cNvSpPr/>
            <p:nvPr/>
          </p:nvSpPr>
          <p:spPr>
            <a:xfrm>
              <a:off x="3409825" y="5750946"/>
              <a:ext cx="1000810" cy="1515338"/>
            </a:xfrm>
            <a:custGeom>
              <a:avLst/>
              <a:gdLst>
                <a:gd name="connsiteX0" fmla="*/ 983120 w 1966195"/>
                <a:gd name="connsiteY0" fmla="*/ 0 h 2977040"/>
                <a:gd name="connsiteX1" fmla="*/ 983330 w 1966195"/>
                <a:gd name="connsiteY1" fmla="*/ 631 h 2977040"/>
                <a:gd name="connsiteX2" fmla="*/ 1632755 w 1966195"/>
                <a:gd name="connsiteY2" fmla="*/ 245622 h 2977040"/>
                <a:gd name="connsiteX3" fmla="*/ 1721184 w 1966195"/>
                <a:gd name="connsiteY3" fmla="*/ 1632436 h 2977040"/>
                <a:gd name="connsiteX4" fmla="*/ 982699 w 1966195"/>
                <a:gd name="connsiteY4" fmla="*/ 2977040 h 2977040"/>
                <a:gd name="connsiteX5" fmla="*/ 243163 w 1966195"/>
                <a:gd name="connsiteY5" fmla="*/ 1629703 h 2977040"/>
                <a:gd name="connsiteX6" fmla="*/ 0 w 1966195"/>
                <a:gd name="connsiteY6" fmla="*/ 982109 h 2977040"/>
                <a:gd name="connsiteX7" fmla="*/ 983120 w 1966195"/>
                <a:gd name="connsiteY7" fmla="*/ 0 h 297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6195" h="2977040">
                  <a:moveTo>
                    <a:pt x="983120" y="0"/>
                  </a:moveTo>
                  <a:lnTo>
                    <a:pt x="983330" y="631"/>
                  </a:lnTo>
                  <a:cubicBezTo>
                    <a:pt x="1222397" y="567"/>
                    <a:pt x="1453293" y="87673"/>
                    <a:pt x="1632755" y="245622"/>
                  </a:cubicBezTo>
                  <a:cubicBezTo>
                    <a:pt x="2040130" y="604168"/>
                    <a:pt x="2079734" y="1225062"/>
                    <a:pt x="1721184" y="1632436"/>
                  </a:cubicBezTo>
                  <a:lnTo>
                    <a:pt x="982699" y="2977040"/>
                  </a:lnTo>
                  <a:lnTo>
                    <a:pt x="243163" y="1629703"/>
                  </a:lnTo>
                  <a:cubicBezTo>
                    <a:pt x="86308" y="1450451"/>
                    <a:pt x="-106" y="1220313"/>
                    <a:pt x="0" y="982109"/>
                  </a:cubicBezTo>
                  <a:cubicBezTo>
                    <a:pt x="273" y="439434"/>
                    <a:pt x="440444" y="-274"/>
                    <a:pt x="983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TextBox 450">
              <a:extLst>
                <a:ext uri="{FF2B5EF4-FFF2-40B4-BE49-F238E27FC236}">
                  <a16:creationId xmlns:a16="http://schemas.microsoft.com/office/drawing/2014/main" id="{D04CF6FF-BF2D-6342-BAE9-331A65C48CF6}"/>
                </a:ext>
              </a:extLst>
            </p:cNvPr>
            <p:cNvSpPr txBox="1"/>
            <p:nvPr/>
          </p:nvSpPr>
          <p:spPr>
            <a:xfrm>
              <a:off x="2927132" y="5869231"/>
              <a:ext cx="19661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Poppins Medium" pitchFamily="2" charset="77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8416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roup 413">
            <a:extLst>
              <a:ext uri="{FF2B5EF4-FFF2-40B4-BE49-F238E27FC236}">
                <a16:creationId xmlns:a16="http://schemas.microsoft.com/office/drawing/2014/main" id="{4AA5A4E7-419F-0E47-93BA-A5339D457A88}"/>
              </a:ext>
            </a:extLst>
          </p:cNvPr>
          <p:cNvGrpSpPr/>
          <p:nvPr/>
        </p:nvGrpSpPr>
        <p:grpSpPr>
          <a:xfrm>
            <a:off x="2229679" y="1711234"/>
            <a:ext cx="19918292" cy="10424160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15535694-F52E-B646-96AD-8A3D59D5C5DA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823" name="Freeform 403">
                <a:extLst>
                  <a:ext uri="{FF2B5EF4-FFF2-40B4-BE49-F238E27FC236}">
                    <a16:creationId xmlns:a16="http://schemas.microsoft.com/office/drawing/2014/main" id="{CC5BCF27-B63A-5B4D-B731-9ABDB795D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470">
                <a:extLst>
                  <a:ext uri="{FF2B5EF4-FFF2-40B4-BE49-F238E27FC236}">
                    <a16:creationId xmlns:a16="http://schemas.microsoft.com/office/drawing/2014/main" id="{14943F41-CE4B-844E-B2E1-5E20ED8D1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471">
                <a:extLst>
                  <a:ext uri="{FF2B5EF4-FFF2-40B4-BE49-F238E27FC236}">
                    <a16:creationId xmlns:a16="http://schemas.microsoft.com/office/drawing/2014/main" id="{A6E72386-69DE-DE49-8A0A-3C4B8ACC1E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472">
                <a:extLst>
                  <a:ext uri="{FF2B5EF4-FFF2-40B4-BE49-F238E27FC236}">
                    <a16:creationId xmlns:a16="http://schemas.microsoft.com/office/drawing/2014/main" id="{4B7824B5-0EE3-8A4F-8665-ABF76817A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473">
                <a:extLst>
                  <a:ext uri="{FF2B5EF4-FFF2-40B4-BE49-F238E27FC236}">
                    <a16:creationId xmlns:a16="http://schemas.microsoft.com/office/drawing/2014/main" id="{95BEED00-5485-9248-999B-090108A7C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474">
                <a:extLst>
                  <a:ext uri="{FF2B5EF4-FFF2-40B4-BE49-F238E27FC236}">
                    <a16:creationId xmlns:a16="http://schemas.microsoft.com/office/drawing/2014/main" id="{4D140C81-17D7-4F4D-98C2-5114F7424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475">
                <a:extLst>
                  <a:ext uri="{FF2B5EF4-FFF2-40B4-BE49-F238E27FC236}">
                    <a16:creationId xmlns:a16="http://schemas.microsoft.com/office/drawing/2014/main" id="{E786B0D3-BBD8-6F42-8B73-D530A2F362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476">
                <a:extLst>
                  <a:ext uri="{FF2B5EF4-FFF2-40B4-BE49-F238E27FC236}">
                    <a16:creationId xmlns:a16="http://schemas.microsoft.com/office/drawing/2014/main" id="{D3F932B6-30B5-9240-9875-15702A648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477">
                <a:extLst>
                  <a:ext uri="{FF2B5EF4-FFF2-40B4-BE49-F238E27FC236}">
                    <a16:creationId xmlns:a16="http://schemas.microsoft.com/office/drawing/2014/main" id="{E256B695-EC23-4E4E-9C31-341B43BEE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478">
                <a:extLst>
                  <a:ext uri="{FF2B5EF4-FFF2-40B4-BE49-F238E27FC236}">
                    <a16:creationId xmlns:a16="http://schemas.microsoft.com/office/drawing/2014/main" id="{4DFBD388-6B1A-4A41-AA3E-C7DEEE66A8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479">
                <a:extLst>
                  <a:ext uri="{FF2B5EF4-FFF2-40B4-BE49-F238E27FC236}">
                    <a16:creationId xmlns:a16="http://schemas.microsoft.com/office/drawing/2014/main" id="{D0BC7A7C-1529-1A46-85BF-05BD5FADE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480">
                <a:extLst>
                  <a:ext uri="{FF2B5EF4-FFF2-40B4-BE49-F238E27FC236}">
                    <a16:creationId xmlns:a16="http://schemas.microsoft.com/office/drawing/2014/main" id="{7B3EB6F3-6254-3748-9D7B-369018079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481">
                <a:extLst>
                  <a:ext uri="{FF2B5EF4-FFF2-40B4-BE49-F238E27FC236}">
                    <a16:creationId xmlns:a16="http://schemas.microsoft.com/office/drawing/2014/main" id="{449FB4CC-BEFE-FE41-93EA-841C8C399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482">
                <a:extLst>
                  <a:ext uri="{FF2B5EF4-FFF2-40B4-BE49-F238E27FC236}">
                    <a16:creationId xmlns:a16="http://schemas.microsoft.com/office/drawing/2014/main" id="{11EF1C0A-BC6F-4940-A92A-442D8B78E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483">
                <a:extLst>
                  <a:ext uri="{FF2B5EF4-FFF2-40B4-BE49-F238E27FC236}">
                    <a16:creationId xmlns:a16="http://schemas.microsoft.com/office/drawing/2014/main" id="{45CCDC3E-0711-6B4C-AF30-1AE39D1A5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484">
                <a:extLst>
                  <a:ext uri="{FF2B5EF4-FFF2-40B4-BE49-F238E27FC236}">
                    <a16:creationId xmlns:a16="http://schemas.microsoft.com/office/drawing/2014/main" id="{5E7B3590-59F3-6B4C-8024-61F0BB03C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610">
                <a:extLst>
                  <a:ext uri="{FF2B5EF4-FFF2-40B4-BE49-F238E27FC236}">
                    <a16:creationId xmlns:a16="http://schemas.microsoft.com/office/drawing/2014/main" id="{48C8B6ED-4A1E-5B42-951A-AB815649CE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612">
                <a:extLst>
                  <a:ext uri="{FF2B5EF4-FFF2-40B4-BE49-F238E27FC236}">
                    <a16:creationId xmlns:a16="http://schemas.microsoft.com/office/drawing/2014/main" id="{3A1C67FE-1E4E-3145-8E71-9C2C16515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07">
                <a:extLst>
                  <a:ext uri="{FF2B5EF4-FFF2-40B4-BE49-F238E27FC236}">
                    <a16:creationId xmlns:a16="http://schemas.microsoft.com/office/drawing/2014/main" id="{3CE4F50E-4EB7-0D4F-9EBC-FC81A6D3C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08">
                <a:extLst>
                  <a:ext uri="{FF2B5EF4-FFF2-40B4-BE49-F238E27FC236}">
                    <a16:creationId xmlns:a16="http://schemas.microsoft.com/office/drawing/2014/main" id="{9F8A0116-922C-594D-AAB9-5C2482D49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0625B66E-C2DE-4041-8100-08B8008E1C82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645" name="Freeform 404">
                <a:extLst>
                  <a:ext uri="{FF2B5EF4-FFF2-40B4-BE49-F238E27FC236}">
                    <a16:creationId xmlns:a16="http://schemas.microsoft.com/office/drawing/2014/main" id="{DF688139-0243-F24A-B491-7FF408864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6" name="Freeform 406">
                <a:extLst>
                  <a:ext uri="{FF2B5EF4-FFF2-40B4-BE49-F238E27FC236}">
                    <a16:creationId xmlns:a16="http://schemas.microsoft.com/office/drawing/2014/main" id="{0FB45A7D-C2D3-0B47-9034-894708434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7" name="Freeform 407">
                <a:extLst>
                  <a:ext uri="{FF2B5EF4-FFF2-40B4-BE49-F238E27FC236}">
                    <a16:creationId xmlns:a16="http://schemas.microsoft.com/office/drawing/2014/main" id="{40BAE8CC-530E-5A4F-806A-53BE50DCC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8" name="Freeform 408">
                <a:extLst>
                  <a:ext uri="{FF2B5EF4-FFF2-40B4-BE49-F238E27FC236}">
                    <a16:creationId xmlns:a16="http://schemas.microsoft.com/office/drawing/2014/main" id="{7B684DCA-3697-0645-913E-2D6617F97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9" name="Freeform 409">
                <a:extLst>
                  <a:ext uri="{FF2B5EF4-FFF2-40B4-BE49-F238E27FC236}">
                    <a16:creationId xmlns:a16="http://schemas.microsoft.com/office/drawing/2014/main" id="{E41C558C-CE69-A945-A32E-1A670B41D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0" name="Freeform 410">
                <a:extLst>
                  <a:ext uri="{FF2B5EF4-FFF2-40B4-BE49-F238E27FC236}">
                    <a16:creationId xmlns:a16="http://schemas.microsoft.com/office/drawing/2014/main" id="{93A6CA37-7AF4-FC45-90B4-EB0ED7D69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1" name="Freeform 411">
                <a:extLst>
                  <a:ext uri="{FF2B5EF4-FFF2-40B4-BE49-F238E27FC236}">
                    <a16:creationId xmlns:a16="http://schemas.microsoft.com/office/drawing/2014/main" id="{84CB671F-ED61-D743-910E-34778AD0A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2" name="Freeform 412">
                <a:extLst>
                  <a:ext uri="{FF2B5EF4-FFF2-40B4-BE49-F238E27FC236}">
                    <a16:creationId xmlns:a16="http://schemas.microsoft.com/office/drawing/2014/main" id="{75B9E946-D968-304E-873D-DED763449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3" name="Freeform 413">
                <a:extLst>
                  <a:ext uri="{FF2B5EF4-FFF2-40B4-BE49-F238E27FC236}">
                    <a16:creationId xmlns:a16="http://schemas.microsoft.com/office/drawing/2014/main" id="{0D85E8E9-176B-2143-82E4-72DD38666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4" name="Freeform 414">
                <a:extLst>
                  <a:ext uri="{FF2B5EF4-FFF2-40B4-BE49-F238E27FC236}">
                    <a16:creationId xmlns:a16="http://schemas.microsoft.com/office/drawing/2014/main" id="{268ABA2E-4A4B-9D47-941D-D9980923E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5" name="Freeform 415">
                <a:extLst>
                  <a:ext uri="{FF2B5EF4-FFF2-40B4-BE49-F238E27FC236}">
                    <a16:creationId xmlns:a16="http://schemas.microsoft.com/office/drawing/2014/main" id="{BB74FC67-89CE-C84F-A8C0-47D4AFCF1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6" name="Freeform 416">
                <a:extLst>
                  <a:ext uri="{FF2B5EF4-FFF2-40B4-BE49-F238E27FC236}">
                    <a16:creationId xmlns:a16="http://schemas.microsoft.com/office/drawing/2014/main" id="{1315B082-91FB-7143-88C3-34AF64E69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7" name="Freeform 417">
                <a:extLst>
                  <a:ext uri="{FF2B5EF4-FFF2-40B4-BE49-F238E27FC236}">
                    <a16:creationId xmlns:a16="http://schemas.microsoft.com/office/drawing/2014/main" id="{BE1EA074-48E4-6041-95E1-928E76927A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8" name="Freeform 418">
                <a:extLst>
                  <a:ext uri="{FF2B5EF4-FFF2-40B4-BE49-F238E27FC236}">
                    <a16:creationId xmlns:a16="http://schemas.microsoft.com/office/drawing/2014/main" id="{7093EDB4-19FF-1A48-80E9-041CDC675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9" name="Freeform 419">
                <a:extLst>
                  <a:ext uri="{FF2B5EF4-FFF2-40B4-BE49-F238E27FC236}">
                    <a16:creationId xmlns:a16="http://schemas.microsoft.com/office/drawing/2014/main" id="{EEFD52F1-9E34-2644-938C-D7F218154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0" name="Freeform 420">
                <a:extLst>
                  <a:ext uri="{FF2B5EF4-FFF2-40B4-BE49-F238E27FC236}">
                    <a16:creationId xmlns:a16="http://schemas.microsoft.com/office/drawing/2014/main" id="{59F48F63-28E2-CF43-B195-EA6A0713F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1" name="Freeform 421">
                <a:extLst>
                  <a:ext uri="{FF2B5EF4-FFF2-40B4-BE49-F238E27FC236}">
                    <a16:creationId xmlns:a16="http://schemas.microsoft.com/office/drawing/2014/main" id="{CA6A41F9-95A7-B542-AC0C-F13F94C41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2" name="Freeform 422">
                <a:extLst>
                  <a:ext uri="{FF2B5EF4-FFF2-40B4-BE49-F238E27FC236}">
                    <a16:creationId xmlns:a16="http://schemas.microsoft.com/office/drawing/2014/main" id="{88E49493-2CBF-0640-9F46-6F73EC75F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3" name="Freeform 423">
                <a:extLst>
                  <a:ext uri="{FF2B5EF4-FFF2-40B4-BE49-F238E27FC236}">
                    <a16:creationId xmlns:a16="http://schemas.microsoft.com/office/drawing/2014/main" id="{9B1A7501-522C-DB44-988D-A98FD7F515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4" name="Freeform 424">
                <a:extLst>
                  <a:ext uri="{FF2B5EF4-FFF2-40B4-BE49-F238E27FC236}">
                    <a16:creationId xmlns:a16="http://schemas.microsoft.com/office/drawing/2014/main" id="{5A5BB379-2A22-1144-BA53-C9104396F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5" name="Freeform 425">
                <a:extLst>
                  <a:ext uri="{FF2B5EF4-FFF2-40B4-BE49-F238E27FC236}">
                    <a16:creationId xmlns:a16="http://schemas.microsoft.com/office/drawing/2014/main" id="{D2411F12-96A7-1543-9A05-9E4155625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6" name="Freeform 426">
                <a:extLst>
                  <a:ext uri="{FF2B5EF4-FFF2-40B4-BE49-F238E27FC236}">
                    <a16:creationId xmlns:a16="http://schemas.microsoft.com/office/drawing/2014/main" id="{18C581B9-26A5-D24B-9A30-98D6705F31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7" name="Freeform 427">
                <a:extLst>
                  <a:ext uri="{FF2B5EF4-FFF2-40B4-BE49-F238E27FC236}">
                    <a16:creationId xmlns:a16="http://schemas.microsoft.com/office/drawing/2014/main" id="{1B210E37-925C-6B4E-95BB-865FD9D8E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8" name="Freeform 428">
                <a:extLst>
                  <a:ext uri="{FF2B5EF4-FFF2-40B4-BE49-F238E27FC236}">
                    <a16:creationId xmlns:a16="http://schemas.microsoft.com/office/drawing/2014/main" id="{F4219997-CAB3-FC45-BA0A-4A79945AA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9" name="Freeform 429">
                <a:extLst>
                  <a:ext uri="{FF2B5EF4-FFF2-40B4-BE49-F238E27FC236}">
                    <a16:creationId xmlns:a16="http://schemas.microsoft.com/office/drawing/2014/main" id="{D99199F3-B483-ED40-8369-90DEC16FC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0" name="Group 669">
                <a:extLst>
                  <a:ext uri="{FF2B5EF4-FFF2-40B4-BE49-F238E27FC236}">
                    <a16:creationId xmlns:a16="http://schemas.microsoft.com/office/drawing/2014/main" id="{39DD0E9D-11C4-D64A-842B-475824D4240B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821" name="Freeform 820">
                  <a:extLst>
                    <a:ext uri="{FF2B5EF4-FFF2-40B4-BE49-F238E27FC236}">
                      <a16:creationId xmlns:a16="http://schemas.microsoft.com/office/drawing/2014/main" id="{D9280ED7-F7F2-7C48-AFAD-46DC37BA9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2" name="Freeform 821">
                  <a:extLst>
                    <a:ext uri="{FF2B5EF4-FFF2-40B4-BE49-F238E27FC236}">
                      <a16:creationId xmlns:a16="http://schemas.microsoft.com/office/drawing/2014/main" id="{4CB06DD8-060C-5540-A18F-C179794261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671" name="Freeform 432">
                <a:extLst>
                  <a:ext uri="{FF2B5EF4-FFF2-40B4-BE49-F238E27FC236}">
                    <a16:creationId xmlns:a16="http://schemas.microsoft.com/office/drawing/2014/main" id="{EAB0B3A1-9630-B74A-86B5-15B27DF554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2" name="Freeform 433">
                <a:extLst>
                  <a:ext uri="{FF2B5EF4-FFF2-40B4-BE49-F238E27FC236}">
                    <a16:creationId xmlns:a16="http://schemas.microsoft.com/office/drawing/2014/main" id="{95DDB4B2-7BBA-CA49-870E-65874D57DD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3" name="Freeform 434">
                <a:extLst>
                  <a:ext uri="{FF2B5EF4-FFF2-40B4-BE49-F238E27FC236}">
                    <a16:creationId xmlns:a16="http://schemas.microsoft.com/office/drawing/2014/main" id="{903AD865-5092-294E-BDDA-F5BEF0A29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4" name="Freeform 435">
                <a:extLst>
                  <a:ext uri="{FF2B5EF4-FFF2-40B4-BE49-F238E27FC236}">
                    <a16:creationId xmlns:a16="http://schemas.microsoft.com/office/drawing/2014/main" id="{3717D080-0895-9746-ACCC-5D64C64B8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5" name="Freeform 436">
                <a:extLst>
                  <a:ext uri="{FF2B5EF4-FFF2-40B4-BE49-F238E27FC236}">
                    <a16:creationId xmlns:a16="http://schemas.microsoft.com/office/drawing/2014/main" id="{00535934-0594-F641-8FD2-A0BA4BF39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6" name="Freeform 437">
                <a:extLst>
                  <a:ext uri="{FF2B5EF4-FFF2-40B4-BE49-F238E27FC236}">
                    <a16:creationId xmlns:a16="http://schemas.microsoft.com/office/drawing/2014/main" id="{7DA702FB-9DBB-924E-8ED4-5845ADBBF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7" name="Freeform 438">
                <a:extLst>
                  <a:ext uri="{FF2B5EF4-FFF2-40B4-BE49-F238E27FC236}">
                    <a16:creationId xmlns:a16="http://schemas.microsoft.com/office/drawing/2014/main" id="{6CAC57E6-AFD1-6049-962B-50555BE58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8" name="Freeform 439">
                <a:extLst>
                  <a:ext uri="{FF2B5EF4-FFF2-40B4-BE49-F238E27FC236}">
                    <a16:creationId xmlns:a16="http://schemas.microsoft.com/office/drawing/2014/main" id="{92450D6F-FE08-5B42-8A28-7832E321A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440">
                <a:extLst>
                  <a:ext uri="{FF2B5EF4-FFF2-40B4-BE49-F238E27FC236}">
                    <a16:creationId xmlns:a16="http://schemas.microsoft.com/office/drawing/2014/main" id="{EF0A5615-FB02-134A-BBB8-0C6F54B81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441">
                <a:extLst>
                  <a:ext uri="{FF2B5EF4-FFF2-40B4-BE49-F238E27FC236}">
                    <a16:creationId xmlns:a16="http://schemas.microsoft.com/office/drawing/2014/main" id="{56E8FD9E-7BC3-AE4C-9DFA-2F74CBFC2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42">
                <a:extLst>
                  <a:ext uri="{FF2B5EF4-FFF2-40B4-BE49-F238E27FC236}">
                    <a16:creationId xmlns:a16="http://schemas.microsoft.com/office/drawing/2014/main" id="{65201A90-CC57-3546-AA60-373BEC8CE4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43">
                <a:extLst>
                  <a:ext uri="{FF2B5EF4-FFF2-40B4-BE49-F238E27FC236}">
                    <a16:creationId xmlns:a16="http://schemas.microsoft.com/office/drawing/2014/main" id="{583708D1-2B30-2F40-BDF0-0F5B8634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44">
                <a:extLst>
                  <a:ext uri="{FF2B5EF4-FFF2-40B4-BE49-F238E27FC236}">
                    <a16:creationId xmlns:a16="http://schemas.microsoft.com/office/drawing/2014/main" id="{35C85F26-F212-9F47-A9C1-A559293D7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45">
                <a:extLst>
                  <a:ext uri="{FF2B5EF4-FFF2-40B4-BE49-F238E27FC236}">
                    <a16:creationId xmlns:a16="http://schemas.microsoft.com/office/drawing/2014/main" id="{EDBF2FA4-A592-DC4D-9E4F-361F0C5FDF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46">
                <a:extLst>
                  <a:ext uri="{FF2B5EF4-FFF2-40B4-BE49-F238E27FC236}">
                    <a16:creationId xmlns:a16="http://schemas.microsoft.com/office/drawing/2014/main" id="{B24905B9-8BBA-4C48-8C08-A1203E9D3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447">
                <a:extLst>
                  <a:ext uri="{FF2B5EF4-FFF2-40B4-BE49-F238E27FC236}">
                    <a16:creationId xmlns:a16="http://schemas.microsoft.com/office/drawing/2014/main" id="{B8B67AFB-3E04-3B4D-8F07-8DE75A36B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448">
                <a:extLst>
                  <a:ext uri="{FF2B5EF4-FFF2-40B4-BE49-F238E27FC236}">
                    <a16:creationId xmlns:a16="http://schemas.microsoft.com/office/drawing/2014/main" id="{7A8A08F5-465C-5748-A963-0DD44AA88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449">
                <a:extLst>
                  <a:ext uri="{FF2B5EF4-FFF2-40B4-BE49-F238E27FC236}">
                    <a16:creationId xmlns:a16="http://schemas.microsoft.com/office/drawing/2014/main" id="{DC9ABBE9-579B-F944-B4F5-CC23C680D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450">
                <a:extLst>
                  <a:ext uri="{FF2B5EF4-FFF2-40B4-BE49-F238E27FC236}">
                    <a16:creationId xmlns:a16="http://schemas.microsoft.com/office/drawing/2014/main" id="{86773C77-975F-6C4D-AD29-352A3CCB20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451">
                <a:extLst>
                  <a:ext uri="{FF2B5EF4-FFF2-40B4-BE49-F238E27FC236}">
                    <a16:creationId xmlns:a16="http://schemas.microsoft.com/office/drawing/2014/main" id="{04AB9267-573F-4F4F-B927-EF2B73199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452">
                <a:extLst>
                  <a:ext uri="{FF2B5EF4-FFF2-40B4-BE49-F238E27FC236}">
                    <a16:creationId xmlns:a16="http://schemas.microsoft.com/office/drawing/2014/main" id="{053B2167-B3A9-DC48-96D5-B2774BF50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453">
                <a:extLst>
                  <a:ext uri="{FF2B5EF4-FFF2-40B4-BE49-F238E27FC236}">
                    <a16:creationId xmlns:a16="http://schemas.microsoft.com/office/drawing/2014/main" id="{705A4073-B8D4-634A-BB63-77E2D63B6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454">
                <a:extLst>
                  <a:ext uri="{FF2B5EF4-FFF2-40B4-BE49-F238E27FC236}">
                    <a16:creationId xmlns:a16="http://schemas.microsoft.com/office/drawing/2014/main" id="{B9F6E4CA-6A98-034E-8AA9-2C46F06C8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455">
                <a:extLst>
                  <a:ext uri="{FF2B5EF4-FFF2-40B4-BE49-F238E27FC236}">
                    <a16:creationId xmlns:a16="http://schemas.microsoft.com/office/drawing/2014/main" id="{D7EFC797-39AA-034F-9533-1BADB811A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456">
                <a:extLst>
                  <a:ext uri="{FF2B5EF4-FFF2-40B4-BE49-F238E27FC236}">
                    <a16:creationId xmlns:a16="http://schemas.microsoft.com/office/drawing/2014/main" id="{CC806633-5BA8-5046-AEF7-897E40B63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457">
                <a:extLst>
                  <a:ext uri="{FF2B5EF4-FFF2-40B4-BE49-F238E27FC236}">
                    <a16:creationId xmlns:a16="http://schemas.microsoft.com/office/drawing/2014/main" id="{B4F3F7B1-65B6-8C4E-8D2C-DAE6D8ECF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458">
                <a:extLst>
                  <a:ext uri="{FF2B5EF4-FFF2-40B4-BE49-F238E27FC236}">
                    <a16:creationId xmlns:a16="http://schemas.microsoft.com/office/drawing/2014/main" id="{222BF92A-E9B4-CA43-81C9-593593E47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459">
                <a:extLst>
                  <a:ext uri="{FF2B5EF4-FFF2-40B4-BE49-F238E27FC236}">
                    <a16:creationId xmlns:a16="http://schemas.microsoft.com/office/drawing/2014/main" id="{8F5C1270-5C35-3F42-9576-80598F9B1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460">
                <a:extLst>
                  <a:ext uri="{FF2B5EF4-FFF2-40B4-BE49-F238E27FC236}">
                    <a16:creationId xmlns:a16="http://schemas.microsoft.com/office/drawing/2014/main" id="{DEF0FEE9-1829-1F4D-904B-A95FBED592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461">
                <a:extLst>
                  <a:ext uri="{FF2B5EF4-FFF2-40B4-BE49-F238E27FC236}">
                    <a16:creationId xmlns:a16="http://schemas.microsoft.com/office/drawing/2014/main" id="{97115316-C89C-2144-A9D5-9FAF80532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462">
                <a:extLst>
                  <a:ext uri="{FF2B5EF4-FFF2-40B4-BE49-F238E27FC236}">
                    <a16:creationId xmlns:a16="http://schemas.microsoft.com/office/drawing/2014/main" id="{7F5C9B90-7877-F149-AFEB-B0F74890E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463">
                <a:extLst>
                  <a:ext uri="{FF2B5EF4-FFF2-40B4-BE49-F238E27FC236}">
                    <a16:creationId xmlns:a16="http://schemas.microsoft.com/office/drawing/2014/main" id="{A5510DE8-398F-8844-96E5-B84A089BC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464">
                <a:extLst>
                  <a:ext uri="{FF2B5EF4-FFF2-40B4-BE49-F238E27FC236}">
                    <a16:creationId xmlns:a16="http://schemas.microsoft.com/office/drawing/2014/main" id="{85220706-A4AF-464D-9957-7B27D2DF1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465">
                <a:extLst>
                  <a:ext uri="{FF2B5EF4-FFF2-40B4-BE49-F238E27FC236}">
                    <a16:creationId xmlns:a16="http://schemas.microsoft.com/office/drawing/2014/main" id="{E2B45D72-4BE6-7B45-A548-628779790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466">
                <a:extLst>
                  <a:ext uri="{FF2B5EF4-FFF2-40B4-BE49-F238E27FC236}">
                    <a16:creationId xmlns:a16="http://schemas.microsoft.com/office/drawing/2014/main" id="{EE31306B-7B7B-C947-BBDF-735706115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467">
                <a:extLst>
                  <a:ext uri="{FF2B5EF4-FFF2-40B4-BE49-F238E27FC236}">
                    <a16:creationId xmlns:a16="http://schemas.microsoft.com/office/drawing/2014/main" id="{A049A3DA-9C54-6548-8F54-5E2952D37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468">
                <a:extLst>
                  <a:ext uri="{FF2B5EF4-FFF2-40B4-BE49-F238E27FC236}">
                    <a16:creationId xmlns:a16="http://schemas.microsoft.com/office/drawing/2014/main" id="{255E0CE6-6AFF-F840-BDF8-2E4748688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469">
                <a:extLst>
                  <a:ext uri="{FF2B5EF4-FFF2-40B4-BE49-F238E27FC236}">
                    <a16:creationId xmlns:a16="http://schemas.microsoft.com/office/drawing/2014/main" id="{4432B7BF-3F05-4D47-93DF-1614920F6C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485">
                <a:extLst>
                  <a:ext uri="{FF2B5EF4-FFF2-40B4-BE49-F238E27FC236}">
                    <a16:creationId xmlns:a16="http://schemas.microsoft.com/office/drawing/2014/main" id="{53854D70-51C6-C54A-9AE0-5C0B11665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487">
                <a:extLst>
                  <a:ext uri="{FF2B5EF4-FFF2-40B4-BE49-F238E27FC236}">
                    <a16:creationId xmlns:a16="http://schemas.microsoft.com/office/drawing/2014/main" id="{6DF790A4-3AAB-9441-A2A8-0BE153415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488">
                <a:extLst>
                  <a:ext uri="{FF2B5EF4-FFF2-40B4-BE49-F238E27FC236}">
                    <a16:creationId xmlns:a16="http://schemas.microsoft.com/office/drawing/2014/main" id="{9B715C88-A1BF-454C-8C54-88FB26F89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489">
                <a:extLst>
                  <a:ext uri="{FF2B5EF4-FFF2-40B4-BE49-F238E27FC236}">
                    <a16:creationId xmlns:a16="http://schemas.microsoft.com/office/drawing/2014/main" id="{11AA3ADB-AAF9-A64C-9736-FCC936406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490">
                <a:extLst>
                  <a:ext uri="{FF2B5EF4-FFF2-40B4-BE49-F238E27FC236}">
                    <a16:creationId xmlns:a16="http://schemas.microsoft.com/office/drawing/2014/main" id="{DC0A3DB8-7A94-9E44-BCDC-6B39D2B94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491">
                <a:extLst>
                  <a:ext uri="{FF2B5EF4-FFF2-40B4-BE49-F238E27FC236}">
                    <a16:creationId xmlns:a16="http://schemas.microsoft.com/office/drawing/2014/main" id="{3D408A52-827A-3144-8C51-30D5079D1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492">
                <a:extLst>
                  <a:ext uri="{FF2B5EF4-FFF2-40B4-BE49-F238E27FC236}">
                    <a16:creationId xmlns:a16="http://schemas.microsoft.com/office/drawing/2014/main" id="{70CA8C0A-1E28-DF43-97A8-3601BB964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493">
                <a:extLst>
                  <a:ext uri="{FF2B5EF4-FFF2-40B4-BE49-F238E27FC236}">
                    <a16:creationId xmlns:a16="http://schemas.microsoft.com/office/drawing/2014/main" id="{A5363F3E-7513-BD47-8528-CD2D2F999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494">
                <a:extLst>
                  <a:ext uri="{FF2B5EF4-FFF2-40B4-BE49-F238E27FC236}">
                    <a16:creationId xmlns:a16="http://schemas.microsoft.com/office/drawing/2014/main" id="{707D3AFA-5D3F-3B41-8EAB-31407F879B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495">
                <a:extLst>
                  <a:ext uri="{FF2B5EF4-FFF2-40B4-BE49-F238E27FC236}">
                    <a16:creationId xmlns:a16="http://schemas.microsoft.com/office/drawing/2014/main" id="{24FE1B6D-F984-904E-BFDB-C0A3A02DE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496">
                <a:extLst>
                  <a:ext uri="{FF2B5EF4-FFF2-40B4-BE49-F238E27FC236}">
                    <a16:creationId xmlns:a16="http://schemas.microsoft.com/office/drawing/2014/main" id="{AAB6A1FA-BAFF-AB4E-A245-AB36B085D4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497">
                <a:extLst>
                  <a:ext uri="{FF2B5EF4-FFF2-40B4-BE49-F238E27FC236}">
                    <a16:creationId xmlns:a16="http://schemas.microsoft.com/office/drawing/2014/main" id="{1469E6CB-97F3-BB4B-ABD9-090FC5E5D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498">
                <a:extLst>
                  <a:ext uri="{FF2B5EF4-FFF2-40B4-BE49-F238E27FC236}">
                    <a16:creationId xmlns:a16="http://schemas.microsoft.com/office/drawing/2014/main" id="{8A96873F-083E-894F-B9F7-09CABBB19B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499">
                <a:extLst>
                  <a:ext uri="{FF2B5EF4-FFF2-40B4-BE49-F238E27FC236}">
                    <a16:creationId xmlns:a16="http://schemas.microsoft.com/office/drawing/2014/main" id="{74704EF5-AF99-CB41-8C72-12E5A66FE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500">
                <a:extLst>
                  <a:ext uri="{FF2B5EF4-FFF2-40B4-BE49-F238E27FC236}">
                    <a16:creationId xmlns:a16="http://schemas.microsoft.com/office/drawing/2014/main" id="{CDA2DA22-50B0-8145-B66D-6ACC16E07E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501">
                <a:extLst>
                  <a:ext uri="{FF2B5EF4-FFF2-40B4-BE49-F238E27FC236}">
                    <a16:creationId xmlns:a16="http://schemas.microsoft.com/office/drawing/2014/main" id="{CDC3A2E1-6B7F-7D44-98DE-01F87C3E7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502">
                <a:extLst>
                  <a:ext uri="{FF2B5EF4-FFF2-40B4-BE49-F238E27FC236}">
                    <a16:creationId xmlns:a16="http://schemas.microsoft.com/office/drawing/2014/main" id="{FAFD7184-FF9D-9746-9F2F-EA8C5CC95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503">
                <a:extLst>
                  <a:ext uri="{FF2B5EF4-FFF2-40B4-BE49-F238E27FC236}">
                    <a16:creationId xmlns:a16="http://schemas.microsoft.com/office/drawing/2014/main" id="{76F29592-DB8E-D64D-800C-EB62658FA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504">
                <a:extLst>
                  <a:ext uri="{FF2B5EF4-FFF2-40B4-BE49-F238E27FC236}">
                    <a16:creationId xmlns:a16="http://schemas.microsoft.com/office/drawing/2014/main" id="{348F12AC-4E73-B547-8702-EB3BD99EC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505">
                <a:extLst>
                  <a:ext uri="{FF2B5EF4-FFF2-40B4-BE49-F238E27FC236}">
                    <a16:creationId xmlns:a16="http://schemas.microsoft.com/office/drawing/2014/main" id="{B3375B72-D1ED-354D-87BF-A70172C639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506">
                <a:extLst>
                  <a:ext uri="{FF2B5EF4-FFF2-40B4-BE49-F238E27FC236}">
                    <a16:creationId xmlns:a16="http://schemas.microsoft.com/office/drawing/2014/main" id="{ED558365-1F26-0942-9820-E331CA012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507">
                <a:extLst>
                  <a:ext uri="{FF2B5EF4-FFF2-40B4-BE49-F238E27FC236}">
                    <a16:creationId xmlns:a16="http://schemas.microsoft.com/office/drawing/2014/main" id="{26443CDF-291F-C04D-B561-D99676920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508">
                <a:extLst>
                  <a:ext uri="{FF2B5EF4-FFF2-40B4-BE49-F238E27FC236}">
                    <a16:creationId xmlns:a16="http://schemas.microsoft.com/office/drawing/2014/main" id="{4ABD7CDD-E12C-9043-9064-EC3B3EB03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509">
                <a:extLst>
                  <a:ext uri="{FF2B5EF4-FFF2-40B4-BE49-F238E27FC236}">
                    <a16:creationId xmlns:a16="http://schemas.microsoft.com/office/drawing/2014/main" id="{D0DC2987-D9FB-6F43-894C-69D65A319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510">
                <a:extLst>
                  <a:ext uri="{FF2B5EF4-FFF2-40B4-BE49-F238E27FC236}">
                    <a16:creationId xmlns:a16="http://schemas.microsoft.com/office/drawing/2014/main" id="{8A003CBB-DB09-E340-B4F9-87C377DFA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511">
                <a:extLst>
                  <a:ext uri="{FF2B5EF4-FFF2-40B4-BE49-F238E27FC236}">
                    <a16:creationId xmlns:a16="http://schemas.microsoft.com/office/drawing/2014/main" id="{C75C9E0C-5FB0-8E40-9A06-899D6B8D5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611">
                <a:extLst>
                  <a:ext uri="{FF2B5EF4-FFF2-40B4-BE49-F238E27FC236}">
                    <a16:creationId xmlns:a16="http://schemas.microsoft.com/office/drawing/2014/main" id="{53E5EAB8-D22F-8347-BE0B-07B41332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Rectangle 613">
                <a:extLst>
                  <a:ext uri="{FF2B5EF4-FFF2-40B4-BE49-F238E27FC236}">
                    <a16:creationId xmlns:a16="http://schemas.microsoft.com/office/drawing/2014/main" id="{50538BF2-C7C9-7E4E-B222-9159876BBA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643">
                <a:extLst>
                  <a:ext uri="{FF2B5EF4-FFF2-40B4-BE49-F238E27FC236}">
                    <a16:creationId xmlns:a16="http://schemas.microsoft.com/office/drawing/2014/main" id="{42872AE1-5357-CD4F-8EC7-4F6BA2667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644">
                <a:extLst>
                  <a:ext uri="{FF2B5EF4-FFF2-40B4-BE49-F238E27FC236}">
                    <a16:creationId xmlns:a16="http://schemas.microsoft.com/office/drawing/2014/main" id="{25B78FEF-BDE3-F34E-97CE-B6C0F607EF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645">
                <a:extLst>
                  <a:ext uri="{FF2B5EF4-FFF2-40B4-BE49-F238E27FC236}">
                    <a16:creationId xmlns:a16="http://schemas.microsoft.com/office/drawing/2014/main" id="{77823276-BE90-4344-AC79-5A5C1071A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646">
                <a:extLst>
                  <a:ext uri="{FF2B5EF4-FFF2-40B4-BE49-F238E27FC236}">
                    <a16:creationId xmlns:a16="http://schemas.microsoft.com/office/drawing/2014/main" id="{65E10672-E425-5B4C-BC64-E53E79DE3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647">
                <a:extLst>
                  <a:ext uri="{FF2B5EF4-FFF2-40B4-BE49-F238E27FC236}">
                    <a16:creationId xmlns:a16="http://schemas.microsoft.com/office/drawing/2014/main" id="{1A99BE17-83B7-EB41-BFE7-08E27E20C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648">
                <a:extLst>
                  <a:ext uri="{FF2B5EF4-FFF2-40B4-BE49-F238E27FC236}">
                    <a16:creationId xmlns:a16="http://schemas.microsoft.com/office/drawing/2014/main" id="{78CBB602-63ED-9D42-8B79-4C8CC9744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649">
                <a:extLst>
                  <a:ext uri="{FF2B5EF4-FFF2-40B4-BE49-F238E27FC236}">
                    <a16:creationId xmlns:a16="http://schemas.microsoft.com/office/drawing/2014/main" id="{EAFF9BF0-3FC1-AA42-ABC1-C0684FF07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650">
                <a:extLst>
                  <a:ext uri="{FF2B5EF4-FFF2-40B4-BE49-F238E27FC236}">
                    <a16:creationId xmlns:a16="http://schemas.microsoft.com/office/drawing/2014/main" id="{0DB4B03E-C36E-5B46-B0E3-51186D78F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651">
                <a:extLst>
                  <a:ext uri="{FF2B5EF4-FFF2-40B4-BE49-F238E27FC236}">
                    <a16:creationId xmlns:a16="http://schemas.microsoft.com/office/drawing/2014/main" id="{D6E42F33-979C-9140-B956-AAF42187F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652">
                <a:extLst>
                  <a:ext uri="{FF2B5EF4-FFF2-40B4-BE49-F238E27FC236}">
                    <a16:creationId xmlns:a16="http://schemas.microsoft.com/office/drawing/2014/main" id="{0F0CC8B1-204C-3E4E-92D0-3C3EF5E36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653">
                <a:extLst>
                  <a:ext uri="{FF2B5EF4-FFF2-40B4-BE49-F238E27FC236}">
                    <a16:creationId xmlns:a16="http://schemas.microsoft.com/office/drawing/2014/main" id="{6B9D2498-EB9D-9448-BD32-B23B35B4D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654">
                <a:extLst>
                  <a:ext uri="{FF2B5EF4-FFF2-40B4-BE49-F238E27FC236}">
                    <a16:creationId xmlns:a16="http://schemas.microsoft.com/office/drawing/2014/main" id="{603680CF-0132-9A4A-B2E3-911F15210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655">
                <a:extLst>
                  <a:ext uri="{FF2B5EF4-FFF2-40B4-BE49-F238E27FC236}">
                    <a16:creationId xmlns:a16="http://schemas.microsoft.com/office/drawing/2014/main" id="{5482BE7D-B45E-0B43-A64C-95FDF4C15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656">
                <a:extLst>
                  <a:ext uri="{FF2B5EF4-FFF2-40B4-BE49-F238E27FC236}">
                    <a16:creationId xmlns:a16="http://schemas.microsoft.com/office/drawing/2014/main" id="{4B5F62F7-09DB-F441-BDC6-1AF66D666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657">
                <a:extLst>
                  <a:ext uri="{FF2B5EF4-FFF2-40B4-BE49-F238E27FC236}">
                    <a16:creationId xmlns:a16="http://schemas.microsoft.com/office/drawing/2014/main" id="{B7991B74-D3D0-2C43-A64A-4DEC303C0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658">
                <a:extLst>
                  <a:ext uri="{FF2B5EF4-FFF2-40B4-BE49-F238E27FC236}">
                    <a16:creationId xmlns:a16="http://schemas.microsoft.com/office/drawing/2014/main" id="{4DFF9175-B4E7-B74D-839B-E0512E32E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659">
                <a:extLst>
                  <a:ext uri="{FF2B5EF4-FFF2-40B4-BE49-F238E27FC236}">
                    <a16:creationId xmlns:a16="http://schemas.microsoft.com/office/drawing/2014/main" id="{76ABCC8F-F301-FE4A-8E7E-4A76CF0A7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660">
                <a:extLst>
                  <a:ext uri="{FF2B5EF4-FFF2-40B4-BE49-F238E27FC236}">
                    <a16:creationId xmlns:a16="http://schemas.microsoft.com/office/drawing/2014/main" id="{644340DD-4935-2746-AB45-45A717E7DA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661">
                <a:extLst>
                  <a:ext uri="{FF2B5EF4-FFF2-40B4-BE49-F238E27FC236}">
                    <a16:creationId xmlns:a16="http://schemas.microsoft.com/office/drawing/2014/main" id="{81651E9F-217F-9641-A33B-ABF5878DA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662">
                <a:extLst>
                  <a:ext uri="{FF2B5EF4-FFF2-40B4-BE49-F238E27FC236}">
                    <a16:creationId xmlns:a16="http://schemas.microsoft.com/office/drawing/2014/main" id="{EDF247A7-FD12-E845-8A62-AF4E35164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663">
                <a:extLst>
                  <a:ext uri="{FF2B5EF4-FFF2-40B4-BE49-F238E27FC236}">
                    <a16:creationId xmlns:a16="http://schemas.microsoft.com/office/drawing/2014/main" id="{001FA451-8B5E-D948-B045-A82E45A24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664">
                <a:extLst>
                  <a:ext uri="{FF2B5EF4-FFF2-40B4-BE49-F238E27FC236}">
                    <a16:creationId xmlns:a16="http://schemas.microsoft.com/office/drawing/2014/main" id="{1F361914-768D-F74B-AD5D-CE1500884D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665">
                <a:extLst>
                  <a:ext uri="{FF2B5EF4-FFF2-40B4-BE49-F238E27FC236}">
                    <a16:creationId xmlns:a16="http://schemas.microsoft.com/office/drawing/2014/main" id="{7A18FDFF-2CD9-5E40-BD02-64B87DD75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666">
                <a:extLst>
                  <a:ext uri="{FF2B5EF4-FFF2-40B4-BE49-F238E27FC236}">
                    <a16:creationId xmlns:a16="http://schemas.microsoft.com/office/drawing/2014/main" id="{C892A758-8F62-A745-8423-74CC67DF16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667">
                <a:extLst>
                  <a:ext uri="{FF2B5EF4-FFF2-40B4-BE49-F238E27FC236}">
                    <a16:creationId xmlns:a16="http://schemas.microsoft.com/office/drawing/2014/main" id="{69C233F0-1CD4-D946-ADD6-140E39B634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668">
                <a:extLst>
                  <a:ext uri="{FF2B5EF4-FFF2-40B4-BE49-F238E27FC236}">
                    <a16:creationId xmlns:a16="http://schemas.microsoft.com/office/drawing/2014/main" id="{F5DDEAE8-C3D8-D749-B64A-FFF7852710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669">
                <a:extLst>
                  <a:ext uri="{FF2B5EF4-FFF2-40B4-BE49-F238E27FC236}">
                    <a16:creationId xmlns:a16="http://schemas.microsoft.com/office/drawing/2014/main" id="{DD8ACC97-1E4C-C249-8958-872582AF4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670">
                <a:extLst>
                  <a:ext uri="{FF2B5EF4-FFF2-40B4-BE49-F238E27FC236}">
                    <a16:creationId xmlns:a16="http://schemas.microsoft.com/office/drawing/2014/main" id="{4F97A522-E8C3-D847-A396-E0EA9EE3A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671">
                <a:extLst>
                  <a:ext uri="{FF2B5EF4-FFF2-40B4-BE49-F238E27FC236}">
                    <a16:creationId xmlns:a16="http://schemas.microsoft.com/office/drawing/2014/main" id="{443B323A-6F19-A546-A5B9-018AF0AA5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672">
                <a:extLst>
                  <a:ext uri="{FF2B5EF4-FFF2-40B4-BE49-F238E27FC236}">
                    <a16:creationId xmlns:a16="http://schemas.microsoft.com/office/drawing/2014/main" id="{19D0FDA6-0B02-2243-BF22-B840905CE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673">
                <a:extLst>
                  <a:ext uri="{FF2B5EF4-FFF2-40B4-BE49-F238E27FC236}">
                    <a16:creationId xmlns:a16="http://schemas.microsoft.com/office/drawing/2014/main" id="{9F5C3CDB-0A64-504E-85CA-747D8E130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74">
                <a:extLst>
                  <a:ext uri="{FF2B5EF4-FFF2-40B4-BE49-F238E27FC236}">
                    <a16:creationId xmlns:a16="http://schemas.microsoft.com/office/drawing/2014/main" id="{73338DC6-9C8E-BB46-8FE2-CE1BCB7CAC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675">
                <a:extLst>
                  <a:ext uri="{FF2B5EF4-FFF2-40B4-BE49-F238E27FC236}">
                    <a16:creationId xmlns:a16="http://schemas.microsoft.com/office/drawing/2014/main" id="{B3BBE981-FBBD-BB44-AA84-5D444DFE9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76">
                <a:extLst>
                  <a:ext uri="{FF2B5EF4-FFF2-40B4-BE49-F238E27FC236}">
                    <a16:creationId xmlns:a16="http://schemas.microsoft.com/office/drawing/2014/main" id="{89EF9791-40FF-E642-936E-EF345C0A3E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77">
                <a:extLst>
                  <a:ext uri="{FF2B5EF4-FFF2-40B4-BE49-F238E27FC236}">
                    <a16:creationId xmlns:a16="http://schemas.microsoft.com/office/drawing/2014/main" id="{EB197ACE-7E25-2544-BD6E-B8C4D519C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78">
                <a:extLst>
                  <a:ext uri="{FF2B5EF4-FFF2-40B4-BE49-F238E27FC236}">
                    <a16:creationId xmlns:a16="http://schemas.microsoft.com/office/drawing/2014/main" id="{9277FD91-7E1B-904D-8BBE-68EF7499B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79">
                <a:extLst>
                  <a:ext uri="{FF2B5EF4-FFF2-40B4-BE49-F238E27FC236}">
                    <a16:creationId xmlns:a16="http://schemas.microsoft.com/office/drawing/2014/main" id="{841A5CD0-CB5C-B046-BDB2-A308E89EFA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80">
                <a:extLst>
                  <a:ext uri="{FF2B5EF4-FFF2-40B4-BE49-F238E27FC236}">
                    <a16:creationId xmlns:a16="http://schemas.microsoft.com/office/drawing/2014/main" id="{623C093C-D625-5348-AA30-65478D1ED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681">
                <a:extLst>
                  <a:ext uri="{FF2B5EF4-FFF2-40B4-BE49-F238E27FC236}">
                    <a16:creationId xmlns:a16="http://schemas.microsoft.com/office/drawing/2014/main" id="{9BC5E3B9-4785-CC42-A2E3-1A349F34B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682">
                <a:extLst>
                  <a:ext uri="{FF2B5EF4-FFF2-40B4-BE49-F238E27FC236}">
                    <a16:creationId xmlns:a16="http://schemas.microsoft.com/office/drawing/2014/main" id="{4791A1CA-CAA2-884F-AE11-B0533396F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683">
                <a:extLst>
                  <a:ext uri="{FF2B5EF4-FFF2-40B4-BE49-F238E27FC236}">
                    <a16:creationId xmlns:a16="http://schemas.microsoft.com/office/drawing/2014/main" id="{2AB35A8F-EAEA-2E4B-8150-621E268C47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684">
                <a:extLst>
                  <a:ext uri="{FF2B5EF4-FFF2-40B4-BE49-F238E27FC236}">
                    <a16:creationId xmlns:a16="http://schemas.microsoft.com/office/drawing/2014/main" id="{A0AE389E-A740-CB42-9DF9-FDE5307B0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685">
                <a:extLst>
                  <a:ext uri="{FF2B5EF4-FFF2-40B4-BE49-F238E27FC236}">
                    <a16:creationId xmlns:a16="http://schemas.microsoft.com/office/drawing/2014/main" id="{046FD48E-B6EA-AC41-A263-A57075C2E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686">
                <a:extLst>
                  <a:ext uri="{FF2B5EF4-FFF2-40B4-BE49-F238E27FC236}">
                    <a16:creationId xmlns:a16="http://schemas.microsoft.com/office/drawing/2014/main" id="{21854687-C2CF-6240-8455-09427CDCA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687">
                <a:extLst>
                  <a:ext uri="{FF2B5EF4-FFF2-40B4-BE49-F238E27FC236}">
                    <a16:creationId xmlns:a16="http://schemas.microsoft.com/office/drawing/2014/main" id="{459CFCA1-1873-B446-8377-81A060A098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688">
                <a:extLst>
                  <a:ext uri="{FF2B5EF4-FFF2-40B4-BE49-F238E27FC236}">
                    <a16:creationId xmlns:a16="http://schemas.microsoft.com/office/drawing/2014/main" id="{70C80A9F-C88A-A442-B7DF-DF2DEE679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689">
                <a:extLst>
                  <a:ext uri="{FF2B5EF4-FFF2-40B4-BE49-F238E27FC236}">
                    <a16:creationId xmlns:a16="http://schemas.microsoft.com/office/drawing/2014/main" id="{7AC81717-871D-7A40-BB04-829E151218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690">
                <a:extLst>
                  <a:ext uri="{FF2B5EF4-FFF2-40B4-BE49-F238E27FC236}">
                    <a16:creationId xmlns:a16="http://schemas.microsoft.com/office/drawing/2014/main" id="{7FB41FB3-95DF-8949-95DC-E419E30ED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691">
                <a:extLst>
                  <a:ext uri="{FF2B5EF4-FFF2-40B4-BE49-F238E27FC236}">
                    <a16:creationId xmlns:a16="http://schemas.microsoft.com/office/drawing/2014/main" id="{9D481BBB-DA3A-224B-9D91-AD7AF3C94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692">
                <a:extLst>
                  <a:ext uri="{FF2B5EF4-FFF2-40B4-BE49-F238E27FC236}">
                    <a16:creationId xmlns:a16="http://schemas.microsoft.com/office/drawing/2014/main" id="{C7593D50-8B30-4C48-A924-F4536CB91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693">
                <a:extLst>
                  <a:ext uri="{FF2B5EF4-FFF2-40B4-BE49-F238E27FC236}">
                    <a16:creationId xmlns:a16="http://schemas.microsoft.com/office/drawing/2014/main" id="{FFA459A9-C4D9-294E-AA8C-6B23229956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694">
                <a:extLst>
                  <a:ext uri="{FF2B5EF4-FFF2-40B4-BE49-F238E27FC236}">
                    <a16:creationId xmlns:a16="http://schemas.microsoft.com/office/drawing/2014/main" id="{2E172687-3A92-D442-9BF8-1D9165AA9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695">
                <a:extLst>
                  <a:ext uri="{FF2B5EF4-FFF2-40B4-BE49-F238E27FC236}">
                    <a16:creationId xmlns:a16="http://schemas.microsoft.com/office/drawing/2014/main" id="{A6FC394A-92EF-BE4E-971E-6C92DF33B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696">
                <a:extLst>
                  <a:ext uri="{FF2B5EF4-FFF2-40B4-BE49-F238E27FC236}">
                    <a16:creationId xmlns:a16="http://schemas.microsoft.com/office/drawing/2014/main" id="{6BFAA2EF-E422-CE46-B310-6BDFB727E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697">
                <a:extLst>
                  <a:ext uri="{FF2B5EF4-FFF2-40B4-BE49-F238E27FC236}">
                    <a16:creationId xmlns:a16="http://schemas.microsoft.com/office/drawing/2014/main" id="{4B0C8A61-7EC1-8F49-81D6-F8F5BF8D1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698">
                <a:extLst>
                  <a:ext uri="{FF2B5EF4-FFF2-40B4-BE49-F238E27FC236}">
                    <a16:creationId xmlns:a16="http://schemas.microsoft.com/office/drawing/2014/main" id="{1E502663-8035-5F4D-B071-10FCC16F9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699">
                <a:extLst>
                  <a:ext uri="{FF2B5EF4-FFF2-40B4-BE49-F238E27FC236}">
                    <a16:creationId xmlns:a16="http://schemas.microsoft.com/office/drawing/2014/main" id="{5F852250-26FE-F24F-B6EF-F3E92906C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700">
                <a:extLst>
                  <a:ext uri="{FF2B5EF4-FFF2-40B4-BE49-F238E27FC236}">
                    <a16:creationId xmlns:a16="http://schemas.microsoft.com/office/drawing/2014/main" id="{973E2B34-596A-7F49-BC20-A46276EC49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701">
                <a:extLst>
                  <a:ext uri="{FF2B5EF4-FFF2-40B4-BE49-F238E27FC236}">
                    <a16:creationId xmlns:a16="http://schemas.microsoft.com/office/drawing/2014/main" id="{48B61328-DF55-E944-B1FF-B0FDEE5DB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702">
                <a:extLst>
                  <a:ext uri="{FF2B5EF4-FFF2-40B4-BE49-F238E27FC236}">
                    <a16:creationId xmlns:a16="http://schemas.microsoft.com/office/drawing/2014/main" id="{D8DD51EB-AB72-EB4A-BFE2-D6B3D7FA41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703">
                <a:extLst>
                  <a:ext uri="{FF2B5EF4-FFF2-40B4-BE49-F238E27FC236}">
                    <a16:creationId xmlns:a16="http://schemas.microsoft.com/office/drawing/2014/main" id="{A8BC943E-EB39-3E4C-ADB0-7149BF7F98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704">
                <a:extLst>
                  <a:ext uri="{FF2B5EF4-FFF2-40B4-BE49-F238E27FC236}">
                    <a16:creationId xmlns:a16="http://schemas.microsoft.com/office/drawing/2014/main" id="{93059CDD-E380-6B4D-A55D-88118F4831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705">
                <a:extLst>
                  <a:ext uri="{FF2B5EF4-FFF2-40B4-BE49-F238E27FC236}">
                    <a16:creationId xmlns:a16="http://schemas.microsoft.com/office/drawing/2014/main" id="{BC583CB8-FD71-AF4F-89C6-6962FE61E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706">
                <a:extLst>
                  <a:ext uri="{FF2B5EF4-FFF2-40B4-BE49-F238E27FC236}">
                    <a16:creationId xmlns:a16="http://schemas.microsoft.com/office/drawing/2014/main" id="{4051206B-69D6-9E47-8992-7282D891E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709">
                <a:extLst>
                  <a:ext uri="{FF2B5EF4-FFF2-40B4-BE49-F238E27FC236}">
                    <a16:creationId xmlns:a16="http://schemas.microsoft.com/office/drawing/2014/main" id="{9F4EC8F2-169B-A74E-BF98-CD0FE88FC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710">
                <a:extLst>
                  <a:ext uri="{FF2B5EF4-FFF2-40B4-BE49-F238E27FC236}">
                    <a16:creationId xmlns:a16="http://schemas.microsoft.com/office/drawing/2014/main" id="{642F1334-BDBF-DF40-953B-0B76BDC92A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711">
                <a:extLst>
                  <a:ext uri="{FF2B5EF4-FFF2-40B4-BE49-F238E27FC236}">
                    <a16:creationId xmlns:a16="http://schemas.microsoft.com/office/drawing/2014/main" id="{DDB1204F-6F54-9246-AB4F-80117BB23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712">
                <a:extLst>
                  <a:ext uri="{FF2B5EF4-FFF2-40B4-BE49-F238E27FC236}">
                    <a16:creationId xmlns:a16="http://schemas.microsoft.com/office/drawing/2014/main" id="{52AC2760-2856-5A47-8341-2CAB291C8A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713">
                <a:extLst>
                  <a:ext uri="{FF2B5EF4-FFF2-40B4-BE49-F238E27FC236}">
                    <a16:creationId xmlns:a16="http://schemas.microsoft.com/office/drawing/2014/main" id="{EF5FA688-45D1-5C4B-ADED-89885BACF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714">
                <a:extLst>
                  <a:ext uri="{FF2B5EF4-FFF2-40B4-BE49-F238E27FC236}">
                    <a16:creationId xmlns:a16="http://schemas.microsoft.com/office/drawing/2014/main" id="{C0C9DD86-2678-674D-B5D2-FDA67F614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715">
                <a:extLst>
                  <a:ext uri="{FF2B5EF4-FFF2-40B4-BE49-F238E27FC236}">
                    <a16:creationId xmlns:a16="http://schemas.microsoft.com/office/drawing/2014/main" id="{D04DC24E-6387-A54C-AA3B-64CC6E1AD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716">
                <a:extLst>
                  <a:ext uri="{FF2B5EF4-FFF2-40B4-BE49-F238E27FC236}">
                    <a16:creationId xmlns:a16="http://schemas.microsoft.com/office/drawing/2014/main" id="{830B883A-7728-F342-AE66-B4751DC4B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717">
                <a:extLst>
                  <a:ext uri="{FF2B5EF4-FFF2-40B4-BE49-F238E27FC236}">
                    <a16:creationId xmlns:a16="http://schemas.microsoft.com/office/drawing/2014/main" id="{6375BD4A-C0E8-E744-A20A-A19A30F67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718">
                <a:extLst>
                  <a:ext uri="{FF2B5EF4-FFF2-40B4-BE49-F238E27FC236}">
                    <a16:creationId xmlns:a16="http://schemas.microsoft.com/office/drawing/2014/main" id="{E3020B95-D3E8-0442-80F1-AB729430C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719">
                <a:extLst>
                  <a:ext uri="{FF2B5EF4-FFF2-40B4-BE49-F238E27FC236}">
                    <a16:creationId xmlns:a16="http://schemas.microsoft.com/office/drawing/2014/main" id="{495E3A67-750F-7A43-B58F-F714D49FE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720">
                <a:extLst>
                  <a:ext uri="{FF2B5EF4-FFF2-40B4-BE49-F238E27FC236}">
                    <a16:creationId xmlns:a16="http://schemas.microsoft.com/office/drawing/2014/main" id="{6A1E121C-6995-F940-95C8-08229E41DB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721">
                <a:extLst>
                  <a:ext uri="{FF2B5EF4-FFF2-40B4-BE49-F238E27FC236}">
                    <a16:creationId xmlns:a16="http://schemas.microsoft.com/office/drawing/2014/main" id="{437A771B-A6AC-4E4F-8DC9-52D2BFE07E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722">
                <a:extLst>
                  <a:ext uri="{FF2B5EF4-FFF2-40B4-BE49-F238E27FC236}">
                    <a16:creationId xmlns:a16="http://schemas.microsoft.com/office/drawing/2014/main" id="{97C047DD-10B7-E043-B36A-BBAFE5D86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723">
                <a:extLst>
                  <a:ext uri="{FF2B5EF4-FFF2-40B4-BE49-F238E27FC236}">
                    <a16:creationId xmlns:a16="http://schemas.microsoft.com/office/drawing/2014/main" id="{28922555-A0F0-0E4F-9A00-FD3EBFD1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724">
                <a:extLst>
                  <a:ext uri="{FF2B5EF4-FFF2-40B4-BE49-F238E27FC236}">
                    <a16:creationId xmlns:a16="http://schemas.microsoft.com/office/drawing/2014/main" id="{E0D2AF3A-8AC2-E842-9134-51B94C03B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725">
                <a:extLst>
                  <a:ext uri="{FF2B5EF4-FFF2-40B4-BE49-F238E27FC236}">
                    <a16:creationId xmlns:a16="http://schemas.microsoft.com/office/drawing/2014/main" id="{23640693-83F4-1344-A16F-0C39648CE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726">
                <a:extLst>
                  <a:ext uri="{FF2B5EF4-FFF2-40B4-BE49-F238E27FC236}">
                    <a16:creationId xmlns:a16="http://schemas.microsoft.com/office/drawing/2014/main" id="{ABB376E9-97AC-A44F-ADFC-34D12F3EE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727">
                <a:extLst>
                  <a:ext uri="{FF2B5EF4-FFF2-40B4-BE49-F238E27FC236}">
                    <a16:creationId xmlns:a16="http://schemas.microsoft.com/office/drawing/2014/main" id="{81DC149C-B567-6543-921E-254C1A24D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728">
                <a:extLst>
                  <a:ext uri="{FF2B5EF4-FFF2-40B4-BE49-F238E27FC236}">
                    <a16:creationId xmlns:a16="http://schemas.microsoft.com/office/drawing/2014/main" id="{FDAA4109-9685-5D47-A08D-84BF92D9C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3ECA50ED-7DB5-6344-A64B-45D5240B8343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596" name="Freeform 486">
                <a:extLst>
                  <a:ext uri="{FF2B5EF4-FFF2-40B4-BE49-F238E27FC236}">
                    <a16:creationId xmlns:a16="http://schemas.microsoft.com/office/drawing/2014/main" id="{3E331957-BF9E-CE41-B17D-F0A7E0296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3642F674-9C55-1C4B-8BF6-E369A55B25F4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598" name="Freeform 729">
                  <a:extLst>
                    <a:ext uri="{FF2B5EF4-FFF2-40B4-BE49-F238E27FC236}">
                      <a16:creationId xmlns:a16="http://schemas.microsoft.com/office/drawing/2014/main" id="{E6671195-993B-7943-A794-D237B90CA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730">
                  <a:extLst>
                    <a:ext uri="{FF2B5EF4-FFF2-40B4-BE49-F238E27FC236}">
                      <a16:creationId xmlns:a16="http://schemas.microsoft.com/office/drawing/2014/main" id="{AE9D47E7-F258-5B4C-8736-7CC376C63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731">
                  <a:extLst>
                    <a:ext uri="{FF2B5EF4-FFF2-40B4-BE49-F238E27FC236}">
                      <a16:creationId xmlns:a16="http://schemas.microsoft.com/office/drawing/2014/main" id="{BA8F191A-7902-D347-8915-4F30776131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732">
                  <a:extLst>
                    <a:ext uri="{FF2B5EF4-FFF2-40B4-BE49-F238E27FC236}">
                      <a16:creationId xmlns:a16="http://schemas.microsoft.com/office/drawing/2014/main" id="{F3CC9289-B83D-BC4B-94A3-BB4BF75E4E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733">
                  <a:extLst>
                    <a:ext uri="{FF2B5EF4-FFF2-40B4-BE49-F238E27FC236}">
                      <a16:creationId xmlns:a16="http://schemas.microsoft.com/office/drawing/2014/main" id="{65664206-43C2-B14C-8266-F57F4F00E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734">
                  <a:extLst>
                    <a:ext uri="{FF2B5EF4-FFF2-40B4-BE49-F238E27FC236}">
                      <a16:creationId xmlns:a16="http://schemas.microsoft.com/office/drawing/2014/main" id="{08CEF0ED-BC2C-9A41-8F03-8D508A1C76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735">
                  <a:extLst>
                    <a:ext uri="{FF2B5EF4-FFF2-40B4-BE49-F238E27FC236}">
                      <a16:creationId xmlns:a16="http://schemas.microsoft.com/office/drawing/2014/main" id="{6E7DEA5A-96F4-A642-8B81-87FE1FF53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736">
                  <a:extLst>
                    <a:ext uri="{FF2B5EF4-FFF2-40B4-BE49-F238E27FC236}">
                      <a16:creationId xmlns:a16="http://schemas.microsoft.com/office/drawing/2014/main" id="{AB267D71-150A-6F4A-81E7-5CB055F886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737">
                  <a:extLst>
                    <a:ext uri="{FF2B5EF4-FFF2-40B4-BE49-F238E27FC236}">
                      <a16:creationId xmlns:a16="http://schemas.microsoft.com/office/drawing/2014/main" id="{8B270E10-710E-2745-9BE4-AD326FDEC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738">
                  <a:extLst>
                    <a:ext uri="{FF2B5EF4-FFF2-40B4-BE49-F238E27FC236}">
                      <a16:creationId xmlns:a16="http://schemas.microsoft.com/office/drawing/2014/main" id="{6CE6EA96-EB65-B34B-8D80-AD8667919ED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739">
                  <a:extLst>
                    <a:ext uri="{FF2B5EF4-FFF2-40B4-BE49-F238E27FC236}">
                      <a16:creationId xmlns:a16="http://schemas.microsoft.com/office/drawing/2014/main" id="{73621E1E-2CFA-074F-A6EA-440B220CC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40">
                  <a:extLst>
                    <a:ext uri="{FF2B5EF4-FFF2-40B4-BE49-F238E27FC236}">
                      <a16:creationId xmlns:a16="http://schemas.microsoft.com/office/drawing/2014/main" id="{00FF5E28-3071-644D-9159-E7513E162B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41">
                  <a:extLst>
                    <a:ext uri="{FF2B5EF4-FFF2-40B4-BE49-F238E27FC236}">
                      <a16:creationId xmlns:a16="http://schemas.microsoft.com/office/drawing/2014/main" id="{055C316A-836B-494F-93B1-775B2B3242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42">
                  <a:extLst>
                    <a:ext uri="{FF2B5EF4-FFF2-40B4-BE49-F238E27FC236}">
                      <a16:creationId xmlns:a16="http://schemas.microsoft.com/office/drawing/2014/main" id="{0426B9C1-4174-3B47-B6A3-1723067228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43">
                  <a:extLst>
                    <a:ext uri="{FF2B5EF4-FFF2-40B4-BE49-F238E27FC236}">
                      <a16:creationId xmlns:a16="http://schemas.microsoft.com/office/drawing/2014/main" id="{3ED08837-C921-294E-A064-662866628B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44">
                  <a:extLst>
                    <a:ext uri="{FF2B5EF4-FFF2-40B4-BE49-F238E27FC236}">
                      <a16:creationId xmlns:a16="http://schemas.microsoft.com/office/drawing/2014/main" id="{A26DBDBF-5C1F-1D47-844D-EBA329D47C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45">
                  <a:extLst>
                    <a:ext uri="{FF2B5EF4-FFF2-40B4-BE49-F238E27FC236}">
                      <a16:creationId xmlns:a16="http://schemas.microsoft.com/office/drawing/2014/main" id="{126CB2C0-C61F-5C40-A02F-8202009B3C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46">
                  <a:extLst>
                    <a:ext uri="{FF2B5EF4-FFF2-40B4-BE49-F238E27FC236}">
                      <a16:creationId xmlns:a16="http://schemas.microsoft.com/office/drawing/2014/main" id="{0EF95ADE-8EBA-B046-B16A-A2E1EF1AF0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47">
                  <a:extLst>
                    <a:ext uri="{FF2B5EF4-FFF2-40B4-BE49-F238E27FC236}">
                      <a16:creationId xmlns:a16="http://schemas.microsoft.com/office/drawing/2014/main" id="{FCC6D9DD-D90C-DE49-A788-1A6106B334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48">
                  <a:extLst>
                    <a:ext uri="{FF2B5EF4-FFF2-40B4-BE49-F238E27FC236}">
                      <a16:creationId xmlns:a16="http://schemas.microsoft.com/office/drawing/2014/main" id="{42E02D1D-BD4A-F248-B68B-A3E3ADCA09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49">
                  <a:extLst>
                    <a:ext uri="{FF2B5EF4-FFF2-40B4-BE49-F238E27FC236}">
                      <a16:creationId xmlns:a16="http://schemas.microsoft.com/office/drawing/2014/main" id="{014F0649-76C4-3647-AB1D-6925C03527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50">
                  <a:extLst>
                    <a:ext uri="{FF2B5EF4-FFF2-40B4-BE49-F238E27FC236}">
                      <a16:creationId xmlns:a16="http://schemas.microsoft.com/office/drawing/2014/main" id="{3FE7B548-463E-DE42-97C7-7DE033091A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51">
                  <a:extLst>
                    <a:ext uri="{FF2B5EF4-FFF2-40B4-BE49-F238E27FC236}">
                      <a16:creationId xmlns:a16="http://schemas.microsoft.com/office/drawing/2014/main" id="{633E3E16-2982-8F4B-9367-65FC144EC4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52">
                  <a:extLst>
                    <a:ext uri="{FF2B5EF4-FFF2-40B4-BE49-F238E27FC236}">
                      <a16:creationId xmlns:a16="http://schemas.microsoft.com/office/drawing/2014/main" id="{0088B9C6-5BE2-5D43-B585-D0BA2769DD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53">
                  <a:extLst>
                    <a:ext uri="{FF2B5EF4-FFF2-40B4-BE49-F238E27FC236}">
                      <a16:creationId xmlns:a16="http://schemas.microsoft.com/office/drawing/2014/main" id="{569DBDE6-B717-104E-896C-9D6300770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54">
                  <a:extLst>
                    <a:ext uri="{FF2B5EF4-FFF2-40B4-BE49-F238E27FC236}">
                      <a16:creationId xmlns:a16="http://schemas.microsoft.com/office/drawing/2014/main" id="{A0476DF1-23CF-5046-9225-A6A6B59815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55">
                  <a:extLst>
                    <a:ext uri="{FF2B5EF4-FFF2-40B4-BE49-F238E27FC236}">
                      <a16:creationId xmlns:a16="http://schemas.microsoft.com/office/drawing/2014/main" id="{AF5A3613-BA2F-5B49-B882-84CEDE1817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56">
                  <a:extLst>
                    <a:ext uri="{FF2B5EF4-FFF2-40B4-BE49-F238E27FC236}">
                      <a16:creationId xmlns:a16="http://schemas.microsoft.com/office/drawing/2014/main" id="{5F68AC27-C4A8-354F-B7F4-D591B10BDF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57">
                  <a:extLst>
                    <a:ext uri="{FF2B5EF4-FFF2-40B4-BE49-F238E27FC236}">
                      <a16:creationId xmlns:a16="http://schemas.microsoft.com/office/drawing/2014/main" id="{46E10375-8B26-2F46-B712-0C48E84E7A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58">
                  <a:extLst>
                    <a:ext uri="{FF2B5EF4-FFF2-40B4-BE49-F238E27FC236}">
                      <a16:creationId xmlns:a16="http://schemas.microsoft.com/office/drawing/2014/main" id="{58A2CFE2-80EA-DE4C-9807-34224548E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59">
                  <a:extLst>
                    <a:ext uri="{FF2B5EF4-FFF2-40B4-BE49-F238E27FC236}">
                      <a16:creationId xmlns:a16="http://schemas.microsoft.com/office/drawing/2014/main" id="{CEC33153-5CBD-9548-9310-C669B86382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9" name="Freeform 760">
                  <a:extLst>
                    <a:ext uri="{FF2B5EF4-FFF2-40B4-BE49-F238E27FC236}">
                      <a16:creationId xmlns:a16="http://schemas.microsoft.com/office/drawing/2014/main" id="{A3D9814D-06FE-5943-91BF-FEB4A85687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0" name="Freeform 761">
                  <a:extLst>
                    <a:ext uri="{FF2B5EF4-FFF2-40B4-BE49-F238E27FC236}">
                      <a16:creationId xmlns:a16="http://schemas.microsoft.com/office/drawing/2014/main" id="{69B43E31-0D51-0E43-8870-18DD9AEB9F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1" name="Freeform 762">
                  <a:extLst>
                    <a:ext uri="{FF2B5EF4-FFF2-40B4-BE49-F238E27FC236}">
                      <a16:creationId xmlns:a16="http://schemas.microsoft.com/office/drawing/2014/main" id="{69033D77-94D8-BE4F-B66A-85E58D5848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63">
                  <a:extLst>
                    <a:ext uri="{FF2B5EF4-FFF2-40B4-BE49-F238E27FC236}">
                      <a16:creationId xmlns:a16="http://schemas.microsoft.com/office/drawing/2014/main" id="{C98F2225-18D1-CB46-ACE1-D1FEC0A60C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64">
                  <a:extLst>
                    <a:ext uri="{FF2B5EF4-FFF2-40B4-BE49-F238E27FC236}">
                      <a16:creationId xmlns:a16="http://schemas.microsoft.com/office/drawing/2014/main" id="{99FA1972-772E-7A41-A3AD-9691C3E694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65">
                  <a:extLst>
                    <a:ext uri="{FF2B5EF4-FFF2-40B4-BE49-F238E27FC236}">
                      <a16:creationId xmlns:a16="http://schemas.microsoft.com/office/drawing/2014/main" id="{6E49D38E-63D5-1947-B202-2A1809F37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66">
                  <a:extLst>
                    <a:ext uri="{FF2B5EF4-FFF2-40B4-BE49-F238E27FC236}">
                      <a16:creationId xmlns:a16="http://schemas.microsoft.com/office/drawing/2014/main" id="{6E89BEA6-F495-9D4D-8C9E-71EEBC1272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67">
                  <a:extLst>
                    <a:ext uri="{FF2B5EF4-FFF2-40B4-BE49-F238E27FC236}">
                      <a16:creationId xmlns:a16="http://schemas.microsoft.com/office/drawing/2014/main" id="{C4F3D40A-37A4-4441-A4B8-4DE94A5563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68">
                  <a:extLst>
                    <a:ext uri="{FF2B5EF4-FFF2-40B4-BE49-F238E27FC236}">
                      <a16:creationId xmlns:a16="http://schemas.microsoft.com/office/drawing/2014/main" id="{A3871994-A36A-A94A-A7D7-E8AF62E9A6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69">
                  <a:extLst>
                    <a:ext uri="{FF2B5EF4-FFF2-40B4-BE49-F238E27FC236}">
                      <a16:creationId xmlns:a16="http://schemas.microsoft.com/office/drawing/2014/main" id="{1E3C7547-B947-D547-99EA-6CAE4C0804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70">
                  <a:extLst>
                    <a:ext uri="{FF2B5EF4-FFF2-40B4-BE49-F238E27FC236}">
                      <a16:creationId xmlns:a16="http://schemas.microsoft.com/office/drawing/2014/main" id="{18B25904-8C6D-964D-86A9-63EC1F6FA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71">
                  <a:extLst>
                    <a:ext uri="{FF2B5EF4-FFF2-40B4-BE49-F238E27FC236}">
                      <a16:creationId xmlns:a16="http://schemas.microsoft.com/office/drawing/2014/main" id="{45CB395A-C09E-344F-A478-FA1D60E46C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72">
                  <a:extLst>
                    <a:ext uri="{FF2B5EF4-FFF2-40B4-BE49-F238E27FC236}">
                      <a16:creationId xmlns:a16="http://schemas.microsoft.com/office/drawing/2014/main" id="{7B91BAD6-2CB5-7C48-A5D9-E8E147300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73">
                  <a:extLst>
                    <a:ext uri="{FF2B5EF4-FFF2-40B4-BE49-F238E27FC236}">
                      <a16:creationId xmlns:a16="http://schemas.microsoft.com/office/drawing/2014/main" id="{749C065F-1AEE-F944-A51E-434AC6C183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74">
                  <a:extLst>
                    <a:ext uri="{FF2B5EF4-FFF2-40B4-BE49-F238E27FC236}">
                      <a16:creationId xmlns:a16="http://schemas.microsoft.com/office/drawing/2014/main" id="{E585ED46-6286-1342-B34A-DC39E2DC36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75">
                  <a:extLst>
                    <a:ext uri="{FF2B5EF4-FFF2-40B4-BE49-F238E27FC236}">
                      <a16:creationId xmlns:a16="http://schemas.microsoft.com/office/drawing/2014/main" id="{73DA369F-632B-9143-8CEB-5913B2F890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09D70FE4-8380-704D-B42A-920D0C8FDA6E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19" name="Freeform 776">
                <a:extLst>
                  <a:ext uri="{FF2B5EF4-FFF2-40B4-BE49-F238E27FC236}">
                    <a16:creationId xmlns:a16="http://schemas.microsoft.com/office/drawing/2014/main" id="{72182673-137A-C840-BE88-78C45209F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47" name="Group 446">
                <a:extLst>
                  <a:ext uri="{FF2B5EF4-FFF2-40B4-BE49-F238E27FC236}">
                    <a16:creationId xmlns:a16="http://schemas.microsoft.com/office/drawing/2014/main" id="{AB70BFBF-39A1-8748-A0D1-78CCD5BAFF3A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48" name="Freeform 781">
                  <a:extLst>
                    <a:ext uri="{FF2B5EF4-FFF2-40B4-BE49-F238E27FC236}">
                      <a16:creationId xmlns:a16="http://schemas.microsoft.com/office/drawing/2014/main" id="{9E1FC12F-7FC5-384C-8F82-8183950AA2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49" name="Freeform 405">
                  <a:extLst>
                    <a:ext uri="{FF2B5EF4-FFF2-40B4-BE49-F238E27FC236}">
                      <a16:creationId xmlns:a16="http://schemas.microsoft.com/office/drawing/2014/main" id="{1E531388-7FBC-5B41-A676-7FB793349F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0" name="Freeform 512">
                  <a:extLst>
                    <a:ext uri="{FF2B5EF4-FFF2-40B4-BE49-F238E27FC236}">
                      <a16:creationId xmlns:a16="http://schemas.microsoft.com/office/drawing/2014/main" id="{73EE0D33-11F8-FE4F-96E6-E3F8E79188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1" name="Freeform 513">
                  <a:extLst>
                    <a:ext uri="{FF2B5EF4-FFF2-40B4-BE49-F238E27FC236}">
                      <a16:creationId xmlns:a16="http://schemas.microsoft.com/office/drawing/2014/main" id="{C5F76012-C114-6541-B9AA-D1FFADA0D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2" name="Freeform 514">
                  <a:extLst>
                    <a:ext uri="{FF2B5EF4-FFF2-40B4-BE49-F238E27FC236}">
                      <a16:creationId xmlns:a16="http://schemas.microsoft.com/office/drawing/2014/main" id="{DEC2906C-F570-564E-B47B-7A7F27BF3B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3" name="Freeform 515">
                  <a:extLst>
                    <a:ext uri="{FF2B5EF4-FFF2-40B4-BE49-F238E27FC236}">
                      <a16:creationId xmlns:a16="http://schemas.microsoft.com/office/drawing/2014/main" id="{6703845C-0913-3E43-A4AB-220E6743C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4" name="Freeform 516">
                  <a:extLst>
                    <a:ext uri="{FF2B5EF4-FFF2-40B4-BE49-F238E27FC236}">
                      <a16:creationId xmlns:a16="http://schemas.microsoft.com/office/drawing/2014/main" id="{8C5FDAFF-F13A-E94A-844B-807DD0A806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5" name="Freeform 517">
                  <a:extLst>
                    <a:ext uri="{FF2B5EF4-FFF2-40B4-BE49-F238E27FC236}">
                      <a16:creationId xmlns:a16="http://schemas.microsoft.com/office/drawing/2014/main" id="{EF1727E0-2456-E142-8D11-9C14B49967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6" name="Freeform 518">
                  <a:extLst>
                    <a:ext uri="{FF2B5EF4-FFF2-40B4-BE49-F238E27FC236}">
                      <a16:creationId xmlns:a16="http://schemas.microsoft.com/office/drawing/2014/main" id="{26509CBA-53AC-924A-BC60-94F919F5D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7" name="Freeform 519">
                  <a:extLst>
                    <a:ext uri="{FF2B5EF4-FFF2-40B4-BE49-F238E27FC236}">
                      <a16:creationId xmlns:a16="http://schemas.microsoft.com/office/drawing/2014/main" id="{2B310008-98BC-D14E-B1DB-00A0C20D9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8" name="Freeform 520">
                  <a:extLst>
                    <a:ext uri="{FF2B5EF4-FFF2-40B4-BE49-F238E27FC236}">
                      <a16:creationId xmlns:a16="http://schemas.microsoft.com/office/drawing/2014/main" id="{6FE5BD1F-00A2-EE41-9569-45AC678677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9" name="Freeform 521">
                  <a:extLst>
                    <a:ext uri="{FF2B5EF4-FFF2-40B4-BE49-F238E27FC236}">
                      <a16:creationId xmlns:a16="http://schemas.microsoft.com/office/drawing/2014/main" id="{B5F05864-61A9-6C43-8A91-0677B03D9B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0" name="Freeform 522">
                  <a:extLst>
                    <a:ext uri="{FF2B5EF4-FFF2-40B4-BE49-F238E27FC236}">
                      <a16:creationId xmlns:a16="http://schemas.microsoft.com/office/drawing/2014/main" id="{C0B5DCE6-6C67-CF48-BC57-7342DD0D41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1" name="Freeform 523">
                  <a:extLst>
                    <a:ext uri="{FF2B5EF4-FFF2-40B4-BE49-F238E27FC236}">
                      <a16:creationId xmlns:a16="http://schemas.microsoft.com/office/drawing/2014/main" id="{AB6C4E5A-31A9-5348-B4B3-C0F3DE2544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2" name="Freeform 524">
                  <a:extLst>
                    <a:ext uri="{FF2B5EF4-FFF2-40B4-BE49-F238E27FC236}">
                      <a16:creationId xmlns:a16="http://schemas.microsoft.com/office/drawing/2014/main" id="{EAA958B9-BDF1-F94A-BDE3-A39C4575F5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3" name="Freeform 525">
                  <a:extLst>
                    <a:ext uri="{FF2B5EF4-FFF2-40B4-BE49-F238E27FC236}">
                      <a16:creationId xmlns:a16="http://schemas.microsoft.com/office/drawing/2014/main" id="{821C0A35-924C-8E4F-A92F-7A6DAED970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4" name="Freeform 526">
                  <a:extLst>
                    <a:ext uri="{FF2B5EF4-FFF2-40B4-BE49-F238E27FC236}">
                      <a16:creationId xmlns:a16="http://schemas.microsoft.com/office/drawing/2014/main" id="{D9975B15-1BDF-E149-9466-3E7863C3A3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5" name="Freeform 527">
                  <a:extLst>
                    <a:ext uri="{FF2B5EF4-FFF2-40B4-BE49-F238E27FC236}">
                      <a16:creationId xmlns:a16="http://schemas.microsoft.com/office/drawing/2014/main" id="{C0AE1DB7-BE06-514E-9C92-9893362C9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6" name="Freeform 528">
                  <a:extLst>
                    <a:ext uri="{FF2B5EF4-FFF2-40B4-BE49-F238E27FC236}">
                      <a16:creationId xmlns:a16="http://schemas.microsoft.com/office/drawing/2014/main" id="{800A1A1E-DCE2-EB42-A65E-D45FF60AEF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7" name="Freeform 529">
                  <a:extLst>
                    <a:ext uri="{FF2B5EF4-FFF2-40B4-BE49-F238E27FC236}">
                      <a16:creationId xmlns:a16="http://schemas.microsoft.com/office/drawing/2014/main" id="{5FF8C062-8306-ED4D-8A35-0D18237296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8" name="Freeform 530">
                  <a:extLst>
                    <a:ext uri="{FF2B5EF4-FFF2-40B4-BE49-F238E27FC236}">
                      <a16:creationId xmlns:a16="http://schemas.microsoft.com/office/drawing/2014/main" id="{805AA5BC-61BF-F04A-808E-07D730C45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9" name="Freeform 531">
                  <a:extLst>
                    <a:ext uri="{FF2B5EF4-FFF2-40B4-BE49-F238E27FC236}">
                      <a16:creationId xmlns:a16="http://schemas.microsoft.com/office/drawing/2014/main" id="{EAB28269-47EE-F344-B650-60D4DFAED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0" name="Freeform 532">
                  <a:extLst>
                    <a:ext uri="{FF2B5EF4-FFF2-40B4-BE49-F238E27FC236}">
                      <a16:creationId xmlns:a16="http://schemas.microsoft.com/office/drawing/2014/main" id="{46EA6B97-2843-4A45-A3BD-869FC2129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1" name="Freeform 533">
                  <a:extLst>
                    <a:ext uri="{FF2B5EF4-FFF2-40B4-BE49-F238E27FC236}">
                      <a16:creationId xmlns:a16="http://schemas.microsoft.com/office/drawing/2014/main" id="{BDF69F61-55E6-6C4D-B425-0C9CD32FF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2" name="Freeform 534">
                  <a:extLst>
                    <a:ext uri="{FF2B5EF4-FFF2-40B4-BE49-F238E27FC236}">
                      <a16:creationId xmlns:a16="http://schemas.microsoft.com/office/drawing/2014/main" id="{31AA88A3-B5A4-B947-8FEB-49B9A9654B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3" name="Freeform 535">
                  <a:extLst>
                    <a:ext uri="{FF2B5EF4-FFF2-40B4-BE49-F238E27FC236}">
                      <a16:creationId xmlns:a16="http://schemas.microsoft.com/office/drawing/2014/main" id="{D6D5AA8F-1A89-7D4B-ACF8-32276F4794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4" name="Freeform 536">
                  <a:extLst>
                    <a:ext uri="{FF2B5EF4-FFF2-40B4-BE49-F238E27FC236}">
                      <a16:creationId xmlns:a16="http://schemas.microsoft.com/office/drawing/2014/main" id="{A2E7098D-02E2-BA44-AE26-850C71636A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5" name="Freeform 537">
                  <a:extLst>
                    <a:ext uri="{FF2B5EF4-FFF2-40B4-BE49-F238E27FC236}">
                      <a16:creationId xmlns:a16="http://schemas.microsoft.com/office/drawing/2014/main" id="{88EC5DD0-8CAB-E34F-A33F-F5C3E49B61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6" name="Freeform 538">
                  <a:extLst>
                    <a:ext uri="{FF2B5EF4-FFF2-40B4-BE49-F238E27FC236}">
                      <a16:creationId xmlns:a16="http://schemas.microsoft.com/office/drawing/2014/main" id="{209C3ABE-3AD3-3949-9344-A419B1D38A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7" name="Freeform 539">
                  <a:extLst>
                    <a:ext uri="{FF2B5EF4-FFF2-40B4-BE49-F238E27FC236}">
                      <a16:creationId xmlns:a16="http://schemas.microsoft.com/office/drawing/2014/main" id="{2BDCDF04-9F97-4246-A292-969385015E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8" name="Freeform 540">
                  <a:extLst>
                    <a:ext uri="{FF2B5EF4-FFF2-40B4-BE49-F238E27FC236}">
                      <a16:creationId xmlns:a16="http://schemas.microsoft.com/office/drawing/2014/main" id="{26C8FDD9-DA9B-B444-BE19-32465B9970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9" name="Freeform 541">
                  <a:extLst>
                    <a:ext uri="{FF2B5EF4-FFF2-40B4-BE49-F238E27FC236}">
                      <a16:creationId xmlns:a16="http://schemas.microsoft.com/office/drawing/2014/main" id="{96938C3A-7026-954E-9A76-9AA6080C4B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0" name="Freeform 542">
                  <a:extLst>
                    <a:ext uri="{FF2B5EF4-FFF2-40B4-BE49-F238E27FC236}">
                      <a16:creationId xmlns:a16="http://schemas.microsoft.com/office/drawing/2014/main" id="{4C123ACE-B993-9E4B-A048-4F380369B7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1" name="Freeform 543">
                  <a:extLst>
                    <a:ext uri="{FF2B5EF4-FFF2-40B4-BE49-F238E27FC236}">
                      <a16:creationId xmlns:a16="http://schemas.microsoft.com/office/drawing/2014/main" id="{D214EEFE-5FE2-5245-BEF0-839AE5905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544">
                  <a:extLst>
                    <a:ext uri="{FF2B5EF4-FFF2-40B4-BE49-F238E27FC236}">
                      <a16:creationId xmlns:a16="http://schemas.microsoft.com/office/drawing/2014/main" id="{4AE8C469-50C6-7140-95B3-EB1E70461E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45">
                  <a:extLst>
                    <a:ext uri="{FF2B5EF4-FFF2-40B4-BE49-F238E27FC236}">
                      <a16:creationId xmlns:a16="http://schemas.microsoft.com/office/drawing/2014/main" id="{D7B4459C-B8F0-B044-ADF0-EAF092B60A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46">
                  <a:extLst>
                    <a:ext uri="{FF2B5EF4-FFF2-40B4-BE49-F238E27FC236}">
                      <a16:creationId xmlns:a16="http://schemas.microsoft.com/office/drawing/2014/main" id="{425A299B-4FDB-4040-ABBB-E30ACC6646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47">
                  <a:extLst>
                    <a:ext uri="{FF2B5EF4-FFF2-40B4-BE49-F238E27FC236}">
                      <a16:creationId xmlns:a16="http://schemas.microsoft.com/office/drawing/2014/main" id="{E88FA948-B021-6F4F-859B-DCF87201FB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48">
                  <a:extLst>
                    <a:ext uri="{FF2B5EF4-FFF2-40B4-BE49-F238E27FC236}">
                      <a16:creationId xmlns:a16="http://schemas.microsoft.com/office/drawing/2014/main" id="{E4B9F1CE-1AB3-7F4A-8BC8-2263077F2A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49">
                  <a:extLst>
                    <a:ext uri="{FF2B5EF4-FFF2-40B4-BE49-F238E27FC236}">
                      <a16:creationId xmlns:a16="http://schemas.microsoft.com/office/drawing/2014/main" id="{342CD3D7-3925-BF47-BDE2-992FEC87DE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50">
                  <a:extLst>
                    <a:ext uri="{FF2B5EF4-FFF2-40B4-BE49-F238E27FC236}">
                      <a16:creationId xmlns:a16="http://schemas.microsoft.com/office/drawing/2014/main" id="{19D0A3C2-E150-8B48-8F90-3428319EE9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51">
                  <a:extLst>
                    <a:ext uri="{FF2B5EF4-FFF2-40B4-BE49-F238E27FC236}">
                      <a16:creationId xmlns:a16="http://schemas.microsoft.com/office/drawing/2014/main" id="{26AECD96-6E1C-FA41-88CE-BDD758BB8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52">
                  <a:extLst>
                    <a:ext uri="{FF2B5EF4-FFF2-40B4-BE49-F238E27FC236}">
                      <a16:creationId xmlns:a16="http://schemas.microsoft.com/office/drawing/2014/main" id="{DF730A3D-D6FE-4043-BBE2-BF3F878E5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53">
                  <a:extLst>
                    <a:ext uri="{FF2B5EF4-FFF2-40B4-BE49-F238E27FC236}">
                      <a16:creationId xmlns:a16="http://schemas.microsoft.com/office/drawing/2014/main" id="{95B27553-456B-CF4A-A118-EA130F227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54">
                  <a:extLst>
                    <a:ext uri="{FF2B5EF4-FFF2-40B4-BE49-F238E27FC236}">
                      <a16:creationId xmlns:a16="http://schemas.microsoft.com/office/drawing/2014/main" id="{64D96DCF-8B17-A64D-AE61-C65DF378E6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55">
                  <a:extLst>
                    <a:ext uri="{FF2B5EF4-FFF2-40B4-BE49-F238E27FC236}">
                      <a16:creationId xmlns:a16="http://schemas.microsoft.com/office/drawing/2014/main" id="{E4600FD0-8238-6B47-A9C2-FDB7BCAF5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56">
                  <a:extLst>
                    <a:ext uri="{FF2B5EF4-FFF2-40B4-BE49-F238E27FC236}">
                      <a16:creationId xmlns:a16="http://schemas.microsoft.com/office/drawing/2014/main" id="{63577103-8305-0644-951B-47057EAF5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57">
                  <a:extLst>
                    <a:ext uri="{FF2B5EF4-FFF2-40B4-BE49-F238E27FC236}">
                      <a16:creationId xmlns:a16="http://schemas.microsoft.com/office/drawing/2014/main" id="{B69E5755-AEFB-6342-B132-60D5F4F42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58">
                  <a:extLst>
                    <a:ext uri="{FF2B5EF4-FFF2-40B4-BE49-F238E27FC236}">
                      <a16:creationId xmlns:a16="http://schemas.microsoft.com/office/drawing/2014/main" id="{105857F0-B2F2-A44F-9750-C989ABE027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59">
                  <a:extLst>
                    <a:ext uri="{FF2B5EF4-FFF2-40B4-BE49-F238E27FC236}">
                      <a16:creationId xmlns:a16="http://schemas.microsoft.com/office/drawing/2014/main" id="{FA1B2534-B723-214C-B83A-40590565E6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60">
                  <a:extLst>
                    <a:ext uri="{FF2B5EF4-FFF2-40B4-BE49-F238E27FC236}">
                      <a16:creationId xmlns:a16="http://schemas.microsoft.com/office/drawing/2014/main" id="{2149BE64-0A6A-F542-8388-B9D85793A8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61">
                  <a:extLst>
                    <a:ext uri="{FF2B5EF4-FFF2-40B4-BE49-F238E27FC236}">
                      <a16:creationId xmlns:a16="http://schemas.microsoft.com/office/drawing/2014/main" id="{8D484B0B-AEBE-B54D-BB11-E7A1E176A9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62">
                  <a:extLst>
                    <a:ext uri="{FF2B5EF4-FFF2-40B4-BE49-F238E27FC236}">
                      <a16:creationId xmlns:a16="http://schemas.microsoft.com/office/drawing/2014/main" id="{90CF57FA-C75C-534F-9FF1-7348563CD5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63">
                  <a:extLst>
                    <a:ext uri="{FF2B5EF4-FFF2-40B4-BE49-F238E27FC236}">
                      <a16:creationId xmlns:a16="http://schemas.microsoft.com/office/drawing/2014/main" id="{EF8C391B-146C-C34A-89A1-15BC44892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64">
                  <a:extLst>
                    <a:ext uri="{FF2B5EF4-FFF2-40B4-BE49-F238E27FC236}">
                      <a16:creationId xmlns:a16="http://schemas.microsoft.com/office/drawing/2014/main" id="{6330CBBB-E881-E945-BBFC-93F7DEFE61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65">
                  <a:extLst>
                    <a:ext uri="{FF2B5EF4-FFF2-40B4-BE49-F238E27FC236}">
                      <a16:creationId xmlns:a16="http://schemas.microsoft.com/office/drawing/2014/main" id="{2A2889AD-5FC7-4245-BCA0-345B682B9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66">
                  <a:extLst>
                    <a:ext uri="{FF2B5EF4-FFF2-40B4-BE49-F238E27FC236}">
                      <a16:creationId xmlns:a16="http://schemas.microsoft.com/office/drawing/2014/main" id="{A7806BE2-74F5-A841-8E86-06728D204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67">
                  <a:extLst>
                    <a:ext uri="{FF2B5EF4-FFF2-40B4-BE49-F238E27FC236}">
                      <a16:creationId xmlns:a16="http://schemas.microsoft.com/office/drawing/2014/main" id="{244BF0E7-8B03-A647-AC38-8A6E0AD5B3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68">
                  <a:extLst>
                    <a:ext uri="{FF2B5EF4-FFF2-40B4-BE49-F238E27FC236}">
                      <a16:creationId xmlns:a16="http://schemas.microsoft.com/office/drawing/2014/main" id="{69990F45-C634-1B42-97A1-4A94936D0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69">
                  <a:extLst>
                    <a:ext uri="{FF2B5EF4-FFF2-40B4-BE49-F238E27FC236}">
                      <a16:creationId xmlns:a16="http://schemas.microsoft.com/office/drawing/2014/main" id="{265739A6-5565-E646-B57E-04B6A321CB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70">
                  <a:extLst>
                    <a:ext uri="{FF2B5EF4-FFF2-40B4-BE49-F238E27FC236}">
                      <a16:creationId xmlns:a16="http://schemas.microsoft.com/office/drawing/2014/main" id="{1B7D7D62-D450-CB4D-9B3E-6B318BD626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71">
                  <a:extLst>
                    <a:ext uri="{FF2B5EF4-FFF2-40B4-BE49-F238E27FC236}">
                      <a16:creationId xmlns:a16="http://schemas.microsoft.com/office/drawing/2014/main" id="{7376F832-9873-1E41-BB09-2AE862A9DA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72">
                  <a:extLst>
                    <a:ext uri="{FF2B5EF4-FFF2-40B4-BE49-F238E27FC236}">
                      <a16:creationId xmlns:a16="http://schemas.microsoft.com/office/drawing/2014/main" id="{063B231E-3662-E740-A34C-85D48DC2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73">
                  <a:extLst>
                    <a:ext uri="{FF2B5EF4-FFF2-40B4-BE49-F238E27FC236}">
                      <a16:creationId xmlns:a16="http://schemas.microsoft.com/office/drawing/2014/main" id="{6E64C534-A438-2D43-91A0-CB0D1D709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74">
                  <a:extLst>
                    <a:ext uri="{FF2B5EF4-FFF2-40B4-BE49-F238E27FC236}">
                      <a16:creationId xmlns:a16="http://schemas.microsoft.com/office/drawing/2014/main" id="{67D0A92C-F6CC-C844-B3DA-378B5D6D16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75">
                  <a:extLst>
                    <a:ext uri="{FF2B5EF4-FFF2-40B4-BE49-F238E27FC236}">
                      <a16:creationId xmlns:a16="http://schemas.microsoft.com/office/drawing/2014/main" id="{BFC443BF-3DB8-444D-8D45-85E6C3EA61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76">
                  <a:extLst>
                    <a:ext uri="{FF2B5EF4-FFF2-40B4-BE49-F238E27FC236}">
                      <a16:creationId xmlns:a16="http://schemas.microsoft.com/office/drawing/2014/main" id="{768EF430-1803-C64D-BC26-8DC4072B3D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77">
                  <a:extLst>
                    <a:ext uri="{FF2B5EF4-FFF2-40B4-BE49-F238E27FC236}">
                      <a16:creationId xmlns:a16="http://schemas.microsoft.com/office/drawing/2014/main" id="{F09FD51E-E8E9-2840-830D-0375AD48F1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78">
                  <a:extLst>
                    <a:ext uri="{FF2B5EF4-FFF2-40B4-BE49-F238E27FC236}">
                      <a16:creationId xmlns:a16="http://schemas.microsoft.com/office/drawing/2014/main" id="{84F9EA03-593B-C642-AB16-616FB2FAF6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79">
                  <a:extLst>
                    <a:ext uri="{FF2B5EF4-FFF2-40B4-BE49-F238E27FC236}">
                      <a16:creationId xmlns:a16="http://schemas.microsoft.com/office/drawing/2014/main" id="{C3D0419A-E41B-8246-94F5-5E419838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80">
                  <a:extLst>
                    <a:ext uri="{FF2B5EF4-FFF2-40B4-BE49-F238E27FC236}">
                      <a16:creationId xmlns:a16="http://schemas.microsoft.com/office/drawing/2014/main" id="{D647F2F2-3910-0545-A6B3-1433BBE68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81">
                  <a:extLst>
                    <a:ext uri="{FF2B5EF4-FFF2-40B4-BE49-F238E27FC236}">
                      <a16:creationId xmlns:a16="http://schemas.microsoft.com/office/drawing/2014/main" id="{A7246D13-E864-3740-B667-58968E8D6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82">
                  <a:extLst>
                    <a:ext uri="{FF2B5EF4-FFF2-40B4-BE49-F238E27FC236}">
                      <a16:creationId xmlns:a16="http://schemas.microsoft.com/office/drawing/2014/main" id="{280785FA-ADF4-3A4A-8787-B145E8F7D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83">
                  <a:extLst>
                    <a:ext uri="{FF2B5EF4-FFF2-40B4-BE49-F238E27FC236}">
                      <a16:creationId xmlns:a16="http://schemas.microsoft.com/office/drawing/2014/main" id="{61D047BD-B823-C640-B74B-434B8E58C0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84">
                  <a:extLst>
                    <a:ext uri="{FF2B5EF4-FFF2-40B4-BE49-F238E27FC236}">
                      <a16:creationId xmlns:a16="http://schemas.microsoft.com/office/drawing/2014/main" id="{75E3C9F4-2657-0446-B3F7-9728220C9E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85">
                  <a:extLst>
                    <a:ext uri="{FF2B5EF4-FFF2-40B4-BE49-F238E27FC236}">
                      <a16:creationId xmlns:a16="http://schemas.microsoft.com/office/drawing/2014/main" id="{A51DD3D7-0479-EB4A-BE31-1456735F2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86">
                  <a:extLst>
                    <a:ext uri="{FF2B5EF4-FFF2-40B4-BE49-F238E27FC236}">
                      <a16:creationId xmlns:a16="http://schemas.microsoft.com/office/drawing/2014/main" id="{0BADD4B1-A492-644A-B52C-980E23F3FF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87">
                  <a:extLst>
                    <a:ext uri="{FF2B5EF4-FFF2-40B4-BE49-F238E27FC236}">
                      <a16:creationId xmlns:a16="http://schemas.microsoft.com/office/drawing/2014/main" id="{8E366D63-70CC-C441-88AD-202A1BEFE5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88">
                  <a:extLst>
                    <a:ext uri="{FF2B5EF4-FFF2-40B4-BE49-F238E27FC236}">
                      <a16:creationId xmlns:a16="http://schemas.microsoft.com/office/drawing/2014/main" id="{A9BCB8E4-E52C-F642-84A1-3CBDA27ECF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89">
                  <a:extLst>
                    <a:ext uri="{FF2B5EF4-FFF2-40B4-BE49-F238E27FC236}">
                      <a16:creationId xmlns:a16="http://schemas.microsoft.com/office/drawing/2014/main" id="{2B5F4B0A-2967-C043-8BAE-CC5040D189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90">
                  <a:extLst>
                    <a:ext uri="{FF2B5EF4-FFF2-40B4-BE49-F238E27FC236}">
                      <a16:creationId xmlns:a16="http://schemas.microsoft.com/office/drawing/2014/main" id="{FBA92901-AC21-004B-87FE-990A58978C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91">
                  <a:extLst>
                    <a:ext uri="{FF2B5EF4-FFF2-40B4-BE49-F238E27FC236}">
                      <a16:creationId xmlns:a16="http://schemas.microsoft.com/office/drawing/2014/main" id="{AEFD70DE-35C6-3049-9E97-F464A30EA8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92">
                  <a:extLst>
                    <a:ext uri="{FF2B5EF4-FFF2-40B4-BE49-F238E27FC236}">
                      <a16:creationId xmlns:a16="http://schemas.microsoft.com/office/drawing/2014/main" id="{DE25BA04-8404-4E41-9536-56C8294E76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93">
                  <a:extLst>
                    <a:ext uri="{FF2B5EF4-FFF2-40B4-BE49-F238E27FC236}">
                      <a16:creationId xmlns:a16="http://schemas.microsoft.com/office/drawing/2014/main" id="{DAC4D2CF-D128-A146-BDEA-265F403E76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94">
                  <a:extLst>
                    <a:ext uri="{FF2B5EF4-FFF2-40B4-BE49-F238E27FC236}">
                      <a16:creationId xmlns:a16="http://schemas.microsoft.com/office/drawing/2014/main" id="{4BAAF5F6-A491-4F41-971A-1941594CAE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95">
                  <a:extLst>
                    <a:ext uri="{FF2B5EF4-FFF2-40B4-BE49-F238E27FC236}">
                      <a16:creationId xmlns:a16="http://schemas.microsoft.com/office/drawing/2014/main" id="{87CED871-AADF-5A42-8F06-B0E7BCF2D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96">
                  <a:extLst>
                    <a:ext uri="{FF2B5EF4-FFF2-40B4-BE49-F238E27FC236}">
                      <a16:creationId xmlns:a16="http://schemas.microsoft.com/office/drawing/2014/main" id="{56447B5F-3D1E-364C-A284-18837285DB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97">
                  <a:extLst>
                    <a:ext uri="{FF2B5EF4-FFF2-40B4-BE49-F238E27FC236}">
                      <a16:creationId xmlns:a16="http://schemas.microsoft.com/office/drawing/2014/main" id="{BC273CF9-ED20-0E4A-B809-AC2C08E323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98">
                  <a:extLst>
                    <a:ext uri="{FF2B5EF4-FFF2-40B4-BE49-F238E27FC236}">
                      <a16:creationId xmlns:a16="http://schemas.microsoft.com/office/drawing/2014/main" id="{BF1A75A5-4E79-D64A-BA41-80A8B106A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99">
                  <a:extLst>
                    <a:ext uri="{FF2B5EF4-FFF2-40B4-BE49-F238E27FC236}">
                      <a16:creationId xmlns:a16="http://schemas.microsoft.com/office/drawing/2014/main" id="{91C60295-3639-C240-A5D6-FE68871A98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600">
                  <a:extLst>
                    <a:ext uri="{FF2B5EF4-FFF2-40B4-BE49-F238E27FC236}">
                      <a16:creationId xmlns:a16="http://schemas.microsoft.com/office/drawing/2014/main" id="{5420DAFE-4EC9-AE40-A77A-3A3DE4D86F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601">
                  <a:extLst>
                    <a:ext uri="{FF2B5EF4-FFF2-40B4-BE49-F238E27FC236}">
                      <a16:creationId xmlns:a16="http://schemas.microsoft.com/office/drawing/2014/main" id="{B8BF4EA6-B522-7946-A4DC-08CE6B4EDB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602">
                  <a:extLst>
                    <a:ext uri="{FF2B5EF4-FFF2-40B4-BE49-F238E27FC236}">
                      <a16:creationId xmlns:a16="http://schemas.microsoft.com/office/drawing/2014/main" id="{4501725D-058A-2348-B8AD-D585B5B772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604">
                  <a:extLst>
                    <a:ext uri="{FF2B5EF4-FFF2-40B4-BE49-F238E27FC236}">
                      <a16:creationId xmlns:a16="http://schemas.microsoft.com/office/drawing/2014/main" id="{855A812B-495B-3D42-99D9-691C9A4D4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605">
                  <a:extLst>
                    <a:ext uri="{FF2B5EF4-FFF2-40B4-BE49-F238E27FC236}">
                      <a16:creationId xmlns:a16="http://schemas.microsoft.com/office/drawing/2014/main" id="{4B75DCD9-DDD6-9C40-87E8-95EC735CF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606">
                  <a:extLst>
                    <a:ext uri="{FF2B5EF4-FFF2-40B4-BE49-F238E27FC236}">
                      <a16:creationId xmlns:a16="http://schemas.microsoft.com/office/drawing/2014/main" id="{A19B2D96-7811-384C-9788-B627AA2E18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607">
                  <a:extLst>
                    <a:ext uri="{FF2B5EF4-FFF2-40B4-BE49-F238E27FC236}">
                      <a16:creationId xmlns:a16="http://schemas.microsoft.com/office/drawing/2014/main" id="{6B07A2DA-095A-3441-8B50-A7EE07B16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608">
                  <a:extLst>
                    <a:ext uri="{FF2B5EF4-FFF2-40B4-BE49-F238E27FC236}">
                      <a16:creationId xmlns:a16="http://schemas.microsoft.com/office/drawing/2014/main" id="{CE23E4B8-E554-E84D-9ADB-53E251FAB4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609">
                  <a:extLst>
                    <a:ext uri="{FF2B5EF4-FFF2-40B4-BE49-F238E27FC236}">
                      <a16:creationId xmlns:a16="http://schemas.microsoft.com/office/drawing/2014/main" id="{7FA0ABC7-07D1-FF4A-9F23-F1FD5C08E3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614">
                  <a:extLst>
                    <a:ext uri="{FF2B5EF4-FFF2-40B4-BE49-F238E27FC236}">
                      <a16:creationId xmlns:a16="http://schemas.microsoft.com/office/drawing/2014/main" id="{21835EC7-E090-B840-A98C-6D5469C87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615">
                  <a:extLst>
                    <a:ext uri="{FF2B5EF4-FFF2-40B4-BE49-F238E27FC236}">
                      <a16:creationId xmlns:a16="http://schemas.microsoft.com/office/drawing/2014/main" id="{7C5500FD-A590-3841-9B80-E432CBBCAD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616">
                  <a:extLst>
                    <a:ext uri="{FF2B5EF4-FFF2-40B4-BE49-F238E27FC236}">
                      <a16:creationId xmlns:a16="http://schemas.microsoft.com/office/drawing/2014/main" id="{5CCC3818-A996-7A46-BB55-32699AD87F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617">
                  <a:extLst>
                    <a:ext uri="{FF2B5EF4-FFF2-40B4-BE49-F238E27FC236}">
                      <a16:creationId xmlns:a16="http://schemas.microsoft.com/office/drawing/2014/main" id="{A341719B-26B8-8B49-824E-C7C917D6AE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618">
                  <a:extLst>
                    <a:ext uri="{FF2B5EF4-FFF2-40B4-BE49-F238E27FC236}">
                      <a16:creationId xmlns:a16="http://schemas.microsoft.com/office/drawing/2014/main" id="{A5B7F8B9-57BD-DA41-ACAF-996B72B684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619">
                  <a:extLst>
                    <a:ext uri="{FF2B5EF4-FFF2-40B4-BE49-F238E27FC236}">
                      <a16:creationId xmlns:a16="http://schemas.microsoft.com/office/drawing/2014/main" id="{5F2D2E6F-92A6-2942-ABF2-D3F2D08DA0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620">
                  <a:extLst>
                    <a:ext uri="{FF2B5EF4-FFF2-40B4-BE49-F238E27FC236}">
                      <a16:creationId xmlns:a16="http://schemas.microsoft.com/office/drawing/2014/main" id="{5BA53BF5-B060-5545-81BF-3F35BC243F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621">
                  <a:extLst>
                    <a:ext uri="{FF2B5EF4-FFF2-40B4-BE49-F238E27FC236}">
                      <a16:creationId xmlns:a16="http://schemas.microsoft.com/office/drawing/2014/main" id="{B7AE5AEB-2C5E-AB40-9004-0431731215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622">
                  <a:extLst>
                    <a:ext uri="{FF2B5EF4-FFF2-40B4-BE49-F238E27FC236}">
                      <a16:creationId xmlns:a16="http://schemas.microsoft.com/office/drawing/2014/main" id="{59B07D32-E16A-A64C-B320-890A8F69AB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623">
                  <a:extLst>
                    <a:ext uri="{FF2B5EF4-FFF2-40B4-BE49-F238E27FC236}">
                      <a16:creationId xmlns:a16="http://schemas.microsoft.com/office/drawing/2014/main" id="{99264097-B941-AB48-932A-8546298486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624">
                  <a:extLst>
                    <a:ext uri="{FF2B5EF4-FFF2-40B4-BE49-F238E27FC236}">
                      <a16:creationId xmlns:a16="http://schemas.microsoft.com/office/drawing/2014/main" id="{910CEBC6-1A83-CC4F-A1C8-66498D077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625">
                  <a:extLst>
                    <a:ext uri="{FF2B5EF4-FFF2-40B4-BE49-F238E27FC236}">
                      <a16:creationId xmlns:a16="http://schemas.microsoft.com/office/drawing/2014/main" id="{66975D6F-B750-874D-BC09-52707ED92F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626">
                  <a:extLst>
                    <a:ext uri="{FF2B5EF4-FFF2-40B4-BE49-F238E27FC236}">
                      <a16:creationId xmlns:a16="http://schemas.microsoft.com/office/drawing/2014/main" id="{66135BE9-7981-2C46-9817-770B48272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627">
                  <a:extLst>
                    <a:ext uri="{FF2B5EF4-FFF2-40B4-BE49-F238E27FC236}">
                      <a16:creationId xmlns:a16="http://schemas.microsoft.com/office/drawing/2014/main" id="{F0241EA8-58C6-FF40-A937-B0D2105EA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628">
                  <a:extLst>
                    <a:ext uri="{FF2B5EF4-FFF2-40B4-BE49-F238E27FC236}">
                      <a16:creationId xmlns:a16="http://schemas.microsoft.com/office/drawing/2014/main" id="{A5E82794-C367-C645-8DE4-13BCBF1450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629">
                  <a:extLst>
                    <a:ext uri="{FF2B5EF4-FFF2-40B4-BE49-F238E27FC236}">
                      <a16:creationId xmlns:a16="http://schemas.microsoft.com/office/drawing/2014/main" id="{8FB615FD-B28C-0B49-A85E-5C942C1367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630">
                  <a:extLst>
                    <a:ext uri="{FF2B5EF4-FFF2-40B4-BE49-F238E27FC236}">
                      <a16:creationId xmlns:a16="http://schemas.microsoft.com/office/drawing/2014/main" id="{9DE3D779-6706-EF4A-ACEC-471D5105B7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631">
                  <a:extLst>
                    <a:ext uri="{FF2B5EF4-FFF2-40B4-BE49-F238E27FC236}">
                      <a16:creationId xmlns:a16="http://schemas.microsoft.com/office/drawing/2014/main" id="{CE9E741A-CE90-1948-A6EB-EED443C2C9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632">
                  <a:extLst>
                    <a:ext uri="{FF2B5EF4-FFF2-40B4-BE49-F238E27FC236}">
                      <a16:creationId xmlns:a16="http://schemas.microsoft.com/office/drawing/2014/main" id="{AAED1FD4-045E-AB4B-85B0-54902FF55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633">
                  <a:extLst>
                    <a:ext uri="{FF2B5EF4-FFF2-40B4-BE49-F238E27FC236}">
                      <a16:creationId xmlns:a16="http://schemas.microsoft.com/office/drawing/2014/main" id="{F0A5830C-74D2-8245-96F8-74EF49832A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634">
                  <a:extLst>
                    <a:ext uri="{FF2B5EF4-FFF2-40B4-BE49-F238E27FC236}">
                      <a16:creationId xmlns:a16="http://schemas.microsoft.com/office/drawing/2014/main" id="{7041D7CB-EDC0-CB4F-B91A-927FE940A3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635">
                  <a:extLst>
                    <a:ext uri="{FF2B5EF4-FFF2-40B4-BE49-F238E27FC236}">
                      <a16:creationId xmlns:a16="http://schemas.microsoft.com/office/drawing/2014/main" id="{4F353CB0-025A-2D48-9BEF-84526BA28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636">
                  <a:extLst>
                    <a:ext uri="{FF2B5EF4-FFF2-40B4-BE49-F238E27FC236}">
                      <a16:creationId xmlns:a16="http://schemas.microsoft.com/office/drawing/2014/main" id="{2D36A4CC-C09B-354D-9090-E7F4B6621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637">
                  <a:extLst>
                    <a:ext uri="{FF2B5EF4-FFF2-40B4-BE49-F238E27FC236}">
                      <a16:creationId xmlns:a16="http://schemas.microsoft.com/office/drawing/2014/main" id="{E5DABEFD-D69B-8646-BEC3-3C1AFFB897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38">
                  <a:extLst>
                    <a:ext uri="{FF2B5EF4-FFF2-40B4-BE49-F238E27FC236}">
                      <a16:creationId xmlns:a16="http://schemas.microsoft.com/office/drawing/2014/main" id="{D434D91D-77E0-1941-BF50-5B7CC861D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39">
                  <a:extLst>
                    <a:ext uri="{FF2B5EF4-FFF2-40B4-BE49-F238E27FC236}">
                      <a16:creationId xmlns:a16="http://schemas.microsoft.com/office/drawing/2014/main" id="{1D546C10-69D5-FF4C-B5FD-D1D8651166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40">
                  <a:extLst>
                    <a:ext uri="{FF2B5EF4-FFF2-40B4-BE49-F238E27FC236}">
                      <a16:creationId xmlns:a16="http://schemas.microsoft.com/office/drawing/2014/main" id="{5BF2AECA-5E7D-3B46-A991-B551A0CE5E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41">
                  <a:extLst>
                    <a:ext uri="{FF2B5EF4-FFF2-40B4-BE49-F238E27FC236}">
                      <a16:creationId xmlns:a16="http://schemas.microsoft.com/office/drawing/2014/main" id="{1B81CAC3-6DE1-A147-BE11-E28974896A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42">
                  <a:extLst>
                    <a:ext uri="{FF2B5EF4-FFF2-40B4-BE49-F238E27FC236}">
                      <a16:creationId xmlns:a16="http://schemas.microsoft.com/office/drawing/2014/main" id="{62A003B0-7C7A-1341-8B0B-9FDE11EF99B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777">
                  <a:extLst>
                    <a:ext uri="{FF2B5EF4-FFF2-40B4-BE49-F238E27FC236}">
                      <a16:creationId xmlns:a16="http://schemas.microsoft.com/office/drawing/2014/main" id="{833832E5-C85C-A64D-93AB-18B3C4DEE1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778">
                  <a:extLst>
                    <a:ext uri="{FF2B5EF4-FFF2-40B4-BE49-F238E27FC236}">
                      <a16:creationId xmlns:a16="http://schemas.microsoft.com/office/drawing/2014/main" id="{92BA1B26-59A6-554F-A204-F38D6F8B16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779">
                  <a:extLst>
                    <a:ext uri="{FF2B5EF4-FFF2-40B4-BE49-F238E27FC236}">
                      <a16:creationId xmlns:a16="http://schemas.microsoft.com/office/drawing/2014/main" id="{99ECF1AA-59B1-A545-AC5F-3BBCDF7821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780">
                  <a:extLst>
                    <a:ext uri="{FF2B5EF4-FFF2-40B4-BE49-F238E27FC236}">
                      <a16:creationId xmlns:a16="http://schemas.microsoft.com/office/drawing/2014/main" id="{AC5EE210-B974-3241-BE30-1A2F72AA7E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782">
                  <a:extLst>
                    <a:ext uri="{FF2B5EF4-FFF2-40B4-BE49-F238E27FC236}">
                      <a16:creationId xmlns:a16="http://schemas.microsoft.com/office/drawing/2014/main" id="{BE4C3027-6E49-BF4C-8290-78E37BD470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783">
                  <a:extLst>
                    <a:ext uri="{FF2B5EF4-FFF2-40B4-BE49-F238E27FC236}">
                      <a16:creationId xmlns:a16="http://schemas.microsoft.com/office/drawing/2014/main" id="{96E01095-02F1-3247-B910-62563AF1E3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784">
                  <a:extLst>
                    <a:ext uri="{FF2B5EF4-FFF2-40B4-BE49-F238E27FC236}">
                      <a16:creationId xmlns:a16="http://schemas.microsoft.com/office/drawing/2014/main" id="{A6D161DF-ACD8-7F47-806D-AB3047B1C1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785">
                  <a:extLst>
                    <a:ext uri="{FF2B5EF4-FFF2-40B4-BE49-F238E27FC236}">
                      <a16:creationId xmlns:a16="http://schemas.microsoft.com/office/drawing/2014/main" id="{5CA69B1D-5561-CF45-9BA4-216399AF8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786">
                  <a:extLst>
                    <a:ext uri="{FF2B5EF4-FFF2-40B4-BE49-F238E27FC236}">
                      <a16:creationId xmlns:a16="http://schemas.microsoft.com/office/drawing/2014/main" id="{41F12B21-6C50-C949-93B5-28BD181616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787">
                  <a:extLst>
                    <a:ext uri="{FF2B5EF4-FFF2-40B4-BE49-F238E27FC236}">
                      <a16:creationId xmlns:a16="http://schemas.microsoft.com/office/drawing/2014/main" id="{EFD577BA-E139-C243-BE93-BF7A862D6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788">
                  <a:extLst>
                    <a:ext uri="{FF2B5EF4-FFF2-40B4-BE49-F238E27FC236}">
                      <a16:creationId xmlns:a16="http://schemas.microsoft.com/office/drawing/2014/main" id="{C041E301-2DBE-6444-A49E-B9B306707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789">
                  <a:extLst>
                    <a:ext uri="{FF2B5EF4-FFF2-40B4-BE49-F238E27FC236}">
                      <a16:creationId xmlns:a16="http://schemas.microsoft.com/office/drawing/2014/main" id="{9ACB83A5-FFCE-904F-AF4A-8B0E04447E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790">
                  <a:extLst>
                    <a:ext uri="{FF2B5EF4-FFF2-40B4-BE49-F238E27FC236}">
                      <a16:creationId xmlns:a16="http://schemas.microsoft.com/office/drawing/2014/main" id="{085A2245-B4ED-E94A-A164-4129D54E67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791">
                  <a:extLst>
                    <a:ext uri="{FF2B5EF4-FFF2-40B4-BE49-F238E27FC236}">
                      <a16:creationId xmlns:a16="http://schemas.microsoft.com/office/drawing/2014/main" id="{E0DBC095-5DAC-B242-AEEB-594D23024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792">
                  <a:extLst>
                    <a:ext uri="{FF2B5EF4-FFF2-40B4-BE49-F238E27FC236}">
                      <a16:creationId xmlns:a16="http://schemas.microsoft.com/office/drawing/2014/main" id="{FA749B4B-17B2-C641-99A1-53006208B5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793">
                  <a:extLst>
                    <a:ext uri="{FF2B5EF4-FFF2-40B4-BE49-F238E27FC236}">
                      <a16:creationId xmlns:a16="http://schemas.microsoft.com/office/drawing/2014/main" id="{CA1ED9E5-2EB6-5543-BC5F-BF8EF028FC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794">
                  <a:extLst>
                    <a:ext uri="{FF2B5EF4-FFF2-40B4-BE49-F238E27FC236}">
                      <a16:creationId xmlns:a16="http://schemas.microsoft.com/office/drawing/2014/main" id="{525A4059-B9BD-CF46-8872-952C952AB0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795">
                  <a:extLst>
                    <a:ext uri="{FF2B5EF4-FFF2-40B4-BE49-F238E27FC236}">
                      <a16:creationId xmlns:a16="http://schemas.microsoft.com/office/drawing/2014/main" id="{A608B6F5-B3A9-7B4F-882B-B27514A53D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796">
                  <a:extLst>
                    <a:ext uri="{FF2B5EF4-FFF2-40B4-BE49-F238E27FC236}">
                      <a16:creationId xmlns:a16="http://schemas.microsoft.com/office/drawing/2014/main" id="{C45C83F6-7D84-9B46-827A-FC75AB307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797">
                  <a:extLst>
                    <a:ext uri="{FF2B5EF4-FFF2-40B4-BE49-F238E27FC236}">
                      <a16:creationId xmlns:a16="http://schemas.microsoft.com/office/drawing/2014/main" id="{E859A6D1-F43F-A04A-94E4-32344C7465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5416FC6-BFB9-7E4C-801C-BE9F50790CD6}"/>
              </a:ext>
            </a:extLst>
          </p:cNvPr>
          <p:cNvGrpSpPr/>
          <p:nvPr/>
        </p:nvGrpSpPr>
        <p:grpSpPr>
          <a:xfrm>
            <a:off x="8030689" y="7516538"/>
            <a:ext cx="1047996" cy="1870135"/>
            <a:chOff x="17109375" y="10353459"/>
            <a:chExt cx="519661" cy="927328"/>
          </a:xfrm>
        </p:grpSpPr>
        <p:sp>
          <p:nvSpPr>
            <p:cNvPr id="857" name="Forma libre 391">
              <a:extLst>
                <a:ext uri="{FF2B5EF4-FFF2-40B4-BE49-F238E27FC236}">
                  <a16:creationId xmlns:a16="http://schemas.microsoft.com/office/drawing/2014/main" id="{4BFF370D-2782-424A-BCB2-0E97FFF49ADB}"/>
                </a:ext>
              </a:extLst>
            </p:cNvPr>
            <p:cNvSpPr/>
            <p:nvPr/>
          </p:nvSpPr>
          <p:spPr>
            <a:xfrm>
              <a:off x="17109375" y="10525906"/>
              <a:ext cx="519661" cy="754881"/>
            </a:xfrm>
            <a:custGeom>
              <a:avLst/>
              <a:gdLst>
                <a:gd name="connsiteX0" fmla="*/ 140947 w 152164"/>
                <a:gd name="connsiteY0" fmla="*/ 85792 h 221041"/>
                <a:gd name="connsiteX1" fmla="*/ 140947 w 152164"/>
                <a:gd name="connsiteY1" fmla="*/ 85792 h 221041"/>
                <a:gd name="connsiteX2" fmla="*/ 134307 w 152164"/>
                <a:gd name="connsiteY2" fmla="*/ 71977 h 221041"/>
                <a:gd name="connsiteX3" fmla="*/ 122272 w 152164"/>
                <a:gd name="connsiteY3" fmla="*/ 48215 h 221041"/>
                <a:gd name="connsiteX4" fmla="*/ 111344 w 152164"/>
                <a:gd name="connsiteY4" fmla="*/ 26525 h 221041"/>
                <a:gd name="connsiteX5" fmla="*/ 95436 w 152164"/>
                <a:gd name="connsiteY5" fmla="*/ 10361 h 221041"/>
                <a:gd name="connsiteX6" fmla="*/ 56980 w 152164"/>
                <a:gd name="connsiteY6" fmla="*/ 10361 h 221041"/>
                <a:gd name="connsiteX7" fmla="*/ 44945 w 152164"/>
                <a:gd name="connsiteY7" fmla="*/ 19755 h 221041"/>
                <a:gd name="connsiteX8" fmla="*/ 39135 w 152164"/>
                <a:gd name="connsiteY8" fmla="*/ 31222 h 221041"/>
                <a:gd name="connsiteX9" fmla="*/ 27792 w 152164"/>
                <a:gd name="connsiteY9" fmla="*/ 53603 h 221041"/>
                <a:gd name="connsiteX10" fmla="*/ 16725 w 152164"/>
                <a:gd name="connsiteY10" fmla="*/ 75430 h 221041"/>
                <a:gd name="connsiteX11" fmla="*/ 11745 w 152164"/>
                <a:gd name="connsiteY11" fmla="*/ 85377 h 221041"/>
                <a:gd name="connsiteX12" fmla="*/ 17049 w 152164"/>
                <a:gd name="connsiteY12" fmla="*/ 101939 h 221041"/>
                <a:gd name="connsiteX13" fmla="*/ 33633 w 152164"/>
                <a:gd name="connsiteY13" fmla="*/ 96643 h 221041"/>
                <a:gd name="connsiteX14" fmla="*/ 33740 w 152164"/>
                <a:gd name="connsiteY14" fmla="*/ 96429 h 221041"/>
                <a:gd name="connsiteX15" fmla="*/ 44253 w 152164"/>
                <a:gd name="connsiteY15" fmla="*/ 75569 h 221041"/>
                <a:gd name="connsiteX16" fmla="*/ 44253 w 152164"/>
                <a:gd name="connsiteY16" fmla="*/ 75569 h 221041"/>
                <a:gd name="connsiteX17" fmla="*/ 44253 w 152164"/>
                <a:gd name="connsiteY17" fmla="*/ 103199 h 221041"/>
                <a:gd name="connsiteX18" fmla="*/ 44253 w 152164"/>
                <a:gd name="connsiteY18" fmla="*/ 103889 h 221041"/>
                <a:gd name="connsiteX19" fmla="*/ 44253 w 152164"/>
                <a:gd name="connsiteY19" fmla="*/ 104580 h 221041"/>
                <a:gd name="connsiteX20" fmla="*/ 44253 w 152164"/>
                <a:gd name="connsiteY20" fmla="*/ 198799 h 221041"/>
                <a:gd name="connsiteX21" fmla="*/ 56565 w 152164"/>
                <a:gd name="connsiteY21" fmla="*/ 211094 h 221041"/>
                <a:gd name="connsiteX22" fmla="*/ 68876 w 152164"/>
                <a:gd name="connsiteY22" fmla="*/ 198799 h 221041"/>
                <a:gd name="connsiteX23" fmla="*/ 68876 w 152164"/>
                <a:gd name="connsiteY23" fmla="*/ 117152 h 221041"/>
                <a:gd name="connsiteX24" fmla="*/ 82710 w 152164"/>
                <a:gd name="connsiteY24" fmla="*/ 117152 h 221041"/>
                <a:gd name="connsiteX25" fmla="*/ 82710 w 152164"/>
                <a:gd name="connsiteY25" fmla="*/ 198799 h 221041"/>
                <a:gd name="connsiteX26" fmla="*/ 95021 w 152164"/>
                <a:gd name="connsiteY26" fmla="*/ 211094 h 221041"/>
                <a:gd name="connsiteX27" fmla="*/ 107333 w 152164"/>
                <a:gd name="connsiteY27" fmla="*/ 198799 h 221041"/>
                <a:gd name="connsiteX28" fmla="*/ 107333 w 152164"/>
                <a:gd name="connsiteY28" fmla="*/ 104580 h 221041"/>
                <a:gd name="connsiteX29" fmla="*/ 107333 w 152164"/>
                <a:gd name="connsiteY29" fmla="*/ 103889 h 221041"/>
                <a:gd name="connsiteX30" fmla="*/ 107333 w 152164"/>
                <a:gd name="connsiteY30" fmla="*/ 103199 h 221041"/>
                <a:gd name="connsiteX31" fmla="*/ 107333 w 152164"/>
                <a:gd name="connsiteY31" fmla="*/ 75569 h 221041"/>
                <a:gd name="connsiteX32" fmla="*/ 107333 w 152164"/>
                <a:gd name="connsiteY32" fmla="*/ 75569 h 221041"/>
                <a:gd name="connsiteX33" fmla="*/ 117984 w 152164"/>
                <a:gd name="connsiteY33" fmla="*/ 96429 h 221041"/>
                <a:gd name="connsiteX34" fmla="*/ 134446 w 152164"/>
                <a:gd name="connsiteY34" fmla="*/ 101955 h 221041"/>
                <a:gd name="connsiteX35" fmla="*/ 140947 w 152164"/>
                <a:gd name="connsiteY35" fmla="*/ 85792 h 221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2164" h="221041">
                  <a:moveTo>
                    <a:pt x="140947" y="85792"/>
                  </a:moveTo>
                  <a:lnTo>
                    <a:pt x="140947" y="85792"/>
                  </a:lnTo>
                  <a:lnTo>
                    <a:pt x="134307" y="71977"/>
                  </a:lnTo>
                  <a:lnTo>
                    <a:pt x="122272" y="48215"/>
                  </a:lnTo>
                  <a:lnTo>
                    <a:pt x="111344" y="26525"/>
                  </a:lnTo>
                  <a:cubicBezTo>
                    <a:pt x="107748" y="19617"/>
                    <a:pt x="104428" y="10361"/>
                    <a:pt x="95436" y="10361"/>
                  </a:cubicBezTo>
                  <a:lnTo>
                    <a:pt x="56980" y="10361"/>
                  </a:lnTo>
                  <a:cubicBezTo>
                    <a:pt x="51510" y="10963"/>
                    <a:pt x="46851" y="14600"/>
                    <a:pt x="44945" y="19755"/>
                  </a:cubicBezTo>
                  <a:lnTo>
                    <a:pt x="39135" y="31222"/>
                  </a:lnTo>
                  <a:lnTo>
                    <a:pt x="27792" y="53603"/>
                  </a:lnTo>
                  <a:lnTo>
                    <a:pt x="16725" y="75430"/>
                  </a:lnTo>
                  <a:lnTo>
                    <a:pt x="11745" y="85377"/>
                  </a:lnTo>
                  <a:cubicBezTo>
                    <a:pt x="8630" y="91413"/>
                    <a:pt x="11005" y="98829"/>
                    <a:pt x="17049" y="101939"/>
                  </a:cubicBezTo>
                  <a:cubicBezTo>
                    <a:pt x="23093" y="105050"/>
                    <a:pt x="30517" y="102679"/>
                    <a:pt x="33633" y="96643"/>
                  </a:cubicBezTo>
                  <a:cubicBezTo>
                    <a:pt x="33669" y="96572"/>
                    <a:pt x="33705" y="96501"/>
                    <a:pt x="33740" y="96429"/>
                  </a:cubicBezTo>
                  <a:lnTo>
                    <a:pt x="44253" y="75569"/>
                  </a:lnTo>
                  <a:lnTo>
                    <a:pt x="44253" y="75569"/>
                  </a:lnTo>
                  <a:lnTo>
                    <a:pt x="44253" y="103199"/>
                  </a:lnTo>
                  <a:cubicBezTo>
                    <a:pt x="44240" y="103429"/>
                    <a:pt x="44240" y="103659"/>
                    <a:pt x="44253" y="103889"/>
                  </a:cubicBezTo>
                  <a:cubicBezTo>
                    <a:pt x="44253" y="103889"/>
                    <a:pt x="44253" y="103889"/>
                    <a:pt x="44253" y="104580"/>
                  </a:cubicBezTo>
                  <a:lnTo>
                    <a:pt x="44253" y="198799"/>
                  </a:lnTo>
                  <a:cubicBezTo>
                    <a:pt x="44253" y="205590"/>
                    <a:pt x="49765" y="211094"/>
                    <a:pt x="56565" y="211094"/>
                  </a:cubicBezTo>
                  <a:cubicBezTo>
                    <a:pt x="63364" y="211094"/>
                    <a:pt x="68876" y="205590"/>
                    <a:pt x="68876" y="198799"/>
                  </a:cubicBezTo>
                  <a:lnTo>
                    <a:pt x="68876" y="117152"/>
                  </a:lnTo>
                  <a:lnTo>
                    <a:pt x="82710" y="117152"/>
                  </a:lnTo>
                  <a:lnTo>
                    <a:pt x="82710" y="198799"/>
                  </a:lnTo>
                  <a:cubicBezTo>
                    <a:pt x="82710" y="205590"/>
                    <a:pt x="88222" y="211094"/>
                    <a:pt x="95021" y="211094"/>
                  </a:cubicBezTo>
                  <a:cubicBezTo>
                    <a:pt x="101821" y="211094"/>
                    <a:pt x="107333" y="205590"/>
                    <a:pt x="107333" y="198799"/>
                  </a:cubicBezTo>
                  <a:lnTo>
                    <a:pt x="107333" y="104580"/>
                  </a:lnTo>
                  <a:cubicBezTo>
                    <a:pt x="107333" y="104580"/>
                    <a:pt x="107333" y="104580"/>
                    <a:pt x="107333" y="103889"/>
                  </a:cubicBezTo>
                  <a:cubicBezTo>
                    <a:pt x="107346" y="103659"/>
                    <a:pt x="107346" y="103429"/>
                    <a:pt x="107333" y="103199"/>
                  </a:cubicBezTo>
                  <a:lnTo>
                    <a:pt x="107333" y="75569"/>
                  </a:lnTo>
                  <a:lnTo>
                    <a:pt x="107333" y="75569"/>
                  </a:lnTo>
                  <a:lnTo>
                    <a:pt x="117984" y="96429"/>
                  </a:lnTo>
                  <a:cubicBezTo>
                    <a:pt x="121014" y="102481"/>
                    <a:pt x="128371" y="104950"/>
                    <a:pt x="134446" y="101955"/>
                  </a:cubicBezTo>
                  <a:cubicBezTo>
                    <a:pt x="140661" y="99237"/>
                    <a:pt x="143553" y="92049"/>
                    <a:pt x="140947" y="8579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858" name="Forma libre 392">
              <a:extLst>
                <a:ext uri="{FF2B5EF4-FFF2-40B4-BE49-F238E27FC236}">
                  <a16:creationId xmlns:a16="http://schemas.microsoft.com/office/drawing/2014/main" id="{E19FDC07-C9B8-8243-96D6-89E6FD5BEFEA}"/>
                </a:ext>
              </a:extLst>
            </p:cNvPr>
            <p:cNvSpPr/>
            <p:nvPr/>
          </p:nvSpPr>
          <p:spPr>
            <a:xfrm>
              <a:off x="17255078" y="10353459"/>
              <a:ext cx="188969" cy="188719"/>
            </a:xfrm>
            <a:custGeom>
              <a:avLst/>
              <a:gdLst>
                <a:gd name="connsiteX0" fmla="*/ 33682 w 55332"/>
                <a:gd name="connsiteY0" fmla="*/ 53396 h 55260"/>
                <a:gd name="connsiteX1" fmla="*/ 53466 w 55332"/>
                <a:gd name="connsiteY1" fmla="*/ 30190 h 55260"/>
                <a:gd name="connsiteX2" fmla="*/ 33682 w 55332"/>
                <a:gd name="connsiteY2" fmla="*/ 10432 h 55260"/>
                <a:gd name="connsiteX3" fmla="*/ 10445 w 55332"/>
                <a:gd name="connsiteY3" fmla="*/ 30190 h 55260"/>
                <a:gd name="connsiteX4" fmla="*/ 30229 w 55332"/>
                <a:gd name="connsiteY4" fmla="*/ 53396 h 55260"/>
                <a:gd name="connsiteX5" fmla="*/ 33682 w 55332"/>
                <a:gd name="connsiteY5" fmla="*/ 53396 h 5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32" h="55260">
                  <a:moveTo>
                    <a:pt x="33682" y="53396"/>
                  </a:moveTo>
                  <a:cubicBezTo>
                    <a:pt x="45562" y="52444"/>
                    <a:pt x="54420" y="42054"/>
                    <a:pt x="53466" y="30190"/>
                  </a:cubicBezTo>
                  <a:cubicBezTo>
                    <a:pt x="52619" y="19648"/>
                    <a:pt x="44238" y="11278"/>
                    <a:pt x="33682" y="10432"/>
                  </a:cubicBezTo>
                  <a:cubicBezTo>
                    <a:pt x="21802" y="9479"/>
                    <a:pt x="11399" y="18325"/>
                    <a:pt x="10445" y="30190"/>
                  </a:cubicBezTo>
                  <a:cubicBezTo>
                    <a:pt x="9492" y="42054"/>
                    <a:pt x="18349" y="52444"/>
                    <a:pt x="30229" y="53396"/>
                  </a:cubicBezTo>
                  <a:cubicBezTo>
                    <a:pt x="31378" y="53489"/>
                    <a:pt x="32533" y="53489"/>
                    <a:pt x="33682" y="5339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  <p:grpSp>
        <p:nvGrpSpPr>
          <p:cNvPr id="859" name="Group 858">
            <a:extLst>
              <a:ext uri="{FF2B5EF4-FFF2-40B4-BE49-F238E27FC236}">
                <a16:creationId xmlns:a16="http://schemas.microsoft.com/office/drawing/2014/main" id="{45CE488D-E57A-CB41-87D5-349039601EE7}"/>
              </a:ext>
            </a:extLst>
          </p:cNvPr>
          <p:cNvGrpSpPr/>
          <p:nvPr/>
        </p:nvGrpSpPr>
        <p:grpSpPr>
          <a:xfrm>
            <a:off x="5483432" y="4740681"/>
            <a:ext cx="1047996" cy="1870135"/>
            <a:chOff x="17109375" y="10353459"/>
            <a:chExt cx="519661" cy="927328"/>
          </a:xfrm>
          <a:solidFill>
            <a:schemeClr val="accent1"/>
          </a:solidFill>
        </p:grpSpPr>
        <p:sp>
          <p:nvSpPr>
            <p:cNvPr id="860" name="Forma libre 391">
              <a:extLst>
                <a:ext uri="{FF2B5EF4-FFF2-40B4-BE49-F238E27FC236}">
                  <a16:creationId xmlns:a16="http://schemas.microsoft.com/office/drawing/2014/main" id="{51A4BBE4-B460-5B4A-A5AF-42D9314BEE66}"/>
                </a:ext>
              </a:extLst>
            </p:cNvPr>
            <p:cNvSpPr/>
            <p:nvPr/>
          </p:nvSpPr>
          <p:spPr>
            <a:xfrm>
              <a:off x="17109375" y="10525906"/>
              <a:ext cx="519661" cy="754881"/>
            </a:xfrm>
            <a:custGeom>
              <a:avLst/>
              <a:gdLst>
                <a:gd name="connsiteX0" fmla="*/ 140947 w 152164"/>
                <a:gd name="connsiteY0" fmla="*/ 85792 h 221041"/>
                <a:gd name="connsiteX1" fmla="*/ 140947 w 152164"/>
                <a:gd name="connsiteY1" fmla="*/ 85792 h 221041"/>
                <a:gd name="connsiteX2" fmla="*/ 134307 w 152164"/>
                <a:gd name="connsiteY2" fmla="*/ 71977 h 221041"/>
                <a:gd name="connsiteX3" fmla="*/ 122272 w 152164"/>
                <a:gd name="connsiteY3" fmla="*/ 48215 h 221041"/>
                <a:gd name="connsiteX4" fmla="*/ 111344 w 152164"/>
                <a:gd name="connsiteY4" fmla="*/ 26525 h 221041"/>
                <a:gd name="connsiteX5" fmla="*/ 95436 w 152164"/>
                <a:gd name="connsiteY5" fmla="*/ 10361 h 221041"/>
                <a:gd name="connsiteX6" fmla="*/ 56980 w 152164"/>
                <a:gd name="connsiteY6" fmla="*/ 10361 h 221041"/>
                <a:gd name="connsiteX7" fmla="*/ 44945 w 152164"/>
                <a:gd name="connsiteY7" fmla="*/ 19755 h 221041"/>
                <a:gd name="connsiteX8" fmla="*/ 39135 w 152164"/>
                <a:gd name="connsiteY8" fmla="*/ 31222 h 221041"/>
                <a:gd name="connsiteX9" fmla="*/ 27792 w 152164"/>
                <a:gd name="connsiteY9" fmla="*/ 53603 h 221041"/>
                <a:gd name="connsiteX10" fmla="*/ 16725 w 152164"/>
                <a:gd name="connsiteY10" fmla="*/ 75430 h 221041"/>
                <a:gd name="connsiteX11" fmla="*/ 11745 w 152164"/>
                <a:gd name="connsiteY11" fmla="*/ 85377 h 221041"/>
                <a:gd name="connsiteX12" fmla="*/ 17049 w 152164"/>
                <a:gd name="connsiteY12" fmla="*/ 101939 h 221041"/>
                <a:gd name="connsiteX13" fmla="*/ 33633 w 152164"/>
                <a:gd name="connsiteY13" fmla="*/ 96643 h 221041"/>
                <a:gd name="connsiteX14" fmla="*/ 33740 w 152164"/>
                <a:gd name="connsiteY14" fmla="*/ 96429 h 221041"/>
                <a:gd name="connsiteX15" fmla="*/ 44253 w 152164"/>
                <a:gd name="connsiteY15" fmla="*/ 75569 h 221041"/>
                <a:gd name="connsiteX16" fmla="*/ 44253 w 152164"/>
                <a:gd name="connsiteY16" fmla="*/ 75569 h 221041"/>
                <a:gd name="connsiteX17" fmla="*/ 44253 w 152164"/>
                <a:gd name="connsiteY17" fmla="*/ 103199 h 221041"/>
                <a:gd name="connsiteX18" fmla="*/ 44253 w 152164"/>
                <a:gd name="connsiteY18" fmla="*/ 103889 h 221041"/>
                <a:gd name="connsiteX19" fmla="*/ 44253 w 152164"/>
                <a:gd name="connsiteY19" fmla="*/ 104580 h 221041"/>
                <a:gd name="connsiteX20" fmla="*/ 44253 w 152164"/>
                <a:gd name="connsiteY20" fmla="*/ 198799 h 221041"/>
                <a:gd name="connsiteX21" fmla="*/ 56565 w 152164"/>
                <a:gd name="connsiteY21" fmla="*/ 211094 h 221041"/>
                <a:gd name="connsiteX22" fmla="*/ 68876 w 152164"/>
                <a:gd name="connsiteY22" fmla="*/ 198799 h 221041"/>
                <a:gd name="connsiteX23" fmla="*/ 68876 w 152164"/>
                <a:gd name="connsiteY23" fmla="*/ 117152 h 221041"/>
                <a:gd name="connsiteX24" fmla="*/ 82710 w 152164"/>
                <a:gd name="connsiteY24" fmla="*/ 117152 h 221041"/>
                <a:gd name="connsiteX25" fmla="*/ 82710 w 152164"/>
                <a:gd name="connsiteY25" fmla="*/ 198799 h 221041"/>
                <a:gd name="connsiteX26" fmla="*/ 95021 w 152164"/>
                <a:gd name="connsiteY26" fmla="*/ 211094 h 221041"/>
                <a:gd name="connsiteX27" fmla="*/ 107333 w 152164"/>
                <a:gd name="connsiteY27" fmla="*/ 198799 h 221041"/>
                <a:gd name="connsiteX28" fmla="*/ 107333 w 152164"/>
                <a:gd name="connsiteY28" fmla="*/ 104580 h 221041"/>
                <a:gd name="connsiteX29" fmla="*/ 107333 w 152164"/>
                <a:gd name="connsiteY29" fmla="*/ 103889 h 221041"/>
                <a:gd name="connsiteX30" fmla="*/ 107333 w 152164"/>
                <a:gd name="connsiteY30" fmla="*/ 103199 h 221041"/>
                <a:gd name="connsiteX31" fmla="*/ 107333 w 152164"/>
                <a:gd name="connsiteY31" fmla="*/ 75569 h 221041"/>
                <a:gd name="connsiteX32" fmla="*/ 107333 w 152164"/>
                <a:gd name="connsiteY32" fmla="*/ 75569 h 221041"/>
                <a:gd name="connsiteX33" fmla="*/ 117984 w 152164"/>
                <a:gd name="connsiteY33" fmla="*/ 96429 h 221041"/>
                <a:gd name="connsiteX34" fmla="*/ 134446 w 152164"/>
                <a:gd name="connsiteY34" fmla="*/ 101955 h 221041"/>
                <a:gd name="connsiteX35" fmla="*/ 140947 w 152164"/>
                <a:gd name="connsiteY35" fmla="*/ 85792 h 221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2164" h="221041">
                  <a:moveTo>
                    <a:pt x="140947" y="85792"/>
                  </a:moveTo>
                  <a:lnTo>
                    <a:pt x="140947" y="85792"/>
                  </a:lnTo>
                  <a:lnTo>
                    <a:pt x="134307" y="71977"/>
                  </a:lnTo>
                  <a:lnTo>
                    <a:pt x="122272" y="48215"/>
                  </a:lnTo>
                  <a:lnTo>
                    <a:pt x="111344" y="26525"/>
                  </a:lnTo>
                  <a:cubicBezTo>
                    <a:pt x="107748" y="19617"/>
                    <a:pt x="104428" y="10361"/>
                    <a:pt x="95436" y="10361"/>
                  </a:cubicBezTo>
                  <a:lnTo>
                    <a:pt x="56980" y="10361"/>
                  </a:lnTo>
                  <a:cubicBezTo>
                    <a:pt x="51510" y="10963"/>
                    <a:pt x="46851" y="14600"/>
                    <a:pt x="44945" y="19755"/>
                  </a:cubicBezTo>
                  <a:lnTo>
                    <a:pt x="39135" y="31222"/>
                  </a:lnTo>
                  <a:lnTo>
                    <a:pt x="27792" y="53603"/>
                  </a:lnTo>
                  <a:lnTo>
                    <a:pt x="16725" y="75430"/>
                  </a:lnTo>
                  <a:lnTo>
                    <a:pt x="11745" y="85377"/>
                  </a:lnTo>
                  <a:cubicBezTo>
                    <a:pt x="8630" y="91413"/>
                    <a:pt x="11005" y="98829"/>
                    <a:pt x="17049" y="101939"/>
                  </a:cubicBezTo>
                  <a:cubicBezTo>
                    <a:pt x="23093" y="105050"/>
                    <a:pt x="30517" y="102679"/>
                    <a:pt x="33633" y="96643"/>
                  </a:cubicBezTo>
                  <a:cubicBezTo>
                    <a:pt x="33669" y="96572"/>
                    <a:pt x="33705" y="96501"/>
                    <a:pt x="33740" y="96429"/>
                  </a:cubicBezTo>
                  <a:lnTo>
                    <a:pt x="44253" y="75569"/>
                  </a:lnTo>
                  <a:lnTo>
                    <a:pt x="44253" y="75569"/>
                  </a:lnTo>
                  <a:lnTo>
                    <a:pt x="44253" y="103199"/>
                  </a:lnTo>
                  <a:cubicBezTo>
                    <a:pt x="44240" y="103429"/>
                    <a:pt x="44240" y="103659"/>
                    <a:pt x="44253" y="103889"/>
                  </a:cubicBezTo>
                  <a:cubicBezTo>
                    <a:pt x="44253" y="103889"/>
                    <a:pt x="44253" y="103889"/>
                    <a:pt x="44253" y="104580"/>
                  </a:cubicBezTo>
                  <a:lnTo>
                    <a:pt x="44253" y="198799"/>
                  </a:lnTo>
                  <a:cubicBezTo>
                    <a:pt x="44253" y="205590"/>
                    <a:pt x="49765" y="211094"/>
                    <a:pt x="56565" y="211094"/>
                  </a:cubicBezTo>
                  <a:cubicBezTo>
                    <a:pt x="63364" y="211094"/>
                    <a:pt x="68876" y="205590"/>
                    <a:pt x="68876" y="198799"/>
                  </a:cubicBezTo>
                  <a:lnTo>
                    <a:pt x="68876" y="117152"/>
                  </a:lnTo>
                  <a:lnTo>
                    <a:pt x="82710" y="117152"/>
                  </a:lnTo>
                  <a:lnTo>
                    <a:pt x="82710" y="198799"/>
                  </a:lnTo>
                  <a:cubicBezTo>
                    <a:pt x="82710" y="205590"/>
                    <a:pt x="88222" y="211094"/>
                    <a:pt x="95021" y="211094"/>
                  </a:cubicBezTo>
                  <a:cubicBezTo>
                    <a:pt x="101821" y="211094"/>
                    <a:pt x="107333" y="205590"/>
                    <a:pt x="107333" y="198799"/>
                  </a:cubicBezTo>
                  <a:lnTo>
                    <a:pt x="107333" y="104580"/>
                  </a:lnTo>
                  <a:cubicBezTo>
                    <a:pt x="107333" y="104580"/>
                    <a:pt x="107333" y="104580"/>
                    <a:pt x="107333" y="103889"/>
                  </a:cubicBezTo>
                  <a:cubicBezTo>
                    <a:pt x="107346" y="103659"/>
                    <a:pt x="107346" y="103429"/>
                    <a:pt x="107333" y="103199"/>
                  </a:cubicBezTo>
                  <a:lnTo>
                    <a:pt x="107333" y="75569"/>
                  </a:lnTo>
                  <a:lnTo>
                    <a:pt x="107333" y="75569"/>
                  </a:lnTo>
                  <a:lnTo>
                    <a:pt x="117984" y="96429"/>
                  </a:lnTo>
                  <a:cubicBezTo>
                    <a:pt x="121014" y="102481"/>
                    <a:pt x="128371" y="104950"/>
                    <a:pt x="134446" y="101955"/>
                  </a:cubicBezTo>
                  <a:cubicBezTo>
                    <a:pt x="140661" y="99237"/>
                    <a:pt x="143553" y="92049"/>
                    <a:pt x="140947" y="85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861" name="Forma libre 392">
              <a:extLst>
                <a:ext uri="{FF2B5EF4-FFF2-40B4-BE49-F238E27FC236}">
                  <a16:creationId xmlns:a16="http://schemas.microsoft.com/office/drawing/2014/main" id="{B0ED59A5-A3D6-1348-9C3B-32938291A67E}"/>
                </a:ext>
              </a:extLst>
            </p:cNvPr>
            <p:cNvSpPr/>
            <p:nvPr/>
          </p:nvSpPr>
          <p:spPr>
            <a:xfrm>
              <a:off x="17255078" y="10353459"/>
              <a:ext cx="188969" cy="188719"/>
            </a:xfrm>
            <a:custGeom>
              <a:avLst/>
              <a:gdLst>
                <a:gd name="connsiteX0" fmla="*/ 33682 w 55332"/>
                <a:gd name="connsiteY0" fmla="*/ 53396 h 55260"/>
                <a:gd name="connsiteX1" fmla="*/ 53466 w 55332"/>
                <a:gd name="connsiteY1" fmla="*/ 30190 h 55260"/>
                <a:gd name="connsiteX2" fmla="*/ 33682 w 55332"/>
                <a:gd name="connsiteY2" fmla="*/ 10432 h 55260"/>
                <a:gd name="connsiteX3" fmla="*/ 10445 w 55332"/>
                <a:gd name="connsiteY3" fmla="*/ 30190 h 55260"/>
                <a:gd name="connsiteX4" fmla="*/ 30229 w 55332"/>
                <a:gd name="connsiteY4" fmla="*/ 53396 h 55260"/>
                <a:gd name="connsiteX5" fmla="*/ 33682 w 55332"/>
                <a:gd name="connsiteY5" fmla="*/ 53396 h 5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32" h="55260">
                  <a:moveTo>
                    <a:pt x="33682" y="53396"/>
                  </a:moveTo>
                  <a:cubicBezTo>
                    <a:pt x="45562" y="52444"/>
                    <a:pt x="54420" y="42054"/>
                    <a:pt x="53466" y="30190"/>
                  </a:cubicBezTo>
                  <a:cubicBezTo>
                    <a:pt x="52619" y="19648"/>
                    <a:pt x="44238" y="11278"/>
                    <a:pt x="33682" y="10432"/>
                  </a:cubicBezTo>
                  <a:cubicBezTo>
                    <a:pt x="21802" y="9479"/>
                    <a:pt x="11399" y="18325"/>
                    <a:pt x="10445" y="30190"/>
                  </a:cubicBezTo>
                  <a:cubicBezTo>
                    <a:pt x="9492" y="42054"/>
                    <a:pt x="18349" y="52444"/>
                    <a:pt x="30229" y="53396"/>
                  </a:cubicBezTo>
                  <a:cubicBezTo>
                    <a:pt x="31378" y="53489"/>
                    <a:pt x="32533" y="53489"/>
                    <a:pt x="33682" y="53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  <p:grpSp>
        <p:nvGrpSpPr>
          <p:cNvPr id="862" name="Group 861">
            <a:extLst>
              <a:ext uri="{FF2B5EF4-FFF2-40B4-BE49-F238E27FC236}">
                <a16:creationId xmlns:a16="http://schemas.microsoft.com/office/drawing/2014/main" id="{6EC68F3F-6440-2545-AC6F-6AE06FFD2AED}"/>
              </a:ext>
            </a:extLst>
          </p:cNvPr>
          <p:cNvGrpSpPr/>
          <p:nvPr/>
        </p:nvGrpSpPr>
        <p:grpSpPr>
          <a:xfrm>
            <a:off x="12145489" y="3662995"/>
            <a:ext cx="1047996" cy="1870135"/>
            <a:chOff x="17109375" y="10353459"/>
            <a:chExt cx="519661" cy="927328"/>
          </a:xfrm>
          <a:solidFill>
            <a:schemeClr val="accent3"/>
          </a:solidFill>
        </p:grpSpPr>
        <p:sp>
          <p:nvSpPr>
            <p:cNvPr id="863" name="Forma libre 391">
              <a:extLst>
                <a:ext uri="{FF2B5EF4-FFF2-40B4-BE49-F238E27FC236}">
                  <a16:creationId xmlns:a16="http://schemas.microsoft.com/office/drawing/2014/main" id="{6CF0C553-6243-3644-8512-F4E8F01958E7}"/>
                </a:ext>
              </a:extLst>
            </p:cNvPr>
            <p:cNvSpPr/>
            <p:nvPr/>
          </p:nvSpPr>
          <p:spPr>
            <a:xfrm>
              <a:off x="17109375" y="10525906"/>
              <a:ext cx="519661" cy="754881"/>
            </a:xfrm>
            <a:custGeom>
              <a:avLst/>
              <a:gdLst>
                <a:gd name="connsiteX0" fmla="*/ 140947 w 152164"/>
                <a:gd name="connsiteY0" fmla="*/ 85792 h 221041"/>
                <a:gd name="connsiteX1" fmla="*/ 140947 w 152164"/>
                <a:gd name="connsiteY1" fmla="*/ 85792 h 221041"/>
                <a:gd name="connsiteX2" fmla="*/ 134307 w 152164"/>
                <a:gd name="connsiteY2" fmla="*/ 71977 h 221041"/>
                <a:gd name="connsiteX3" fmla="*/ 122272 w 152164"/>
                <a:gd name="connsiteY3" fmla="*/ 48215 h 221041"/>
                <a:gd name="connsiteX4" fmla="*/ 111344 w 152164"/>
                <a:gd name="connsiteY4" fmla="*/ 26525 h 221041"/>
                <a:gd name="connsiteX5" fmla="*/ 95436 w 152164"/>
                <a:gd name="connsiteY5" fmla="*/ 10361 h 221041"/>
                <a:gd name="connsiteX6" fmla="*/ 56980 w 152164"/>
                <a:gd name="connsiteY6" fmla="*/ 10361 h 221041"/>
                <a:gd name="connsiteX7" fmla="*/ 44945 w 152164"/>
                <a:gd name="connsiteY7" fmla="*/ 19755 h 221041"/>
                <a:gd name="connsiteX8" fmla="*/ 39135 w 152164"/>
                <a:gd name="connsiteY8" fmla="*/ 31222 h 221041"/>
                <a:gd name="connsiteX9" fmla="*/ 27792 w 152164"/>
                <a:gd name="connsiteY9" fmla="*/ 53603 h 221041"/>
                <a:gd name="connsiteX10" fmla="*/ 16725 w 152164"/>
                <a:gd name="connsiteY10" fmla="*/ 75430 h 221041"/>
                <a:gd name="connsiteX11" fmla="*/ 11745 w 152164"/>
                <a:gd name="connsiteY11" fmla="*/ 85377 h 221041"/>
                <a:gd name="connsiteX12" fmla="*/ 17049 w 152164"/>
                <a:gd name="connsiteY12" fmla="*/ 101939 h 221041"/>
                <a:gd name="connsiteX13" fmla="*/ 33633 w 152164"/>
                <a:gd name="connsiteY13" fmla="*/ 96643 h 221041"/>
                <a:gd name="connsiteX14" fmla="*/ 33740 w 152164"/>
                <a:gd name="connsiteY14" fmla="*/ 96429 h 221041"/>
                <a:gd name="connsiteX15" fmla="*/ 44253 w 152164"/>
                <a:gd name="connsiteY15" fmla="*/ 75569 h 221041"/>
                <a:gd name="connsiteX16" fmla="*/ 44253 w 152164"/>
                <a:gd name="connsiteY16" fmla="*/ 75569 h 221041"/>
                <a:gd name="connsiteX17" fmla="*/ 44253 w 152164"/>
                <a:gd name="connsiteY17" fmla="*/ 103199 h 221041"/>
                <a:gd name="connsiteX18" fmla="*/ 44253 w 152164"/>
                <a:gd name="connsiteY18" fmla="*/ 103889 h 221041"/>
                <a:gd name="connsiteX19" fmla="*/ 44253 w 152164"/>
                <a:gd name="connsiteY19" fmla="*/ 104580 h 221041"/>
                <a:gd name="connsiteX20" fmla="*/ 44253 w 152164"/>
                <a:gd name="connsiteY20" fmla="*/ 198799 h 221041"/>
                <a:gd name="connsiteX21" fmla="*/ 56565 w 152164"/>
                <a:gd name="connsiteY21" fmla="*/ 211094 h 221041"/>
                <a:gd name="connsiteX22" fmla="*/ 68876 w 152164"/>
                <a:gd name="connsiteY22" fmla="*/ 198799 h 221041"/>
                <a:gd name="connsiteX23" fmla="*/ 68876 w 152164"/>
                <a:gd name="connsiteY23" fmla="*/ 117152 h 221041"/>
                <a:gd name="connsiteX24" fmla="*/ 82710 w 152164"/>
                <a:gd name="connsiteY24" fmla="*/ 117152 h 221041"/>
                <a:gd name="connsiteX25" fmla="*/ 82710 w 152164"/>
                <a:gd name="connsiteY25" fmla="*/ 198799 h 221041"/>
                <a:gd name="connsiteX26" fmla="*/ 95021 w 152164"/>
                <a:gd name="connsiteY26" fmla="*/ 211094 h 221041"/>
                <a:gd name="connsiteX27" fmla="*/ 107333 w 152164"/>
                <a:gd name="connsiteY27" fmla="*/ 198799 h 221041"/>
                <a:gd name="connsiteX28" fmla="*/ 107333 w 152164"/>
                <a:gd name="connsiteY28" fmla="*/ 104580 h 221041"/>
                <a:gd name="connsiteX29" fmla="*/ 107333 w 152164"/>
                <a:gd name="connsiteY29" fmla="*/ 103889 h 221041"/>
                <a:gd name="connsiteX30" fmla="*/ 107333 w 152164"/>
                <a:gd name="connsiteY30" fmla="*/ 103199 h 221041"/>
                <a:gd name="connsiteX31" fmla="*/ 107333 w 152164"/>
                <a:gd name="connsiteY31" fmla="*/ 75569 h 221041"/>
                <a:gd name="connsiteX32" fmla="*/ 107333 w 152164"/>
                <a:gd name="connsiteY32" fmla="*/ 75569 h 221041"/>
                <a:gd name="connsiteX33" fmla="*/ 117984 w 152164"/>
                <a:gd name="connsiteY33" fmla="*/ 96429 h 221041"/>
                <a:gd name="connsiteX34" fmla="*/ 134446 w 152164"/>
                <a:gd name="connsiteY34" fmla="*/ 101955 h 221041"/>
                <a:gd name="connsiteX35" fmla="*/ 140947 w 152164"/>
                <a:gd name="connsiteY35" fmla="*/ 85792 h 221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2164" h="221041">
                  <a:moveTo>
                    <a:pt x="140947" y="85792"/>
                  </a:moveTo>
                  <a:lnTo>
                    <a:pt x="140947" y="85792"/>
                  </a:lnTo>
                  <a:lnTo>
                    <a:pt x="134307" y="71977"/>
                  </a:lnTo>
                  <a:lnTo>
                    <a:pt x="122272" y="48215"/>
                  </a:lnTo>
                  <a:lnTo>
                    <a:pt x="111344" y="26525"/>
                  </a:lnTo>
                  <a:cubicBezTo>
                    <a:pt x="107748" y="19617"/>
                    <a:pt x="104428" y="10361"/>
                    <a:pt x="95436" y="10361"/>
                  </a:cubicBezTo>
                  <a:lnTo>
                    <a:pt x="56980" y="10361"/>
                  </a:lnTo>
                  <a:cubicBezTo>
                    <a:pt x="51510" y="10963"/>
                    <a:pt x="46851" y="14600"/>
                    <a:pt x="44945" y="19755"/>
                  </a:cubicBezTo>
                  <a:lnTo>
                    <a:pt x="39135" y="31222"/>
                  </a:lnTo>
                  <a:lnTo>
                    <a:pt x="27792" y="53603"/>
                  </a:lnTo>
                  <a:lnTo>
                    <a:pt x="16725" y="75430"/>
                  </a:lnTo>
                  <a:lnTo>
                    <a:pt x="11745" y="85377"/>
                  </a:lnTo>
                  <a:cubicBezTo>
                    <a:pt x="8630" y="91413"/>
                    <a:pt x="11005" y="98829"/>
                    <a:pt x="17049" y="101939"/>
                  </a:cubicBezTo>
                  <a:cubicBezTo>
                    <a:pt x="23093" y="105050"/>
                    <a:pt x="30517" y="102679"/>
                    <a:pt x="33633" y="96643"/>
                  </a:cubicBezTo>
                  <a:cubicBezTo>
                    <a:pt x="33669" y="96572"/>
                    <a:pt x="33705" y="96501"/>
                    <a:pt x="33740" y="96429"/>
                  </a:cubicBezTo>
                  <a:lnTo>
                    <a:pt x="44253" y="75569"/>
                  </a:lnTo>
                  <a:lnTo>
                    <a:pt x="44253" y="75569"/>
                  </a:lnTo>
                  <a:lnTo>
                    <a:pt x="44253" y="103199"/>
                  </a:lnTo>
                  <a:cubicBezTo>
                    <a:pt x="44240" y="103429"/>
                    <a:pt x="44240" y="103659"/>
                    <a:pt x="44253" y="103889"/>
                  </a:cubicBezTo>
                  <a:cubicBezTo>
                    <a:pt x="44253" y="103889"/>
                    <a:pt x="44253" y="103889"/>
                    <a:pt x="44253" y="104580"/>
                  </a:cubicBezTo>
                  <a:lnTo>
                    <a:pt x="44253" y="198799"/>
                  </a:lnTo>
                  <a:cubicBezTo>
                    <a:pt x="44253" y="205590"/>
                    <a:pt x="49765" y="211094"/>
                    <a:pt x="56565" y="211094"/>
                  </a:cubicBezTo>
                  <a:cubicBezTo>
                    <a:pt x="63364" y="211094"/>
                    <a:pt x="68876" y="205590"/>
                    <a:pt x="68876" y="198799"/>
                  </a:cubicBezTo>
                  <a:lnTo>
                    <a:pt x="68876" y="117152"/>
                  </a:lnTo>
                  <a:lnTo>
                    <a:pt x="82710" y="117152"/>
                  </a:lnTo>
                  <a:lnTo>
                    <a:pt x="82710" y="198799"/>
                  </a:lnTo>
                  <a:cubicBezTo>
                    <a:pt x="82710" y="205590"/>
                    <a:pt x="88222" y="211094"/>
                    <a:pt x="95021" y="211094"/>
                  </a:cubicBezTo>
                  <a:cubicBezTo>
                    <a:pt x="101821" y="211094"/>
                    <a:pt x="107333" y="205590"/>
                    <a:pt x="107333" y="198799"/>
                  </a:cubicBezTo>
                  <a:lnTo>
                    <a:pt x="107333" y="104580"/>
                  </a:lnTo>
                  <a:cubicBezTo>
                    <a:pt x="107333" y="104580"/>
                    <a:pt x="107333" y="104580"/>
                    <a:pt x="107333" y="103889"/>
                  </a:cubicBezTo>
                  <a:cubicBezTo>
                    <a:pt x="107346" y="103659"/>
                    <a:pt x="107346" y="103429"/>
                    <a:pt x="107333" y="103199"/>
                  </a:cubicBezTo>
                  <a:lnTo>
                    <a:pt x="107333" y="75569"/>
                  </a:lnTo>
                  <a:lnTo>
                    <a:pt x="107333" y="75569"/>
                  </a:lnTo>
                  <a:lnTo>
                    <a:pt x="117984" y="96429"/>
                  </a:lnTo>
                  <a:cubicBezTo>
                    <a:pt x="121014" y="102481"/>
                    <a:pt x="128371" y="104950"/>
                    <a:pt x="134446" y="101955"/>
                  </a:cubicBezTo>
                  <a:cubicBezTo>
                    <a:pt x="140661" y="99237"/>
                    <a:pt x="143553" y="92049"/>
                    <a:pt x="140947" y="85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223" name="Forma libre 392">
              <a:extLst>
                <a:ext uri="{FF2B5EF4-FFF2-40B4-BE49-F238E27FC236}">
                  <a16:creationId xmlns:a16="http://schemas.microsoft.com/office/drawing/2014/main" id="{4436F1E7-86DA-4540-9EC8-C721426D1418}"/>
                </a:ext>
              </a:extLst>
            </p:cNvPr>
            <p:cNvSpPr/>
            <p:nvPr/>
          </p:nvSpPr>
          <p:spPr>
            <a:xfrm>
              <a:off x="17255078" y="10353459"/>
              <a:ext cx="188969" cy="188719"/>
            </a:xfrm>
            <a:custGeom>
              <a:avLst/>
              <a:gdLst>
                <a:gd name="connsiteX0" fmla="*/ 33682 w 55332"/>
                <a:gd name="connsiteY0" fmla="*/ 53396 h 55260"/>
                <a:gd name="connsiteX1" fmla="*/ 53466 w 55332"/>
                <a:gd name="connsiteY1" fmla="*/ 30190 h 55260"/>
                <a:gd name="connsiteX2" fmla="*/ 33682 w 55332"/>
                <a:gd name="connsiteY2" fmla="*/ 10432 h 55260"/>
                <a:gd name="connsiteX3" fmla="*/ 10445 w 55332"/>
                <a:gd name="connsiteY3" fmla="*/ 30190 h 55260"/>
                <a:gd name="connsiteX4" fmla="*/ 30229 w 55332"/>
                <a:gd name="connsiteY4" fmla="*/ 53396 h 55260"/>
                <a:gd name="connsiteX5" fmla="*/ 33682 w 55332"/>
                <a:gd name="connsiteY5" fmla="*/ 53396 h 5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32" h="55260">
                  <a:moveTo>
                    <a:pt x="33682" y="53396"/>
                  </a:moveTo>
                  <a:cubicBezTo>
                    <a:pt x="45562" y="52444"/>
                    <a:pt x="54420" y="42054"/>
                    <a:pt x="53466" y="30190"/>
                  </a:cubicBezTo>
                  <a:cubicBezTo>
                    <a:pt x="52619" y="19648"/>
                    <a:pt x="44238" y="11278"/>
                    <a:pt x="33682" y="10432"/>
                  </a:cubicBezTo>
                  <a:cubicBezTo>
                    <a:pt x="21802" y="9479"/>
                    <a:pt x="11399" y="18325"/>
                    <a:pt x="10445" y="30190"/>
                  </a:cubicBezTo>
                  <a:cubicBezTo>
                    <a:pt x="9492" y="42054"/>
                    <a:pt x="18349" y="52444"/>
                    <a:pt x="30229" y="53396"/>
                  </a:cubicBezTo>
                  <a:cubicBezTo>
                    <a:pt x="31378" y="53489"/>
                    <a:pt x="32533" y="53489"/>
                    <a:pt x="33682" y="53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  <p:grpSp>
        <p:nvGrpSpPr>
          <p:cNvPr id="1224" name="Group 1223">
            <a:extLst>
              <a:ext uri="{FF2B5EF4-FFF2-40B4-BE49-F238E27FC236}">
                <a16:creationId xmlns:a16="http://schemas.microsoft.com/office/drawing/2014/main" id="{E594A21E-54A6-8C41-9EF9-C7CF3435AF3B}"/>
              </a:ext>
            </a:extLst>
          </p:cNvPr>
          <p:cNvGrpSpPr/>
          <p:nvPr/>
        </p:nvGrpSpPr>
        <p:grpSpPr>
          <a:xfrm>
            <a:off x="17044060" y="5067252"/>
            <a:ext cx="1047996" cy="1870135"/>
            <a:chOff x="17109375" y="10353459"/>
            <a:chExt cx="519661" cy="927328"/>
          </a:xfrm>
          <a:solidFill>
            <a:schemeClr val="accent4"/>
          </a:solidFill>
        </p:grpSpPr>
        <p:sp>
          <p:nvSpPr>
            <p:cNvPr id="1225" name="Forma libre 391">
              <a:extLst>
                <a:ext uri="{FF2B5EF4-FFF2-40B4-BE49-F238E27FC236}">
                  <a16:creationId xmlns:a16="http://schemas.microsoft.com/office/drawing/2014/main" id="{3007C2CD-66E1-9549-AD14-D64555C81CEA}"/>
                </a:ext>
              </a:extLst>
            </p:cNvPr>
            <p:cNvSpPr/>
            <p:nvPr/>
          </p:nvSpPr>
          <p:spPr>
            <a:xfrm>
              <a:off x="17109375" y="10525906"/>
              <a:ext cx="519661" cy="754881"/>
            </a:xfrm>
            <a:custGeom>
              <a:avLst/>
              <a:gdLst>
                <a:gd name="connsiteX0" fmla="*/ 140947 w 152164"/>
                <a:gd name="connsiteY0" fmla="*/ 85792 h 221041"/>
                <a:gd name="connsiteX1" fmla="*/ 140947 w 152164"/>
                <a:gd name="connsiteY1" fmla="*/ 85792 h 221041"/>
                <a:gd name="connsiteX2" fmla="*/ 134307 w 152164"/>
                <a:gd name="connsiteY2" fmla="*/ 71977 h 221041"/>
                <a:gd name="connsiteX3" fmla="*/ 122272 w 152164"/>
                <a:gd name="connsiteY3" fmla="*/ 48215 h 221041"/>
                <a:gd name="connsiteX4" fmla="*/ 111344 w 152164"/>
                <a:gd name="connsiteY4" fmla="*/ 26525 h 221041"/>
                <a:gd name="connsiteX5" fmla="*/ 95436 w 152164"/>
                <a:gd name="connsiteY5" fmla="*/ 10361 h 221041"/>
                <a:gd name="connsiteX6" fmla="*/ 56980 w 152164"/>
                <a:gd name="connsiteY6" fmla="*/ 10361 h 221041"/>
                <a:gd name="connsiteX7" fmla="*/ 44945 w 152164"/>
                <a:gd name="connsiteY7" fmla="*/ 19755 h 221041"/>
                <a:gd name="connsiteX8" fmla="*/ 39135 w 152164"/>
                <a:gd name="connsiteY8" fmla="*/ 31222 h 221041"/>
                <a:gd name="connsiteX9" fmla="*/ 27792 w 152164"/>
                <a:gd name="connsiteY9" fmla="*/ 53603 h 221041"/>
                <a:gd name="connsiteX10" fmla="*/ 16725 w 152164"/>
                <a:gd name="connsiteY10" fmla="*/ 75430 h 221041"/>
                <a:gd name="connsiteX11" fmla="*/ 11745 w 152164"/>
                <a:gd name="connsiteY11" fmla="*/ 85377 h 221041"/>
                <a:gd name="connsiteX12" fmla="*/ 17049 w 152164"/>
                <a:gd name="connsiteY12" fmla="*/ 101939 h 221041"/>
                <a:gd name="connsiteX13" fmla="*/ 33633 w 152164"/>
                <a:gd name="connsiteY13" fmla="*/ 96643 h 221041"/>
                <a:gd name="connsiteX14" fmla="*/ 33740 w 152164"/>
                <a:gd name="connsiteY14" fmla="*/ 96429 h 221041"/>
                <a:gd name="connsiteX15" fmla="*/ 44253 w 152164"/>
                <a:gd name="connsiteY15" fmla="*/ 75569 h 221041"/>
                <a:gd name="connsiteX16" fmla="*/ 44253 w 152164"/>
                <a:gd name="connsiteY16" fmla="*/ 75569 h 221041"/>
                <a:gd name="connsiteX17" fmla="*/ 44253 w 152164"/>
                <a:gd name="connsiteY17" fmla="*/ 103199 h 221041"/>
                <a:gd name="connsiteX18" fmla="*/ 44253 w 152164"/>
                <a:gd name="connsiteY18" fmla="*/ 103889 h 221041"/>
                <a:gd name="connsiteX19" fmla="*/ 44253 w 152164"/>
                <a:gd name="connsiteY19" fmla="*/ 104580 h 221041"/>
                <a:gd name="connsiteX20" fmla="*/ 44253 w 152164"/>
                <a:gd name="connsiteY20" fmla="*/ 198799 h 221041"/>
                <a:gd name="connsiteX21" fmla="*/ 56565 w 152164"/>
                <a:gd name="connsiteY21" fmla="*/ 211094 h 221041"/>
                <a:gd name="connsiteX22" fmla="*/ 68876 w 152164"/>
                <a:gd name="connsiteY22" fmla="*/ 198799 h 221041"/>
                <a:gd name="connsiteX23" fmla="*/ 68876 w 152164"/>
                <a:gd name="connsiteY23" fmla="*/ 117152 h 221041"/>
                <a:gd name="connsiteX24" fmla="*/ 82710 w 152164"/>
                <a:gd name="connsiteY24" fmla="*/ 117152 h 221041"/>
                <a:gd name="connsiteX25" fmla="*/ 82710 w 152164"/>
                <a:gd name="connsiteY25" fmla="*/ 198799 h 221041"/>
                <a:gd name="connsiteX26" fmla="*/ 95021 w 152164"/>
                <a:gd name="connsiteY26" fmla="*/ 211094 h 221041"/>
                <a:gd name="connsiteX27" fmla="*/ 107333 w 152164"/>
                <a:gd name="connsiteY27" fmla="*/ 198799 h 221041"/>
                <a:gd name="connsiteX28" fmla="*/ 107333 w 152164"/>
                <a:gd name="connsiteY28" fmla="*/ 104580 h 221041"/>
                <a:gd name="connsiteX29" fmla="*/ 107333 w 152164"/>
                <a:gd name="connsiteY29" fmla="*/ 103889 h 221041"/>
                <a:gd name="connsiteX30" fmla="*/ 107333 w 152164"/>
                <a:gd name="connsiteY30" fmla="*/ 103199 h 221041"/>
                <a:gd name="connsiteX31" fmla="*/ 107333 w 152164"/>
                <a:gd name="connsiteY31" fmla="*/ 75569 h 221041"/>
                <a:gd name="connsiteX32" fmla="*/ 107333 w 152164"/>
                <a:gd name="connsiteY32" fmla="*/ 75569 h 221041"/>
                <a:gd name="connsiteX33" fmla="*/ 117984 w 152164"/>
                <a:gd name="connsiteY33" fmla="*/ 96429 h 221041"/>
                <a:gd name="connsiteX34" fmla="*/ 134446 w 152164"/>
                <a:gd name="connsiteY34" fmla="*/ 101955 h 221041"/>
                <a:gd name="connsiteX35" fmla="*/ 140947 w 152164"/>
                <a:gd name="connsiteY35" fmla="*/ 85792 h 221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2164" h="221041">
                  <a:moveTo>
                    <a:pt x="140947" y="85792"/>
                  </a:moveTo>
                  <a:lnTo>
                    <a:pt x="140947" y="85792"/>
                  </a:lnTo>
                  <a:lnTo>
                    <a:pt x="134307" y="71977"/>
                  </a:lnTo>
                  <a:lnTo>
                    <a:pt x="122272" y="48215"/>
                  </a:lnTo>
                  <a:lnTo>
                    <a:pt x="111344" y="26525"/>
                  </a:lnTo>
                  <a:cubicBezTo>
                    <a:pt x="107748" y="19617"/>
                    <a:pt x="104428" y="10361"/>
                    <a:pt x="95436" y="10361"/>
                  </a:cubicBezTo>
                  <a:lnTo>
                    <a:pt x="56980" y="10361"/>
                  </a:lnTo>
                  <a:cubicBezTo>
                    <a:pt x="51510" y="10963"/>
                    <a:pt x="46851" y="14600"/>
                    <a:pt x="44945" y="19755"/>
                  </a:cubicBezTo>
                  <a:lnTo>
                    <a:pt x="39135" y="31222"/>
                  </a:lnTo>
                  <a:lnTo>
                    <a:pt x="27792" y="53603"/>
                  </a:lnTo>
                  <a:lnTo>
                    <a:pt x="16725" y="75430"/>
                  </a:lnTo>
                  <a:lnTo>
                    <a:pt x="11745" y="85377"/>
                  </a:lnTo>
                  <a:cubicBezTo>
                    <a:pt x="8630" y="91413"/>
                    <a:pt x="11005" y="98829"/>
                    <a:pt x="17049" y="101939"/>
                  </a:cubicBezTo>
                  <a:cubicBezTo>
                    <a:pt x="23093" y="105050"/>
                    <a:pt x="30517" y="102679"/>
                    <a:pt x="33633" y="96643"/>
                  </a:cubicBezTo>
                  <a:cubicBezTo>
                    <a:pt x="33669" y="96572"/>
                    <a:pt x="33705" y="96501"/>
                    <a:pt x="33740" y="96429"/>
                  </a:cubicBezTo>
                  <a:lnTo>
                    <a:pt x="44253" y="75569"/>
                  </a:lnTo>
                  <a:lnTo>
                    <a:pt x="44253" y="75569"/>
                  </a:lnTo>
                  <a:lnTo>
                    <a:pt x="44253" y="103199"/>
                  </a:lnTo>
                  <a:cubicBezTo>
                    <a:pt x="44240" y="103429"/>
                    <a:pt x="44240" y="103659"/>
                    <a:pt x="44253" y="103889"/>
                  </a:cubicBezTo>
                  <a:cubicBezTo>
                    <a:pt x="44253" y="103889"/>
                    <a:pt x="44253" y="103889"/>
                    <a:pt x="44253" y="104580"/>
                  </a:cubicBezTo>
                  <a:lnTo>
                    <a:pt x="44253" y="198799"/>
                  </a:lnTo>
                  <a:cubicBezTo>
                    <a:pt x="44253" y="205590"/>
                    <a:pt x="49765" y="211094"/>
                    <a:pt x="56565" y="211094"/>
                  </a:cubicBezTo>
                  <a:cubicBezTo>
                    <a:pt x="63364" y="211094"/>
                    <a:pt x="68876" y="205590"/>
                    <a:pt x="68876" y="198799"/>
                  </a:cubicBezTo>
                  <a:lnTo>
                    <a:pt x="68876" y="117152"/>
                  </a:lnTo>
                  <a:lnTo>
                    <a:pt x="82710" y="117152"/>
                  </a:lnTo>
                  <a:lnTo>
                    <a:pt x="82710" y="198799"/>
                  </a:lnTo>
                  <a:cubicBezTo>
                    <a:pt x="82710" y="205590"/>
                    <a:pt x="88222" y="211094"/>
                    <a:pt x="95021" y="211094"/>
                  </a:cubicBezTo>
                  <a:cubicBezTo>
                    <a:pt x="101821" y="211094"/>
                    <a:pt x="107333" y="205590"/>
                    <a:pt x="107333" y="198799"/>
                  </a:cubicBezTo>
                  <a:lnTo>
                    <a:pt x="107333" y="104580"/>
                  </a:lnTo>
                  <a:cubicBezTo>
                    <a:pt x="107333" y="104580"/>
                    <a:pt x="107333" y="104580"/>
                    <a:pt x="107333" y="103889"/>
                  </a:cubicBezTo>
                  <a:cubicBezTo>
                    <a:pt x="107346" y="103659"/>
                    <a:pt x="107346" y="103429"/>
                    <a:pt x="107333" y="103199"/>
                  </a:cubicBezTo>
                  <a:lnTo>
                    <a:pt x="107333" y="75569"/>
                  </a:lnTo>
                  <a:lnTo>
                    <a:pt x="107333" y="75569"/>
                  </a:lnTo>
                  <a:lnTo>
                    <a:pt x="117984" y="96429"/>
                  </a:lnTo>
                  <a:cubicBezTo>
                    <a:pt x="121014" y="102481"/>
                    <a:pt x="128371" y="104950"/>
                    <a:pt x="134446" y="101955"/>
                  </a:cubicBezTo>
                  <a:cubicBezTo>
                    <a:pt x="140661" y="99237"/>
                    <a:pt x="143553" y="92049"/>
                    <a:pt x="140947" y="85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226" name="Forma libre 392">
              <a:extLst>
                <a:ext uri="{FF2B5EF4-FFF2-40B4-BE49-F238E27FC236}">
                  <a16:creationId xmlns:a16="http://schemas.microsoft.com/office/drawing/2014/main" id="{E12E5DF1-C18C-834E-B5EF-6279DF93B441}"/>
                </a:ext>
              </a:extLst>
            </p:cNvPr>
            <p:cNvSpPr/>
            <p:nvPr/>
          </p:nvSpPr>
          <p:spPr>
            <a:xfrm>
              <a:off x="17255078" y="10353459"/>
              <a:ext cx="188969" cy="188719"/>
            </a:xfrm>
            <a:custGeom>
              <a:avLst/>
              <a:gdLst>
                <a:gd name="connsiteX0" fmla="*/ 33682 w 55332"/>
                <a:gd name="connsiteY0" fmla="*/ 53396 h 55260"/>
                <a:gd name="connsiteX1" fmla="*/ 53466 w 55332"/>
                <a:gd name="connsiteY1" fmla="*/ 30190 h 55260"/>
                <a:gd name="connsiteX2" fmla="*/ 33682 w 55332"/>
                <a:gd name="connsiteY2" fmla="*/ 10432 h 55260"/>
                <a:gd name="connsiteX3" fmla="*/ 10445 w 55332"/>
                <a:gd name="connsiteY3" fmla="*/ 30190 h 55260"/>
                <a:gd name="connsiteX4" fmla="*/ 30229 w 55332"/>
                <a:gd name="connsiteY4" fmla="*/ 53396 h 55260"/>
                <a:gd name="connsiteX5" fmla="*/ 33682 w 55332"/>
                <a:gd name="connsiteY5" fmla="*/ 53396 h 5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32" h="55260">
                  <a:moveTo>
                    <a:pt x="33682" y="53396"/>
                  </a:moveTo>
                  <a:cubicBezTo>
                    <a:pt x="45562" y="52444"/>
                    <a:pt x="54420" y="42054"/>
                    <a:pt x="53466" y="30190"/>
                  </a:cubicBezTo>
                  <a:cubicBezTo>
                    <a:pt x="52619" y="19648"/>
                    <a:pt x="44238" y="11278"/>
                    <a:pt x="33682" y="10432"/>
                  </a:cubicBezTo>
                  <a:cubicBezTo>
                    <a:pt x="21802" y="9479"/>
                    <a:pt x="11399" y="18325"/>
                    <a:pt x="10445" y="30190"/>
                  </a:cubicBezTo>
                  <a:cubicBezTo>
                    <a:pt x="9492" y="42054"/>
                    <a:pt x="18349" y="52444"/>
                    <a:pt x="30229" y="53396"/>
                  </a:cubicBezTo>
                  <a:cubicBezTo>
                    <a:pt x="31378" y="53489"/>
                    <a:pt x="32533" y="53489"/>
                    <a:pt x="33682" y="53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  <p:grpSp>
        <p:nvGrpSpPr>
          <p:cNvPr id="1227" name="Group 1226">
            <a:extLst>
              <a:ext uri="{FF2B5EF4-FFF2-40B4-BE49-F238E27FC236}">
                <a16:creationId xmlns:a16="http://schemas.microsoft.com/office/drawing/2014/main" id="{02113942-2F07-4B41-B284-0D10FB12BE43}"/>
              </a:ext>
            </a:extLst>
          </p:cNvPr>
          <p:cNvGrpSpPr/>
          <p:nvPr/>
        </p:nvGrpSpPr>
        <p:grpSpPr>
          <a:xfrm>
            <a:off x="18840203" y="8430937"/>
            <a:ext cx="1047996" cy="1870135"/>
            <a:chOff x="17109375" y="10353459"/>
            <a:chExt cx="519661" cy="927328"/>
          </a:xfrm>
          <a:solidFill>
            <a:schemeClr val="accent5"/>
          </a:solidFill>
        </p:grpSpPr>
        <p:sp>
          <p:nvSpPr>
            <p:cNvPr id="1238" name="Forma libre 391">
              <a:extLst>
                <a:ext uri="{FF2B5EF4-FFF2-40B4-BE49-F238E27FC236}">
                  <a16:creationId xmlns:a16="http://schemas.microsoft.com/office/drawing/2014/main" id="{6504B1F7-FC38-1B4C-B037-3EDDCC3E81A8}"/>
                </a:ext>
              </a:extLst>
            </p:cNvPr>
            <p:cNvSpPr/>
            <p:nvPr/>
          </p:nvSpPr>
          <p:spPr>
            <a:xfrm>
              <a:off x="17109375" y="10525906"/>
              <a:ext cx="519661" cy="754881"/>
            </a:xfrm>
            <a:custGeom>
              <a:avLst/>
              <a:gdLst>
                <a:gd name="connsiteX0" fmla="*/ 140947 w 152164"/>
                <a:gd name="connsiteY0" fmla="*/ 85792 h 221041"/>
                <a:gd name="connsiteX1" fmla="*/ 140947 w 152164"/>
                <a:gd name="connsiteY1" fmla="*/ 85792 h 221041"/>
                <a:gd name="connsiteX2" fmla="*/ 134307 w 152164"/>
                <a:gd name="connsiteY2" fmla="*/ 71977 h 221041"/>
                <a:gd name="connsiteX3" fmla="*/ 122272 w 152164"/>
                <a:gd name="connsiteY3" fmla="*/ 48215 h 221041"/>
                <a:gd name="connsiteX4" fmla="*/ 111344 w 152164"/>
                <a:gd name="connsiteY4" fmla="*/ 26525 h 221041"/>
                <a:gd name="connsiteX5" fmla="*/ 95436 w 152164"/>
                <a:gd name="connsiteY5" fmla="*/ 10361 h 221041"/>
                <a:gd name="connsiteX6" fmla="*/ 56980 w 152164"/>
                <a:gd name="connsiteY6" fmla="*/ 10361 h 221041"/>
                <a:gd name="connsiteX7" fmla="*/ 44945 w 152164"/>
                <a:gd name="connsiteY7" fmla="*/ 19755 h 221041"/>
                <a:gd name="connsiteX8" fmla="*/ 39135 w 152164"/>
                <a:gd name="connsiteY8" fmla="*/ 31222 h 221041"/>
                <a:gd name="connsiteX9" fmla="*/ 27792 w 152164"/>
                <a:gd name="connsiteY9" fmla="*/ 53603 h 221041"/>
                <a:gd name="connsiteX10" fmla="*/ 16725 w 152164"/>
                <a:gd name="connsiteY10" fmla="*/ 75430 h 221041"/>
                <a:gd name="connsiteX11" fmla="*/ 11745 w 152164"/>
                <a:gd name="connsiteY11" fmla="*/ 85377 h 221041"/>
                <a:gd name="connsiteX12" fmla="*/ 17049 w 152164"/>
                <a:gd name="connsiteY12" fmla="*/ 101939 h 221041"/>
                <a:gd name="connsiteX13" fmla="*/ 33633 w 152164"/>
                <a:gd name="connsiteY13" fmla="*/ 96643 h 221041"/>
                <a:gd name="connsiteX14" fmla="*/ 33740 w 152164"/>
                <a:gd name="connsiteY14" fmla="*/ 96429 h 221041"/>
                <a:gd name="connsiteX15" fmla="*/ 44253 w 152164"/>
                <a:gd name="connsiteY15" fmla="*/ 75569 h 221041"/>
                <a:gd name="connsiteX16" fmla="*/ 44253 w 152164"/>
                <a:gd name="connsiteY16" fmla="*/ 75569 h 221041"/>
                <a:gd name="connsiteX17" fmla="*/ 44253 w 152164"/>
                <a:gd name="connsiteY17" fmla="*/ 103199 h 221041"/>
                <a:gd name="connsiteX18" fmla="*/ 44253 w 152164"/>
                <a:gd name="connsiteY18" fmla="*/ 103889 h 221041"/>
                <a:gd name="connsiteX19" fmla="*/ 44253 w 152164"/>
                <a:gd name="connsiteY19" fmla="*/ 104580 h 221041"/>
                <a:gd name="connsiteX20" fmla="*/ 44253 w 152164"/>
                <a:gd name="connsiteY20" fmla="*/ 198799 h 221041"/>
                <a:gd name="connsiteX21" fmla="*/ 56565 w 152164"/>
                <a:gd name="connsiteY21" fmla="*/ 211094 h 221041"/>
                <a:gd name="connsiteX22" fmla="*/ 68876 w 152164"/>
                <a:gd name="connsiteY22" fmla="*/ 198799 h 221041"/>
                <a:gd name="connsiteX23" fmla="*/ 68876 w 152164"/>
                <a:gd name="connsiteY23" fmla="*/ 117152 h 221041"/>
                <a:gd name="connsiteX24" fmla="*/ 82710 w 152164"/>
                <a:gd name="connsiteY24" fmla="*/ 117152 h 221041"/>
                <a:gd name="connsiteX25" fmla="*/ 82710 w 152164"/>
                <a:gd name="connsiteY25" fmla="*/ 198799 h 221041"/>
                <a:gd name="connsiteX26" fmla="*/ 95021 w 152164"/>
                <a:gd name="connsiteY26" fmla="*/ 211094 h 221041"/>
                <a:gd name="connsiteX27" fmla="*/ 107333 w 152164"/>
                <a:gd name="connsiteY27" fmla="*/ 198799 h 221041"/>
                <a:gd name="connsiteX28" fmla="*/ 107333 w 152164"/>
                <a:gd name="connsiteY28" fmla="*/ 104580 h 221041"/>
                <a:gd name="connsiteX29" fmla="*/ 107333 w 152164"/>
                <a:gd name="connsiteY29" fmla="*/ 103889 h 221041"/>
                <a:gd name="connsiteX30" fmla="*/ 107333 w 152164"/>
                <a:gd name="connsiteY30" fmla="*/ 103199 h 221041"/>
                <a:gd name="connsiteX31" fmla="*/ 107333 w 152164"/>
                <a:gd name="connsiteY31" fmla="*/ 75569 h 221041"/>
                <a:gd name="connsiteX32" fmla="*/ 107333 w 152164"/>
                <a:gd name="connsiteY32" fmla="*/ 75569 h 221041"/>
                <a:gd name="connsiteX33" fmla="*/ 117984 w 152164"/>
                <a:gd name="connsiteY33" fmla="*/ 96429 h 221041"/>
                <a:gd name="connsiteX34" fmla="*/ 134446 w 152164"/>
                <a:gd name="connsiteY34" fmla="*/ 101955 h 221041"/>
                <a:gd name="connsiteX35" fmla="*/ 140947 w 152164"/>
                <a:gd name="connsiteY35" fmla="*/ 85792 h 221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2164" h="221041">
                  <a:moveTo>
                    <a:pt x="140947" y="85792"/>
                  </a:moveTo>
                  <a:lnTo>
                    <a:pt x="140947" y="85792"/>
                  </a:lnTo>
                  <a:lnTo>
                    <a:pt x="134307" y="71977"/>
                  </a:lnTo>
                  <a:lnTo>
                    <a:pt x="122272" y="48215"/>
                  </a:lnTo>
                  <a:lnTo>
                    <a:pt x="111344" y="26525"/>
                  </a:lnTo>
                  <a:cubicBezTo>
                    <a:pt x="107748" y="19617"/>
                    <a:pt x="104428" y="10361"/>
                    <a:pt x="95436" y="10361"/>
                  </a:cubicBezTo>
                  <a:lnTo>
                    <a:pt x="56980" y="10361"/>
                  </a:lnTo>
                  <a:cubicBezTo>
                    <a:pt x="51510" y="10963"/>
                    <a:pt x="46851" y="14600"/>
                    <a:pt x="44945" y="19755"/>
                  </a:cubicBezTo>
                  <a:lnTo>
                    <a:pt x="39135" y="31222"/>
                  </a:lnTo>
                  <a:lnTo>
                    <a:pt x="27792" y="53603"/>
                  </a:lnTo>
                  <a:lnTo>
                    <a:pt x="16725" y="75430"/>
                  </a:lnTo>
                  <a:lnTo>
                    <a:pt x="11745" y="85377"/>
                  </a:lnTo>
                  <a:cubicBezTo>
                    <a:pt x="8630" y="91413"/>
                    <a:pt x="11005" y="98829"/>
                    <a:pt x="17049" y="101939"/>
                  </a:cubicBezTo>
                  <a:cubicBezTo>
                    <a:pt x="23093" y="105050"/>
                    <a:pt x="30517" y="102679"/>
                    <a:pt x="33633" y="96643"/>
                  </a:cubicBezTo>
                  <a:cubicBezTo>
                    <a:pt x="33669" y="96572"/>
                    <a:pt x="33705" y="96501"/>
                    <a:pt x="33740" y="96429"/>
                  </a:cubicBezTo>
                  <a:lnTo>
                    <a:pt x="44253" y="75569"/>
                  </a:lnTo>
                  <a:lnTo>
                    <a:pt x="44253" y="75569"/>
                  </a:lnTo>
                  <a:lnTo>
                    <a:pt x="44253" y="103199"/>
                  </a:lnTo>
                  <a:cubicBezTo>
                    <a:pt x="44240" y="103429"/>
                    <a:pt x="44240" y="103659"/>
                    <a:pt x="44253" y="103889"/>
                  </a:cubicBezTo>
                  <a:cubicBezTo>
                    <a:pt x="44253" y="103889"/>
                    <a:pt x="44253" y="103889"/>
                    <a:pt x="44253" y="104580"/>
                  </a:cubicBezTo>
                  <a:lnTo>
                    <a:pt x="44253" y="198799"/>
                  </a:lnTo>
                  <a:cubicBezTo>
                    <a:pt x="44253" y="205590"/>
                    <a:pt x="49765" y="211094"/>
                    <a:pt x="56565" y="211094"/>
                  </a:cubicBezTo>
                  <a:cubicBezTo>
                    <a:pt x="63364" y="211094"/>
                    <a:pt x="68876" y="205590"/>
                    <a:pt x="68876" y="198799"/>
                  </a:cubicBezTo>
                  <a:lnTo>
                    <a:pt x="68876" y="117152"/>
                  </a:lnTo>
                  <a:lnTo>
                    <a:pt x="82710" y="117152"/>
                  </a:lnTo>
                  <a:lnTo>
                    <a:pt x="82710" y="198799"/>
                  </a:lnTo>
                  <a:cubicBezTo>
                    <a:pt x="82710" y="205590"/>
                    <a:pt x="88222" y="211094"/>
                    <a:pt x="95021" y="211094"/>
                  </a:cubicBezTo>
                  <a:cubicBezTo>
                    <a:pt x="101821" y="211094"/>
                    <a:pt x="107333" y="205590"/>
                    <a:pt x="107333" y="198799"/>
                  </a:cubicBezTo>
                  <a:lnTo>
                    <a:pt x="107333" y="104580"/>
                  </a:lnTo>
                  <a:cubicBezTo>
                    <a:pt x="107333" y="104580"/>
                    <a:pt x="107333" y="104580"/>
                    <a:pt x="107333" y="103889"/>
                  </a:cubicBezTo>
                  <a:cubicBezTo>
                    <a:pt x="107346" y="103659"/>
                    <a:pt x="107346" y="103429"/>
                    <a:pt x="107333" y="103199"/>
                  </a:cubicBezTo>
                  <a:lnTo>
                    <a:pt x="107333" y="75569"/>
                  </a:lnTo>
                  <a:lnTo>
                    <a:pt x="107333" y="75569"/>
                  </a:lnTo>
                  <a:lnTo>
                    <a:pt x="117984" y="96429"/>
                  </a:lnTo>
                  <a:cubicBezTo>
                    <a:pt x="121014" y="102481"/>
                    <a:pt x="128371" y="104950"/>
                    <a:pt x="134446" y="101955"/>
                  </a:cubicBezTo>
                  <a:cubicBezTo>
                    <a:pt x="140661" y="99237"/>
                    <a:pt x="143553" y="92049"/>
                    <a:pt x="140947" y="85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239" name="Forma libre 392">
              <a:extLst>
                <a:ext uri="{FF2B5EF4-FFF2-40B4-BE49-F238E27FC236}">
                  <a16:creationId xmlns:a16="http://schemas.microsoft.com/office/drawing/2014/main" id="{CF9B0862-4909-E14E-9D76-26FEBDF1A66B}"/>
                </a:ext>
              </a:extLst>
            </p:cNvPr>
            <p:cNvSpPr/>
            <p:nvPr/>
          </p:nvSpPr>
          <p:spPr>
            <a:xfrm>
              <a:off x="17255078" y="10353459"/>
              <a:ext cx="188969" cy="188719"/>
            </a:xfrm>
            <a:custGeom>
              <a:avLst/>
              <a:gdLst>
                <a:gd name="connsiteX0" fmla="*/ 33682 w 55332"/>
                <a:gd name="connsiteY0" fmla="*/ 53396 h 55260"/>
                <a:gd name="connsiteX1" fmla="*/ 53466 w 55332"/>
                <a:gd name="connsiteY1" fmla="*/ 30190 h 55260"/>
                <a:gd name="connsiteX2" fmla="*/ 33682 w 55332"/>
                <a:gd name="connsiteY2" fmla="*/ 10432 h 55260"/>
                <a:gd name="connsiteX3" fmla="*/ 10445 w 55332"/>
                <a:gd name="connsiteY3" fmla="*/ 30190 h 55260"/>
                <a:gd name="connsiteX4" fmla="*/ 30229 w 55332"/>
                <a:gd name="connsiteY4" fmla="*/ 53396 h 55260"/>
                <a:gd name="connsiteX5" fmla="*/ 33682 w 55332"/>
                <a:gd name="connsiteY5" fmla="*/ 53396 h 5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32" h="55260">
                  <a:moveTo>
                    <a:pt x="33682" y="53396"/>
                  </a:moveTo>
                  <a:cubicBezTo>
                    <a:pt x="45562" y="52444"/>
                    <a:pt x="54420" y="42054"/>
                    <a:pt x="53466" y="30190"/>
                  </a:cubicBezTo>
                  <a:cubicBezTo>
                    <a:pt x="52619" y="19648"/>
                    <a:pt x="44238" y="11278"/>
                    <a:pt x="33682" y="10432"/>
                  </a:cubicBezTo>
                  <a:cubicBezTo>
                    <a:pt x="21802" y="9479"/>
                    <a:pt x="11399" y="18325"/>
                    <a:pt x="10445" y="30190"/>
                  </a:cubicBezTo>
                  <a:cubicBezTo>
                    <a:pt x="9492" y="42054"/>
                    <a:pt x="18349" y="52444"/>
                    <a:pt x="30229" y="53396"/>
                  </a:cubicBezTo>
                  <a:cubicBezTo>
                    <a:pt x="31378" y="53489"/>
                    <a:pt x="32533" y="53489"/>
                    <a:pt x="33682" y="53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  <p:sp>
        <p:nvSpPr>
          <p:cNvPr id="1240" name="Rectangle 1239">
            <a:extLst>
              <a:ext uri="{FF2B5EF4-FFF2-40B4-BE49-F238E27FC236}">
                <a16:creationId xmlns:a16="http://schemas.microsoft.com/office/drawing/2014/main" id="{F3B7F0D5-BB7D-8E48-A2DC-C6EAB9825DB8}"/>
              </a:ext>
            </a:extLst>
          </p:cNvPr>
          <p:cNvSpPr/>
          <p:nvPr/>
        </p:nvSpPr>
        <p:spPr>
          <a:xfrm>
            <a:off x="15286765" y="9778289"/>
            <a:ext cx="36148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Reinforcement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1" name="Rectangle 1240">
            <a:extLst>
              <a:ext uri="{FF2B5EF4-FFF2-40B4-BE49-F238E27FC236}">
                <a16:creationId xmlns:a16="http://schemas.microsoft.com/office/drawing/2014/main" id="{6CAAC303-08AF-EA48-BA93-592A9EA70054}"/>
              </a:ext>
            </a:extLst>
          </p:cNvPr>
          <p:cNvSpPr/>
          <p:nvPr/>
        </p:nvSpPr>
        <p:spPr>
          <a:xfrm>
            <a:off x="13193485" y="4965158"/>
            <a:ext cx="18608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Action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2" name="Rectangle 1241">
            <a:extLst>
              <a:ext uri="{FF2B5EF4-FFF2-40B4-BE49-F238E27FC236}">
                <a16:creationId xmlns:a16="http://schemas.microsoft.com/office/drawing/2014/main" id="{40C062FE-9AF0-BF4D-BD61-95793E901399}"/>
              </a:ext>
            </a:extLst>
          </p:cNvPr>
          <p:cNvSpPr/>
          <p:nvPr/>
        </p:nvSpPr>
        <p:spPr>
          <a:xfrm>
            <a:off x="9119641" y="8851009"/>
            <a:ext cx="28504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Knowledge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3" name="Rectangle 1242">
            <a:extLst>
              <a:ext uri="{FF2B5EF4-FFF2-40B4-BE49-F238E27FC236}">
                <a16:creationId xmlns:a16="http://schemas.microsoft.com/office/drawing/2014/main" id="{C9EDA451-87EE-EE4F-9D53-BCCF27E941CF}"/>
              </a:ext>
            </a:extLst>
          </p:cNvPr>
          <p:cNvSpPr/>
          <p:nvPr/>
        </p:nvSpPr>
        <p:spPr>
          <a:xfrm>
            <a:off x="6515930" y="6072197"/>
            <a:ext cx="18608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Desire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4" name="Rectangle 1243">
            <a:extLst>
              <a:ext uri="{FF2B5EF4-FFF2-40B4-BE49-F238E27FC236}">
                <a16:creationId xmlns:a16="http://schemas.microsoft.com/office/drawing/2014/main" id="{BD1ADC82-D1D8-874B-96F4-3FD990B50A89}"/>
              </a:ext>
            </a:extLst>
          </p:cNvPr>
          <p:cNvSpPr/>
          <p:nvPr/>
        </p:nvSpPr>
        <p:spPr>
          <a:xfrm>
            <a:off x="18059953" y="6406500"/>
            <a:ext cx="292968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Awareness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698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roup 413">
            <a:extLst>
              <a:ext uri="{FF2B5EF4-FFF2-40B4-BE49-F238E27FC236}">
                <a16:creationId xmlns:a16="http://schemas.microsoft.com/office/drawing/2014/main" id="{4AA5A4E7-419F-0E47-93BA-A5339D457A88}"/>
              </a:ext>
            </a:extLst>
          </p:cNvPr>
          <p:cNvGrpSpPr/>
          <p:nvPr/>
        </p:nvGrpSpPr>
        <p:grpSpPr>
          <a:xfrm>
            <a:off x="2229679" y="1711234"/>
            <a:ext cx="19918292" cy="10424160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15535694-F52E-B646-96AD-8A3D59D5C5DA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823" name="Freeform 403">
                <a:extLst>
                  <a:ext uri="{FF2B5EF4-FFF2-40B4-BE49-F238E27FC236}">
                    <a16:creationId xmlns:a16="http://schemas.microsoft.com/office/drawing/2014/main" id="{CC5BCF27-B63A-5B4D-B731-9ABDB795D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470">
                <a:extLst>
                  <a:ext uri="{FF2B5EF4-FFF2-40B4-BE49-F238E27FC236}">
                    <a16:creationId xmlns:a16="http://schemas.microsoft.com/office/drawing/2014/main" id="{14943F41-CE4B-844E-B2E1-5E20ED8D1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471">
                <a:extLst>
                  <a:ext uri="{FF2B5EF4-FFF2-40B4-BE49-F238E27FC236}">
                    <a16:creationId xmlns:a16="http://schemas.microsoft.com/office/drawing/2014/main" id="{A6E72386-69DE-DE49-8A0A-3C4B8ACC1E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472">
                <a:extLst>
                  <a:ext uri="{FF2B5EF4-FFF2-40B4-BE49-F238E27FC236}">
                    <a16:creationId xmlns:a16="http://schemas.microsoft.com/office/drawing/2014/main" id="{4B7824B5-0EE3-8A4F-8665-ABF76817A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473">
                <a:extLst>
                  <a:ext uri="{FF2B5EF4-FFF2-40B4-BE49-F238E27FC236}">
                    <a16:creationId xmlns:a16="http://schemas.microsoft.com/office/drawing/2014/main" id="{95BEED00-5485-9248-999B-090108A7C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474">
                <a:extLst>
                  <a:ext uri="{FF2B5EF4-FFF2-40B4-BE49-F238E27FC236}">
                    <a16:creationId xmlns:a16="http://schemas.microsoft.com/office/drawing/2014/main" id="{4D140C81-17D7-4F4D-98C2-5114F7424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475">
                <a:extLst>
                  <a:ext uri="{FF2B5EF4-FFF2-40B4-BE49-F238E27FC236}">
                    <a16:creationId xmlns:a16="http://schemas.microsoft.com/office/drawing/2014/main" id="{E786B0D3-BBD8-6F42-8B73-D530A2F362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476">
                <a:extLst>
                  <a:ext uri="{FF2B5EF4-FFF2-40B4-BE49-F238E27FC236}">
                    <a16:creationId xmlns:a16="http://schemas.microsoft.com/office/drawing/2014/main" id="{D3F932B6-30B5-9240-9875-15702A648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477">
                <a:extLst>
                  <a:ext uri="{FF2B5EF4-FFF2-40B4-BE49-F238E27FC236}">
                    <a16:creationId xmlns:a16="http://schemas.microsoft.com/office/drawing/2014/main" id="{E256B695-EC23-4E4E-9C31-341B43BEE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478">
                <a:extLst>
                  <a:ext uri="{FF2B5EF4-FFF2-40B4-BE49-F238E27FC236}">
                    <a16:creationId xmlns:a16="http://schemas.microsoft.com/office/drawing/2014/main" id="{4DFBD388-6B1A-4A41-AA3E-C7DEEE66A8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479">
                <a:extLst>
                  <a:ext uri="{FF2B5EF4-FFF2-40B4-BE49-F238E27FC236}">
                    <a16:creationId xmlns:a16="http://schemas.microsoft.com/office/drawing/2014/main" id="{D0BC7A7C-1529-1A46-85BF-05BD5FADE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480">
                <a:extLst>
                  <a:ext uri="{FF2B5EF4-FFF2-40B4-BE49-F238E27FC236}">
                    <a16:creationId xmlns:a16="http://schemas.microsoft.com/office/drawing/2014/main" id="{7B3EB6F3-6254-3748-9D7B-369018079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481">
                <a:extLst>
                  <a:ext uri="{FF2B5EF4-FFF2-40B4-BE49-F238E27FC236}">
                    <a16:creationId xmlns:a16="http://schemas.microsoft.com/office/drawing/2014/main" id="{449FB4CC-BEFE-FE41-93EA-841C8C399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482">
                <a:extLst>
                  <a:ext uri="{FF2B5EF4-FFF2-40B4-BE49-F238E27FC236}">
                    <a16:creationId xmlns:a16="http://schemas.microsoft.com/office/drawing/2014/main" id="{11EF1C0A-BC6F-4940-A92A-442D8B78E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483">
                <a:extLst>
                  <a:ext uri="{FF2B5EF4-FFF2-40B4-BE49-F238E27FC236}">
                    <a16:creationId xmlns:a16="http://schemas.microsoft.com/office/drawing/2014/main" id="{45CCDC3E-0711-6B4C-AF30-1AE39D1A5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484">
                <a:extLst>
                  <a:ext uri="{FF2B5EF4-FFF2-40B4-BE49-F238E27FC236}">
                    <a16:creationId xmlns:a16="http://schemas.microsoft.com/office/drawing/2014/main" id="{5E7B3590-59F3-6B4C-8024-61F0BB03C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610">
                <a:extLst>
                  <a:ext uri="{FF2B5EF4-FFF2-40B4-BE49-F238E27FC236}">
                    <a16:creationId xmlns:a16="http://schemas.microsoft.com/office/drawing/2014/main" id="{48C8B6ED-4A1E-5B42-951A-AB815649CE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612">
                <a:extLst>
                  <a:ext uri="{FF2B5EF4-FFF2-40B4-BE49-F238E27FC236}">
                    <a16:creationId xmlns:a16="http://schemas.microsoft.com/office/drawing/2014/main" id="{3A1C67FE-1E4E-3145-8E71-9C2C16515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07">
                <a:extLst>
                  <a:ext uri="{FF2B5EF4-FFF2-40B4-BE49-F238E27FC236}">
                    <a16:creationId xmlns:a16="http://schemas.microsoft.com/office/drawing/2014/main" id="{3CE4F50E-4EB7-0D4F-9EBC-FC81A6D3C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08">
                <a:extLst>
                  <a:ext uri="{FF2B5EF4-FFF2-40B4-BE49-F238E27FC236}">
                    <a16:creationId xmlns:a16="http://schemas.microsoft.com/office/drawing/2014/main" id="{9F8A0116-922C-594D-AAB9-5C2482D49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0625B66E-C2DE-4041-8100-08B8008E1C82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645" name="Freeform 404">
                <a:extLst>
                  <a:ext uri="{FF2B5EF4-FFF2-40B4-BE49-F238E27FC236}">
                    <a16:creationId xmlns:a16="http://schemas.microsoft.com/office/drawing/2014/main" id="{DF688139-0243-F24A-B491-7FF408864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6" name="Freeform 406">
                <a:extLst>
                  <a:ext uri="{FF2B5EF4-FFF2-40B4-BE49-F238E27FC236}">
                    <a16:creationId xmlns:a16="http://schemas.microsoft.com/office/drawing/2014/main" id="{0FB45A7D-C2D3-0B47-9034-894708434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7" name="Freeform 407">
                <a:extLst>
                  <a:ext uri="{FF2B5EF4-FFF2-40B4-BE49-F238E27FC236}">
                    <a16:creationId xmlns:a16="http://schemas.microsoft.com/office/drawing/2014/main" id="{40BAE8CC-530E-5A4F-806A-53BE50DCC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8" name="Freeform 408">
                <a:extLst>
                  <a:ext uri="{FF2B5EF4-FFF2-40B4-BE49-F238E27FC236}">
                    <a16:creationId xmlns:a16="http://schemas.microsoft.com/office/drawing/2014/main" id="{7B684DCA-3697-0645-913E-2D6617F97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9" name="Freeform 409">
                <a:extLst>
                  <a:ext uri="{FF2B5EF4-FFF2-40B4-BE49-F238E27FC236}">
                    <a16:creationId xmlns:a16="http://schemas.microsoft.com/office/drawing/2014/main" id="{E41C558C-CE69-A945-A32E-1A670B41D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0" name="Freeform 410">
                <a:extLst>
                  <a:ext uri="{FF2B5EF4-FFF2-40B4-BE49-F238E27FC236}">
                    <a16:creationId xmlns:a16="http://schemas.microsoft.com/office/drawing/2014/main" id="{93A6CA37-7AF4-FC45-90B4-EB0ED7D69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1" name="Freeform 411">
                <a:extLst>
                  <a:ext uri="{FF2B5EF4-FFF2-40B4-BE49-F238E27FC236}">
                    <a16:creationId xmlns:a16="http://schemas.microsoft.com/office/drawing/2014/main" id="{84CB671F-ED61-D743-910E-34778AD0A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2" name="Freeform 412">
                <a:extLst>
                  <a:ext uri="{FF2B5EF4-FFF2-40B4-BE49-F238E27FC236}">
                    <a16:creationId xmlns:a16="http://schemas.microsoft.com/office/drawing/2014/main" id="{75B9E946-D968-304E-873D-DED763449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3" name="Freeform 413">
                <a:extLst>
                  <a:ext uri="{FF2B5EF4-FFF2-40B4-BE49-F238E27FC236}">
                    <a16:creationId xmlns:a16="http://schemas.microsoft.com/office/drawing/2014/main" id="{0D85E8E9-176B-2143-82E4-72DD38666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4" name="Freeform 414">
                <a:extLst>
                  <a:ext uri="{FF2B5EF4-FFF2-40B4-BE49-F238E27FC236}">
                    <a16:creationId xmlns:a16="http://schemas.microsoft.com/office/drawing/2014/main" id="{268ABA2E-4A4B-9D47-941D-D9980923E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5" name="Freeform 415">
                <a:extLst>
                  <a:ext uri="{FF2B5EF4-FFF2-40B4-BE49-F238E27FC236}">
                    <a16:creationId xmlns:a16="http://schemas.microsoft.com/office/drawing/2014/main" id="{BB74FC67-89CE-C84F-A8C0-47D4AFCF1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6" name="Freeform 416">
                <a:extLst>
                  <a:ext uri="{FF2B5EF4-FFF2-40B4-BE49-F238E27FC236}">
                    <a16:creationId xmlns:a16="http://schemas.microsoft.com/office/drawing/2014/main" id="{1315B082-91FB-7143-88C3-34AF64E69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7" name="Freeform 417">
                <a:extLst>
                  <a:ext uri="{FF2B5EF4-FFF2-40B4-BE49-F238E27FC236}">
                    <a16:creationId xmlns:a16="http://schemas.microsoft.com/office/drawing/2014/main" id="{BE1EA074-48E4-6041-95E1-928E76927A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8" name="Freeform 418">
                <a:extLst>
                  <a:ext uri="{FF2B5EF4-FFF2-40B4-BE49-F238E27FC236}">
                    <a16:creationId xmlns:a16="http://schemas.microsoft.com/office/drawing/2014/main" id="{7093EDB4-19FF-1A48-80E9-041CDC675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9" name="Freeform 419">
                <a:extLst>
                  <a:ext uri="{FF2B5EF4-FFF2-40B4-BE49-F238E27FC236}">
                    <a16:creationId xmlns:a16="http://schemas.microsoft.com/office/drawing/2014/main" id="{EEFD52F1-9E34-2644-938C-D7F218154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0" name="Freeform 420">
                <a:extLst>
                  <a:ext uri="{FF2B5EF4-FFF2-40B4-BE49-F238E27FC236}">
                    <a16:creationId xmlns:a16="http://schemas.microsoft.com/office/drawing/2014/main" id="{59F48F63-28E2-CF43-B195-EA6A0713F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1" name="Freeform 421">
                <a:extLst>
                  <a:ext uri="{FF2B5EF4-FFF2-40B4-BE49-F238E27FC236}">
                    <a16:creationId xmlns:a16="http://schemas.microsoft.com/office/drawing/2014/main" id="{CA6A41F9-95A7-B542-AC0C-F13F94C41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2" name="Freeform 422">
                <a:extLst>
                  <a:ext uri="{FF2B5EF4-FFF2-40B4-BE49-F238E27FC236}">
                    <a16:creationId xmlns:a16="http://schemas.microsoft.com/office/drawing/2014/main" id="{88E49493-2CBF-0640-9F46-6F73EC75F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3" name="Freeform 423">
                <a:extLst>
                  <a:ext uri="{FF2B5EF4-FFF2-40B4-BE49-F238E27FC236}">
                    <a16:creationId xmlns:a16="http://schemas.microsoft.com/office/drawing/2014/main" id="{9B1A7501-522C-DB44-988D-A98FD7F515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4" name="Freeform 424">
                <a:extLst>
                  <a:ext uri="{FF2B5EF4-FFF2-40B4-BE49-F238E27FC236}">
                    <a16:creationId xmlns:a16="http://schemas.microsoft.com/office/drawing/2014/main" id="{5A5BB379-2A22-1144-BA53-C9104396F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5" name="Freeform 425">
                <a:extLst>
                  <a:ext uri="{FF2B5EF4-FFF2-40B4-BE49-F238E27FC236}">
                    <a16:creationId xmlns:a16="http://schemas.microsoft.com/office/drawing/2014/main" id="{D2411F12-96A7-1543-9A05-9E4155625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6" name="Freeform 426">
                <a:extLst>
                  <a:ext uri="{FF2B5EF4-FFF2-40B4-BE49-F238E27FC236}">
                    <a16:creationId xmlns:a16="http://schemas.microsoft.com/office/drawing/2014/main" id="{18C581B9-26A5-D24B-9A30-98D6705F31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7" name="Freeform 427">
                <a:extLst>
                  <a:ext uri="{FF2B5EF4-FFF2-40B4-BE49-F238E27FC236}">
                    <a16:creationId xmlns:a16="http://schemas.microsoft.com/office/drawing/2014/main" id="{1B210E37-925C-6B4E-95BB-865FD9D8E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8" name="Freeform 428">
                <a:extLst>
                  <a:ext uri="{FF2B5EF4-FFF2-40B4-BE49-F238E27FC236}">
                    <a16:creationId xmlns:a16="http://schemas.microsoft.com/office/drawing/2014/main" id="{F4219997-CAB3-FC45-BA0A-4A79945AA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9" name="Freeform 429">
                <a:extLst>
                  <a:ext uri="{FF2B5EF4-FFF2-40B4-BE49-F238E27FC236}">
                    <a16:creationId xmlns:a16="http://schemas.microsoft.com/office/drawing/2014/main" id="{D99199F3-B483-ED40-8369-90DEC16FC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0" name="Group 669">
                <a:extLst>
                  <a:ext uri="{FF2B5EF4-FFF2-40B4-BE49-F238E27FC236}">
                    <a16:creationId xmlns:a16="http://schemas.microsoft.com/office/drawing/2014/main" id="{39DD0E9D-11C4-D64A-842B-475824D4240B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821" name="Freeform 820">
                  <a:extLst>
                    <a:ext uri="{FF2B5EF4-FFF2-40B4-BE49-F238E27FC236}">
                      <a16:creationId xmlns:a16="http://schemas.microsoft.com/office/drawing/2014/main" id="{D9280ED7-F7F2-7C48-AFAD-46DC37BA9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2" name="Freeform 821">
                  <a:extLst>
                    <a:ext uri="{FF2B5EF4-FFF2-40B4-BE49-F238E27FC236}">
                      <a16:creationId xmlns:a16="http://schemas.microsoft.com/office/drawing/2014/main" id="{4CB06DD8-060C-5540-A18F-C179794261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671" name="Freeform 432">
                <a:extLst>
                  <a:ext uri="{FF2B5EF4-FFF2-40B4-BE49-F238E27FC236}">
                    <a16:creationId xmlns:a16="http://schemas.microsoft.com/office/drawing/2014/main" id="{EAB0B3A1-9630-B74A-86B5-15B27DF554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2" name="Freeform 433">
                <a:extLst>
                  <a:ext uri="{FF2B5EF4-FFF2-40B4-BE49-F238E27FC236}">
                    <a16:creationId xmlns:a16="http://schemas.microsoft.com/office/drawing/2014/main" id="{95DDB4B2-7BBA-CA49-870E-65874D57DD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3" name="Freeform 434">
                <a:extLst>
                  <a:ext uri="{FF2B5EF4-FFF2-40B4-BE49-F238E27FC236}">
                    <a16:creationId xmlns:a16="http://schemas.microsoft.com/office/drawing/2014/main" id="{903AD865-5092-294E-BDDA-F5BEF0A29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4" name="Freeform 435">
                <a:extLst>
                  <a:ext uri="{FF2B5EF4-FFF2-40B4-BE49-F238E27FC236}">
                    <a16:creationId xmlns:a16="http://schemas.microsoft.com/office/drawing/2014/main" id="{3717D080-0895-9746-ACCC-5D64C64B8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5" name="Freeform 436">
                <a:extLst>
                  <a:ext uri="{FF2B5EF4-FFF2-40B4-BE49-F238E27FC236}">
                    <a16:creationId xmlns:a16="http://schemas.microsoft.com/office/drawing/2014/main" id="{00535934-0594-F641-8FD2-A0BA4BF39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6" name="Freeform 437">
                <a:extLst>
                  <a:ext uri="{FF2B5EF4-FFF2-40B4-BE49-F238E27FC236}">
                    <a16:creationId xmlns:a16="http://schemas.microsoft.com/office/drawing/2014/main" id="{7DA702FB-9DBB-924E-8ED4-5845ADBBF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7" name="Freeform 438">
                <a:extLst>
                  <a:ext uri="{FF2B5EF4-FFF2-40B4-BE49-F238E27FC236}">
                    <a16:creationId xmlns:a16="http://schemas.microsoft.com/office/drawing/2014/main" id="{6CAC57E6-AFD1-6049-962B-50555BE58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8" name="Freeform 439">
                <a:extLst>
                  <a:ext uri="{FF2B5EF4-FFF2-40B4-BE49-F238E27FC236}">
                    <a16:creationId xmlns:a16="http://schemas.microsoft.com/office/drawing/2014/main" id="{92450D6F-FE08-5B42-8A28-7832E321A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440">
                <a:extLst>
                  <a:ext uri="{FF2B5EF4-FFF2-40B4-BE49-F238E27FC236}">
                    <a16:creationId xmlns:a16="http://schemas.microsoft.com/office/drawing/2014/main" id="{EF0A5615-FB02-134A-BBB8-0C6F54B81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441">
                <a:extLst>
                  <a:ext uri="{FF2B5EF4-FFF2-40B4-BE49-F238E27FC236}">
                    <a16:creationId xmlns:a16="http://schemas.microsoft.com/office/drawing/2014/main" id="{56E8FD9E-7BC3-AE4C-9DFA-2F74CBFC2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42">
                <a:extLst>
                  <a:ext uri="{FF2B5EF4-FFF2-40B4-BE49-F238E27FC236}">
                    <a16:creationId xmlns:a16="http://schemas.microsoft.com/office/drawing/2014/main" id="{65201A90-CC57-3546-AA60-373BEC8CE4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43">
                <a:extLst>
                  <a:ext uri="{FF2B5EF4-FFF2-40B4-BE49-F238E27FC236}">
                    <a16:creationId xmlns:a16="http://schemas.microsoft.com/office/drawing/2014/main" id="{583708D1-2B30-2F40-BDF0-0F5B8634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44">
                <a:extLst>
                  <a:ext uri="{FF2B5EF4-FFF2-40B4-BE49-F238E27FC236}">
                    <a16:creationId xmlns:a16="http://schemas.microsoft.com/office/drawing/2014/main" id="{35C85F26-F212-9F47-A9C1-A559293D7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45">
                <a:extLst>
                  <a:ext uri="{FF2B5EF4-FFF2-40B4-BE49-F238E27FC236}">
                    <a16:creationId xmlns:a16="http://schemas.microsoft.com/office/drawing/2014/main" id="{EDBF2FA4-A592-DC4D-9E4F-361F0C5FDF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46">
                <a:extLst>
                  <a:ext uri="{FF2B5EF4-FFF2-40B4-BE49-F238E27FC236}">
                    <a16:creationId xmlns:a16="http://schemas.microsoft.com/office/drawing/2014/main" id="{B24905B9-8BBA-4C48-8C08-A1203E9D3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447">
                <a:extLst>
                  <a:ext uri="{FF2B5EF4-FFF2-40B4-BE49-F238E27FC236}">
                    <a16:creationId xmlns:a16="http://schemas.microsoft.com/office/drawing/2014/main" id="{B8B67AFB-3E04-3B4D-8F07-8DE75A36B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448">
                <a:extLst>
                  <a:ext uri="{FF2B5EF4-FFF2-40B4-BE49-F238E27FC236}">
                    <a16:creationId xmlns:a16="http://schemas.microsoft.com/office/drawing/2014/main" id="{7A8A08F5-465C-5748-A963-0DD44AA88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449">
                <a:extLst>
                  <a:ext uri="{FF2B5EF4-FFF2-40B4-BE49-F238E27FC236}">
                    <a16:creationId xmlns:a16="http://schemas.microsoft.com/office/drawing/2014/main" id="{DC9ABBE9-579B-F944-B4F5-CC23C680D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450">
                <a:extLst>
                  <a:ext uri="{FF2B5EF4-FFF2-40B4-BE49-F238E27FC236}">
                    <a16:creationId xmlns:a16="http://schemas.microsoft.com/office/drawing/2014/main" id="{86773C77-975F-6C4D-AD29-352A3CCB20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451">
                <a:extLst>
                  <a:ext uri="{FF2B5EF4-FFF2-40B4-BE49-F238E27FC236}">
                    <a16:creationId xmlns:a16="http://schemas.microsoft.com/office/drawing/2014/main" id="{04AB9267-573F-4F4F-B927-EF2B73199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452">
                <a:extLst>
                  <a:ext uri="{FF2B5EF4-FFF2-40B4-BE49-F238E27FC236}">
                    <a16:creationId xmlns:a16="http://schemas.microsoft.com/office/drawing/2014/main" id="{053B2167-B3A9-DC48-96D5-B2774BF50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453">
                <a:extLst>
                  <a:ext uri="{FF2B5EF4-FFF2-40B4-BE49-F238E27FC236}">
                    <a16:creationId xmlns:a16="http://schemas.microsoft.com/office/drawing/2014/main" id="{705A4073-B8D4-634A-BB63-77E2D63B6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454">
                <a:extLst>
                  <a:ext uri="{FF2B5EF4-FFF2-40B4-BE49-F238E27FC236}">
                    <a16:creationId xmlns:a16="http://schemas.microsoft.com/office/drawing/2014/main" id="{B9F6E4CA-6A98-034E-8AA9-2C46F06C8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455">
                <a:extLst>
                  <a:ext uri="{FF2B5EF4-FFF2-40B4-BE49-F238E27FC236}">
                    <a16:creationId xmlns:a16="http://schemas.microsoft.com/office/drawing/2014/main" id="{D7EFC797-39AA-034F-9533-1BADB811A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456">
                <a:extLst>
                  <a:ext uri="{FF2B5EF4-FFF2-40B4-BE49-F238E27FC236}">
                    <a16:creationId xmlns:a16="http://schemas.microsoft.com/office/drawing/2014/main" id="{CC806633-5BA8-5046-AEF7-897E40B63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457">
                <a:extLst>
                  <a:ext uri="{FF2B5EF4-FFF2-40B4-BE49-F238E27FC236}">
                    <a16:creationId xmlns:a16="http://schemas.microsoft.com/office/drawing/2014/main" id="{B4F3F7B1-65B6-8C4E-8D2C-DAE6D8ECF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458">
                <a:extLst>
                  <a:ext uri="{FF2B5EF4-FFF2-40B4-BE49-F238E27FC236}">
                    <a16:creationId xmlns:a16="http://schemas.microsoft.com/office/drawing/2014/main" id="{222BF92A-E9B4-CA43-81C9-593593E47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459">
                <a:extLst>
                  <a:ext uri="{FF2B5EF4-FFF2-40B4-BE49-F238E27FC236}">
                    <a16:creationId xmlns:a16="http://schemas.microsoft.com/office/drawing/2014/main" id="{8F5C1270-5C35-3F42-9576-80598F9B1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460">
                <a:extLst>
                  <a:ext uri="{FF2B5EF4-FFF2-40B4-BE49-F238E27FC236}">
                    <a16:creationId xmlns:a16="http://schemas.microsoft.com/office/drawing/2014/main" id="{DEF0FEE9-1829-1F4D-904B-A95FBED592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461">
                <a:extLst>
                  <a:ext uri="{FF2B5EF4-FFF2-40B4-BE49-F238E27FC236}">
                    <a16:creationId xmlns:a16="http://schemas.microsoft.com/office/drawing/2014/main" id="{97115316-C89C-2144-A9D5-9FAF80532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462">
                <a:extLst>
                  <a:ext uri="{FF2B5EF4-FFF2-40B4-BE49-F238E27FC236}">
                    <a16:creationId xmlns:a16="http://schemas.microsoft.com/office/drawing/2014/main" id="{7F5C9B90-7877-F149-AFEB-B0F74890E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463">
                <a:extLst>
                  <a:ext uri="{FF2B5EF4-FFF2-40B4-BE49-F238E27FC236}">
                    <a16:creationId xmlns:a16="http://schemas.microsoft.com/office/drawing/2014/main" id="{A5510DE8-398F-8844-96E5-B84A089BC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464">
                <a:extLst>
                  <a:ext uri="{FF2B5EF4-FFF2-40B4-BE49-F238E27FC236}">
                    <a16:creationId xmlns:a16="http://schemas.microsoft.com/office/drawing/2014/main" id="{85220706-A4AF-464D-9957-7B27D2DF1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465">
                <a:extLst>
                  <a:ext uri="{FF2B5EF4-FFF2-40B4-BE49-F238E27FC236}">
                    <a16:creationId xmlns:a16="http://schemas.microsoft.com/office/drawing/2014/main" id="{E2B45D72-4BE6-7B45-A548-628779790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466">
                <a:extLst>
                  <a:ext uri="{FF2B5EF4-FFF2-40B4-BE49-F238E27FC236}">
                    <a16:creationId xmlns:a16="http://schemas.microsoft.com/office/drawing/2014/main" id="{EE31306B-7B7B-C947-BBDF-735706115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467">
                <a:extLst>
                  <a:ext uri="{FF2B5EF4-FFF2-40B4-BE49-F238E27FC236}">
                    <a16:creationId xmlns:a16="http://schemas.microsoft.com/office/drawing/2014/main" id="{A049A3DA-9C54-6548-8F54-5E2952D37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468">
                <a:extLst>
                  <a:ext uri="{FF2B5EF4-FFF2-40B4-BE49-F238E27FC236}">
                    <a16:creationId xmlns:a16="http://schemas.microsoft.com/office/drawing/2014/main" id="{255E0CE6-6AFF-F840-BDF8-2E4748688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469">
                <a:extLst>
                  <a:ext uri="{FF2B5EF4-FFF2-40B4-BE49-F238E27FC236}">
                    <a16:creationId xmlns:a16="http://schemas.microsoft.com/office/drawing/2014/main" id="{4432B7BF-3F05-4D47-93DF-1614920F6C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485">
                <a:extLst>
                  <a:ext uri="{FF2B5EF4-FFF2-40B4-BE49-F238E27FC236}">
                    <a16:creationId xmlns:a16="http://schemas.microsoft.com/office/drawing/2014/main" id="{53854D70-51C6-C54A-9AE0-5C0B11665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487">
                <a:extLst>
                  <a:ext uri="{FF2B5EF4-FFF2-40B4-BE49-F238E27FC236}">
                    <a16:creationId xmlns:a16="http://schemas.microsoft.com/office/drawing/2014/main" id="{6DF790A4-3AAB-9441-A2A8-0BE153415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488">
                <a:extLst>
                  <a:ext uri="{FF2B5EF4-FFF2-40B4-BE49-F238E27FC236}">
                    <a16:creationId xmlns:a16="http://schemas.microsoft.com/office/drawing/2014/main" id="{9B715C88-A1BF-454C-8C54-88FB26F89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489">
                <a:extLst>
                  <a:ext uri="{FF2B5EF4-FFF2-40B4-BE49-F238E27FC236}">
                    <a16:creationId xmlns:a16="http://schemas.microsoft.com/office/drawing/2014/main" id="{11AA3ADB-AAF9-A64C-9736-FCC936406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490">
                <a:extLst>
                  <a:ext uri="{FF2B5EF4-FFF2-40B4-BE49-F238E27FC236}">
                    <a16:creationId xmlns:a16="http://schemas.microsoft.com/office/drawing/2014/main" id="{DC0A3DB8-7A94-9E44-BCDC-6B39D2B94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491">
                <a:extLst>
                  <a:ext uri="{FF2B5EF4-FFF2-40B4-BE49-F238E27FC236}">
                    <a16:creationId xmlns:a16="http://schemas.microsoft.com/office/drawing/2014/main" id="{3D408A52-827A-3144-8C51-30D5079D1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492">
                <a:extLst>
                  <a:ext uri="{FF2B5EF4-FFF2-40B4-BE49-F238E27FC236}">
                    <a16:creationId xmlns:a16="http://schemas.microsoft.com/office/drawing/2014/main" id="{70CA8C0A-1E28-DF43-97A8-3601BB964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493">
                <a:extLst>
                  <a:ext uri="{FF2B5EF4-FFF2-40B4-BE49-F238E27FC236}">
                    <a16:creationId xmlns:a16="http://schemas.microsoft.com/office/drawing/2014/main" id="{A5363F3E-7513-BD47-8528-CD2D2F999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494">
                <a:extLst>
                  <a:ext uri="{FF2B5EF4-FFF2-40B4-BE49-F238E27FC236}">
                    <a16:creationId xmlns:a16="http://schemas.microsoft.com/office/drawing/2014/main" id="{707D3AFA-5D3F-3B41-8EAB-31407F879B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495">
                <a:extLst>
                  <a:ext uri="{FF2B5EF4-FFF2-40B4-BE49-F238E27FC236}">
                    <a16:creationId xmlns:a16="http://schemas.microsoft.com/office/drawing/2014/main" id="{24FE1B6D-F984-904E-BFDB-C0A3A02DE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496">
                <a:extLst>
                  <a:ext uri="{FF2B5EF4-FFF2-40B4-BE49-F238E27FC236}">
                    <a16:creationId xmlns:a16="http://schemas.microsoft.com/office/drawing/2014/main" id="{AAB6A1FA-BAFF-AB4E-A245-AB36B085D4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497">
                <a:extLst>
                  <a:ext uri="{FF2B5EF4-FFF2-40B4-BE49-F238E27FC236}">
                    <a16:creationId xmlns:a16="http://schemas.microsoft.com/office/drawing/2014/main" id="{1469E6CB-97F3-BB4B-ABD9-090FC5E5D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498">
                <a:extLst>
                  <a:ext uri="{FF2B5EF4-FFF2-40B4-BE49-F238E27FC236}">
                    <a16:creationId xmlns:a16="http://schemas.microsoft.com/office/drawing/2014/main" id="{8A96873F-083E-894F-B9F7-09CABBB19B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499">
                <a:extLst>
                  <a:ext uri="{FF2B5EF4-FFF2-40B4-BE49-F238E27FC236}">
                    <a16:creationId xmlns:a16="http://schemas.microsoft.com/office/drawing/2014/main" id="{74704EF5-AF99-CB41-8C72-12E5A66FE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500">
                <a:extLst>
                  <a:ext uri="{FF2B5EF4-FFF2-40B4-BE49-F238E27FC236}">
                    <a16:creationId xmlns:a16="http://schemas.microsoft.com/office/drawing/2014/main" id="{CDA2DA22-50B0-8145-B66D-6ACC16E07E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501">
                <a:extLst>
                  <a:ext uri="{FF2B5EF4-FFF2-40B4-BE49-F238E27FC236}">
                    <a16:creationId xmlns:a16="http://schemas.microsoft.com/office/drawing/2014/main" id="{CDC3A2E1-6B7F-7D44-98DE-01F87C3E7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502">
                <a:extLst>
                  <a:ext uri="{FF2B5EF4-FFF2-40B4-BE49-F238E27FC236}">
                    <a16:creationId xmlns:a16="http://schemas.microsoft.com/office/drawing/2014/main" id="{FAFD7184-FF9D-9746-9F2F-EA8C5CC95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503">
                <a:extLst>
                  <a:ext uri="{FF2B5EF4-FFF2-40B4-BE49-F238E27FC236}">
                    <a16:creationId xmlns:a16="http://schemas.microsoft.com/office/drawing/2014/main" id="{76F29592-DB8E-D64D-800C-EB62658FA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504">
                <a:extLst>
                  <a:ext uri="{FF2B5EF4-FFF2-40B4-BE49-F238E27FC236}">
                    <a16:creationId xmlns:a16="http://schemas.microsoft.com/office/drawing/2014/main" id="{348F12AC-4E73-B547-8702-EB3BD99EC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505">
                <a:extLst>
                  <a:ext uri="{FF2B5EF4-FFF2-40B4-BE49-F238E27FC236}">
                    <a16:creationId xmlns:a16="http://schemas.microsoft.com/office/drawing/2014/main" id="{B3375B72-D1ED-354D-87BF-A70172C639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506">
                <a:extLst>
                  <a:ext uri="{FF2B5EF4-FFF2-40B4-BE49-F238E27FC236}">
                    <a16:creationId xmlns:a16="http://schemas.microsoft.com/office/drawing/2014/main" id="{ED558365-1F26-0942-9820-E331CA012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507">
                <a:extLst>
                  <a:ext uri="{FF2B5EF4-FFF2-40B4-BE49-F238E27FC236}">
                    <a16:creationId xmlns:a16="http://schemas.microsoft.com/office/drawing/2014/main" id="{26443CDF-291F-C04D-B561-D99676920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508">
                <a:extLst>
                  <a:ext uri="{FF2B5EF4-FFF2-40B4-BE49-F238E27FC236}">
                    <a16:creationId xmlns:a16="http://schemas.microsoft.com/office/drawing/2014/main" id="{4ABD7CDD-E12C-9043-9064-EC3B3EB03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509">
                <a:extLst>
                  <a:ext uri="{FF2B5EF4-FFF2-40B4-BE49-F238E27FC236}">
                    <a16:creationId xmlns:a16="http://schemas.microsoft.com/office/drawing/2014/main" id="{D0DC2987-D9FB-6F43-894C-69D65A319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510">
                <a:extLst>
                  <a:ext uri="{FF2B5EF4-FFF2-40B4-BE49-F238E27FC236}">
                    <a16:creationId xmlns:a16="http://schemas.microsoft.com/office/drawing/2014/main" id="{8A003CBB-DB09-E340-B4F9-87C377DFA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511">
                <a:extLst>
                  <a:ext uri="{FF2B5EF4-FFF2-40B4-BE49-F238E27FC236}">
                    <a16:creationId xmlns:a16="http://schemas.microsoft.com/office/drawing/2014/main" id="{C75C9E0C-5FB0-8E40-9A06-899D6B8D5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611">
                <a:extLst>
                  <a:ext uri="{FF2B5EF4-FFF2-40B4-BE49-F238E27FC236}">
                    <a16:creationId xmlns:a16="http://schemas.microsoft.com/office/drawing/2014/main" id="{53E5EAB8-D22F-8347-BE0B-07B41332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Rectangle 613">
                <a:extLst>
                  <a:ext uri="{FF2B5EF4-FFF2-40B4-BE49-F238E27FC236}">
                    <a16:creationId xmlns:a16="http://schemas.microsoft.com/office/drawing/2014/main" id="{50538BF2-C7C9-7E4E-B222-9159876BBA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643">
                <a:extLst>
                  <a:ext uri="{FF2B5EF4-FFF2-40B4-BE49-F238E27FC236}">
                    <a16:creationId xmlns:a16="http://schemas.microsoft.com/office/drawing/2014/main" id="{42872AE1-5357-CD4F-8EC7-4F6BA2667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644">
                <a:extLst>
                  <a:ext uri="{FF2B5EF4-FFF2-40B4-BE49-F238E27FC236}">
                    <a16:creationId xmlns:a16="http://schemas.microsoft.com/office/drawing/2014/main" id="{25B78FEF-BDE3-F34E-97CE-B6C0F607EF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645">
                <a:extLst>
                  <a:ext uri="{FF2B5EF4-FFF2-40B4-BE49-F238E27FC236}">
                    <a16:creationId xmlns:a16="http://schemas.microsoft.com/office/drawing/2014/main" id="{77823276-BE90-4344-AC79-5A5C1071A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646">
                <a:extLst>
                  <a:ext uri="{FF2B5EF4-FFF2-40B4-BE49-F238E27FC236}">
                    <a16:creationId xmlns:a16="http://schemas.microsoft.com/office/drawing/2014/main" id="{65E10672-E425-5B4C-BC64-E53E79DE3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647">
                <a:extLst>
                  <a:ext uri="{FF2B5EF4-FFF2-40B4-BE49-F238E27FC236}">
                    <a16:creationId xmlns:a16="http://schemas.microsoft.com/office/drawing/2014/main" id="{1A99BE17-83B7-EB41-BFE7-08E27E20C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648">
                <a:extLst>
                  <a:ext uri="{FF2B5EF4-FFF2-40B4-BE49-F238E27FC236}">
                    <a16:creationId xmlns:a16="http://schemas.microsoft.com/office/drawing/2014/main" id="{78CBB602-63ED-9D42-8B79-4C8CC9744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649">
                <a:extLst>
                  <a:ext uri="{FF2B5EF4-FFF2-40B4-BE49-F238E27FC236}">
                    <a16:creationId xmlns:a16="http://schemas.microsoft.com/office/drawing/2014/main" id="{EAFF9BF0-3FC1-AA42-ABC1-C0684FF07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650">
                <a:extLst>
                  <a:ext uri="{FF2B5EF4-FFF2-40B4-BE49-F238E27FC236}">
                    <a16:creationId xmlns:a16="http://schemas.microsoft.com/office/drawing/2014/main" id="{0DB4B03E-C36E-5B46-B0E3-51186D78F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651">
                <a:extLst>
                  <a:ext uri="{FF2B5EF4-FFF2-40B4-BE49-F238E27FC236}">
                    <a16:creationId xmlns:a16="http://schemas.microsoft.com/office/drawing/2014/main" id="{D6E42F33-979C-9140-B956-AAF42187F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652">
                <a:extLst>
                  <a:ext uri="{FF2B5EF4-FFF2-40B4-BE49-F238E27FC236}">
                    <a16:creationId xmlns:a16="http://schemas.microsoft.com/office/drawing/2014/main" id="{0F0CC8B1-204C-3E4E-92D0-3C3EF5E36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653">
                <a:extLst>
                  <a:ext uri="{FF2B5EF4-FFF2-40B4-BE49-F238E27FC236}">
                    <a16:creationId xmlns:a16="http://schemas.microsoft.com/office/drawing/2014/main" id="{6B9D2498-EB9D-9448-BD32-B23B35B4D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654">
                <a:extLst>
                  <a:ext uri="{FF2B5EF4-FFF2-40B4-BE49-F238E27FC236}">
                    <a16:creationId xmlns:a16="http://schemas.microsoft.com/office/drawing/2014/main" id="{603680CF-0132-9A4A-B2E3-911F15210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655">
                <a:extLst>
                  <a:ext uri="{FF2B5EF4-FFF2-40B4-BE49-F238E27FC236}">
                    <a16:creationId xmlns:a16="http://schemas.microsoft.com/office/drawing/2014/main" id="{5482BE7D-B45E-0B43-A64C-95FDF4C15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656">
                <a:extLst>
                  <a:ext uri="{FF2B5EF4-FFF2-40B4-BE49-F238E27FC236}">
                    <a16:creationId xmlns:a16="http://schemas.microsoft.com/office/drawing/2014/main" id="{4B5F62F7-09DB-F441-BDC6-1AF66D666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657">
                <a:extLst>
                  <a:ext uri="{FF2B5EF4-FFF2-40B4-BE49-F238E27FC236}">
                    <a16:creationId xmlns:a16="http://schemas.microsoft.com/office/drawing/2014/main" id="{B7991B74-D3D0-2C43-A64A-4DEC303C0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658">
                <a:extLst>
                  <a:ext uri="{FF2B5EF4-FFF2-40B4-BE49-F238E27FC236}">
                    <a16:creationId xmlns:a16="http://schemas.microsoft.com/office/drawing/2014/main" id="{4DFF9175-B4E7-B74D-839B-E0512E32E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659">
                <a:extLst>
                  <a:ext uri="{FF2B5EF4-FFF2-40B4-BE49-F238E27FC236}">
                    <a16:creationId xmlns:a16="http://schemas.microsoft.com/office/drawing/2014/main" id="{76ABCC8F-F301-FE4A-8E7E-4A76CF0A7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660">
                <a:extLst>
                  <a:ext uri="{FF2B5EF4-FFF2-40B4-BE49-F238E27FC236}">
                    <a16:creationId xmlns:a16="http://schemas.microsoft.com/office/drawing/2014/main" id="{644340DD-4935-2746-AB45-45A717E7DA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661">
                <a:extLst>
                  <a:ext uri="{FF2B5EF4-FFF2-40B4-BE49-F238E27FC236}">
                    <a16:creationId xmlns:a16="http://schemas.microsoft.com/office/drawing/2014/main" id="{81651E9F-217F-9641-A33B-ABF5878DA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662">
                <a:extLst>
                  <a:ext uri="{FF2B5EF4-FFF2-40B4-BE49-F238E27FC236}">
                    <a16:creationId xmlns:a16="http://schemas.microsoft.com/office/drawing/2014/main" id="{EDF247A7-FD12-E845-8A62-AF4E35164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663">
                <a:extLst>
                  <a:ext uri="{FF2B5EF4-FFF2-40B4-BE49-F238E27FC236}">
                    <a16:creationId xmlns:a16="http://schemas.microsoft.com/office/drawing/2014/main" id="{001FA451-8B5E-D948-B045-A82E45A24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664">
                <a:extLst>
                  <a:ext uri="{FF2B5EF4-FFF2-40B4-BE49-F238E27FC236}">
                    <a16:creationId xmlns:a16="http://schemas.microsoft.com/office/drawing/2014/main" id="{1F361914-768D-F74B-AD5D-CE1500884D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665">
                <a:extLst>
                  <a:ext uri="{FF2B5EF4-FFF2-40B4-BE49-F238E27FC236}">
                    <a16:creationId xmlns:a16="http://schemas.microsoft.com/office/drawing/2014/main" id="{7A18FDFF-2CD9-5E40-BD02-64B87DD75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666">
                <a:extLst>
                  <a:ext uri="{FF2B5EF4-FFF2-40B4-BE49-F238E27FC236}">
                    <a16:creationId xmlns:a16="http://schemas.microsoft.com/office/drawing/2014/main" id="{C892A758-8F62-A745-8423-74CC67DF16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667">
                <a:extLst>
                  <a:ext uri="{FF2B5EF4-FFF2-40B4-BE49-F238E27FC236}">
                    <a16:creationId xmlns:a16="http://schemas.microsoft.com/office/drawing/2014/main" id="{69C233F0-1CD4-D946-ADD6-140E39B634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668">
                <a:extLst>
                  <a:ext uri="{FF2B5EF4-FFF2-40B4-BE49-F238E27FC236}">
                    <a16:creationId xmlns:a16="http://schemas.microsoft.com/office/drawing/2014/main" id="{F5DDEAE8-C3D8-D749-B64A-FFF7852710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669">
                <a:extLst>
                  <a:ext uri="{FF2B5EF4-FFF2-40B4-BE49-F238E27FC236}">
                    <a16:creationId xmlns:a16="http://schemas.microsoft.com/office/drawing/2014/main" id="{DD8ACC97-1E4C-C249-8958-872582AF4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670">
                <a:extLst>
                  <a:ext uri="{FF2B5EF4-FFF2-40B4-BE49-F238E27FC236}">
                    <a16:creationId xmlns:a16="http://schemas.microsoft.com/office/drawing/2014/main" id="{4F97A522-E8C3-D847-A396-E0EA9EE3A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671">
                <a:extLst>
                  <a:ext uri="{FF2B5EF4-FFF2-40B4-BE49-F238E27FC236}">
                    <a16:creationId xmlns:a16="http://schemas.microsoft.com/office/drawing/2014/main" id="{443B323A-6F19-A546-A5B9-018AF0AA5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672">
                <a:extLst>
                  <a:ext uri="{FF2B5EF4-FFF2-40B4-BE49-F238E27FC236}">
                    <a16:creationId xmlns:a16="http://schemas.microsoft.com/office/drawing/2014/main" id="{19D0FDA6-0B02-2243-BF22-B840905CE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673">
                <a:extLst>
                  <a:ext uri="{FF2B5EF4-FFF2-40B4-BE49-F238E27FC236}">
                    <a16:creationId xmlns:a16="http://schemas.microsoft.com/office/drawing/2014/main" id="{9F5C3CDB-0A64-504E-85CA-747D8E130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74">
                <a:extLst>
                  <a:ext uri="{FF2B5EF4-FFF2-40B4-BE49-F238E27FC236}">
                    <a16:creationId xmlns:a16="http://schemas.microsoft.com/office/drawing/2014/main" id="{73338DC6-9C8E-BB46-8FE2-CE1BCB7CAC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675">
                <a:extLst>
                  <a:ext uri="{FF2B5EF4-FFF2-40B4-BE49-F238E27FC236}">
                    <a16:creationId xmlns:a16="http://schemas.microsoft.com/office/drawing/2014/main" id="{B3BBE981-FBBD-BB44-AA84-5D444DFE9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76">
                <a:extLst>
                  <a:ext uri="{FF2B5EF4-FFF2-40B4-BE49-F238E27FC236}">
                    <a16:creationId xmlns:a16="http://schemas.microsoft.com/office/drawing/2014/main" id="{89EF9791-40FF-E642-936E-EF345C0A3E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77">
                <a:extLst>
                  <a:ext uri="{FF2B5EF4-FFF2-40B4-BE49-F238E27FC236}">
                    <a16:creationId xmlns:a16="http://schemas.microsoft.com/office/drawing/2014/main" id="{EB197ACE-7E25-2544-BD6E-B8C4D519C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78">
                <a:extLst>
                  <a:ext uri="{FF2B5EF4-FFF2-40B4-BE49-F238E27FC236}">
                    <a16:creationId xmlns:a16="http://schemas.microsoft.com/office/drawing/2014/main" id="{9277FD91-7E1B-904D-8BBE-68EF7499B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79">
                <a:extLst>
                  <a:ext uri="{FF2B5EF4-FFF2-40B4-BE49-F238E27FC236}">
                    <a16:creationId xmlns:a16="http://schemas.microsoft.com/office/drawing/2014/main" id="{841A5CD0-CB5C-B046-BDB2-A308E89EFA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80">
                <a:extLst>
                  <a:ext uri="{FF2B5EF4-FFF2-40B4-BE49-F238E27FC236}">
                    <a16:creationId xmlns:a16="http://schemas.microsoft.com/office/drawing/2014/main" id="{623C093C-D625-5348-AA30-65478D1ED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681">
                <a:extLst>
                  <a:ext uri="{FF2B5EF4-FFF2-40B4-BE49-F238E27FC236}">
                    <a16:creationId xmlns:a16="http://schemas.microsoft.com/office/drawing/2014/main" id="{9BC5E3B9-4785-CC42-A2E3-1A349F34B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682">
                <a:extLst>
                  <a:ext uri="{FF2B5EF4-FFF2-40B4-BE49-F238E27FC236}">
                    <a16:creationId xmlns:a16="http://schemas.microsoft.com/office/drawing/2014/main" id="{4791A1CA-CAA2-884F-AE11-B0533396F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683">
                <a:extLst>
                  <a:ext uri="{FF2B5EF4-FFF2-40B4-BE49-F238E27FC236}">
                    <a16:creationId xmlns:a16="http://schemas.microsoft.com/office/drawing/2014/main" id="{2AB35A8F-EAEA-2E4B-8150-621E268C47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684">
                <a:extLst>
                  <a:ext uri="{FF2B5EF4-FFF2-40B4-BE49-F238E27FC236}">
                    <a16:creationId xmlns:a16="http://schemas.microsoft.com/office/drawing/2014/main" id="{A0AE389E-A740-CB42-9DF9-FDE5307B0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685">
                <a:extLst>
                  <a:ext uri="{FF2B5EF4-FFF2-40B4-BE49-F238E27FC236}">
                    <a16:creationId xmlns:a16="http://schemas.microsoft.com/office/drawing/2014/main" id="{046FD48E-B6EA-AC41-A263-A57075C2E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686">
                <a:extLst>
                  <a:ext uri="{FF2B5EF4-FFF2-40B4-BE49-F238E27FC236}">
                    <a16:creationId xmlns:a16="http://schemas.microsoft.com/office/drawing/2014/main" id="{21854687-C2CF-6240-8455-09427CDCA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687">
                <a:extLst>
                  <a:ext uri="{FF2B5EF4-FFF2-40B4-BE49-F238E27FC236}">
                    <a16:creationId xmlns:a16="http://schemas.microsoft.com/office/drawing/2014/main" id="{459CFCA1-1873-B446-8377-81A060A098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688">
                <a:extLst>
                  <a:ext uri="{FF2B5EF4-FFF2-40B4-BE49-F238E27FC236}">
                    <a16:creationId xmlns:a16="http://schemas.microsoft.com/office/drawing/2014/main" id="{70C80A9F-C88A-A442-B7DF-DF2DEE679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689">
                <a:extLst>
                  <a:ext uri="{FF2B5EF4-FFF2-40B4-BE49-F238E27FC236}">
                    <a16:creationId xmlns:a16="http://schemas.microsoft.com/office/drawing/2014/main" id="{7AC81717-871D-7A40-BB04-829E151218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690">
                <a:extLst>
                  <a:ext uri="{FF2B5EF4-FFF2-40B4-BE49-F238E27FC236}">
                    <a16:creationId xmlns:a16="http://schemas.microsoft.com/office/drawing/2014/main" id="{7FB41FB3-95DF-8949-95DC-E419E30ED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691">
                <a:extLst>
                  <a:ext uri="{FF2B5EF4-FFF2-40B4-BE49-F238E27FC236}">
                    <a16:creationId xmlns:a16="http://schemas.microsoft.com/office/drawing/2014/main" id="{9D481BBB-DA3A-224B-9D91-AD7AF3C94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692">
                <a:extLst>
                  <a:ext uri="{FF2B5EF4-FFF2-40B4-BE49-F238E27FC236}">
                    <a16:creationId xmlns:a16="http://schemas.microsoft.com/office/drawing/2014/main" id="{C7593D50-8B30-4C48-A924-F4536CB91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693">
                <a:extLst>
                  <a:ext uri="{FF2B5EF4-FFF2-40B4-BE49-F238E27FC236}">
                    <a16:creationId xmlns:a16="http://schemas.microsoft.com/office/drawing/2014/main" id="{FFA459A9-C4D9-294E-AA8C-6B23229956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694">
                <a:extLst>
                  <a:ext uri="{FF2B5EF4-FFF2-40B4-BE49-F238E27FC236}">
                    <a16:creationId xmlns:a16="http://schemas.microsoft.com/office/drawing/2014/main" id="{2E172687-3A92-D442-9BF8-1D9165AA9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695">
                <a:extLst>
                  <a:ext uri="{FF2B5EF4-FFF2-40B4-BE49-F238E27FC236}">
                    <a16:creationId xmlns:a16="http://schemas.microsoft.com/office/drawing/2014/main" id="{A6FC394A-92EF-BE4E-971E-6C92DF33B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696">
                <a:extLst>
                  <a:ext uri="{FF2B5EF4-FFF2-40B4-BE49-F238E27FC236}">
                    <a16:creationId xmlns:a16="http://schemas.microsoft.com/office/drawing/2014/main" id="{6BFAA2EF-E422-CE46-B310-6BDFB727E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697">
                <a:extLst>
                  <a:ext uri="{FF2B5EF4-FFF2-40B4-BE49-F238E27FC236}">
                    <a16:creationId xmlns:a16="http://schemas.microsoft.com/office/drawing/2014/main" id="{4B0C8A61-7EC1-8F49-81D6-F8F5BF8D1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698">
                <a:extLst>
                  <a:ext uri="{FF2B5EF4-FFF2-40B4-BE49-F238E27FC236}">
                    <a16:creationId xmlns:a16="http://schemas.microsoft.com/office/drawing/2014/main" id="{1E502663-8035-5F4D-B071-10FCC16F9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699">
                <a:extLst>
                  <a:ext uri="{FF2B5EF4-FFF2-40B4-BE49-F238E27FC236}">
                    <a16:creationId xmlns:a16="http://schemas.microsoft.com/office/drawing/2014/main" id="{5F852250-26FE-F24F-B6EF-F3E92906C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700">
                <a:extLst>
                  <a:ext uri="{FF2B5EF4-FFF2-40B4-BE49-F238E27FC236}">
                    <a16:creationId xmlns:a16="http://schemas.microsoft.com/office/drawing/2014/main" id="{973E2B34-596A-7F49-BC20-A46276EC49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701">
                <a:extLst>
                  <a:ext uri="{FF2B5EF4-FFF2-40B4-BE49-F238E27FC236}">
                    <a16:creationId xmlns:a16="http://schemas.microsoft.com/office/drawing/2014/main" id="{48B61328-DF55-E944-B1FF-B0FDEE5DB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702">
                <a:extLst>
                  <a:ext uri="{FF2B5EF4-FFF2-40B4-BE49-F238E27FC236}">
                    <a16:creationId xmlns:a16="http://schemas.microsoft.com/office/drawing/2014/main" id="{D8DD51EB-AB72-EB4A-BFE2-D6B3D7FA41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703">
                <a:extLst>
                  <a:ext uri="{FF2B5EF4-FFF2-40B4-BE49-F238E27FC236}">
                    <a16:creationId xmlns:a16="http://schemas.microsoft.com/office/drawing/2014/main" id="{A8BC943E-EB39-3E4C-ADB0-7149BF7F98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704">
                <a:extLst>
                  <a:ext uri="{FF2B5EF4-FFF2-40B4-BE49-F238E27FC236}">
                    <a16:creationId xmlns:a16="http://schemas.microsoft.com/office/drawing/2014/main" id="{93059CDD-E380-6B4D-A55D-88118F4831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705">
                <a:extLst>
                  <a:ext uri="{FF2B5EF4-FFF2-40B4-BE49-F238E27FC236}">
                    <a16:creationId xmlns:a16="http://schemas.microsoft.com/office/drawing/2014/main" id="{BC583CB8-FD71-AF4F-89C6-6962FE61E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706">
                <a:extLst>
                  <a:ext uri="{FF2B5EF4-FFF2-40B4-BE49-F238E27FC236}">
                    <a16:creationId xmlns:a16="http://schemas.microsoft.com/office/drawing/2014/main" id="{4051206B-69D6-9E47-8992-7282D891E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709">
                <a:extLst>
                  <a:ext uri="{FF2B5EF4-FFF2-40B4-BE49-F238E27FC236}">
                    <a16:creationId xmlns:a16="http://schemas.microsoft.com/office/drawing/2014/main" id="{9F4EC8F2-169B-A74E-BF98-CD0FE88FC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710">
                <a:extLst>
                  <a:ext uri="{FF2B5EF4-FFF2-40B4-BE49-F238E27FC236}">
                    <a16:creationId xmlns:a16="http://schemas.microsoft.com/office/drawing/2014/main" id="{642F1334-BDBF-DF40-953B-0B76BDC92A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711">
                <a:extLst>
                  <a:ext uri="{FF2B5EF4-FFF2-40B4-BE49-F238E27FC236}">
                    <a16:creationId xmlns:a16="http://schemas.microsoft.com/office/drawing/2014/main" id="{DDB1204F-6F54-9246-AB4F-80117BB23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712">
                <a:extLst>
                  <a:ext uri="{FF2B5EF4-FFF2-40B4-BE49-F238E27FC236}">
                    <a16:creationId xmlns:a16="http://schemas.microsoft.com/office/drawing/2014/main" id="{52AC2760-2856-5A47-8341-2CAB291C8A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713">
                <a:extLst>
                  <a:ext uri="{FF2B5EF4-FFF2-40B4-BE49-F238E27FC236}">
                    <a16:creationId xmlns:a16="http://schemas.microsoft.com/office/drawing/2014/main" id="{EF5FA688-45D1-5C4B-ADED-89885BACF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714">
                <a:extLst>
                  <a:ext uri="{FF2B5EF4-FFF2-40B4-BE49-F238E27FC236}">
                    <a16:creationId xmlns:a16="http://schemas.microsoft.com/office/drawing/2014/main" id="{C0C9DD86-2678-674D-B5D2-FDA67F614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715">
                <a:extLst>
                  <a:ext uri="{FF2B5EF4-FFF2-40B4-BE49-F238E27FC236}">
                    <a16:creationId xmlns:a16="http://schemas.microsoft.com/office/drawing/2014/main" id="{D04DC24E-6387-A54C-AA3B-64CC6E1AD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716">
                <a:extLst>
                  <a:ext uri="{FF2B5EF4-FFF2-40B4-BE49-F238E27FC236}">
                    <a16:creationId xmlns:a16="http://schemas.microsoft.com/office/drawing/2014/main" id="{830B883A-7728-F342-AE66-B4751DC4B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717">
                <a:extLst>
                  <a:ext uri="{FF2B5EF4-FFF2-40B4-BE49-F238E27FC236}">
                    <a16:creationId xmlns:a16="http://schemas.microsoft.com/office/drawing/2014/main" id="{6375BD4A-C0E8-E744-A20A-A19A30F67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718">
                <a:extLst>
                  <a:ext uri="{FF2B5EF4-FFF2-40B4-BE49-F238E27FC236}">
                    <a16:creationId xmlns:a16="http://schemas.microsoft.com/office/drawing/2014/main" id="{E3020B95-D3E8-0442-80F1-AB729430C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719">
                <a:extLst>
                  <a:ext uri="{FF2B5EF4-FFF2-40B4-BE49-F238E27FC236}">
                    <a16:creationId xmlns:a16="http://schemas.microsoft.com/office/drawing/2014/main" id="{495E3A67-750F-7A43-B58F-F714D49FE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720">
                <a:extLst>
                  <a:ext uri="{FF2B5EF4-FFF2-40B4-BE49-F238E27FC236}">
                    <a16:creationId xmlns:a16="http://schemas.microsoft.com/office/drawing/2014/main" id="{6A1E121C-6995-F940-95C8-08229E41DB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721">
                <a:extLst>
                  <a:ext uri="{FF2B5EF4-FFF2-40B4-BE49-F238E27FC236}">
                    <a16:creationId xmlns:a16="http://schemas.microsoft.com/office/drawing/2014/main" id="{437A771B-A6AC-4E4F-8DC9-52D2BFE07E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722">
                <a:extLst>
                  <a:ext uri="{FF2B5EF4-FFF2-40B4-BE49-F238E27FC236}">
                    <a16:creationId xmlns:a16="http://schemas.microsoft.com/office/drawing/2014/main" id="{97C047DD-10B7-E043-B36A-BBAFE5D86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723">
                <a:extLst>
                  <a:ext uri="{FF2B5EF4-FFF2-40B4-BE49-F238E27FC236}">
                    <a16:creationId xmlns:a16="http://schemas.microsoft.com/office/drawing/2014/main" id="{28922555-A0F0-0E4F-9A00-FD3EBFD1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724">
                <a:extLst>
                  <a:ext uri="{FF2B5EF4-FFF2-40B4-BE49-F238E27FC236}">
                    <a16:creationId xmlns:a16="http://schemas.microsoft.com/office/drawing/2014/main" id="{E0D2AF3A-8AC2-E842-9134-51B94C03B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725">
                <a:extLst>
                  <a:ext uri="{FF2B5EF4-FFF2-40B4-BE49-F238E27FC236}">
                    <a16:creationId xmlns:a16="http://schemas.microsoft.com/office/drawing/2014/main" id="{23640693-83F4-1344-A16F-0C39648CE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726">
                <a:extLst>
                  <a:ext uri="{FF2B5EF4-FFF2-40B4-BE49-F238E27FC236}">
                    <a16:creationId xmlns:a16="http://schemas.microsoft.com/office/drawing/2014/main" id="{ABB376E9-97AC-A44F-ADFC-34D12F3EE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727">
                <a:extLst>
                  <a:ext uri="{FF2B5EF4-FFF2-40B4-BE49-F238E27FC236}">
                    <a16:creationId xmlns:a16="http://schemas.microsoft.com/office/drawing/2014/main" id="{81DC149C-B567-6543-921E-254C1A24D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728">
                <a:extLst>
                  <a:ext uri="{FF2B5EF4-FFF2-40B4-BE49-F238E27FC236}">
                    <a16:creationId xmlns:a16="http://schemas.microsoft.com/office/drawing/2014/main" id="{FDAA4109-9685-5D47-A08D-84BF92D9C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3ECA50ED-7DB5-6344-A64B-45D5240B8343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596" name="Freeform 486">
                <a:extLst>
                  <a:ext uri="{FF2B5EF4-FFF2-40B4-BE49-F238E27FC236}">
                    <a16:creationId xmlns:a16="http://schemas.microsoft.com/office/drawing/2014/main" id="{3E331957-BF9E-CE41-B17D-F0A7E0296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3642F674-9C55-1C4B-8BF6-E369A55B25F4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598" name="Freeform 729">
                  <a:extLst>
                    <a:ext uri="{FF2B5EF4-FFF2-40B4-BE49-F238E27FC236}">
                      <a16:creationId xmlns:a16="http://schemas.microsoft.com/office/drawing/2014/main" id="{E6671195-993B-7943-A794-D237B90CA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730">
                  <a:extLst>
                    <a:ext uri="{FF2B5EF4-FFF2-40B4-BE49-F238E27FC236}">
                      <a16:creationId xmlns:a16="http://schemas.microsoft.com/office/drawing/2014/main" id="{AE9D47E7-F258-5B4C-8736-7CC376C63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731">
                  <a:extLst>
                    <a:ext uri="{FF2B5EF4-FFF2-40B4-BE49-F238E27FC236}">
                      <a16:creationId xmlns:a16="http://schemas.microsoft.com/office/drawing/2014/main" id="{BA8F191A-7902-D347-8915-4F30776131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732">
                  <a:extLst>
                    <a:ext uri="{FF2B5EF4-FFF2-40B4-BE49-F238E27FC236}">
                      <a16:creationId xmlns:a16="http://schemas.microsoft.com/office/drawing/2014/main" id="{F3CC9289-B83D-BC4B-94A3-BB4BF75E4E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733">
                  <a:extLst>
                    <a:ext uri="{FF2B5EF4-FFF2-40B4-BE49-F238E27FC236}">
                      <a16:creationId xmlns:a16="http://schemas.microsoft.com/office/drawing/2014/main" id="{65664206-43C2-B14C-8266-F57F4F00E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734">
                  <a:extLst>
                    <a:ext uri="{FF2B5EF4-FFF2-40B4-BE49-F238E27FC236}">
                      <a16:creationId xmlns:a16="http://schemas.microsoft.com/office/drawing/2014/main" id="{08CEF0ED-BC2C-9A41-8F03-8D508A1C76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735">
                  <a:extLst>
                    <a:ext uri="{FF2B5EF4-FFF2-40B4-BE49-F238E27FC236}">
                      <a16:creationId xmlns:a16="http://schemas.microsoft.com/office/drawing/2014/main" id="{6E7DEA5A-96F4-A642-8B81-87FE1FF53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736">
                  <a:extLst>
                    <a:ext uri="{FF2B5EF4-FFF2-40B4-BE49-F238E27FC236}">
                      <a16:creationId xmlns:a16="http://schemas.microsoft.com/office/drawing/2014/main" id="{AB267D71-150A-6F4A-81E7-5CB055F886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737">
                  <a:extLst>
                    <a:ext uri="{FF2B5EF4-FFF2-40B4-BE49-F238E27FC236}">
                      <a16:creationId xmlns:a16="http://schemas.microsoft.com/office/drawing/2014/main" id="{8B270E10-710E-2745-9BE4-AD326FDEC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738">
                  <a:extLst>
                    <a:ext uri="{FF2B5EF4-FFF2-40B4-BE49-F238E27FC236}">
                      <a16:creationId xmlns:a16="http://schemas.microsoft.com/office/drawing/2014/main" id="{6CE6EA96-EB65-B34B-8D80-AD8667919ED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739">
                  <a:extLst>
                    <a:ext uri="{FF2B5EF4-FFF2-40B4-BE49-F238E27FC236}">
                      <a16:creationId xmlns:a16="http://schemas.microsoft.com/office/drawing/2014/main" id="{73621E1E-2CFA-074F-A6EA-440B220CC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40">
                  <a:extLst>
                    <a:ext uri="{FF2B5EF4-FFF2-40B4-BE49-F238E27FC236}">
                      <a16:creationId xmlns:a16="http://schemas.microsoft.com/office/drawing/2014/main" id="{00FF5E28-3071-644D-9159-E7513E162B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41">
                  <a:extLst>
                    <a:ext uri="{FF2B5EF4-FFF2-40B4-BE49-F238E27FC236}">
                      <a16:creationId xmlns:a16="http://schemas.microsoft.com/office/drawing/2014/main" id="{055C316A-836B-494F-93B1-775B2B3242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42">
                  <a:extLst>
                    <a:ext uri="{FF2B5EF4-FFF2-40B4-BE49-F238E27FC236}">
                      <a16:creationId xmlns:a16="http://schemas.microsoft.com/office/drawing/2014/main" id="{0426B9C1-4174-3B47-B6A3-1723067228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43">
                  <a:extLst>
                    <a:ext uri="{FF2B5EF4-FFF2-40B4-BE49-F238E27FC236}">
                      <a16:creationId xmlns:a16="http://schemas.microsoft.com/office/drawing/2014/main" id="{3ED08837-C921-294E-A064-662866628B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44">
                  <a:extLst>
                    <a:ext uri="{FF2B5EF4-FFF2-40B4-BE49-F238E27FC236}">
                      <a16:creationId xmlns:a16="http://schemas.microsoft.com/office/drawing/2014/main" id="{A26DBDBF-5C1F-1D47-844D-EBA329D47C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45">
                  <a:extLst>
                    <a:ext uri="{FF2B5EF4-FFF2-40B4-BE49-F238E27FC236}">
                      <a16:creationId xmlns:a16="http://schemas.microsoft.com/office/drawing/2014/main" id="{126CB2C0-C61F-5C40-A02F-8202009B3C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46">
                  <a:extLst>
                    <a:ext uri="{FF2B5EF4-FFF2-40B4-BE49-F238E27FC236}">
                      <a16:creationId xmlns:a16="http://schemas.microsoft.com/office/drawing/2014/main" id="{0EF95ADE-8EBA-B046-B16A-A2E1EF1AF0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47">
                  <a:extLst>
                    <a:ext uri="{FF2B5EF4-FFF2-40B4-BE49-F238E27FC236}">
                      <a16:creationId xmlns:a16="http://schemas.microsoft.com/office/drawing/2014/main" id="{FCC6D9DD-D90C-DE49-A788-1A6106B334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48">
                  <a:extLst>
                    <a:ext uri="{FF2B5EF4-FFF2-40B4-BE49-F238E27FC236}">
                      <a16:creationId xmlns:a16="http://schemas.microsoft.com/office/drawing/2014/main" id="{42E02D1D-BD4A-F248-B68B-A3E3ADCA09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49">
                  <a:extLst>
                    <a:ext uri="{FF2B5EF4-FFF2-40B4-BE49-F238E27FC236}">
                      <a16:creationId xmlns:a16="http://schemas.microsoft.com/office/drawing/2014/main" id="{014F0649-76C4-3647-AB1D-6925C03527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50">
                  <a:extLst>
                    <a:ext uri="{FF2B5EF4-FFF2-40B4-BE49-F238E27FC236}">
                      <a16:creationId xmlns:a16="http://schemas.microsoft.com/office/drawing/2014/main" id="{3FE7B548-463E-DE42-97C7-7DE033091A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51">
                  <a:extLst>
                    <a:ext uri="{FF2B5EF4-FFF2-40B4-BE49-F238E27FC236}">
                      <a16:creationId xmlns:a16="http://schemas.microsoft.com/office/drawing/2014/main" id="{633E3E16-2982-8F4B-9367-65FC144EC4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52">
                  <a:extLst>
                    <a:ext uri="{FF2B5EF4-FFF2-40B4-BE49-F238E27FC236}">
                      <a16:creationId xmlns:a16="http://schemas.microsoft.com/office/drawing/2014/main" id="{0088B9C6-5BE2-5D43-B585-D0BA2769DD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53">
                  <a:extLst>
                    <a:ext uri="{FF2B5EF4-FFF2-40B4-BE49-F238E27FC236}">
                      <a16:creationId xmlns:a16="http://schemas.microsoft.com/office/drawing/2014/main" id="{569DBDE6-B717-104E-896C-9D6300770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54">
                  <a:extLst>
                    <a:ext uri="{FF2B5EF4-FFF2-40B4-BE49-F238E27FC236}">
                      <a16:creationId xmlns:a16="http://schemas.microsoft.com/office/drawing/2014/main" id="{A0476DF1-23CF-5046-9225-A6A6B59815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55">
                  <a:extLst>
                    <a:ext uri="{FF2B5EF4-FFF2-40B4-BE49-F238E27FC236}">
                      <a16:creationId xmlns:a16="http://schemas.microsoft.com/office/drawing/2014/main" id="{AF5A3613-BA2F-5B49-B882-84CEDE1817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56">
                  <a:extLst>
                    <a:ext uri="{FF2B5EF4-FFF2-40B4-BE49-F238E27FC236}">
                      <a16:creationId xmlns:a16="http://schemas.microsoft.com/office/drawing/2014/main" id="{5F68AC27-C4A8-354F-B7F4-D591B10BDF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57">
                  <a:extLst>
                    <a:ext uri="{FF2B5EF4-FFF2-40B4-BE49-F238E27FC236}">
                      <a16:creationId xmlns:a16="http://schemas.microsoft.com/office/drawing/2014/main" id="{46E10375-8B26-2F46-B712-0C48E84E7A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58">
                  <a:extLst>
                    <a:ext uri="{FF2B5EF4-FFF2-40B4-BE49-F238E27FC236}">
                      <a16:creationId xmlns:a16="http://schemas.microsoft.com/office/drawing/2014/main" id="{58A2CFE2-80EA-DE4C-9807-34224548E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59">
                  <a:extLst>
                    <a:ext uri="{FF2B5EF4-FFF2-40B4-BE49-F238E27FC236}">
                      <a16:creationId xmlns:a16="http://schemas.microsoft.com/office/drawing/2014/main" id="{CEC33153-5CBD-9548-9310-C669B86382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9" name="Freeform 760">
                  <a:extLst>
                    <a:ext uri="{FF2B5EF4-FFF2-40B4-BE49-F238E27FC236}">
                      <a16:creationId xmlns:a16="http://schemas.microsoft.com/office/drawing/2014/main" id="{A3D9814D-06FE-5943-91BF-FEB4A85687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0" name="Freeform 761">
                  <a:extLst>
                    <a:ext uri="{FF2B5EF4-FFF2-40B4-BE49-F238E27FC236}">
                      <a16:creationId xmlns:a16="http://schemas.microsoft.com/office/drawing/2014/main" id="{69B43E31-0D51-0E43-8870-18DD9AEB9F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1" name="Freeform 762">
                  <a:extLst>
                    <a:ext uri="{FF2B5EF4-FFF2-40B4-BE49-F238E27FC236}">
                      <a16:creationId xmlns:a16="http://schemas.microsoft.com/office/drawing/2014/main" id="{69033D77-94D8-BE4F-B66A-85E58D5848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63">
                  <a:extLst>
                    <a:ext uri="{FF2B5EF4-FFF2-40B4-BE49-F238E27FC236}">
                      <a16:creationId xmlns:a16="http://schemas.microsoft.com/office/drawing/2014/main" id="{C98F2225-18D1-CB46-ACE1-D1FEC0A60C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64">
                  <a:extLst>
                    <a:ext uri="{FF2B5EF4-FFF2-40B4-BE49-F238E27FC236}">
                      <a16:creationId xmlns:a16="http://schemas.microsoft.com/office/drawing/2014/main" id="{99FA1972-772E-7A41-A3AD-9691C3E694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65">
                  <a:extLst>
                    <a:ext uri="{FF2B5EF4-FFF2-40B4-BE49-F238E27FC236}">
                      <a16:creationId xmlns:a16="http://schemas.microsoft.com/office/drawing/2014/main" id="{6E49D38E-63D5-1947-B202-2A1809F37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66">
                  <a:extLst>
                    <a:ext uri="{FF2B5EF4-FFF2-40B4-BE49-F238E27FC236}">
                      <a16:creationId xmlns:a16="http://schemas.microsoft.com/office/drawing/2014/main" id="{6E89BEA6-F495-9D4D-8C9E-71EEBC1272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67">
                  <a:extLst>
                    <a:ext uri="{FF2B5EF4-FFF2-40B4-BE49-F238E27FC236}">
                      <a16:creationId xmlns:a16="http://schemas.microsoft.com/office/drawing/2014/main" id="{C4F3D40A-37A4-4441-A4B8-4DE94A5563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68">
                  <a:extLst>
                    <a:ext uri="{FF2B5EF4-FFF2-40B4-BE49-F238E27FC236}">
                      <a16:creationId xmlns:a16="http://schemas.microsoft.com/office/drawing/2014/main" id="{A3871994-A36A-A94A-A7D7-E8AF62E9A6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69">
                  <a:extLst>
                    <a:ext uri="{FF2B5EF4-FFF2-40B4-BE49-F238E27FC236}">
                      <a16:creationId xmlns:a16="http://schemas.microsoft.com/office/drawing/2014/main" id="{1E3C7547-B947-D547-99EA-6CAE4C0804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70">
                  <a:extLst>
                    <a:ext uri="{FF2B5EF4-FFF2-40B4-BE49-F238E27FC236}">
                      <a16:creationId xmlns:a16="http://schemas.microsoft.com/office/drawing/2014/main" id="{18B25904-8C6D-964D-86A9-63EC1F6FA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71">
                  <a:extLst>
                    <a:ext uri="{FF2B5EF4-FFF2-40B4-BE49-F238E27FC236}">
                      <a16:creationId xmlns:a16="http://schemas.microsoft.com/office/drawing/2014/main" id="{45CB395A-C09E-344F-A478-FA1D60E46C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72">
                  <a:extLst>
                    <a:ext uri="{FF2B5EF4-FFF2-40B4-BE49-F238E27FC236}">
                      <a16:creationId xmlns:a16="http://schemas.microsoft.com/office/drawing/2014/main" id="{7B91BAD6-2CB5-7C48-A5D9-E8E147300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73">
                  <a:extLst>
                    <a:ext uri="{FF2B5EF4-FFF2-40B4-BE49-F238E27FC236}">
                      <a16:creationId xmlns:a16="http://schemas.microsoft.com/office/drawing/2014/main" id="{749C065F-1AEE-F944-A51E-434AC6C183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74">
                  <a:extLst>
                    <a:ext uri="{FF2B5EF4-FFF2-40B4-BE49-F238E27FC236}">
                      <a16:creationId xmlns:a16="http://schemas.microsoft.com/office/drawing/2014/main" id="{E585ED46-6286-1342-B34A-DC39E2DC36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75">
                  <a:extLst>
                    <a:ext uri="{FF2B5EF4-FFF2-40B4-BE49-F238E27FC236}">
                      <a16:creationId xmlns:a16="http://schemas.microsoft.com/office/drawing/2014/main" id="{73DA369F-632B-9143-8CEB-5913B2F890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09D70FE4-8380-704D-B42A-920D0C8FDA6E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19" name="Freeform 776">
                <a:extLst>
                  <a:ext uri="{FF2B5EF4-FFF2-40B4-BE49-F238E27FC236}">
                    <a16:creationId xmlns:a16="http://schemas.microsoft.com/office/drawing/2014/main" id="{72182673-137A-C840-BE88-78C45209F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47" name="Group 446">
                <a:extLst>
                  <a:ext uri="{FF2B5EF4-FFF2-40B4-BE49-F238E27FC236}">
                    <a16:creationId xmlns:a16="http://schemas.microsoft.com/office/drawing/2014/main" id="{AB70BFBF-39A1-8748-A0D1-78CCD5BAFF3A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48" name="Freeform 781">
                  <a:extLst>
                    <a:ext uri="{FF2B5EF4-FFF2-40B4-BE49-F238E27FC236}">
                      <a16:creationId xmlns:a16="http://schemas.microsoft.com/office/drawing/2014/main" id="{9E1FC12F-7FC5-384C-8F82-8183950AA2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49" name="Freeform 405">
                  <a:extLst>
                    <a:ext uri="{FF2B5EF4-FFF2-40B4-BE49-F238E27FC236}">
                      <a16:creationId xmlns:a16="http://schemas.microsoft.com/office/drawing/2014/main" id="{1E531388-7FBC-5B41-A676-7FB793349F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0" name="Freeform 512">
                  <a:extLst>
                    <a:ext uri="{FF2B5EF4-FFF2-40B4-BE49-F238E27FC236}">
                      <a16:creationId xmlns:a16="http://schemas.microsoft.com/office/drawing/2014/main" id="{73EE0D33-11F8-FE4F-96E6-E3F8E79188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1" name="Freeform 513">
                  <a:extLst>
                    <a:ext uri="{FF2B5EF4-FFF2-40B4-BE49-F238E27FC236}">
                      <a16:creationId xmlns:a16="http://schemas.microsoft.com/office/drawing/2014/main" id="{C5F76012-C114-6541-B9AA-D1FFADA0D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2" name="Freeform 514">
                  <a:extLst>
                    <a:ext uri="{FF2B5EF4-FFF2-40B4-BE49-F238E27FC236}">
                      <a16:creationId xmlns:a16="http://schemas.microsoft.com/office/drawing/2014/main" id="{DEC2906C-F570-564E-B47B-7A7F27BF3B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3" name="Freeform 515">
                  <a:extLst>
                    <a:ext uri="{FF2B5EF4-FFF2-40B4-BE49-F238E27FC236}">
                      <a16:creationId xmlns:a16="http://schemas.microsoft.com/office/drawing/2014/main" id="{6703845C-0913-3E43-A4AB-220E6743C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4" name="Freeform 516">
                  <a:extLst>
                    <a:ext uri="{FF2B5EF4-FFF2-40B4-BE49-F238E27FC236}">
                      <a16:creationId xmlns:a16="http://schemas.microsoft.com/office/drawing/2014/main" id="{8C5FDAFF-F13A-E94A-844B-807DD0A806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5" name="Freeform 517">
                  <a:extLst>
                    <a:ext uri="{FF2B5EF4-FFF2-40B4-BE49-F238E27FC236}">
                      <a16:creationId xmlns:a16="http://schemas.microsoft.com/office/drawing/2014/main" id="{EF1727E0-2456-E142-8D11-9C14B49967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6" name="Freeform 518">
                  <a:extLst>
                    <a:ext uri="{FF2B5EF4-FFF2-40B4-BE49-F238E27FC236}">
                      <a16:creationId xmlns:a16="http://schemas.microsoft.com/office/drawing/2014/main" id="{26509CBA-53AC-924A-BC60-94F919F5D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7" name="Freeform 519">
                  <a:extLst>
                    <a:ext uri="{FF2B5EF4-FFF2-40B4-BE49-F238E27FC236}">
                      <a16:creationId xmlns:a16="http://schemas.microsoft.com/office/drawing/2014/main" id="{2B310008-98BC-D14E-B1DB-00A0C20D9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8" name="Freeform 520">
                  <a:extLst>
                    <a:ext uri="{FF2B5EF4-FFF2-40B4-BE49-F238E27FC236}">
                      <a16:creationId xmlns:a16="http://schemas.microsoft.com/office/drawing/2014/main" id="{6FE5BD1F-00A2-EE41-9569-45AC678677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9" name="Freeform 521">
                  <a:extLst>
                    <a:ext uri="{FF2B5EF4-FFF2-40B4-BE49-F238E27FC236}">
                      <a16:creationId xmlns:a16="http://schemas.microsoft.com/office/drawing/2014/main" id="{B5F05864-61A9-6C43-8A91-0677B03D9B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0" name="Freeform 522">
                  <a:extLst>
                    <a:ext uri="{FF2B5EF4-FFF2-40B4-BE49-F238E27FC236}">
                      <a16:creationId xmlns:a16="http://schemas.microsoft.com/office/drawing/2014/main" id="{C0B5DCE6-6C67-CF48-BC57-7342DD0D41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1" name="Freeform 523">
                  <a:extLst>
                    <a:ext uri="{FF2B5EF4-FFF2-40B4-BE49-F238E27FC236}">
                      <a16:creationId xmlns:a16="http://schemas.microsoft.com/office/drawing/2014/main" id="{AB6C4E5A-31A9-5348-B4B3-C0F3DE2544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2" name="Freeform 524">
                  <a:extLst>
                    <a:ext uri="{FF2B5EF4-FFF2-40B4-BE49-F238E27FC236}">
                      <a16:creationId xmlns:a16="http://schemas.microsoft.com/office/drawing/2014/main" id="{EAA958B9-BDF1-F94A-BDE3-A39C4575F5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3" name="Freeform 525">
                  <a:extLst>
                    <a:ext uri="{FF2B5EF4-FFF2-40B4-BE49-F238E27FC236}">
                      <a16:creationId xmlns:a16="http://schemas.microsoft.com/office/drawing/2014/main" id="{821C0A35-924C-8E4F-A92F-7A6DAED970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4" name="Freeform 526">
                  <a:extLst>
                    <a:ext uri="{FF2B5EF4-FFF2-40B4-BE49-F238E27FC236}">
                      <a16:creationId xmlns:a16="http://schemas.microsoft.com/office/drawing/2014/main" id="{D9975B15-1BDF-E149-9466-3E7863C3A3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5" name="Freeform 527">
                  <a:extLst>
                    <a:ext uri="{FF2B5EF4-FFF2-40B4-BE49-F238E27FC236}">
                      <a16:creationId xmlns:a16="http://schemas.microsoft.com/office/drawing/2014/main" id="{C0AE1DB7-BE06-514E-9C92-9893362C9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6" name="Freeform 528">
                  <a:extLst>
                    <a:ext uri="{FF2B5EF4-FFF2-40B4-BE49-F238E27FC236}">
                      <a16:creationId xmlns:a16="http://schemas.microsoft.com/office/drawing/2014/main" id="{800A1A1E-DCE2-EB42-A65E-D45FF60AEF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7" name="Freeform 529">
                  <a:extLst>
                    <a:ext uri="{FF2B5EF4-FFF2-40B4-BE49-F238E27FC236}">
                      <a16:creationId xmlns:a16="http://schemas.microsoft.com/office/drawing/2014/main" id="{5FF8C062-8306-ED4D-8A35-0D18237296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8" name="Freeform 530">
                  <a:extLst>
                    <a:ext uri="{FF2B5EF4-FFF2-40B4-BE49-F238E27FC236}">
                      <a16:creationId xmlns:a16="http://schemas.microsoft.com/office/drawing/2014/main" id="{805AA5BC-61BF-F04A-808E-07D730C45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9" name="Freeform 531">
                  <a:extLst>
                    <a:ext uri="{FF2B5EF4-FFF2-40B4-BE49-F238E27FC236}">
                      <a16:creationId xmlns:a16="http://schemas.microsoft.com/office/drawing/2014/main" id="{EAB28269-47EE-F344-B650-60D4DFAED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0" name="Freeform 532">
                  <a:extLst>
                    <a:ext uri="{FF2B5EF4-FFF2-40B4-BE49-F238E27FC236}">
                      <a16:creationId xmlns:a16="http://schemas.microsoft.com/office/drawing/2014/main" id="{46EA6B97-2843-4A45-A3BD-869FC2129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1" name="Freeform 533">
                  <a:extLst>
                    <a:ext uri="{FF2B5EF4-FFF2-40B4-BE49-F238E27FC236}">
                      <a16:creationId xmlns:a16="http://schemas.microsoft.com/office/drawing/2014/main" id="{BDF69F61-55E6-6C4D-B425-0C9CD32FF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2" name="Freeform 534">
                  <a:extLst>
                    <a:ext uri="{FF2B5EF4-FFF2-40B4-BE49-F238E27FC236}">
                      <a16:creationId xmlns:a16="http://schemas.microsoft.com/office/drawing/2014/main" id="{31AA88A3-B5A4-B947-8FEB-49B9A9654B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3" name="Freeform 535">
                  <a:extLst>
                    <a:ext uri="{FF2B5EF4-FFF2-40B4-BE49-F238E27FC236}">
                      <a16:creationId xmlns:a16="http://schemas.microsoft.com/office/drawing/2014/main" id="{D6D5AA8F-1A89-7D4B-ACF8-32276F4794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4" name="Freeform 536">
                  <a:extLst>
                    <a:ext uri="{FF2B5EF4-FFF2-40B4-BE49-F238E27FC236}">
                      <a16:creationId xmlns:a16="http://schemas.microsoft.com/office/drawing/2014/main" id="{A2E7098D-02E2-BA44-AE26-850C71636A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5" name="Freeform 537">
                  <a:extLst>
                    <a:ext uri="{FF2B5EF4-FFF2-40B4-BE49-F238E27FC236}">
                      <a16:creationId xmlns:a16="http://schemas.microsoft.com/office/drawing/2014/main" id="{88EC5DD0-8CAB-E34F-A33F-F5C3E49B61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6" name="Freeform 538">
                  <a:extLst>
                    <a:ext uri="{FF2B5EF4-FFF2-40B4-BE49-F238E27FC236}">
                      <a16:creationId xmlns:a16="http://schemas.microsoft.com/office/drawing/2014/main" id="{209C3ABE-3AD3-3949-9344-A419B1D38A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7" name="Freeform 539">
                  <a:extLst>
                    <a:ext uri="{FF2B5EF4-FFF2-40B4-BE49-F238E27FC236}">
                      <a16:creationId xmlns:a16="http://schemas.microsoft.com/office/drawing/2014/main" id="{2BDCDF04-9F97-4246-A292-969385015E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8" name="Freeform 540">
                  <a:extLst>
                    <a:ext uri="{FF2B5EF4-FFF2-40B4-BE49-F238E27FC236}">
                      <a16:creationId xmlns:a16="http://schemas.microsoft.com/office/drawing/2014/main" id="{26C8FDD9-DA9B-B444-BE19-32465B9970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9" name="Freeform 541">
                  <a:extLst>
                    <a:ext uri="{FF2B5EF4-FFF2-40B4-BE49-F238E27FC236}">
                      <a16:creationId xmlns:a16="http://schemas.microsoft.com/office/drawing/2014/main" id="{96938C3A-7026-954E-9A76-9AA6080C4B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0" name="Freeform 542">
                  <a:extLst>
                    <a:ext uri="{FF2B5EF4-FFF2-40B4-BE49-F238E27FC236}">
                      <a16:creationId xmlns:a16="http://schemas.microsoft.com/office/drawing/2014/main" id="{4C123ACE-B993-9E4B-A048-4F380369B7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1" name="Freeform 543">
                  <a:extLst>
                    <a:ext uri="{FF2B5EF4-FFF2-40B4-BE49-F238E27FC236}">
                      <a16:creationId xmlns:a16="http://schemas.microsoft.com/office/drawing/2014/main" id="{D214EEFE-5FE2-5245-BEF0-839AE5905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544">
                  <a:extLst>
                    <a:ext uri="{FF2B5EF4-FFF2-40B4-BE49-F238E27FC236}">
                      <a16:creationId xmlns:a16="http://schemas.microsoft.com/office/drawing/2014/main" id="{4AE8C469-50C6-7140-95B3-EB1E70461E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45">
                  <a:extLst>
                    <a:ext uri="{FF2B5EF4-FFF2-40B4-BE49-F238E27FC236}">
                      <a16:creationId xmlns:a16="http://schemas.microsoft.com/office/drawing/2014/main" id="{D7B4459C-B8F0-B044-ADF0-EAF092B60A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46">
                  <a:extLst>
                    <a:ext uri="{FF2B5EF4-FFF2-40B4-BE49-F238E27FC236}">
                      <a16:creationId xmlns:a16="http://schemas.microsoft.com/office/drawing/2014/main" id="{425A299B-4FDB-4040-ABBB-E30ACC6646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47">
                  <a:extLst>
                    <a:ext uri="{FF2B5EF4-FFF2-40B4-BE49-F238E27FC236}">
                      <a16:creationId xmlns:a16="http://schemas.microsoft.com/office/drawing/2014/main" id="{E88FA948-B021-6F4F-859B-DCF87201FB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48">
                  <a:extLst>
                    <a:ext uri="{FF2B5EF4-FFF2-40B4-BE49-F238E27FC236}">
                      <a16:creationId xmlns:a16="http://schemas.microsoft.com/office/drawing/2014/main" id="{E4B9F1CE-1AB3-7F4A-8BC8-2263077F2A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49">
                  <a:extLst>
                    <a:ext uri="{FF2B5EF4-FFF2-40B4-BE49-F238E27FC236}">
                      <a16:creationId xmlns:a16="http://schemas.microsoft.com/office/drawing/2014/main" id="{342CD3D7-3925-BF47-BDE2-992FEC87DE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50">
                  <a:extLst>
                    <a:ext uri="{FF2B5EF4-FFF2-40B4-BE49-F238E27FC236}">
                      <a16:creationId xmlns:a16="http://schemas.microsoft.com/office/drawing/2014/main" id="{19D0A3C2-E150-8B48-8F90-3428319EE9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51">
                  <a:extLst>
                    <a:ext uri="{FF2B5EF4-FFF2-40B4-BE49-F238E27FC236}">
                      <a16:creationId xmlns:a16="http://schemas.microsoft.com/office/drawing/2014/main" id="{26AECD96-6E1C-FA41-88CE-BDD758BB8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52">
                  <a:extLst>
                    <a:ext uri="{FF2B5EF4-FFF2-40B4-BE49-F238E27FC236}">
                      <a16:creationId xmlns:a16="http://schemas.microsoft.com/office/drawing/2014/main" id="{DF730A3D-D6FE-4043-BBE2-BF3F878E5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53">
                  <a:extLst>
                    <a:ext uri="{FF2B5EF4-FFF2-40B4-BE49-F238E27FC236}">
                      <a16:creationId xmlns:a16="http://schemas.microsoft.com/office/drawing/2014/main" id="{95B27553-456B-CF4A-A118-EA130F227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54">
                  <a:extLst>
                    <a:ext uri="{FF2B5EF4-FFF2-40B4-BE49-F238E27FC236}">
                      <a16:creationId xmlns:a16="http://schemas.microsoft.com/office/drawing/2014/main" id="{64D96DCF-8B17-A64D-AE61-C65DF378E6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55">
                  <a:extLst>
                    <a:ext uri="{FF2B5EF4-FFF2-40B4-BE49-F238E27FC236}">
                      <a16:creationId xmlns:a16="http://schemas.microsoft.com/office/drawing/2014/main" id="{E4600FD0-8238-6B47-A9C2-FDB7BCAF5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56">
                  <a:extLst>
                    <a:ext uri="{FF2B5EF4-FFF2-40B4-BE49-F238E27FC236}">
                      <a16:creationId xmlns:a16="http://schemas.microsoft.com/office/drawing/2014/main" id="{63577103-8305-0644-951B-47057EAF5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57">
                  <a:extLst>
                    <a:ext uri="{FF2B5EF4-FFF2-40B4-BE49-F238E27FC236}">
                      <a16:creationId xmlns:a16="http://schemas.microsoft.com/office/drawing/2014/main" id="{B69E5755-AEFB-6342-B132-60D5F4F42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58">
                  <a:extLst>
                    <a:ext uri="{FF2B5EF4-FFF2-40B4-BE49-F238E27FC236}">
                      <a16:creationId xmlns:a16="http://schemas.microsoft.com/office/drawing/2014/main" id="{105857F0-B2F2-A44F-9750-C989ABE027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59">
                  <a:extLst>
                    <a:ext uri="{FF2B5EF4-FFF2-40B4-BE49-F238E27FC236}">
                      <a16:creationId xmlns:a16="http://schemas.microsoft.com/office/drawing/2014/main" id="{FA1B2534-B723-214C-B83A-40590565E6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60">
                  <a:extLst>
                    <a:ext uri="{FF2B5EF4-FFF2-40B4-BE49-F238E27FC236}">
                      <a16:creationId xmlns:a16="http://schemas.microsoft.com/office/drawing/2014/main" id="{2149BE64-0A6A-F542-8388-B9D85793A8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61">
                  <a:extLst>
                    <a:ext uri="{FF2B5EF4-FFF2-40B4-BE49-F238E27FC236}">
                      <a16:creationId xmlns:a16="http://schemas.microsoft.com/office/drawing/2014/main" id="{8D484B0B-AEBE-B54D-BB11-E7A1E176A9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62">
                  <a:extLst>
                    <a:ext uri="{FF2B5EF4-FFF2-40B4-BE49-F238E27FC236}">
                      <a16:creationId xmlns:a16="http://schemas.microsoft.com/office/drawing/2014/main" id="{90CF57FA-C75C-534F-9FF1-7348563CD5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63">
                  <a:extLst>
                    <a:ext uri="{FF2B5EF4-FFF2-40B4-BE49-F238E27FC236}">
                      <a16:creationId xmlns:a16="http://schemas.microsoft.com/office/drawing/2014/main" id="{EF8C391B-146C-C34A-89A1-15BC44892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64">
                  <a:extLst>
                    <a:ext uri="{FF2B5EF4-FFF2-40B4-BE49-F238E27FC236}">
                      <a16:creationId xmlns:a16="http://schemas.microsoft.com/office/drawing/2014/main" id="{6330CBBB-E881-E945-BBFC-93F7DEFE61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65">
                  <a:extLst>
                    <a:ext uri="{FF2B5EF4-FFF2-40B4-BE49-F238E27FC236}">
                      <a16:creationId xmlns:a16="http://schemas.microsoft.com/office/drawing/2014/main" id="{2A2889AD-5FC7-4245-BCA0-345B682B9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66">
                  <a:extLst>
                    <a:ext uri="{FF2B5EF4-FFF2-40B4-BE49-F238E27FC236}">
                      <a16:creationId xmlns:a16="http://schemas.microsoft.com/office/drawing/2014/main" id="{A7806BE2-74F5-A841-8E86-06728D204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67">
                  <a:extLst>
                    <a:ext uri="{FF2B5EF4-FFF2-40B4-BE49-F238E27FC236}">
                      <a16:creationId xmlns:a16="http://schemas.microsoft.com/office/drawing/2014/main" id="{244BF0E7-8B03-A647-AC38-8A6E0AD5B3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68">
                  <a:extLst>
                    <a:ext uri="{FF2B5EF4-FFF2-40B4-BE49-F238E27FC236}">
                      <a16:creationId xmlns:a16="http://schemas.microsoft.com/office/drawing/2014/main" id="{69990F45-C634-1B42-97A1-4A94936D0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69">
                  <a:extLst>
                    <a:ext uri="{FF2B5EF4-FFF2-40B4-BE49-F238E27FC236}">
                      <a16:creationId xmlns:a16="http://schemas.microsoft.com/office/drawing/2014/main" id="{265739A6-5565-E646-B57E-04B6A321CB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70">
                  <a:extLst>
                    <a:ext uri="{FF2B5EF4-FFF2-40B4-BE49-F238E27FC236}">
                      <a16:creationId xmlns:a16="http://schemas.microsoft.com/office/drawing/2014/main" id="{1B7D7D62-D450-CB4D-9B3E-6B318BD626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71">
                  <a:extLst>
                    <a:ext uri="{FF2B5EF4-FFF2-40B4-BE49-F238E27FC236}">
                      <a16:creationId xmlns:a16="http://schemas.microsoft.com/office/drawing/2014/main" id="{7376F832-9873-1E41-BB09-2AE862A9DA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72">
                  <a:extLst>
                    <a:ext uri="{FF2B5EF4-FFF2-40B4-BE49-F238E27FC236}">
                      <a16:creationId xmlns:a16="http://schemas.microsoft.com/office/drawing/2014/main" id="{063B231E-3662-E740-A34C-85D48DC2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73">
                  <a:extLst>
                    <a:ext uri="{FF2B5EF4-FFF2-40B4-BE49-F238E27FC236}">
                      <a16:creationId xmlns:a16="http://schemas.microsoft.com/office/drawing/2014/main" id="{6E64C534-A438-2D43-91A0-CB0D1D709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74">
                  <a:extLst>
                    <a:ext uri="{FF2B5EF4-FFF2-40B4-BE49-F238E27FC236}">
                      <a16:creationId xmlns:a16="http://schemas.microsoft.com/office/drawing/2014/main" id="{67D0A92C-F6CC-C844-B3DA-378B5D6D16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75">
                  <a:extLst>
                    <a:ext uri="{FF2B5EF4-FFF2-40B4-BE49-F238E27FC236}">
                      <a16:creationId xmlns:a16="http://schemas.microsoft.com/office/drawing/2014/main" id="{BFC443BF-3DB8-444D-8D45-85E6C3EA61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76">
                  <a:extLst>
                    <a:ext uri="{FF2B5EF4-FFF2-40B4-BE49-F238E27FC236}">
                      <a16:creationId xmlns:a16="http://schemas.microsoft.com/office/drawing/2014/main" id="{768EF430-1803-C64D-BC26-8DC4072B3D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77">
                  <a:extLst>
                    <a:ext uri="{FF2B5EF4-FFF2-40B4-BE49-F238E27FC236}">
                      <a16:creationId xmlns:a16="http://schemas.microsoft.com/office/drawing/2014/main" id="{F09FD51E-E8E9-2840-830D-0375AD48F1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78">
                  <a:extLst>
                    <a:ext uri="{FF2B5EF4-FFF2-40B4-BE49-F238E27FC236}">
                      <a16:creationId xmlns:a16="http://schemas.microsoft.com/office/drawing/2014/main" id="{84F9EA03-593B-C642-AB16-616FB2FAF6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79">
                  <a:extLst>
                    <a:ext uri="{FF2B5EF4-FFF2-40B4-BE49-F238E27FC236}">
                      <a16:creationId xmlns:a16="http://schemas.microsoft.com/office/drawing/2014/main" id="{C3D0419A-E41B-8246-94F5-5E419838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80">
                  <a:extLst>
                    <a:ext uri="{FF2B5EF4-FFF2-40B4-BE49-F238E27FC236}">
                      <a16:creationId xmlns:a16="http://schemas.microsoft.com/office/drawing/2014/main" id="{D647F2F2-3910-0545-A6B3-1433BBE68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81">
                  <a:extLst>
                    <a:ext uri="{FF2B5EF4-FFF2-40B4-BE49-F238E27FC236}">
                      <a16:creationId xmlns:a16="http://schemas.microsoft.com/office/drawing/2014/main" id="{A7246D13-E864-3740-B667-58968E8D6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82">
                  <a:extLst>
                    <a:ext uri="{FF2B5EF4-FFF2-40B4-BE49-F238E27FC236}">
                      <a16:creationId xmlns:a16="http://schemas.microsoft.com/office/drawing/2014/main" id="{280785FA-ADF4-3A4A-8787-B145E8F7D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83">
                  <a:extLst>
                    <a:ext uri="{FF2B5EF4-FFF2-40B4-BE49-F238E27FC236}">
                      <a16:creationId xmlns:a16="http://schemas.microsoft.com/office/drawing/2014/main" id="{61D047BD-B823-C640-B74B-434B8E58C0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84">
                  <a:extLst>
                    <a:ext uri="{FF2B5EF4-FFF2-40B4-BE49-F238E27FC236}">
                      <a16:creationId xmlns:a16="http://schemas.microsoft.com/office/drawing/2014/main" id="{75E3C9F4-2657-0446-B3F7-9728220C9E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85">
                  <a:extLst>
                    <a:ext uri="{FF2B5EF4-FFF2-40B4-BE49-F238E27FC236}">
                      <a16:creationId xmlns:a16="http://schemas.microsoft.com/office/drawing/2014/main" id="{A51DD3D7-0479-EB4A-BE31-1456735F2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86">
                  <a:extLst>
                    <a:ext uri="{FF2B5EF4-FFF2-40B4-BE49-F238E27FC236}">
                      <a16:creationId xmlns:a16="http://schemas.microsoft.com/office/drawing/2014/main" id="{0BADD4B1-A492-644A-B52C-980E23F3FF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87">
                  <a:extLst>
                    <a:ext uri="{FF2B5EF4-FFF2-40B4-BE49-F238E27FC236}">
                      <a16:creationId xmlns:a16="http://schemas.microsoft.com/office/drawing/2014/main" id="{8E366D63-70CC-C441-88AD-202A1BEFE5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88">
                  <a:extLst>
                    <a:ext uri="{FF2B5EF4-FFF2-40B4-BE49-F238E27FC236}">
                      <a16:creationId xmlns:a16="http://schemas.microsoft.com/office/drawing/2014/main" id="{A9BCB8E4-E52C-F642-84A1-3CBDA27ECF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89">
                  <a:extLst>
                    <a:ext uri="{FF2B5EF4-FFF2-40B4-BE49-F238E27FC236}">
                      <a16:creationId xmlns:a16="http://schemas.microsoft.com/office/drawing/2014/main" id="{2B5F4B0A-2967-C043-8BAE-CC5040D189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90">
                  <a:extLst>
                    <a:ext uri="{FF2B5EF4-FFF2-40B4-BE49-F238E27FC236}">
                      <a16:creationId xmlns:a16="http://schemas.microsoft.com/office/drawing/2014/main" id="{FBA92901-AC21-004B-87FE-990A58978C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91">
                  <a:extLst>
                    <a:ext uri="{FF2B5EF4-FFF2-40B4-BE49-F238E27FC236}">
                      <a16:creationId xmlns:a16="http://schemas.microsoft.com/office/drawing/2014/main" id="{AEFD70DE-35C6-3049-9E97-F464A30EA8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92">
                  <a:extLst>
                    <a:ext uri="{FF2B5EF4-FFF2-40B4-BE49-F238E27FC236}">
                      <a16:creationId xmlns:a16="http://schemas.microsoft.com/office/drawing/2014/main" id="{DE25BA04-8404-4E41-9536-56C8294E76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93">
                  <a:extLst>
                    <a:ext uri="{FF2B5EF4-FFF2-40B4-BE49-F238E27FC236}">
                      <a16:creationId xmlns:a16="http://schemas.microsoft.com/office/drawing/2014/main" id="{DAC4D2CF-D128-A146-BDEA-265F403E76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94">
                  <a:extLst>
                    <a:ext uri="{FF2B5EF4-FFF2-40B4-BE49-F238E27FC236}">
                      <a16:creationId xmlns:a16="http://schemas.microsoft.com/office/drawing/2014/main" id="{4BAAF5F6-A491-4F41-971A-1941594CAE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95">
                  <a:extLst>
                    <a:ext uri="{FF2B5EF4-FFF2-40B4-BE49-F238E27FC236}">
                      <a16:creationId xmlns:a16="http://schemas.microsoft.com/office/drawing/2014/main" id="{87CED871-AADF-5A42-8F06-B0E7BCF2D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96">
                  <a:extLst>
                    <a:ext uri="{FF2B5EF4-FFF2-40B4-BE49-F238E27FC236}">
                      <a16:creationId xmlns:a16="http://schemas.microsoft.com/office/drawing/2014/main" id="{56447B5F-3D1E-364C-A284-18837285DB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97">
                  <a:extLst>
                    <a:ext uri="{FF2B5EF4-FFF2-40B4-BE49-F238E27FC236}">
                      <a16:creationId xmlns:a16="http://schemas.microsoft.com/office/drawing/2014/main" id="{BC273CF9-ED20-0E4A-B809-AC2C08E323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98">
                  <a:extLst>
                    <a:ext uri="{FF2B5EF4-FFF2-40B4-BE49-F238E27FC236}">
                      <a16:creationId xmlns:a16="http://schemas.microsoft.com/office/drawing/2014/main" id="{BF1A75A5-4E79-D64A-BA41-80A8B106A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99">
                  <a:extLst>
                    <a:ext uri="{FF2B5EF4-FFF2-40B4-BE49-F238E27FC236}">
                      <a16:creationId xmlns:a16="http://schemas.microsoft.com/office/drawing/2014/main" id="{91C60295-3639-C240-A5D6-FE68871A98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600">
                  <a:extLst>
                    <a:ext uri="{FF2B5EF4-FFF2-40B4-BE49-F238E27FC236}">
                      <a16:creationId xmlns:a16="http://schemas.microsoft.com/office/drawing/2014/main" id="{5420DAFE-4EC9-AE40-A77A-3A3DE4D86F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601">
                  <a:extLst>
                    <a:ext uri="{FF2B5EF4-FFF2-40B4-BE49-F238E27FC236}">
                      <a16:creationId xmlns:a16="http://schemas.microsoft.com/office/drawing/2014/main" id="{B8BF4EA6-B522-7946-A4DC-08CE6B4EDB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602">
                  <a:extLst>
                    <a:ext uri="{FF2B5EF4-FFF2-40B4-BE49-F238E27FC236}">
                      <a16:creationId xmlns:a16="http://schemas.microsoft.com/office/drawing/2014/main" id="{4501725D-058A-2348-B8AD-D585B5B772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604">
                  <a:extLst>
                    <a:ext uri="{FF2B5EF4-FFF2-40B4-BE49-F238E27FC236}">
                      <a16:creationId xmlns:a16="http://schemas.microsoft.com/office/drawing/2014/main" id="{855A812B-495B-3D42-99D9-691C9A4D4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605">
                  <a:extLst>
                    <a:ext uri="{FF2B5EF4-FFF2-40B4-BE49-F238E27FC236}">
                      <a16:creationId xmlns:a16="http://schemas.microsoft.com/office/drawing/2014/main" id="{4B75DCD9-DDD6-9C40-87E8-95EC735CF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606">
                  <a:extLst>
                    <a:ext uri="{FF2B5EF4-FFF2-40B4-BE49-F238E27FC236}">
                      <a16:creationId xmlns:a16="http://schemas.microsoft.com/office/drawing/2014/main" id="{A19B2D96-7811-384C-9788-B627AA2E18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607">
                  <a:extLst>
                    <a:ext uri="{FF2B5EF4-FFF2-40B4-BE49-F238E27FC236}">
                      <a16:creationId xmlns:a16="http://schemas.microsoft.com/office/drawing/2014/main" id="{6B07A2DA-095A-3441-8B50-A7EE07B16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608">
                  <a:extLst>
                    <a:ext uri="{FF2B5EF4-FFF2-40B4-BE49-F238E27FC236}">
                      <a16:creationId xmlns:a16="http://schemas.microsoft.com/office/drawing/2014/main" id="{CE23E4B8-E554-E84D-9ADB-53E251FAB4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609">
                  <a:extLst>
                    <a:ext uri="{FF2B5EF4-FFF2-40B4-BE49-F238E27FC236}">
                      <a16:creationId xmlns:a16="http://schemas.microsoft.com/office/drawing/2014/main" id="{7FA0ABC7-07D1-FF4A-9F23-F1FD5C08E3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614">
                  <a:extLst>
                    <a:ext uri="{FF2B5EF4-FFF2-40B4-BE49-F238E27FC236}">
                      <a16:creationId xmlns:a16="http://schemas.microsoft.com/office/drawing/2014/main" id="{21835EC7-E090-B840-A98C-6D5469C87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615">
                  <a:extLst>
                    <a:ext uri="{FF2B5EF4-FFF2-40B4-BE49-F238E27FC236}">
                      <a16:creationId xmlns:a16="http://schemas.microsoft.com/office/drawing/2014/main" id="{7C5500FD-A590-3841-9B80-E432CBBCAD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616">
                  <a:extLst>
                    <a:ext uri="{FF2B5EF4-FFF2-40B4-BE49-F238E27FC236}">
                      <a16:creationId xmlns:a16="http://schemas.microsoft.com/office/drawing/2014/main" id="{5CCC3818-A996-7A46-BB55-32699AD87F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617">
                  <a:extLst>
                    <a:ext uri="{FF2B5EF4-FFF2-40B4-BE49-F238E27FC236}">
                      <a16:creationId xmlns:a16="http://schemas.microsoft.com/office/drawing/2014/main" id="{A341719B-26B8-8B49-824E-C7C917D6AE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618">
                  <a:extLst>
                    <a:ext uri="{FF2B5EF4-FFF2-40B4-BE49-F238E27FC236}">
                      <a16:creationId xmlns:a16="http://schemas.microsoft.com/office/drawing/2014/main" id="{A5B7F8B9-57BD-DA41-ACAF-996B72B684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619">
                  <a:extLst>
                    <a:ext uri="{FF2B5EF4-FFF2-40B4-BE49-F238E27FC236}">
                      <a16:creationId xmlns:a16="http://schemas.microsoft.com/office/drawing/2014/main" id="{5F2D2E6F-92A6-2942-ABF2-D3F2D08DA0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620">
                  <a:extLst>
                    <a:ext uri="{FF2B5EF4-FFF2-40B4-BE49-F238E27FC236}">
                      <a16:creationId xmlns:a16="http://schemas.microsoft.com/office/drawing/2014/main" id="{5BA53BF5-B060-5545-81BF-3F35BC243F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621">
                  <a:extLst>
                    <a:ext uri="{FF2B5EF4-FFF2-40B4-BE49-F238E27FC236}">
                      <a16:creationId xmlns:a16="http://schemas.microsoft.com/office/drawing/2014/main" id="{B7AE5AEB-2C5E-AB40-9004-0431731215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622">
                  <a:extLst>
                    <a:ext uri="{FF2B5EF4-FFF2-40B4-BE49-F238E27FC236}">
                      <a16:creationId xmlns:a16="http://schemas.microsoft.com/office/drawing/2014/main" id="{59B07D32-E16A-A64C-B320-890A8F69AB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623">
                  <a:extLst>
                    <a:ext uri="{FF2B5EF4-FFF2-40B4-BE49-F238E27FC236}">
                      <a16:creationId xmlns:a16="http://schemas.microsoft.com/office/drawing/2014/main" id="{99264097-B941-AB48-932A-8546298486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624">
                  <a:extLst>
                    <a:ext uri="{FF2B5EF4-FFF2-40B4-BE49-F238E27FC236}">
                      <a16:creationId xmlns:a16="http://schemas.microsoft.com/office/drawing/2014/main" id="{910CEBC6-1A83-CC4F-A1C8-66498D077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625">
                  <a:extLst>
                    <a:ext uri="{FF2B5EF4-FFF2-40B4-BE49-F238E27FC236}">
                      <a16:creationId xmlns:a16="http://schemas.microsoft.com/office/drawing/2014/main" id="{66975D6F-B750-874D-BC09-52707ED92F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626">
                  <a:extLst>
                    <a:ext uri="{FF2B5EF4-FFF2-40B4-BE49-F238E27FC236}">
                      <a16:creationId xmlns:a16="http://schemas.microsoft.com/office/drawing/2014/main" id="{66135BE9-7981-2C46-9817-770B48272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627">
                  <a:extLst>
                    <a:ext uri="{FF2B5EF4-FFF2-40B4-BE49-F238E27FC236}">
                      <a16:creationId xmlns:a16="http://schemas.microsoft.com/office/drawing/2014/main" id="{F0241EA8-58C6-FF40-A937-B0D2105EA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628">
                  <a:extLst>
                    <a:ext uri="{FF2B5EF4-FFF2-40B4-BE49-F238E27FC236}">
                      <a16:creationId xmlns:a16="http://schemas.microsoft.com/office/drawing/2014/main" id="{A5E82794-C367-C645-8DE4-13BCBF1450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629">
                  <a:extLst>
                    <a:ext uri="{FF2B5EF4-FFF2-40B4-BE49-F238E27FC236}">
                      <a16:creationId xmlns:a16="http://schemas.microsoft.com/office/drawing/2014/main" id="{8FB615FD-B28C-0B49-A85E-5C942C1367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630">
                  <a:extLst>
                    <a:ext uri="{FF2B5EF4-FFF2-40B4-BE49-F238E27FC236}">
                      <a16:creationId xmlns:a16="http://schemas.microsoft.com/office/drawing/2014/main" id="{9DE3D779-6706-EF4A-ACEC-471D5105B7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631">
                  <a:extLst>
                    <a:ext uri="{FF2B5EF4-FFF2-40B4-BE49-F238E27FC236}">
                      <a16:creationId xmlns:a16="http://schemas.microsoft.com/office/drawing/2014/main" id="{CE9E741A-CE90-1948-A6EB-EED443C2C9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632">
                  <a:extLst>
                    <a:ext uri="{FF2B5EF4-FFF2-40B4-BE49-F238E27FC236}">
                      <a16:creationId xmlns:a16="http://schemas.microsoft.com/office/drawing/2014/main" id="{AAED1FD4-045E-AB4B-85B0-54902FF55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633">
                  <a:extLst>
                    <a:ext uri="{FF2B5EF4-FFF2-40B4-BE49-F238E27FC236}">
                      <a16:creationId xmlns:a16="http://schemas.microsoft.com/office/drawing/2014/main" id="{F0A5830C-74D2-8245-96F8-74EF49832A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634">
                  <a:extLst>
                    <a:ext uri="{FF2B5EF4-FFF2-40B4-BE49-F238E27FC236}">
                      <a16:creationId xmlns:a16="http://schemas.microsoft.com/office/drawing/2014/main" id="{7041D7CB-EDC0-CB4F-B91A-927FE940A3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635">
                  <a:extLst>
                    <a:ext uri="{FF2B5EF4-FFF2-40B4-BE49-F238E27FC236}">
                      <a16:creationId xmlns:a16="http://schemas.microsoft.com/office/drawing/2014/main" id="{4F353CB0-025A-2D48-9BEF-84526BA28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636">
                  <a:extLst>
                    <a:ext uri="{FF2B5EF4-FFF2-40B4-BE49-F238E27FC236}">
                      <a16:creationId xmlns:a16="http://schemas.microsoft.com/office/drawing/2014/main" id="{2D36A4CC-C09B-354D-9090-E7F4B6621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637">
                  <a:extLst>
                    <a:ext uri="{FF2B5EF4-FFF2-40B4-BE49-F238E27FC236}">
                      <a16:creationId xmlns:a16="http://schemas.microsoft.com/office/drawing/2014/main" id="{E5DABEFD-D69B-8646-BEC3-3C1AFFB897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38">
                  <a:extLst>
                    <a:ext uri="{FF2B5EF4-FFF2-40B4-BE49-F238E27FC236}">
                      <a16:creationId xmlns:a16="http://schemas.microsoft.com/office/drawing/2014/main" id="{D434D91D-77E0-1941-BF50-5B7CC861D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39">
                  <a:extLst>
                    <a:ext uri="{FF2B5EF4-FFF2-40B4-BE49-F238E27FC236}">
                      <a16:creationId xmlns:a16="http://schemas.microsoft.com/office/drawing/2014/main" id="{1D546C10-69D5-FF4C-B5FD-D1D8651166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40">
                  <a:extLst>
                    <a:ext uri="{FF2B5EF4-FFF2-40B4-BE49-F238E27FC236}">
                      <a16:creationId xmlns:a16="http://schemas.microsoft.com/office/drawing/2014/main" id="{5BF2AECA-5E7D-3B46-A991-B551A0CE5E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41">
                  <a:extLst>
                    <a:ext uri="{FF2B5EF4-FFF2-40B4-BE49-F238E27FC236}">
                      <a16:creationId xmlns:a16="http://schemas.microsoft.com/office/drawing/2014/main" id="{1B81CAC3-6DE1-A147-BE11-E28974896A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42">
                  <a:extLst>
                    <a:ext uri="{FF2B5EF4-FFF2-40B4-BE49-F238E27FC236}">
                      <a16:creationId xmlns:a16="http://schemas.microsoft.com/office/drawing/2014/main" id="{62A003B0-7C7A-1341-8B0B-9FDE11EF99B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777">
                  <a:extLst>
                    <a:ext uri="{FF2B5EF4-FFF2-40B4-BE49-F238E27FC236}">
                      <a16:creationId xmlns:a16="http://schemas.microsoft.com/office/drawing/2014/main" id="{833832E5-C85C-A64D-93AB-18B3C4DEE1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778">
                  <a:extLst>
                    <a:ext uri="{FF2B5EF4-FFF2-40B4-BE49-F238E27FC236}">
                      <a16:creationId xmlns:a16="http://schemas.microsoft.com/office/drawing/2014/main" id="{92BA1B26-59A6-554F-A204-F38D6F8B16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779">
                  <a:extLst>
                    <a:ext uri="{FF2B5EF4-FFF2-40B4-BE49-F238E27FC236}">
                      <a16:creationId xmlns:a16="http://schemas.microsoft.com/office/drawing/2014/main" id="{99ECF1AA-59B1-A545-AC5F-3BBCDF7821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780">
                  <a:extLst>
                    <a:ext uri="{FF2B5EF4-FFF2-40B4-BE49-F238E27FC236}">
                      <a16:creationId xmlns:a16="http://schemas.microsoft.com/office/drawing/2014/main" id="{AC5EE210-B974-3241-BE30-1A2F72AA7E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782">
                  <a:extLst>
                    <a:ext uri="{FF2B5EF4-FFF2-40B4-BE49-F238E27FC236}">
                      <a16:creationId xmlns:a16="http://schemas.microsoft.com/office/drawing/2014/main" id="{BE4C3027-6E49-BF4C-8290-78E37BD470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783">
                  <a:extLst>
                    <a:ext uri="{FF2B5EF4-FFF2-40B4-BE49-F238E27FC236}">
                      <a16:creationId xmlns:a16="http://schemas.microsoft.com/office/drawing/2014/main" id="{96E01095-02F1-3247-B910-62563AF1E3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784">
                  <a:extLst>
                    <a:ext uri="{FF2B5EF4-FFF2-40B4-BE49-F238E27FC236}">
                      <a16:creationId xmlns:a16="http://schemas.microsoft.com/office/drawing/2014/main" id="{A6D161DF-ACD8-7F47-806D-AB3047B1C1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785">
                  <a:extLst>
                    <a:ext uri="{FF2B5EF4-FFF2-40B4-BE49-F238E27FC236}">
                      <a16:creationId xmlns:a16="http://schemas.microsoft.com/office/drawing/2014/main" id="{5CA69B1D-5561-CF45-9BA4-216399AF8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786">
                  <a:extLst>
                    <a:ext uri="{FF2B5EF4-FFF2-40B4-BE49-F238E27FC236}">
                      <a16:creationId xmlns:a16="http://schemas.microsoft.com/office/drawing/2014/main" id="{41F12B21-6C50-C949-93B5-28BD181616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787">
                  <a:extLst>
                    <a:ext uri="{FF2B5EF4-FFF2-40B4-BE49-F238E27FC236}">
                      <a16:creationId xmlns:a16="http://schemas.microsoft.com/office/drawing/2014/main" id="{EFD577BA-E139-C243-BE93-BF7A862D6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788">
                  <a:extLst>
                    <a:ext uri="{FF2B5EF4-FFF2-40B4-BE49-F238E27FC236}">
                      <a16:creationId xmlns:a16="http://schemas.microsoft.com/office/drawing/2014/main" id="{C041E301-2DBE-6444-A49E-B9B306707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789">
                  <a:extLst>
                    <a:ext uri="{FF2B5EF4-FFF2-40B4-BE49-F238E27FC236}">
                      <a16:creationId xmlns:a16="http://schemas.microsoft.com/office/drawing/2014/main" id="{9ACB83A5-FFCE-904F-AF4A-8B0E04447E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790">
                  <a:extLst>
                    <a:ext uri="{FF2B5EF4-FFF2-40B4-BE49-F238E27FC236}">
                      <a16:creationId xmlns:a16="http://schemas.microsoft.com/office/drawing/2014/main" id="{085A2245-B4ED-E94A-A164-4129D54E67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791">
                  <a:extLst>
                    <a:ext uri="{FF2B5EF4-FFF2-40B4-BE49-F238E27FC236}">
                      <a16:creationId xmlns:a16="http://schemas.microsoft.com/office/drawing/2014/main" id="{E0DBC095-5DAC-B242-AEEB-594D23024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792">
                  <a:extLst>
                    <a:ext uri="{FF2B5EF4-FFF2-40B4-BE49-F238E27FC236}">
                      <a16:creationId xmlns:a16="http://schemas.microsoft.com/office/drawing/2014/main" id="{FA749B4B-17B2-C641-99A1-53006208B5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793">
                  <a:extLst>
                    <a:ext uri="{FF2B5EF4-FFF2-40B4-BE49-F238E27FC236}">
                      <a16:creationId xmlns:a16="http://schemas.microsoft.com/office/drawing/2014/main" id="{CA1ED9E5-2EB6-5543-BC5F-BF8EF028FC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794">
                  <a:extLst>
                    <a:ext uri="{FF2B5EF4-FFF2-40B4-BE49-F238E27FC236}">
                      <a16:creationId xmlns:a16="http://schemas.microsoft.com/office/drawing/2014/main" id="{525A4059-B9BD-CF46-8872-952C952AB0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795">
                  <a:extLst>
                    <a:ext uri="{FF2B5EF4-FFF2-40B4-BE49-F238E27FC236}">
                      <a16:creationId xmlns:a16="http://schemas.microsoft.com/office/drawing/2014/main" id="{A608B6F5-B3A9-7B4F-882B-B27514A53D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796">
                  <a:extLst>
                    <a:ext uri="{FF2B5EF4-FFF2-40B4-BE49-F238E27FC236}">
                      <a16:creationId xmlns:a16="http://schemas.microsoft.com/office/drawing/2014/main" id="{C45C83F6-7D84-9B46-827A-FC75AB307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797">
                  <a:extLst>
                    <a:ext uri="{FF2B5EF4-FFF2-40B4-BE49-F238E27FC236}">
                      <a16:creationId xmlns:a16="http://schemas.microsoft.com/office/drawing/2014/main" id="{E859A6D1-F43F-A04A-94E4-32344C7465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sp>
        <p:nvSpPr>
          <p:cNvPr id="1240" name="Rectangle 1239">
            <a:extLst>
              <a:ext uri="{FF2B5EF4-FFF2-40B4-BE49-F238E27FC236}">
                <a16:creationId xmlns:a16="http://schemas.microsoft.com/office/drawing/2014/main" id="{F3B7F0D5-BB7D-8E48-A2DC-C6EAB9825DB8}"/>
              </a:ext>
            </a:extLst>
          </p:cNvPr>
          <p:cNvSpPr/>
          <p:nvPr/>
        </p:nvSpPr>
        <p:spPr>
          <a:xfrm>
            <a:off x="15286765" y="9778289"/>
            <a:ext cx="36148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Reinforcement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1" name="Rectangle 1240">
            <a:extLst>
              <a:ext uri="{FF2B5EF4-FFF2-40B4-BE49-F238E27FC236}">
                <a16:creationId xmlns:a16="http://schemas.microsoft.com/office/drawing/2014/main" id="{6CAAC303-08AF-EA48-BA93-592A9EA70054}"/>
              </a:ext>
            </a:extLst>
          </p:cNvPr>
          <p:cNvSpPr/>
          <p:nvPr/>
        </p:nvSpPr>
        <p:spPr>
          <a:xfrm>
            <a:off x="12401005" y="5014781"/>
            <a:ext cx="18608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Action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2" name="Rectangle 1241">
            <a:extLst>
              <a:ext uri="{FF2B5EF4-FFF2-40B4-BE49-F238E27FC236}">
                <a16:creationId xmlns:a16="http://schemas.microsoft.com/office/drawing/2014/main" id="{40C062FE-9AF0-BF4D-BD61-95793E901399}"/>
              </a:ext>
            </a:extLst>
          </p:cNvPr>
          <p:cNvSpPr/>
          <p:nvPr/>
        </p:nvSpPr>
        <p:spPr>
          <a:xfrm>
            <a:off x="9282201" y="8851009"/>
            <a:ext cx="28504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Knowledge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3" name="Rectangle 1242">
            <a:extLst>
              <a:ext uri="{FF2B5EF4-FFF2-40B4-BE49-F238E27FC236}">
                <a16:creationId xmlns:a16="http://schemas.microsoft.com/office/drawing/2014/main" id="{C9EDA451-87EE-EE4F-9D53-BCCF27E941CF}"/>
              </a:ext>
            </a:extLst>
          </p:cNvPr>
          <p:cNvSpPr/>
          <p:nvPr/>
        </p:nvSpPr>
        <p:spPr>
          <a:xfrm>
            <a:off x="6678490" y="6072197"/>
            <a:ext cx="18608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Desire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4" name="Rectangle 1243">
            <a:extLst>
              <a:ext uri="{FF2B5EF4-FFF2-40B4-BE49-F238E27FC236}">
                <a16:creationId xmlns:a16="http://schemas.microsoft.com/office/drawing/2014/main" id="{BD1ADC82-D1D8-874B-96F4-3FD990B50A89}"/>
              </a:ext>
            </a:extLst>
          </p:cNvPr>
          <p:cNvSpPr/>
          <p:nvPr/>
        </p:nvSpPr>
        <p:spPr>
          <a:xfrm>
            <a:off x="18059953" y="6406500"/>
            <a:ext cx="292968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Awareness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Oval Callout 2">
            <a:extLst>
              <a:ext uri="{FF2B5EF4-FFF2-40B4-BE49-F238E27FC236}">
                <a16:creationId xmlns:a16="http://schemas.microsoft.com/office/drawing/2014/main" id="{EB5BFD64-5235-6B47-B1CC-47E623FB8B49}"/>
              </a:ext>
            </a:extLst>
          </p:cNvPr>
          <p:cNvSpPr/>
          <p:nvPr/>
        </p:nvSpPr>
        <p:spPr>
          <a:xfrm>
            <a:off x="5570220" y="4450080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25%</a:t>
            </a:r>
          </a:p>
        </p:txBody>
      </p:sp>
      <p:sp>
        <p:nvSpPr>
          <p:cNvPr id="425" name="Oval Callout 424">
            <a:extLst>
              <a:ext uri="{FF2B5EF4-FFF2-40B4-BE49-F238E27FC236}">
                <a16:creationId xmlns:a16="http://schemas.microsoft.com/office/drawing/2014/main" id="{37E5BA4D-2F82-9043-AC0B-9CEA71E9B6ED}"/>
              </a:ext>
            </a:extLst>
          </p:cNvPr>
          <p:cNvSpPr/>
          <p:nvPr/>
        </p:nvSpPr>
        <p:spPr>
          <a:xfrm>
            <a:off x="8089900" y="7059029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50%</a:t>
            </a:r>
          </a:p>
        </p:txBody>
      </p:sp>
      <p:sp>
        <p:nvSpPr>
          <p:cNvPr id="426" name="Oval Callout 425">
            <a:extLst>
              <a:ext uri="{FF2B5EF4-FFF2-40B4-BE49-F238E27FC236}">
                <a16:creationId xmlns:a16="http://schemas.microsoft.com/office/drawing/2014/main" id="{29B3E8E3-1593-7D4E-B529-6BE980F27EC0}"/>
              </a:ext>
            </a:extLst>
          </p:cNvPr>
          <p:cNvSpPr/>
          <p:nvPr/>
        </p:nvSpPr>
        <p:spPr>
          <a:xfrm>
            <a:off x="18635980" y="8135989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12%</a:t>
            </a:r>
          </a:p>
        </p:txBody>
      </p:sp>
      <p:sp>
        <p:nvSpPr>
          <p:cNvPr id="427" name="Oval Callout 426">
            <a:extLst>
              <a:ext uri="{FF2B5EF4-FFF2-40B4-BE49-F238E27FC236}">
                <a16:creationId xmlns:a16="http://schemas.microsoft.com/office/drawing/2014/main" id="{B902B2F8-E918-6442-8C60-F0D478E40F8E}"/>
              </a:ext>
            </a:extLst>
          </p:cNvPr>
          <p:cNvSpPr/>
          <p:nvPr/>
        </p:nvSpPr>
        <p:spPr>
          <a:xfrm>
            <a:off x="16990060" y="4762869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47%</a:t>
            </a:r>
          </a:p>
        </p:txBody>
      </p:sp>
      <p:sp>
        <p:nvSpPr>
          <p:cNvPr id="428" name="Oval Callout 427">
            <a:extLst>
              <a:ext uri="{FF2B5EF4-FFF2-40B4-BE49-F238E27FC236}">
                <a16:creationId xmlns:a16="http://schemas.microsoft.com/office/drawing/2014/main" id="{4545D0F1-037F-B544-9228-C40771A283AE}"/>
              </a:ext>
            </a:extLst>
          </p:cNvPr>
          <p:cNvSpPr/>
          <p:nvPr/>
        </p:nvSpPr>
        <p:spPr>
          <a:xfrm>
            <a:off x="11239500" y="3421749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75%</a:t>
            </a:r>
          </a:p>
        </p:txBody>
      </p:sp>
    </p:spTree>
    <p:extLst>
      <p:ext uri="{BB962C8B-B14F-4D97-AF65-F5344CB8AC3E}">
        <p14:creationId xmlns:p14="http://schemas.microsoft.com/office/powerpoint/2010/main" val="3990946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rupo 349">
            <a:extLst>
              <a:ext uri="{FF2B5EF4-FFF2-40B4-BE49-F238E27FC236}">
                <a16:creationId xmlns:a16="http://schemas.microsoft.com/office/drawing/2014/main" id="{508E38BF-0F88-AD4E-A4BB-69803102CD37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439" name="CuadroTexto 350">
              <a:extLst>
                <a:ext uri="{FF2B5EF4-FFF2-40B4-BE49-F238E27FC236}">
                  <a16:creationId xmlns:a16="http://schemas.microsoft.com/office/drawing/2014/main" id="{C5BBF206-72FD-A84D-90A6-6F6B20738953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440" name="CuadroTexto 351">
              <a:extLst>
                <a:ext uri="{FF2B5EF4-FFF2-40B4-BE49-F238E27FC236}">
                  <a16:creationId xmlns:a16="http://schemas.microsoft.com/office/drawing/2014/main" id="{43809B7A-449E-0A4F-9B8A-284D88A9D69C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  <p:grpSp>
        <p:nvGrpSpPr>
          <p:cNvPr id="418" name="Group 417">
            <a:extLst>
              <a:ext uri="{FF2B5EF4-FFF2-40B4-BE49-F238E27FC236}">
                <a16:creationId xmlns:a16="http://schemas.microsoft.com/office/drawing/2014/main" id="{84B6649F-65A7-7641-8B80-5FBFA155AAFA}"/>
              </a:ext>
            </a:extLst>
          </p:cNvPr>
          <p:cNvGrpSpPr/>
          <p:nvPr/>
        </p:nvGrpSpPr>
        <p:grpSpPr>
          <a:xfrm>
            <a:off x="3023448" y="4892323"/>
            <a:ext cx="5056760" cy="5056760"/>
            <a:chOff x="3020440" y="4330382"/>
            <a:chExt cx="5056760" cy="5056760"/>
          </a:xfrm>
        </p:grpSpPr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74FBB42-8150-CB49-83BA-200879FBDCA2}"/>
                </a:ext>
              </a:extLst>
            </p:cNvPr>
            <p:cNvSpPr/>
            <p:nvPr/>
          </p:nvSpPr>
          <p:spPr bwMode="auto">
            <a:xfrm>
              <a:off x="3020440" y="4330382"/>
              <a:ext cx="5056760" cy="50567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A1B6719F-F1C9-CE4E-BDAE-9E4D8C0A3C27}"/>
                </a:ext>
              </a:extLst>
            </p:cNvPr>
            <p:cNvGrpSpPr/>
            <p:nvPr/>
          </p:nvGrpSpPr>
          <p:grpSpPr>
            <a:xfrm>
              <a:off x="3441838" y="4360772"/>
              <a:ext cx="4564454" cy="4752868"/>
              <a:chOff x="3441838" y="4360772"/>
              <a:chExt cx="4564454" cy="4752868"/>
            </a:xfrm>
            <a:solidFill>
              <a:schemeClr val="bg1">
                <a:lumMod val="85000"/>
              </a:schemeClr>
            </a:solidFill>
          </p:grpSpPr>
          <p:sp>
            <p:nvSpPr>
              <p:cNvPr id="421" name="Freeform 1">
                <a:extLst>
                  <a:ext uri="{FF2B5EF4-FFF2-40B4-BE49-F238E27FC236}">
                    <a16:creationId xmlns:a16="http://schemas.microsoft.com/office/drawing/2014/main" id="{612EF624-C2EA-FC47-810A-0CA6674A42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16174" y="5007049"/>
                <a:ext cx="172206" cy="202595"/>
              </a:xfrm>
              <a:custGeom>
                <a:avLst/>
                <a:gdLst>
                  <a:gd name="T0" fmla="*/ 32 w 376"/>
                  <a:gd name="T1" fmla="*/ 375 h 439"/>
                  <a:gd name="T2" fmla="*/ 32 w 376"/>
                  <a:gd name="T3" fmla="*/ 375 h 439"/>
                  <a:gd name="T4" fmla="*/ 219 w 376"/>
                  <a:gd name="T5" fmla="*/ 344 h 439"/>
                  <a:gd name="T6" fmla="*/ 375 w 376"/>
                  <a:gd name="T7" fmla="*/ 250 h 439"/>
                  <a:gd name="T8" fmla="*/ 125 w 376"/>
                  <a:gd name="T9" fmla="*/ 0 h 439"/>
                  <a:gd name="T10" fmla="*/ 32 w 376"/>
                  <a:gd name="T11" fmla="*/ 219 h 439"/>
                  <a:gd name="T12" fmla="*/ 32 w 376"/>
                  <a:gd name="T13" fmla="*/ 375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439">
                    <a:moveTo>
                      <a:pt x="32" y="375"/>
                    </a:moveTo>
                    <a:lnTo>
                      <a:pt x="32" y="375"/>
                    </a:lnTo>
                    <a:cubicBezTo>
                      <a:pt x="94" y="438"/>
                      <a:pt x="188" y="375"/>
                      <a:pt x="219" y="344"/>
                    </a:cubicBezTo>
                    <a:cubicBezTo>
                      <a:pt x="282" y="282"/>
                      <a:pt x="313" y="282"/>
                      <a:pt x="375" y="250"/>
                    </a:cubicBezTo>
                    <a:cubicBezTo>
                      <a:pt x="313" y="188"/>
                      <a:pt x="219" y="94"/>
                      <a:pt x="125" y="0"/>
                    </a:cubicBezTo>
                    <a:cubicBezTo>
                      <a:pt x="94" y="63"/>
                      <a:pt x="63" y="157"/>
                      <a:pt x="32" y="219"/>
                    </a:cubicBezTo>
                    <a:cubicBezTo>
                      <a:pt x="0" y="250"/>
                      <a:pt x="0" y="344"/>
                      <a:pt x="32" y="3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2" name="Freeform 3">
                <a:extLst>
                  <a:ext uri="{FF2B5EF4-FFF2-40B4-BE49-F238E27FC236}">
                    <a16:creationId xmlns:a16="http://schemas.microsoft.com/office/drawing/2014/main" id="{69EE60AF-8BB7-9645-9894-2FAAA98CF1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08870" y="4532978"/>
                <a:ext cx="2297422" cy="3531222"/>
              </a:xfrm>
              <a:custGeom>
                <a:avLst/>
                <a:gdLst>
                  <a:gd name="T0" fmla="*/ 3500 w 5001"/>
                  <a:gd name="T1" fmla="*/ 1375 h 7688"/>
                  <a:gd name="T2" fmla="*/ 3313 w 5001"/>
                  <a:gd name="T3" fmla="*/ 1250 h 7688"/>
                  <a:gd name="T4" fmla="*/ 1844 w 5001"/>
                  <a:gd name="T5" fmla="*/ 0 h 7688"/>
                  <a:gd name="T6" fmla="*/ 1406 w 5001"/>
                  <a:gd name="T7" fmla="*/ 375 h 7688"/>
                  <a:gd name="T8" fmla="*/ 1094 w 5001"/>
                  <a:gd name="T9" fmla="*/ 531 h 7688"/>
                  <a:gd name="T10" fmla="*/ 1250 w 5001"/>
                  <a:gd name="T11" fmla="*/ 750 h 7688"/>
                  <a:gd name="T12" fmla="*/ 1125 w 5001"/>
                  <a:gd name="T13" fmla="*/ 906 h 7688"/>
                  <a:gd name="T14" fmla="*/ 719 w 5001"/>
                  <a:gd name="T15" fmla="*/ 1156 h 7688"/>
                  <a:gd name="T16" fmla="*/ 1156 w 5001"/>
                  <a:gd name="T17" fmla="*/ 1563 h 7688"/>
                  <a:gd name="T18" fmla="*/ 2031 w 5001"/>
                  <a:gd name="T19" fmla="*/ 1000 h 7688"/>
                  <a:gd name="T20" fmla="*/ 2438 w 5001"/>
                  <a:gd name="T21" fmla="*/ 1563 h 7688"/>
                  <a:gd name="T22" fmla="*/ 2594 w 5001"/>
                  <a:gd name="T23" fmla="*/ 1500 h 7688"/>
                  <a:gd name="T24" fmla="*/ 2500 w 5001"/>
                  <a:gd name="T25" fmla="*/ 1219 h 7688"/>
                  <a:gd name="T26" fmla="*/ 2281 w 5001"/>
                  <a:gd name="T27" fmla="*/ 938 h 7688"/>
                  <a:gd name="T28" fmla="*/ 2438 w 5001"/>
                  <a:gd name="T29" fmla="*/ 969 h 7688"/>
                  <a:gd name="T30" fmla="*/ 2844 w 5001"/>
                  <a:gd name="T31" fmla="*/ 1656 h 7688"/>
                  <a:gd name="T32" fmla="*/ 3000 w 5001"/>
                  <a:gd name="T33" fmla="*/ 1625 h 7688"/>
                  <a:gd name="T34" fmla="*/ 2969 w 5001"/>
                  <a:gd name="T35" fmla="*/ 1406 h 7688"/>
                  <a:gd name="T36" fmla="*/ 3156 w 5001"/>
                  <a:gd name="T37" fmla="*/ 1500 h 7688"/>
                  <a:gd name="T38" fmla="*/ 3438 w 5001"/>
                  <a:gd name="T39" fmla="*/ 1875 h 7688"/>
                  <a:gd name="T40" fmla="*/ 3781 w 5001"/>
                  <a:gd name="T41" fmla="*/ 1875 h 7688"/>
                  <a:gd name="T42" fmla="*/ 3781 w 5001"/>
                  <a:gd name="T43" fmla="*/ 2219 h 7688"/>
                  <a:gd name="T44" fmla="*/ 3250 w 5001"/>
                  <a:gd name="T45" fmla="*/ 2219 h 7688"/>
                  <a:gd name="T46" fmla="*/ 2781 w 5001"/>
                  <a:gd name="T47" fmla="*/ 2125 h 7688"/>
                  <a:gd name="T48" fmla="*/ 2594 w 5001"/>
                  <a:gd name="T49" fmla="*/ 2281 h 7688"/>
                  <a:gd name="T50" fmla="*/ 2250 w 5001"/>
                  <a:gd name="T51" fmla="*/ 2031 h 7688"/>
                  <a:gd name="T52" fmla="*/ 2125 w 5001"/>
                  <a:gd name="T53" fmla="*/ 1844 h 7688"/>
                  <a:gd name="T54" fmla="*/ 1594 w 5001"/>
                  <a:gd name="T55" fmla="*/ 1625 h 7688"/>
                  <a:gd name="T56" fmla="*/ 1063 w 5001"/>
                  <a:gd name="T57" fmla="*/ 1750 h 7688"/>
                  <a:gd name="T58" fmla="*/ 406 w 5001"/>
                  <a:gd name="T59" fmla="*/ 2469 h 7688"/>
                  <a:gd name="T60" fmla="*/ 31 w 5001"/>
                  <a:gd name="T61" fmla="*/ 3188 h 7688"/>
                  <a:gd name="T62" fmla="*/ 0 w 5001"/>
                  <a:gd name="T63" fmla="*/ 3469 h 7688"/>
                  <a:gd name="T64" fmla="*/ 281 w 5001"/>
                  <a:gd name="T65" fmla="*/ 3938 h 7688"/>
                  <a:gd name="T66" fmla="*/ 719 w 5001"/>
                  <a:gd name="T67" fmla="*/ 4344 h 7688"/>
                  <a:gd name="T68" fmla="*/ 1688 w 5001"/>
                  <a:gd name="T69" fmla="*/ 4406 h 7688"/>
                  <a:gd name="T70" fmla="*/ 1906 w 5001"/>
                  <a:gd name="T71" fmla="*/ 4625 h 7688"/>
                  <a:gd name="T72" fmla="*/ 1906 w 5001"/>
                  <a:gd name="T73" fmla="*/ 5000 h 7688"/>
                  <a:gd name="T74" fmla="*/ 1938 w 5001"/>
                  <a:gd name="T75" fmla="*/ 5968 h 7688"/>
                  <a:gd name="T76" fmla="*/ 2125 w 5001"/>
                  <a:gd name="T77" fmla="*/ 6561 h 7688"/>
                  <a:gd name="T78" fmla="*/ 2250 w 5001"/>
                  <a:gd name="T79" fmla="*/ 7124 h 7688"/>
                  <a:gd name="T80" fmla="*/ 2563 w 5001"/>
                  <a:gd name="T81" fmla="*/ 7687 h 7688"/>
                  <a:gd name="T82" fmla="*/ 3375 w 5001"/>
                  <a:gd name="T83" fmla="*/ 7218 h 7688"/>
                  <a:gd name="T84" fmla="*/ 3594 w 5001"/>
                  <a:gd name="T85" fmla="*/ 6905 h 7688"/>
                  <a:gd name="T86" fmla="*/ 3750 w 5001"/>
                  <a:gd name="T87" fmla="*/ 6374 h 7688"/>
                  <a:gd name="T88" fmla="*/ 4125 w 5001"/>
                  <a:gd name="T89" fmla="*/ 5905 h 7688"/>
                  <a:gd name="T90" fmla="*/ 4531 w 5001"/>
                  <a:gd name="T91" fmla="*/ 4781 h 7688"/>
                  <a:gd name="T92" fmla="*/ 4875 w 5001"/>
                  <a:gd name="T93" fmla="*/ 4094 h 7688"/>
                  <a:gd name="T94" fmla="*/ 4438 w 5001"/>
                  <a:gd name="T95" fmla="*/ 3906 h 7688"/>
                  <a:gd name="T96" fmla="*/ 4219 w 5001"/>
                  <a:gd name="T97" fmla="*/ 3625 h 7688"/>
                  <a:gd name="T98" fmla="*/ 4000 w 5001"/>
                  <a:gd name="T99" fmla="*/ 3219 h 7688"/>
                  <a:gd name="T100" fmla="*/ 3750 w 5001"/>
                  <a:gd name="T101" fmla="*/ 2563 h 7688"/>
                  <a:gd name="T102" fmla="*/ 3875 w 5001"/>
                  <a:gd name="T103" fmla="*/ 2563 h 7688"/>
                  <a:gd name="T104" fmla="*/ 4438 w 5001"/>
                  <a:gd name="T105" fmla="*/ 3688 h 7688"/>
                  <a:gd name="T106" fmla="*/ 4938 w 5001"/>
                  <a:gd name="T107" fmla="*/ 3781 h 7688"/>
                  <a:gd name="T108" fmla="*/ 3656 w 5001"/>
                  <a:gd name="T109" fmla="*/ 1281 h 7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001" h="7688">
                    <a:moveTo>
                      <a:pt x="3500" y="1375"/>
                    </a:moveTo>
                    <a:lnTo>
                      <a:pt x="3500" y="1375"/>
                    </a:lnTo>
                    <a:cubicBezTo>
                      <a:pt x="3469" y="1406"/>
                      <a:pt x="3375" y="1469"/>
                      <a:pt x="3313" y="1406"/>
                    </a:cubicBezTo>
                    <a:cubicBezTo>
                      <a:pt x="3281" y="1375"/>
                      <a:pt x="3281" y="1281"/>
                      <a:pt x="3313" y="1250"/>
                    </a:cubicBezTo>
                    <a:cubicBezTo>
                      <a:pt x="3344" y="1188"/>
                      <a:pt x="3375" y="1094"/>
                      <a:pt x="3406" y="1031"/>
                    </a:cubicBezTo>
                    <a:cubicBezTo>
                      <a:pt x="2969" y="625"/>
                      <a:pt x="2438" y="281"/>
                      <a:pt x="1844" y="0"/>
                    </a:cubicBezTo>
                    <a:cubicBezTo>
                      <a:pt x="1719" y="63"/>
                      <a:pt x="1594" y="156"/>
                      <a:pt x="1531" y="281"/>
                    </a:cubicBezTo>
                    <a:cubicBezTo>
                      <a:pt x="1500" y="344"/>
                      <a:pt x="1438" y="375"/>
                      <a:pt x="1406" y="375"/>
                    </a:cubicBezTo>
                    <a:cubicBezTo>
                      <a:pt x="1344" y="406"/>
                      <a:pt x="1281" y="406"/>
                      <a:pt x="1219" y="438"/>
                    </a:cubicBezTo>
                    <a:cubicBezTo>
                      <a:pt x="1156" y="438"/>
                      <a:pt x="1094" y="469"/>
                      <a:pt x="1094" y="531"/>
                    </a:cubicBezTo>
                    <a:cubicBezTo>
                      <a:pt x="1094" y="563"/>
                      <a:pt x="1125" y="625"/>
                      <a:pt x="1156" y="656"/>
                    </a:cubicBezTo>
                    <a:cubicBezTo>
                      <a:pt x="1188" y="688"/>
                      <a:pt x="1219" y="719"/>
                      <a:pt x="1250" y="750"/>
                    </a:cubicBezTo>
                    <a:cubicBezTo>
                      <a:pt x="1250" y="813"/>
                      <a:pt x="1250" y="844"/>
                      <a:pt x="1219" y="875"/>
                    </a:cubicBezTo>
                    <a:cubicBezTo>
                      <a:pt x="1219" y="906"/>
                      <a:pt x="1156" y="906"/>
                      <a:pt x="1125" y="906"/>
                    </a:cubicBezTo>
                    <a:cubicBezTo>
                      <a:pt x="1063" y="906"/>
                      <a:pt x="969" y="906"/>
                      <a:pt x="906" y="938"/>
                    </a:cubicBezTo>
                    <a:cubicBezTo>
                      <a:pt x="781" y="969"/>
                      <a:pt x="750" y="1063"/>
                      <a:pt x="719" y="1156"/>
                    </a:cubicBezTo>
                    <a:cubicBezTo>
                      <a:pt x="688" y="1281"/>
                      <a:pt x="719" y="1438"/>
                      <a:pt x="813" y="1531"/>
                    </a:cubicBezTo>
                    <a:cubicBezTo>
                      <a:pt x="906" y="1594"/>
                      <a:pt x="1063" y="1625"/>
                      <a:pt x="1156" y="1563"/>
                    </a:cubicBezTo>
                    <a:cubicBezTo>
                      <a:pt x="1375" y="1469"/>
                      <a:pt x="1438" y="1156"/>
                      <a:pt x="1656" y="1031"/>
                    </a:cubicBezTo>
                    <a:cubicBezTo>
                      <a:pt x="1781" y="1000"/>
                      <a:pt x="1906" y="1000"/>
                      <a:pt x="2031" y="1000"/>
                    </a:cubicBezTo>
                    <a:cubicBezTo>
                      <a:pt x="2219" y="1031"/>
                      <a:pt x="2344" y="1281"/>
                      <a:pt x="2406" y="1469"/>
                    </a:cubicBezTo>
                    <a:cubicBezTo>
                      <a:pt x="2406" y="1500"/>
                      <a:pt x="2406" y="1563"/>
                      <a:pt x="2438" y="1563"/>
                    </a:cubicBezTo>
                    <a:cubicBezTo>
                      <a:pt x="2469" y="1594"/>
                      <a:pt x="2500" y="1563"/>
                      <a:pt x="2531" y="1563"/>
                    </a:cubicBezTo>
                    <a:cubicBezTo>
                      <a:pt x="2563" y="1531"/>
                      <a:pt x="2563" y="1500"/>
                      <a:pt x="2594" y="1500"/>
                    </a:cubicBezTo>
                    <a:cubicBezTo>
                      <a:pt x="2594" y="1438"/>
                      <a:pt x="2625" y="1406"/>
                      <a:pt x="2625" y="1344"/>
                    </a:cubicBezTo>
                    <a:cubicBezTo>
                      <a:pt x="2625" y="1281"/>
                      <a:pt x="2531" y="1250"/>
                      <a:pt x="2500" y="1219"/>
                    </a:cubicBezTo>
                    <a:cubicBezTo>
                      <a:pt x="2406" y="1156"/>
                      <a:pt x="2344" y="1094"/>
                      <a:pt x="2313" y="1031"/>
                    </a:cubicBezTo>
                    <a:cubicBezTo>
                      <a:pt x="2281" y="1000"/>
                      <a:pt x="2281" y="969"/>
                      <a:pt x="2281" y="938"/>
                    </a:cubicBezTo>
                    <a:cubicBezTo>
                      <a:pt x="2313" y="906"/>
                      <a:pt x="2344" y="906"/>
                      <a:pt x="2375" y="906"/>
                    </a:cubicBezTo>
                    <a:cubicBezTo>
                      <a:pt x="2375" y="906"/>
                      <a:pt x="2406" y="938"/>
                      <a:pt x="2438" y="969"/>
                    </a:cubicBezTo>
                    <a:cubicBezTo>
                      <a:pt x="2625" y="1125"/>
                      <a:pt x="2781" y="1344"/>
                      <a:pt x="2813" y="1594"/>
                    </a:cubicBezTo>
                    <a:cubicBezTo>
                      <a:pt x="2844" y="1625"/>
                      <a:pt x="2844" y="1656"/>
                      <a:pt x="2844" y="1656"/>
                    </a:cubicBezTo>
                    <a:cubicBezTo>
                      <a:pt x="2875" y="1688"/>
                      <a:pt x="2906" y="1719"/>
                      <a:pt x="2938" y="1719"/>
                    </a:cubicBezTo>
                    <a:cubicBezTo>
                      <a:pt x="2969" y="1719"/>
                      <a:pt x="3000" y="1656"/>
                      <a:pt x="3000" y="1625"/>
                    </a:cubicBezTo>
                    <a:cubicBezTo>
                      <a:pt x="3000" y="1594"/>
                      <a:pt x="2969" y="1563"/>
                      <a:pt x="2969" y="1500"/>
                    </a:cubicBezTo>
                    <a:cubicBezTo>
                      <a:pt x="2938" y="1469"/>
                      <a:pt x="2938" y="1438"/>
                      <a:pt x="2969" y="1406"/>
                    </a:cubicBezTo>
                    <a:cubicBezTo>
                      <a:pt x="3000" y="1375"/>
                      <a:pt x="3063" y="1375"/>
                      <a:pt x="3094" y="1406"/>
                    </a:cubicBezTo>
                    <a:cubicBezTo>
                      <a:pt x="3125" y="1438"/>
                      <a:pt x="3125" y="1469"/>
                      <a:pt x="3156" y="1500"/>
                    </a:cubicBezTo>
                    <a:cubicBezTo>
                      <a:pt x="3219" y="1594"/>
                      <a:pt x="3250" y="1688"/>
                      <a:pt x="3313" y="1781"/>
                    </a:cubicBezTo>
                    <a:cubicBezTo>
                      <a:pt x="3344" y="1844"/>
                      <a:pt x="3375" y="1875"/>
                      <a:pt x="3438" y="1875"/>
                    </a:cubicBezTo>
                    <a:cubicBezTo>
                      <a:pt x="3500" y="1875"/>
                      <a:pt x="3563" y="1875"/>
                      <a:pt x="3594" y="1875"/>
                    </a:cubicBezTo>
                    <a:cubicBezTo>
                      <a:pt x="3656" y="1844"/>
                      <a:pt x="3719" y="1844"/>
                      <a:pt x="3781" y="1875"/>
                    </a:cubicBezTo>
                    <a:cubicBezTo>
                      <a:pt x="3844" y="1906"/>
                      <a:pt x="3906" y="1969"/>
                      <a:pt x="3875" y="2063"/>
                    </a:cubicBezTo>
                    <a:cubicBezTo>
                      <a:pt x="3875" y="2125"/>
                      <a:pt x="3844" y="2188"/>
                      <a:pt x="3781" y="2219"/>
                    </a:cubicBezTo>
                    <a:cubicBezTo>
                      <a:pt x="3719" y="2250"/>
                      <a:pt x="3656" y="2250"/>
                      <a:pt x="3563" y="2219"/>
                    </a:cubicBezTo>
                    <a:cubicBezTo>
                      <a:pt x="3469" y="2219"/>
                      <a:pt x="3344" y="2219"/>
                      <a:pt x="3250" y="2219"/>
                    </a:cubicBezTo>
                    <a:cubicBezTo>
                      <a:pt x="3156" y="2188"/>
                      <a:pt x="3094" y="2188"/>
                      <a:pt x="3000" y="2156"/>
                    </a:cubicBezTo>
                    <a:cubicBezTo>
                      <a:pt x="2938" y="2125"/>
                      <a:pt x="2875" y="2094"/>
                      <a:pt x="2781" y="2125"/>
                    </a:cubicBezTo>
                    <a:cubicBezTo>
                      <a:pt x="2750" y="2125"/>
                      <a:pt x="2719" y="2156"/>
                      <a:pt x="2688" y="2219"/>
                    </a:cubicBezTo>
                    <a:cubicBezTo>
                      <a:pt x="2656" y="2250"/>
                      <a:pt x="2625" y="2281"/>
                      <a:pt x="2594" y="2281"/>
                    </a:cubicBezTo>
                    <a:cubicBezTo>
                      <a:pt x="2531" y="2281"/>
                      <a:pt x="2469" y="2250"/>
                      <a:pt x="2500" y="2219"/>
                    </a:cubicBezTo>
                    <a:cubicBezTo>
                      <a:pt x="2438" y="2125"/>
                      <a:pt x="2344" y="2063"/>
                      <a:pt x="2250" y="2031"/>
                    </a:cubicBezTo>
                    <a:cubicBezTo>
                      <a:pt x="2219" y="2031"/>
                      <a:pt x="2156" y="2031"/>
                      <a:pt x="2156" y="2000"/>
                    </a:cubicBezTo>
                    <a:cubicBezTo>
                      <a:pt x="2094" y="1969"/>
                      <a:pt x="2125" y="1906"/>
                      <a:pt x="2125" y="1844"/>
                    </a:cubicBezTo>
                    <a:cubicBezTo>
                      <a:pt x="2125" y="1750"/>
                      <a:pt x="2063" y="1656"/>
                      <a:pt x="2000" y="1625"/>
                    </a:cubicBezTo>
                    <a:cubicBezTo>
                      <a:pt x="1875" y="1563"/>
                      <a:pt x="1719" y="1594"/>
                      <a:pt x="1594" y="1625"/>
                    </a:cubicBezTo>
                    <a:cubicBezTo>
                      <a:pt x="1469" y="1656"/>
                      <a:pt x="1344" y="1719"/>
                      <a:pt x="1219" y="1719"/>
                    </a:cubicBezTo>
                    <a:cubicBezTo>
                      <a:pt x="1156" y="1719"/>
                      <a:pt x="1125" y="1719"/>
                      <a:pt x="1063" y="1750"/>
                    </a:cubicBezTo>
                    <a:cubicBezTo>
                      <a:pt x="1000" y="1750"/>
                      <a:pt x="938" y="1781"/>
                      <a:pt x="938" y="1844"/>
                    </a:cubicBezTo>
                    <a:cubicBezTo>
                      <a:pt x="813" y="2094"/>
                      <a:pt x="563" y="2250"/>
                      <a:pt x="406" y="2469"/>
                    </a:cubicBezTo>
                    <a:cubicBezTo>
                      <a:pt x="281" y="2594"/>
                      <a:pt x="156" y="2750"/>
                      <a:pt x="94" y="2906"/>
                    </a:cubicBezTo>
                    <a:cubicBezTo>
                      <a:pt x="63" y="3000"/>
                      <a:pt x="63" y="3094"/>
                      <a:pt x="31" y="3188"/>
                    </a:cubicBezTo>
                    <a:cubicBezTo>
                      <a:pt x="31" y="3219"/>
                      <a:pt x="31" y="3281"/>
                      <a:pt x="31" y="3344"/>
                    </a:cubicBezTo>
                    <a:cubicBezTo>
                      <a:pt x="0" y="3375"/>
                      <a:pt x="0" y="3438"/>
                      <a:pt x="0" y="3469"/>
                    </a:cubicBezTo>
                    <a:cubicBezTo>
                      <a:pt x="0" y="3531"/>
                      <a:pt x="31" y="3594"/>
                      <a:pt x="63" y="3625"/>
                    </a:cubicBezTo>
                    <a:cubicBezTo>
                      <a:pt x="188" y="3688"/>
                      <a:pt x="250" y="3844"/>
                      <a:pt x="281" y="3938"/>
                    </a:cubicBezTo>
                    <a:cubicBezTo>
                      <a:pt x="313" y="4063"/>
                      <a:pt x="344" y="4187"/>
                      <a:pt x="406" y="4281"/>
                    </a:cubicBezTo>
                    <a:cubicBezTo>
                      <a:pt x="500" y="4344"/>
                      <a:pt x="625" y="4375"/>
                      <a:pt x="719" y="4344"/>
                    </a:cubicBezTo>
                    <a:cubicBezTo>
                      <a:pt x="813" y="4344"/>
                      <a:pt x="906" y="4281"/>
                      <a:pt x="1000" y="4250"/>
                    </a:cubicBezTo>
                    <a:cubicBezTo>
                      <a:pt x="1219" y="4156"/>
                      <a:pt x="1500" y="4281"/>
                      <a:pt x="1688" y="4406"/>
                    </a:cubicBezTo>
                    <a:cubicBezTo>
                      <a:pt x="1719" y="4438"/>
                      <a:pt x="1781" y="4438"/>
                      <a:pt x="1813" y="4469"/>
                    </a:cubicBezTo>
                    <a:cubicBezTo>
                      <a:pt x="1844" y="4531"/>
                      <a:pt x="1906" y="4563"/>
                      <a:pt x="1906" y="4625"/>
                    </a:cubicBezTo>
                    <a:cubicBezTo>
                      <a:pt x="1906" y="4688"/>
                      <a:pt x="1844" y="4719"/>
                      <a:pt x="1844" y="4781"/>
                    </a:cubicBezTo>
                    <a:cubicBezTo>
                      <a:pt x="1813" y="4844"/>
                      <a:pt x="1844" y="4938"/>
                      <a:pt x="1906" y="5000"/>
                    </a:cubicBezTo>
                    <a:cubicBezTo>
                      <a:pt x="2094" y="5155"/>
                      <a:pt x="2156" y="5468"/>
                      <a:pt x="2063" y="5718"/>
                    </a:cubicBezTo>
                    <a:cubicBezTo>
                      <a:pt x="2031" y="5812"/>
                      <a:pt x="1969" y="5874"/>
                      <a:pt x="1938" y="5968"/>
                    </a:cubicBezTo>
                    <a:cubicBezTo>
                      <a:pt x="1906" y="6062"/>
                      <a:pt x="1938" y="6155"/>
                      <a:pt x="2000" y="6218"/>
                    </a:cubicBezTo>
                    <a:cubicBezTo>
                      <a:pt x="2094" y="6312"/>
                      <a:pt x="2125" y="6437"/>
                      <a:pt x="2125" y="6561"/>
                    </a:cubicBezTo>
                    <a:cubicBezTo>
                      <a:pt x="2156" y="6655"/>
                      <a:pt x="2125" y="6749"/>
                      <a:pt x="2156" y="6874"/>
                    </a:cubicBezTo>
                    <a:cubicBezTo>
                      <a:pt x="2156" y="6968"/>
                      <a:pt x="2188" y="7062"/>
                      <a:pt x="2250" y="7124"/>
                    </a:cubicBezTo>
                    <a:cubicBezTo>
                      <a:pt x="2375" y="7249"/>
                      <a:pt x="2250" y="7468"/>
                      <a:pt x="2313" y="7593"/>
                    </a:cubicBezTo>
                    <a:cubicBezTo>
                      <a:pt x="2375" y="7655"/>
                      <a:pt x="2469" y="7687"/>
                      <a:pt x="2563" y="7687"/>
                    </a:cubicBezTo>
                    <a:cubicBezTo>
                      <a:pt x="2781" y="7687"/>
                      <a:pt x="3000" y="7624"/>
                      <a:pt x="3156" y="7468"/>
                    </a:cubicBezTo>
                    <a:cubicBezTo>
                      <a:pt x="3219" y="7405"/>
                      <a:pt x="3313" y="7343"/>
                      <a:pt x="3375" y="7218"/>
                    </a:cubicBezTo>
                    <a:cubicBezTo>
                      <a:pt x="3375" y="7155"/>
                      <a:pt x="3406" y="7093"/>
                      <a:pt x="3438" y="7030"/>
                    </a:cubicBezTo>
                    <a:cubicBezTo>
                      <a:pt x="3469" y="6999"/>
                      <a:pt x="3563" y="6968"/>
                      <a:pt x="3594" y="6905"/>
                    </a:cubicBezTo>
                    <a:cubicBezTo>
                      <a:pt x="3656" y="6874"/>
                      <a:pt x="3719" y="6812"/>
                      <a:pt x="3688" y="6749"/>
                    </a:cubicBezTo>
                    <a:cubicBezTo>
                      <a:pt x="3625" y="6624"/>
                      <a:pt x="3688" y="6468"/>
                      <a:pt x="3750" y="6374"/>
                    </a:cubicBezTo>
                    <a:cubicBezTo>
                      <a:pt x="3813" y="6280"/>
                      <a:pt x="3906" y="6249"/>
                      <a:pt x="4000" y="6187"/>
                    </a:cubicBezTo>
                    <a:cubicBezTo>
                      <a:pt x="4063" y="6093"/>
                      <a:pt x="4156" y="5999"/>
                      <a:pt x="4125" y="5905"/>
                    </a:cubicBezTo>
                    <a:cubicBezTo>
                      <a:pt x="4063" y="5687"/>
                      <a:pt x="4063" y="5468"/>
                      <a:pt x="4125" y="5249"/>
                    </a:cubicBezTo>
                    <a:cubicBezTo>
                      <a:pt x="4188" y="5030"/>
                      <a:pt x="4344" y="4844"/>
                      <a:pt x="4531" y="4781"/>
                    </a:cubicBezTo>
                    <a:cubicBezTo>
                      <a:pt x="4688" y="4719"/>
                      <a:pt x="4781" y="4625"/>
                      <a:pt x="4875" y="4500"/>
                    </a:cubicBezTo>
                    <a:cubicBezTo>
                      <a:pt x="4938" y="4375"/>
                      <a:pt x="4969" y="4219"/>
                      <a:pt x="4875" y="4094"/>
                    </a:cubicBezTo>
                    <a:cubicBezTo>
                      <a:pt x="4844" y="4031"/>
                      <a:pt x="4750" y="4000"/>
                      <a:pt x="4656" y="3969"/>
                    </a:cubicBezTo>
                    <a:cubicBezTo>
                      <a:pt x="4594" y="3938"/>
                      <a:pt x="4500" y="3938"/>
                      <a:pt x="4438" y="3906"/>
                    </a:cubicBezTo>
                    <a:cubicBezTo>
                      <a:pt x="4375" y="3875"/>
                      <a:pt x="4344" y="3813"/>
                      <a:pt x="4313" y="3719"/>
                    </a:cubicBezTo>
                    <a:cubicBezTo>
                      <a:pt x="4313" y="3688"/>
                      <a:pt x="4250" y="3656"/>
                      <a:pt x="4219" y="3625"/>
                    </a:cubicBezTo>
                    <a:cubicBezTo>
                      <a:pt x="4188" y="3594"/>
                      <a:pt x="4156" y="3531"/>
                      <a:pt x="4125" y="3469"/>
                    </a:cubicBezTo>
                    <a:cubicBezTo>
                      <a:pt x="4094" y="3406"/>
                      <a:pt x="4031" y="3313"/>
                      <a:pt x="4000" y="3219"/>
                    </a:cubicBezTo>
                    <a:cubicBezTo>
                      <a:pt x="3906" y="3031"/>
                      <a:pt x="3844" y="2844"/>
                      <a:pt x="3750" y="2656"/>
                    </a:cubicBezTo>
                    <a:cubicBezTo>
                      <a:pt x="3750" y="2625"/>
                      <a:pt x="3750" y="2594"/>
                      <a:pt x="3750" y="2563"/>
                    </a:cubicBezTo>
                    <a:cubicBezTo>
                      <a:pt x="3750" y="2531"/>
                      <a:pt x="3750" y="2500"/>
                      <a:pt x="3781" y="2500"/>
                    </a:cubicBezTo>
                    <a:cubicBezTo>
                      <a:pt x="3813" y="2500"/>
                      <a:pt x="3844" y="2531"/>
                      <a:pt x="3875" y="2563"/>
                    </a:cubicBezTo>
                    <a:cubicBezTo>
                      <a:pt x="4063" y="2813"/>
                      <a:pt x="4219" y="3094"/>
                      <a:pt x="4313" y="3375"/>
                    </a:cubicBezTo>
                    <a:cubicBezTo>
                      <a:pt x="4375" y="3469"/>
                      <a:pt x="4375" y="3594"/>
                      <a:pt x="4438" y="3688"/>
                    </a:cubicBezTo>
                    <a:cubicBezTo>
                      <a:pt x="4500" y="3781"/>
                      <a:pt x="4594" y="3844"/>
                      <a:pt x="4719" y="3844"/>
                    </a:cubicBezTo>
                    <a:cubicBezTo>
                      <a:pt x="4781" y="3844"/>
                      <a:pt x="4875" y="3813"/>
                      <a:pt x="4938" y="3781"/>
                    </a:cubicBezTo>
                    <a:cubicBezTo>
                      <a:pt x="4969" y="3750"/>
                      <a:pt x="4969" y="3750"/>
                      <a:pt x="5000" y="3750"/>
                    </a:cubicBezTo>
                    <a:cubicBezTo>
                      <a:pt x="4750" y="2813"/>
                      <a:pt x="4313" y="1969"/>
                      <a:pt x="3656" y="1281"/>
                    </a:cubicBezTo>
                    <a:cubicBezTo>
                      <a:pt x="3594" y="1313"/>
                      <a:pt x="3563" y="1313"/>
                      <a:pt x="3500" y="13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3" name="Freeform 4">
                <a:extLst>
                  <a:ext uri="{FF2B5EF4-FFF2-40B4-BE49-F238E27FC236}">
                    <a16:creationId xmlns:a16="http://schemas.microsoft.com/office/drawing/2014/main" id="{8C920383-9A57-E54B-A1CF-F2F08BF8FE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2034" y="4431681"/>
                <a:ext cx="301865" cy="230958"/>
              </a:xfrm>
              <a:custGeom>
                <a:avLst/>
                <a:gdLst>
                  <a:gd name="T0" fmla="*/ 344 w 657"/>
                  <a:gd name="T1" fmla="*/ 125 h 501"/>
                  <a:gd name="T2" fmla="*/ 344 w 657"/>
                  <a:gd name="T3" fmla="*/ 125 h 501"/>
                  <a:gd name="T4" fmla="*/ 219 w 657"/>
                  <a:gd name="T5" fmla="*/ 469 h 501"/>
                  <a:gd name="T6" fmla="*/ 594 w 657"/>
                  <a:gd name="T7" fmla="*/ 188 h 501"/>
                  <a:gd name="T8" fmla="*/ 500 w 657"/>
                  <a:gd name="T9" fmla="*/ 63 h 501"/>
                  <a:gd name="T10" fmla="*/ 313 w 657"/>
                  <a:gd name="T11" fmla="*/ 0 h 501"/>
                  <a:gd name="T12" fmla="*/ 344 w 657"/>
                  <a:gd name="T13" fmla="*/ 125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7" h="501">
                    <a:moveTo>
                      <a:pt x="344" y="125"/>
                    </a:moveTo>
                    <a:lnTo>
                      <a:pt x="344" y="125"/>
                    </a:lnTo>
                    <a:cubicBezTo>
                      <a:pt x="313" y="250"/>
                      <a:pt x="0" y="438"/>
                      <a:pt x="219" y="469"/>
                    </a:cubicBezTo>
                    <a:cubicBezTo>
                      <a:pt x="406" y="500"/>
                      <a:pt x="656" y="407"/>
                      <a:pt x="594" y="188"/>
                    </a:cubicBezTo>
                    <a:cubicBezTo>
                      <a:pt x="594" y="157"/>
                      <a:pt x="531" y="94"/>
                      <a:pt x="500" y="63"/>
                    </a:cubicBezTo>
                    <a:cubicBezTo>
                      <a:pt x="438" y="32"/>
                      <a:pt x="375" y="0"/>
                      <a:pt x="313" y="0"/>
                    </a:cubicBezTo>
                    <a:cubicBezTo>
                      <a:pt x="313" y="32"/>
                      <a:pt x="344" y="94"/>
                      <a:pt x="344" y="12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4" name="Freeform 5">
                <a:extLst>
                  <a:ext uri="{FF2B5EF4-FFF2-40B4-BE49-F238E27FC236}">
                    <a16:creationId xmlns:a16="http://schemas.microsoft.com/office/drawing/2014/main" id="{76A2034A-D66C-7243-A17D-5C3C2BA67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3281" y="4431681"/>
                <a:ext cx="143843" cy="188412"/>
              </a:xfrm>
              <a:custGeom>
                <a:avLst/>
                <a:gdLst>
                  <a:gd name="T0" fmla="*/ 31 w 314"/>
                  <a:gd name="T1" fmla="*/ 344 h 408"/>
                  <a:gd name="T2" fmla="*/ 31 w 314"/>
                  <a:gd name="T3" fmla="*/ 344 h 408"/>
                  <a:gd name="T4" fmla="*/ 63 w 314"/>
                  <a:gd name="T5" fmla="*/ 375 h 408"/>
                  <a:gd name="T6" fmla="*/ 156 w 314"/>
                  <a:gd name="T7" fmla="*/ 344 h 408"/>
                  <a:gd name="T8" fmla="*/ 250 w 314"/>
                  <a:gd name="T9" fmla="*/ 219 h 408"/>
                  <a:gd name="T10" fmla="*/ 125 w 314"/>
                  <a:gd name="T11" fmla="*/ 32 h 408"/>
                  <a:gd name="T12" fmla="*/ 31 w 314"/>
                  <a:gd name="T13" fmla="*/ 157 h 408"/>
                  <a:gd name="T14" fmla="*/ 0 w 314"/>
                  <a:gd name="T15" fmla="*/ 282 h 408"/>
                  <a:gd name="T16" fmla="*/ 31 w 314"/>
                  <a:gd name="T17" fmla="*/ 344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4" h="408">
                    <a:moveTo>
                      <a:pt x="31" y="344"/>
                    </a:moveTo>
                    <a:lnTo>
                      <a:pt x="31" y="344"/>
                    </a:lnTo>
                    <a:cubicBezTo>
                      <a:pt x="31" y="375"/>
                      <a:pt x="31" y="375"/>
                      <a:pt x="63" y="375"/>
                    </a:cubicBezTo>
                    <a:cubicBezTo>
                      <a:pt x="94" y="407"/>
                      <a:pt x="125" y="375"/>
                      <a:pt x="156" y="344"/>
                    </a:cubicBezTo>
                    <a:cubicBezTo>
                      <a:pt x="188" y="313"/>
                      <a:pt x="250" y="250"/>
                      <a:pt x="250" y="219"/>
                    </a:cubicBezTo>
                    <a:cubicBezTo>
                      <a:pt x="313" y="94"/>
                      <a:pt x="250" y="0"/>
                      <a:pt x="125" y="32"/>
                    </a:cubicBezTo>
                    <a:cubicBezTo>
                      <a:pt x="63" y="63"/>
                      <a:pt x="31" y="94"/>
                      <a:pt x="31" y="157"/>
                    </a:cubicBezTo>
                    <a:cubicBezTo>
                      <a:pt x="0" y="188"/>
                      <a:pt x="0" y="250"/>
                      <a:pt x="0" y="282"/>
                    </a:cubicBezTo>
                    <a:cubicBezTo>
                      <a:pt x="0" y="313"/>
                      <a:pt x="0" y="344"/>
                      <a:pt x="31" y="34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5" name="Freeform 6">
                <a:extLst>
                  <a:ext uri="{FF2B5EF4-FFF2-40B4-BE49-F238E27FC236}">
                    <a16:creationId xmlns:a16="http://schemas.microsoft.com/office/drawing/2014/main" id="{51FDF799-06D8-844F-9E8C-06F9829520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05155" y="7259900"/>
                <a:ext cx="330230" cy="459889"/>
              </a:xfrm>
              <a:custGeom>
                <a:avLst/>
                <a:gdLst>
                  <a:gd name="T0" fmla="*/ 594 w 720"/>
                  <a:gd name="T1" fmla="*/ 31 h 1001"/>
                  <a:gd name="T2" fmla="*/ 594 w 720"/>
                  <a:gd name="T3" fmla="*/ 31 h 1001"/>
                  <a:gd name="T4" fmla="*/ 531 w 720"/>
                  <a:gd name="T5" fmla="*/ 125 h 1001"/>
                  <a:gd name="T6" fmla="*/ 438 w 720"/>
                  <a:gd name="T7" fmla="*/ 218 h 1001"/>
                  <a:gd name="T8" fmla="*/ 250 w 720"/>
                  <a:gd name="T9" fmla="*/ 312 h 1001"/>
                  <a:gd name="T10" fmla="*/ 188 w 720"/>
                  <a:gd name="T11" fmla="*/ 500 h 1001"/>
                  <a:gd name="T12" fmla="*/ 125 w 720"/>
                  <a:gd name="T13" fmla="*/ 656 h 1001"/>
                  <a:gd name="T14" fmla="*/ 94 w 720"/>
                  <a:gd name="T15" fmla="*/ 906 h 1001"/>
                  <a:gd name="T16" fmla="*/ 344 w 720"/>
                  <a:gd name="T17" fmla="*/ 937 h 1001"/>
                  <a:gd name="T18" fmla="*/ 469 w 720"/>
                  <a:gd name="T19" fmla="*/ 687 h 1001"/>
                  <a:gd name="T20" fmla="*/ 563 w 720"/>
                  <a:gd name="T21" fmla="*/ 406 h 1001"/>
                  <a:gd name="T22" fmla="*/ 656 w 720"/>
                  <a:gd name="T23" fmla="*/ 281 h 1001"/>
                  <a:gd name="T24" fmla="*/ 719 w 720"/>
                  <a:gd name="T25" fmla="*/ 125 h 1001"/>
                  <a:gd name="T26" fmla="*/ 594 w 720"/>
                  <a:gd name="T27" fmla="*/ 31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0" h="1001">
                    <a:moveTo>
                      <a:pt x="594" y="31"/>
                    </a:moveTo>
                    <a:lnTo>
                      <a:pt x="594" y="31"/>
                    </a:lnTo>
                    <a:cubicBezTo>
                      <a:pt x="563" y="31"/>
                      <a:pt x="531" y="62"/>
                      <a:pt x="531" y="125"/>
                    </a:cubicBezTo>
                    <a:cubicBezTo>
                      <a:pt x="500" y="156"/>
                      <a:pt x="500" y="218"/>
                      <a:pt x="438" y="218"/>
                    </a:cubicBezTo>
                    <a:cubicBezTo>
                      <a:pt x="406" y="281"/>
                      <a:pt x="313" y="281"/>
                      <a:pt x="250" y="312"/>
                    </a:cubicBezTo>
                    <a:cubicBezTo>
                      <a:pt x="219" y="375"/>
                      <a:pt x="219" y="437"/>
                      <a:pt x="188" y="500"/>
                    </a:cubicBezTo>
                    <a:cubicBezTo>
                      <a:pt x="188" y="562"/>
                      <a:pt x="156" y="593"/>
                      <a:pt x="125" y="656"/>
                    </a:cubicBezTo>
                    <a:cubicBezTo>
                      <a:pt x="31" y="718"/>
                      <a:pt x="0" y="812"/>
                      <a:pt x="94" y="906"/>
                    </a:cubicBezTo>
                    <a:cubicBezTo>
                      <a:pt x="156" y="968"/>
                      <a:pt x="281" y="1000"/>
                      <a:pt x="344" y="937"/>
                    </a:cubicBezTo>
                    <a:cubicBezTo>
                      <a:pt x="438" y="875"/>
                      <a:pt x="469" y="781"/>
                      <a:pt x="469" y="687"/>
                    </a:cubicBezTo>
                    <a:cubicBezTo>
                      <a:pt x="500" y="593"/>
                      <a:pt x="500" y="500"/>
                      <a:pt x="563" y="406"/>
                    </a:cubicBezTo>
                    <a:cubicBezTo>
                      <a:pt x="594" y="375"/>
                      <a:pt x="625" y="312"/>
                      <a:pt x="656" y="281"/>
                    </a:cubicBezTo>
                    <a:cubicBezTo>
                      <a:pt x="688" y="250"/>
                      <a:pt x="719" y="187"/>
                      <a:pt x="719" y="125"/>
                    </a:cubicBezTo>
                    <a:cubicBezTo>
                      <a:pt x="719" y="62"/>
                      <a:pt x="656" y="0"/>
                      <a:pt x="594" y="31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6" name="Freeform 7">
                <a:extLst>
                  <a:ext uri="{FF2B5EF4-FFF2-40B4-BE49-F238E27FC236}">
                    <a16:creationId xmlns:a16="http://schemas.microsoft.com/office/drawing/2014/main" id="{9C325719-B57E-B04C-A78E-88AFFD90E5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1838" y="4360772"/>
                <a:ext cx="2512172" cy="4752868"/>
              </a:xfrm>
              <a:custGeom>
                <a:avLst/>
                <a:gdLst>
                  <a:gd name="T0" fmla="*/ 5092 w 5468"/>
                  <a:gd name="T1" fmla="*/ 5749 h 10344"/>
                  <a:gd name="T2" fmla="*/ 4312 w 5468"/>
                  <a:gd name="T3" fmla="*/ 5468 h 10344"/>
                  <a:gd name="T4" fmla="*/ 4093 w 5468"/>
                  <a:gd name="T5" fmla="*/ 5063 h 10344"/>
                  <a:gd name="T6" fmla="*/ 3156 w 5468"/>
                  <a:gd name="T7" fmla="*/ 4531 h 10344"/>
                  <a:gd name="T8" fmla="*/ 2562 w 5468"/>
                  <a:gd name="T9" fmla="*/ 4656 h 10344"/>
                  <a:gd name="T10" fmla="*/ 2531 w 5468"/>
                  <a:gd name="T11" fmla="*/ 4656 h 10344"/>
                  <a:gd name="T12" fmla="*/ 2187 w 5468"/>
                  <a:gd name="T13" fmla="*/ 4531 h 10344"/>
                  <a:gd name="T14" fmla="*/ 2031 w 5468"/>
                  <a:gd name="T15" fmla="*/ 4094 h 10344"/>
                  <a:gd name="T16" fmla="*/ 1781 w 5468"/>
                  <a:gd name="T17" fmla="*/ 3906 h 10344"/>
                  <a:gd name="T18" fmla="*/ 1937 w 5468"/>
                  <a:gd name="T19" fmla="*/ 3531 h 10344"/>
                  <a:gd name="T20" fmla="*/ 1250 w 5468"/>
                  <a:gd name="T21" fmla="*/ 3563 h 10344"/>
                  <a:gd name="T22" fmla="*/ 1656 w 5468"/>
                  <a:gd name="T23" fmla="*/ 2938 h 10344"/>
                  <a:gd name="T24" fmla="*/ 2281 w 5468"/>
                  <a:gd name="T25" fmla="*/ 3281 h 10344"/>
                  <a:gd name="T26" fmla="*/ 2406 w 5468"/>
                  <a:gd name="T27" fmla="*/ 3188 h 10344"/>
                  <a:gd name="T28" fmla="*/ 2812 w 5468"/>
                  <a:gd name="T29" fmla="*/ 2531 h 10344"/>
                  <a:gd name="T30" fmla="*/ 3375 w 5468"/>
                  <a:gd name="T31" fmla="*/ 1969 h 10344"/>
                  <a:gd name="T32" fmla="*/ 3875 w 5468"/>
                  <a:gd name="T33" fmla="*/ 1594 h 10344"/>
                  <a:gd name="T34" fmla="*/ 3812 w 5468"/>
                  <a:gd name="T35" fmla="*/ 1156 h 10344"/>
                  <a:gd name="T36" fmla="*/ 4500 w 5468"/>
                  <a:gd name="T37" fmla="*/ 875 h 10344"/>
                  <a:gd name="T38" fmla="*/ 4281 w 5468"/>
                  <a:gd name="T39" fmla="*/ 531 h 10344"/>
                  <a:gd name="T40" fmla="*/ 4250 w 5468"/>
                  <a:gd name="T41" fmla="*/ 219 h 10344"/>
                  <a:gd name="T42" fmla="*/ 4000 w 5468"/>
                  <a:gd name="T43" fmla="*/ 219 h 10344"/>
                  <a:gd name="T44" fmla="*/ 3312 w 5468"/>
                  <a:gd name="T45" fmla="*/ 94 h 10344"/>
                  <a:gd name="T46" fmla="*/ 3281 w 5468"/>
                  <a:gd name="T47" fmla="*/ 375 h 10344"/>
                  <a:gd name="T48" fmla="*/ 3062 w 5468"/>
                  <a:gd name="T49" fmla="*/ 813 h 10344"/>
                  <a:gd name="T50" fmla="*/ 2812 w 5468"/>
                  <a:gd name="T51" fmla="*/ 250 h 10344"/>
                  <a:gd name="T52" fmla="*/ 281 w 5468"/>
                  <a:gd name="T53" fmla="*/ 3281 h 10344"/>
                  <a:gd name="T54" fmla="*/ 406 w 5468"/>
                  <a:gd name="T55" fmla="*/ 3250 h 10344"/>
                  <a:gd name="T56" fmla="*/ 187 w 5468"/>
                  <a:gd name="T57" fmla="*/ 2594 h 10344"/>
                  <a:gd name="T58" fmla="*/ 250 w 5468"/>
                  <a:gd name="T59" fmla="*/ 2563 h 10344"/>
                  <a:gd name="T60" fmla="*/ 781 w 5468"/>
                  <a:gd name="T61" fmla="*/ 3719 h 10344"/>
                  <a:gd name="T62" fmla="*/ 1906 w 5468"/>
                  <a:gd name="T63" fmla="*/ 4406 h 10344"/>
                  <a:gd name="T64" fmla="*/ 2437 w 5468"/>
                  <a:gd name="T65" fmla="*/ 4875 h 10344"/>
                  <a:gd name="T66" fmla="*/ 2249 w 5468"/>
                  <a:gd name="T67" fmla="*/ 5655 h 10344"/>
                  <a:gd name="T68" fmla="*/ 3000 w 5468"/>
                  <a:gd name="T69" fmla="*/ 7437 h 10344"/>
                  <a:gd name="T70" fmla="*/ 2906 w 5468"/>
                  <a:gd name="T71" fmla="*/ 9312 h 10344"/>
                  <a:gd name="T72" fmla="*/ 3281 w 5468"/>
                  <a:gd name="T73" fmla="*/ 10249 h 10344"/>
                  <a:gd name="T74" fmla="*/ 3499 w 5468"/>
                  <a:gd name="T75" fmla="*/ 10187 h 10344"/>
                  <a:gd name="T76" fmla="*/ 3468 w 5468"/>
                  <a:gd name="T77" fmla="*/ 9562 h 10344"/>
                  <a:gd name="T78" fmla="*/ 3468 w 5468"/>
                  <a:gd name="T79" fmla="*/ 9187 h 10344"/>
                  <a:gd name="T80" fmla="*/ 3625 w 5468"/>
                  <a:gd name="T81" fmla="*/ 8624 h 10344"/>
                  <a:gd name="T82" fmla="*/ 4093 w 5468"/>
                  <a:gd name="T83" fmla="*/ 8187 h 10344"/>
                  <a:gd name="T84" fmla="*/ 4999 w 5468"/>
                  <a:gd name="T85" fmla="*/ 7155 h 10344"/>
                  <a:gd name="T86" fmla="*/ 5311 w 5468"/>
                  <a:gd name="T87" fmla="*/ 6312 h 10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468" h="10344">
                    <a:moveTo>
                      <a:pt x="5342" y="5874"/>
                    </a:moveTo>
                    <a:lnTo>
                      <a:pt x="5342" y="5874"/>
                    </a:lnTo>
                    <a:cubicBezTo>
                      <a:pt x="5280" y="5812"/>
                      <a:pt x="5186" y="5780"/>
                      <a:pt x="5092" y="5749"/>
                    </a:cubicBezTo>
                    <a:cubicBezTo>
                      <a:pt x="5030" y="5749"/>
                      <a:pt x="4999" y="5749"/>
                      <a:pt x="4936" y="5718"/>
                    </a:cubicBezTo>
                    <a:cubicBezTo>
                      <a:pt x="4780" y="5686"/>
                      <a:pt x="4624" y="5624"/>
                      <a:pt x="4468" y="5593"/>
                    </a:cubicBezTo>
                    <a:cubicBezTo>
                      <a:pt x="4406" y="5562"/>
                      <a:pt x="4343" y="5530"/>
                      <a:pt x="4312" y="5468"/>
                    </a:cubicBezTo>
                    <a:cubicBezTo>
                      <a:pt x="4312" y="5437"/>
                      <a:pt x="4343" y="5405"/>
                      <a:pt x="4343" y="5375"/>
                    </a:cubicBezTo>
                    <a:cubicBezTo>
                      <a:pt x="4375" y="5344"/>
                      <a:pt x="4343" y="5281"/>
                      <a:pt x="4312" y="5281"/>
                    </a:cubicBezTo>
                    <a:cubicBezTo>
                      <a:pt x="4281" y="5156"/>
                      <a:pt x="4187" y="5094"/>
                      <a:pt x="4093" y="5063"/>
                    </a:cubicBezTo>
                    <a:cubicBezTo>
                      <a:pt x="4000" y="5000"/>
                      <a:pt x="3875" y="4969"/>
                      <a:pt x="3781" y="4906"/>
                    </a:cubicBezTo>
                    <a:cubicBezTo>
                      <a:pt x="3718" y="4844"/>
                      <a:pt x="3656" y="4781"/>
                      <a:pt x="3593" y="4688"/>
                    </a:cubicBezTo>
                    <a:cubicBezTo>
                      <a:pt x="3531" y="4531"/>
                      <a:pt x="3312" y="4531"/>
                      <a:pt x="3156" y="4531"/>
                    </a:cubicBezTo>
                    <a:cubicBezTo>
                      <a:pt x="3093" y="4531"/>
                      <a:pt x="3031" y="4562"/>
                      <a:pt x="2968" y="4562"/>
                    </a:cubicBezTo>
                    <a:cubicBezTo>
                      <a:pt x="2843" y="4594"/>
                      <a:pt x="2718" y="4625"/>
                      <a:pt x="2593" y="4656"/>
                    </a:cubicBezTo>
                    <a:lnTo>
                      <a:pt x="2562" y="4656"/>
                    </a:lnTo>
                    <a:lnTo>
                      <a:pt x="2562" y="4656"/>
                    </a:lnTo>
                    <a:lnTo>
                      <a:pt x="2562" y="4656"/>
                    </a:lnTo>
                    <a:cubicBezTo>
                      <a:pt x="2531" y="4656"/>
                      <a:pt x="2531" y="4656"/>
                      <a:pt x="2531" y="4656"/>
                    </a:cubicBezTo>
                    <a:cubicBezTo>
                      <a:pt x="2375" y="4656"/>
                      <a:pt x="2281" y="4625"/>
                      <a:pt x="2281" y="4594"/>
                    </a:cubicBezTo>
                    <a:lnTo>
                      <a:pt x="2281" y="4594"/>
                    </a:lnTo>
                    <a:cubicBezTo>
                      <a:pt x="2249" y="4594"/>
                      <a:pt x="2187" y="4562"/>
                      <a:pt x="2187" y="4531"/>
                    </a:cubicBezTo>
                    <a:cubicBezTo>
                      <a:pt x="2125" y="4500"/>
                      <a:pt x="2125" y="4438"/>
                      <a:pt x="2125" y="4375"/>
                    </a:cubicBezTo>
                    <a:cubicBezTo>
                      <a:pt x="2125" y="4313"/>
                      <a:pt x="2125" y="4250"/>
                      <a:pt x="2125" y="4188"/>
                    </a:cubicBezTo>
                    <a:cubicBezTo>
                      <a:pt x="2125" y="4125"/>
                      <a:pt x="2093" y="4094"/>
                      <a:pt x="2031" y="4094"/>
                    </a:cubicBezTo>
                    <a:cubicBezTo>
                      <a:pt x="2000" y="4063"/>
                      <a:pt x="1937" y="4063"/>
                      <a:pt x="1906" y="4063"/>
                    </a:cubicBezTo>
                    <a:cubicBezTo>
                      <a:pt x="1843" y="4063"/>
                      <a:pt x="1781" y="4031"/>
                      <a:pt x="1781" y="4000"/>
                    </a:cubicBezTo>
                    <a:cubicBezTo>
                      <a:pt x="1781" y="3969"/>
                      <a:pt x="1781" y="3938"/>
                      <a:pt x="1781" y="3906"/>
                    </a:cubicBezTo>
                    <a:cubicBezTo>
                      <a:pt x="1812" y="3813"/>
                      <a:pt x="1843" y="3719"/>
                      <a:pt x="1906" y="3688"/>
                    </a:cubicBezTo>
                    <a:cubicBezTo>
                      <a:pt x="1937" y="3656"/>
                      <a:pt x="2000" y="3625"/>
                      <a:pt x="1968" y="3594"/>
                    </a:cubicBezTo>
                    <a:cubicBezTo>
                      <a:pt x="1968" y="3563"/>
                      <a:pt x="1937" y="3531"/>
                      <a:pt x="1937" y="3531"/>
                    </a:cubicBezTo>
                    <a:cubicBezTo>
                      <a:pt x="1906" y="3531"/>
                      <a:pt x="1875" y="3531"/>
                      <a:pt x="1843" y="3563"/>
                    </a:cubicBezTo>
                    <a:cubicBezTo>
                      <a:pt x="1718" y="3625"/>
                      <a:pt x="1625" y="3750"/>
                      <a:pt x="1500" y="3781"/>
                    </a:cubicBezTo>
                    <a:cubicBezTo>
                      <a:pt x="1375" y="3781"/>
                      <a:pt x="1281" y="3688"/>
                      <a:pt x="1250" y="3563"/>
                    </a:cubicBezTo>
                    <a:cubicBezTo>
                      <a:pt x="1218" y="3469"/>
                      <a:pt x="1218" y="3344"/>
                      <a:pt x="1250" y="3219"/>
                    </a:cubicBezTo>
                    <a:cubicBezTo>
                      <a:pt x="1250" y="3094"/>
                      <a:pt x="1343" y="2969"/>
                      <a:pt x="1468" y="2969"/>
                    </a:cubicBezTo>
                    <a:cubicBezTo>
                      <a:pt x="1531" y="2938"/>
                      <a:pt x="1593" y="2938"/>
                      <a:pt x="1656" y="2938"/>
                    </a:cubicBezTo>
                    <a:cubicBezTo>
                      <a:pt x="1718" y="2938"/>
                      <a:pt x="1750" y="2906"/>
                      <a:pt x="1812" y="2906"/>
                    </a:cubicBezTo>
                    <a:cubicBezTo>
                      <a:pt x="1906" y="2875"/>
                      <a:pt x="2000" y="2875"/>
                      <a:pt x="2062" y="2938"/>
                    </a:cubicBezTo>
                    <a:cubicBezTo>
                      <a:pt x="2187" y="3031"/>
                      <a:pt x="2218" y="3156"/>
                      <a:pt x="2281" y="3281"/>
                    </a:cubicBezTo>
                    <a:cubicBezTo>
                      <a:pt x="2312" y="3312"/>
                      <a:pt x="2343" y="3344"/>
                      <a:pt x="2375" y="3344"/>
                    </a:cubicBezTo>
                    <a:cubicBezTo>
                      <a:pt x="2406" y="3344"/>
                      <a:pt x="2406" y="3312"/>
                      <a:pt x="2406" y="3281"/>
                    </a:cubicBezTo>
                    <a:cubicBezTo>
                      <a:pt x="2406" y="3250"/>
                      <a:pt x="2406" y="3219"/>
                      <a:pt x="2406" y="3188"/>
                    </a:cubicBezTo>
                    <a:cubicBezTo>
                      <a:pt x="2406" y="3094"/>
                      <a:pt x="2406" y="3031"/>
                      <a:pt x="2437" y="2969"/>
                    </a:cubicBezTo>
                    <a:cubicBezTo>
                      <a:pt x="2437" y="2875"/>
                      <a:pt x="2468" y="2813"/>
                      <a:pt x="2531" y="2750"/>
                    </a:cubicBezTo>
                    <a:cubicBezTo>
                      <a:pt x="2625" y="2688"/>
                      <a:pt x="2750" y="2656"/>
                      <a:pt x="2812" y="2531"/>
                    </a:cubicBezTo>
                    <a:cubicBezTo>
                      <a:pt x="2812" y="2438"/>
                      <a:pt x="2906" y="2375"/>
                      <a:pt x="3000" y="2344"/>
                    </a:cubicBezTo>
                    <a:cubicBezTo>
                      <a:pt x="3062" y="2281"/>
                      <a:pt x="3156" y="2250"/>
                      <a:pt x="3218" y="2188"/>
                    </a:cubicBezTo>
                    <a:cubicBezTo>
                      <a:pt x="3281" y="2125"/>
                      <a:pt x="3343" y="2031"/>
                      <a:pt x="3375" y="1969"/>
                    </a:cubicBezTo>
                    <a:cubicBezTo>
                      <a:pt x="3437" y="1875"/>
                      <a:pt x="3531" y="1813"/>
                      <a:pt x="3625" y="1813"/>
                    </a:cubicBezTo>
                    <a:cubicBezTo>
                      <a:pt x="3718" y="1781"/>
                      <a:pt x="3812" y="1813"/>
                      <a:pt x="3843" y="1750"/>
                    </a:cubicBezTo>
                    <a:cubicBezTo>
                      <a:pt x="3906" y="1719"/>
                      <a:pt x="3906" y="1625"/>
                      <a:pt x="3875" y="1594"/>
                    </a:cubicBezTo>
                    <a:cubicBezTo>
                      <a:pt x="3843" y="1531"/>
                      <a:pt x="3781" y="1500"/>
                      <a:pt x="3750" y="1438"/>
                    </a:cubicBezTo>
                    <a:cubicBezTo>
                      <a:pt x="3718" y="1375"/>
                      <a:pt x="3687" y="1344"/>
                      <a:pt x="3687" y="1281"/>
                    </a:cubicBezTo>
                    <a:cubicBezTo>
                      <a:pt x="3718" y="1219"/>
                      <a:pt x="3750" y="1156"/>
                      <a:pt x="3812" y="1156"/>
                    </a:cubicBezTo>
                    <a:cubicBezTo>
                      <a:pt x="3875" y="1125"/>
                      <a:pt x="3937" y="1125"/>
                      <a:pt x="4000" y="1125"/>
                    </a:cubicBezTo>
                    <a:cubicBezTo>
                      <a:pt x="4093" y="1125"/>
                      <a:pt x="4218" y="1125"/>
                      <a:pt x="4312" y="1125"/>
                    </a:cubicBezTo>
                    <a:cubicBezTo>
                      <a:pt x="4406" y="1094"/>
                      <a:pt x="4500" y="1000"/>
                      <a:pt x="4500" y="875"/>
                    </a:cubicBezTo>
                    <a:cubicBezTo>
                      <a:pt x="4500" y="781"/>
                      <a:pt x="4437" y="719"/>
                      <a:pt x="4375" y="625"/>
                    </a:cubicBezTo>
                    <a:cubicBezTo>
                      <a:pt x="4343" y="594"/>
                      <a:pt x="4312" y="563"/>
                      <a:pt x="4281" y="531"/>
                    </a:cubicBezTo>
                    <a:lnTo>
                      <a:pt x="4281" y="531"/>
                    </a:lnTo>
                    <a:cubicBezTo>
                      <a:pt x="4281" y="500"/>
                      <a:pt x="4281" y="500"/>
                      <a:pt x="4281" y="500"/>
                    </a:cubicBezTo>
                    <a:lnTo>
                      <a:pt x="4281" y="500"/>
                    </a:lnTo>
                    <a:cubicBezTo>
                      <a:pt x="4218" y="375"/>
                      <a:pt x="4250" y="250"/>
                      <a:pt x="4250" y="219"/>
                    </a:cubicBezTo>
                    <a:cubicBezTo>
                      <a:pt x="4281" y="188"/>
                      <a:pt x="4281" y="156"/>
                      <a:pt x="4250" y="125"/>
                    </a:cubicBezTo>
                    <a:cubicBezTo>
                      <a:pt x="4187" y="94"/>
                      <a:pt x="4156" y="125"/>
                      <a:pt x="4125" y="156"/>
                    </a:cubicBezTo>
                    <a:cubicBezTo>
                      <a:pt x="4062" y="188"/>
                      <a:pt x="4031" y="219"/>
                      <a:pt x="4000" y="219"/>
                    </a:cubicBezTo>
                    <a:cubicBezTo>
                      <a:pt x="3937" y="219"/>
                      <a:pt x="3906" y="156"/>
                      <a:pt x="3906" y="94"/>
                    </a:cubicBezTo>
                    <a:cubicBezTo>
                      <a:pt x="3906" y="63"/>
                      <a:pt x="3906" y="31"/>
                      <a:pt x="3906" y="0"/>
                    </a:cubicBezTo>
                    <a:cubicBezTo>
                      <a:pt x="3718" y="31"/>
                      <a:pt x="3531" y="63"/>
                      <a:pt x="3312" y="94"/>
                    </a:cubicBezTo>
                    <a:cubicBezTo>
                      <a:pt x="3312" y="156"/>
                      <a:pt x="3343" y="219"/>
                      <a:pt x="3312" y="250"/>
                    </a:cubicBezTo>
                    <a:cubicBezTo>
                      <a:pt x="3312" y="281"/>
                      <a:pt x="3312" y="344"/>
                      <a:pt x="3281" y="375"/>
                    </a:cubicBezTo>
                    <a:lnTo>
                      <a:pt x="3281" y="375"/>
                    </a:lnTo>
                    <a:cubicBezTo>
                      <a:pt x="3250" y="438"/>
                      <a:pt x="3187" y="500"/>
                      <a:pt x="3187" y="563"/>
                    </a:cubicBezTo>
                    <a:cubicBezTo>
                      <a:pt x="3156" y="625"/>
                      <a:pt x="3156" y="688"/>
                      <a:pt x="3125" y="750"/>
                    </a:cubicBezTo>
                    <a:cubicBezTo>
                      <a:pt x="3125" y="781"/>
                      <a:pt x="3093" y="813"/>
                      <a:pt x="3062" y="813"/>
                    </a:cubicBezTo>
                    <a:cubicBezTo>
                      <a:pt x="3031" y="844"/>
                      <a:pt x="3000" y="813"/>
                      <a:pt x="2968" y="781"/>
                    </a:cubicBezTo>
                    <a:cubicBezTo>
                      <a:pt x="2937" y="750"/>
                      <a:pt x="2937" y="688"/>
                      <a:pt x="2937" y="656"/>
                    </a:cubicBezTo>
                    <a:cubicBezTo>
                      <a:pt x="2937" y="500"/>
                      <a:pt x="2875" y="375"/>
                      <a:pt x="2812" y="250"/>
                    </a:cubicBezTo>
                    <a:cubicBezTo>
                      <a:pt x="1656" y="688"/>
                      <a:pt x="656" y="1469"/>
                      <a:pt x="0" y="2500"/>
                    </a:cubicBezTo>
                    <a:cubicBezTo>
                      <a:pt x="62" y="2625"/>
                      <a:pt x="93" y="2781"/>
                      <a:pt x="125" y="2938"/>
                    </a:cubicBezTo>
                    <a:cubicBezTo>
                      <a:pt x="156" y="3063"/>
                      <a:pt x="187" y="3188"/>
                      <a:pt x="281" y="3281"/>
                    </a:cubicBezTo>
                    <a:cubicBezTo>
                      <a:pt x="281" y="3344"/>
                      <a:pt x="312" y="3375"/>
                      <a:pt x="343" y="3375"/>
                    </a:cubicBezTo>
                    <a:cubicBezTo>
                      <a:pt x="375" y="3375"/>
                      <a:pt x="406" y="3344"/>
                      <a:pt x="406" y="3344"/>
                    </a:cubicBezTo>
                    <a:cubicBezTo>
                      <a:pt x="437" y="3312"/>
                      <a:pt x="437" y="3281"/>
                      <a:pt x="406" y="3250"/>
                    </a:cubicBezTo>
                    <a:cubicBezTo>
                      <a:pt x="406" y="3188"/>
                      <a:pt x="375" y="3156"/>
                      <a:pt x="343" y="3094"/>
                    </a:cubicBezTo>
                    <a:cubicBezTo>
                      <a:pt x="281" y="2969"/>
                      <a:pt x="187" y="2844"/>
                      <a:pt x="187" y="2719"/>
                    </a:cubicBezTo>
                    <a:cubicBezTo>
                      <a:pt x="187" y="2688"/>
                      <a:pt x="187" y="2625"/>
                      <a:pt x="187" y="2594"/>
                    </a:cubicBezTo>
                    <a:lnTo>
                      <a:pt x="187" y="2563"/>
                    </a:lnTo>
                    <a:lnTo>
                      <a:pt x="218" y="2531"/>
                    </a:lnTo>
                    <a:cubicBezTo>
                      <a:pt x="250" y="2531"/>
                      <a:pt x="250" y="2563"/>
                      <a:pt x="250" y="2563"/>
                    </a:cubicBezTo>
                    <a:cubicBezTo>
                      <a:pt x="250" y="2719"/>
                      <a:pt x="343" y="2875"/>
                      <a:pt x="437" y="3000"/>
                    </a:cubicBezTo>
                    <a:cubicBezTo>
                      <a:pt x="500" y="3063"/>
                      <a:pt x="562" y="3156"/>
                      <a:pt x="593" y="3250"/>
                    </a:cubicBezTo>
                    <a:cubicBezTo>
                      <a:pt x="625" y="3406"/>
                      <a:pt x="687" y="3563"/>
                      <a:pt x="781" y="3719"/>
                    </a:cubicBezTo>
                    <a:cubicBezTo>
                      <a:pt x="843" y="3844"/>
                      <a:pt x="1000" y="3969"/>
                      <a:pt x="1156" y="4031"/>
                    </a:cubicBezTo>
                    <a:cubicBezTo>
                      <a:pt x="1281" y="4063"/>
                      <a:pt x="1437" y="4094"/>
                      <a:pt x="1593" y="4125"/>
                    </a:cubicBezTo>
                    <a:cubicBezTo>
                      <a:pt x="1718" y="4156"/>
                      <a:pt x="1843" y="4281"/>
                      <a:pt x="1906" y="4406"/>
                    </a:cubicBezTo>
                    <a:cubicBezTo>
                      <a:pt x="1937" y="4500"/>
                      <a:pt x="1937" y="4594"/>
                      <a:pt x="2000" y="4688"/>
                    </a:cubicBezTo>
                    <a:cubicBezTo>
                      <a:pt x="2062" y="4750"/>
                      <a:pt x="2187" y="4750"/>
                      <a:pt x="2281" y="4750"/>
                    </a:cubicBezTo>
                    <a:cubicBezTo>
                      <a:pt x="2375" y="4781"/>
                      <a:pt x="2406" y="4813"/>
                      <a:pt x="2437" y="4875"/>
                    </a:cubicBezTo>
                    <a:cubicBezTo>
                      <a:pt x="2468" y="4938"/>
                      <a:pt x="2500" y="5000"/>
                      <a:pt x="2468" y="5063"/>
                    </a:cubicBezTo>
                    <a:cubicBezTo>
                      <a:pt x="2437" y="5125"/>
                      <a:pt x="2406" y="5156"/>
                      <a:pt x="2343" y="5219"/>
                    </a:cubicBezTo>
                    <a:cubicBezTo>
                      <a:pt x="2249" y="5344"/>
                      <a:pt x="2281" y="5499"/>
                      <a:pt x="2249" y="5655"/>
                    </a:cubicBezTo>
                    <a:cubicBezTo>
                      <a:pt x="2187" y="5874"/>
                      <a:pt x="2312" y="6124"/>
                      <a:pt x="2437" y="6343"/>
                    </a:cubicBezTo>
                    <a:cubicBezTo>
                      <a:pt x="2531" y="6499"/>
                      <a:pt x="2562" y="6687"/>
                      <a:pt x="2718" y="6812"/>
                    </a:cubicBezTo>
                    <a:cubicBezTo>
                      <a:pt x="2875" y="6968"/>
                      <a:pt x="2968" y="7218"/>
                      <a:pt x="3000" y="7437"/>
                    </a:cubicBezTo>
                    <a:cubicBezTo>
                      <a:pt x="3000" y="7655"/>
                      <a:pt x="3031" y="7937"/>
                      <a:pt x="2937" y="8155"/>
                    </a:cubicBezTo>
                    <a:cubicBezTo>
                      <a:pt x="2843" y="8405"/>
                      <a:pt x="2718" y="8655"/>
                      <a:pt x="2781" y="8937"/>
                    </a:cubicBezTo>
                    <a:cubicBezTo>
                      <a:pt x="2812" y="9062"/>
                      <a:pt x="2875" y="9187"/>
                      <a:pt x="2906" y="9312"/>
                    </a:cubicBezTo>
                    <a:cubicBezTo>
                      <a:pt x="2937" y="9437"/>
                      <a:pt x="2937" y="9562"/>
                      <a:pt x="2937" y="9655"/>
                    </a:cubicBezTo>
                    <a:cubicBezTo>
                      <a:pt x="2968" y="9780"/>
                      <a:pt x="3000" y="9905"/>
                      <a:pt x="3062" y="9968"/>
                    </a:cubicBezTo>
                    <a:cubicBezTo>
                      <a:pt x="3156" y="10062"/>
                      <a:pt x="3218" y="10187"/>
                      <a:pt x="3281" y="10249"/>
                    </a:cubicBezTo>
                    <a:cubicBezTo>
                      <a:pt x="3312" y="10280"/>
                      <a:pt x="3375" y="10312"/>
                      <a:pt x="3406" y="10343"/>
                    </a:cubicBezTo>
                    <a:cubicBezTo>
                      <a:pt x="3437" y="10343"/>
                      <a:pt x="3499" y="10312"/>
                      <a:pt x="3499" y="10280"/>
                    </a:cubicBezTo>
                    <a:cubicBezTo>
                      <a:pt x="3499" y="10249"/>
                      <a:pt x="3499" y="10218"/>
                      <a:pt x="3499" y="10187"/>
                    </a:cubicBezTo>
                    <a:cubicBezTo>
                      <a:pt x="3437" y="10062"/>
                      <a:pt x="3406" y="9937"/>
                      <a:pt x="3343" y="9812"/>
                    </a:cubicBezTo>
                    <a:cubicBezTo>
                      <a:pt x="3343" y="9780"/>
                      <a:pt x="3343" y="9749"/>
                      <a:pt x="3375" y="9687"/>
                    </a:cubicBezTo>
                    <a:cubicBezTo>
                      <a:pt x="3406" y="9655"/>
                      <a:pt x="3437" y="9624"/>
                      <a:pt x="3468" y="9562"/>
                    </a:cubicBezTo>
                    <a:cubicBezTo>
                      <a:pt x="3499" y="9530"/>
                      <a:pt x="3531" y="9468"/>
                      <a:pt x="3499" y="9437"/>
                    </a:cubicBezTo>
                    <a:cubicBezTo>
                      <a:pt x="3499" y="9374"/>
                      <a:pt x="3437" y="9343"/>
                      <a:pt x="3437" y="9312"/>
                    </a:cubicBezTo>
                    <a:cubicBezTo>
                      <a:pt x="3406" y="9249"/>
                      <a:pt x="3437" y="9218"/>
                      <a:pt x="3468" y="9187"/>
                    </a:cubicBezTo>
                    <a:cubicBezTo>
                      <a:pt x="3499" y="9155"/>
                      <a:pt x="3531" y="9124"/>
                      <a:pt x="3562" y="9093"/>
                    </a:cubicBezTo>
                    <a:cubicBezTo>
                      <a:pt x="3625" y="9030"/>
                      <a:pt x="3625" y="8905"/>
                      <a:pt x="3562" y="8812"/>
                    </a:cubicBezTo>
                    <a:cubicBezTo>
                      <a:pt x="3531" y="8749"/>
                      <a:pt x="3593" y="8655"/>
                      <a:pt x="3625" y="8624"/>
                    </a:cubicBezTo>
                    <a:cubicBezTo>
                      <a:pt x="3687" y="8562"/>
                      <a:pt x="3750" y="8530"/>
                      <a:pt x="3812" y="8499"/>
                    </a:cubicBezTo>
                    <a:cubicBezTo>
                      <a:pt x="3875" y="8468"/>
                      <a:pt x="3968" y="8437"/>
                      <a:pt x="4000" y="8374"/>
                    </a:cubicBezTo>
                    <a:cubicBezTo>
                      <a:pt x="4000" y="8312"/>
                      <a:pt x="4031" y="8249"/>
                      <a:pt x="4093" y="8187"/>
                    </a:cubicBezTo>
                    <a:cubicBezTo>
                      <a:pt x="4156" y="8155"/>
                      <a:pt x="4218" y="8124"/>
                      <a:pt x="4281" y="8062"/>
                    </a:cubicBezTo>
                    <a:cubicBezTo>
                      <a:pt x="4437" y="7937"/>
                      <a:pt x="4468" y="7718"/>
                      <a:pt x="4562" y="7530"/>
                    </a:cubicBezTo>
                    <a:cubicBezTo>
                      <a:pt x="4655" y="7343"/>
                      <a:pt x="4811" y="7218"/>
                      <a:pt x="4999" y="7155"/>
                    </a:cubicBezTo>
                    <a:cubicBezTo>
                      <a:pt x="5092" y="7030"/>
                      <a:pt x="5124" y="6843"/>
                      <a:pt x="5155" y="6718"/>
                    </a:cubicBezTo>
                    <a:cubicBezTo>
                      <a:pt x="5155" y="6624"/>
                      <a:pt x="5155" y="6562"/>
                      <a:pt x="5186" y="6468"/>
                    </a:cubicBezTo>
                    <a:cubicBezTo>
                      <a:pt x="5186" y="6405"/>
                      <a:pt x="5249" y="6343"/>
                      <a:pt x="5311" y="6312"/>
                    </a:cubicBezTo>
                    <a:cubicBezTo>
                      <a:pt x="5405" y="6312"/>
                      <a:pt x="5467" y="6155"/>
                      <a:pt x="5467" y="6062"/>
                    </a:cubicBezTo>
                    <a:cubicBezTo>
                      <a:pt x="5467" y="5999"/>
                      <a:pt x="5405" y="5905"/>
                      <a:pt x="5342" y="58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427" name="Group 426">
            <a:extLst>
              <a:ext uri="{FF2B5EF4-FFF2-40B4-BE49-F238E27FC236}">
                <a16:creationId xmlns:a16="http://schemas.microsoft.com/office/drawing/2014/main" id="{CDDF48F4-1906-4F42-9D3D-9311A2CE8A96}"/>
              </a:ext>
            </a:extLst>
          </p:cNvPr>
          <p:cNvGrpSpPr/>
          <p:nvPr/>
        </p:nvGrpSpPr>
        <p:grpSpPr>
          <a:xfrm>
            <a:off x="9660445" y="4892323"/>
            <a:ext cx="5056760" cy="5056760"/>
            <a:chOff x="3020440" y="4330382"/>
            <a:chExt cx="5056760" cy="5056760"/>
          </a:xfrm>
        </p:grpSpPr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D97EDE83-04ED-1D4D-B06F-6C50DC5A514F}"/>
                </a:ext>
              </a:extLst>
            </p:cNvPr>
            <p:cNvSpPr/>
            <p:nvPr/>
          </p:nvSpPr>
          <p:spPr bwMode="auto">
            <a:xfrm>
              <a:off x="3020440" y="4330382"/>
              <a:ext cx="5056760" cy="50567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grpSp>
          <p:nvGrpSpPr>
            <p:cNvPr id="429" name="Group 428">
              <a:extLst>
                <a:ext uri="{FF2B5EF4-FFF2-40B4-BE49-F238E27FC236}">
                  <a16:creationId xmlns:a16="http://schemas.microsoft.com/office/drawing/2014/main" id="{6CEBCFF9-7B24-C743-ABAB-B6E39F2B0E06}"/>
                </a:ext>
              </a:extLst>
            </p:cNvPr>
            <p:cNvGrpSpPr/>
            <p:nvPr/>
          </p:nvGrpSpPr>
          <p:grpSpPr>
            <a:xfrm>
              <a:off x="3441838" y="4360772"/>
              <a:ext cx="4564454" cy="4752868"/>
              <a:chOff x="3441838" y="4360772"/>
              <a:chExt cx="4564454" cy="4752868"/>
            </a:xfrm>
            <a:solidFill>
              <a:schemeClr val="bg1">
                <a:lumMod val="85000"/>
              </a:schemeClr>
            </a:solidFill>
          </p:grpSpPr>
          <p:sp>
            <p:nvSpPr>
              <p:cNvPr id="430" name="Freeform 1">
                <a:extLst>
                  <a:ext uri="{FF2B5EF4-FFF2-40B4-BE49-F238E27FC236}">
                    <a16:creationId xmlns:a16="http://schemas.microsoft.com/office/drawing/2014/main" id="{8983B1BE-7F78-1340-BAC9-CCCCDF1ACB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16174" y="5007049"/>
                <a:ext cx="172206" cy="202595"/>
              </a:xfrm>
              <a:custGeom>
                <a:avLst/>
                <a:gdLst>
                  <a:gd name="T0" fmla="*/ 32 w 376"/>
                  <a:gd name="T1" fmla="*/ 375 h 439"/>
                  <a:gd name="T2" fmla="*/ 32 w 376"/>
                  <a:gd name="T3" fmla="*/ 375 h 439"/>
                  <a:gd name="T4" fmla="*/ 219 w 376"/>
                  <a:gd name="T5" fmla="*/ 344 h 439"/>
                  <a:gd name="T6" fmla="*/ 375 w 376"/>
                  <a:gd name="T7" fmla="*/ 250 h 439"/>
                  <a:gd name="T8" fmla="*/ 125 w 376"/>
                  <a:gd name="T9" fmla="*/ 0 h 439"/>
                  <a:gd name="T10" fmla="*/ 32 w 376"/>
                  <a:gd name="T11" fmla="*/ 219 h 439"/>
                  <a:gd name="T12" fmla="*/ 32 w 376"/>
                  <a:gd name="T13" fmla="*/ 375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439">
                    <a:moveTo>
                      <a:pt x="32" y="375"/>
                    </a:moveTo>
                    <a:lnTo>
                      <a:pt x="32" y="375"/>
                    </a:lnTo>
                    <a:cubicBezTo>
                      <a:pt x="94" y="438"/>
                      <a:pt x="188" y="375"/>
                      <a:pt x="219" y="344"/>
                    </a:cubicBezTo>
                    <a:cubicBezTo>
                      <a:pt x="282" y="282"/>
                      <a:pt x="313" y="282"/>
                      <a:pt x="375" y="250"/>
                    </a:cubicBezTo>
                    <a:cubicBezTo>
                      <a:pt x="313" y="188"/>
                      <a:pt x="219" y="94"/>
                      <a:pt x="125" y="0"/>
                    </a:cubicBezTo>
                    <a:cubicBezTo>
                      <a:pt x="94" y="63"/>
                      <a:pt x="63" y="157"/>
                      <a:pt x="32" y="219"/>
                    </a:cubicBezTo>
                    <a:cubicBezTo>
                      <a:pt x="0" y="250"/>
                      <a:pt x="0" y="344"/>
                      <a:pt x="32" y="3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1" name="Freeform 3">
                <a:extLst>
                  <a:ext uri="{FF2B5EF4-FFF2-40B4-BE49-F238E27FC236}">
                    <a16:creationId xmlns:a16="http://schemas.microsoft.com/office/drawing/2014/main" id="{CCDFB3FA-DB44-5144-95D7-5E2D48FA4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08870" y="4532978"/>
                <a:ext cx="2297422" cy="3531222"/>
              </a:xfrm>
              <a:custGeom>
                <a:avLst/>
                <a:gdLst>
                  <a:gd name="T0" fmla="*/ 3500 w 5001"/>
                  <a:gd name="T1" fmla="*/ 1375 h 7688"/>
                  <a:gd name="T2" fmla="*/ 3313 w 5001"/>
                  <a:gd name="T3" fmla="*/ 1250 h 7688"/>
                  <a:gd name="T4" fmla="*/ 1844 w 5001"/>
                  <a:gd name="T5" fmla="*/ 0 h 7688"/>
                  <a:gd name="T6" fmla="*/ 1406 w 5001"/>
                  <a:gd name="T7" fmla="*/ 375 h 7688"/>
                  <a:gd name="T8" fmla="*/ 1094 w 5001"/>
                  <a:gd name="T9" fmla="*/ 531 h 7688"/>
                  <a:gd name="T10" fmla="*/ 1250 w 5001"/>
                  <a:gd name="T11" fmla="*/ 750 h 7688"/>
                  <a:gd name="T12" fmla="*/ 1125 w 5001"/>
                  <a:gd name="T13" fmla="*/ 906 h 7688"/>
                  <a:gd name="T14" fmla="*/ 719 w 5001"/>
                  <a:gd name="T15" fmla="*/ 1156 h 7688"/>
                  <a:gd name="T16" fmla="*/ 1156 w 5001"/>
                  <a:gd name="T17" fmla="*/ 1563 h 7688"/>
                  <a:gd name="T18" fmla="*/ 2031 w 5001"/>
                  <a:gd name="T19" fmla="*/ 1000 h 7688"/>
                  <a:gd name="T20" fmla="*/ 2438 w 5001"/>
                  <a:gd name="T21" fmla="*/ 1563 h 7688"/>
                  <a:gd name="T22" fmla="*/ 2594 w 5001"/>
                  <a:gd name="T23" fmla="*/ 1500 h 7688"/>
                  <a:gd name="T24" fmla="*/ 2500 w 5001"/>
                  <a:gd name="T25" fmla="*/ 1219 h 7688"/>
                  <a:gd name="T26" fmla="*/ 2281 w 5001"/>
                  <a:gd name="T27" fmla="*/ 938 h 7688"/>
                  <a:gd name="T28" fmla="*/ 2438 w 5001"/>
                  <a:gd name="T29" fmla="*/ 969 h 7688"/>
                  <a:gd name="T30" fmla="*/ 2844 w 5001"/>
                  <a:gd name="T31" fmla="*/ 1656 h 7688"/>
                  <a:gd name="T32" fmla="*/ 3000 w 5001"/>
                  <a:gd name="T33" fmla="*/ 1625 h 7688"/>
                  <a:gd name="T34" fmla="*/ 2969 w 5001"/>
                  <a:gd name="T35" fmla="*/ 1406 h 7688"/>
                  <a:gd name="T36" fmla="*/ 3156 w 5001"/>
                  <a:gd name="T37" fmla="*/ 1500 h 7688"/>
                  <a:gd name="T38" fmla="*/ 3438 w 5001"/>
                  <a:gd name="T39" fmla="*/ 1875 h 7688"/>
                  <a:gd name="T40" fmla="*/ 3781 w 5001"/>
                  <a:gd name="T41" fmla="*/ 1875 h 7688"/>
                  <a:gd name="T42" fmla="*/ 3781 w 5001"/>
                  <a:gd name="T43" fmla="*/ 2219 h 7688"/>
                  <a:gd name="T44" fmla="*/ 3250 w 5001"/>
                  <a:gd name="T45" fmla="*/ 2219 h 7688"/>
                  <a:gd name="T46" fmla="*/ 2781 w 5001"/>
                  <a:gd name="T47" fmla="*/ 2125 h 7688"/>
                  <a:gd name="T48" fmla="*/ 2594 w 5001"/>
                  <a:gd name="T49" fmla="*/ 2281 h 7688"/>
                  <a:gd name="T50" fmla="*/ 2250 w 5001"/>
                  <a:gd name="T51" fmla="*/ 2031 h 7688"/>
                  <a:gd name="T52" fmla="*/ 2125 w 5001"/>
                  <a:gd name="T53" fmla="*/ 1844 h 7688"/>
                  <a:gd name="T54" fmla="*/ 1594 w 5001"/>
                  <a:gd name="T55" fmla="*/ 1625 h 7688"/>
                  <a:gd name="T56" fmla="*/ 1063 w 5001"/>
                  <a:gd name="T57" fmla="*/ 1750 h 7688"/>
                  <a:gd name="T58" fmla="*/ 406 w 5001"/>
                  <a:gd name="T59" fmla="*/ 2469 h 7688"/>
                  <a:gd name="T60" fmla="*/ 31 w 5001"/>
                  <a:gd name="T61" fmla="*/ 3188 h 7688"/>
                  <a:gd name="T62" fmla="*/ 0 w 5001"/>
                  <a:gd name="T63" fmla="*/ 3469 h 7688"/>
                  <a:gd name="T64" fmla="*/ 281 w 5001"/>
                  <a:gd name="T65" fmla="*/ 3938 h 7688"/>
                  <a:gd name="T66" fmla="*/ 719 w 5001"/>
                  <a:gd name="T67" fmla="*/ 4344 h 7688"/>
                  <a:gd name="T68" fmla="*/ 1688 w 5001"/>
                  <a:gd name="T69" fmla="*/ 4406 h 7688"/>
                  <a:gd name="T70" fmla="*/ 1906 w 5001"/>
                  <a:gd name="T71" fmla="*/ 4625 h 7688"/>
                  <a:gd name="T72" fmla="*/ 1906 w 5001"/>
                  <a:gd name="T73" fmla="*/ 5000 h 7688"/>
                  <a:gd name="T74" fmla="*/ 1938 w 5001"/>
                  <a:gd name="T75" fmla="*/ 5968 h 7688"/>
                  <a:gd name="T76" fmla="*/ 2125 w 5001"/>
                  <a:gd name="T77" fmla="*/ 6561 h 7688"/>
                  <a:gd name="T78" fmla="*/ 2250 w 5001"/>
                  <a:gd name="T79" fmla="*/ 7124 h 7688"/>
                  <a:gd name="T80" fmla="*/ 2563 w 5001"/>
                  <a:gd name="T81" fmla="*/ 7687 h 7688"/>
                  <a:gd name="T82" fmla="*/ 3375 w 5001"/>
                  <a:gd name="T83" fmla="*/ 7218 h 7688"/>
                  <a:gd name="T84" fmla="*/ 3594 w 5001"/>
                  <a:gd name="T85" fmla="*/ 6905 h 7688"/>
                  <a:gd name="T86" fmla="*/ 3750 w 5001"/>
                  <a:gd name="T87" fmla="*/ 6374 h 7688"/>
                  <a:gd name="T88" fmla="*/ 4125 w 5001"/>
                  <a:gd name="T89" fmla="*/ 5905 h 7688"/>
                  <a:gd name="T90" fmla="*/ 4531 w 5001"/>
                  <a:gd name="T91" fmla="*/ 4781 h 7688"/>
                  <a:gd name="T92" fmla="*/ 4875 w 5001"/>
                  <a:gd name="T93" fmla="*/ 4094 h 7688"/>
                  <a:gd name="T94" fmla="*/ 4438 w 5001"/>
                  <a:gd name="T95" fmla="*/ 3906 h 7688"/>
                  <a:gd name="T96" fmla="*/ 4219 w 5001"/>
                  <a:gd name="T97" fmla="*/ 3625 h 7688"/>
                  <a:gd name="T98" fmla="*/ 4000 w 5001"/>
                  <a:gd name="T99" fmla="*/ 3219 h 7688"/>
                  <a:gd name="T100" fmla="*/ 3750 w 5001"/>
                  <a:gd name="T101" fmla="*/ 2563 h 7688"/>
                  <a:gd name="T102" fmla="*/ 3875 w 5001"/>
                  <a:gd name="T103" fmla="*/ 2563 h 7688"/>
                  <a:gd name="T104" fmla="*/ 4438 w 5001"/>
                  <a:gd name="T105" fmla="*/ 3688 h 7688"/>
                  <a:gd name="T106" fmla="*/ 4938 w 5001"/>
                  <a:gd name="T107" fmla="*/ 3781 h 7688"/>
                  <a:gd name="T108" fmla="*/ 3656 w 5001"/>
                  <a:gd name="T109" fmla="*/ 1281 h 7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001" h="7688">
                    <a:moveTo>
                      <a:pt x="3500" y="1375"/>
                    </a:moveTo>
                    <a:lnTo>
                      <a:pt x="3500" y="1375"/>
                    </a:lnTo>
                    <a:cubicBezTo>
                      <a:pt x="3469" y="1406"/>
                      <a:pt x="3375" y="1469"/>
                      <a:pt x="3313" y="1406"/>
                    </a:cubicBezTo>
                    <a:cubicBezTo>
                      <a:pt x="3281" y="1375"/>
                      <a:pt x="3281" y="1281"/>
                      <a:pt x="3313" y="1250"/>
                    </a:cubicBezTo>
                    <a:cubicBezTo>
                      <a:pt x="3344" y="1188"/>
                      <a:pt x="3375" y="1094"/>
                      <a:pt x="3406" y="1031"/>
                    </a:cubicBezTo>
                    <a:cubicBezTo>
                      <a:pt x="2969" y="625"/>
                      <a:pt x="2438" y="281"/>
                      <a:pt x="1844" y="0"/>
                    </a:cubicBezTo>
                    <a:cubicBezTo>
                      <a:pt x="1719" y="63"/>
                      <a:pt x="1594" y="156"/>
                      <a:pt x="1531" y="281"/>
                    </a:cubicBezTo>
                    <a:cubicBezTo>
                      <a:pt x="1500" y="344"/>
                      <a:pt x="1438" y="375"/>
                      <a:pt x="1406" y="375"/>
                    </a:cubicBezTo>
                    <a:cubicBezTo>
                      <a:pt x="1344" y="406"/>
                      <a:pt x="1281" y="406"/>
                      <a:pt x="1219" y="438"/>
                    </a:cubicBezTo>
                    <a:cubicBezTo>
                      <a:pt x="1156" y="438"/>
                      <a:pt x="1094" y="469"/>
                      <a:pt x="1094" y="531"/>
                    </a:cubicBezTo>
                    <a:cubicBezTo>
                      <a:pt x="1094" y="563"/>
                      <a:pt x="1125" y="625"/>
                      <a:pt x="1156" y="656"/>
                    </a:cubicBezTo>
                    <a:cubicBezTo>
                      <a:pt x="1188" y="688"/>
                      <a:pt x="1219" y="719"/>
                      <a:pt x="1250" y="750"/>
                    </a:cubicBezTo>
                    <a:cubicBezTo>
                      <a:pt x="1250" y="813"/>
                      <a:pt x="1250" y="844"/>
                      <a:pt x="1219" y="875"/>
                    </a:cubicBezTo>
                    <a:cubicBezTo>
                      <a:pt x="1219" y="906"/>
                      <a:pt x="1156" y="906"/>
                      <a:pt x="1125" y="906"/>
                    </a:cubicBezTo>
                    <a:cubicBezTo>
                      <a:pt x="1063" y="906"/>
                      <a:pt x="969" y="906"/>
                      <a:pt x="906" y="938"/>
                    </a:cubicBezTo>
                    <a:cubicBezTo>
                      <a:pt x="781" y="969"/>
                      <a:pt x="750" y="1063"/>
                      <a:pt x="719" y="1156"/>
                    </a:cubicBezTo>
                    <a:cubicBezTo>
                      <a:pt x="688" y="1281"/>
                      <a:pt x="719" y="1438"/>
                      <a:pt x="813" y="1531"/>
                    </a:cubicBezTo>
                    <a:cubicBezTo>
                      <a:pt x="906" y="1594"/>
                      <a:pt x="1063" y="1625"/>
                      <a:pt x="1156" y="1563"/>
                    </a:cubicBezTo>
                    <a:cubicBezTo>
                      <a:pt x="1375" y="1469"/>
                      <a:pt x="1438" y="1156"/>
                      <a:pt x="1656" y="1031"/>
                    </a:cubicBezTo>
                    <a:cubicBezTo>
                      <a:pt x="1781" y="1000"/>
                      <a:pt x="1906" y="1000"/>
                      <a:pt x="2031" y="1000"/>
                    </a:cubicBezTo>
                    <a:cubicBezTo>
                      <a:pt x="2219" y="1031"/>
                      <a:pt x="2344" y="1281"/>
                      <a:pt x="2406" y="1469"/>
                    </a:cubicBezTo>
                    <a:cubicBezTo>
                      <a:pt x="2406" y="1500"/>
                      <a:pt x="2406" y="1563"/>
                      <a:pt x="2438" y="1563"/>
                    </a:cubicBezTo>
                    <a:cubicBezTo>
                      <a:pt x="2469" y="1594"/>
                      <a:pt x="2500" y="1563"/>
                      <a:pt x="2531" y="1563"/>
                    </a:cubicBezTo>
                    <a:cubicBezTo>
                      <a:pt x="2563" y="1531"/>
                      <a:pt x="2563" y="1500"/>
                      <a:pt x="2594" y="1500"/>
                    </a:cubicBezTo>
                    <a:cubicBezTo>
                      <a:pt x="2594" y="1438"/>
                      <a:pt x="2625" y="1406"/>
                      <a:pt x="2625" y="1344"/>
                    </a:cubicBezTo>
                    <a:cubicBezTo>
                      <a:pt x="2625" y="1281"/>
                      <a:pt x="2531" y="1250"/>
                      <a:pt x="2500" y="1219"/>
                    </a:cubicBezTo>
                    <a:cubicBezTo>
                      <a:pt x="2406" y="1156"/>
                      <a:pt x="2344" y="1094"/>
                      <a:pt x="2313" y="1031"/>
                    </a:cubicBezTo>
                    <a:cubicBezTo>
                      <a:pt x="2281" y="1000"/>
                      <a:pt x="2281" y="969"/>
                      <a:pt x="2281" y="938"/>
                    </a:cubicBezTo>
                    <a:cubicBezTo>
                      <a:pt x="2313" y="906"/>
                      <a:pt x="2344" y="906"/>
                      <a:pt x="2375" y="906"/>
                    </a:cubicBezTo>
                    <a:cubicBezTo>
                      <a:pt x="2375" y="906"/>
                      <a:pt x="2406" y="938"/>
                      <a:pt x="2438" y="969"/>
                    </a:cubicBezTo>
                    <a:cubicBezTo>
                      <a:pt x="2625" y="1125"/>
                      <a:pt x="2781" y="1344"/>
                      <a:pt x="2813" y="1594"/>
                    </a:cubicBezTo>
                    <a:cubicBezTo>
                      <a:pt x="2844" y="1625"/>
                      <a:pt x="2844" y="1656"/>
                      <a:pt x="2844" y="1656"/>
                    </a:cubicBezTo>
                    <a:cubicBezTo>
                      <a:pt x="2875" y="1688"/>
                      <a:pt x="2906" y="1719"/>
                      <a:pt x="2938" y="1719"/>
                    </a:cubicBezTo>
                    <a:cubicBezTo>
                      <a:pt x="2969" y="1719"/>
                      <a:pt x="3000" y="1656"/>
                      <a:pt x="3000" y="1625"/>
                    </a:cubicBezTo>
                    <a:cubicBezTo>
                      <a:pt x="3000" y="1594"/>
                      <a:pt x="2969" y="1563"/>
                      <a:pt x="2969" y="1500"/>
                    </a:cubicBezTo>
                    <a:cubicBezTo>
                      <a:pt x="2938" y="1469"/>
                      <a:pt x="2938" y="1438"/>
                      <a:pt x="2969" y="1406"/>
                    </a:cubicBezTo>
                    <a:cubicBezTo>
                      <a:pt x="3000" y="1375"/>
                      <a:pt x="3063" y="1375"/>
                      <a:pt x="3094" y="1406"/>
                    </a:cubicBezTo>
                    <a:cubicBezTo>
                      <a:pt x="3125" y="1438"/>
                      <a:pt x="3125" y="1469"/>
                      <a:pt x="3156" y="1500"/>
                    </a:cubicBezTo>
                    <a:cubicBezTo>
                      <a:pt x="3219" y="1594"/>
                      <a:pt x="3250" y="1688"/>
                      <a:pt x="3313" y="1781"/>
                    </a:cubicBezTo>
                    <a:cubicBezTo>
                      <a:pt x="3344" y="1844"/>
                      <a:pt x="3375" y="1875"/>
                      <a:pt x="3438" y="1875"/>
                    </a:cubicBezTo>
                    <a:cubicBezTo>
                      <a:pt x="3500" y="1875"/>
                      <a:pt x="3563" y="1875"/>
                      <a:pt x="3594" y="1875"/>
                    </a:cubicBezTo>
                    <a:cubicBezTo>
                      <a:pt x="3656" y="1844"/>
                      <a:pt x="3719" y="1844"/>
                      <a:pt x="3781" y="1875"/>
                    </a:cubicBezTo>
                    <a:cubicBezTo>
                      <a:pt x="3844" y="1906"/>
                      <a:pt x="3906" y="1969"/>
                      <a:pt x="3875" y="2063"/>
                    </a:cubicBezTo>
                    <a:cubicBezTo>
                      <a:pt x="3875" y="2125"/>
                      <a:pt x="3844" y="2188"/>
                      <a:pt x="3781" y="2219"/>
                    </a:cubicBezTo>
                    <a:cubicBezTo>
                      <a:pt x="3719" y="2250"/>
                      <a:pt x="3656" y="2250"/>
                      <a:pt x="3563" y="2219"/>
                    </a:cubicBezTo>
                    <a:cubicBezTo>
                      <a:pt x="3469" y="2219"/>
                      <a:pt x="3344" y="2219"/>
                      <a:pt x="3250" y="2219"/>
                    </a:cubicBezTo>
                    <a:cubicBezTo>
                      <a:pt x="3156" y="2188"/>
                      <a:pt x="3094" y="2188"/>
                      <a:pt x="3000" y="2156"/>
                    </a:cubicBezTo>
                    <a:cubicBezTo>
                      <a:pt x="2938" y="2125"/>
                      <a:pt x="2875" y="2094"/>
                      <a:pt x="2781" y="2125"/>
                    </a:cubicBezTo>
                    <a:cubicBezTo>
                      <a:pt x="2750" y="2125"/>
                      <a:pt x="2719" y="2156"/>
                      <a:pt x="2688" y="2219"/>
                    </a:cubicBezTo>
                    <a:cubicBezTo>
                      <a:pt x="2656" y="2250"/>
                      <a:pt x="2625" y="2281"/>
                      <a:pt x="2594" y="2281"/>
                    </a:cubicBezTo>
                    <a:cubicBezTo>
                      <a:pt x="2531" y="2281"/>
                      <a:pt x="2469" y="2250"/>
                      <a:pt x="2500" y="2219"/>
                    </a:cubicBezTo>
                    <a:cubicBezTo>
                      <a:pt x="2438" y="2125"/>
                      <a:pt x="2344" y="2063"/>
                      <a:pt x="2250" y="2031"/>
                    </a:cubicBezTo>
                    <a:cubicBezTo>
                      <a:pt x="2219" y="2031"/>
                      <a:pt x="2156" y="2031"/>
                      <a:pt x="2156" y="2000"/>
                    </a:cubicBezTo>
                    <a:cubicBezTo>
                      <a:pt x="2094" y="1969"/>
                      <a:pt x="2125" y="1906"/>
                      <a:pt x="2125" y="1844"/>
                    </a:cubicBezTo>
                    <a:cubicBezTo>
                      <a:pt x="2125" y="1750"/>
                      <a:pt x="2063" y="1656"/>
                      <a:pt x="2000" y="1625"/>
                    </a:cubicBezTo>
                    <a:cubicBezTo>
                      <a:pt x="1875" y="1563"/>
                      <a:pt x="1719" y="1594"/>
                      <a:pt x="1594" y="1625"/>
                    </a:cubicBezTo>
                    <a:cubicBezTo>
                      <a:pt x="1469" y="1656"/>
                      <a:pt x="1344" y="1719"/>
                      <a:pt x="1219" y="1719"/>
                    </a:cubicBezTo>
                    <a:cubicBezTo>
                      <a:pt x="1156" y="1719"/>
                      <a:pt x="1125" y="1719"/>
                      <a:pt x="1063" y="1750"/>
                    </a:cubicBezTo>
                    <a:cubicBezTo>
                      <a:pt x="1000" y="1750"/>
                      <a:pt x="938" y="1781"/>
                      <a:pt x="938" y="1844"/>
                    </a:cubicBezTo>
                    <a:cubicBezTo>
                      <a:pt x="813" y="2094"/>
                      <a:pt x="563" y="2250"/>
                      <a:pt x="406" y="2469"/>
                    </a:cubicBezTo>
                    <a:cubicBezTo>
                      <a:pt x="281" y="2594"/>
                      <a:pt x="156" y="2750"/>
                      <a:pt x="94" y="2906"/>
                    </a:cubicBezTo>
                    <a:cubicBezTo>
                      <a:pt x="63" y="3000"/>
                      <a:pt x="63" y="3094"/>
                      <a:pt x="31" y="3188"/>
                    </a:cubicBezTo>
                    <a:cubicBezTo>
                      <a:pt x="31" y="3219"/>
                      <a:pt x="31" y="3281"/>
                      <a:pt x="31" y="3344"/>
                    </a:cubicBezTo>
                    <a:cubicBezTo>
                      <a:pt x="0" y="3375"/>
                      <a:pt x="0" y="3438"/>
                      <a:pt x="0" y="3469"/>
                    </a:cubicBezTo>
                    <a:cubicBezTo>
                      <a:pt x="0" y="3531"/>
                      <a:pt x="31" y="3594"/>
                      <a:pt x="63" y="3625"/>
                    </a:cubicBezTo>
                    <a:cubicBezTo>
                      <a:pt x="188" y="3688"/>
                      <a:pt x="250" y="3844"/>
                      <a:pt x="281" y="3938"/>
                    </a:cubicBezTo>
                    <a:cubicBezTo>
                      <a:pt x="313" y="4063"/>
                      <a:pt x="344" y="4187"/>
                      <a:pt x="406" y="4281"/>
                    </a:cubicBezTo>
                    <a:cubicBezTo>
                      <a:pt x="500" y="4344"/>
                      <a:pt x="625" y="4375"/>
                      <a:pt x="719" y="4344"/>
                    </a:cubicBezTo>
                    <a:cubicBezTo>
                      <a:pt x="813" y="4344"/>
                      <a:pt x="906" y="4281"/>
                      <a:pt x="1000" y="4250"/>
                    </a:cubicBezTo>
                    <a:cubicBezTo>
                      <a:pt x="1219" y="4156"/>
                      <a:pt x="1500" y="4281"/>
                      <a:pt x="1688" y="4406"/>
                    </a:cubicBezTo>
                    <a:cubicBezTo>
                      <a:pt x="1719" y="4438"/>
                      <a:pt x="1781" y="4438"/>
                      <a:pt x="1813" y="4469"/>
                    </a:cubicBezTo>
                    <a:cubicBezTo>
                      <a:pt x="1844" y="4531"/>
                      <a:pt x="1906" y="4563"/>
                      <a:pt x="1906" y="4625"/>
                    </a:cubicBezTo>
                    <a:cubicBezTo>
                      <a:pt x="1906" y="4688"/>
                      <a:pt x="1844" y="4719"/>
                      <a:pt x="1844" y="4781"/>
                    </a:cubicBezTo>
                    <a:cubicBezTo>
                      <a:pt x="1813" y="4844"/>
                      <a:pt x="1844" y="4938"/>
                      <a:pt x="1906" y="5000"/>
                    </a:cubicBezTo>
                    <a:cubicBezTo>
                      <a:pt x="2094" y="5155"/>
                      <a:pt x="2156" y="5468"/>
                      <a:pt x="2063" y="5718"/>
                    </a:cubicBezTo>
                    <a:cubicBezTo>
                      <a:pt x="2031" y="5812"/>
                      <a:pt x="1969" y="5874"/>
                      <a:pt x="1938" y="5968"/>
                    </a:cubicBezTo>
                    <a:cubicBezTo>
                      <a:pt x="1906" y="6062"/>
                      <a:pt x="1938" y="6155"/>
                      <a:pt x="2000" y="6218"/>
                    </a:cubicBezTo>
                    <a:cubicBezTo>
                      <a:pt x="2094" y="6312"/>
                      <a:pt x="2125" y="6437"/>
                      <a:pt x="2125" y="6561"/>
                    </a:cubicBezTo>
                    <a:cubicBezTo>
                      <a:pt x="2156" y="6655"/>
                      <a:pt x="2125" y="6749"/>
                      <a:pt x="2156" y="6874"/>
                    </a:cubicBezTo>
                    <a:cubicBezTo>
                      <a:pt x="2156" y="6968"/>
                      <a:pt x="2188" y="7062"/>
                      <a:pt x="2250" y="7124"/>
                    </a:cubicBezTo>
                    <a:cubicBezTo>
                      <a:pt x="2375" y="7249"/>
                      <a:pt x="2250" y="7468"/>
                      <a:pt x="2313" y="7593"/>
                    </a:cubicBezTo>
                    <a:cubicBezTo>
                      <a:pt x="2375" y="7655"/>
                      <a:pt x="2469" y="7687"/>
                      <a:pt x="2563" y="7687"/>
                    </a:cubicBezTo>
                    <a:cubicBezTo>
                      <a:pt x="2781" y="7687"/>
                      <a:pt x="3000" y="7624"/>
                      <a:pt x="3156" y="7468"/>
                    </a:cubicBezTo>
                    <a:cubicBezTo>
                      <a:pt x="3219" y="7405"/>
                      <a:pt x="3313" y="7343"/>
                      <a:pt x="3375" y="7218"/>
                    </a:cubicBezTo>
                    <a:cubicBezTo>
                      <a:pt x="3375" y="7155"/>
                      <a:pt x="3406" y="7093"/>
                      <a:pt x="3438" y="7030"/>
                    </a:cubicBezTo>
                    <a:cubicBezTo>
                      <a:pt x="3469" y="6999"/>
                      <a:pt x="3563" y="6968"/>
                      <a:pt x="3594" y="6905"/>
                    </a:cubicBezTo>
                    <a:cubicBezTo>
                      <a:pt x="3656" y="6874"/>
                      <a:pt x="3719" y="6812"/>
                      <a:pt x="3688" y="6749"/>
                    </a:cubicBezTo>
                    <a:cubicBezTo>
                      <a:pt x="3625" y="6624"/>
                      <a:pt x="3688" y="6468"/>
                      <a:pt x="3750" y="6374"/>
                    </a:cubicBezTo>
                    <a:cubicBezTo>
                      <a:pt x="3813" y="6280"/>
                      <a:pt x="3906" y="6249"/>
                      <a:pt x="4000" y="6187"/>
                    </a:cubicBezTo>
                    <a:cubicBezTo>
                      <a:pt x="4063" y="6093"/>
                      <a:pt x="4156" y="5999"/>
                      <a:pt x="4125" y="5905"/>
                    </a:cubicBezTo>
                    <a:cubicBezTo>
                      <a:pt x="4063" y="5687"/>
                      <a:pt x="4063" y="5468"/>
                      <a:pt x="4125" y="5249"/>
                    </a:cubicBezTo>
                    <a:cubicBezTo>
                      <a:pt x="4188" y="5030"/>
                      <a:pt x="4344" y="4844"/>
                      <a:pt x="4531" y="4781"/>
                    </a:cubicBezTo>
                    <a:cubicBezTo>
                      <a:pt x="4688" y="4719"/>
                      <a:pt x="4781" y="4625"/>
                      <a:pt x="4875" y="4500"/>
                    </a:cubicBezTo>
                    <a:cubicBezTo>
                      <a:pt x="4938" y="4375"/>
                      <a:pt x="4969" y="4219"/>
                      <a:pt x="4875" y="4094"/>
                    </a:cubicBezTo>
                    <a:cubicBezTo>
                      <a:pt x="4844" y="4031"/>
                      <a:pt x="4750" y="4000"/>
                      <a:pt x="4656" y="3969"/>
                    </a:cubicBezTo>
                    <a:cubicBezTo>
                      <a:pt x="4594" y="3938"/>
                      <a:pt x="4500" y="3938"/>
                      <a:pt x="4438" y="3906"/>
                    </a:cubicBezTo>
                    <a:cubicBezTo>
                      <a:pt x="4375" y="3875"/>
                      <a:pt x="4344" y="3813"/>
                      <a:pt x="4313" y="3719"/>
                    </a:cubicBezTo>
                    <a:cubicBezTo>
                      <a:pt x="4313" y="3688"/>
                      <a:pt x="4250" y="3656"/>
                      <a:pt x="4219" y="3625"/>
                    </a:cubicBezTo>
                    <a:cubicBezTo>
                      <a:pt x="4188" y="3594"/>
                      <a:pt x="4156" y="3531"/>
                      <a:pt x="4125" y="3469"/>
                    </a:cubicBezTo>
                    <a:cubicBezTo>
                      <a:pt x="4094" y="3406"/>
                      <a:pt x="4031" y="3313"/>
                      <a:pt x="4000" y="3219"/>
                    </a:cubicBezTo>
                    <a:cubicBezTo>
                      <a:pt x="3906" y="3031"/>
                      <a:pt x="3844" y="2844"/>
                      <a:pt x="3750" y="2656"/>
                    </a:cubicBezTo>
                    <a:cubicBezTo>
                      <a:pt x="3750" y="2625"/>
                      <a:pt x="3750" y="2594"/>
                      <a:pt x="3750" y="2563"/>
                    </a:cubicBezTo>
                    <a:cubicBezTo>
                      <a:pt x="3750" y="2531"/>
                      <a:pt x="3750" y="2500"/>
                      <a:pt x="3781" y="2500"/>
                    </a:cubicBezTo>
                    <a:cubicBezTo>
                      <a:pt x="3813" y="2500"/>
                      <a:pt x="3844" y="2531"/>
                      <a:pt x="3875" y="2563"/>
                    </a:cubicBezTo>
                    <a:cubicBezTo>
                      <a:pt x="4063" y="2813"/>
                      <a:pt x="4219" y="3094"/>
                      <a:pt x="4313" y="3375"/>
                    </a:cubicBezTo>
                    <a:cubicBezTo>
                      <a:pt x="4375" y="3469"/>
                      <a:pt x="4375" y="3594"/>
                      <a:pt x="4438" y="3688"/>
                    </a:cubicBezTo>
                    <a:cubicBezTo>
                      <a:pt x="4500" y="3781"/>
                      <a:pt x="4594" y="3844"/>
                      <a:pt x="4719" y="3844"/>
                    </a:cubicBezTo>
                    <a:cubicBezTo>
                      <a:pt x="4781" y="3844"/>
                      <a:pt x="4875" y="3813"/>
                      <a:pt x="4938" y="3781"/>
                    </a:cubicBezTo>
                    <a:cubicBezTo>
                      <a:pt x="4969" y="3750"/>
                      <a:pt x="4969" y="3750"/>
                      <a:pt x="5000" y="3750"/>
                    </a:cubicBezTo>
                    <a:cubicBezTo>
                      <a:pt x="4750" y="2813"/>
                      <a:pt x="4313" y="1969"/>
                      <a:pt x="3656" y="1281"/>
                    </a:cubicBezTo>
                    <a:cubicBezTo>
                      <a:pt x="3594" y="1313"/>
                      <a:pt x="3563" y="1313"/>
                      <a:pt x="3500" y="13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2" name="Freeform 4">
                <a:extLst>
                  <a:ext uri="{FF2B5EF4-FFF2-40B4-BE49-F238E27FC236}">
                    <a16:creationId xmlns:a16="http://schemas.microsoft.com/office/drawing/2014/main" id="{B038F185-3BE2-624E-A4DA-1BCCBC0546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2034" y="4431681"/>
                <a:ext cx="301865" cy="230958"/>
              </a:xfrm>
              <a:custGeom>
                <a:avLst/>
                <a:gdLst>
                  <a:gd name="T0" fmla="*/ 344 w 657"/>
                  <a:gd name="T1" fmla="*/ 125 h 501"/>
                  <a:gd name="T2" fmla="*/ 344 w 657"/>
                  <a:gd name="T3" fmla="*/ 125 h 501"/>
                  <a:gd name="T4" fmla="*/ 219 w 657"/>
                  <a:gd name="T5" fmla="*/ 469 h 501"/>
                  <a:gd name="T6" fmla="*/ 594 w 657"/>
                  <a:gd name="T7" fmla="*/ 188 h 501"/>
                  <a:gd name="T8" fmla="*/ 500 w 657"/>
                  <a:gd name="T9" fmla="*/ 63 h 501"/>
                  <a:gd name="T10" fmla="*/ 313 w 657"/>
                  <a:gd name="T11" fmla="*/ 0 h 501"/>
                  <a:gd name="T12" fmla="*/ 344 w 657"/>
                  <a:gd name="T13" fmla="*/ 125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7" h="501">
                    <a:moveTo>
                      <a:pt x="344" y="125"/>
                    </a:moveTo>
                    <a:lnTo>
                      <a:pt x="344" y="125"/>
                    </a:lnTo>
                    <a:cubicBezTo>
                      <a:pt x="313" y="250"/>
                      <a:pt x="0" y="438"/>
                      <a:pt x="219" y="469"/>
                    </a:cubicBezTo>
                    <a:cubicBezTo>
                      <a:pt x="406" y="500"/>
                      <a:pt x="656" y="407"/>
                      <a:pt x="594" y="188"/>
                    </a:cubicBezTo>
                    <a:cubicBezTo>
                      <a:pt x="594" y="157"/>
                      <a:pt x="531" y="94"/>
                      <a:pt x="500" y="63"/>
                    </a:cubicBezTo>
                    <a:cubicBezTo>
                      <a:pt x="438" y="32"/>
                      <a:pt x="375" y="0"/>
                      <a:pt x="313" y="0"/>
                    </a:cubicBezTo>
                    <a:cubicBezTo>
                      <a:pt x="313" y="32"/>
                      <a:pt x="344" y="94"/>
                      <a:pt x="344" y="12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3" name="Freeform 5">
                <a:extLst>
                  <a:ext uri="{FF2B5EF4-FFF2-40B4-BE49-F238E27FC236}">
                    <a16:creationId xmlns:a16="http://schemas.microsoft.com/office/drawing/2014/main" id="{3C2D38CB-DA17-0B42-BF01-C43AE17F5B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3281" y="4431681"/>
                <a:ext cx="143843" cy="188412"/>
              </a:xfrm>
              <a:custGeom>
                <a:avLst/>
                <a:gdLst>
                  <a:gd name="T0" fmla="*/ 31 w 314"/>
                  <a:gd name="T1" fmla="*/ 344 h 408"/>
                  <a:gd name="T2" fmla="*/ 31 w 314"/>
                  <a:gd name="T3" fmla="*/ 344 h 408"/>
                  <a:gd name="T4" fmla="*/ 63 w 314"/>
                  <a:gd name="T5" fmla="*/ 375 h 408"/>
                  <a:gd name="T6" fmla="*/ 156 w 314"/>
                  <a:gd name="T7" fmla="*/ 344 h 408"/>
                  <a:gd name="T8" fmla="*/ 250 w 314"/>
                  <a:gd name="T9" fmla="*/ 219 h 408"/>
                  <a:gd name="T10" fmla="*/ 125 w 314"/>
                  <a:gd name="T11" fmla="*/ 32 h 408"/>
                  <a:gd name="T12" fmla="*/ 31 w 314"/>
                  <a:gd name="T13" fmla="*/ 157 h 408"/>
                  <a:gd name="T14" fmla="*/ 0 w 314"/>
                  <a:gd name="T15" fmla="*/ 282 h 408"/>
                  <a:gd name="T16" fmla="*/ 31 w 314"/>
                  <a:gd name="T17" fmla="*/ 344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4" h="408">
                    <a:moveTo>
                      <a:pt x="31" y="344"/>
                    </a:moveTo>
                    <a:lnTo>
                      <a:pt x="31" y="344"/>
                    </a:lnTo>
                    <a:cubicBezTo>
                      <a:pt x="31" y="375"/>
                      <a:pt x="31" y="375"/>
                      <a:pt x="63" y="375"/>
                    </a:cubicBezTo>
                    <a:cubicBezTo>
                      <a:pt x="94" y="407"/>
                      <a:pt x="125" y="375"/>
                      <a:pt x="156" y="344"/>
                    </a:cubicBezTo>
                    <a:cubicBezTo>
                      <a:pt x="188" y="313"/>
                      <a:pt x="250" y="250"/>
                      <a:pt x="250" y="219"/>
                    </a:cubicBezTo>
                    <a:cubicBezTo>
                      <a:pt x="313" y="94"/>
                      <a:pt x="250" y="0"/>
                      <a:pt x="125" y="32"/>
                    </a:cubicBezTo>
                    <a:cubicBezTo>
                      <a:pt x="63" y="63"/>
                      <a:pt x="31" y="94"/>
                      <a:pt x="31" y="157"/>
                    </a:cubicBezTo>
                    <a:cubicBezTo>
                      <a:pt x="0" y="188"/>
                      <a:pt x="0" y="250"/>
                      <a:pt x="0" y="282"/>
                    </a:cubicBezTo>
                    <a:cubicBezTo>
                      <a:pt x="0" y="313"/>
                      <a:pt x="0" y="344"/>
                      <a:pt x="31" y="34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4" name="Freeform 6">
                <a:extLst>
                  <a:ext uri="{FF2B5EF4-FFF2-40B4-BE49-F238E27FC236}">
                    <a16:creationId xmlns:a16="http://schemas.microsoft.com/office/drawing/2014/main" id="{BDC9C05B-326F-AB41-9BF5-ADF5B11018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05155" y="7259900"/>
                <a:ext cx="330230" cy="459889"/>
              </a:xfrm>
              <a:custGeom>
                <a:avLst/>
                <a:gdLst>
                  <a:gd name="T0" fmla="*/ 594 w 720"/>
                  <a:gd name="T1" fmla="*/ 31 h 1001"/>
                  <a:gd name="T2" fmla="*/ 594 w 720"/>
                  <a:gd name="T3" fmla="*/ 31 h 1001"/>
                  <a:gd name="T4" fmla="*/ 531 w 720"/>
                  <a:gd name="T5" fmla="*/ 125 h 1001"/>
                  <a:gd name="T6" fmla="*/ 438 w 720"/>
                  <a:gd name="T7" fmla="*/ 218 h 1001"/>
                  <a:gd name="T8" fmla="*/ 250 w 720"/>
                  <a:gd name="T9" fmla="*/ 312 h 1001"/>
                  <a:gd name="T10" fmla="*/ 188 w 720"/>
                  <a:gd name="T11" fmla="*/ 500 h 1001"/>
                  <a:gd name="T12" fmla="*/ 125 w 720"/>
                  <a:gd name="T13" fmla="*/ 656 h 1001"/>
                  <a:gd name="T14" fmla="*/ 94 w 720"/>
                  <a:gd name="T15" fmla="*/ 906 h 1001"/>
                  <a:gd name="T16" fmla="*/ 344 w 720"/>
                  <a:gd name="T17" fmla="*/ 937 h 1001"/>
                  <a:gd name="T18" fmla="*/ 469 w 720"/>
                  <a:gd name="T19" fmla="*/ 687 h 1001"/>
                  <a:gd name="T20" fmla="*/ 563 w 720"/>
                  <a:gd name="T21" fmla="*/ 406 h 1001"/>
                  <a:gd name="T22" fmla="*/ 656 w 720"/>
                  <a:gd name="T23" fmla="*/ 281 h 1001"/>
                  <a:gd name="T24" fmla="*/ 719 w 720"/>
                  <a:gd name="T25" fmla="*/ 125 h 1001"/>
                  <a:gd name="T26" fmla="*/ 594 w 720"/>
                  <a:gd name="T27" fmla="*/ 31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0" h="1001">
                    <a:moveTo>
                      <a:pt x="594" y="31"/>
                    </a:moveTo>
                    <a:lnTo>
                      <a:pt x="594" y="31"/>
                    </a:lnTo>
                    <a:cubicBezTo>
                      <a:pt x="563" y="31"/>
                      <a:pt x="531" y="62"/>
                      <a:pt x="531" y="125"/>
                    </a:cubicBezTo>
                    <a:cubicBezTo>
                      <a:pt x="500" y="156"/>
                      <a:pt x="500" y="218"/>
                      <a:pt x="438" y="218"/>
                    </a:cubicBezTo>
                    <a:cubicBezTo>
                      <a:pt x="406" y="281"/>
                      <a:pt x="313" y="281"/>
                      <a:pt x="250" y="312"/>
                    </a:cubicBezTo>
                    <a:cubicBezTo>
                      <a:pt x="219" y="375"/>
                      <a:pt x="219" y="437"/>
                      <a:pt x="188" y="500"/>
                    </a:cubicBezTo>
                    <a:cubicBezTo>
                      <a:pt x="188" y="562"/>
                      <a:pt x="156" y="593"/>
                      <a:pt x="125" y="656"/>
                    </a:cubicBezTo>
                    <a:cubicBezTo>
                      <a:pt x="31" y="718"/>
                      <a:pt x="0" y="812"/>
                      <a:pt x="94" y="906"/>
                    </a:cubicBezTo>
                    <a:cubicBezTo>
                      <a:pt x="156" y="968"/>
                      <a:pt x="281" y="1000"/>
                      <a:pt x="344" y="937"/>
                    </a:cubicBezTo>
                    <a:cubicBezTo>
                      <a:pt x="438" y="875"/>
                      <a:pt x="469" y="781"/>
                      <a:pt x="469" y="687"/>
                    </a:cubicBezTo>
                    <a:cubicBezTo>
                      <a:pt x="500" y="593"/>
                      <a:pt x="500" y="500"/>
                      <a:pt x="563" y="406"/>
                    </a:cubicBezTo>
                    <a:cubicBezTo>
                      <a:pt x="594" y="375"/>
                      <a:pt x="625" y="312"/>
                      <a:pt x="656" y="281"/>
                    </a:cubicBezTo>
                    <a:cubicBezTo>
                      <a:pt x="688" y="250"/>
                      <a:pt x="719" y="187"/>
                      <a:pt x="719" y="125"/>
                    </a:cubicBezTo>
                    <a:cubicBezTo>
                      <a:pt x="719" y="62"/>
                      <a:pt x="656" y="0"/>
                      <a:pt x="594" y="31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31" name="Freeform 7">
                <a:extLst>
                  <a:ext uri="{FF2B5EF4-FFF2-40B4-BE49-F238E27FC236}">
                    <a16:creationId xmlns:a16="http://schemas.microsoft.com/office/drawing/2014/main" id="{27D42075-5172-C94D-A3B6-166CB018CA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1838" y="4360772"/>
                <a:ext cx="2512172" cy="4752868"/>
              </a:xfrm>
              <a:custGeom>
                <a:avLst/>
                <a:gdLst>
                  <a:gd name="T0" fmla="*/ 5092 w 5468"/>
                  <a:gd name="T1" fmla="*/ 5749 h 10344"/>
                  <a:gd name="T2" fmla="*/ 4312 w 5468"/>
                  <a:gd name="T3" fmla="*/ 5468 h 10344"/>
                  <a:gd name="T4" fmla="*/ 4093 w 5468"/>
                  <a:gd name="T5" fmla="*/ 5063 h 10344"/>
                  <a:gd name="T6" fmla="*/ 3156 w 5468"/>
                  <a:gd name="T7" fmla="*/ 4531 h 10344"/>
                  <a:gd name="T8" fmla="*/ 2562 w 5468"/>
                  <a:gd name="T9" fmla="*/ 4656 h 10344"/>
                  <a:gd name="T10" fmla="*/ 2531 w 5468"/>
                  <a:gd name="T11" fmla="*/ 4656 h 10344"/>
                  <a:gd name="T12" fmla="*/ 2187 w 5468"/>
                  <a:gd name="T13" fmla="*/ 4531 h 10344"/>
                  <a:gd name="T14" fmla="*/ 2031 w 5468"/>
                  <a:gd name="T15" fmla="*/ 4094 h 10344"/>
                  <a:gd name="T16" fmla="*/ 1781 w 5468"/>
                  <a:gd name="T17" fmla="*/ 3906 h 10344"/>
                  <a:gd name="T18" fmla="*/ 1937 w 5468"/>
                  <a:gd name="T19" fmla="*/ 3531 h 10344"/>
                  <a:gd name="T20" fmla="*/ 1250 w 5468"/>
                  <a:gd name="T21" fmla="*/ 3563 h 10344"/>
                  <a:gd name="T22" fmla="*/ 1656 w 5468"/>
                  <a:gd name="T23" fmla="*/ 2938 h 10344"/>
                  <a:gd name="T24" fmla="*/ 2281 w 5468"/>
                  <a:gd name="T25" fmla="*/ 3281 h 10344"/>
                  <a:gd name="T26" fmla="*/ 2406 w 5468"/>
                  <a:gd name="T27" fmla="*/ 3188 h 10344"/>
                  <a:gd name="T28" fmla="*/ 2812 w 5468"/>
                  <a:gd name="T29" fmla="*/ 2531 h 10344"/>
                  <a:gd name="T30" fmla="*/ 3375 w 5468"/>
                  <a:gd name="T31" fmla="*/ 1969 h 10344"/>
                  <a:gd name="T32" fmla="*/ 3875 w 5468"/>
                  <a:gd name="T33" fmla="*/ 1594 h 10344"/>
                  <a:gd name="T34" fmla="*/ 3812 w 5468"/>
                  <a:gd name="T35" fmla="*/ 1156 h 10344"/>
                  <a:gd name="T36" fmla="*/ 4500 w 5468"/>
                  <a:gd name="T37" fmla="*/ 875 h 10344"/>
                  <a:gd name="T38" fmla="*/ 4281 w 5468"/>
                  <a:gd name="T39" fmla="*/ 531 h 10344"/>
                  <a:gd name="T40" fmla="*/ 4250 w 5468"/>
                  <a:gd name="T41" fmla="*/ 219 h 10344"/>
                  <a:gd name="T42" fmla="*/ 4000 w 5468"/>
                  <a:gd name="T43" fmla="*/ 219 h 10344"/>
                  <a:gd name="T44" fmla="*/ 3312 w 5468"/>
                  <a:gd name="T45" fmla="*/ 94 h 10344"/>
                  <a:gd name="T46" fmla="*/ 3281 w 5468"/>
                  <a:gd name="T47" fmla="*/ 375 h 10344"/>
                  <a:gd name="T48" fmla="*/ 3062 w 5468"/>
                  <a:gd name="T49" fmla="*/ 813 h 10344"/>
                  <a:gd name="T50" fmla="*/ 2812 w 5468"/>
                  <a:gd name="T51" fmla="*/ 250 h 10344"/>
                  <a:gd name="T52" fmla="*/ 281 w 5468"/>
                  <a:gd name="T53" fmla="*/ 3281 h 10344"/>
                  <a:gd name="T54" fmla="*/ 406 w 5468"/>
                  <a:gd name="T55" fmla="*/ 3250 h 10344"/>
                  <a:gd name="T56" fmla="*/ 187 w 5468"/>
                  <a:gd name="T57" fmla="*/ 2594 h 10344"/>
                  <a:gd name="T58" fmla="*/ 250 w 5468"/>
                  <a:gd name="T59" fmla="*/ 2563 h 10344"/>
                  <a:gd name="T60" fmla="*/ 781 w 5468"/>
                  <a:gd name="T61" fmla="*/ 3719 h 10344"/>
                  <a:gd name="T62" fmla="*/ 1906 w 5468"/>
                  <a:gd name="T63" fmla="*/ 4406 h 10344"/>
                  <a:gd name="T64" fmla="*/ 2437 w 5468"/>
                  <a:gd name="T65" fmla="*/ 4875 h 10344"/>
                  <a:gd name="T66" fmla="*/ 2249 w 5468"/>
                  <a:gd name="T67" fmla="*/ 5655 h 10344"/>
                  <a:gd name="T68" fmla="*/ 3000 w 5468"/>
                  <a:gd name="T69" fmla="*/ 7437 h 10344"/>
                  <a:gd name="T70" fmla="*/ 2906 w 5468"/>
                  <a:gd name="T71" fmla="*/ 9312 h 10344"/>
                  <a:gd name="T72" fmla="*/ 3281 w 5468"/>
                  <a:gd name="T73" fmla="*/ 10249 h 10344"/>
                  <a:gd name="T74" fmla="*/ 3499 w 5468"/>
                  <a:gd name="T75" fmla="*/ 10187 h 10344"/>
                  <a:gd name="T76" fmla="*/ 3468 w 5468"/>
                  <a:gd name="T77" fmla="*/ 9562 h 10344"/>
                  <a:gd name="T78" fmla="*/ 3468 w 5468"/>
                  <a:gd name="T79" fmla="*/ 9187 h 10344"/>
                  <a:gd name="T80" fmla="*/ 3625 w 5468"/>
                  <a:gd name="T81" fmla="*/ 8624 h 10344"/>
                  <a:gd name="T82" fmla="*/ 4093 w 5468"/>
                  <a:gd name="T83" fmla="*/ 8187 h 10344"/>
                  <a:gd name="T84" fmla="*/ 4999 w 5468"/>
                  <a:gd name="T85" fmla="*/ 7155 h 10344"/>
                  <a:gd name="T86" fmla="*/ 5311 w 5468"/>
                  <a:gd name="T87" fmla="*/ 6312 h 10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468" h="10344">
                    <a:moveTo>
                      <a:pt x="5342" y="5874"/>
                    </a:moveTo>
                    <a:lnTo>
                      <a:pt x="5342" y="5874"/>
                    </a:lnTo>
                    <a:cubicBezTo>
                      <a:pt x="5280" y="5812"/>
                      <a:pt x="5186" y="5780"/>
                      <a:pt x="5092" y="5749"/>
                    </a:cubicBezTo>
                    <a:cubicBezTo>
                      <a:pt x="5030" y="5749"/>
                      <a:pt x="4999" y="5749"/>
                      <a:pt x="4936" y="5718"/>
                    </a:cubicBezTo>
                    <a:cubicBezTo>
                      <a:pt x="4780" y="5686"/>
                      <a:pt x="4624" y="5624"/>
                      <a:pt x="4468" y="5593"/>
                    </a:cubicBezTo>
                    <a:cubicBezTo>
                      <a:pt x="4406" y="5562"/>
                      <a:pt x="4343" y="5530"/>
                      <a:pt x="4312" y="5468"/>
                    </a:cubicBezTo>
                    <a:cubicBezTo>
                      <a:pt x="4312" y="5437"/>
                      <a:pt x="4343" y="5405"/>
                      <a:pt x="4343" y="5375"/>
                    </a:cubicBezTo>
                    <a:cubicBezTo>
                      <a:pt x="4375" y="5344"/>
                      <a:pt x="4343" y="5281"/>
                      <a:pt x="4312" y="5281"/>
                    </a:cubicBezTo>
                    <a:cubicBezTo>
                      <a:pt x="4281" y="5156"/>
                      <a:pt x="4187" y="5094"/>
                      <a:pt x="4093" y="5063"/>
                    </a:cubicBezTo>
                    <a:cubicBezTo>
                      <a:pt x="4000" y="5000"/>
                      <a:pt x="3875" y="4969"/>
                      <a:pt x="3781" y="4906"/>
                    </a:cubicBezTo>
                    <a:cubicBezTo>
                      <a:pt x="3718" y="4844"/>
                      <a:pt x="3656" y="4781"/>
                      <a:pt x="3593" y="4688"/>
                    </a:cubicBezTo>
                    <a:cubicBezTo>
                      <a:pt x="3531" y="4531"/>
                      <a:pt x="3312" y="4531"/>
                      <a:pt x="3156" y="4531"/>
                    </a:cubicBezTo>
                    <a:cubicBezTo>
                      <a:pt x="3093" y="4531"/>
                      <a:pt x="3031" y="4562"/>
                      <a:pt x="2968" y="4562"/>
                    </a:cubicBezTo>
                    <a:cubicBezTo>
                      <a:pt x="2843" y="4594"/>
                      <a:pt x="2718" y="4625"/>
                      <a:pt x="2593" y="4656"/>
                    </a:cubicBezTo>
                    <a:lnTo>
                      <a:pt x="2562" y="4656"/>
                    </a:lnTo>
                    <a:lnTo>
                      <a:pt x="2562" y="4656"/>
                    </a:lnTo>
                    <a:lnTo>
                      <a:pt x="2562" y="4656"/>
                    </a:lnTo>
                    <a:cubicBezTo>
                      <a:pt x="2531" y="4656"/>
                      <a:pt x="2531" y="4656"/>
                      <a:pt x="2531" y="4656"/>
                    </a:cubicBezTo>
                    <a:cubicBezTo>
                      <a:pt x="2375" y="4656"/>
                      <a:pt x="2281" y="4625"/>
                      <a:pt x="2281" y="4594"/>
                    </a:cubicBezTo>
                    <a:lnTo>
                      <a:pt x="2281" y="4594"/>
                    </a:lnTo>
                    <a:cubicBezTo>
                      <a:pt x="2249" y="4594"/>
                      <a:pt x="2187" y="4562"/>
                      <a:pt x="2187" y="4531"/>
                    </a:cubicBezTo>
                    <a:cubicBezTo>
                      <a:pt x="2125" y="4500"/>
                      <a:pt x="2125" y="4438"/>
                      <a:pt x="2125" y="4375"/>
                    </a:cubicBezTo>
                    <a:cubicBezTo>
                      <a:pt x="2125" y="4313"/>
                      <a:pt x="2125" y="4250"/>
                      <a:pt x="2125" y="4188"/>
                    </a:cubicBezTo>
                    <a:cubicBezTo>
                      <a:pt x="2125" y="4125"/>
                      <a:pt x="2093" y="4094"/>
                      <a:pt x="2031" y="4094"/>
                    </a:cubicBezTo>
                    <a:cubicBezTo>
                      <a:pt x="2000" y="4063"/>
                      <a:pt x="1937" y="4063"/>
                      <a:pt x="1906" y="4063"/>
                    </a:cubicBezTo>
                    <a:cubicBezTo>
                      <a:pt x="1843" y="4063"/>
                      <a:pt x="1781" y="4031"/>
                      <a:pt x="1781" y="4000"/>
                    </a:cubicBezTo>
                    <a:cubicBezTo>
                      <a:pt x="1781" y="3969"/>
                      <a:pt x="1781" y="3938"/>
                      <a:pt x="1781" y="3906"/>
                    </a:cubicBezTo>
                    <a:cubicBezTo>
                      <a:pt x="1812" y="3813"/>
                      <a:pt x="1843" y="3719"/>
                      <a:pt x="1906" y="3688"/>
                    </a:cubicBezTo>
                    <a:cubicBezTo>
                      <a:pt x="1937" y="3656"/>
                      <a:pt x="2000" y="3625"/>
                      <a:pt x="1968" y="3594"/>
                    </a:cubicBezTo>
                    <a:cubicBezTo>
                      <a:pt x="1968" y="3563"/>
                      <a:pt x="1937" y="3531"/>
                      <a:pt x="1937" y="3531"/>
                    </a:cubicBezTo>
                    <a:cubicBezTo>
                      <a:pt x="1906" y="3531"/>
                      <a:pt x="1875" y="3531"/>
                      <a:pt x="1843" y="3563"/>
                    </a:cubicBezTo>
                    <a:cubicBezTo>
                      <a:pt x="1718" y="3625"/>
                      <a:pt x="1625" y="3750"/>
                      <a:pt x="1500" y="3781"/>
                    </a:cubicBezTo>
                    <a:cubicBezTo>
                      <a:pt x="1375" y="3781"/>
                      <a:pt x="1281" y="3688"/>
                      <a:pt x="1250" y="3563"/>
                    </a:cubicBezTo>
                    <a:cubicBezTo>
                      <a:pt x="1218" y="3469"/>
                      <a:pt x="1218" y="3344"/>
                      <a:pt x="1250" y="3219"/>
                    </a:cubicBezTo>
                    <a:cubicBezTo>
                      <a:pt x="1250" y="3094"/>
                      <a:pt x="1343" y="2969"/>
                      <a:pt x="1468" y="2969"/>
                    </a:cubicBezTo>
                    <a:cubicBezTo>
                      <a:pt x="1531" y="2938"/>
                      <a:pt x="1593" y="2938"/>
                      <a:pt x="1656" y="2938"/>
                    </a:cubicBezTo>
                    <a:cubicBezTo>
                      <a:pt x="1718" y="2938"/>
                      <a:pt x="1750" y="2906"/>
                      <a:pt x="1812" y="2906"/>
                    </a:cubicBezTo>
                    <a:cubicBezTo>
                      <a:pt x="1906" y="2875"/>
                      <a:pt x="2000" y="2875"/>
                      <a:pt x="2062" y="2938"/>
                    </a:cubicBezTo>
                    <a:cubicBezTo>
                      <a:pt x="2187" y="3031"/>
                      <a:pt x="2218" y="3156"/>
                      <a:pt x="2281" y="3281"/>
                    </a:cubicBezTo>
                    <a:cubicBezTo>
                      <a:pt x="2312" y="3312"/>
                      <a:pt x="2343" y="3344"/>
                      <a:pt x="2375" y="3344"/>
                    </a:cubicBezTo>
                    <a:cubicBezTo>
                      <a:pt x="2406" y="3344"/>
                      <a:pt x="2406" y="3312"/>
                      <a:pt x="2406" y="3281"/>
                    </a:cubicBezTo>
                    <a:cubicBezTo>
                      <a:pt x="2406" y="3250"/>
                      <a:pt x="2406" y="3219"/>
                      <a:pt x="2406" y="3188"/>
                    </a:cubicBezTo>
                    <a:cubicBezTo>
                      <a:pt x="2406" y="3094"/>
                      <a:pt x="2406" y="3031"/>
                      <a:pt x="2437" y="2969"/>
                    </a:cubicBezTo>
                    <a:cubicBezTo>
                      <a:pt x="2437" y="2875"/>
                      <a:pt x="2468" y="2813"/>
                      <a:pt x="2531" y="2750"/>
                    </a:cubicBezTo>
                    <a:cubicBezTo>
                      <a:pt x="2625" y="2688"/>
                      <a:pt x="2750" y="2656"/>
                      <a:pt x="2812" y="2531"/>
                    </a:cubicBezTo>
                    <a:cubicBezTo>
                      <a:pt x="2812" y="2438"/>
                      <a:pt x="2906" y="2375"/>
                      <a:pt x="3000" y="2344"/>
                    </a:cubicBezTo>
                    <a:cubicBezTo>
                      <a:pt x="3062" y="2281"/>
                      <a:pt x="3156" y="2250"/>
                      <a:pt x="3218" y="2188"/>
                    </a:cubicBezTo>
                    <a:cubicBezTo>
                      <a:pt x="3281" y="2125"/>
                      <a:pt x="3343" y="2031"/>
                      <a:pt x="3375" y="1969"/>
                    </a:cubicBezTo>
                    <a:cubicBezTo>
                      <a:pt x="3437" y="1875"/>
                      <a:pt x="3531" y="1813"/>
                      <a:pt x="3625" y="1813"/>
                    </a:cubicBezTo>
                    <a:cubicBezTo>
                      <a:pt x="3718" y="1781"/>
                      <a:pt x="3812" y="1813"/>
                      <a:pt x="3843" y="1750"/>
                    </a:cubicBezTo>
                    <a:cubicBezTo>
                      <a:pt x="3906" y="1719"/>
                      <a:pt x="3906" y="1625"/>
                      <a:pt x="3875" y="1594"/>
                    </a:cubicBezTo>
                    <a:cubicBezTo>
                      <a:pt x="3843" y="1531"/>
                      <a:pt x="3781" y="1500"/>
                      <a:pt x="3750" y="1438"/>
                    </a:cubicBezTo>
                    <a:cubicBezTo>
                      <a:pt x="3718" y="1375"/>
                      <a:pt x="3687" y="1344"/>
                      <a:pt x="3687" y="1281"/>
                    </a:cubicBezTo>
                    <a:cubicBezTo>
                      <a:pt x="3718" y="1219"/>
                      <a:pt x="3750" y="1156"/>
                      <a:pt x="3812" y="1156"/>
                    </a:cubicBezTo>
                    <a:cubicBezTo>
                      <a:pt x="3875" y="1125"/>
                      <a:pt x="3937" y="1125"/>
                      <a:pt x="4000" y="1125"/>
                    </a:cubicBezTo>
                    <a:cubicBezTo>
                      <a:pt x="4093" y="1125"/>
                      <a:pt x="4218" y="1125"/>
                      <a:pt x="4312" y="1125"/>
                    </a:cubicBezTo>
                    <a:cubicBezTo>
                      <a:pt x="4406" y="1094"/>
                      <a:pt x="4500" y="1000"/>
                      <a:pt x="4500" y="875"/>
                    </a:cubicBezTo>
                    <a:cubicBezTo>
                      <a:pt x="4500" y="781"/>
                      <a:pt x="4437" y="719"/>
                      <a:pt x="4375" y="625"/>
                    </a:cubicBezTo>
                    <a:cubicBezTo>
                      <a:pt x="4343" y="594"/>
                      <a:pt x="4312" y="563"/>
                      <a:pt x="4281" y="531"/>
                    </a:cubicBezTo>
                    <a:lnTo>
                      <a:pt x="4281" y="531"/>
                    </a:lnTo>
                    <a:cubicBezTo>
                      <a:pt x="4281" y="500"/>
                      <a:pt x="4281" y="500"/>
                      <a:pt x="4281" y="500"/>
                    </a:cubicBezTo>
                    <a:lnTo>
                      <a:pt x="4281" y="500"/>
                    </a:lnTo>
                    <a:cubicBezTo>
                      <a:pt x="4218" y="375"/>
                      <a:pt x="4250" y="250"/>
                      <a:pt x="4250" y="219"/>
                    </a:cubicBezTo>
                    <a:cubicBezTo>
                      <a:pt x="4281" y="188"/>
                      <a:pt x="4281" y="156"/>
                      <a:pt x="4250" y="125"/>
                    </a:cubicBezTo>
                    <a:cubicBezTo>
                      <a:pt x="4187" y="94"/>
                      <a:pt x="4156" y="125"/>
                      <a:pt x="4125" y="156"/>
                    </a:cubicBezTo>
                    <a:cubicBezTo>
                      <a:pt x="4062" y="188"/>
                      <a:pt x="4031" y="219"/>
                      <a:pt x="4000" y="219"/>
                    </a:cubicBezTo>
                    <a:cubicBezTo>
                      <a:pt x="3937" y="219"/>
                      <a:pt x="3906" y="156"/>
                      <a:pt x="3906" y="94"/>
                    </a:cubicBezTo>
                    <a:cubicBezTo>
                      <a:pt x="3906" y="63"/>
                      <a:pt x="3906" y="31"/>
                      <a:pt x="3906" y="0"/>
                    </a:cubicBezTo>
                    <a:cubicBezTo>
                      <a:pt x="3718" y="31"/>
                      <a:pt x="3531" y="63"/>
                      <a:pt x="3312" y="94"/>
                    </a:cubicBezTo>
                    <a:cubicBezTo>
                      <a:pt x="3312" y="156"/>
                      <a:pt x="3343" y="219"/>
                      <a:pt x="3312" y="250"/>
                    </a:cubicBezTo>
                    <a:cubicBezTo>
                      <a:pt x="3312" y="281"/>
                      <a:pt x="3312" y="344"/>
                      <a:pt x="3281" y="375"/>
                    </a:cubicBezTo>
                    <a:lnTo>
                      <a:pt x="3281" y="375"/>
                    </a:lnTo>
                    <a:cubicBezTo>
                      <a:pt x="3250" y="438"/>
                      <a:pt x="3187" y="500"/>
                      <a:pt x="3187" y="563"/>
                    </a:cubicBezTo>
                    <a:cubicBezTo>
                      <a:pt x="3156" y="625"/>
                      <a:pt x="3156" y="688"/>
                      <a:pt x="3125" y="750"/>
                    </a:cubicBezTo>
                    <a:cubicBezTo>
                      <a:pt x="3125" y="781"/>
                      <a:pt x="3093" y="813"/>
                      <a:pt x="3062" y="813"/>
                    </a:cubicBezTo>
                    <a:cubicBezTo>
                      <a:pt x="3031" y="844"/>
                      <a:pt x="3000" y="813"/>
                      <a:pt x="2968" y="781"/>
                    </a:cubicBezTo>
                    <a:cubicBezTo>
                      <a:pt x="2937" y="750"/>
                      <a:pt x="2937" y="688"/>
                      <a:pt x="2937" y="656"/>
                    </a:cubicBezTo>
                    <a:cubicBezTo>
                      <a:pt x="2937" y="500"/>
                      <a:pt x="2875" y="375"/>
                      <a:pt x="2812" y="250"/>
                    </a:cubicBezTo>
                    <a:cubicBezTo>
                      <a:pt x="1656" y="688"/>
                      <a:pt x="656" y="1469"/>
                      <a:pt x="0" y="2500"/>
                    </a:cubicBezTo>
                    <a:cubicBezTo>
                      <a:pt x="62" y="2625"/>
                      <a:pt x="93" y="2781"/>
                      <a:pt x="125" y="2938"/>
                    </a:cubicBezTo>
                    <a:cubicBezTo>
                      <a:pt x="156" y="3063"/>
                      <a:pt x="187" y="3188"/>
                      <a:pt x="281" y="3281"/>
                    </a:cubicBezTo>
                    <a:cubicBezTo>
                      <a:pt x="281" y="3344"/>
                      <a:pt x="312" y="3375"/>
                      <a:pt x="343" y="3375"/>
                    </a:cubicBezTo>
                    <a:cubicBezTo>
                      <a:pt x="375" y="3375"/>
                      <a:pt x="406" y="3344"/>
                      <a:pt x="406" y="3344"/>
                    </a:cubicBezTo>
                    <a:cubicBezTo>
                      <a:pt x="437" y="3312"/>
                      <a:pt x="437" y="3281"/>
                      <a:pt x="406" y="3250"/>
                    </a:cubicBezTo>
                    <a:cubicBezTo>
                      <a:pt x="406" y="3188"/>
                      <a:pt x="375" y="3156"/>
                      <a:pt x="343" y="3094"/>
                    </a:cubicBezTo>
                    <a:cubicBezTo>
                      <a:pt x="281" y="2969"/>
                      <a:pt x="187" y="2844"/>
                      <a:pt x="187" y="2719"/>
                    </a:cubicBezTo>
                    <a:cubicBezTo>
                      <a:pt x="187" y="2688"/>
                      <a:pt x="187" y="2625"/>
                      <a:pt x="187" y="2594"/>
                    </a:cubicBezTo>
                    <a:lnTo>
                      <a:pt x="187" y="2563"/>
                    </a:lnTo>
                    <a:lnTo>
                      <a:pt x="218" y="2531"/>
                    </a:lnTo>
                    <a:cubicBezTo>
                      <a:pt x="250" y="2531"/>
                      <a:pt x="250" y="2563"/>
                      <a:pt x="250" y="2563"/>
                    </a:cubicBezTo>
                    <a:cubicBezTo>
                      <a:pt x="250" y="2719"/>
                      <a:pt x="343" y="2875"/>
                      <a:pt x="437" y="3000"/>
                    </a:cubicBezTo>
                    <a:cubicBezTo>
                      <a:pt x="500" y="3063"/>
                      <a:pt x="562" y="3156"/>
                      <a:pt x="593" y="3250"/>
                    </a:cubicBezTo>
                    <a:cubicBezTo>
                      <a:pt x="625" y="3406"/>
                      <a:pt x="687" y="3563"/>
                      <a:pt x="781" y="3719"/>
                    </a:cubicBezTo>
                    <a:cubicBezTo>
                      <a:pt x="843" y="3844"/>
                      <a:pt x="1000" y="3969"/>
                      <a:pt x="1156" y="4031"/>
                    </a:cubicBezTo>
                    <a:cubicBezTo>
                      <a:pt x="1281" y="4063"/>
                      <a:pt x="1437" y="4094"/>
                      <a:pt x="1593" y="4125"/>
                    </a:cubicBezTo>
                    <a:cubicBezTo>
                      <a:pt x="1718" y="4156"/>
                      <a:pt x="1843" y="4281"/>
                      <a:pt x="1906" y="4406"/>
                    </a:cubicBezTo>
                    <a:cubicBezTo>
                      <a:pt x="1937" y="4500"/>
                      <a:pt x="1937" y="4594"/>
                      <a:pt x="2000" y="4688"/>
                    </a:cubicBezTo>
                    <a:cubicBezTo>
                      <a:pt x="2062" y="4750"/>
                      <a:pt x="2187" y="4750"/>
                      <a:pt x="2281" y="4750"/>
                    </a:cubicBezTo>
                    <a:cubicBezTo>
                      <a:pt x="2375" y="4781"/>
                      <a:pt x="2406" y="4813"/>
                      <a:pt x="2437" y="4875"/>
                    </a:cubicBezTo>
                    <a:cubicBezTo>
                      <a:pt x="2468" y="4938"/>
                      <a:pt x="2500" y="5000"/>
                      <a:pt x="2468" y="5063"/>
                    </a:cubicBezTo>
                    <a:cubicBezTo>
                      <a:pt x="2437" y="5125"/>
                      <a:pt x="2406" y="5156"/>
                      <a:pt x="2343" y="5219"/>
                    </a:cubicBezTo>
                    <a:cubicBezTo>
                      <a:pt x="2249" y="5344"/>
                      <a:pt x="2281" y="5499"/>
                      <a:pt x="2249" y="5655"/>
                    </a:cubicBezTo>
                    <a:cubicBezTo>
                      <a:pt x="2187" y="5874"/>
                      <a:pt x="2312" y="6124"/>
                      <a:pt x="2437" y="6343"/>
                    </a:cubicBezTo>
                    <a:cubicBezTo>
                      <a:pt x="2531" y="6499"/>
                      <a:pt x="2562" y="6687"/>
                      <a:pt x="2718" y="6812"/>
                    </a:cubicBezTo>
                    <a:cubicBezTo>
                      <a:pt x="2875" y="6968"/>
                      <a:pt x="2968" y="7218"/>
                      <a:pt x="3000" y="7437"/>
                    </a:cubicBezTo>
                    <a:cubicBezTo>
                      <a:pt x="3000" y="7655"/>
                      <a:pt x="3031" y="7937"/>
                      <a:pt x="2937" y="8155"/>
                    </a:cubicBezTo>
                    <a:cubicBezTo>
                      <a:pt x="2843" y="8405"/>
                      <a:pt x="2718" y="8655"/>
                      <a:pt x="2781" y="8937"/>
                    </a:cubicBezTo>
                    <a:cubicBezTo>
                      <a:pt x="2812" y="9062"/>
                      <a:pt x="2875" y="9187"/>
                      <a:pt x="2906" y="9312"/>
                    </a:cubicBezTo>
                    <a:cubicBezTo>
                      <a:pt x="2937" y="9437"/>
                      <a:pt x="2937" y="9562"/>
                      <a:pt x="2937" y="9655"/>
                    </a:cubicBezTo>
                    <a:cubicBezTo>
                      <a:pt x="2968" y="9780"/>
                      <a:pt x="3000" y="9905"/>
                      <a:pt x="3062" y="9968"/>
                    </a:cubicBezTo>
                    <a:cubicBezTo>
                      <a:pt x="3156" y="10062"/>
                      <a:pt x="3218" y="10187"/>
                      <a:pt x="3281" y="10249"/>
                    </a:cubicBezTo>
                    <a:cubicBezTo>
                      <a:pt x="3312" y="10280"/>
                      <a:pt x="3375" y="10312"/>
                      <a:pt x="3406" y="10343"/>
                    </a:cubicBezTo>
                    <a:cubicBezTo>
                      <a:pt x="3437" y="10343"/>
                      <a:pt x="3499" y="10312"/>
                      <a:pt x="3499" y="10280"/>
                    </a:cubicBezTo>
                    <a:cubicBezTo>
                      <a:pt x="3499" y="10249"/>
                      <a:pt x="3499" y="10218"/>
                      <a:pt x="3499" y="10187"/>
                    </a:cubicBezTo>
                    <a:cubicBezTo>
                      <a:pt x="3437" y="10062"/>
                      <a:pt x="3406" y="9937"/>
                      <a:pt x="3343" y="9812"/>
                    </a:cubicBezTo>
                    <a:cubicBezTo>
                      <a:pt x="3343" y="9780"/>
                      <a:pt x="3343" y="9749"/>
                      <a:pt x="3375" y="9687"/>
                    </a:cubicBezTo>
                    <a:cubicBezTo>
                      <a:pt x="3406" y="9655"/>
                      <a:pt x="3437" y="9624"/>
                      <a:pt x="3468" y="9562"/>
                    </a:cubicBezTo>
                    <a:cubicBezTo>
                      <a:pt x="3499" y="9530"/>
                      <a:pt x="3531" y="9468"/>
                      <a:pt x="3499" y="9437"/>
                    </a:cubicBezTo>
                    <a:cubicBezTo>
                      <a:pt x="3499" y="9374"/>
                      <a:pt x="3437" y="9343"/>
                      <a:pt x="3437" y="9312"/>
                    </a:cubicBezTo>
                    <a:cubicBezTo>
                      <a:pt x="3406" y="9249"/>
                      <a:pt x="3437" y="9218"/>
                      <a:pt x="3468" y="9187"/>
                    </a:cubicBezTo>
                    <a:cubicBezTo>
                      <a:pt x="3499" y="9155"/>
                      <a:pt x="3531" y="9124"/>
                      <a:pt x="3562" y="9093"/>
                    </a:cubicBezTo>
                    <a:cubicBezTo>
                      <a:pt x="3625" y="9030"/>
                      <a:pt x="3625" y="8905"/>
                      <a:pt x="3562" y="8812"/>
                    </a:cubicBezTo>
                    <a:cubicBezTo>
                      <a:pt x="3531" y="8749"/>
                      <a:pt x="3593" y="8655"/>
                      <a:pt x="3625" y="8624"/>
                    </a:cubicBezTo>
                    <a:cubicBezTo>
                      <a:pt x="3687" y="8562"/>
                      <a:pt x="3750" y="8530"/>
                      <a:pt x="3812" y="8499"/>
                    </a:cubicBezTo>
                    <a:cubicBezTo>
                      <a:pt x="3875" y="8468"/>
                      <a:pt x="3968" y="8437"/>
                      <a:pt x="4000" y="8374"/>
                    </a:cubicBezTo>
                    <a:cubicBezTo>
                      <a:pt x="4000" y="8312"/>
                      <a:pt x="4031" y="8249"/>
                      <a:pt x="4093" y="8187"/>
                    </a:cubicBezTo>
                    <a:cubicBezTo>
                      <a:pt x="4156" y="8155"/>
                      <a:pt x="4218" y="8124"/>
                      <a:pt x="4281" y="8062"/>
                    </a:cubicBezTo>
                    <a:cubicBezTo>
                      <a:pt x="4437" y="7937"/>
                      <a:pt x="4468" y="7718"/>
                      <a:pt x="4562" y="7530"/>
                    </a:cubicBezTo>
                    <a:cubicBezTo>
                      <a:pt x="4655" y="7343"/>
                      <a:pt x="4811" y="7218"/>
                      <a:pt x="4999" y="7155"/>
                    </a:cubicBezTo>
                    <a:cubicBezTo>
                      <a:pt x="5092" y="7030"/>
                      <a:pt x="5124" y="6843"/>
                      <a:pt x="5155" y="6718"/>
                    </a:cubicBezTo>
                    <a:cubicBezTo>
                      <a:pt x="5155" y="6624"/>
                      <a:pt x="5155" y="6562"/>
                      <a:pt x="5186" y="6468"/>
                    </a:cubicBezTo>
                    <a:cubicBezTo>
                      <a:pt x="5186" y="6405"/>
                      <a:pt x="5249" y="6343"/>
                      <a:pt x="5311" y="6312"/>
                    </a:cubicBezTo>
                    <a:cubicBezTo>
                      <a:pt x="5405" y="6312"/>
                      <a:pt x="5467" y="6155"/>
                      <a:pt x="5467" y="6062"/>
                    </a:cubicBezTo>
                    <a:cubicBezTo>
                      <a:pt x="5467" y="5999"/>
                      <a:pt x="5405" y="5905"/>
                      <a:pt x="5342" y="58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832" name="Group 831">
            <a:extLst>
              <a:ext uri="{FF2B5EF4-FFF2-40B4-BE49-F238E27FC236}">
                <a16:creationId xmlns:a16="http://schemas.microsoft.com/office/drawing/2014/main" id="{18651F23-3F4D-7349-8FF0-4D9064202136}"/>
              </a:ext>
            </a:extLst>
          </p:cNvPr>
          <p:cNvGrpSpPr/>
          <p:nvPr/>
        </p:nvGrpSpPr>
        <p:grpSpPr>
          <a:xfrm>
            <a:off x="16297442" y="4892323"/>
            <a:ext cx="5056760" cy="5056760"/>
            <a:chOff x="3020440" y="4330382"/>
            <a:chExt cx="5056760" cy="5056760"/>
          </a:xfrm>
        </p:grpSpPr>
        <p:sp>
          <p:nvSpPr>
            <p:cNvPr id="833" name="Oval 832">
              <a:extLst>
                <a:ext uri="{FF2B5EF4-FFF2-40B4-BE49-F238E27FC236}">
                  <a16:creationId xmlns:a16="http://schemas.microsoft.com/office/drawing/2014/main" id="{627F629F-958E-7248-84E0-3ABC086C62AA}"/>
                </a:ext>
              </a:extLst>
            </p:cNvPr>
            <p:cNvSpPr/>
            <p:nvPr/>
          </p:nvSpPr>
          <p:spPr bwMode="auto">
            <a:xfrm>
              <a:off x="3020440" y="4330382"/>
              <a:ext cx="5056760" cy="50567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grpSp>
          <p:nvGrpSpPr>
            <p:cNvPr id="834" name="Group 833">
              <a:extLst>
                <a:ext uri="{FF2B5EF4-FFF2-40B4-BE49-F238E27FC236}">
                  <a16:creationId xmlns:a16="http://schemas.microsoft.com/office/drawing/2014/main" id="{345CF29D-ADF6-7D4A-BEA1-CCEEE74F1092}"/>
                </a:ext>
              </a:extLst>
            </p:cNvPr>
            <p:cNvGrpSpPr/>
            <p:nvPr/>
          </p:nvGrpSpPr>
          <p:grpSpPr>
            <a:xfrm>
              <a:off x="3441838" y="4360772"/>
              <a:ext cx="4564454" cy="4752868"/>
              <a:chOff x="3441838" y="4360772"/>
              <a:chExt cx="4564454" cy="4752868"/>
            </a:xfrm>
            <a:solidFill>
              <a:schemeClr val="bg1">
                <a:lumMod val="85000"/>
              </a:schemeClr>
            </a:solidFill>
          </p:grpSpPr>
          <p:sp>
            <p:nvSpPr>
              <p:cNvPr id="835" name="Freeform 1">
                <a:extLst>
                  <a:ext uri="{FF2B5EF4-FFF2-40B4-BE49-F238E27FC236}">
                    <a16:creationId xmlns:a16="http://schemas.microsoft.com/office/drawing/2014/main" id="{4A496BA4-391A-2645-B50C-98FE5AACC5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16174" y="5007049"/>
                <a:ext cx="172206" cy="202595"/>
              </a:xfrm>
              <a:custGeom>
                <a:avLst/>
                <a:gdLst>
                  <a:gd name="T0" fmla="*/ 32 w 376"/>
                  <a:gd name="T1" fmla="*/ 375 h 439"/>
                  <a:gd name="T2" fmla="*/ 32 w 376"/>
                  <a:gd name="T3" fmla="*/ 375 h 439"/>
                  <a:gd name="T4" fmla="*/ 219 w 376"/>
                  <a:gd name="T5" fmla="*/ 344 h 439"/>
                  <a:gd name="T6" fmla="*/ 375 w 376"/>
                  <a:gd name="T7" fmla="*/ 250 h 439"/>
                  <a:gd name="T8" fmla="*/ 125 w 376"/>
                  <a:gd name="T9" fmla="*/ 0 h 439"/>
                  <a:gd name="T10" fmla="*/ 32 w 376"/>
                  <a:gd name="T11" fmla="*/ 219 h 439"/>
                  <a:gd name="T12" fmla="*/ 32 w 376"/>
                  <a:gd name="T13" fmla="*/ 375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439">
                    <a:moveTo>
                      <a:pt x="32" y="375"/>
                    </a:moveTo>
                    <a:lnTo>
                      <a:pt x="32" y="375"/>
                    </a:lnTo>
                    <a:cubicBezTo>
                      <a:pt x="94" y="438"/>
                      <a:pt x="188" y="375"/>
                      <a:pt x="219" y="344"/>
                    </a:cubicBezTo>
                    <a:cubicBezTo>
                      <a:pt x="282" y="282"/>
                      <a:pt x="313" y="282"/>
                      <a:pt x="375" y="250"/>
                    </a:cubicBezTo>
                    <a:cubicBezTo>
                      <a:pt x="313" y="188"/>
                      <a:pt x="219" y="94"/>
                      <a:pt x="125" y="0"/>
                    </a:cubicBezTo>
                    <a:cubicBezTo>
                      <a:pt x="94" y="63"/>
                      <a:pt x="63" y="157"/>
                      <a:pt x="32" y="219"/>
                    </a:cubicBezTo>
                    <a:cubicBezTo>
                      <a:pt x="0" y="250"/>
                      <a:pt x="0" y="344"/>
                      <a:pt x="32" y="3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36" name="Freeform 3">
                <a:extLst>
                  <a:ext uri="{FF2B5EF4-FFF2-40B4-BE49-F238E27FC236}">
                    <a16:creationId xmlns:a16="http://schemas.microsoft.com/office/drawing/2014/main" id="{9B0BA24F-E63C-C042-B30F-6497C31C87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08870" y="4532978"/>
                <a:ext cx="2297422" cy="3531222"/>
              </a:xfrm>
              <a:custGeom>
                <a:avLst/>
                <a:gdLst>
                  <a:gd name="T0" fmla="*/ 3500 w 5001"/>
                  <a:gd name="T1" fmla="*/ 1375 h 7688"/>
                  <a:gd name="T2" fmla="*/ 3313 w 5001"/>
                  <a:gd name="T3" fmla="*/ 1250 h 7688"/>
                  <a:gd name="T4" fmla="*/ 1844 w 5001"/>
                  <a:gd name="T5" fmla="*/ 0 h 7688"/>
                  <a:gd name="T6" fmla="*/ 1406 w 5001"/>
                  <a:gd name="T7" fmla="*/ 375 h 7688"/>
                  <a:gd name="T8" fmla="*/ 1094 w 5001"/>
                  <a:gd name="T9" fmla="*/ 531 h 7688"/>
                  <a:gd name="T10" fmla="*/ 1250 w 5001"/>
                  <a:gd name="T11" fmla="*/ 750 h 7688"/>
                  <a:gd name="T12" fmla="*/ 1125 w 5001"/>
                  <a:gd name="T13" fmla="*/ 906 h 7688"/>
                  <a:gd name="T14" fmla="*/ 719 w 5001"/>
                  <a:gd name="T15" fmla="*/ 1156 h 7688"/>
                  <a:gd name="T16" fmla="*/ 1156 w 5001"/>
                  <a:gd name="T17" fmla="*/ 1563 h 7688"/>
                  <a:gd name="T18" fmla="*/ 2031 w 5001"/>
                  <a:gd name="T19" fmla="*/ 1000 h 7688"/>
                  <a:gd name="T20" fmla="*/ 2438 w 5001"/>
                  <a:gd name="T21" fmla="*/ 1563 h 7688"/>
                  <a:gd name="T22" fmla="*/ 2594 w 5001"/>
                  <a:gd name="T23" fmla="*/ 1500 h 7688"/>
                  <a:gd name="T24" fmla="*/ 2500 w 5001"/>
                  <a:gd name="T25" fmla="*/ 1219 h 7688"/>
                  <a:gd name="T26" fmla="*/ 2281 w 5001"/>
                  <a:gd name="T27" fmla="*/ 938 h 7688"/>
                  <a:gd name="T28" fmla="*/ 2438 w 5001"/>
                  <a:gd name="T29" fmla="*/ 969 h 7688"/>
                  <a:gd name="T30" fmla="*/ 2844 w 5001"/>
                  <a:gd name="T31" fmla="*/ 1656 h 7688"/>
                  <a:gd name="T32" fmla="*/ 3000 w 5001"/>
                  <a:gd name="T33" fmla="*/ 1625 h 7688"/>
                  <a:gd name="T34" fmla="*/ 2969 w 5001"/>
                  <a:gd name="T35" fmla="*/ 1406 h 7688"/>
                  <a:gd name="T36" fmla="*/ 3156 w 5001"/>
                  <a:gd name="T37" fmla="*/ 1500 h 7688"/>
                  <a:gd name="T38" fmla="*/ 3438 w 5001"/>
                  <a:gd name="T39" fmla="*/ 1875 h 7688"/>
                  <a:gd name="T40" fmla="*/ 3781 w 5001"/>
                  <a:gd name="T41" fmla="*/ 1875 h 7688"/>
                  <a:gd name="T42" fmla="*/ 3781 w 5001"/>
                  <a:gd name="T43" fmla="*/ 2219 h 7688"/>
                  <a:gd name="T44" fmla="*/ 3250 w 5001"/>
                  <a:gd name="T45" fmla="*/ 2219 h 7688"/>
                  <a:gd name="T46" fmla="*/ 2781 w 5001"/>
                  <a:gd name="T47" fmla="*/ 2125 h 7688"/>
                  <a:gd name="T48" fmla="*/ 2594 w 5001"/>
                  <a:gd name="T49" fmla="*/ 2281 h 7688"/>
                  <a:gd name="T50" fmla="*/ 2250 w 5001"/>
                  <a:gd name="T51" fmla="*/ 2031 h 7688"/>
                  <a:gd name="T52" fmla="*/ 2125 w 5001"/>
                  <a:gd name="T53" fmla="*/ 1844 h 7688"/>
                  <a:gd name="T54" fmla="*/ 1594 w 5001"/>
                  <a:gd name="T55" fmla="*/ 1625 h 7688"/>
                  <a:gd name="T56" fmla="*/ 1063 w 5001"/>
                  <a:gd name="T57" fmla="*/ 1750 h 7688"/>
                  <a:gd name="T58" fmla="*/ 406 w 5001"/>
                  <a:gd name="T59" fmla="*/ 2469 h 7688"/>
                  <a:gd name="T60" fmla="*/ 31 w 5001"/>
                  <a:gd name="T61" fmla="*/ 3188 h 7688"/>
                  <a:gd name="T62" fmla="*/ 0 w 5001"/>
                  <a:gd name="T63" fmla="*/ 3469 h 7688"/>
                  <a:gd name="T64" fmla="*/ 281 w 5001"/>
                  <a:gd name="T65" fmla="*/ 3938 h 7688"/>
                  <a:gd name="T66" fmla="*/ 719 w 5001"/>
                  <a:gd name="T67" fmla="*/ 4344 h 7688"/>
                  <a:gd name="T68" fmla="*/ 1688 w 5001"/>
                  <a:gd name="T69" fmla="*/ 4406 h 7688"/>
                  <a:gd name="T70" fmla="*/ 1906 w 5001"/>
                  <a:gd name="T71" fmla="*/ 4625 h 7688"/>
                  <a:gd name="T72" fmla="*/ 1906 w 5001"/>
                  <a:gd name="T73" fmla="*/ 5000 h 7688"/>
                  <a:gd name="T74" fmla="*/ 1938 w 5001"/>
                  <a:gd name="T75" fmla="*/ 5968 h 7688"/>
                  <a:gd name="T76" fmla="*/ 2125 w 5001"/>
                  <a:gd name="T77" fmla="*/ 6561 h 7688"/>
                  <a:gd name="T78" fmla="*/ 2250 w 5001"/>
                  <a:gd name="T79" fmla="*/ 7124 h 7688"/>
                  <a:gd name="T80" fmla="*/ 2563 w 5001"/>
                  <a:gd name="T81" fmla="*/ 7687 h 7688"/>
                  <a:gd name="T82" fmla="*/ 3375 w 5001"/>
                  <a:gd name="T83" fmla="*/ 7218 h 7688"/>
                  <a:gd name="T84" fmla="*/ 3594 w 5001"/>
                  <a:gd name="T85" fmla="*/ 6905 h 7688"/>
                  <a:gd name="T86" fmla="*/ 3750 w 5001"/>
                  <a:gd name="T87" fmla="*/ 6374 h 7688"/>
                  <a:gd name="T88" fmla="*/ 4125 w 5001"/>
                  <a:gd name="T89" fmla="*/ 5905 h 7688"/>
                  <a:gd name="T90" fmla="*/ 4531 w 5001"/>
                  <a:gd name="T91" fmla="*/ 4781 h 7688"/>
                  <a:gd name="T92" fmla="*/ 4875 w 5001"/>
                  <a:gd name="T93" fmla="*/ 4094 h 7688"/>
                  <a:gd name="T94" fmla="*/ 4438 w 5001"/>
                  <a:gd name="T95" fmla="*/ 3906 h 7688"/>
                  <a:gd name="T96" fmla="*/ 4219 w 5001"/>
                  <a:gd name="T97" fmla="*/ 3625 h 7688"/>
                  <a:gd name="T98" fmla="*/ 4000 w 5001"/>
                  <a:gd name="T99" fmla="*/ 3219 h 7688"/>
                  <a:gd name="T100" fmla="*/ 3750 w 5001"/>
                  <a:gd name="T101" fmla="*/ 2563 h 7688"/>
                  <a:gd name="T102" fmla="*/ 3875 w 5001"/>
                  <a:gd name="T103" fmla="*/ 2563 h 7688"/>
                  <a:gd name="T104" fmla="*/ 4438 w 5001"/>
                  <a:gd name="T105" fmla="*/ 3688 h 7688"/>
                  <a:gd name="T106" fmla="*/ 4938 w 5001"/>
                  <a:gd name="T107" fmla="*/ 3781 h 7688"/>
                  <a:gd name="T108" fmla="*/ 3656 w 5001"/>
                  <a:gd name="T109" fmla="*/ 1281 h 7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001" h="7688">
                    <a:moveTo>
                      <a:pt x="3500" y="1375"/>
                    </a:moveTo>
                    <a:lnTo>
                      <a:pt x="3500" y="1375"/>
                    </a:lnTo>
                    <a:cubicBezTo>
                      <a:pt x="3469" y="1406"/>
                      <a:pt x="3375" y="1469"/>
                      <a:pt x="3313" y="1406"/>
                    </a:cubicBezTo>
                    <a:cubicBezTo>
                      <a:pt x="3281" y="1375"/>
                      <a:pt x="3281" y="1281"/>
                      <a:pt x="3313" y="1250"/>
                    </a:cubicBezTo>
                    <a:cubicBezTo>
                      <a:pt x="3344" y="1188"/>
                      <a:pt x="3375" y="1094"/>
                      <a:pt x="3406" y="1031"/>
                    </a:cubicBezTo>
                    <a:cubicBezTo>
                      <a:pt x="2969" y="625"/>
                      <a:pt x="2438" y="281"/>
                      <a:pt x="1844" y="0"/>
                    </a:cubicBezTo>
                    <a:cubicBezTo>
                      <a:pt x="1719" y="63"/>
                      <a:pt x="1594" y="156"/>
                      <a:pt x="1531" y="281"/>
                    </a:cubicBezTo>
                    <a:cubicBezTo>
                      <a:pt x="1500" y="344"/>
                      <a:pt x="1438" y="375"/>
                      <a:pt x="1406" y="375"/>
                    </a:cubicBezTo>
                    <a:cubicBezTo>
                      <a:pt x="1344" y="406"/>
                      <a:pt x="1281" y="406"/>
                      <a:pt x="1219" y="438"/>
                    </a:cubicBezTo>
                    <a:cubicBezTo>
                      <a:pt x="1156" y="438"/>
                      <a:pt x="1094" y="469"/>
                      <a:pt x="1094" y="531"/>
                    </a:cubicBezTo>
                    <a:cubicBezTo>
                      <a:pt x="1094" y="563"/>
                      <a:pt x="1125" y="625"/>
                      <a:pt x="1156" y="656"/>
                    </a:cubicBezTo>
                    <a:cubicBezTo>
                      <a:pt x="1188" y="688"/>
                      <a:pt x="1219" y="719"/>
                      <a:pt x="1250" y="750"/>
                    </a:cubicBezTo>
                    <a:cubicBezTo>
                      <a:pt x="1250" y="813"/>
                      <a:pt x="1250" y="844"/>
                      <a:pt x="1219" y="875"/>
                    </a:cubicBezTo>
                    <a:cubicBezTo>
                      <a:pt x="1219" y="906"/>
                      <a:pt x="1156" y="906"/>
                      <a:pt x="1125" y="906"/>
                    </a:cubicBezTo>
                    <a:cubicBezTo>
                      <a:pt x="1063" y="906"/>
                      <a:pt x="969" y="906"/>
                      <a:pt x="906" y="938"/>
                    </a:cubicBezTo>
                    <a:cubicBezTo>
                      <a:pt x="781" y="969"/>
                      <a:pt x="750" y="1063"/>
                      <a:pt x="719" y="1156"/>
                    </a:cubicBezTo>
                    <a:cubicBezTo>
                      <a:pt x="688" y="1281"/>
                      <a:pt x="719" y="1438"/>
                      <a:pt x="813" y="1531"/>
                    </a:cubicBezTo>
                    <a:cubicBezTo>
                      <a:pt x="906" y="1594"/>
                      <a:pt x="1063" y="1625"/>
                      <a:pt x="1156" y="1563"/>
                    </a:cubicBezTo>
                    <a:cubicBezTo>
                      <a:pt x="1375" y="1469"/>
                      <a:pt x="1438" y="1156"/>
                      <a:pt x="1656" y="1031"/>
                    </a:cubicBezTo>
                    <a:cubicBezTo>
                      <a:pt x="1781" y="1000"/>
                      <a:pt x="1906" y="1000"/>
                      <a:pt x="2031" y="1000"/>
                    </a:cubicBezTo>
                    <a:cubicBezTo>
                      <a:pt x="2219" y="1031"/>
                      <a:pt x="2344" y="1281"/>
                      <a:pt x="2406" y="1469"/>
                    </a:cubicBezTo>
                    <a:cubicBezTo>
                      <a:pt x="2406" y="1500"/>
                      <a:pt x="2406" y="1563"/>
                      <a:pt x="2438" y="1563"/>
                    </a:cubicBezTo>
                    <a:cubicBezTo>
                      <a:pt x="2469" y="1594"/>
                      <a:pt x="2500" y="1563"/>
                      <a:pt x="2531" y="1563"/>
                    </a:cubicBezTo>
                    <a:cubicBezTo>
                      <a:pt x="2563" y="1531"/>
                      <a:pt x="2563" y="1500"/>
                      <a:pt x="2594" y="1500"/>
                    </a:cubicBezTo>
                    <a:cubicBezTo>
                      <a:pt x="2594" y="1438"/>
                      <a:pt x="2625" y="1406"/>
                      <a:pt x="2625" y="1344"/>
                    </a:cubicBezTo>
                    <a:cubicBezTo>
                      <a:pt x="2625" y="1281"/>
                      <a:pt x="2531" y="1250"/>
                      <a:pt x="2500" y="1219"/>
                    </a:cubicBezTo>
                    <a:cubicBezTo>
                      <a:pt x="2406" y="1156"/>
                      <a:pt x="2344" y="1094"/>
                      <a:pt x="2313" y="1031"/>
                    </a:cubicBezTo>
                    <a:cubicBezTo>
                      <a:pt x="2281" y="1000"/>
                      <a:pt x="2281" y="969"/>
                      <a:pt x="2281" y="938"/>
                    </a:cubicBezTo>
                    <a:cubicBezTo>
                      <a:pt x="2313" y="906"/>
                      <a:pt x="2344" y="906"/>
                      <a:pt x="2375" y="906"/>
                    </a:cubicBezTo>
                    <a:cubicBezTo>
                      <a:pt x="2375" y="906"/>
                      <a:pt x="2406" y="938"/>
                      <a:pt x="2438" y="969"/>
                    </a:cubicBezTo>
                    <a:cubicBezTo>
                      <a:pt x="2625" y="1125"/>
                      <a:pt x="2781" y="1344"/>
                      <a:pt x="2813" y="1594"/>
                    </a:cubicBezTo>
                    <a:cubicBezTo>
                      <a:pt x="2844" y="1625"/>
                      <a:pt x="2844" y="1656"/>
                      <a:pt x="2844" y="1656"/>
                    </a:cubicBezTo>
                    <a:cubicBezTo>
                      <a:pt x="2875" y="1688"/>
                      <a:pt x="2906" y="1719"/>
                      <a:pt x="2938" y="1719"/>
                    </a:cubicBezTo>
                    <a:cubicBezTo>
                      <a:pt x="2969" y="1719"/>
                      <a:pt x="3000" y="1656"/>
                      <a:pt x="3000" y="1625"/>
                    </a:cubicBezTo>
                    <a:cubicBezTo>
                      <a:pt x="3000" y="1594"/>
                      <a:pt x="2969" y="1563"/>
                      <a:pt x="2969" y="1500"/>
                    </a:cubicBezTo>
                    <a:cubicBezTo>
                      <a:pt x="2938" y="1469"/>
                      <a:pt x="2938" y="1438"/>
                      <a:pt x="2969" y="1406"/>
                    </a:cubicBezTo>
                    <a:cubicBezTo>
                      <a:pt x="3000" y="1375"/>
                      <a:pt x="3063" y="1375"/>
                      <a:pt x="3094" y="1406"/>
                    </a:cubicBezTo>
                    <a:cubicBezTo>
                      <a:pt x="3125" y="1438"/>
                      <a:pt x="3125" y="1469"/>
                      <a:pt x="3156" y="1500"/>
                    </a:cubicBezTo>
                    <a:cubicBezTo>
                      <a:pt x="3219" y="1594"/>
                      <a:pt x="3250" y="1688"/>
                      <a:pt x="3313" y="1781"/>
                    </a:cubicBezTo>
                    <a:cubicBezTo>
                      <a:pt x="3344" y="1844"/>
                      <a:pt x="3375" y="1875"/>
                      <a:pt x="3438" y="1875"/>
                    </a:cubicBezTo>
                    <a:cubicBezTo>
                      <a:pt x="3500" y="1875"/>
                      <a:pt x="3563" y="1875"/>
                      <a:pt x="3594" y="1875"/>
                    </a:cubicBezTo>
                    <a:cubicBezTo>
                      <a:pt x="3656" y="1844"/>
                      <a:pt x="3719" y="1844"/>
                      <a:pt x="3781" y="1875"/>
                    </a:cubicBezTo>
                    <a:cubicBezTo>
                      <a:pt x="3844" y="1906"/>
                      <a:pt x="3906" y="1969"/>
                      <a:pt x="3875" y="2063"/>
                    </a:cubicBezTo>
                    <a:cubicBezTo>
                      <a:pt x="3875" y="2125"/>
                      <a:pt x="3844" y="2188"/>
                      <a:pt x="3781" y="2219"/>
                    </a:cubicBezTo>
                    <a:cubicBezTo>
                      <a:pt x="3719" y="2250"/>
                      <a:pt x="3656" y="2250"/>
                      <a:pt x="3563" y="2219"/>
                    </a:cubicBezTo>
                    <a:cubicBezTo>
                      <a:pt x="3469" y="2219"/>
                      <a:pt x="3344" y="2219"/>
                      <a:pt x="3250" y="2219"/>
                    </a:cubicBezTo>
                    <a:cubicBezTo>
                      <a:pt x="3156" y="2188"/>
                      <a:pt x="3094" y="2188"/>
                      <a:pt x="3000" y="2156"/>
                    </a:cubicBezTo>
                    <a:cubicBezTo>
                      <a:pt x="2938" y="2125"/>
                      <a:pt x="2875" y="2094"/>
                      <a:pt x="2781" y="2125"/>
                    </a:cubicBezTo>
                    <a:cubicBezTo>
                      <a:pt x="2750" y="2125"/>
                      <a:pt x="2719" y="2156"/>
                      <a:pt x="2688" y="2219"/>
                    </a:cubicBezTo>
                    <a:cubicBezTo>
                      <a:pt x="2656" y="2250"/>
                      <a:pt x="2625" y="2281"/>
                      <a:pt x="2594" y="2281"/>
                    </a:cubicBezTo>
                    <a:cubicBezTo>
                      <a:pt x="2531" y="2281"/>
                      <a:pt x="2469" y="2250"/>
                      <a:pt x="2500" y="2219"/>
                    </a:cubicBezTo>
                    <a:cubicBezTo>
                      <a:pt x="2438" y="2125"/>
                      <a:pt x="2344" y="2063"/>
                      <a:pt x="2250" y="2031"/>
                    </a:cubicBezTo>
                    <a:cubicBezTo>
                      <a:pt x="2219" y="2031"/>
                      <a:pt x="2156" y="2031"/>
                      <a:pt x="2156" y="2000"/>
                    </a:cubicBezTo>
                    <a:cubicBezTo>
                      <a:pt x="2094" y="1969"/>
                      <a:pt x="2125" y="1906"/>
                      <a:pt x="2125" y="1844"/>
                    </a:cubicBezTo>
                    <a:cubicBezTo>
                      <a:pt x="2125" y="1750"/>
                      <a:pt x="2063" y="1656"/>
                      <a:pt x="2000" y="1625"/>
                    </a:cubicBezTo>
                    <a:cubicBezTo>
                      <a:pt x="1875" y="1563"/>
                      <a:pt x="1719" y="1594"/>
                      <a:pt x="1594" y="1625"/>
                    </a:cubicBezTo>
                    <a:cubicBezTo>
                      <a:pt x="1469" y="1656"/>
                      <a:pt x="1344" y="1719"/>
                      <a:pt x="1219" y="1719"/>
                    </a:cubicBezTo>
                    <a:cubicBezTo>
                      <a:pt x="1156" y="1719"/>
                      <a:pt x="1125" y="1719"/>
                      <a:pt x="1063" y="1750"/>
                    </a:cubicBezTo>
                    <a:cubicBezTo>
                      <a:pt x="1000" y="1750"/>
                      <a:pt x="938" y="1781"/>
                      <a:pt x="938" y="1844"/>
                    </a:cubicBezTo>
                    <a:cubicBezTo>
                      <a:pt x="813" y="2094"/>
                      <a:pt x="563" y="2250"/>
                      <a:pt x="406" y="2469"/>
                    </a:cubicBezTo>
                    <a:cubicBezTo>
                      <a:pt x="281" y="2594"/>
                      <a:pt x="156" y="2750"/>
                      <a:pt x="94" y="2906"/>
                    </a:cubicBezTo>
                    <a:cubicBezTo>
                      <a:pt x="63" y="3000"/>
                      <a:pt x="63" y="3094"/>
                      <a:pt x="31" y="3188"/>
                    </a:cubicBezTo>
                    <a:cubicBezTo>
                      <a:pt x="31" y="3219"/>
                      <a:pt x="31" y="3281"/>
                      <a:pt x="31" y="3344"/>
                    </a:cubicBezTo>
                    <a:cubicBezTo>
                      <a:pt x="0" y="3375"/>
                      <a:pt x="0" y="3438"/>
                      <a:pt x="0" y="3469"/>
                    </a:cubicBezTo>
                    <a:cubicBezTo>
                      <a:pt x="0" y="3531"/>
                      <a:pt x="31" y="3594"/>
                      <a:pt x="63" y="3625"/>
                    </a:cubicBezTo>
                    <a:cubicBezTo>
                      <a:pt x="188" y="3688"/>
                      <a:pt x="250" y="3844"/>
                      <a:pt x="281" y="3938"/>
                    </a:cubicBezTo>
                    <a:cubicBezTo>
                      <a:pt x="313" y="4063"/>
                      <a:pt x="344" y="4187"/>
                      <a:pt x="406" y="4281"/>
                    </a:cubicBezTo>
                    <a:cubicBezTo>
                      <a:pt x="500" y="4344"/>
                      <a:pt x="625" y="4375"/>
                      <a:pt x="719" y="4344"/>
                    </a:cubicBezTo>
                    <a:cubicBezTo>
                      <a:pt x="813" y="4344"/>
                      <a:pt x="906" y="4281"/>
                      <a:pt x="1000" y="4250"/>
                    </a:cubicBezTo>
                    <a:cubicBezTo>
                      <a:pt x="1219" y="4156"/>
                      <a:pt x="1500" y="4281"/>
                      <a:pt x="1688" y="4406"/>
                    </a:cubicBezTo>
                    <a:cubicBezTo>
                      <a:pt x="1719" y="4438"/>
                      <a:pt x="1781" y="4438"/>
                      <a:pt x="1813" y="4469"/>
                    </a:cubicBezTo>
                    <a:cubicBezTo>
                      <a:pt x="1844" y="4531"/>
                      <a:pt x="1906" y="4563"/>
                      <a:pt x="1906" y="4625"/>
                    </a:cubicBezTo>
                    <a:cubicBezTo>
                      <a:pt x="1906" y="4688"/>
                      <a:pt x="1844" y="4719"/>
                      <a:pt x="1844" y="4781"/>
                    </a:cubicBezTo>
                    <a:cubicBezTo>
                      <a:pt x="1813" y="4844"/>
                      <a:pt x="1844" y="4938"/>
                      <a:pt x="1906" y="5000"/>
                    </a:cubicBezTo>
                    <a:cubicBezTo>
                      <a:pt x="2094" y="5155"/>
                      <a:pt x="2156" y="5468"/>
                      <a:pt x="2063" y="5718"/>
                    </a:cubicBezTo>
                    <a:cubicBezTo>
                      <a:pt x="2031" y="5812"/>
                      <a:pt x="1969" y="5874"/>
                      <a:pt x="1938" y="5968"/>
                    </a:cubicBezTo>
                    <a:cubicBezTo>
                      <a:pt x="1906" y="6062"/>
                      <a:pt x="1938" y="6155"/>
                      <a:pt x="2000" y="6218"/>
                    </a:cubicBezTo>
                    <a:cubicBezTo>
                      <a:pt x="2094" y="6312"/>
                      <a:pt x="2125" y="6437"/>
                      <a:pt x="2125" y="6561"/>
                    </a:cubicBezTo>
                    <a:cubicBezTo>
                      <a:pt x="2156" y="6655"/>
                      <a:pt x="2125" y="6749"/>
                      <a:pt x="2156" y="6874"/>
                    </a:cubicBezTo>
                    <a:cubicBezTo>
                      <a:pt x="2156" y="6968"/>
                      <a:pt x="2188" y="7062"/>
                      <a:pt x="2250" y="7124"/>
                    </a:cubicBezTo>
                    <a:cubicBezTo>
                      <a:pt x="2375" y="7249"/>
                      <a:pt x="2250" y="7468"/>
                      <a:pt x="2313" y="7593"/>
                    </a:cubicBezTo>
                    <a:cubicBezTo>
                      <a:pt x="2375" y="7655"/>
                      <a:pt x="2469" y="7687"/>
                      <a:pt x="2563" y="7687"/>
                    </a:cubicBezTo>
                    <a:cubicBezTo>
                      <a:pt x="2781" y="7687"/>
                      <a:pt x="3000" y="7624"/>
                      <a:pt x="3156" y="7468"/>
                    </a:cubicBezTo>
                    <a:cubicBezTo>
                      <a:pt x="3219" y="7405"/>
                      <a:pt x="3313" y="7343"/>
                      <a:pt x="3375" y="7218"/>
                    </a:cubicBezTo>
                    <a:cubicBezTo>
                      <a:pt x="3375" y="7155"/>
                      <a:pt x="3406" y="7093"/>
                      <a:pt x="3438" y="7030"/>
                    </a:cubicBezTo>
                    <a:cubicBezTo>
                      <a:pt x="3469" y="6999"/>
                      <a:pt x="3563" y="6968"/>
                      <a:pt x="3594" y="6905"/>
                    </a:cubicBezTo>
                    <a:cubicBezTo>
                      <a:pt x="3656" y="6874"/>
                      <a:pt x="3719" y="6812"/>
                      <a:pt x="3688" y="6749"/>
                    </a:cubicBezTo>
                    <a:cubicBezTo>
                      <a:pt x="3625" y="6624"/>
                      <a:pt x="3688" y="6468"/>
                      <a:pt x="3750" y="6374"/>
                    </a:cubicBezTo>
                    <a:cubicBezTo>
                      <a:pt x="3813" y="6280"/>
                      <a:pt x="3906" y="6249"/>
                      <a:pt x="4000" y="6187"/>
                    </a:cubicBezTo>
                    <a:cubicBezTo>
                      <a:pt x="4063" y="6093"/>
                      <a:pt x="4156" y="5999"/>
                      <a:pt x="4125" y="5905"/>
                    </a:cubicBezTo>
                    <a:cubicBezTo>
                      <a:pt x="4063" y="5687"/>
                      <a:pt x="4063" y="5468"/>
                      <a:pt x="4125" y="5249"/>
                    </a:cubicBezTo>
                    <a:cubicBezTo>
                      <a:pt x="4188" y="5030"/>
                      <a:pt x="4344" y="4844"/>
                      <a:pt x="4531" y="4781"/>
                    </a:cubicBezTo>
                    <a:cubicBezTo>
                      <a:pt x="4688" y="4719"/>
                      <a:pt x="4781" y="4625"/>
                      <a:pt x="4875" y="4500"/>
                    </a:cubicBezTo>
                    <a:cubicBezTo>
                      <a:pt x="4938" y="4375"/>
                      <a:pt x="4969" y="4219"/>
                      <a:pt x="4875" y="4094"/>
                    </a:cubicBezTo>
                    <a:cubicBezTo>
                      <a:pt x="4844" y="4031"/>
                      <a:pt x="4750" y="4000"/>
                      <a:pt x="4656" y="3969"/>
                    </a:cubicBezTo>
                    <a:cubicBezTo>
                      <a:pt x="4594" y="3938"/>
                      <a:pt x="4500" y="3938"/>
                      <a:pt x="4438" y="3906"/>
                    </a:cubicBezTo>
                    <a:cubicBezTo>
                      <a:pt x="4375" y="3875"/>
                      <a:pt x="4344" y="3813"/>
                      <a:pt x="4313" y="3719"/>
                    </a:cubicBezTo>
                    <a:cubicBezTo>
                      <a:pt x="4313" y="3688"/>
                      <a:pt x="4250" y="3656"/>
                      <a:pt x="4219" y="3625"/>
                    </a:cubicBezTo>
                    <a:cubicBezTo>
                      <a:pt x="4188" y="3594"/>
                      <a:pt x="4156" y="3531"/>
                      <a:pt x="4125" y="3469"/>
                    </a:cubicBezTo>
                    <a:cubicBezTo>
                      <a:pt x="4094" y="3406"/>
                      <a:pt x="4031" y="3313"/>
                      <a:pt x="4000" y="3219"/>
                    </a:cubicBezTo>
                    <a:cubicBezTo>
                      <a:pt x="3906" y="3031"/>
                      <a:pt x="3844" y="2844"/>
                      <a:pt x="3750" y="2656"/>
                    </a:cubicBezTo>
                    <a:cubicBezTo>
                      <a:pt x="3750" y="2625"/>
                      <a:pt x="3750" y="2594"/>
                      <a:pt x="3750" y="2563"/>
                    </a:cubicBezTo>
                    <a:cubicBezTo>
                      <a:pt x="3750" y="2531"/>
                      <a:pt x="3750" y="2500"/>
                      <a:pt x="3781" y="2500"/>
                    </a:cubicBezTo>
                    <a:cubicBezTo>
                      <a:pt x="3813" y="2500"/>
                      <a:pt x="3844" y="2531"/>
                      <a:pt x="3875" y="2563"/>
                    </a:cubicBezTo>
                    <a:cubicBezTo>
                      <a:pt x="4063" y="2813"/>
                      <a:pt x="4219" y="3094"/>
                      <a:pt x="4313" y="3375"/>
                    </a:cubicBezTo>
                    <a:cubicBezTo>
                      <a:pt x="4375" y="3469"/>
                      <a:pt x="4375" y="3594"/>
                      <a:pt x="4438" y="3688"/>
                    </a:cubicBezTo>
                    <a:cubicBezTo>
                      <a:pt x="4500" y="3781"/>
                      <a:pt x="4594" y="3844"/>
                      <a:pt x="4719" y="3844"/>
                    </a:cubicBezTo>
                    <a:cubicBezTo>
                      <a:pt x="4781" y="3844"/>
                      <a:pt x="4875" y="3813"/>
                      <a:pt x="4938" y="3781"/>
                    </a:cubicBezTo>
                    <a:cubicBezTo>
                      <a:pt x="4969" y="3750"/>
                      <a:pt x="4969" y="3750"/>
                      <a:pt x="5000" y="3750"/>
                    </a:cubicBezTo>
                    <a:cubicBezTo>
                      <a:pt x="4750" y="2813"/>
                      <a:pt x="4313" y="1969"/>
                      <a:pt x="3656" y="1281"/>
                    </a:cubicBezTo>
                    <a:cubicBezTo>
                      <a:pt x="3594" y="1313"/>
                      <a:pt x="3563" y="1313"/>
                      <a:pt x="3500" y="13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37" name="Freeform 4">
                <a:extLst>
                  <a:ext uri="{FF2B5EF4-FFF2-40B4-BE49-F238E27FC236}">
                    <a16:creationId xmlns:a16="http://schemas.microsoft.com/office/drawing/2014/main" id="{D70485EF-3952-5840-B334-A7A185724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2034" y="4431681"/>
                <a:ext cx="301865" cy="230958"/>
              </a:xfrm>
              <a:custGeom>
                <a:avLst/>
                <a:gdLst>
                  <a:gd name="T0" fmla="*/ 344 w 657"/>
                  <a:gd name="T1" fmla="*/ 125 h 501"/>
                  <a:gd name="T2" fmla="*/ 344 w 657"/>
                  <a:gd name="T3" fmla="*/ 125 h 501"/>
                  <a:gd name="T4" fmla="*/ 219 w 657"/>
                  <a:gd name="T5" fmla="*/ 469 h 501"/>
                  <a:gd name="T6" fmla="*/ 594 w 657"/>
                  <a:gd name="T7" fmla="*/ 188 h 501"/>
                  <a:gd name="T8" fmla="*/ 500 w 657"/>
                  <a:gd name="T9" fmla="*/ 63 h 501"/>
                  <a:gd name="T10" fmla="*/ 313 w 657"/>
                  <a:gd name="T11" fmla="*/ 0 h 501"/>
                  <a:gd name="T12" fmla="*/ 344 w 657"/>
                  <a:gd name="T13" fmla="*/ 125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7" h="501">
                    <a:moveTo>
                      <a:pt x="344" y="125"/>
                    </a:moveTo>
                    <a:lnTo>
                      <a:pt x="344" y="125"/>
                    </a:lnTo>
                    <a:cubicBezTo>
                      <a:pt x="313" y="250"/>
                      <a:pt x="0" y="438"/>
                      <a:pt x="219" y="469"/>
                    </a:cubicBezTo>
                    <a:cubicBezTo>
                      <a:pt x="406" y="500"/>
                      <a:pt x="656" y="407"/>
                      <a:pt x="594" y="188"/>
                    </a:cubicBezTo>
                    <a:cubicBezTo>
                      <a:pt x="594" y="157"/>
                      <a:pt x="531" y="94"/>
                      <a:pt x="500" y="63"/>
                    </a:cubicBezTo>
                    <a:cubicBezTo>
                      <a:pt x="438" y="32"/>
                      <a:pt x="375" y="0"/>
                      <a:pt x="313" y="0"/>
                    </a:cubicBezTo>
                    <a:cubicBezTo>
                      <a:pt x="313" y="32"/>
                      <a:pt x="344" y="94"/>
                      <a:pt x="344" y="12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38" name="Freeform 5">
                <a:extLst>
                  <a:ext uri="{FF2B5EF4-FFF2-40B4-BE49-F238E27FC236}">
                    <a16:creationId xmlns:a16="http://schemas.microsoft.com/office/drawing/2014/main" id="{763A4C10-B1F5-6C4B-92A9-CD001B2DF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3281" y="4431681"/>
                <a:ext cx="143843" cy="188412"/>
              </a:xfrm>
              <a:custGeom>
                <a:avLst/>
                <a:gdLst>
                  <a:gd name="T0" fmla="*/ 31 w 314"/>
                  <a:gd name="T1" fmla="*/ 344 h 408"/>
                  <a:gd name="T2" fmla="*/ 31 w 314"/>
                  <a:gd name="T3" fmla="*/ 344 h 408"/>
                  <a:gd name="T4" fmla="*/ 63 w 314"/>
                  <a:gd name="T5" fmla="*/ 375 h 408"/>
                  <a:gd name="T6" fmla="*/ 156 w 314"/>
                  <a:gd name="T7" fmla="*/ 344 h 408"/>
                  <a:gd name="T8" fmla="*/ 250 w 314"/>
                  <a:gd name="T9" fmla="*/ 219 h 408"/>
                  <a:gd name="T10" fmla="*/ 125 w 314"/>
                  <a:gd name="T11" fmla="*/ 32 h 408"/>
                  <a:gd name="T12" fmla="*/ 31 w 314"/>
                  <a:gd name="T13" fmla="*/ 157 h 408"/>
                  <a:gd name="T14" fmla="*/ 0 w 314"/>
                  <a:gd name="T15" fmla="*/ 282 h 408"/>
                  <a:gd name="T16" fmla="*/ 31 w 314"/>
                  <a:gd name="T17" fmla="*/ 344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4" h="408">
                    <a:moveTo>
                      <a:pt x="31" y="344"/>
                    </a:moveTo>
                    <a:lnTo>
                      <a:pt x="31" y="344"/>
                    </a:lnTo>
                    <a:cubicBezTo>
                      <a:pt x="31" y="375"/>
                      <a:pt x="31" y="375"/>
                      <a:pt x="63" y="375"/>
                    </a:cubicBezTo>
                    <a:cubicBezTo>
                      <a:pt x="94" y="407"/>
                      <a:pt x="125" y="375"/>
                      <a:pt x="156" y="344"/>
                    </a:cubicBezTo>
                    <a:cubicBezTo>
                      <a:pt x="188" y="313"/>
                      <a:pt x="250" y="250"/>
                      <a:pt x="250" y="219"/>
                    </a:cubicBezTo>
                    <a:cubicBezTo>
                      <a:pt x="313" y="94"/>
                      <a:pt x="250" y="0"/>
                      <a:pt x="125" y="32"/>
                    </a:cubicBezTo>
                    <a:cubicBezTo>
                      <a:pt x="63" y="63"/>
                      <a:pt x="31" y="94"/>
                      <a:pt x="31" y="157"/>
                    </a:cubicBezTo>
                    <a:cubicBezTo>
                      <a:pt x="0" y="188"/>
                      <a:pt x="0" y="250"/>
                      <a:pt x="0" y="282"/>
                    </a:cubicBezTo>
                    <a:cubicBezTo>
                      <a:pt x="0" y="313"/>
                      <a:pt x="0" y="344"/>
                      <a:pt x="31" y="34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39" name="Freeform 6">
                <a:extLst>
                  <a:ext uri="{FF2B5EF4-FFF2-40B4-BE49-F238E27FC236}">
                    <a16:creationId xmlns:a16="http://schemas.microsoft.com/office/drawing/2014/main" id="{1E0DAFB1-8CEE-874E-8446-3D604ED16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05155" y="7259900"/>
                <a:ext cx="330230" cy="459889"/>
              </a:xfrm>
              <a:custGeom>
                <a:avLst/>
                <a:gdLst>
                  <a:gd name="T0" fmla="*/ 594 w 720"/>
                  <a:gd name="T1" fmla="*/ 31 h 1001"/>
                  <a:gd name="T2" fmla="*/ 594 w 720"/>
                  <a:gd name="T3" fmla="*/ 31 h 1001"/>
                  <a:gd name="T4" fmla="*/ 531 w 720"/>
                  <a:gd name="T5" fmla="*/ 125 h 1001"/>
                  <a:gd name="T6" fmla="*/ 438 w 720"/>
                  <a:gd name="T7" fmla="*/ 218 h 1001"/>
                  <a:gd name="T8" fmla="*/ 250 w 720"/>
                  <a:gd name="T9" fmla="*/ 312 h 1001"/>
                  <a:gd name="T10" fmla="*/ 188 w 720"/>
                  <a:gd name="T11" fmla="*/ 500 h 1001"/>
                  <a:gd name="T12" fmla="*/ 125 w 720"/>
                  <a:gd name="T13" fmla="*/ 656 h 1001"/>
                  <a:gd name="T14" fmla="*/ 94 w 720"/>
                  <a:gd name="T15" fmla="*/ 906 h 1001"/>
                  <a:gd name="T16" fmla="*/ 344 w 720"/>
                  <a:gd name="T17" fmla="*/ 937 h 1001"/>
                  <a:gd name="T18" fmla="*/ 469 w 720"/>
                  <a:gd name="T19" fmla="*/ 687 h 1001"/>
                  <a:gd name="T20" fmla="*/ 563 w 720"/>
                  <a:gd name="T21" fmla="*/ 406 h 1001"/>
                  <a:gd name="T22" fmla="*/ 656 w 720"/>
                  <a:gd name="T23" fmla="*/ 281 h 1001"/>
                  <a:gd name="T24" fmla="*/ 719 w 720"/>
                  <a:gd name="T25" fmla="*/ 125 h 1001"/>
                  <a:gd name="T26" fmla="*/ 594 w 720"/>
                  <a:gd name="T27" fmla="*/ 31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0" h="1001">
                    <a:moveTo>
                      <a:pt x="594" y="31"/>
                    </a:moveTo>
                    <a:lnTo>
                      <a:pt x="594" y="31"/>
                    </a:lnTo>
                    <a:cubicBezTo>
                      <a:pt x="563" y="31"/>
                      <a:pt x="531" y="62"/>
                      <a:pt x="531" y="125"/>
                    </a:cubicBezTo>
                    <a:cubicBezTo>
                      <a:pt x="500" y="156"/>
                      <a:pt x="500" y="218"/>
                      <a:pt x="438" y="218"/>
                    </a:cubicBezTo>
                    <a:cubicBezTo>
                      <a:pt x="406" y="281"/>
                      <a:pt x="313" y="281"/>
                      <a:pt x="250" y="312"/>
                    </a:cubicBezTo>
                    <a:cubicBezTo>
                      <a:pt x="219" y="375"/>
                      <a:pt x="219" y="437"/>
                      <a:pt x="188" y="500"/>
                    </a:cubicBezTo>
                    <a:cubicBezTo>
                      <a:pt x="188" y="562"/>
                      <a:pt x="156" y="593"/>
                      <a:pt x="125" y="656"/>
                    </a:cubicBezTo>
                    <a:cubicBezTo>
                      <a:pt x="31" y="718"/>
                      <a:pt x="0" y="812"/>
                      <a:pt x="94" y="906"/>
                    </a:cubicBezTo>
                    <a:cubicBezTo>
                      <a:pt x="156" y="968"/>
                      <a:pt x="281" y="1000"/>
                      <a:pt x="344" y="937"/>
                    </a:cubicBezTo>
                    <a:cubicBezTo>
                      <a:pt x="438" y="875"/>
                      <a:pt x="469" y="781"/>
                      <a:pt x="469" y="687"/>
                    </a:cubicBezTo>
                    <a:cubicBezTo>
                      <a:pt x="500" y="593"/>
                      <a:pt x="500" y="500"/>
                      <a:pt x="563" y="406"/>
                    </a:cubicBezTo>
                    <a:cubicBezTo>
                      <a:pt x="594" y="375"/>
                      <a:pt x="625" y="312"/>
                      <a:pt x="656" y="281"/>
                    </a:cubicBezTo>
                    <a:cubicBezTo>
                      <a:pt x="688" y="250"/>
                      <a:pt x="719" y="187"/>
                      <a:pt x="719" y="125"/>
                    </a:cubicBezTo>
                    <a:cubicBezTo>
                      <a:pt x="719" y="62"/>
                      <a:pt x="656" y="0"/>
                      <a:pt x="594" y="31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40" name="Freeform 7">
                <a:extLst>
                  <a:ext uri="{FF2B5EF4-FFF2-40B4-BE49-F238E27FC236}">
                    <a16:creationId xmlns:a16="http://schemas.microsoft.com/office/drawing/2014/main" id="{C8FEA683-EEE0-BE44-B1C3-B87AF67645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1838" y="4360772"/>
                <a:ext cx="2512172" cy="4752868"/>
              </a:xfrm>
              <a:custGeom>
                <a:avLst/>
                <a:gdLst>
                  <a:gd name="T0" fmla="*/ 5092 w 5468"/>
                  <a:gd name="T1" fmla="*/ 5749 h 10344"/>
                  <a:gd name="T2" fmla="*/ 4312 w 5468"/>
                  <a:gd name="T3" fmla="*/ 5468 h 10344"/>
                  <a:gd name="T4" fmla="*/ 4093 w 5468"/>
                  <a:gd name="T5" fmla="*/ 5063 h 10344"/>
                  <a:gd name="T6" fmla="*/ 3156 w 5468"/>
                  <a:gd name="T7" fmla="*/ 4531 h 10344"/>
                  <a:gd name="T8" fmla="*/ 2562 w 5468"/>
                  <a:gd name="T9" fmla="*/ 4656 h 10344"/>
                  <a:gd name="T10" fmla="*/ 2531 w 5468"/>
                  <a:gd name="T11" fmla="*/ 4656 h 10344"/>
                  <a:gd name="T12" fmla="*/ 2187 w 5468"/>
                  <a:gd name="T13" fmla="*/ 4531 h 10344"/>
                  <a:gd name="T14" fmla="*/ 2031 w 5468"/>
                  <a:gd name="T15" fmla="*/ 4094 h 10344"/>
                  <a:gd name="T16" fmla="*/ 1781 w 5468"/>
                  <a:gd name="T17" fmla="*/ 3906 h 10344"/>
                  <a:gd name="T18" fmla="*/ 1937 w 5468"/>
                  <a:gd name="T19" fmla="*/ 3531 h 10344"/>
                  <a:gd name="T20" fmla="*/ 1250 w 5468"/>
                  <a:gd name="T21" fmla="*/ 3563 h 10344"/>
                  <a:gd name="T22" fmla="*/ 1656 w 5468"/>
                  <a:gd name="T23" fmla="*/ 2938 h 10344"/>
                  <a:gd name="T24" fmla="*/ 2281 w 5468"/>
                  <a:gd name="T25" fmla="*/ 3281 h 10344"/>
                  <a:gd name="T26" fmla="*/ 2406 w 5468"/>
                  <a:gd name="T27" fmla="*/ 3188 h 10344"/>
                  <a:gd name="T28" fmla="*/ 2812 w 5468"/>
                  <a:gd name="T29" fmla="*/ 2531 h 10344"/>
                  <a:gd name="T30" fmla="*/ 3375 w 5468"/>
                  <a:gd name="T31" fmla="*/ 1969 h 10344"/>
                  <a:gd name="T32" fmla="*/ 3875 w 5468"/>
                  <a:gd name="T33" fmla="*/ 1594 h 10344"/>
                  <a:gd name="T34" fmla="*/ 3812 w 5468"/>
                  <a:gd name="T35" fmla="*/ 1156 h 10344"/>
                  <a:gd name="T36" fmla="*/ 4500 w 5468"/>
                  <a:gd name="T37" fmla="*/ 875 h 10344"/>
                  <a:gd name="T38" fmla="*/ 4281 w 5468"/>
                  <a:gd name="T39" fmla="*/ 531 h 10344"/>
                  <a:gd name="T40" fmla="*/ 4250 w 5468"/>
                  <a:gd name="T41" fmla="*/ 219 h 10344"/>
                  <a:gd name="T42" fmla="*/ 4000 w 5468"/>
                  <a:gd name="T43" fmla="*/ 219 h 10344"/>
                  <a:gd name="T44" fmla="*/ 3312 w 5468"/>
                  <a:gd name="T45" fmla="*/ 94 h 10344"/>
                  <a:gd name="T46" fmla="*/ 3281 w 5468"/>
                  <a:gd name="T47" fmla="*/ 375 h 10344"/>
                  <a:gd name="T48" fmla="*/ 3062 w 5468"/>
                  <a:gd name="T49" fmla="*/ 813 h 10344"/>
                  <a:gd name="T50" fmla="*/ 2812 w 5468"/>
                  <a:gd name="T51" fmla="*/ 250 h 10344"/>
                  <a:gd name="T52" fmla="*/ 281 w 5468"/>
                  <a:gd name="T53" fmla="*/ 3281 h 10344"/>
                  <a:gd name="T54" fmla="*/ 406 w 5468"/>
                  <a:gd name="T55" fmla="*/ 3250 h 10344"/>
                  <a:gd name="T56" fmla="*/ 187 w 5468"/>
                  <a:gd name="T57" fmla="*/ 2594 h 10344"/>
                  <a:gd name="T58" fmla="*/ 250 w 5468"/>
                  <a:gd name="T59" fmla="*/ 2563 h 10344"/>
                  <a:gd name="T60" fmla="*/ 781 w 5468"/>
                  <a:gd name="T61" fmla="*/ 3719 h 10344"/>
                  <a:gd name="T62" fmla="*/ 1906 w 5468"/>
                  <a:gd name="T63" fmla="*/ 4406 h 10344"/>
                  <a:gd name="T64" fmla="*/ 2437 w 5468"/>
                  <a:gd name="T65" fmla="*/ 4875 h 10344"/>
                  <a:gd name="T66" fmla="*/ 2249 w 5468"/>
                  <a:gd name="T67" fmla="*/ 5655 h 10344"/>
                  <a:gd name="T68" fmla="*/ 3000 w 5468"/>
                  <a:gd name="T69" fmla="*/ 7437 h 10344"/>
                  <a:gd name="T70" fmla="*/ 2906 w 5468"/>
                  <a:gd name="T71" fmla="*/ 9312 h 10344"/>
                  <a:gd name="T72" fmla="*/ 3281 w 5468"/>
                  <a:gd name="T73" fmla="*/ 10249 h 10344"/>
                  <a:gd name="T74" fmla="*/ 3499 w 5468"/>
                  <a:gd name="T75" fmla="*/ 10187 h 10344"/>
                  <a:gd name="T76" fmla="*/ 3468 w 5468"/>
                  <a:gd name="T77" fmla="*/ 9562 h 10344"/>
                  <a:gd name="T78" fmla="*/ 3468 w 5468"/>
                  <a:gd name="T79" fmla="*/ 9187 h 10344"/>
                  <a:gd name="T80" fmla="*/ 3625 w 5468"/>
                  <a:gd name="T81" fmla="*/ 8624 h 10344"/>
                  <a:gd name="T82" fmla="*/ 4093 w 5468"/>
                  <a:gd name="T83" fmla="*/ 8187 h 10344"/>
                  <a:gd name="T84" fmla="*/ 4999 w 5468"/>
                  <a:gd name="T85" fmla="*/ 7155 h 10344"/>
                  <a:gd name="T86" fmla="*/ 5311 w 5468"/>
                  <a:gd name="T87" fmla="*/ 6312 h 10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468" h="10344">
                    <a:moveTo>
                      <a:pt x="5342" y="5874"/>
                    </a:moveTo>
                    <a:lnTo>
                      <a:pt x="5342" y="5874"/>
                    </a:lnTo>
                    <a:cubicBezTo>
                      <a:pt x="5280" y="5812"/>
                      <a:pt x="5186" y="5780"/>
                      <a:pt x="5092" y="5749"/>
                    </a:cubicBezTo>
                    <a:cubicBezTo>
                      <a:pt x="5030" y="5749"/>
                      <a:pt x="4999" y="5749"/>
                      <a:pt x="4936" y="5718"/>
                    </a:cubicBezTo>
                    <a:cubicBezTo>
                      <a:pt x="4780" y="5686"/>
                      <a:pt x="4624" y="5624"/>
                      <a:pt x="4468" y="5593"/>
                    </a:cubicBezTo>
                    <a:cubicBezTo>
                      <a:pt x="4406" y="5562"/>
                      <a:pt x="4343" y="5530"/>
                      <a:pt x="4312" y="5468"/>
                    </a:cubicBezTo>
                    <a:cubicBezTo>
                      <a:pt x="4312" y="5437"/>
                      <a:pt x="4343" y="5405"/>
                      <a:pt x="4343" y="5375"/>
                    </a:cubicBezTo>
                    <a:cubicBezTo>
                      <a:pt x="4375" y="5344"/>
                      <a:pt x="4343" y="5281"/>
                      <a:pt x="4312" y="5281"/>
                    </a:cubicBezTo>
                    <a:cubicBezTo>
                      <a:pt x="4281" y="5156"/>
                      <a:pt x="4187" y="5094"/>
                      <a:pt x="4093" y="5063"/>
                    </a:cubicBezTo>
                    <a:cubicBezTo>
                      <a:pt x="4000" y="5000"/>
                      <a:pt x="3875" y="4969"/>
                      <a:pt x="3781" y="4906"/>
                    </a:cubicBezTo>
                    <a:cubicBezTo>
                      <a:pt x="3718" y="4844"/>
                      <a:pt x="3656" y="4781"/>
                      <a:pt x="3593" y="4688"/>
                    </a:cubicBezTo>
                    <a:cubicBezTo>
                      <a:pt x="3531" y="4531"/>
                      <a:pt x="3312" y="4531"/>
                      <a:pt x="3156" y="4531"/>
                    </a:cubicBezTo>
                    <a:cubicBezTo>
                      <a:pt x="3093" y="4531"/>
                      <a:pt x="3031" y="4562"/>
                      <a:pt x="2968" y="4562"/>
                    </a:cubicBezTo>
                    <a:cubicBezTo>
                      <a:pt x="2843" y="4594"/>
                      <a:pt x="2718" y="4625"/>
                      <a:pt x="2593" y="4656"/>
                    </a:cubicBezTo>
                    <a:lnTo>
                      <a:pt x="2562" y="4656"/>
                    </a:lnTo>
                    <a:lnTo>
                      <a:pt x="2562" y="4656"/>
                    </a:lnTo>
                    <a:lnTo>
                      <a:pt x="2562" y="4656"/>
                    </a:lnTo>
                    <a:cubicBezTo>
                      <a:pt x="2531" y="4656"/>
                      <a:pt x="2531" y="4656"/>
                      <a:pt x="2531" y="4656"/>
                    </a:cubicBezTo>
                    <a:cubicBezTo>
                      <a:pt x="2375" y="4656"/>
                      <a:pt x="2281" y="4625"/>
                      <a:pt x="2281" y="4594"/>
                    </a:cubicBezTo>
                    <a:lnTo>
                      <a:pt x="2281" y="4594"/>
                    </a:lnTo>
                    <a:cubicBezTo>
                      <a:pt x="2249" y="4594"/>
                      <a:pt x="2187" y="4562"/>
                      <a:pt x="2187" y="4531"/>
                    </a:cubicBezTo>
                    <a:cubicBezTo>
                      <a:pt x="2125" y="4500"/>
                      <a:pt x="2125" y="4438"/>
                      <a:pt x="2125" y="4375"/>
                    </a:cubicBezTo>
                    <a:cubicBezTo>
                      <a:pt x="2125" y="4313"/>
                      <a:pt x="2125" y="4250"/>
                      <a:pt x="2125" y="4188"/>
                    </a:cubicBezTo>
                    <a:cubicBezTo>
                      <a:pt x="2125" y="4125"/>
                      <a:pt x="2093" y="4094"/>
                      <a:pt x="2031" y="4094"/>
                    </a:cubicBezTo>
                    <a:cubicBezTo>
                      <a:pt x="2000" y="4063"/>
                      <a:pt x="1937" y="4063"/>
                      <a:pt x="1906" y="4063"/>
                    </a:cubicBezTo>
                    <a:cubicBezTo>
                      <a:pt x="1843" y="4063"/>
                      <a:pt x="1781" y="4031"/>
                      <a:pt x="1781" y="4000"/>
                    </a:cubicBezTo>
                    <a:cubicBezTo>
                      <a:pt x="1781" y="3969"/>
                      <a:pt x="1781" y="3938"/>
                      <a:pt x="1781" y="3906"/>
                    </a:cubicBezTo>
                    <a:cubicBezTo>
                      <a:pt x="1812" y="3813"/>
                      <a:pt x="1843" y="3719"/>
                      <a:pt x="1906" y="3688"/>
                    </a:cubicBezTo>
                    <a:cubicBezTo>
                      <a:pt x="1937" y="3656"/>
                      <a:pt x="2000" y="3625"/>
                      <a:pt x="1968" y="3594"/>
                    </a:cubicBezTo>
                    <a:cubicBezTo>
                      <a:pt x="1968" y="3563"/>
                      <a:pt x="1937" y="3531"/>
                      <a:pt x="1937" y="3531"/>
                    </a:cubicBezTo>
                    <a:cubicBezTo>
                      <a:pt x="1906" y="3531"/>
                      <a:pt x="1875" y="3531"/>
                      <a:pt x="1843" y="3563"/>
                    </a:cubicBezTo>
                    <a:cubicBezTo>
                      <a:pt x="1718" y="3625"/>
                      <a:pt x="1625" y="3750"/>
                      <a:pt x="1500" y="3781"/>
                    </a:cubicBezTo>
                    <a:cubicBezTo>
                      <a:pt x="1375" y="3781"/>
                      <a:pt x="1281" y="3688"/>
                      <a:pt x="1250" y="3563"/>
                    </a:cubicBezTo>
                    <a:cubicBezTo>
                      <a:pt x="1218" y="3469"/>
                      <a:pt x="1218" y="3344"/>
                      <a:pt x="1250" y="3219"/>
                    </a:cubicBezTo>
                    <a:cubicBezTo>
                      <a:pt x="1250" y="3094"/>
                      <a:pt x="1343" y="2969"/>
                      <a:pt x="1468" y="2969"/>
                    </a:cubicBezTo>
                    <a:cubicBezTo>
                      <a:pt x="1531" y="2938"/>
                      <a:pt x="1593" y="2938"/>
                      <a:pt x="1656" y="2938"/>
                    </a:cubicBezTo>
                    <a:cubicBezTo>
                      <a:pt x="1718" y="2938"/>
                      <a:pt x="1750" y="2906"/>
                      <a:pt x="1812" y="2906"/>
                    </a:cubicBezTo>
                    <a:cubicBezTo>
                      <a:pt x="1906" y="2875"/>
                      <a:pt x="2000" y="2875"/>
                      <a:pt x="2062" y="2938"/>
                    </a:cubicBezTo>
                    <a:cubicBezTo>
                      <a:pt x="2187" y="3031"/>
                      <a:pt x="2218" y="3156"/>
                      <a:pt x="2281" y="3281"/>
                    </a:cubicBezTo>
                    <a:cubicBezTo>
                      <a:pt x="2312" y="3312"/>
                      <a:pt x="2343" y="3344"/>
                      <a:pt x="2375" y="3344"/>
                    </a:cubicBezTo>
                    <a:cubicBezTo>
                      <a:pt x="2406" y="3344"/>
                      <a:pt x="2406" y="3312"/>
                      <a:pt x="2406" y="3281"/>
                    </a:cubicBezTo>
                    <a:cubicBezTo>
                      <a:pt x="2406" y="3250"/>
                      <a:pt x="2406" y="3219"/>
                      <a:pt x="2406" y="3188"/>
                    </a:cubicBezTo>
                    <a:cubicBezTo>
                      <a:pt x="2406" y="3094"/>
                      <a:pt x="2406" y="3031"/>
                      <a:pt x="2437" y="2969"/>
                    </a:cubicBezTo>
                    <a:cubicBezTo>
                      <a:pt x="2437" y="2875"/>
                      <a:pt x="2468" y="2813"/>
                      <a:pt x="2531" y="2750"/>
                    </a:cubicBezTo>
                    <a:cubicBezTo>
                      <a:pt x="2625" y="2688"/>
                      <a:pt x="2750" y="2656"/>
                      <a:pt x="2812" y="2531"/>
                    </a:cubicBezTo>
                    <a:cubicBezTo>
                      <a:pt x="2812" y="2438"/>
                      <a:pt x="2906" y="2375"/>
                      <a:pt x="3000" y="2344"/>
                    </a:cubicBezTo>
                    <a:cubicBezTo>
                      <a:pt x="3062" y="2281"/>
                      <a:pt x="3156" y="2250"/>
                      <a:pt x="3218" y="2188"/>
                    </a:cubicBezTo>
                    <a:cubicBezTo>
                      <a:pt x="3281" y="2125"/>
                      <a:pt x="3343" y="2031"/>
                      <a:pt x="3375" y="1969"/>
                    </a:cubicBezTo>
                    <a:cubicBezTo>
                      <a:pt x="3437" y="1875"/>
                      <a:pt x="3531" y="1813"/>
                      <a:pt x="3625" y="1813"/>
                    </a:cubicBezTo>
                    <a:cubicBezTo>
                      <a:pt x="3718" y="1781"/>
                      <a:pt x="3812" y="1813"/>
                      <a:pt x="3843" y="1750"/>
                    </a:cubicBezTo>
                    <a:cubicBezTo>
                      <a:pt x="3906" y="1719"/>
                      <a:pt x="3906" y="1625"/>
                      <a:pt x="3875" y="1594"/>
                    </a:cubicBezTo>
                    <a:cubicBezTo>
                      <a:pt x="3843" y="1531"/>
                      <a:pt x="3781" y="1500"/>
                      <a:pt x="3750" y="1438"/>
                    </a:cubicBezTo>
                    <a:cubicBezTo>
                      <a:pt x="3718" y="1375"/>
                      <a:pt x="3687" y="1344"/>
                      <a:pt x="3687" y="1281"/>
                    </a:cubicBezTo>
                    <a:cubicBezTo>
                      <a:pt x="3718" y="1219"/>
                      <a:pt x="3750" y="1156"/>
                      <a:pt x="3812" y="1156"/>
                    </a:cubicBezTo>
                    <a:cubicBezTo>
                      <a:pt x="3875" y="1125"/>
                      <a:pt x="3937" y="1125"/>
                      <a:pt x="4000" y="1125"/>
                    </a:cubicBezTo>
                    <a:cubicBezTo>
                      <a:pt x="4093" y="1125"/>
                      <a:pt x="4218" y="1125"/>
                      <a:pt x="4312" y="1125"/>
                    </a:cubicBezTo>
                    <a:cubicBezTo>
                      <a:pt x="4406" y="1094"/>
                      <a:pt x="4500" y="1000"/>
                      <a:pt x="4500" y="875"/>
                    </a:cubicBezTo>
                    <a:cubicBezTo>
                      <a:pt x="4500" y="781"/>
                      <a:pt x="4437" y="719"/>
                      <a:pt x="4375" y="625"/>
                    </a:cubicBezTo>
                    <a:cubicBezTo>
                      <a:pt x="4343" y="594"/>
                      <a:pt x="4312" y="563"/>
                      <a:pt x="4281" y="531"/>
                    </a:cubicBezTo>
                    <a:lnTo>
                      <a:pt x="4281" y="531"/>
                    </a:lnTo>
                    <a:cubicBezTo>
                      <a:pt x="4281" y="500"/>
                      <a:pt x="4281" y="500"/>
                      <a:pt x="4281" y="500"/>
                    </a:cubicBezTo>
                    <a:lnTo>
                      <a:pt x="4281" y="500"/>
                    </a:lnTo>
                    <a:cubicBezTo>
                      <a:pt x="4218" y="375"/>
                      <a:pt x="4250" y="250"/>
                      <a:pt x="4250" y="219"/>
                    </a:cubicBezTo>
                    <a:cubicBezTo>
                      <a:pt x="4281" y="188"/>
                      <a:pt x="4281" y="156"/>
                      <a:pt x="4250" y="125"/>
                    </a:cubicBezTo>
                    <a:cubicBezTo>
                      <a:pt x="4187" y="94"/>
                      <a:pt x="4156" y="125"/>
                      <a:pt x="4125" y="156"/>
                    </a:cubicBezTo>
                    <a:cubicBezTo>
                      <a:pt x="4062" y="188"/>
                      <a:pt x="4031" y="219"/>
                      <a:pt x="4000" y="219"/>
                    </a:cubicBezTo>
                    <a:cubicBezTo>
                      <a:pt x="3937" y="219"/>
                      <a:pt x="3906" y="156"/>
                      <a:pt x="3906" y="94"/>
                    </a:cubicBezTo>
                    <a:cubicBezTo>
                      <a:pt x="3906" y="63"/>
                      <a:pt x="3906" y="31"/>
                      <a:pt x="3906" y="0"/>
                    </a:cubicBezTo>
                    <a:cubicBezTo>
                      <a:pt x="3718" y="31"/>
                      <a:pt x="3531" y="63"/>
                      <a:pt x="3312" y="94"/>
                    </a:cubicBezTo>
                    <a:cubicBezTo>
                      <a:pt x="3312" y="156"/>
                      <a:pt x="3343" y="219"/>
                      <a:pt x="3312" y="250"/>
                    </a:cubicBezTo>
                    <a:cubicBezTo>
                      <a:pt x="3312" y="281"/>
                      <a:pt x="3312" y="344"/>
                      <a:pt x="3281" y="375"/>
                    </a:cubicBezTo>
                    <a:lnTo>
                      <a:pt x="3281" y="375"/>
                    </a:lnTo>
                    <a:cubicBezTo>
                      <a:pt x="3250" y="438"/>
                      <a:pt x="3187" y="500"/>
                      <a:pt x="3187" y="563"/>
                    </a:cubicBezTo>
                    <a:cubicBezTo>
                      <a:pt x="3156" y="625"/>
                      <a:pt x="3156" y="688"/>
                      <a:pt x="3125" y="750"/>
                    </a:cubicBezTo>
                    <a:cubicBezTo>
                      <a:pt x="3125" y="781"/>
                      <a:pt x="3093" y="813"/>
                      <a:pt x="3062" y="813"/>
                    </a:cubicBezTo>
                    <a:cubicBezTo>
                      <a:pt x="3031" y="844"/>
                      <a:pt x="3000" y="813"/>
                      <a:pt x="2968" y="781"/>
                    </a:cubicBezTo>
                    <a:cubicBezTo>
                      <a:pt x="2937" y="750"/>
                      <a:pt x="2937" y="688"/>
                      <a:pt x="2937" y="656"/>
                    </a:cubicBezTo>
                    <a:cubicBezTo>
                      <a:pt x="2937" y="500"/>
                      <a:pt x="2875" y="375"/>
                      <a:pt x="2812" y="250"/>
                    </a:cubicBezTo>
                    <a:cubicBezTo>
                      <a:pt x="1656" y="688"/>
                      <a:pt x="656" y="1469"/>
                      <a:pt x="0" y="2500"/>
                    </a:cubicBezTo>
                    <a:cubicBezTo>
                      <a:pt x="62" y="2625"/>
                      <a:pt x="93" y="2781"/>
                      <a:pt x="125" y="2938"/>
                    </a:cubicBezTo>
                    <a:cubicBezTo>
                      <a:pt x="156" y="3063"/>
                      <a:pt x="187" y="3188"/>
                      <a:pt x="281" y="3281"/>
                    </a:cubicBezTo>
                    <a:cubicBezTo>
                      <a:pt x="281" y="3344"/>
                      <a:pt x="312" y="3375"/>
                      <a:pt x="343" y="3375"/>
                    </a:cubicBezTo>
                    <a:cubicBezTo>
                      <a:pt x="375" y="3375"/>
                      <a:pt x="406" y="3344"/>
                      <a:pt x="406" y="3344"/>
                    </a:cubicBezTo>
                    <a:cubicBezTo>
                      <a:pt x="437" y="3312"/>
                      <a:pt x="437" y="3281"/>
                      <a:pt x="406" y="3250"/>
                    </a:cubicBezTo>
                    <a:cubicBezTo>
                      <a:pt x="406" y="3188"/>
                      <a:pt x="375" y="3156"/>
                      <a:pt x="343" y="3094"/>
                    </a:cubicBezTo>
                    <a:cubicBezTo>
                      <a:pt x="281" y="2969"/>
                      <a:pt x="187" y="2844"/>
                      <a:pt x="187" y="2719"/>
                    </a:cubicBezTo>
                    <a:cubicBezTo>
                      <a:pt x="187" y="2688"/>
                      <a:pt x="187" y="2625"/>
                      <a:pt x="187" y="2594"/>
                    </a:cubicBezTo>
                    <a:lnTo>
                      <a:pt x="187" y="2563"/>
                    </a:lnTo>
                    <a:lnTo>
                      <a:pt x="218" y="2531"/>
                    </a:lnTo>
                    <a:cubicBezTo>
                      <a:pt x="250" y="2531"/>
                      <a:pt x="250" y="2563"/>
                      <a:pt x="250" y="2563"/>
                    </a:cubicBezTo>
                    <a:cubicBezTo>
                      <a:pt x="250" y="2719"/>
                      <a:pt x="343" y="2875"/>
                      <a:pt x="437" y="3000"/>
                    </a:cubicBezTo>
                    <a:cubicBezTo>
                      <a:pt x="500" y="3063"/>
                      <a:pt x="562" y="3156"/>
                      <a:pt x="593" y="3250"/>
                    </a:cubicBezTo>
                    <a:cubicBezTo>
                      <a:pt x="625" y="3406"/>
                      <a:pt x="687" y="3563"/>
                      <a:pt x="781" y="3719"/>
                    </a:cubicBezTo>
                    <a:cubicBezTo>
                      <a:pt x="843" y="3844"/>
                      <a:pt x="1000" y="3969"/>
                      <a:pt x="1156" y="4031"/>
                    </a:cubicBezTo>
                    <a:cubicBezTo>
                      <a:pt x="1281" y="4063"/>
                      <a:pt x="1437" y="4094"/>
                      <a:pt x="1593" y="4125"/>
                    </a:cubicBezTo>
                    <a:cubicBezTo>
                      <a:pt x="1718" y="4156"/>
                      <a:pt x="1843" y="4281"/>
                      <a:pt x="1906" y="4406"/>
                    </a:cubicBezTo>
                    <a:cubicBezTo>
                      <a:pt x="1937" y="4500"/>
                      <a:pt x="1937" y="4594"/>
                      <a:pt x="2000" y="4688"/>
                    </a:cubicBezTo>
                    <a:cubicBezTo>
                      <a:pt x="2062" y="4750"/>
                      <a:pt x="2187" y="4750"/>
                      <a:pt x="2281" y="4750"/>
                    </a:cubicBezTo>
                    <a:cubicBezTo>
                      <a:pt x="2375" y="4781"/>
                      <a:pt x="2406" y="4813"/>
                      <a:pt x="2437" y="4875"/>
                    </a:cubicBezTo>
                    <a:cubicBezTo>
                      <a:pt x="2468" y="4938"/>
                      <a:pt x="2500" y="5000"/>
                      <a:pt x="2468" y="5063"/>
                    </a:cubicBezTo>
                    <a:cubicBezTo>
                      <a:pt x="2437" y="5125"/>
                      <a:pt x="2406" y="5156"/>
                      <a:pt x="2343" y="5219"/>
                    </a:cubicBezTo>
                    <a:cubicBezTo>
                      <a:pt x="2249" y="5344"/>
                      <a:pt x="2281" y="5499"/>
                      <a:pt x="2249" y="5655"/>
                    </a:cubicBezTo>
                    <a:cubicBezTo>
                      <a:pt x="2187" y="5874"/>
                      <a:pt x="2312" y="6124"/>
                      <a:pt x="2437" y="6343"/>
                    </a:cubicBezTo>
                    <a:cubicBezTo>
                      <a:pt x="2531" y="6499"/>
                      <a:pt x="2562" y="6687"/>
                      <a:pt x="2718" y="6812"/>
                    </a:cubicBezTo>
                    <a:cubicBezTo>
                      <a:pt x="2875" y="6968"/>
                      <a:pt x="2968" y="7218"/>
                      <a:pt x="3000" y="7437"/>
                    </a:cubicBezTo>
                    <a:cubicBezTo>
                      <a:pt x="3000" y="7655"/>
                      <a:pt x="3031" y="7937"/>
                      <a:pt x="2937" y="8155"/>
                    </a:cubicBezTo>
                    <a:cubicBezTo>
                      <a:pt x="2843" y="8405"/>
                      <a:pt x="2718" y="8655"/>
                      <a:pt x="2781" y="8937"/>
                    </a:cubicBezTo>
                    <a:cubicBezTo>
                      <a:pt x="2812" y="9062"/>
                      <a:pt x="2875" y="9187"/>
                      <a:pt x="2906" y="9312"/>
                    </a:cubicBezTo>
                    <a:cubicBezTo>
                      <a:pt x="2937" y="9437"/>
                      <a:pt x="2937" y="9562"/>
                      <a:pt x="2937" y="9655"/>
                    </a:cubicBezTo>
                    <a:cubicBezTo>
                      <a:pt x="2968" y="9780"/>
                      <a:pt x="3000" y="9905"/>
                      <a:pt x="3062" y="9968"/>
                    </a:cubicBezTo>
                    <a:cubicBezTo>
                      <a:pt x="3156" y="10062"/>
                      <a:pt x="3218" y="10187"/>
                      <a:pt x="3281" y="10249"/>
                    </a:cubicBezTo>
                    <a:cubicBezTo>
                      <a:pt x="3312" y="10280"/>
                      <a:pt x="3375" y="10312"/>
                      <a:pt x="3406" y="10343"/>
                    </a:cubicBezTo>
                    <a:cubicBezTo>
                      <a:pt x="3437" y="10343"/>
                      <a:pt x="3499" y="10312"/>
                      <a:pt x="3499" y="10280"/>
                    </a:cubicBezTo>
                    <a:cubicBezTo>
                      <a:pt x="3499" y="10249"/>
                      <a:pt x="3499" y="10218"/>
                      <a:pt x="3499" y="10187"/>
                    </a:cubicBezTo>
                    <a:cubicBezTo>
                      <a:pt x="3437" y="10062"/>
                      <a:pt x="3406" y="9937"/>
                      <a:pt x="3343" y="9812"/>
                    </a:cubicBezTo>
                    <a:cubicBezTo>
                      <a:pt x="3343" y="9780"/>
                      <a:pt x="3343" y="9749"/>
                      <a:pt x="3375" y="9687"/>
                    </a:cubicBezTo>
                    <a:cubicBezTo>
                      <a:pt x="3406" y="9655"/>
                      <a:pt x="3437" y="9624"/>
                      <a:pt x="3468" y="9562"/>
                    </a:cubicBezTo>
                    <a:cubicBezTo>
                      <a:pt x="3499" y="9530"/>
                      <a:pt x="3531" y="9468"/>
                      <a:pt x="3499" y="9437"/>
                    </a:cubicBezTo>
                    <a:cubicBezTo>
                      <a:pt x="3499" y="9374"/>
                      <a:pt x="3437" y="9343"/>
                      <a:pt x="3437" y="9312"/>
                    </a:cubicBezTo>
                    <a:cubicBezTo>
                      <a:pt x="3406" y="9249"/>
                      <a:pt x="3437" y="9218"/>
                      <a:pt x="3468" y="9187"/>
                    </a:cubicBezTo>
                    <a:cubicBezTo>
                      <a:pt x="3499" y="9155"/>
                      <a:pt x="3531" y="9124"/>
                      <a:pt x="3562" y="9093"/>
                    </a:cubicBezTo>
                    <a:cubicBezTo>
                      <a:pt x="3625" y="9030"/>
                      <a:pt x="3625" y="8905"/>
                      <a:pt x="3562" y="8812"/>
                    </a:cubicBezTo>
                    <a:cubicBezTo>
                      <a:pt x="3531" y="8749"/>
                      <a:pt x="3593" y="8655"/>
                      <a:pt x="3625" y="8624"/>
                    </a:cubicBezTo>
                    <a:cubicBezTo>
                      <a:pt x="3687" y="8562"/>
                      <a:pt x="3750" y="8530"/>
                      <a:pt x="3812" y="8499"/>
                    </a:cubicBezTo>
                    <a:cubicBezTo>
                      <a:pt x="3875" y="8468"/>
                      <a:pt x="3968" y="8437"/>
                      <a:pt x="4000" y="8374"/>
                    </a:cubicBezTo>
                    <a:cubicBezTo>
                      <a:pt x="4000" y="8312"/>
                      <a:pt x="4031" y="8249"/>
                      <a:pt x="4093" y="8187"/>
                    </a:cubicBezTo>
                    <a:cubicBezTo>
                      <a:pt x="4156" y="8155"/>
                      <a:pt x="4218" y="8124"/>
                      <a:pt x="4281" y="8062"/>
                    </a:cubicBezTo>
                    <a:cubicBezTo>
                      <a:pt x="4437" y="7937"/>
                      <a:pt x="4468" y="7718"/>
                      <a:pt x="4562" y="7530"/>
                    </a:cubicBezTo>
                    <a:cubicBezTo>
                      <a:pt x="4655" y="7343"/>
                      <a:pt x="4811" y="7218"/>
                      <a:pt x="4999" y="7155"/>
                    </a:cubicBezTo>
                    <a:cubicBezTo>
                      <a:pt x="5092" y="7030"/>
                      <a:pt x="5124" y="6843"/>
                      <a:pt x="5155" y="6718"/>
                    </a:cubicBezTo>
                    <a:cubicBezTo>
                      <a:pt x="5155" y="6624"/>
                      <a:pt x="5155" y="6562"/>
                      <a:pt x="5186" y="6468"/>
                    </a:cubicBezTo>
                    <a:cubicBezTo>
                      <a:pt x="5186" y="6405"/>
                      <a:pt x="5249" y="6343"/>
                      <a:pt x="5311" y="6312"/>
                    </a:cubicBezTo>
                    <a:cubicBezTo>
                      <a:pt x="5405" y="6312"/>
                      <a:pt x="5467" y="6155"/>
                      <a:pt x="5467" y="6062"/>
                    </a:cubicBezTo>
                    <a:cubicBezTo>
                      <a:pt x="5467" y="5999"/>
                      <a:pt x="5405" y="5905"/>
                      <a:pt x="5342" y="58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890" name="CuadroTexto 395">
            <a:extLst>
              <a:ext uri="{FF2B5EF4-FFF2-40B4-BE49-F238E27FC236}">
                <a16:creationId xmlns:a16="http://schemas.microsoft.com/office/drawing/2014/main" id="{6CDD1DD7-7397-CA40-A964-C3CBCF71FE6B}"/>
              </a:ext>
            </a:extLst>
          </p:cNvPr>
          <p:cNvSpPr txBox="1"/>
          <p:nvPr/>
        </p:nvSpPr>
        <p:spPr>
          <a:xfrm>
            <a:off x="3241002" y="10338106"/>
            <a:ext cx="4621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Business System</a:t>
            </a:r>
          </a:p>
        </p:txBody>
      </p:sp>
      <p:sp>
        <p:nvSpPr>
          <p:cNvPr id="891" name="TextBox 890">
            <a:extLst>
              <a:ext uri="{FF2B5EF4-FFF2-40B4-BE49-F238E27FC236}">
                <a16:creationId xmlns:a16="http://schemas.microsoft.com/office/drawing/2014/main" id="{21C377BA-BC34-C44E-A59E-8AB6F6114BB5}"/>
              </a:ext>
            </a:extLst>
          </p:cNvPr>
          <p:cNvSpPr txBox="1"/>
          <p:nvPr/>
        </p:nvSpPr>
        <p:spPr>
          <a:xfrm>
            <a:off x="2483121" y="11022422"/>
            <a:ext cx="61374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There are people who have a significant number of followers in every business domain</a:t>
            </a:r>
          </a:p>
        </p:txBody>
      </p:sp>
      <p:sp>
        <p:nvSpPr>
          <p:cNvPr id="893" name="CuadroTexto 395">
            <a:extLst>
              <a:ext uri="{FF2B5EF4-FFF2-40B4-BE49-F238E27FC236}">
                <a16:creationId xmlns:a16="http://schemas.microsoft.com/office/drawing/2014/main" id="{0A101147-D517-0540-A2B7-03B62BBFD112}"/>
              </a:ext>
            </a:extLst>
          </p:cNvPr>
          <p:cNvSpPr txBox="1"/>
          <p:nvPr/>
        </p:nvSpPr>
        <p:spPr>
          <a:xfrm>
            <a:off x="9859654" y="10338106"/>
            <a:ext cx="4621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Suppliers</a:t>
            </a:r>
          </a:p>
        </p:txBody>
      </p:sp>
      <p:sp>
        <p:nvSpPr>
          <p:cNvPr id="894" name="TextBox 893">
            <a:extLst>
              <a:ext uri="{FF2B5EF4-FFF2-40B4-BE49-F238E27FC236}">
                <a16:creationId xmlns:a16="http://schemas.microsoft.com/office/drawing/2014/main" id="{F1BE40E1-8D31-BD4D-80AE-315243DD9E9E}"/>
              </a:ext>
            </a:extLst>
          </p:cNvPr>
          <p:cNvSpPr txBox="1"/>
          <p:nvPr/>
        </p:nvSpPr>
        <p:spPr>
          <a:xfrm>
            <a:off x="9101773" y="11022422"/>
            <a:ext cx="61374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There are people who have a significant number of followers in every business domain</a:t>
            </a:r>
          </a:p>
        </p:txBody>
      </p:sp>
      <p:sp>
        <p:nvSpPr>
          <p:cNvPr id="896" name="CuadroTexto 395">
            <a:extLst>
              <a:ext uri="{FF2B5EF4-FFF2-40B4-BE49-F238E27FC236}">
                <a16:creationId xmlns:a16="http://schemas.microsoft.com/office/drawing/2014/main" id="{7A9C59F6-D00B-0043-8B9D-84932809CDDE}"/>
              </a:ext>
            </a:extLst>
          </p:cNvPr>
          <p:cNvSpPr txBox="1"/>
          <p:nvPr/>
        </p:nvSpPr>
        <p:spPr>
          <a:xfrm>
            <a:off x="16514996" y="10338106"/>
            <a:ext cx="4621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Community</a:t>
            </a:r>
          </a:p>
        </p:txBody>
      </p:sp>
      <p:sp>
        <p:nvSpPr>
          <p:cNvPr id="897" name="TextBox 896">
            <a:extLst>
              <a:ext uri="{FF2B5EF4-FFF2-40B4-BE49-F238E27FC236}">
                <a16:creationId xmlns:a16="http://schemas.microsoft.com/office/drawing/2014/main" id="{1B23C64B-4767-AA48-9915-E4D8912EC234}"/>
              </a:ext>
            </a:extLst>
          </p:cNvPr>
          <p:cNvSpPr txBox="1"/>
          <p:nvPr/>
        </p:nvSpPr>
        <p:spPr>
          <a:xfrm>
            <a:off x="15757115" y="11022422"/>
            <a:ext cx="61374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There are people who have a significant number of followers in every business domain</a:t>
            </a:r>
          </a:p>
        </p:txBody>
      </p:sp>
      <p:sp>
        <p:nvSpPr>
          <p:cNvPr id="898" name="Oval Callout 897">
            <a:extLst>
              <a:ext uri="{FF2B5EF4-FFF2-40B4-BE49-F238E27FC236}">
                <a16:creationId xmlns:a16="http://schemas.microsoft.com/office/drawing/2014/main" id="{8E3D559D-35A3-C048-8484-346F98EBDF00}"/>
              </a:ext>
            </a:extLst>
          </p:cNvPr>
          <p:cNvSpPr/>
          <p:nvPr/>
        </p:nvSpPr>
        <p:spPr>
          <a:xfrm>
            <a:off x="3591165" y="4382691"/>
            <a:ext cx="1414780" cy="1388894"/>
          </a:xfrm>
          <a:prstGeom prst="wedgeEllipseCallout">
            <a:avLst>
              <a:gd name="adj1" fmla="val -187"/>
              <a:gd name="adj2" fmla="val 716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25%</a:t>
            </a:r>
          </a:p>
        </p:txBody>
      </p:sp>
      <p:sp>
        <p:nvSpPr>
          <p:cNvPr id="901" name="Oval Callout 900">
            <a:extLst>
              <a:ext uri="{FF2B5EF4-FFF2-40B4-BE49-F238E27FC236}">
                <a16:creationId xmlns:a16="http://schemas.microsoft.com/office/drawing/2014/main" id="{542DB897-C585-0A4E-B614-0EE4D03967E4}"/>
              </a:ext>
            </a:extLst>
          </p:cNvPr>
          <p:cNvSpPr/>
          <p:nvPr/>
        </p:nvSpPr>
        <p:spPr>
          <a:xfrm>
            <a:off x="11329698" y="6363891"/>
            <a:ext cx="1414780" cy="1388894"/>
          </a:xfrm>
          <a:prstGeom prst="wedgeEllipseCallout">
            <a:avLst>
              <a:gd name="adj1" fmla="val -187"/>
              <a:gd name="adj2" fmla="val 7162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25%</a:t>
            </a:r>
          </a:p>
        </p:txBody>
      </p:sp>
      <p:sp>
        <p:nvSpPr>
          <p:cNvPr id="902" name="Oval Callout 901">
            <a:extLst>
              <a:ext uri="{FF2B5EF4-FFF2-40B4-BE49-F238E27FC236}">
                <a16:creationId xmlns:a16="http://schemas.microsoft.com/office/drawing/2014/main" id="{A4716273-12C2-1042-B7CF-323148B7E919}"/>
              </a:ext>
            </a:extLst>
          </p:cNvPr>
          <p:cNvSpPr/>
          <p:nvPr/>
        </p:nvSpPr>
        <p:spPr>
          <a:xfrm>
            <a:off x="19660898" y="5263224"/>
            <a:ext cx="1414780" cy="1388894"/>
          </a:xfrm>
          <a:prstGeom prst="wedgeEllipseCallout">
            <a:avLst>
              <a:gd name="adj1" fmla="val -187"/>
              <a:gd name="adj2" fmla="val 7162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25%</a:t>
            </a:r>
          </a:p>
        </p:txBody>
      </p:sp>
    </p:spTree>
    <p:extLst>
      <p:ext uri="{BB962C8B-B14F-4D97-AF65-F5344CB8AC3E}">
        <p14:creationId xmlns:p14="http://schemas.microsoft.com/office/powerpoint/2010/main" val="442779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roup 413">
            <a:extLst>
              <a:ext uri="{FF2B5EF4-FFF2-40B4-BE49-F238E27FC236}">
                <a16:creationId xmlns:a16="http://schemas.microsoft.com/office/drawing/2014/main" id="{4AA5A4E7-419F-0E47-93BA-A5339D457A88}"/>
              </a:ext>
            </a:extLst>
          </p:cNvPr>
          <p:cNvGrpSpPr/>
          <p:nvPr/>
        </p:nvGrpSpPr>
        <p:grpSpPr>
          <a:xfrm>
            <a:off x="2710346" y="1485710"/>
            <a:ext cx="18956958" cy="9921050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15535694-F52E-B646-96AD-8A3D59D5C5DA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823" name="Freeform 403">
                <a:extLst>
                  <a:ext uri="{FF2B5EF4-FFF2-40B4-BE49-F238E27FC236}">
                    <a16:creationId xmlns:a16="http://schemas.microsoft.com/office/drawing/2014/main" id="{CC5BCF27-B63A-5B4D-B731-9ABDB795D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470">
                <a:extLst>
                  <a:ext uri="{FF2B5EF4-FFF2-40B4-BE49-F238E27FC236}">
                    <a16:creationId xmlns:a16="http://schemas.microsoft.com/office/drawing/2014/main" id="{14943F41-CE4B-844E-B2E1-5E20ED8D1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471">
                <a:extLst>
                  <a:ext uri="{FF2B5EF4-FFF2-40B4-BE49-F238E27FC236}">
                    <a16:creationId xmlns:a16="http://schemas.microsoft.com/office/drawing/2014/main" id="{A6E72386-69DE-DE49-8A0A-3C4B8ACC1E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472">
                <a:extLst>
                  <a:ext uri="{FF2B5EF4-FFF2-40B4-BE49-F238E27FC236}">
                    <a16:creationId xmlns:a16="http://schemas.microsoft.com/office/drawing/2014/main" id="{4B7824B5-0EE3-8A4F-8665-ABF76817A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473">
                <a:extLst>
                  <a:ext uri="{FF2B5EF4-FFF2-40B4-BE49-F238E27FC236}">
                    <a16:creationId xmlns:a16="http://schemas.microsoft.com/office/drawing/2014/main" id="{95BEED00-5485-9248-999B-090108A7C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474">
                <a:extLst>
                  <a:ext uri="{FF2B5EF4-FFF2-40B4-BE49-F238E27FC236}">
                    <a16:creationId xmlns:a16="http://schemas.microsoft.com/office/drawing/2014/main" id="{4D140C81-17D7-4F4D-98C2-5114F7424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475">
                <a:extLst>
                  <a:ext uri="{FF2B5EF4-FFF2-40B4-BE49-F238E27FC236}">
                    <a16:creationId xmlns:a16="http://schemas.microsoft.com/office/drawing/2014/main" id="{E786B0D3-BBD8-6F42-8B73-D530A2F362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476">
                <a:extLst>
                  <a:ext uri="{FF2B5EF4-FFF2-40B4-BE49-F238E27FC236}">
                    <a16:creationId xmlns:a16="http://schemas.microsoft.com/office/drawing/2014/main" id="{D3F932B6-30B5-9240-9875-15702A648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477">
                <a:extLst>
                  <a:ext uri="{FF2B5EF4-FFF2-40B4-BE49-F238E27FC236}">
                    <a16:creationId xmlns:a16="http://schemas.microsoft.com/office/drawing/2014/main" id="{E256B695-EC23-4E4E-9C31-341B43BEE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478">
                <a:extLst>
                  <a:ext uri="{FF2B5EF4-FFF2-40B4-BE49-F238E27FC236}">
                    <a16:creationId xmlns:a16="http://schemas.microsoft.com/office/drawing/2014/main" id="{4DFBD388-6B1A-4A41-AA3E-C7DEEE66A8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479">
                <a:extLst>
                  <a:ext uri="{FF2B5EF4-FFF2-40B4-BE49-F238E27FC236}">
                    <a16:creationId xmlns:a16="http://schemas.microsoft.com/office/drawing/2014/main" id="{D0BC7A7C-1529-1A46-85BF-05BD5FADE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480">
                <a:extLst>
                  <a:ext uri="{FF2B5EF4-FFF2-40B4-BE49-F238E27FC236}">
                    <a16:creationId xmlns:a16="http://schemas.microsoft.com/office/drawing/2014/main" id="{7B3EB6F3-6254-3748-9D7B-369018079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481">
                <a:extLst>
                  <a:ext uri="{FF2B5EF4-FFF2-40B4-BE49-F238E27FC236}">
                    <a16:creationId xmlns:a16="http://schemas.microsoft.com/office/drawing/2014/main" id="{449FB4CC-BEFE-FE41-93EA-841C8C399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482">
                <a:extLst>
                  <a:ext uri="{FF2B5EF4-FFF2-40B4-BE49-F238E27FC236}">
                    <a16:creationId xmlns:a16="http://schemas.microsoft.com/office/drawing/2014/main" id="{11EF1C0A-BC6F-4940-A92A-442D8B78E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483">
                <a:extLst>
                  <a:ext uri="{FF2B5EF4-FFF2-40B4-BE49-F238E27FC236}">
                    <a16:creationId xmlns:a16="http://schemas.microsoft.com/office/drawing/2014/main" id="{45CCDC3E-0711-6B4C-AF30-1AE39D1A5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484">
                <a:extLst>
                  <a:ext uri="{FF2B5EF4-FFF2-40B4-BE49-F238E27FC236}">
                    <a16:creationId xmlns:a16="http://schemas.microsoft.com/office/drawing/2014/main" id="{5E7B3590-59F3-6B4C-8024-61F0BB03C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610">
                <a:extLst>
                  <a:ext uri="{FF2B5EF4-FFF2-40B4-BE49-F238E27FC236}">
                    <a16:creationId xmlns:a16="http://schemas.microsoft.com/office/drawing/2014/main" id="{48C8B6ED-4A1E-5B42-951A-AB815649CE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612">
                <a:extLst>
                  <a:ext uri="{FF2B5EF4-FFF2-40B4-BE49-F238E27FC236}">
                    <a16:creationId xmlns:a16="http://schemas.microsoft.com/office/drawing/2014/main" id="{3A1C67FE-1E4E-3145-8E71-9C2C16515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07">
                <a:extLst>
                  <a:ext uri="{FF2B5EF4-FFF2-40B4-BE49-F238E27FC236}">
                    <a16:creationId xmlns:a16="http://schemas.microsoft.com/office/drawing/2014/main" id="{3CE4F50E-4EB7-0D4F-9EBC-FC81A6D3C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08">
                <a:extLst>
                  <a:ext uri="{FF2B5EF4-FFF2-40B4-BE49-F238E27FC236}">
                    <a16:creationId xmlns:a16="http://schemas.microsoft.com/office/drawing/2014/main" id="{9F8A0116-922C-594D-AAB9-5C2482D49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0625B66E-C2DE-4041-8100-08B8008E1C82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645" name="Freeform 404">
                <a:extLst>
                  <a:ext uri="{FF2B5EF4-FFF2-40B4-BE49-F238E27FC236}">
                    <a16:creationId xmlns:a16="http://schemas.microsoft.com/office/drawing/2014/main" id="{DF688139-0243-F24A-B491-7FF408864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6" name="Freeform 406">
                <a:extLst>
                  <a:ext uri="{FF2B5EF4-FFF2-40B4-BE49-F238E27FC236}">
                    <a16:creationId xmlns:a16="http://schemas.microsoft.com/office/drawing/2014/main" id="{0FB45A7D-C2D3-0B47-9034-894708434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7" name="Freeform 407">
                <a:extLst>
                  <a:ext uri="{FF2B5EF4-FFF2-40B4-BE49-F238E27FC236}">
                    <a16:creationId xmlns:a16="http://schemas.microsoft.com/office/drawing/2014/main" id="{40BAE8CC-530E-5A4F-806A-53BE50DCC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8" name="Freeform 408">
                <a:extLst>
                  <a:ext uri="{FF2B5EF4-FFF2-40B4-BE49-F238E27FC236}">
                    <a16:creationId xmlns:a16="http://schemas.microsoft.com/office/drawing/2014/main" id="{7B684DCA-3697-0645-913E-2D6617F97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9" name="Freeform 409">
                <a:extLst>
                  <a:ext uri="{FF2B5EF4-FFF2-40B4-BE49-F238E27FC236}">
                    <a16:creationId xmlns:a16="http://schemas.microsoft.com/office/drawing/2014/main" id="{E41C558C-CE69-A945-A32E-1A670B41D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0" name="Freeform 410">
                <a:extLst>
                  <a:ext uri="{FF2B5EF4-FFF2-40B4-BE49-F238E27FC236}">
                    <a16:creationId xmlns:a16="http://schemas.microsoft.com/office/drawing/2014/main" id="{93A6CA37-7AF4-FC45-90B4-EB0ED7D69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1" name="Freeform 411">
                <a:extLst>
                  <a:ext uri="{FF2B5EF4-FFF2-40B4-BE49-F238E27FC236}">
                    <a16:creationId xmlns:a16="http://schemas.microsoft.com/office/drawing/2014/main" id="{84CB671F-ED61-D743-910E-34778AD0A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2" name="Freeform 412">
                <a:extLst>
                  <a:ext uri="{FF2B5EF4-FFF2-40B4-BE49-F238E27FC236}">
                    <a16:creationId xmlns:a16="http://schemas.microsoft.com/office/drawing/2014/main" id="{75B9E946-D968-304E-873D-DED763449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3" name="Freeform 413">
                <a:extLst>
                  <a:ext uri="{FF2B5EF4-FFF2-40B4-BE49-F238E27FC236}">
                    <a16:creationId xmlns:a16="http://schemas.microsoft.com/office/drawing/2014/main" id="{0D85E8E9-176B-2143-82E4-72DD38666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4" name="Freeform 414">
                <a:extLst>
                  <a:ext uri="{FF2B5EF4-FFF2-40B4-BE49-F238E27FC236}">
                    <a16:creationId xmlns:a16="http://schemas.microsoft.com/office/drawing/2014/main" id="{268ABA2E-4A4B-9D47-941D-D9980923E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5" name="Freeform 415">
                <a:extLst>
                  <a:ext uri="{FF2B5EF4-FFF2-40B4-BE49-F238E27FC236}">
                    <a16:creationId xmlns:a16="http://schemas.microsoft.com/office/drawing/2014/main" id="{BB74FC67-89CE-C84F-A8C0-47D4AFCF1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6" name="Freeform 416">
                <a:extLst>
                  <a:ext uri="{FF2B5EF4-FFF2-40B4-BE49-F238E27FC236}">
                    <a16:creationId xmlns:a16="http://schemas.microsoft.com/office/drawing/2014/main" id="{1315B082-91FB-7143-88C3-34AF64E69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7" name="Freeform 417">
                <a:extLst>
                  <a:ext uri="{FF2B5EF4-FFF2-40B4-BE49-F238E27FC236}">
                    <a16:creationId xmlns:a16="http://schemas.microsoft.com/office/drawing/2014/main" id="{BE1EA074-48E4-6041-95E1-928E76927A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8" name="Freeform 418">
                <a:extLst>
                  <a:ext uri="{FF2B5EF4-FFF2-40B4-BE49-F238E27FC236}">
                    <a16:creationId xmlns:a16="http://schemas.microsoft.com/office/drawing/2014/main" id="{7093EDB4-19FF-1A48-80E9-041CDC675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9" name="Freeform 419">
                <a:extLst>
                  <a:ext uri="{FF2B5EF4-FFF2-40B4-BE49-F238E27FC236}">
                    <a16:creationId xmlns:a16="http://schemas.microsoft.com/office/drawing/2014/main" id="{EEFD52F1-9E34-2644-938C-D7F218154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0" name="Freeform 420">
                <a:extLst>
                  <a:ext uri="{FF2B5EF4-FFF2-40B4-BE49-F238E27FC236}">
                    <a16:creationId xmlns:a16="http://schemas.microsoft.com/office/drawing/2014/main" id="{59F48F63-28E2-CF43-B195-EA6A0713F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1" name="Freeform 421">
                <a:extLst>
                  <a:ext uri="{FF2B5EF4-FFF2-40B4-BE49-F238E27FC236}">
                    <a16:creationId xmlns:a16="http://schemas.microsoft.com/office/drawing/2014/main" id="{CA6A41F9-95A7-B542-AC0C-F13F94C41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2" name="Freeform 422">
                <a:extLst>
                  <a:ext uri="{FF2B5EF4-FFF2-40B4-BE49-F238E27FC236}">
                    <a16:creationId xmlns:a16="http://schemas.microsoft.com/office/drawing/2014/main" id="{88E49493-2CBF-0640-9F46-6F73EC75F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3" name="Freeform 423">
                <a:extLst>
                  <a:ext uri="{FF2B5EF4-FFF2-40B4-BE49-F238E27FC236}">
                    <a16:creationId xmlns:a16="http://schemas.microsoft.com/office/drawing/2014/main" id="{9B1A7501-522C-DB44-988D-A98FD7F515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4" name="Freeform 424">
                <a:extLst>
                  <a:ext uri="{FF2B5EF4-FFF2-40B4-BE49-F238E27FC236}">
                    <a16:creationId xmlns:a16="http://schemas.microsoft.com/office/drawing/2014/main" id="{5A5BB379-2A22-1144-BA53-C9104396F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5" name="Freeform 425">
                <a:extLst>
                  <a:ext uri="{FF2B5EF4-FFF2-40B4-BE49-F238E27FC236}">
                    <a16:creationId xmlns:a16="http://schemas.microsoft.com/office/drawing/2014/main" id="{D2411F12-96A7-1543-9A05-9E4155625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6" name="Freeform 426">
                <a:extLst>
                  <a:ext uri="{FF2B5EF4-FFF2-40B4-BE49-F238E27FC236}">
                    <a16:creationId xmlns:a16="http://schemas.microsoft.com/office/drawing/2014/main" id="{18C581B9-26A5-D24B-9A30-98D6705F31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7" name="Freeform 427">
                <a:extLst>
                  <a:ext uri="{FF2B5EF4-FFF2-40B4-BE49-F238E27FC236}">
                    <a16:creationId xmlns:a16="http://schemas.microsoft.com/office/drawing/2014/main" id="{1B210E37-925C-6B4E-95BB-865FD9D8E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8" name="Freeform 428">
                <a:extLst>
                  <a:ext uri="{FF2B5EF4-FFF2-40B4-BE49-F238E27FC236}">
                    <a16:creationId xmlns:a16="http://schemas.microsoft.com/office/drawing/2014/main" id="{F4219997-CAB3-FC45-BA0A-4A79945AA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9" name="Freeform 429">
                <a:extLst>
                  <a:ext uri="{FF2B5EF4-FFF2-40B4-BE49-F238E27FC236}">
                    <a16:creationId xmlns:a16="http://schemas.microsoft.com/office/drawing/2014/main" id="{D99199F3-B483-ED40-8369-90DEC16FC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0" name="Group 669">
                <a:extLst>
                  <a:ext uri="{FF2B5EF4-FFF2-40B4-BE49-F238E27FC236}">
                    <a16:creationId xmlns:a16="http://schemas.microsoft.com/office/drawing/2014/main" id="{39DD0E9D-11C4-D64A-842B-475824D4240B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821" name="Freeform 820">
                  <a:extLst>
                    <a:ext uri="{FF2B5EF4-FFF2-40B4-BE49-F238E27FC236}">
                      <a16:creationId xmlns:a16="http://schemas.microsoft.com/office/drawing/2014/main" id="{D9280ED7-F7F2-7C48-AFAD-46DC37BA9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2" name="Freeform 821">
                  <a:extLst>
                    <a:ext uri="{FF2B5EF4-FFF2-40B4-BE49-F238E27FC236}">
                      <a16:creationId xmlns:a16="http://schemas.microsoft.com/office/drawing/2014/main" id="{4CB06DD8-060C-5540-A18F-C179794261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671" name="Freeform 432">
                <a:extLst>
                  <a:ext uri="{FF2B5EF4-FFF2-40B4-BE49-F238E27FC236}">
                    <a16:creationId xmlns:a16="http://schemas.microsoft.com/office/drawing/2014/main" id="{EAB0B3A1-9630-B74A-86B5-15B27DF554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2" name="Freeform 433">
                <a:extLst>
                  <a:ext uri="{FF2B5EF4-FFF2-40B4-BE49-F238E27FC236}">
                    <a16:creationId xmlns:a16="http://schemas.microsoft.com/office/drawing/2014/main" id="{95DDB4B2-7BBA-CA49-870E-65874D57DD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3" name="Freeform 434">
                <a:extLst>
                  <a:ext uri="{FF2B5EF4-FFF2-40B4-BE49-F238E27FC236}">
                    <a16:creationId xmlns:a16="http://schemas.microsoft.com/office/drawing/2014/main" id="{903AD865-5092-294E-BDDA-F5BEF0A29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4" name="Freeform 435">
                <a:extLst>
                  <a:ext uri="{FF2B5EF4-FFF2-40B4-BE49-F238E27FC236}">
                    <a16:creationId xmlns:a16="http://schemas.microsoft.com/office/drawing/2014/main" id="{3717D080-0895-9746-ACCC-5D64C64B8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5" name="Freeform 436">
                <a:extLst>
                  <a:ext uri="{FF2B5EF4-FFF2-40B4-BE49-F238E27FC236}">
                    <a16:creationId xmlns:a16="http://schemas.microsoft.com/office/drawing/2014/main" id="{00535934-0594-F641-8FD2-A0BA4BF39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6" name="Freeform 437">
                <a:extLst>
                  <a:ext uri="{FF2B5EF4-FFF2-40B4-BE49-F238E27FC236}">
                    <a16:creationId xmlns:a16="http://schemas.microsoft.com/office/drawing/2014/main" id="{7DA702FB-9DBB-924E-8ED4-5845ADBBF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7" name="Freeform 438">
                <a:extLst>
                  <a:ext uri="{FF2B5EF4-FFF2-40B4-BE49-F238E27FC236}">
                    <a16:creationId xmlns:a16="http://schemas.microsoft.com/office/drawing/2014/main" id="{6CAC57E6-AFD1-6049-962B-50555BE58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8" name="Freeform 439">
                <a:extLst>
                  <a:ext uri="{FF2B5EF4-FFF2-40B4-BE49-F238E27FC236}">
                    <a16:creationId xmlns:a16="http://schemas.microsoft.com/office/drawing/2014/main" id="{92450D6F-FE08-5B42-8A28-7832E321A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440">
                <a:extLst>
                  <a:ext uri="{FF2B5EF4-FFF2-40B4-BE49-F238E27FC236}">
                    <a16:creationId xmlns:a16="http://schemas.microsoft.com/office/drawing/2014/main" id="{EF0A5615-FB02-134A-BBB8-0C6F54B81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441">
                <a:extLst>
                  <a:ext uri="{FF2B5EF4-FFF2-40B4-BE49-F238E27FC236}">
                    <a16:creationId xmlns:a16="http://schemas.microsoft.com/office/drawing/2014/main" id="{56E8FD9E-7BC3-AE4C-9DFA-2F74CBFC2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42">
                <a:extLst>
                  <a:ext uri="{FF2B5EF4-FFF2-40B4-BE49-F238E27FC236}">
                    <a16:creationId xmlns:a16="http://schemas.microsoft.com/office/drawing/2014/main" id="{65201A90-CC57-3546-AA60-373BEC8CE4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43">
                <a:extLst>
                  <a:ext uri="{FF2B5EF4-FFF2-40B4-BE49-F238E27FC236}">
                    <a16:creationId xmlns:a16="http://schemas.microsoft.com/office/drawing/2014/main" id="{583708D1-2B30-2F40-BDF0-0F5B8634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44">
                <a:extLst>
                  <a:ext uri="{FF2B5EF4-FFF2-40B4-BE49-F238E27FC236}">
                    <a16:creationId xmlns:a16="http://schemas.microsoft.com/office/drawing/2014/main" id="{35C85F26-F212-9F47-A9C1-A559293D7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45">
                <a:extLst>
                  <a:ext uri="{FF2B5EF4-FFF2-40B4-BE49-F238E27FC236}">
                    <a16:creationId xmlns:a16="http://schemas.microsoft.com/office/drawing/2014/main" id="{EDBF2FA4-A592-DC4D-9E4F-361F0C5FDF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46">
                <a:extLst>
                  <a:ext uri="{FF2B5EF4-FFF2-40B4-BE49-F238E27FC236}">
                    <a16:creationId xmlns:a16="http://schemas.microsoft.com/office/drawing/2014/main" id="{B24905B9-8BBA-4C48-8C08-A1203E9D3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447">
                <a:extLst>
                  <a:ext uri="{FF2B5EF4-FFF2-40B4-BE49-F238E27FC236}">
                    <a16:creationId xmlns:a16="http://schemas.microsoft.com/office/drawing/2014/main" id="{B8B67AFB-3E04-3B4D-8F07-8DE75A36B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448">
                <a:extLst>
                  <a:ext uri="{FF2B5EF4-FFF2-40B4-BE49-F238E27FC236}">
                    <a16:creationId xmlns:a16="http://schemas.microsoft.com/office/drawing/2014/main" id="{7A8A08F5-465C-5748-A963-0DD44AA88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449">
                <a:extLst>
                  <a:ext uri="{FF2B5EF4-FFF2-40B4-BE49-F238E27FC236}">
                    <a16:creationId xmlns:a16="http://schemas.microsoft.com/office/drawing/2014/main" id="{DC9ABBE9-579B-F944-B4F5-CC23C680D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450">
                <a:extLst>
                  <a:ext uri="{FF2B5EF4-FFF2-40B4-BE49-F238E27FC236}">
                    <a16:creationId xmlns:a16="http://schemas.microsoft.com/office/drawing/2014/main" id="{86773C77-975F-6C4D-AD29-352A3CCB20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451">
                <a:extLst>
                  <a:ext uri="{FF2B5EF4-FFF2-40B4-BE49-F238E27FC236}">
                    <a16:creationId xmlns:a16="http://schemas.microsoft.com/office/drawing/2014/main" id="{04AB9267-573F-4F4F-B927-EF2B73199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452">
                <a:extLst>
                  <a:ext uri="{FF2B5EF4-FFF2-40B4-BE49-F238E27FC236}">
                    <a16:creationId xmlns:a16="http://schemas.microsoft.com/office/drawing/2014/main" id="{053B2167-B3A9-DC48-96D5-B2774BF50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453">
                <a:extLst>
                  <a:ext uri="{FF2B5EF4-FFF2-40B4-BE49-F238E27FC236}">
                    <a16:creationId xmlns:a16="http://schemas.microsoft.com/office/drawing/2014/main" id="{705A4073-B8D4-634A-BB63-77E2D63B6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454">
                <a:extLst>
                  <a:ext uri="{FF2B5EF4-FFF2-40B4-BE49-F238E27FC236}">
                    <a16:creationId xmlns:a16="http://schemas.microsoft.com/office/drawing/2014/main" id="{B9F6E4CA-6A98-034E-8AA9-2C46F06C8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455">
                <a:extLst>
                  <a:ext uri="{FF2B5EF4-FFF2-40B4-BE49-F238E27FC236}">
                    <a16:creationId xmlns:a16="http://schemas.microsoft.com/office/drawing/2014/main" id="{D7EFC797-39AA-034F-9533-1BADB811A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456">
                <a:extLst>
                  <a:ext uri="{FF2B5EF4-FFF2-40B4-BE49-F238E27FC236}">
                    <a16:creationId xmlns:a16="http://schemas.microsoft.com/office/drawing/2014/main" id="{CC806633-5BA8-5046-AEF7-897E40B63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457">
                <a:extLst>
                  <a:ext uri="{FF2B5EF4-FFF2-40B4-BE49-F238E27FC236}">
                    <a16:creationId xmlns:a16="http://schemas.microsoft.com/office/drawing/2014/main" id="{B4F3F7B1-65B6-8C4E-8D2C-DAE6D8ECF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458">
                <a:extLst>
                  <a:ext uri="{FF2B5EF4-FFF2-40B4-BE49-F238E27FC236}">
                    <a16:creationId xmlns:a16="http://schemas.microsoft.com/office/drawing/2014/main" id="{222BF92A-E9B4-CA43-81C9-593593E47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459">
                <a:extLst>
                  <a:ext uri="{FF2B5EF4-FFF2-40B4-BE49-F238E27FC236}">
                    <a16:creationId xmlns:a16="http://schemas.microsoft.com/office/drawing/2014/main" id="{8F5C1270-5C35-3F42-9576-80598F9B1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460">
                <a:extLst>
                  <a:ext uri="{FF2B5EF4-FFF2-40B4-BE49-F238E27FC236}">
                    <a16:creationId xmlns:a16="http://schemas.microsoft.com/office/drawing/2014/main" id="{DEF0FEE9-1829-1F4D-904B-A95FBED592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461">
                <a:extLst>
                  <a:ext uri="{FF2B5EF4-FFF2-40B4-BE49-F238E27FC236}">
                    <a16:creationId xmlns:a16="http://schemas.microsoft.com/office/drawing/2014/main" id="{97115316-C89C-2144-A9D5-9FAF80532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462">
                <a:extLst>
                  <a:ext uri="{FF2B5EF4-FFF2-40B4-BE49-F238E27FC236}">
                    <a16:creationId xmlns:a16="http://schemas.microsoft.com/office/drawing/2014/main" id="{7F5C9B90-7877-F149-AFEB-B0F74890E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463">
                <a:extLst>
                  <a:ext uri="{FF2B5EF4-FFF2-40B4-BE49-F238E27FC236}">
                    <a16:creationId xmlns:a16="http://schemas.microsoft.com/office/drawing/2014/main" id="{A5510DE8-398F-8844-96E5-B84A089BC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464">
                <a:extLst>
                  <a:ext uri="{FF2B5EF4-FFF2-40B4-BE49-F238E27FC236}">
                    <a16:creationId xmlns:a16="http://schemas.microsoft.com/office/drawing/2014/main" id="{85220706-A4AF-464D-9957-7B27D2DF1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465">
                <a:extLst>
                  <a:ext uri="{FF2B5EF4-FFF2-40B4-BE49-F238E27FC236}">
                    <a16:creationId xmlns:a16="http://schemas.microsoft.com/office/drawing/2014/main" id="{E2B45D72-4BE6-7B45-A548-628779790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466">
                <a:extLst>
                  <a:ext uri="{FF2B5EF4-FFF2-40B4-BE49-F238E27FC236}">
                    <a16:creationId xmlns:a16="http://schemas.microsoft.com/office/drawing/2014/main" id="{EE31306B-7B7B-C947-BBDF-735706115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467">
                <a:extLst>
                  <a:ext uri="{FF2B5EF4-FFF2-40B4-BE49-F238E27FC236}">
                    <a16:creationId xmlns:a16="http://schemas.microsoft.com/office/drawing/2014/main" id="{A049A3DA-9C54-6548-8F54-5E2952D37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468">
                <a:extLst>
                  <a:ext uri="{FF2B5EF4-FFF2-40B4-BE49-F238E27FC236}">
                    <a16:creationId xmlns:a16="http://schemas.microsoft.com/office/drawing/2014/main" id="{255E0CE6-6AFF-F840-BDF8-2E4748688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469">
                <a:extLst>
                  <a:ext uri="{FF2B5EF4-FFF2-40B4-BE49-F238E27FC236}">
                    <a16:creationId xmlns:a16="http://schemas.microsoft.com/office/drawing/2014/main" id="{4432B7BF-3F05-4D47-93DF-1614920F6C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485">
                <a:extLst>
                  <a:ext uri="{FF2B5EF4-FFF2-40B4-BE49-F238E27FC236}">
                    <a16:creationId xmlns:a16="http://schemas.microsoft.com/office/drawing/2014/main" id="{53854D70-51C6-C54A-9AE0-5C0B11665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487">
                <a:extLst>
                  <a:ext uri="{FF2B5EF4-FFF2-40B4-BE49-F238E27FC236}">
                    <a16:creationId xmlns:a16="http://schemas.microsoft.com/office/drawing/2014/main" id="{6DF790A4-3AAB-9441-A2A8-0BE153415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488">
                <a:extLst>
                  <a:ext uri="{FF2B5EF4-FFF2-40B4-BE49-F238E27FC236}">
                    <a16:creationId xmlns:a16="http://schemas.microsoft.com/office/drawing/2014/main" id="{9B715C88-A1BF-454C-8C54-88FB26F89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489">
                <a:extLst>
                  <a:ext uri="{FF2B5EF4-FFF2-40B4-BE49-F238E27FC236}">
                    <a16:creationId xmlns:a16="http://schemas.microsoft.com/office/drawing/2014/main" id="{11AA3ADB-AAF9-A64C-9736-FCC936406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490">
                <a:extLst>
                  <a:ext uri="{FF2B5EF4-FFF2-40B4-BE49-F238E27FC236}">
                    <a16:creationId xmlns:a16="http://schemas.microsoft.com/office/drawing/2014/main" id="{DC0A3DB8-7A94-9E44-BCDC-6B39D2B94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491">
                <a:extLst>
                  <a:ext uri="{FF2B5EF4-FFF2-40B4-BE49-F238E27FC236}">
                    <a16:creationId xmlns:a16="http://schemas.microsoft.com/office/drawing/2014/main" id="{3D408A52-827A-3144-8C51-30D5079D1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492">
                <a:extLst>
                  <a:ext uri="{FF2B5EF4-FFF2-40B4-BE49-F238E27FC236}">
                    <a16:creationId xmlns:a16="http://schemas.microsoft.com/office/drawing/2014/main" id="{70CA8C0A-1E28-DF43-97A8-3601BB964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493">
                <a:extLst>
                  <a:ext uri="{FF2B5EF4-FFF2-40B4-BE49-F238E27FC236}">
                    <a16:creationId xmlns:a16="http://schemas.microsoft.com/office/drawing/2014/main" id="{A5363F3E-7513-BD47-8528-CD2D2F999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494">
                <a:extLst>
                  <a:ext uri="{FF2B5EF4-FFF2-40B4-BE49-F238E27FC236}">
                    <a16:creationId xmlns:a16="http://schemas.microsoft.com/office/drawing/2014/main" id="{707D3AFA-5D3F-3B41-8EAB-31407F879B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495">
                <a:extLst>
                  <a:ext uri="{FF2B5EF4-FFF2-40B4-BE49-F238E27FC236}">
                    <a16:creationId xmlns:a16="http://schemas.microsoft.com/office/drawing/2014/main" id="{24FE1B6D-F984-904E-BFDB-C0A3A02DE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496">
                <a:extLst>
                  <a:ext uri="{FF2B5EF4-FFF2-40B4-BE49-F238E27FC236}">
                    <a16:creationId xmlns:a16="http://schemas.microsoft.com/office/drawing/2014/main" id="{AAB6A1FA-BAFF-AB4E-A245-AB36B085D4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497">
                <a:extLst>
                  <a:ext uri="{FF2B5EF4-FFF2-40B4-BE49-F238E27FC236}">
                    <a16:creationId xmlns:a16="http://schemas.microsoft.com/office/drawing/2014/main" id="{1469E6CB-97F3-BB4B-ABD9-090FC5E5D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498">
                <a:extLst>
                  <a:ext uri="{FF2B5EF4-FFF2-40B4-BE49-F238E27FC236}">
                    <a16:creationId xmlns:a16="http://schemas.microsoft.com/office/drawing/2014/main" id="{8A96873F-083E-894F-B9F7-09CABBB19B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499">
                <a:extLst>
                  <a:ext uri="{FF2B5EF4-FFF2-40B4-BE49-F238E27FC236}">
                    <a16:creationId xmlns:a16="http://schemas.microsoft.com/office/drawing/2014/main" id="{74704EF5-AF99-CB41-8C72-12E5A66FE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500">
                <a:extLst>
                  <a:ext uri="{FF2B5EF4-FFF2-40B4-BE49-F238E27FC236}">
                    <a16:creationId xmlns:a16="http://schemas.microsoft.com/office/drawing/2014/main" id="{CDA2DA22-50B0-8145-B66D-6ACC16E07E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501">
                <a:extLst>
                  <a:ext uri="{FF2B5EF4-FFF2-40B4-BE49-F238E27FC236}">
                    <a16:creationId xmlns:a16="http://schemas.microsoft.com/office/drawing/2014/main" id="{CDC3A2E1-6B7F-7D44-98DE-01F87C3E7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502">
                <a:extLst>
                  <a:ext uri="{FF2B5EF4-FFF2-40B4-BE49-F238E27FC236}">
                    <a16:creationId xmlns:a16="http://schemas.microsoft.com/office/drawing/2014/main" id="{FAFD7184-FF9D-9746-9F2F-EA8C5CC95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503">
                <a:extLst>
                  <a:ext uri="{FF2B5EF4-FFF2-40B4-BE49-F238E27FC236}">
                    <a16:creationId xmlns:a16="http://schemas.microsoft.com/office/drawing/2014/main" id="{76F29592-DB8E-D64D-800C-EB62658FA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504">
                <a:extLst>
                  <a:ext uri="{FF2B5EF4-FFF2-40B4-BE49-F238E27FC236}">
                    <a16:creationId xmlns:a16="http://schemas.microsoft.com/office/drawing/2014/main" id="{348F12AC-4E73-B547-8702-EB3BD99EC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505">
                <a:extLst>
                  <a:ext uri="{FF2B5EF4-FFF2-40B4-BE49-F238E27FC236}">
                    <a16:creationId xmlns:a16="http://schemas.microsoft.com/office/drawing/2014/main" id="{B3375B72-D1ED-354D-87BF-A70172C639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506">
                <a:extLst>
                  <a:ext uri="{FF2B5EF4-FFF2-40B4-BE49-F238E27FC236}">
                    <a16:creationId xmlns:a16="http://schemas.microsoft.com/office/drawing/2014/main" id="{ED558365-1F26-0942-9820-E331CA012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507">
                <a:extLst>
                  <a:ext uri="{FF2B5EF4-FFF2-40B4-BE49-F238E27FC236}">
                    <a16:creationId xmlns:a16="http://schemas.microsoft.com/office/drawing/2014/main" id="{26443CDF-291F-C04D-B561-D99676920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508">
                <a:extLst>
                  <a:ext uri="{FF2B5EF4-FFF2-40B4-BE49-F238E27FC236}">
                    <a16:creationId xmlns:a16="http://schemas.microsoft.com/office/drawing/2014/main" id="{4ABD7CDD-E12C-9043-9064-EC3B3EB03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509">
                <a:extLst>
                  <a:ext uri="{FF2B5EF4-FFF2-40B4-BE49-F238E27FC236}">
                    <a16:creationId xmlns:a16="http://schemas.microsoft.com/office/drawing/2014/main" id="{D0DC2987-D9FB-6F43-894C-69D65A319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510">
                <a:extLst>
                  <a:ext uri="{FF2B5EF4-FFF2-40B4-BE49-F238E27FC236}">
                    <a16:creationId xmlns:a16="http://schemas.microsoft.com/office/drawing/2014/main" id="{8A003CBB-DB09-E340-B4F9-87C377DFA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511">
                <a:extLst>
                  <a:ext uri="{FF2B5EF4-FFF2-40B4-BE49-F238E27FC236}">
                    <a16:creationId xmlns:a16="http://schemas.microsoft.com/office/drawing/2014/main" id="{C75C9E0C-5FB0-8E40-9A06-899D6B8D5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611">
                <a:extLst>
                  <a:ext uri="{FF2B5EF4-FFF2-40B4-BE49-F238E27FC236}">
                    <a16:creationId xmlns:a16="http://schemas.microsoft.com/office/drawing/2014/main" id="{53E5EAB8-D22F-8347-BE0B-07B41332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Rectangle 613">
                <a:extLst>
                  <a:ext uri="{FF2B5EF4-FFF2-40B4-BE49-F238E27FC236}">
                    <a16:creationId xmlns:a16="http://schemas.microsoft.com/office/drawing/2014/main" id="{50538BF2-C7C9-7E4E-B222-9159876BBA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643">
                <a:extLst>
                  <a:ext uri="{FF2B5EF4-FFF2-40B4-BE49-F238E27FC236}">
                    <a16:creationId xmlns:a16="http://schemas.microsoft.com/office/drawing/2014/main" id="{42872AE1-5357-CD4F-8EC7-4F6BA2667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644">
                <a:extLst>
                  <a:ext uri="{FF2B5EF4-FFF2-40B4-BE49-F238E27FC236}">
                    <a16:creationId xmlns:a16="http://schemas.microsoft.com/office/drawing/2014/main" id="{25B78FEF-BDE3-F34E-97CE-B6C0F607EF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645">
                <a:extLst>
                  <a:ext uri="{FF2B5EF4-FFF2-40B4-BE49-F238E27FC236}">
                    <a16:creationId xmlns:a16="http://schemas.microsoft.com/office/drawing/2014/main" id="{77823276-BE90-4344-AC79-5A5C1071A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646">
                <a:extLst>
                  <a:ext uri="{FF2B5EF4-FFF2-40B4-BE49-F238E27FC236}">
                    <a16:creationId xmlns:a16="http://schemas.microsoft.com/office/drawing/2014/main" id="{65E10672-E425-5B4C-BC64-E53E79DE3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647">
                <a:extLst>
                  <a:ext uri="{FF2B5EF4-FFF2-40B4-BE49-F238E27FC236}">
                    <a16:creationId xmlns:a16="http://schemas.microsoft.com/office/drawing/2014/main" id="{1A99BE17-83B7-EB41-BFE7-08E27E20C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648">
                <a:extLst>
                  <a:ext uri="{FF2B5EF4-FFF2-40B4-BE49-F238E27FC236}">
                    <a16:creationId xmlns:a16="http://schemas.microsoft.com/office/drawing/2014/main" id="{78CBB602-63ED-9D42-8B79-4C8CC9744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649">
                <a:extLst>
                  <a:ext uri="{FF2B5EF4-FFF2-40B4-BE49-F238E27FC236}">
                    <a16:creationId xmlns:a16="http://schemas.microsoft.com/office/drawing/2014/main" id="{EAFF9BF0-3FC1-AA42-ABC1-C0684FF07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650">
                <a:extLst>
                  <a:ext uri="{FF2B5EF4-FFF2-40B4-BE49-F238E27FC236}">
                    <a16:creationId xmlns:a16="http://schemas.microsoft.com/office/drawing/2014/main" id="{0DB4B03E-C36E-5B46-B0E3-51186D78F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651">
                <a:extLst>
                  <a:ext uri="{FF2B5EF4-FFF2-40B4-BE49-F238E27FC236}">
                    <a16:creationId xmlns:a16="http://schemas.microsoft.com/office/drawing/2014/main" id="{D6E42F33-979C-9140-B956-AAF42187F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652">
                <a:extLst>
                  <a:ext uri="{FF2B5EF4-FFF2-40B4-BE49-F238E27FC236}">
                    <a16:creationId xmlns:a16="http://schemas.microsoft.com/office/drawing/2014/main" id="{0F0CC8B1-204C-3E4E-92D0-3C3EF5E36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653">
                <a:extLst>
                  <a:ext uri="{FF2B5EF4-FFF2-40B4-BE49-F238E27FC236}">
                    <a16:creationId xmlns:a16="http://schemas.microsoft.com/office/drawing/2014/main" id="{6B9D2498-EB9D-9448-BD32-B23B35B4D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654">
                <a:extLst>
                  <a:ext uri="{FF2B5EF4-FFF2-40B4-BE49-F238E27FC236}">
                    <a16:creationId xmlns:a16="http://schemas.microsoft.com/office/drawing/2014/main" id="{603680CF-0132-9A4A-B2E3-911F15210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655">
                <a:extLst>
                  <a:ext uri="{FF2B5EF4-FFF2-40B4-BE49-F238E27FC236}">
                    <a16:creationId xmlns:a16="http://schemas.microsoft.com/office/drawing/2014/main" id="{5482BE7D-B45E-0B43-A64C-95FDF4C15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656">
                <a:extLst>
                  <a:ext uri="{FF2B5EF4-FFF2-40B4-BE49-F238E27FC236}">
                    <a16:creationId xmlns:a16="http://schemas.microsoft.com/office/drawing/2014/main" id="{4B5F62F7-09DB-F441-BDC6-1AF66D666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657">
                <a:extLst>
                  <a:ext uri="{FF2B5EF4-FFF2-40B4-BE49-F238E27FC236}">
                    <a16:creationId xmlns:a16="http://schemas.microsoft.com/office/drawing/2014/main" id="{B7991B74-D3D0-2C43-A64A-4DEC303C0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658">
                <a:extLst>
                  <a:ext uri="{FF2B5EF4-FFF2-40B4-BE49-F238E27FC236}">
                    <a16:creationId xmlns:a16="http://schemas.microsoft.com/office/drawing/2014/main" id="{4DFF9175-B4E7-B74D-839B-E0512E32E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659">
                <a:extLst>
                  <a:ext uri="{FF2B5EF4-FFF2-40B4-BE49-F238E27FC236}">
                    <a16:creationId xmlns:a16="http://schemas.microsoft.com/office/drawing/2014/main" id="{76ABCC8F-F301-FE4A-8E7E-4A76CF0A7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660">
                <a:extLst>
                  <a:ext uri="{FF2B5EF4-FFF2-40B4-BE49-F238E27FC236}">
                    <a16:creationId xmlns:a16="http://schemas.microsoft.com/office/drawing/2014/main" id="{644340DD-4935-2746-AB45-45A717E7DA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661">
                <a:extLst>
                  <a:ext uri="{FF2B5EF4-FFF2-40B4-BE49-F238E27FC236}">
                    <a16:creationId xmlns:a16="http://schemas.microsoft.com/office/drawing/2014/main" id="{81651E9F-217F-9641-A33B-ABF5878DA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662">
                <a:extLst>
                  <a:ext uri="{FF2B5EF4-FFF2-40B4-BE49-F238E27FC236}">
                    <a16:creationId xmlns:a16="http://schemas.microsoft.com/office/drawing/2014/main" id="{EDF247A7-FD12-E845-8A62-AF4E35164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663">
                <a:extLst>
                  <a:ext uri="{FF2B5EF4-FFF2-40B4-BE49-F238E27FC236}">
                    <a16:creationId xmlns:a16="http://schemas.microsoft.com/office/drawing/2014/main" id="{001FA451-8B5E-D948-B045-A82E45A24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664">
                <a:extLst>
                  <a:ext uri="{FF2B5EF4-FFF2-40B4-BE49-F238E27FC236}">
                    <a16:creationId xmlns:a16="http://schemas.microsoft.com/office/drawing/2014/main" id="{1F361914-768D-F74B-AD5D-CE1500884D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665">
                <a:extLst>
                  <a:ext uri="{FF2B5EF4-FFF2-40B4-BE49-F238E27FC236}">
                    <a16:creationId xmlns:a16="http://schemas.microsoft.com/office/drawing/2014/main" id="{7A18FDFF-2CD9-5E40-BD02-64B87DD75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666">
                <a:extLst>
                  <a:ext uri="{FF2B5EF4-FFF2-40B4-BE49-F238E27FC236}">
                    <a16:creationId xmlns:a16="http://schemas.microsoft.com/office/drawing/2014/main" id="{C892A758-8F62-A745-8423-74CC67DF16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667">
                <a:extLst>
                  <a:ext uri="{FF2B5EF4-FFF2-40B4-BE49-F238E27FC236}">
                    <a16:creationId xmlns:a16="http://schemas.microsoft.com/office/drawing/2014/main" id="{69C233F0-1CD4-D946-ADD6-140E39B634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668">
                <a:extLst>
                  <a:ext uri="{FF2B5EF4-FFF2-40B4-BE49-F238E27FC236}">
                    <a16:creationId xmlns:a16="http://schemas.microsoft.com/office/drawing/2014/main" id="{F5DDEAE8-C3D8-D749-B64A-FFF7852710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669">
                <a:extLst>
                  <a:ext uri="{FF2B5EF4-FFF2-40B4-BE49-F238E27FC236}">
                    <a16:creationId xmlns:a16="http://schemas.microsoft.com/office/drawing/2014/main" id="{DD8ACC97-1E4C-C249-8958-872582AF4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670">
                <a:extLst>
                  <a:ext uri="{FF2B5EF4-FFF2-40B4-BE49-F238E27FC236}">
                    <a16:creationId xmlns:a16="http://schemas.microsoft.com/office/drawing/2014/main" id="{4F97A522-E8C3-D847-A396-E0EA9EE3A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671">
                <a:extLst>
                  <a:ext uri="{FF2B5EF4-FFF2-40B4-BE49-F238E27FC236}">
                    <a16:creationId xmlns:a16="http://schemas.microsoft.com/office/drawing/2014/main" id="{443B323A-6F19-A546-A5B9-018AF0AA5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672">
                <a:extLst>
                  <a:ext uri="{FF2B5EF4-FFF2-40B4-BE49-F238E27FC236}">
                    <a16:creationId xmlns:a16="http://schemas.microsoft.com/office/drawing/2014/main" id="{19D0FDA6-0B02-2243-BF22-B840905CE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673">
                <a:extLst>
                  <a:ext uri="{FF2B5EF4-FFF2-40B4-BE49-F238E27FC236}">
                    <a16:creationId xmlns:a16="http://schemas.microsoft.com/office/drawing/2014/main" id="{9F5C3CDB-0A64-504E-85CA-747D8E130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74">
                <a:extLst>
                  <a:ext uri="{FF2B5EF4-FFF2-40B4-BE49-F238E27FC236}">
                    <a16:creationId xmlns:a16="http://schemas.microsoft.com/office/drawing/2014/main" id="{73338DC6-9C8E-BB46-8FE2-CE1BCB7CAC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675">
                <a:extLst>
                  <a:ext uri="{FF2B5EF4-FFF2-40B4-BE49-F238E27FC236}">
                    <a16:creationId xmlns:a16="http://schemas.microsoft.com/office/drawing/2014/main" id="{B3BBE981-FBBD-BB44-AA84-5D444DFE9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76">
                <a:extLst>
                  <a:ext uri="{FF2B5EF4-FFF2-40B4-BE49-F238E27FC236}">
                    <a16:creationId xmlns:a16="http://schemas.microsoft.com/office/drawing/2014/main" id="{89EF9791-40FF-E642-936E-EF345C0A3E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77">
                <a:extLst>
                  <a:ext uri="{FF2B5EF4-FFF2-40B4-BE49-F238E27FC236}">
                    <a16:creationId xmlns:a16="http://schemas.microsoft.com/office/drawing/2014/main" id="{EB197ACE-7E25-2544-BD6E-B8C4D519C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78">
                <a:extLst>
                  <a:ext uri="{FF2B5EF4-FFF2-40B4-BE49-F238E27FC236}">
                    <a16:creationId xmlns:a16="http://schemas.microsoft.com/office/drawing/2014/main" id="{9277FD91-7E1B-904D-8BBE-68EF7499B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79">
                <a:extLst>
                  <a:ext uri="{FF2B5EF4-FFF2-40B4-BE49-F238E27FC236}">
                    <a16:creationId xmlns:a16="http://schemas.microsoft.com/office/drawing/2014/main" id="{841A5CD0-CB5C-B046-BDB2-A308E89EFA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80">
                <a:extLst>
                  <a:ext uri="{FF2B5EF4-FFF2-40B4-BE49-F238E27FC236}">
                    <a16:creationId xmlns:a16="http://schemas.microsoft.com/office/drawing/2014/main" id="{623C093C-D625-5348-AA30-65478D1ED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681">
                <a:extLst>
                  <a:ext uri="{FF2B5EF4-FFF2-40B4-BE49-F238E27FC236}">
                    <a16:creationId xmlns:a16="http://schemas.microsoft.com/office/drawing/2014/main" id="{9BC5E3B9-4785-CC42-A2E3-1A349F34B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682">
                <a:extLst>
                  <a:ext uri="{FF2B5EF4-FFF2-40B4-BE49-F238E27FC236}">
                    <a16:creationId xmlns:a16="http://schemas.microsoft.com/office/drawing/2014/main" id="{4791A1CA-CAA2-884F-AE11-B0533396F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683">
                <a:extLst>
                  <a:ext uri="{FF2B5EF4-FFF2-40B4-BE49-F238E27FC236}">
                    <a16:creationId xmlns:a16="http://schemas.microsoft.com/office/drawing/2014/main" id="{2AB35A8F-EAEA-2E4B-8150-621E268C47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684">
                <a:extLst>
                  <a:ext uri="{FF2B5EF4-FFF2-40B4-BE49-F238E27FC236}">
                    <a16:creationId xmlns:a16="http://schemas.microsoft.com/office/drawing/2014/main" id="{A0AE389E-A740-CB42-9DF9-FDE5307B0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685">
                <a:extLst>
                  <a:ext uri="{FF2B5EF4-FFF2-40B4-BE49-F238E27FC236}">
                    <a16:creationId xmlns:a16="http://schemas.microsoft.com/office/drawing/2014/main" id="{046FD48E-B6EA-AC41-A263-A57075C2E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686">
                <a:extLst>
                  <a:ext uri="{FF2B5EF4-FFF2-40B4-BE49-F238E27FC236}">
                    <a16:creationId xmlns:a16="http://schemas.microsoft.com/office/drawing/2014/main" id="{21854687-C2CF-6240-8455-09427CDCA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687">
                <a:extLst>
                  <a:ext uri="{FF2B5EF4-FFF2-40B4-BE49-F238E27FC236}">
                    <a16:creationId xmlns:a16="http://schemas.microsoft.com/office/drawing/2014/main" id="{459CFCA1-1873-B446-8377-81A060A098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688">
                <a:extLst>
                  <a:ext uri="{FF2B5EF4-FFF2-40B4-BE49-F238E27FC236}">
                    <a16:creationId xmlns:a16="http://schemas.microsoft.com/office/drawing/2014/main" id="{70C80A9F-C88A-A442-B7DF-DF2DEE679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689">
                <a:extLst>
                  <a:ext uri="{FF2B5EF4-FFF2-40B4-BE49-F238E27FC236}">
                    <a16:creationId xmlns:a16="http://schemas.microsoft.com/office/drawing/2014/main" id="{7AC81717-871D-7A40-BB04-829E151218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690">
                <a:extLst>
                  <a:ext uri="{FF2B5EF4-FFF2-40B4-BE49-F238E27FC236}">
                    <a16:creationId xmlns:a16="http://schemas.microsoft.com/office/drawing/2014/main" id="{7FB41FB3-95DF-8949-95DC-E419E30ED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691">
                <a:extLst>
                  <a:ext uri="{FF2B5EF4-FFF2-40B4-BE49-F238E27FC236}">
                    <a16:creationId xmlns:a16="http://schemas.microsoft.com/office/drawing/2014/main" id="{9D481BBB-DA3A-224B-9D91-AD7AF3C94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692">
                <a:extLst>
                  <a:ext uri="{FF2B5EF4-FFF2-40B4-BE49-F238E27FC236}">
                    <a16:creationId xmlns:a16="http://schemas.microsoft.com/office/drawing/2014/main" id="{C7593D50-8B30-4C48-A924-F4536CB91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693">
                <a:extLst>
                  <a:ext uri="{FF2B5EF4-FFF2-40B4-BE49-F238E27FC236}">
                    <a16:creationId xmlns:a16="http://schemas.microsoft.com/office/drawing/2014/main" id="{FFA459A9-C4D9-294E-AA8C-6B23229956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694">
                <a:extLst>
                  <a:ext uri="{FF2B5EF4-FFF2-40B4-BE49-F238E27FC236}">
                    <a16:creationId xmlns:a16="http://schemas.microsoft.com/office/drawing/2014/main" id="{2E172687-3A92-D442-9BF8-1D9165AA9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695">
                <a:extLst>
                  <a:ext uri="{FF2B5EF4-FFF2-40B4-BE49-F238E27FC236}">
                    <a16:creationId xmlns:a16="http://schemas.microsoft.com/office/drawing/2014/main" id="{A6FC394A-92EF-BE4E-971E-6C92DF33B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696">
                <a:extLst>
                  <a:ext uri="{FF2B5EF4-FFF2-40B4-BE49-F238E27FC236}">
                    <a16:creationId xmlns:a16="http://schemas.microsoft.com/office/drawing/2014/main" id="{6BFAA2EF-E422-CE46-B310-6BDFB727E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697">
                <a:extLst>
                  <a:ext uri="{FF2B5EF4-FFF2-40B4-BE49-F238E27FC236}">
                    <a16:creationId xmlns:a16="http://schemas.microsoft.com/office/drawing/2014/main" id="{4B0C8A61-7EC1-8F49-81D6-F8F5BF8D1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698">
                <a:extLst>
                  <a:ext uri="{FF2B5EF4-FFF2-40B4-BE49-F238E27FC236}">
                    <a16:creationId xmlns:a16="http://schemas.microsoft.com/office/drawing/2014/main" id="{1E502663-8035-5F4D-B071-10FCC16F9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699">
                <a:extLst>
                  <a:ext uri="{FF2B5EF4-FFF2-40B4-BE49-F238E27FC236}">
                    <a16:creationId xmlns:a16="http://schemas.microsoft.com/office/drawing/2014/main" id="{5F852250-26FE-F24F-B6EF-F3E92906C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700">
                <a:extLst>
                  <a:ext uri="{FF2B5EF4-FFF2-40B4-BE49-F238E27FC236}">
                    <a16:creationId xmlns:a16="http://schemas.microsoft.com/office/drawing/2014/main" id="{973E2B34-596A-7F49-BC20-A46276EC49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701">
                <a:extLst>
                  <a:ext uri="{FF2B5EF4-FFF2-40B4-BE49-F238E27FC236}">
                    <a16:creationId xmlns:a16="http://schemas.microsoft.com/office/drawing/2014/main" id="{48B61328-DF55-E944-B1FF-B0FDEE5DB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702">
                <a:extLst>
                  <a:ext uri="{FF2B5EF4-FFF2-40B4-BE49-F238E27FC236}">
                    <a16:creationId xmlns:a16="http://schemas.microsoft.com/office/drawing/2014/main" id="{D8DD51EB-AB72-EB4A-BFE2-D6B3D7FA41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703">
                <a:extLst>
                  <a:ext uri="{FF2B5EF4-FFF2-40B4-BE49-F238E27FC236}">
                    <a16:creationId xmlns:a16="http://schemas.microsoft.com/office/drawing/2014/main" id="{A8BC943E-EB39-3E4C-ADB0-7149BF7F98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704">
                <a:extLst>
                  <a:ext uri="{FF2B5EF4-FFF2-40B4-BE49-F238E27FC236}">
                    <a16:creationId xmlns:a16="http://schemas.microsoft.com/office/drawing/2014/main" id="{93059CDD-E380-6B4D-A55D-88118F4831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705">
                <a:extLst>
                  <a:ext uri="{FF2B5EF4-FFF2-40B4-BE49-F238E27FC236}">
                    <a16:creationId xmlns:a16="http://schemas.microsoft.com/office/drawing/2014/main" id="{BC583CB8-FD71-AF4F-89C6-6962FE61E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706">
                <a:extLst>
                  <a:ext uri="{FF2B5EF4-FFF2-40B4-BE49-F238E27FC236}">
                    <a16:creationId xmlns:a16="http://schemas.microsoft.com/office/drawing/2014/main" id="{4051206B-69D6-9E47-8992-7282D891E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709">
                <a:extLst>
                  <a:ext uri="{FF2B5EF4-FFF2-40B4-BE49-F238E27FC236}">
                    <a16:creationId xmlns:a16="http://schemas.microsoft.com/office/drawing/2014/main" id="{9F4EC8F2-169B-A74E-BF98-CD0FE88FC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710">
                <a:extLst>
                  <a:ext uri="{FF2B5EF4-FFF2-40B4-BE49-F238E27FC236}">
                    <a16:creationId xmlns:a16="http://schemas.microsoft.com/office/drawing/2014/main" id="{642F1334-BDBF-DF40-953B-0B76BDC92A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711">
                <a:extLst>
                  <a:ext uri="{FF2B5EF4-FFF2-40B4-BE49-F238E27FC236}">
                    <a16:creationId xmlns:a16="http://schemas.microsoft.com/office/drawing/2014/main" id="{DDB1204F-6F54-9246-AB4F-80117BB23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712">
                <a:extLst>
                  <a:ext uri="{FF2B5EF4-FFF2-40B4-BE49-F238E27FC236}">
                    <a16:creationId xmlns:a16="http://schemas.microsoft.com/office/drawing/2014/main" id="{52AC2760-2856-5A47-8341-2CAB291C8A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713">
                <a:extLst>
                  <a:ext uri="{FF2B5EF4-FFF2-40B4-BE49-F238E27FC236}">
                    <a16:creationId xmlns:a16="http://schemas.microsoft.com/office/drawing/2014/main" id="{EF5FA688-45D1-5C4B-ADED-89885BACF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714">
                <a:extLst>
                  <a:ext uri="{FF2B5EF4-FFF2-40B4-BE49-F238E27FC236}">
                    <a16:creationId xmlns:a16="http://schemas.microsoft.com/office/drawing/2014/main" id="{C0C9DD86-2678-674D-B5D2-FDA67F614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715">
                <a:extLst>
                  <a:ext uri="{FF2B5EF4-FFF2-40B4-BE49-F238E27FC236}">
                    <a16:creationId xmlns:a16="http://schemas.microsoft.com/office/drawing/2014/main" id="{D04DC24E-6387-A54C-AA3B-64CC6E1AD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716">
                <a:extLst>
                  <a:ext uri="{FF2B5EF4-FFF2-40B4-BE49-F238E27FC236}">
                    <a16:creationId xmlns:a16="http://schemas.microsoft.com/office/drawing/2014/main" id="{830B883A-7728-F342-AE66-B4751DC4B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717">
                <a:extLst>
                  <a:ext uri="{FF2B5EF4-FFF2-40B4-BE49-F238E27FC236}">
                    <a16:creationId xmlns:a16="http://schemas.microsoft.com/office/drawing/2014/main" id="{6375BD4A-C0E8-E744-A20A-A19A30F67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718">
                <a:extLst>
                  <a:ext uri="{FF2B5EF4-FFF2-40B4-BE49-F238E27FC236}">
                    <a16:creationId xmlns:a16="http://schemas.microsoft.com/office/drawing/2014/main" id="{E3020B95-D3E8-0442-80F1-AB729430C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719">
                <a:extLst>
                  <a:ext uri="{FF2B5EF4-FFF2-40B4-BE49-F238E27FC236}">
                    <a16:creationId xmlns:a16="http://schemas.microsoft.com/office/drawing/2014/main" id="{495E3A67-750F-7A43-B58F-F714D49FE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720">
                <a:extLst>
                  <a:ext uri="{FF2B5EF4-FFF2-40B4-BE49-F238E27FC236}">
                    <a16:creationId xmlns:a16="http://schemas.microsoft.com/office/drawing/2014/main" id="{6A1E121C-6995-F940-95C8-08229E41DB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721">
                <a:extLst>
                  <a:ext uri="{FF2B5EF4-FFF2-40B4-BE49-F238E27FC236}">
                    <a16:creationId xmlns:a16="http://schemas.microsoft.com/office/drawing/2014/main" id="{437A771B-A6AC-4E4F-8DC9-52D2BFE07E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722">
                <a:extLst>
                  <a:ext uri="{FF2B5EF4-FFF2-40B4-BE49-F238E27FC236}">
                    <a16:creationId xmlns:a16="http://schemas.microsoft.com/office/drawing/2014/main" id="{97C047DD-10B7-E043-B36A-BBAFE5D86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723">
                <a:extLst>
                  <a:ext uri="{FF2B5EF4-FFF2-40B4-BE49-F238E27FC236}">
                    <a16:creationId xmlns:a16="http://schemas.microsoft.com/office/drawing/2014/main" id="{28922555-A0F0-0E4F-9A00-FD3EBFD1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724">
                <a:extLst>
                  <a:ext uri="{FF2B5EF4-FFF2-40B4-BE49-F238E27FC236}">
                    <a16:creationId xmlns:a16="http://schemas.microsoft.com/office/drawing/2014/main" id="{E0D2AF3A-8AC2-E842-9134-51B94C03B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725">
                <a:extLst>
                  <a:ext uri="{FF2B5EF4-FFF2-40B4-BE49-F238E27FC236}">
                    <a16:creationId xmlns:a16="http://schemas.microsoft.com/office/drawing/2014/main" id="{23640693-83F4-1344-A16F-0C39648CE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726">
                <a:extLst>
                  <a:ext uri="{FF2B5EF4-FFF2-40B4-BE49-F238E27FC236}">
                    <a16:creationId xmlns:a16="http://schemas.microsoft.com/office/drawing/2014/main" id="{ABB376E9-97AC-A44F-ADFC-34D12F3EE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727">
                <a:extLst>
                  <a:ext uri="{FF2B5EF4-FFF2-40B4-BE49-F238E27FC236}">
                    <a16:creationId xmlns:a16="http://schemas.microsoft.com/office/drawing/2014/main" id="{81DC149C-B567-6543-921E-254C1A24D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728">
                <a:extLst>
                  <a:ext uri="{FF2B5EF4-FFF2-40B4-BE49-F238E27FC236}">
                    <a16:creationId xmlns:a16="http://schemas.microsoft.com/office/drawing/2014/main" id="{FDAA4109-9685-5D47-A08D-84BF92D9C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3ECA50ED-7DB5-6344-A64B-45D5240B8343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596" name="Freeform 486">
                <a:extLst>
                  <a:ext uri="{FF2B5EF4-FFF2-40B4-BE49-F238E27FC236}">
                    <a16:creationId xmlns:a16="http://schemas.microsoft.com/office/drawing/2014/main" id="{3E331957-BF9E-CE41-B17D-F0A7E0296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3642F674-9C55-1C4B-8BF6-E369A55B25F4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598" name="Freeform 729">
                  <a:extLst>
                    <a:ext uri="{FF2B5EF4-FFF2-40B4-BE49-F238E27FC236}">
                      <a16:creationId xmlns:a16="http://schemas.microsoft.com/office/drawing/2014/main" id="{E6671195-993B-7943-A794-D237B90CA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730">
                  <a:extLst>
                    <a:ext uri="{FF2B5EF4-FFF2-40B4-BE49-F238E27FC236}">
                      <a16:creationId xmlns:a16="http://schemas.microsoft.com/office/drawing/2014/main" id="{AE9D47E7-F258-5B4C-8736-7CC376C63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731">
                  <a:extLst>
                    <a:ext uri="{FF2B5EF4-FFF2-40B4-BE49-F238E27FC236}">
                      <a16:creationId xmlns:a16="http://schemas.microsoft.com/office/drawing/2014/main" id="{BA8F191A-7902-D347-8915-4F30776131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732">
                  <a:extLst>
                    <a:ext uri="{FF2B5EF4-FFF2-40B4-BE49-F238E27FC236}">
                      <a16:creationId xmlns:a16="http://schemas.microsoft.com/office/drawing/2014/main" id="{F3CC9289-B83D-BC4B-94A3-BB4BF75E4E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733">
                  <a:extLst>
                    <a:ext uri="{FF2B5EF4-FFF2-40B4-BE49-F238E27FC236}">
                      <a16:creationId xmlns:a16="http://schemas.microsoft.com/office/drawing/2014/main" id="{65664206-43C2-B14C-8266-F57F4F00E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734">
                  <a:extLst>
                    <a:ext uri="{FF2B5EF4-FFF2-40B4-BE49-F238E27FC236}">
                      <a16:creationId xmlns:a16="http://schemas.microsoft.com/office/drawing/2014/main" id="{08CEF0ED-BC2C-9A41-8F03-8D508A1C76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735">
                  <a:extLst>
                    <a:ext uri="{FF2B5EF4-FFF2-40B4-BE49-F238E27FC236}">
                      <a16:creationId xmlns:a16="http://schemas.microsoft.com/office/drawing/2014/main" id="{6E7DEA5A-96F4-A642-8B81-87FE1FF53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736">
                  <a:extLst>
                    <a:ext uri="{FF2B5EF4-FFF2-40B4-BE49-F238E27FC236}">
                      <a16:creationId xmlns:a16="http://schemas.microsoft.com/office/drawing/2014/main" id="{AB267D71-150A-6F4A-81E7-5CB055F886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737">
                  <a:extLst>
                    <a:ext uri="{FF2B5EF4-FFF2-40B4-BE49-F238E27FC236}">
                      <a16:creationId xmlns:a16="http://schemas.microsoft.com/office/drawing/2014/main" id="{8B270E10-710E-2745-9BE4-AD326FDEC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738">
                  <a:extLst>
                    <a:ext uri="{FF2B5EF4-FFF2-40B4-BE49-F238E27FC236}">
                      <a16:creationId xmlns:a16="http://schemas.microsoft.com/office/drawing/2014/main" id="{6CE6EA96-EB65-B34B-8D80-AD8667919ED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739">
                  <a:extLst>
                    <a:ext uri="{FF2B5EF4-FFF2-40B4-BE49-F238E27FC236}">
                      <a16:creationId xmlns:a16="http://schemas.microsoft.com/office/drawing/2014/main" id="{73621E1E-2CFA-074F-A6EA-440B220CC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40">
                  <a:extLst>
                    <a:ext uri="{FF2B5EF4-FFF2-40B4-BE49-F238E27FC236}">
                      <a16:creationId xmlns:a16="http://schemas.microsoft.com/office/drawing/2014/main" id="{00FF5E28-3071-644D-9159-E7513E162B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41">
                  <a:extLst>
                    <a:ext uri="{FF2B5EF4-FFF2-40B4-BE49-F238E27FC236}">
                      <a16:creationId xmlns:a16="http://schemas.microsoft.com/office/drawing/2014/main" id="{055C316A-836B-494F-93B1-775B2B3242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42">
                  <a:extLst>
                    <a:ext uri="{FF2B5EF4-FFF2-40B4-BE49-F238E27FC236}">
                      <a16:creationId xmlns:a16="http://schemas.microsoft.com/office/drawing/2014/main" id="{0426B9C1-4174-3B47-B6A3-1723067228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43">
                  <a:extLst>
                    <a:ext uri="{FF2B5EF4-FFF2-40B4-BE49-F238E27FC236}">
                      <a16:creationId xmlns:a16="http://schemas.microsoft.com/office/drawing/2014/main" id="{3ED08837-C921-294E-A064-662866628B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44">
                  <a:extLst>
                    <a:ext uri="{FF2B5EF4-FFF2-40B4-BE49-F238E27FC236}">
                      <a16:creationId xmlns:a16="http://schemas.microsoft.com/office/drawing/2014/main" id="{A26DBDBF-5C1F-1D47-844D-EBA329D47C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45">
                  <a:extLst>
                    <a:ext uri="{FF2B5EF4-FFF2-40B4-BE49-F238E27FC236}">
                      <a16:creationId xmlns:a16="http://schemas.microsoft.com/office/drawing/2014/main" id="{126CB2C0-C61F-5C40-A02F-8202009B3C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46">
                  <a:extLst>
                    <a:ext uri="{FF2B5EF4-FFF2-40B4-BE49-F238E27FC236}">
                      <a16:creationId xmlns:a16="http://schemas.microsoft.com/office/drawing/2014/main" id="{0EF95ADE-8EBA-B046-B16A-A2E1EF1AF0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47">
                  <a:extLst>
                    <a:ext uri="{FF2B5EF4-FFF2-40B4-BE49-F238E27FC236}">
                      <a16:creationId xmlns:a16="http://schemas.microsoft.com/office/drawing/2014/main" id="{FCC6D9DD-D90C-DE49-A788-1A6106B334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48">
                  <a:extLst>
                    <a:ext uri="{FF2B5EF4-FFF2-40B4-BE49-F238E27FC236}">
                      <a16:creationId xmlns:a16="http://schemas.microsoft.com/office/drawing/2014/main" id="{42E02D1D-BD4A-F248-B68B-A3E3ADCA09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49">
                  <a:extLst>
                    <a:ext uri="{FF2B5EF4-FFF2-40B4-BE49-F238E27FC236}">
                      <a16:creationId xmlns:a16="http://schemas.microsoft.com/office/drawing/2014/main" id="{014F0649-76C4-3647-AB1D-6925C03527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50">
                  <a:extLst>
                    <a:ext uri="{FF2B5EF4-FFF2-40B4-BE49-F238E27FC236}">
                      <a16:creationId xmlns:a16="http://schemas.microsoft.com/office/drawing/2014/main" id="{3FE7B548-463E-DE42-97C7-7DE033091A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51">
                  <a:extLst>
                    <a:ext uri="{FF2B5EF4-FFF2-40B4-BE49-F238E27FC236}">
                      <a16:creationId xmlns:a16="http://schemas.microsoft.com/office/drawing/2014/main" id="{633E3E16-2982-8F4B-9367-65FC144EC4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52">
                  <a:extLst>
                    <a:ext uri="{FF2B5EF4-FFF2-40B4-BE49-F238E27FC236}">
                      <a16:creationId xmlns:a16="http://schemas.microsoft.com/office/drawing/2014/main" id="{0088B9C6-5BE2-5D43-B585-D0BA2769DD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53">
                  <a:extLst>
                    <a:ext uri="{FF2B5EF4-FFF2-40B4-BE49-F238E27FC236}">
                      <a16:creationId xmlns:a16="http://schemas.microsoft.com/office/drawing/2014/main" id="{569DBDE6-B717-104E-896C-9D6300770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54">
                  <a:extLst>
                    <a:ext uri="{FF2B5EF4-FFF2-40B4-BE49-F238E27FC236}">
                      <a16:creationId xmlns:a16="http://schemas.microsoft.com/office/drawing/2014/main" id="{A0476DF1-23CF-5046-9225-A6A6B59815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55">
                  <a:extLst>
                    <a:ext uri="{FF2B5EF4-FFF2-40B4-BE49-F238E27FC236}">
                      <a16:creationId xmlns:a16="http://schemas.microsoft.com/office/drawing/2014/main" id="{AF5A3613-BA2F-5B49-B882-84CEDE1817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56">
                  <a:extLst>
                    <a:ext uri="{FF2B5EF4-FFF2-40B4-BE49-F238E27FC236}">
                      <a16:creationId xmlns:a16="http://schemas.microsoft.com/office/drawing/2014/main" id="{5F68AC27-C4A8-354F-B7F4-D591B10BDF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57">
                  <a:extLst>
                    <a:ext uri="{FF2B5EF4-FFF2-40B4-BE49-F238E27FC236}">
                      <a16:creationId xmlns:a16="http://schemas.microsoft.com/office/drawing/2014/main" id="{46E10375-8B26-2F46-B712-0C48E84E7A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58">
                  <a:extLst>
                    <a:ext uri="{FF2B5EF4-FFF2-40B4-BE49-F238E27FC236}">
                      <a16:creationId xmlns:a16="http://schemas.microsoft.com/office/drawing/2014/main" id="{58A2CFE2-80EA-DE4C-9807-34224548E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59">
                  <a:extLst>
                    <a:ext uri="{FF2B5EF4-FFF2-40B4-BE49-F238E27FC236}">
                      <a16:creationId xmlns:a16="http://schemas.microsoft.com/office/drawing/2014/main" id="{CEC33153-5CBD-9548-9310-C669B86382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9" name="Freeform 760">
                  <a:extLst>
                    <a:ext uri="{FF2B5EF4-FFF2-40B4-BE49-F238E27FC236}">
                      <a16:creationId xmlns:a16="http://schemas.microsoft.com/office/drawing/2014/main" id="{A3D9814D-06FE-5943-91BF-FEB4A85687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0" name="Freeform 761">
                  <a:extLst>
                    <a:ext uri="{FF2B5EF4-FFF2-40B4-BE49-F238E27FC236}">
                      <a16:creationId xmlns:a16="http://schemas.microsoft.com/office/drawing/2014/main" id="{69B43E31-0D51-0E43-8870-18DD9AEB9F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1" name="Freeform 762">
                  <a:extLst>
                    <a:ext uri="{FF2B5EF4-FFF2-40B4-BE49-F238E27FC236}">
                      <a16:creationId xmlns:a16="http://schemas.microsoft.com/office/drawing/2014/main" id="{69033D77-94D8-BE4F-B66A-85E58D5848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63">
                  <a:extLst>
                    <a:ext uri="{FF2B5EF4-FFF2-40B4-BE49-F238E27FC236}">
                      <a16:creationId xmlns:a16="http://schemas.microsoft.com/office/drawing/2014/main" id="{C98F2225-18D1-CB46-ACE1-D1FEC0A60C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64">
                  <a:extLst>
                    <a:ext uri="{FF2B5EF4-FFF2-40B4-BE49-F238E27FC236}">
                      <a16:creationId xmlns:a16="http://schemas.microsoft.com/office/drawing/2014/main" id="{99FA1972-772E-7A41-A3AD-9691C3E694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65">
                  <a:extLst>
                    <a:ext uri="{FF2B5EF4-FFF2-40B4-BE49-F238E27FC236}">
                      <a16:creationId xmlns:a16="http://schemas.microsoft.com/office/drawing/2014/main" id="{6E49D38E-63D5-1947-B202-2A1809F37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66">
                  <a:extLst>
                    <a:ext uri="{FF2B5EF4-FFF2-40B4-BE49-F238E27FC236}">
                      <a16:creationId xmlns:a16="http://schemas.microsoft.com/office/drawing/2014/main" id="{6E89BEA6-F495-9D4D-8C9E-71EEBC1272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67">
                  <a:extLst>
                    <a:ext uri="{FF2B5EF4-FFF2-40B4-BE49-F238E27FC236}">
                      <a16:creationId xmlns:a16="http://schemas.microsoft.com/office/drawing/2014/main" id="{C4F3D40A-37A4-4441-A4B8-4DE94A5563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68">
                  <a:extLst>
                    <a:ext uri="{FF2B5EF4-FFF2-40B4-BE49-F238E27FC236}">
                      <a16:creationId xmlns:a16="http://schemas.microsoft.com/office/drawing/2014/main" id="{A3871994-A36A-A94A-A7D7-E8AF62E9A6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69">
                  <a:extLst>
                    <a:ext uri="{FF2B5EF4-FFF2-40B4-BE49-F238E27FC236}">
                      <a16:creationId xmlns:a16="http://schemas.microsoft.com/office/drawing/2014/main" id="{1E3C7547-B947-D547-99EA-6CAE4C0804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70">
                  <a:extLst>
                    <a:ext uri="{FF2B5EF4-FFF2-40B4-BE49-F238E27FC236}">
                      <a16:creationId xmlns:a16="http://schemas.microsoft.com/office/drawing/2014/main" id="{18B25904-8C6D-964D-86A9-63EC1F6FA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71">
                  <a:extLst>
                    <a:ext uri="{FF2B5EF4-FFF2-40B4-BE49-F238E27FC236}">
                      <a16:creationId xmlns:a16="http://schemas.microsoft.com/office/drawing/2014/main" id="{45CB395A-C09E-344F-A478-FA1D60E46C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72">
                  <a:extLst>
                    <a:ext uri="{FF2B5EF4-FFF2-40B4-BE49-F238E27FC236}">
                      <a16:creationId xmlns:a16="http://schemas.microsoft.com/office/drawing/2014/main" id="{7B91BAD6-2CB5-7C48-A5D9-E8E147300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73">
                  <a:extLst>
                    <a:ext uri="{FF2B5EF4-FFF2-40B4-BE49-F238E27FC236}">
                      <a16:creationId xmlns:a16="http://schemas.microsoft.com/office/drawing/2014/main" id="{749C065F-1AEE-F944-A51E-434AC6C183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74">
                  <a:extLst>
                    <a:ext uri="{FF2B5EF4-FFF2-40B4-BE49-F238E27FC236}">
                      <a16:creationId xmlns:a16="http://schemas.microsoft.com/office/drawing/2014/main" id="{E585ED46-6286-1342-B34A-DC39E2DC36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75">
                  <a:extLst>
                    <a:ext uri="{FF2B5EF4-FFF2-40B4-BE49-F238E27FC236}">
                      <a16:creationId xmlns:a16="http://schemas.microsoft.com/office/drawing/2014/main" id="{73DA369F-632B-9143-8CEB-5913B2F890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09D70FE4-8380-704D-B42A-920D0C8FDA6E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19" name="Freeform 776">
                <a:extLst>
                  <a:ext uri="{FF2B5EF4-FFF2-40B4-BE49-F238E27FC236}">
                    <a16:creationId xmlns:a16="http://schemas.microsoft.com/office/drawing/2014/main" id="{72182673-137A-C840-BE88-78C45209F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47" name="Group 446">
                <a:extLst>
                  <a:ext uri="{FF2B5EF4-FFF2-40B4-BE49-F238E27FC236}">
                    <a16:creationId xmlns:a16="http://schemas.microsoft.com/office/drawing/2014/main" id="{AB70BFBF-39A1-8748-A0D1-78CCD5BAFF3A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48" name="Freeform 781">
                  <a:extLst>
                    <a:ext uri="{FF2B5EF4-FFF2-40B4-BE49-F238E27FC236}">
                      <a16:creationId xmlns:a16="http://schemas.microsoft.com/office/drawing/2014/main" id="{9E1FC12F-7FC5-384C-8F82-8183950AA2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49" name="Freeform 405">
                  <a:extLst>
                    <a:ext uri="{FF2B5EF4-FFF2-40B4-BE49-F238E27FC236}">
                      <a16:creationId xmlns:a16="http://schemas.microsoft.com/office/drawing/2014/main" id="{1E531388-7FBC-5B41-A676-7FB793349F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0" name="Freeform 512">
                  <a:extLst>
                    <a:ext uri="{FF2B5EF4-FFF2-40B4-BE49-F238E27FC236}">
                      <a16:creationId xmlns:a16="http://schemas.microsoft.com/office/drawing/2014/main" id="{73EE0D33-11F8-FE4F-96E6-E3F8E79188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1" name="Freeform 513">
                  <a:extLst>
                    <a:ext uri="{FF2B5EF4-FFF2-40B4-BE49-F238E27FC236}">
                      <a16:creationId xmlns:a16="http://schemas.microsoft.com/office/drawing/2014/main" id="{C5F76012-C114-6541-B9AA-D1FFADA0D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2" name="Freeform 514">
                  <a:extLst>
                    <a:ext uri="{FF2B5EF4-FFF2-40B4-BE49-F238E27FC236}">
                      <a16:creationId xmlns:a16="http://schemas.microsoft.com/office/drawing/2014/main" id="{DEC2906C-F570-564E-B47B-7A7F27BF3B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3" name="Freeform 515">
                  <a:extLst>
                    <a:ext uri="{FF2B5EF4-FFF2-40B4-BE49-F238E27FC236}">
                      <a16:creationId xmlns:a16="http://schemas.microsoft.com/office/drawing/2014/main" id="{6703845C-0913-3E43-A4AB-220E6743C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4" name="Freeform 516">
                  <a:extLst>
                    <a:ext uri="{FF2B5EF4-FFF2-40B4-BE49-F238E27FC236}">
                      <a16:creationId xmlns:a16="http://schemas.microsoft.com/office/drawing/2014/main" id="{8C5FDAFF-F13A-E94A-844B-807DD0A806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5" name="Freeform 517">
                  <a:extLst>
                    <a:ext uri="{FF2B5EF4-FFF2-40B4-BE49-F238E27FC236}">
                      <a16:creationId xmlns:a16="http://schemas.microsoft.com/office/drawing/2014/main" id="{EF1727E0-2456-E142-8D11-9C14B49967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6" name="Freeform 518">
                  <a:extLst>
                    <a:ext uri="{FF2B5EF4-FFF2-40B4-BE49-F238E27FC236}">
                      <a16:creationId xmlns:a16="http://schemas.microsoft.com/office/drawing/2014/main" id="{26509CBA-53AC-924A-BC60-94F919F5D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7" name="Freeform 519">
                  <a:extLst>
                    <a:ext uri="{FF2B5EF4-FFF2-40B4-BE49-F238E27FC236}">
                      <a16:creationId xmlns:a16="http://schemas.microsoft.com/office/drawing/2014/main" id="{2B310008-98BC-D14E-B1DB-00A0C20D9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8" name="Freeform 520">
                  <a:extLst>
                    <a:ext uri="{FF2B5EF4-FFF2-40B4-BE49-F238E27FC236}">
                      <a16:creationId xmlns:a16="http://schemas.microsoft.com/office/drawing/2014/main" id="{6FE5BD1F-00A2-EE41-9569-45AC678677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9" name="Freeform 521">
                  <a:extLst>
                    <a:ext uri="{FF2B5EF4-FFF2-40B4-BE49-F238E27FC236}">
                      <a16:creationId xmlns:a16="http://schemas.microsoft.com/office/drawing/2014/main" id="{B5F05864-61A9-6C43-8A91-0677B03D9B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0" name="Freeform 522">
                  <a:extLst>
                    <a:ext uri="{FF2B5EF4-FFF2-40B4-BE49-F238E27FC236}">
                      <a16:creationId xmlns:a16="http://schemas.microsoft.com/office/drawing/2014/main" id="{C0B5DCE6-6C67-CF48-BC57-7342DD0D41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1" name="Freeform 523">
                  <a:extLst>
                    <a:ext uri="{FF2B5EF4-FFF2-40B4-BE49-F238E27FC236}">
                      <a16:creationId xmlns:a16="http://schemas.microsoft.com/office/drawing/2014/main" id="{AB6C4E5A-31A9-5348-B4B3-C0F3DE2544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2" name="Freeform 524">
                  <a:extLst>
                    <a:ext uri="{FF2B5EF4-FFF2-40B4-BE49-F238E27FC236}">
                      <a16:creationId xmlns:a16="http://schemas.microsoft.com/office/drawing/2014/main" id="{EAA958B9-BDF1-F94A-BDE3-A39C4575F5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3" name="Freeform 525">
                  <a:extLst>
                    <a:ext uri="{FF2B5EF4-FFF2-40B4-BE49-F238E27FC236}">
                      <a16:creationId xmlns:a16="http://schemas.microsoft.com/office/drawing/2014/main" id="{821C0A35-924C-8E4F-A92F-7A6DAED970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4" name="Freeform 526">
                  <a:extLst>
                    <a:ext uri="{FF2B5EF4-FFF2-40B4-BE49-F238E27FC236}">
                      <a16:creationId xmlns:a16="http://schemas.microsoft.com/office/drawing/2014/main" id="{D9975B15-1BDF-E149-9466-3E7863C3A3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5" name="Freeform 527">
                  <a:extLst>
                    <a:ext uri="{FF2B5EF4-FFF2-40B4-BE49-F238E27FC236}">
                      <a16:creationId xmlns:a16="http://schemas.microsoft.com/office/drawing/2014/main" id="{C0AE1DB7-BE06-514E-9C92-9893362C9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6" name="Freeform 528">
                  <a:extLst>
                    <a:ext uri="{FF2B5EF4-FFF2-40B4-BE49-F238E27FC236}">
                      <a16:creationId xmlns:a16="http://schemas.microsoft.com/office/drawing/2014/main" id="{800A1A1E-DCE2-EB42-A65E-D45FF60AEF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7" name="Freeform 529">
                  <a:extLst>
                    <a:ext uri="{FF2B5EF4-FFF2-40B4-BE49-F238E27FC236}">
                      <a16:creationId xmlns:a16="http://schemas.microsoft.com/office/drawing/2014/main" id="{5FF8C062-8306-ED4D-8A35-0D18237296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8" name="Freeform 530">
                  <a:extLst>
                    <a:ext uri="{FF2B5EF4-FFF2-40B4-BE49-F238E27FC236}">
                      <a16:creationId xmlns:a16="http://schemas.microsoft.com/office/drawing/2014/main" id="{805AA5BC-61BF-F04A-808E-07D730C45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9" name="Freeform 531">
                  <a:extLst>
                    <a:ext uri="{FF2B5EF4-FFF2-40B4-BE49-F238E27FC236}">
                      <a16:creationId xmlns:a16="http://schemas.microsoft.com/office/drawing/2014/main" id="{EAB28269-47EE-F344-B650-60D4DFAED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0" name="Freeform 532">
                  <a:extLst>
                    <a:ext uri="{FF2B5EF4-FFF2-40B4-BE49-F238E27FC236}">
                      <a16:creationId xmlns:a16="http://schemas.microsoft.com/office/drawing/2014/main" id="{46EA6B97-2843-4A45-A3BD-869FC2129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1" name="Freeform 533">
                  <a:extLst>
                    <a:ext uri="{FF2B5EF4-FFF2-40B4-BE49-F238E27FC236}">
                      <a16:creationId xmlns:a16="http://schemas.microsoft.com/office/drawing/2014/main" id="{BDF69F61-55E6-6C4D-B425-0C9CD32FF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2" name="Freeform 534">
                  <a:extLst>
                    <a:ext uri="{FF2B5EF4-FFF2-40B4-BE49-F238E27FC236}">
                      <a16:creationId xmlns:a16="http://schemas.microsoft.com/office/drawing/2014/main" id="{31AA88A3-B5A4-B947-8FEB-49B9A9654B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3" name="Freeform 535">
                  <a:extLst>
                    <a:ext uri="{FF2B5EF4-FFF2-40B4-BE49-F238E27FC236}">
                      <a16:creationId xmlns:a16="http://schemas.microsoft.com/office/drawing/2014/main" id="{D6D5AA8F-1A89-7D4B-ACF8-32276F4794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4" name="Freeform 536">
                  <a:extLst>
                    <a:ext uri="{FF2B5EF4-FFF2-40B4-BE49-F238E27FC236}">
                      <a16:creationId xmlns:a16="http://schemas.microsoft.com/office/drawing/2014/main" id="{A2E7098D-02E2-BA44-AE26-850C71636A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5" name="Freeform 537">
                  <a:extLst>
                    <a:ext uri="{FF2B5EF4-FFF2-40B4-BE49-F238E27FC236}">
                      <a16:creationId xmlns:a16="http://schemas.microsoft.com/office/drawing/2014/main" id="{88EC5DD0-8CAB-E34F-A33F-F5C3E49B61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6" name="Freeform 538">
                  <a:extLst>
                    <a:ext uri="{FF2B5EF4-FFF2-40B4-BE49-F238E27FC236}">
                      <a16:creationId xmlns:a16="http://schemas.microsoft.com/office/drawing/2014/main" id="{209C3ABE-3AD3-3949-9344-A419B1D38A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7" name="Freeform 539">
                  <a:extLst>
                    <a:ext uri="{FF2B5EF4-FFF2-40B4-BE49-F238E27FC236}">
                      <a16:creationId xmlns:a16="http://schemas.microsoft.com/office/drawing/2014/main" id="{2BDCDF04-9F97-4246-A292-969385015E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8" name="Freeform 540">
                  <a:extLst>
                    <a:ext uri="{FF2B5EF4-FFF2-40B4-BE49-F238E27FC236}">
                      <a16:creationId xmlns:a16="http://schemas.microsoft.com/office/drawing/2014/main" id="{26C8FDD9-DA9B-B444-BE19-32465B9970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9" name="Freeform 541">
                  <a:extLst>
                    <a:ext uri="{FF2B5EF4-FFF2-40B4-BE49-F238E27FC236}">
                      <a16:creationId xmlns:a16="http://schemas.microsoft.com/office/drawing/2014/main" id="{96938C3A-7026-954E-9A76-9AA6080C4B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0" name="Freeform 542">
                  <a:extLst>
                    <a:ext uri="{FF2B5EF4-FFF2-40B4-BE49-F238E27FC236}">
                      <a16:creationId xmlns:a16="http://schemas.microsoft.com/office/drawing/2014/main" id="{4C123ACE-B993-9E4B-A048-4F380369B7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1" name="Freeform 543">
                  <a:extLst>
                    <a:ext uri="{FF2B5EF4-FFF2-40B4-BE49-F238E27FC236}">
                      <a16:creationId xmlns:a16="http://schemas.microsoft.com/office/drawing/2014/main" id="{D214EEFE-5FE2-5245-BEF0-839AE5905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544">
                  <a:extLst>
                    <a:ext uri="{FF2B5EF4-FFF2-40B4-BE49-F238E27FC236}">
                      <a16:creationId xmlns:a16="http://schemas.microsoft.com/office/drawing/2014/main" id="{4AE8C469-50C6-7140-95B3-EB1E70461E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45">
                  <a:extLst>
                    <a:ext uri="{FF2B5EF4-FFF2-40B4-BE49-F238E27FC236}">
                      <a16:creationId xmlns:a16="http://schemas.microsoft.com/office/drawing/2014/main" id="{D7B4459C-B8F0-B044-ADF0-EAF092B60A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46">
                  <a:extLst>
                    <a:ext uri="{FF2B5EF4-FFF2-40B4-BE49-F238E27FC236}">
                      <a16:creationId xmlns:a16="http://schemas.microsoft.com/office/drawing/2014/main" id="{425A299B-4FDB-4040-ABBB-E30ACC6646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47">
                  <a:extLst>
                    <a:ext uri="{FF2B5EF4-FFF2-40B4-BE49-F238E27FC236}">
                      <a16:creationId xmlns:a16="http://schemas.microsoft.com/office/drawing/2014/main" id="{E88FA948-B021-6F4F-859B-DCF87201FB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48">
                  <a:extLst>
                    <a:ext uri="{FF2B5EF4-FFF2-40B4-BE49-F238E27FC236}">
                      <a16:creationId xmlns:a16="http://schemas.microsoft.com/office/drawing/2014/main" id="{E4B9F1CE-1AB3-7F4A-8BC8-2263077F2A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49">
                  <a:extLst>
                    <a:ext uri="{FF2B5EF4-FFF2-40B4-BE49-F238E27FC236}">
                      <a16:creationId xmlns:a16="http://schemas.microsoft.com/office/drawing/2014/main" id="{342CD3D7-3925-BF47-BDE2-992FEC87DE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50">
                  <a:extLst>
                    <a:ext uri="{FF2B5EF4-FFF2-40B4-BE49-F238E27FC236}">
                      <a16:creationId xmlns:a16="http://schemas.microsoft.com/office/drawing/2014/main" id="{19D0A3C2-E150-8B48-8F90-3428319EE9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51">
                  <a:extLst>
                    <a:ext uri="{FF2B5EF4-FFF2-40B4-BE49-F238E27FC236}">
                      <a16:creationId xmlns:a16="http://schemas.microsoft.com/office/drawing/2014/main" id="{26AECD96-6E1C-FA41-88CE-BDD758BB8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52">
                  <a:extLst>
                    <a:ext uri="{FF2B5EF4-FFF2-40B4-BE49-F238E27FC236}">
                      <a16:creationId xmlns:a16="http://schemas.microsoft.com/office/drawing/2014/main" id="{DF730A3D-D6FE-4043-BBE2-BF3F878E5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53">
                  <a:extLst>
                    <a:ext uri="{FF2B5EF4-FFF2-40B4-BE49-F238E27FC236}">
                      <a16:creationId xmlns:a16="http://schemas.microsoft.com/office/drawing/2014/main" id="{95B27553-456B-CF4A-A118-EA130F227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54">
                  <a:extLst>
                    <a:ext uri="{FF2B5EF4-FFF2-40B4-BE49-F238E27FC236}">
                      <a16:creationId xmlns:a16="http://schemas.microsoft.com/office/drawing/2014/main" id="{64D96DCF-8B17-A64D-AE61-C65DF378E6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55">
                  <a:extLst>
                    <a:ext uri="{FF2B5EF4-FFF2-40B4-BE49-F238E27FC236}">
                      <a16:creationId xmlns:a16="http://schemas.microsoft.com/office/drawing/2014/main" id="{E4600FD0-8238-6B47-A9C2-FDB7BCAF5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56">
                  <a:extLst>
                    <a:ext uri="{FF2B5EF4-FFF2-40B4-BE49-F238E27FC236}">
                      <a16:creationId xmlns:a16="http://schemas.microsoft.com/office/drawing/2014/main" id="{63577103-8305-0644-951B-47057EAF5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57">
                  <a:extLst>
                    <a:ext uri="{FF2B5EF4-FFF2-40B4-BE49-F238E27FC236}">
                      <a16:creationId xmlns:a16="http://schemas.microsoft.com/office/drawing/2014/main" id="{B69E5755-AEFB-6342-B132-60D5F4F42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58">
                  <a:extLst>
                    <a:ext uri="{FF2B5EF4-FFF2-40B4-BE49-F238E27FC236}">
                      <a16:creationId xmlns:a16="http://schemas.microsoft.com/office/drawing/2014/main" id="{105857F0-B2F2-A44F-9750-C989ABE027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59">
                  <a:extLst>
                    <a:ext uri="{FF2B5EF4-FFF2-40B4-BE49-F238E27FC236}">
                      <a16:creationId xmlns:a16="http://schemas.microsoft.com/office/drawing/2014/main" id="{FA1B2534-B723-214C-B83A-40590565E6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60">
                  <a:extLst>
                    <a:ext uri="{FF2B5EF4-FFF2-40B4-BE49-F238E27FC236}">
                      <a16:creationId xmlns:a16="http://schemas.microsoft.com/office/drawing/2014/main" id="{2149BE64-0A6A-F542-8388-B9D85793A8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61">
                  <a:extLst>
                    <a:ext uri="{FF2B5EF4-FFF2-40B4-BE49-F238E27FC236}">
                      <a16:creationId xmlns:a16="http://schemas.microsoft.com/office/drawing/2014/main" id="{8D484B0B-AEBE-B54D-BB11-E7A1E176A9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62">
                  <a:extLst>
                    <a:ext uri="{FF2B5EF4-FFF2-40B4-BE49-F238E27FC236}">
                      <a16:creationId xmlns:a16="http://schemas.microsoft.com/office/drawing/2014/main" id="{90CF57FA-C75C-534F-9FF1-7348563CD5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63">
                  <a:extLst>
                    <a:ext uri="{FF2B5EF4-FFF2-40B4-BE49-F238E27FC236}">
                      <a16:creationId xmlns:a16="http://schemas.microsoft.com/office/drawing/2014/main" id="{EF8C391B-146C-C34A-89A1-15BC44892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64">
                  <a:extLst>
                    <a:ext uri="{FF2B5EF4-FFF2-40B4-BE49-F238E27FC236}">
                      <a16:creationId xmlns:a16="http://schemas.microsoft.com/office/drawing/2014/main" id="{6330CBBB-E881-E945-BBFC-93F7DEFE61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65">
                  <a:extLst>
                    <a:ext uri="{FF2B5EF4-FFF2-40B4-BE49-F238E27FC236}">
                      <a16:creationId xmlns:a16="http://schemas.microsoft.com/office/drawing/2014/main" id="{2A2889AD-5FC7-4245-BCA0-345B682B9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66">
                  <a:extLst>
                    <a:ext uri="{FF2B5EF4-FFF2-40B4-BE49-F238E27FC236}">
                      <a16:creationId xmlns:a16="http://schemas.microsoft.com/office/drawing/2014/main" id="{A7806BE2-74F5-A841-8E86-06728D204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67">
                  <a:extLst>
                    <a:ext uri="{FF2B5EF4-FFF2-40B4-BE49-F238E27FC236}">
                      <a16:creationId xmlns:a16="http://schemas.microsoft.com/office/drawing/2014/main" id="{244BF0E7-8B03-A647-AC38-8A6E0AD5B3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68">
                  <a:extLst>
                    <a:ext uri="{FF2B5EF4-FFF2-40B4-BE49-F238E27FC236}">
                      <a16:creationId xmlns:a16="http://schemas.microsoft.com/office/drawing/2014/main" id="{69990F45-C634-1B42-97A1-4A94936D0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69">
                  <a:extLst>
                    <a:ext uri="{FF2B5EF4-FFF2-40B4-BE49-F238E27FC236}">
                      <a16:creationId xmlns:a16="http://schemas.microsoft.com/office/drawing/2014/main" id="{265739A6-5565-E646-B57E-04B6A321CB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70">
                  <a:extLst>
                    <a:ext uri="{FF2B5EF4-FFF2-40B4-BE49-F238E27FC236}">
                      <a16:creationId xmlns:a16="http://schemas.microsoft.com/office/drawing/2014/main" id="{1B7D7D62-D450-CB4D-9B3E-6B318BD626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71">
                  <a:extLst>
                    <a:ext uri="{FF2B5EF4-FFF2-40B4-BE49-F238E27FC236}">
                      <a16:creationId xmlns:a16="http://schemas.microsoft.com/office/drawing/2014/main" id="{7376F832-9873-1E41-BB09-2AE862A9DA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72">
                  <a:extLst>
                    <a:ext uri="{FF2B5EF4-FFF2-40B4-BE49-F238E27FC236}">
                      <a16:creationId xmlns:a16="http://schemas.microsoft.com/office/drawing/2014/main" id="{063B231E-3662-E740-A34C-85D48DC2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73">
                  <a:extLst>
                    <a:ext uri="{FF2B5EF4-FFF2-40B4-BE49-F238E27FC236}">
                      <a16:creationId xmlns:a16="http://schemas.microsoft.com/office/drawing/2014/main" id="{6E64C534-A438-2D43-91A0-CB0D1D709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74">
                  <a:extLst>
                    <a:ext uri="{FF2B5EF4-FFF2-40B4-BE49-F238E27FC236}">
                      <a16:creationId xmlns:a16="http://schemas.microsoft.com/office/drawing/2014/main" id="{67D0A92C-F6CC-C844-B3DA-378B5D6D16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75">
                  <a:extLst>
                    <a:ext uri="{FF2B5EF4-FFF2-40B4-BE49-F238E27FC236}">
                      <a16:creationId xmlns:a16="http://schemas.microsoft.com/office/drawing/2014/main" id="{BFC443BF-3DB8-444D-8D45-85E6C3EA61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76">
                  <a:extLst>
                    <a:ext uri="{FF2B5EF4-FFF2-40B4-BE49-F238E27FC236}">
                      <a16:creationId xmlns:a16="http://schemas.microsoft.com/office/drawing/2014/main" id="{768EF430-1803-C64D-BC26-8DC4072B3D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77">
                  <a:extLst>
                    <a:ext uri="{FF2B5EF4-FFF2-40B4-BE49-F238E27FC236}">
                      <a16:creationId xmlns:a16="http://schemas.microsoft.com/office/drawing/2014/main" id="{F09FD51E-E8E9-2840-830D-0375AD48F1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78">
                  <a:extLst>
                    <a:ext uri="{FF2B5EF4-FFF2-40B4-BE49-F238E27FC236}">
                      <a16:creationId xmlns:a16="http://schemas.microsoft.com/office/drawing/2014/main" id="{84F9EA03-593B-C642-AB16-616FB2FAF6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79">
                  <a:extLst>
                    <a:ext uri="{FF2B5EF4-FFF2-40B4-BE49-F238E27FC236}">
                      <a16:creationId xmlns:a16="http://schemas.microsoft.com/office/drawing/2014/main" id="{C3D0419A-E41B-8246-94F5-5E419838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80">
                  <a:extLst>
                    <a:ext uri="{FF2B5EF4-FFF2-40B4-BE49-F238E27FC236}">
                      <a16:creationId xmlns:a16="http://schemas.microsoft.com/office/drawing/2014/main" id="{D647F2F2-3910-0545-A6B3-1433BBE68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81">
                  <a:extLst>
                    <a:ext uri="{FF2B5EF4-FFF2-40B4-BE49-F238E27FC236}">
                      <a16:creationId xmlns:a16="http://schemas.microsoft.com/office/drawing/2014/main" id="{A7246D13-E864-3740-B667-58968E8D6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82">
                  <a:extLst>
                    <a:ext uri="{FF2B5EF4-FFF2-40B4-BE49-F238E27FC236}">
                      <a16:creationId xmlns:a16="http://schemas.microsoft.com/office/drawing/2014/main" id="{280785FA-ADF4-3A4A-8787-B145E8F7D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83">
                  <a:extLst>
                    <a:ext uri="{FF2B5EF4-FFF2-40B4-BE49-F238E27FC236}">
                      <a16:creationId xmlns:a16="http://schemas.microsoft.com/office/drawing/2014/main" id="{61D047BD-B823-C640-B74B-434B8E58C0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84">
                  <a:extLst>
                    <a:ext uri="{FF2B5EF4-FFF2-40B4-BE49-F238E27FC236}">
                      <a16:creationId xmlns:a16="http://schemas.microsoft.com/office/drawing/2014/main" id="{75E3C9F4-2657-0446-B3F7-9728220C9E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85">
                  <a:extLst>
                    <a:ext uri="{FF2B5EF4-FFF2-40B4-BE49-F238E27FC236}">
                      <a16:creationId xmlns:a16="http://schemas.microsoft.com/office/drawing/2014/main" id="{A51DD3D7-0479-EB4A-BE31-1456735F2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86">
                  <a:extLst>
                    <a:ext uri="{FF2B5EF4-FFF2-40B4-BE49-F238E27FC236}">
                      <a16:creationId xmlns:a16="http://schemas.microsoft.com/office/drawing/2014/main" id="{0BADD4B1-A492-644A-B52C-980E23F3FF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87">
                  <a:extLst>
                    <a:ext uri="{FF2B5EF4-FFF2-40B4-BE49-F238E27FC236}">
                      <a16:creationId xmlns:a16="http://schemas.microsoft.com/office/drawing/2014/main" id="{8E366D63-70CC-C441-88AD-202A1BEFE5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88">
                  <a:extLst>
                    <a:ext uri="{FF2B5EF4-FFF2-40B4-BE49-F238E27FC236}">
                      <a16:creationId xmlns:a16="http://schemas.microsoft.com/office/drawing/2014/main" id="{A9BCB8E4-E52C-F642-84A1-3CBDA27ECF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89">
                  <a:extLst>
                    <a:ext uri="{FF2B5EF4-FFF2-40B4-BE49-F238E27FC236}">
                      <a16:creationId xmlns:a16="http://schemas.microsoft.com/office/drawing/2014/main" id="{2B5F4B0A-2967-C043-8BAE-CC5040D189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90">
                  <a:extLst>
                    <a:ext uri="{FF2B5EF4-FFF2-40B4-BE49-F238E27FC236}">
                      <a16:creationId xmlns:a16="http://schemas.microsoft.com/office/drawing/2014/main" id="{FBA92901-AC21-004B-87FE-990A58978C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91">
                  <a:extLst>
                    <a:ext uri="{FF2B5EF4-FFF2-40B4-BE49-F238E27FC236}">
                      <a16:creationId xmlns:a16="http://schemas.microsoft.com/office/drawing/2014/main" id="{AEFD70DE-35C6-3049-9E97-F464A30EA8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92">
                  <a:extLst>
                    <a:ext uri="{FF2B5EF4-FFF2-40B4-BE49-F238E27FC236}">
                      <a16:creationId xmlns:a16="http://schemas.microsoft.com/office/drawing/2014/main" id="{DE25BA04-8404-4E41-9536-56C8294E76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93">
                  <a:extLst>
                    <a:ext uri="{FF2B5EF4-FFF2-40B4-BE49-F238E27FC236}">
                      <a16:creationId xmlns:a16="http://schemas.microsoft.com/office/drawing/2014/main" id="{DAC4D2CF-D128-A146-BDEA-265F403E76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94">
                  <a:extLst>
                    <a:ext uri="{FF2B5EF4-FFF2-40B4-BE49-F238E27FC236}">
                      <a16:creationId xmlns:a16="http://schemas.microsoft.com/office/drawing/2014/main" id="{4BAAF5F6-A491-4F41-971A-1941594CAE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95">
                  <a:extLst>
                    <a:ext uri="{FF2B5EF4-FFF2-40B4-BE49-F238E27FC236}">
                      <a16:creationId xmlns:a16="http://schemas.microsoft.com/office/drawing/2014/main" id="{87CED871-AADF-5A42-8F06-B0E7BCF2D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96">
                  <a:extLst>
                    <a:ext uri="{FF2B5EF4-FFF2-40B4-BE49-F238E27FC236}">
                      <a16:creationId xmlns:a16="http://schemas.microsoft.com/office/drawing/2014/main" id="{56447B5F-3D1E-364C-A284-18837285DB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97">
                  <a:extLst>
                    <a:ext uri="{FF2B5EF4-FFF2-40B4-BE49-F238E27FC236}">
                      <a16:creationId xmlns:a16="http://schemas.microsoft.com/office/drawing/2014/main" id="{BC273CF9-ED20-0E4A-B809-AC2C08E323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98">
                  <a:extLst>
                    <a:ext uri="{FF2B5EF4-FFF2-40B4-BE49-F238E27FC236}">
                      <a16:creationId xmlns:a16="http://schemas.microsoft.com/office/drawing/2014/main" id="{BF1A75A5-4E79-D64A-BA41-80A8B106A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99">
                  <a:extLst>
                    <a:ext uri="{FF2B5EF4-FFF2-40B4-BE49-F238E27FC236}">
                      <a16:creationId xmlns:a16="http://schemas.microsoft.com/office/drawing/2014/main" id="{91C60295-3639-C240-A5D6-FE68871A98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600">
                  <a:extLst>
                    <a:ext uri="{FF2B5EF4-FFF2-40B4-BE49-F238E27FC236}">
                      <a16:creationId xmlns:a16="http://schemas.microsoft.com/office/drawing/2014/main" id="{5420DAFE-4EC9-AE40-A77A-3A3DE4D86F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601">
                  <a:extLst>
                    <a:ext uri="{FF2B5EF4-FFF2-40B4-BE49-F238E27FC236}">
                      <a16:creationId xmlns:a16="http://schemas.microsoft.com/office/drawing/2014/main" id="{B8BF4EA6-B522-7946-A4DC-08CE6B4EDB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602">
                  <a:extLst>
                    <a:ext uri="{FF2B5EF4-FFF2-40B4-BE49-F238E27FC236}">
                      <a16:creationId xmlns:a16="http://schemas.microsoft.com/office/drawing/2014/main" id="{4501725D-058A-2348-B8AD-D585B5B772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604">
                  <a:extLst>
                    <a:ext uri="{FF2B5EF4-FFF2-40B4-BE49-F238E27FC236}">
                      <a16:creationId xmlns:a16="http://schemas.microsoft.com/office/drawing/2014/main" id="{855A812B-495B-3D42-99D9-691C9A4D4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605">
                  <a:extLst>
                    <a:ext uri="{FF2B5EF4-FFF2-40B4-BE49-F238E27FC236}">
                      <a16:creationId xmlns:a16="http://schemas.microsoft.com/office/drawing/2014/main" id="{4B75DCD9-DDD6-9C40-87E8-95EC735CF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606">
                  <a:extLst>
                    <a:ext uri="{FF2B5EF4-FFF2-40B4-BE49-F238E27FC236}">
                      <a16:creationId xmlns:a16="http://schemas.microsoft.com/office/drawing/2014/main" id="{A19B2D96-7811-384C-9788-B627AA2E18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607">
                  <a:extLst>
                    <a:ext uri="{FF2B5EF4-FFF2-40B4-BE49-F238E27FC236}">
                      <a16:creationId xmlns:a16="http://schemas.microsoft.com/office/drawing/2014/main" id="{6B07A2DA-095A-3441-8B50-A7EE07B16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608">
                  <a:extLst>
                    <a:ext uri="{FF2B5EF4-FFF2-40B4-BE49-F238E27FC236}">
                      <a16:creationId xmlns:a16="http://schemas.microsoft.com/office/drawing/2014/main" id="{CE23E4B8-E554-E84D-9ADB-53E251FAB4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609">
                  <a:extLst>
                    <a:ext uri="{FF2B5EF4-FFF2-40B4-BE49-F238E27FC236}">
                      <a16:creationId xmlns:a16="http://schemas.microsoft.com/office/drawing/2014/main" id="{7FA0ABC7-07D1-FF4A-9F23-F1FD5C08E3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614">
                  <a:extLst>
                    <a:ext uri="{FF2B5EF4-FFF2-40B4-BE49-F238E27FC236}">
                      <a16:creationId xmlns:a16="http://schemas.microsoft.com/office/drawing/2014/main" id="{21835EC7-E090-B840-A98C-6D5469C87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615">
                  <a:extLst>
                    <a:ext uri="{FF2B5EF4-FFF2-40B4-BE49-F238E27FC236}">
                      <a16:creationId xmlns:a16="http://schemas.microsoft.com/office/drawing/2014/main" id="{7C5500FD-A590-3841-9B80-E432CBBCAD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616">
                  <a:extLst>
                    <a:ext uri="{FF2B5EF4-FFF2-40B4-BE49-F238E27FC236}">
                      <a16:creationId xmlns:a16="http://schemas.microsoft.com/office/drawing/2014/main" id="{5CCC3818-A996-7A46-BB55-32699AD87F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617">
                  <a:extLst>
                    <a:ext uri="{FF2B5EF4-FFF2-40B4-BE49-F238E27FC236}">
                      <a16:creationId xmlns:a16="http://schemas.microsoft.com/office/drawing/2014/main" id="{A341719B-26B8-8B49-824E-C7C917D6AE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618">
                  <a:extLst>
                    <a:ext uri="{FF2B5EF4-FFF2-40B4-BE49-F238E27FC236}">
                      <a16:creationId xmlns:a16="http://schemas.microsoft.com/office/drawing/2014/main" id="{A5B7F8B9-57BD-DA41-ACAF-996B72B684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619">
                  <a:extLst>
                    <a:ext uri="{FF2B5EF4-FFF2-40B4-BE49-F238E27FC236}">
                      <a16:creationId xmlns:a16="http://schemas.microsoft.com/office/drawing/2014/main" id="{5F2D2E6F-92A6-2942-ABF2-D3F2D08DA0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620">
                  <a:extLst>
                    <a:ext uri="{FF2B5EF4-FFF2-40B4-BE49-F238E27FC236}">
                      <a16:creationId xmlns:a16="http://schemas.microsoft.com/office/drawing/2014/main" id="{5BA53BF5-B060-5545-81BF-3F35BC243F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621">
                  <a:extLst>
                    <a:ext uri="{FF2B5EF4-FFF2-40B4-BE49-F238E27FC236}">
                      <a16:creationId xmlns:a16="http://schemas.microsoft.com/office/drawing/2014/main" id="{B7AE5AEB-2C5E-AB40-9004-0431731215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622">
                  <a:extLst>
                    <a:ext uri="{FF2B5EF4-FFF2-40B4-BE49-F238E27FC236}">
                      <a16:creationId xmlns:a16="http://schemas.microsoft.com/office/drawing/2014/main" id="{59B07D32-E16A-A64C-B320-890A8F69AB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623">
                  <a:extLst>
                    <a:ext uri="{FF2B5EF4-FFF2-40B4-BE49-F238E27FC236}">
                      <a16:creationId xmlns:a16="http://schemas.microsoft.com/office/drawing/2014/main" id="{99264097-B941-AB48-932A-8546298486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624">
                  <a:extLst>
                    <a:ext uri="{FF2B5EF4-FFF2-40B4-BE49-F238E27FC236}">
                      <a16:creationId xmlns:a16="http://schemas.microsoft.com/office/drawing/2014/main" id="{910CEBC6-1A83-CC4F-A1C8-66498D077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625">
                  <a:extLst>
                    <a:ext uri="{FF2B5EF4-FFF2-40B4-BE49-F238E27FC236}">
                      <a16:creationId xmlns:a16="http://schemas.microsoft.com/office/drawing/2014/main" id="{66975D6F-B750-874D-BC09-52707ED92F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626">
                  <a:extLst>
                    <a:ext uri="{FF2B5EF4-FFF2-40B4-BE49-F238E27FC236}">
                      <a16:creationId xmlns:a16="http://schemas.microsoft.com/office/drawing/2014/main" id="{66135BE9-7981-2C46-9817-770B48272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627">
                  <a:extLst>
                    <a:ext uri="{FF2B5EF4-FFF2-40B4-BE49-F238E27FC236}">
                      <a16:creationId xmlns:a16="http://schemas.microsoft.com/office/drawing/2014/main" id="{F0241EA8-58C6-FF40-A937-B0D2105EA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628">
                  <a:extLst>
                    <a:ext uri="{FF2B5EF4-FFF2-40B4-BE49-F238E27FC236}">
                      <a16:creationId xmlns:a16="http://schemas.microsoft.com/office/drawing/2014/main" id="{A5E82794-C367-C645-8DE4-13BCBF1450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629">
                  <a:extLst>
                    <a:ext uri="{FF2B5EF4-FFF2-40B4-BE49-F238E27FC236}">
                      <a16:creationId xmlns:a16="http://schemas.microsoft.com/office/drawing/2014/main" id="{8FB615FD-B28C-0B49-A85E-5C942C1367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630">
                  <a:extLst>
                    <a:ext uri="{FF2B5EF4-FFF2-40B4-BE49-F238E27FC236}">
                      <a16:creationId xmlns:a16="http://schemas.microsoft.com/office/drawing/2014/main" id="{9DE3D779-6706-EF4A-ACEC-471D5105B7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631">
                  <a:extLst>
                    <a:ext uri="{FF2B5EF4-FFF2-40B4-BE49-F238E27FC236}">
                      <a16:creationId xmlns:a16="http://schemas.microsoft.com/office/drawing/2014/main" id="{CE9E741A-CE90-1948-A6EB-EED443C2C9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632">
                  <a:extLst>
                    <a:ext uri="{FF2B5EF4-FFF2-40B4-BE49-F238E27FC236}">
                      <a16:creationId xmlns:a16="http://schemas.microsoft.com/office/drawing/2014/main" id="{AAED1FD4-045E-AB4B-85B0-54902FF55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633">
                  <a:extLst>
                    <a:ext uri="{FF2B5EF4-FFF2-40B4-BE49-F238E27FC236}">
                      <a16:creationId xmlns:a16="http://schemas.microsoft.com/office/drawing/2014/main" id="{F0A5830C-74D2-8245-96F8-74EF49832A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634">
                  <a:extLst>
                    <a:ext uri="{FF2B5EF4-FFF2-40B4-BE49-F238E27FC236}">
                      <a16:creationId xmlns:a16="http://schemas.microsoft.com/office/drawing/2014/main" id="{7041D7CB-EDC0-CB4F-B91A-927FE940A3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635">
                  <a:extLst>
                    <a:ext uri="{FF2B5EF4-FFF2-40B4-BE49-F238E27FC236}">
                      <a16:creationId xmlns:a16="http://schemas.microsoft.com/office/drawing/2014/main" id="{4F353CB0-025A-2D48-9BEF-84526BA28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636">
                  <a:extLst>
                    <a:ext uri="{FF2B5EF4-FFF2-40B4-BE49-F238E27FC236}">
                      <a16:creationId xmlns:a16="http://schemas.microsoft.com/office/drawing/2014/main" id="{2D36A4CC-C09B-354D-9090-E7F4B6621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637">
                  <a:extLst>
                    <a:ext uri="{FF2B5EF4-FFF2-40B4-BE49-F238E27FC236}">
                      <a16:creationId xmlns:a16="http://schemas.microsoft.com/office/drawing/2014/main" id="{E5DABEFD-D69B-8646-BEC3-3C1AFFB897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38">
                  <a:extLst>
                    <a:ext uri="{FF2B5EF4-FFF2-40B4-BE49-F238E27FC236}">
                      <a16:creationId xmlns:a16="http://schemas.microsoft.com/office/drawing/2014/main" id="{D434D91D-77E0-1941-BF50-5B7CC861D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39">
                  <a:extLst>
                    <a:ext uri="{FF2B5EF4-FFF2-40B4-BE49-F238E27FC236}">
                      <a16:creationId xmlns:a16="http://schemas.microsoft.com/office/drawing/2014/main" id="{1D546C10-69D5-FF4C-B5FD-D1D8651166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40">
                  <a:extLst>
                    <a:ext uri="{FF2B5EF4-FFF2-40B4-BE49-F238E27FC236}">
                      <a16:creationId xmlns:a16="http://schemas.microsoft.com/office/drawing/2014/main" id="{5BF2AECA-5E7D-3B46-A991-B551A0CE5E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41">
                  <a:extLst>
                    <a:ext uri="{FF2B5EF4-FFF2-40B4-BE49-F238E27FC236}">
                      <a16:creationId xmlns:a16="http://schemas.microsoft.com/office/drawing/2014/main" id="{1B81CAC3-6DE1-A147-BE11-E28974896A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42">
                  <a:extLst>
                    <a:ext uri="{FF2B5EF4-FFF2-40B4-BE49-F238E27FC236}">
                      <a16:creationId xmlns:a16="http://schemas.microsoft.com/office/drawing/2014/main" id="{62A003B0-7C7A-1341-8B0B-9FDE11EF99B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777">
                  <a:extLst>
                    <a:ext uri="{FF2B5EF4-FFF2-40B4-BE49-F238E27FC236}">
                      <a16:creationId xmlns:a16="http://schemas.microsoft.com/office/drawing/2014/main" id="{833832E5-C85C-A64D-93AB-18B3C4DEE1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778">
                  <a:extLst>
                    <a:ext uri="{FF2B5EF4-FFF2-40B4-BE49-F238E27FC236}">
                      <a16:creationId xmlns:a16="http://schemas.microsoft.com/office/drawing/2014/main" id="{92BA1B26-59A6-554F-A204-F38D6F8B16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779">
                  <a:extLst>
                    <a:ext uri="{FF2B5EF4-FFF2-40B4-BE49-F238E27FC236}">
                      <a16:creationId xmlns:a16="http://schemas.microsoft.com/office/drawing/2014/main" id="{99ECF1AA-59B1-A545-AC5F-3BBCDF7821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780">
                  <a:extLst>
                    <a:ext uri="{FF2B5EF4-FFF2-40B4-BE49-F238E27FC236}">
                      <a16:creationId xmlns:a16="http://schemas.microsoft.com/office/drawing/2014/main" id="{AC5EE210-B974-3241-BE30-1A2F72AA7E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782">
                  <a:extLst>
                    <a:ext uri="{FF2B5EF4-FFF2-40B4-BE49-F238E27FC236}">
                      <a16:creationId xmlns:a16="http://schemas.microsoft.com/office/drawing/2014/main" id="{BE4C3027-6E49-BF4C-8290-78E37BD470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783">
                  <a:extLst>
                    <a:ext uri="{FF2B5EF4-FFF2-40B4-BE49-F238E27FC236}">
                      <a16:creationId xmlns:a16="http://schemas.microsoft.com/office/drawing/2014/main" id="{96E01095-02F1-3247-B910-62563AF1E3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784">
                  <a:extLst>
                    <a:ext uri="{FF2B5EF4-FFF2-40B4-BE49-F238E27FC236}">
                      <a16:creationId xmlns:a16="http://schemas.microsoft.com/office/drawing/2014/main" id="{A6D161DF-ACD8-7F47-806D-AB3047B1C1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785">
                  <a:extLst>
                    <a:ext uri="{FF2B5EF4-FFF2-40B4-BE49-F238E27FC236}">
                      <a16:creationId xmlns:a16="http://schemas.microsoft.com/office/drawing/2014/main" id="{5CA69B1D-5561-CF45-9BA4-216399AF8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786">
                  <a:extLst>
                    <a:ext uri="{FF2B5EF4-FFF2-40B4-BE49-F238E27FC236}">
                      <a16:creationId xmlns:a16="http://schemas.microsoft.com/office/drawing/2014/main" id="{41F12B21-6C50-C949-93B5-28BD181616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787">
                  <a:extLst>
                    <a:ext uri="{FF2B5EF4-FFF2-40B4-BE49-F238E27FC236}">
                      <a16:creationId xmlns:a16="http://schemas.microsoft.com/office/drawing/2014/main" id="{EFD577BA-E139-C243-BE93-BF7A862D6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788">
                  <a:extLst>
                    <a:ext uri="{FF2B5EF4-FFF2-40B4-BE49-F238E27FC236}">
                      <a16:creationId xmlns:a16="http://schemas.microsoft.com/office/drawing/2014/main" id="{C041E301-2DBE-6444-A49E-B9B306707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789">
                  <a:extLst>
                    <a:ext uri="{FF2B5EF4-FFF2-40B4-BE49-F238E27FC236}">
                      <a16:creationId xmlns:a16="http://schemas.microsoft.com/office/drawing/2014/main" id="{9ACB83A5-FFCE-904F-AF4A-8B0E04447E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790">
                  <a:extLst>
                    <a:ext uri="{FF2B5EF4-FFF2-40B4-BE49-F238E27FC236}">
                      <a16:creationId xmlns:a16="http://schemas.microsoft.com/office/drawing/2014/main" id="{085A2245-B4ED-E94A-A164-4129D54E67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791">
                  <a:extLst>
                    <a:ext uri="{FF2B5EF4-FFF2-40B4-BE49-F238E27FC236}">
                      <a16:creationId xmlns:a16="http://schemas.microsoft.com/office/drawing/2014/main" id="{E0DBC095-5DAC-B242-AEEB-594D23024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792">
                  <a:extLst>
                    <a:ext uri="{FF2B5EF4-FFF2-40B4-BE49-F238E27FC236}">
                      <a16:creationId xmlns:a16="http://schemas.microsoft.com/office/drawing/2014/main" id="{FA749B4B-17B2-C641-99A1-53006208B5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793">
                  <a:extLst>
                    <a:ext uri="{FF2B5EF4-FFF2-40B4-BE49-F238E27FC236}">
                      <a16:creationId xmlns:a16="http://schemas.microsoft.com/office/drawing/2014/main" id="{CA1ED9E5-2EB6-5543-BC5F-BF8EF028FC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794">
                  <a:extLst>
                    <a:ext uri="{FF2B5EF4-FFF2-40B4-BE49-F238E27FC236}">
                      <a16:creationId xmlns:a16="http://schemas.microsoft.com/office/drawing/2014/main" id="{525A4059-B9BD-CF46-8872-952C952AB0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795">
                  <a:extLst>
                    <a:ext uri="{FF2B5EF4-FFF2-40B4-BE49-F238E27FC236}">
                      <a16:creationId xmlns:a16="http://schemas.microsoft.com/office/drawing/2014/main" id="{A608B6F5-B3A9-7B4F-882B-B27514A53D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796">
                  <a:extLst>
                    <a:ext uri="{FF2B5EF4-FFF2-40B4-BE49-F238E27FC236}">
                      <a16:creationId xmlns:a16="http://schemas.microsoft.com/office/drawing/2014/main" id="{C45C83F6-7D84-9B46-827A-FC75AB307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797">
                  <a:extLst>
                    <a:ext uri="{FF2B5EF4-FFF2-40B4-BE49-F238E27FC236}">
                      <a16:creationId xmlns:a16="http://schemas.microsoft.com/office/drawing/2014/main" id="{E859A6D1-F43F-A04A-94E4-32344C7465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74A3A6-6C69-794D-9217-BB71E78D20D4}"/>
              </a:ext>
            </a:extLst>
          </p:cNvPr>
          <p:cNvGrpSpPr/>
          <p:nvPr/>
        </p:nvGrpSpPr>
        <p:grpSpPr>
          <a:xfrm>
            <a:off x="7011245" y="5614422"/>
            <a:ext cx="3256267" cy="931666"/>
            <a:chOff x="8539383" y="5879089"/>
            <a:chExt cx="3421397" cy="978912"/>
          </a:xfrm>
        </p:grpSpPr>
        <p:sp>
          <p:nvSpPr>
            <p:cNvPr id="2" name="Rectangular Callout 1">
              <a:extLst>
                <a:ext uri="{FF2B5EF4-FFF2-40B4-BE49-F238E27FC236}">
                  <a16:creationId xmlns:a16="http://schemas.microsoft.com/office/drawing/2014/main" id="{3D4F35CE-BF07-DD47-B8BE-A2C5587578A3}"/>
                </a:ext>
              </a:extLst>
            </p:cNvPr>
            <p:cNvSpPr/>
            <p:nvPr/>
          </p:nvSpPr>
          <p:spPr>
            <a:xfrm>
              <a:off x="8539383" y="5879089"/>
              <a:ext cx="3421397" cy="978912"/>
            </a:xfrm>
            <a:prstGeom prst="wedgeRectCallout">
              <a:avLst>
                <a:gd name="adj1" fmla="val -69195"/>
                <a:gd name="adj2" fmla="val -33249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3" name="Rectangle 1242">
              <a:extLst>
                <a:ext uri="{FF2B5EF4-FFF2-40B4-BE49-F238E27FC236}">
                  <a16:creationId xmlns:a16="http://schemas.microsoft.com/office/drawing/2014/main" id="{C9EDA451-87EE-EE4F-9D53-BCCF27E941CF}"/>
                </a:ext>
              </a:extLst>
            </p:cNvPr>
            <p:cNvSpPr/>
            <p:nvPr/>
          </p:nvSpPr>
          <p:spPr>
            <a:xfrm>
              <a:off x="9319634" y="6045379"/>
              <a:ext cx="186089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Desire</a:t>
              </a:r>
              <a:endParaRPr lang="en-US" sz="5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420" name="Group 419">
            <a:extLst>
              <a:ext uri="{FF2B5EF4-FFF2-40B4-BE49-F238E27FC236}">
                <a16:creationId xmlns:a16="http://schemas.microsoft.com/office/drawing/2014/main" id="{3588E6D4-72F7-CE4C-B76C-579B3F79C2D1}"/>
              </a:ext>
            </a:extLst>
          </p:cNvPr>
          <p:cNvGrpSpPr/>
          <p:nvPr/>
        </p:nvGrpSpPr>
        <p:grpSpPr>
          <a:xfrm>
            <a:off x="12638975" y="4715146"/>
            <a:ext cx="3256267" cy="931666"/>
            <a:chOff x="8539383" y="5879089"/>
            <a:chExt cx="3421397" cy="978912"/>
          </a:xfrm>
        </p:grpSpPr>
        <p:sp>
          <p:nvSpPr>
            <p:cNvPr id="421" name="Rectangular Callout 420">
              <a:extLst>
                <a:ext uri="{FF2B5EF4-FFF2-40B4-BE49-F238E27FC236}">
                  <a16:creationId xmlns:a16="http://schemas.microsoft.com/office/drawing/2014/main" id="{BBB7A393-FCE8-8844-9349-09DB6D2AED46}"/>
                </a:ext>
              </a:extLst>
            </p:cNvPr>
            <p:cNvSpPr/>
            <p:nvPr/>
          </p:nvSpPr>
          <p:spPr>
            <a:xfrm>
              <a:off x="8539383" y="5879089"/>
              <a:ext cx="3421397" cy="978912"/>
            </a:xfrm>
            <a:prstGeom prst="wedgeRectCallout">
              <a:avLst>
                <a:gd name="adj1" fmla="val -69195"/>
                <a:gd name="adj2" fmla="val -3324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Rectangle 421">
              <a:extLst>
                <a:ext uri="{FF2B5EF4-FFF2-40B4-BE49-F238E27FC236}">
                  <a16:creationId xmlns:a16="http://schemas.microsoft.com/office/drawing/2014/main" id="{D69AADAE-2A71-074C-8BB2-44763937A7D0}"/>
                </a:ext>
              </a:extLst>
            </p:cNvPr>
            <p:cNvSpPr/>
            <p:nvPr/>
          </p:nvSpPr>
          <p:spPr>
            <a:xfrm>
              <a:off x="8539383" y="6045379"/>
              <a:ext cx="342139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Knowledge</a:t>
              </a:r>
              <a:endParaRPr lang="en-US" sz="5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423" name="Group 422">
            <a:extLst>
              <a:ext uri="{FF2B5EF4-FFF2-40B4-BE49-F238E27FC236}">
                <a16:creationId xmlns:a16="http://schemas.microsoft.com/office/drawing/2014/main" id="{AA8D16B2-4335-BC40-88E9-02F951F7BF20}"/>
              </a:ext>
            </a:extLst>
          </p:cNvPr>
          <p:cNvGrpSpPr/>
          <p:nvPr/>
        </p:nvGrpSpPr>
        <p:grpSpPr>
          <a:xfrm>
            <a:off x="17338420" y="5991538"/>
            <a:ext cx="3256267" cy="931666"/>
            <a:chOff x="8539383" y="5879089"/>
            <a:chExt cx="3421397" cy="978912"/>
          </a:xfrm>
        </p:grpSpPr>
        <p:sp>
          <p:nvSpPr>
            <p:cNvPr id="424" name="Rectangular Callout 423">
              <a:extLst>
                <a:ext uri="{FF2B5EF4-FFF2-40B4-BE49-F238E27FC236}">
                  <a16:creationId xmlns:a16="http://schemas.microsoft.com/office/drawing/2014/main" id="{99774CD7-1D72-8A49-B749-AC7D2441B1CE}"/>
                </a:ext>
              </a:extLst>
            </p:cNvPr>
            <p:cNvSpPr/>
            <p:nvPr/>
          </p:nvSpPr>
          <p:spPr>
            <a:xfrm>
              <a:off x="8539383" y="5879089"/>
              <a:ext cx="3421397" cy="978912"/>
            </a:xfrm>
            <a:prstGeom prst="wedgeRectCallout">
              <a:avLst>
                <a:gd name="adj1" fmla="val -69195"/>
                <a:gd name="adj2" fmla="val -33249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3BB670F6-95FB-7A45-943C-EF02CA3F0D43}"/>
                </a:ext>
              </a:extLst>
            </p:cNvPr>
            <p:cNvSpPr/>
            <p:nvPr/>
          </p:nvSpPr>
          <p:spPr>
            <a:xfrm>
              <a:off x="9319634" y="6045379"/>
              <a:ext cx="186089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Action</a:t>
              </a:r>
              <a:endParaRPr lang="en-US" sz="5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430" name="Group 429">
            <a:extLst>
              <a:ext uri="{FF2B5EF4-FFF2-40B4-BE49-F238E27FC236}">
                <a16:creationId xmlns:a16="http://schemas.microsoft.com/office/drawing/2014/main" id="{79B7CCF4-9D8A-E547-AC01-1F57BA31180A}"/>
              </a:ext>
            </a:extLst>
          </p:cNvPr>
          <p:cNvGrpSpPr/>
          <p:nvPr/>
        </p:nvGrpSpPr>
        <p:grpSpPr>
          <a:xfrm>
            <a:off x="9041870" y="8718377"/>
            <a:ext cx="3256267" cy="931666"/>
            <a:chOff x="8539383" y="5879089"/>
            <a:chExt cx="3421397" cy="978912"/>
          </a:xfrm>
        </p:grpSpPr>
        <p:sp>
          <p:nvSpPr>
            <p:cNvPr id="431" name="Rectangular Callout 430">
              <a:extLst>
                <a:ext uri="{FF2B5EF4-FFF2-40B4-BE49-F238E27FC236}">
                  <a16:creationId xmlns:a16="http://schemas.microsoft.com/office/drawing/2014/main" id="{30B870C9-CBF4-E44A-8D3B-F4E4DCC9DCE3}"/>
                </a:ext>
              </a:extLst>
            </p:cNvPr>
            <p:cNvSpPr/>
            <p:nvPr/>
          </p:nvSpPr>
          <p:spPr>
            <a:xfrm>
              <a:off x="8539383" y="5879089"/>
              <a:ext cx="3421397" cy="978912"/>
            </a:xfrm>
            <a:prstGeom prst="wedgeRectCallout">
              <a:avLst>
                <a:gd name="adj1" fmla="val -69195"/>
                <a:gd name="adj2" fmla="val -3324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Rectangle 431">
              <a:extLst>
                <a:ext uri="{FF2B5EF4-FFF2-40B4-BE49-F238E27FC236}">
                  <a16:creationId xmlns:a16="http://schemas.microsoft.com/office/drawing/2014/main" id="{706DAE04-9D4D-0F4E-8A83-883548779976}"/>
                </a:ext>
              </a:extLst>
            </p:cNvPr>
            <p:cNvSpPr/>
            <p:nvPr/>
          </p:nvSpPr>
          <p:spPr>
            <a:xfrm>
              <a:off x="8654236" y="6045379"/>
              <a:ext cx="319169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Awareness</a:t>
              </a:r>
              <a:endParaRPr lang="en-US" sz="5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05ABCAB-DE7C-3047-834E-3D7B3EC79AFC}"/>
              </a:ext>
            </a:extLst>
          </p:cNvPr>
          <p:cNvGrpSpPr/>
          <p:nvPr/>
        </p:nvGrpSpPr>
        <p:grpSpPr>
          <a:xfrm>
            <a:off x="1953208" y="11978145"/>
            <a:ext cx="20597357" cy="954107"/>
            <a:chOff x="1613964" y="11915082"/>
            <a:chExt cx="20597357" cy="954107"/>
          </a:xfrm>
        </p:grpSpPr>
        <p:grpSp>
          <p:nvGrpSpPr>
            <p:cNvPr id="433" name="Group 432">
              <a:extLst>
                <a:ext uri="{FF2B5EF4-FFF2-40B4-BE49-F238E27FC236}">
                  <a16:creationId xmlns:a16="http://schemas.microsoft.com/office/drawing/2014/main" id="{9694984C-D678-BF4B-9188-98F8E6CF66F8}"/>
                </a:ext>
              </a:extLst>
            </p:cNvPr>
            <p:cNvGrpSpPr/>
            <p:nvPr/>
          </p:nvGrpSpPr>
          <p:grpSpPr>
            <a:xfrm>
              <a:off x="1613964" y="11915082"/>
              <a:ext cx="4515903" cy="954107"/>
              <a:chOff x="1867660" y="11981696"/>
              <a:chExt cx="4515903" cy="954107"/>
            </a:xfrm>
          </p:grpSpPr>
          <p:sp>
            <p:nvSpPr>
              <p:cNvPr id="434" name="Oval 433">
                <a:extLst>
                  <a:ext uri="{FF2B5EF4-FFF2-40B4-BE49-F238E27FC236}">
                    <a16:creationId xmlns:a16="http://schemas.microsoft.com/office/drawing/2014/main" id="{162644D3-F5FE-9741-84DB-0F2BE96B7219}"/>
                  </a:ext>
                </a:extLst>
              </p:cNvPr>
              <p:cNvSpPr/>
              <p:nvPr/>
            </p:nvSpPr>
            <p:spPr>
              <a:xfrm>
                <a:off x="1867660" y="12073242"/>
                <a:ext cx="332233" cy="332233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435" name="Rectangle 56">
                <a:extLst>
                  <a:ext uri="{FF2B5EF4-FFF2-40B4-BE49-F238E27FC236}">
                    <a16:creationId xmlns:a16="http://schemas.microsoft.com/office/drawing/2014/main" id="{118F1530-1EA8-C64E-98A5-5B29688107AA}"/>
                  </a:ext>
                </a:extLst>
              </p:cNvPr>
              <p:cNvSpPr/>
              <p:nvPr/>
            </p:nvSpPr>
            <p:spPr>
              <a:xfrm>
                <a:off x="2331028" y="11981696"/>
                <a:ext cx="4052535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there.</a:t>
                </a:r>
              </a:p>
            </p:txBody>
          </p:sp>
        </p:grpSp>
        <p:grpSp>
          <p:nvGrpSpPr>
            <p:cNvPr id="436" name="Group 435">
              <a:extLst>
                <a:ext uri="{FF2B5EF4-FFF2-40B4-BE49-F238E27FC236}">
                  <a16:creationId xmlns:a16="http://schemas.microsoft.com/office/drawing/2014/main" id="{C18543A0-EB57-614B-8BCE-A6C2145A060E}"/>
                </a:ext>
              </a:extLst>
            </p:cNvPr>
            <p:cNvGrpSpPr/>
            <p:nvPr/>
          </p:nvGrpSpPr>
          <p:grpSpPr>
            <a:xfrm>
              <a:off x="7011245" y="11915082"/>
              <a:ext cx="4515903" cy="954107"/>
              <a:chOff x="1867660" y="11981696"/>
              <a:chExt cx="4515903" cy="954107"/>
            </a:xfrm>
          </p:grpSpPr>
          <p:sp>
            <p:nvSpPr>
              <p:cNvPr id="437" name="Oval 436">
                <a:extLst>
                  <a:ext uri="{FF2B5EF4-FFF2-40B4-BE49-F238E27FC236}">
                    <a16:creationId xmlns:a16="http://schemas.microsoft.com/office/drawing/2014/main" id="{5D1B67EE-3CEC-294C-A56D-F0CC37C55C35}"/>
                  </a:ext>
                </a:extLst>
              </p:cNvPr>
              <p:cNvSpPr/>
              <p:nvPr/>
            </p:nvSpPr>
            <p:spPr>
              <a:xfrm>
                <a:off x="1867660" y="12073242"/>
                <a:ext cx="332233" cy="33223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438" name="Rectangle 56">
                <a:extLst>
                  <a:ext uri="{FF2B5EF4-FFF2-40B4-BE49-F238E27FC236}">
                    <a16:creationId xmlns:a16="http://schemas.microsoft.com/office/drawing/2014/main" id="{13750BF0-121C-AD44-9D81-F1854B006172}"/>
                  </a:ext>
                </a:extLst>
              </p:cNvPr>
              <p:cNvSpPr/>
              <p:nvPr/>
            </p:nvSpPr>
            <p:spPr>
              <a:xfrm>
                <a:off x="2331028" y="11981696"/>
                <a:ext cx="4052535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there.</a:t>
                </a:r>
              </a:p>
            </p:txBody>
          </p:sp>
        </p:grpSp>
        <p:grpSp>
          <p:nvGrpSpPr>
            <p:cNvPr id="439" name="Group 438">
              <a:extLst>
                <a:ext uri="{FF2B5EF4-FFF2-40B4-BE49-F238E27FC236}">
                  <a16:creationId xmlns:a16="http://schemas.microsoft.com/office/drawing/2014/main" id="{661377AB-A4E6-0449-A3A0-6B12CEA41973}"/>
                </a:ext>
              </a:extLst>
            </p:cNvPr>
            <p:cNvGrpSpPr/>
            <p:nvPr/>
          </p:nvGrpSpPr>
          <p:grpSpPr>
            <a:xfrm>
              <a:off x="12298137" y="11915082"/>
              <a:ext cx="4515903" cy="954107"/>
              <a:chOff x="1867660" y="11981696"/>
              <a:chExt cx="4515903" cy="954107"/>
            </a:xfrm>
          </p:grpSpPr>
          <p:sp>
            <p:nvSpPr>
              <p:cNvPr id="440" name="Oval 439">
                <a:extLst>
                  <a:ext uri="{FF2B5EF4-FFF2-40B4-BE49-F238E27FC236}">
                    <a16:creationId xmlns:a16="http://schemas.microsoft.com/office/drawing/2014/main" id="{50259EAC-72E8-954D-9E65-007B355EB171}"/>
                  </a:ext>
                </a:extLst>
              </p:cNvPr>
              <p:cNvSpPr/>
              <p:nvPr/>
            </p:nvSpPr>
            <p:spPr>
              <a:xfrm>
                <a:off x="1867660" y="12073242"/>
                <a:ext cx="332233" cy="3322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441" name="Rectangle 56">
                <a:extLst>
                  <a:ext uri="{FF2B5EF4-FFF2-40B4-BE49-F238E27FC236}">
                    <a16:creationId xmlns:a16="http://schemas.microsoft.com/office/drawing/2014/main" id="{0B8DAA35-8746-2544-B0C6-7AAB7519FBED}"/>
                  </a:ext>
                </a:extLst>
              </p:cNvPr>
              <p:cNvSpPr/>
              <p:nvPr/>
            </p:nvSpPr>
            <p:spPr>
              <a:xfrm>
                <a:off x="2331028" y="11981696"/>
                <a:ext cx="4052535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there.</a:t>
                </a:r>
              </a:p>
            </p:txBody>
          </p:sp>
        </p:grpSp>
        <p:grpSp>
          <p:nvGrpSpPr>
            <p:cNvPr id="442" name="Group 441">
              <a:extLst>
                <a:ext uri="{FF2B5EF4-FFF2-40B4-BE49-F238E27FC236}">
                  <a16:creationId xmlns:a16="http://schemas.microsoft.com/office/drawing/2014/main" id="{771D1ED1-0B93-FB41-BF85-82DF82D590A2}"/>
                </a:ext>
              </a:extLst>
            </p:cNvPr>
            <p:cNvGrpSpPr/>
            <p:nvPr/>
          </p:nvGrpSpPr>
          <p:grpSpPr>
            <a:xfrm>
              <a:off x="17695418" y="11915082"/>
              <a:ext cx="4515903" cy="954107"/>
              <a:chOff x="1867660" y="11981696"/>
              <a:chExt cx="4515903" cy="954107"/>
            </a:xfrm>
          </p:grpSpPr>
          <p:sp>
            <p:nvSpPr>
              <p:cNvPr id="443" name="Oval 442">
                <a:extLst>
                  <a:ext uri="{FF2B5EF4-FFF2-40B4-BE49-F238E27FC236}">
                    <a16:creationId xmlns:a16="http://schemas.microsoft.com/office/drawing/2014/main" id="{E9C12C5E-0D70-8345-8D6B-7169A0CD98B6}"/>
                  </a:ext>
                </a:extLst>
              </p:cNvPr>
              <p:cNvSpPr/>
              <p:nvPr/>
            </p:nvSpPr>
            <p:spPr>
              <a:xfrm>
                <a:off x="1867660" y="12073242"/>
                <a:ext cx="332233" cy="33223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444" name="Rectangle 56">
                <a:extLst>
                  <a:ext uri="{FF2B5EF4-FFF2-40B4-BE49-F238E27FC236}">
                    <a16:creationId xmlns:a16="http://schemas.microsoft.com/office/drawing/2014/main" id="{4FD66CC3-DFFA-1849-B3B1-C035D4FA6522}"/>
                  </a:ext>
                </a:extLst>
              </p:cNvPr>
              <p:cNvSpPr/>
              <p:nvPr/>
            </p:nvSpPr>
            <p:spPr>
              <a:xfrm>
                <a:off x="2331028" y="11981696"/>
                <a:ext cx="4052535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9628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raphic 9">
            <a:extLst>
              <a:ext uri="{FF2B5EF4-FFF2-40B4-BE49-F238E27FC236}">
                <a16:creationId xmlns:a16="http://schemas.microsoft.com/office/drawing/2014/main" id="{4EE7DD39-F1F6-1F48-BF76-54610172D1C2}"/>
              </a:ext>
            </a:extLst>
          </p:cNvPr>
          <p:cNvSpPr/>
          <p:nvPr/>
        </p:nvSpPr>
        <p:spPr>
          <a:xfrm>
            <a:off x="2265425" y="2344973"/>
            <a:ext cx="19845186" cy="6719742"/>
          </a:xfrm>
          <a:custGeom>
            <a:avLst/>
            <a:gdLst>
              <a:gd name="connsiteX0" fmla="*/ 327869 w 3499396"/>
              <a:gd name="connsiteY0" fmla="*/ 376603 h 1184924"/>
              <a:gd name="connsiteX1" fmla="*/ 339838 w 3499396"/>
              <a:gd name="connsiteY1" fmla="*/ 371554 h 1184924"/>
              <a:gd name="connsiteX2" fmla="*/ 369096 w 3499396"/>
              <a:gd name="connsiteY2" fmla="*/ 354600 h 1184924"/>
              <a:gd name="connsiteX3" fmla="*/ 369096 w 3499396"/>
              <a:gd name="connsiteY3" fmla="*/ 356410 h 1184924"/>
              <a:gd name="connsiteX4" fmla="*/ 345538 w 3499396"/>
              <a:gd name="connsiteY4" fmla="*/ 370602 h 1184924"/>
              <a:gd name="connsiteX5" fmla="*/ 369476 w 3499396"/>
              <a:gd name="connsiteY5" fmla="*/ 357553 h 1184924"/>
              <a:gd name="connsiteX6" fmla="*/ 384484 w 3499396"/>
              <a:gd name="connsiteY6" fmla="*/ 348504 h 1184924"/>
              <a:gd name="connsiteX7" fmla="*/ 390944 w 3499396"/>
              <a:gd name="connsiteY7" fmla="*/ 342979 h 1184924"/>
              <a:gd name="connsiteX8" fmla="*/ 405287 w 3499396"/>
              <a:gd name="connsiteY8" fmla="*/ 343646 h 1184924"/>
              <a:gd name="connsiteX9" fmla="*/ 408992 w 3499396"/>
              <a:gd name="connsiteY9" fmla="*/ 341360 h 1184924"/>
              <a:gd name="connsiteX10" fmla="*/ 415262 w 3499396"/>
              <a:gd name="connsiteY10" fmla="*/ 337455 h 1184924"/>
              <a:gd name="connsiteX11" fmla="*/ 415262 w 3499396"/>
              <a:gd name="connsiteY11" fmla="*/ 339265 h 1184924"/>
              <a:gd name="connsiteX12" fmla="*/ 424761 w 3499396"/>
              <a:gd name="connsiteY12" fmla="*/ 335264 h 1184924"/>
              <a:gd name="connsiteX13" fmla="*/ 428180 w 3499396"/>
              <a:gd name="connsiteY13" fmla="*/ 332216 h 1184924"/>
              <a:gd name="connsiteX14" fmla="*/ 433215 w 3499396"/>
              <a:gd name="connsiteY14" fmla="*/ 330025 h 1184924"/>
              <a:gd name="connsiteX15" fmla="*/ 458483 w 3499396"/>
              <a:gd name="connsiteY15" fmla="*/ 322977 h 1184924"/>
              <a:gd name="connsiteX16" fmla="*/ 481661 w 3499396"/>
              <a:gd name="connsiteY16" fmla="*/ 316024 h 1184924"/>
              <a:gd name="connsiteX17" fmla="*/ 493250 w 3499396"/>
              <a:gd name="connsiteY17" fmla="*/ 311928 h 1184924"/>
              <a:gd name="connsiteX18" fmla="*/ 496955 w 3499396"/>
              <a:gd name="connsiteY18" fmla="*/ 313928 h 1184924"/>
              <a:gd name="connsiteX19" fmla="*/ 485936 w 3499396"/>
              <a:gd name="connsiteY19" fmla="*/ 319738 h 1184924"/>
              <a:gd name="connsiteX20" fmla="*/ 507689 w 3499396"/>
              <a:gd name="connsiteY20" fmla="*/ 312785 h 1184924"/>
              <a:gd name="connsiteX21" fmla="*/ 536186 w 3499396"/>
              <a:gd name="connsiteY21" fmla="*/ 301546 h 1184924"/>
              <a:gd name="connsiteX22" fmla="*/ 545685 w 3499396"/>
              <a:gd name="connsiteY22" fmla="*/ 301546 h 1184924"/>
              <a:gd name="connsiteX23" fmla="*/ 551480 w 3499396"/>
              <a:gd name="connsiteY23" fmla="*/ 303260 h 1184924"/>
              <a:gd name="connsiteX24" fmla="*/ 552240 w 3499396"/>
              <a:gd name="connsiteY24" fmla="*/ 300593 h 1184924"/>
              <a:gd name="connsiteX25" fmla="*/ 553190 w 3499396"/>
              <a:gd name="connsiteY25" fmla="*/ 295926 h 1184924"/>
              <a:gd name="connsiteX26" fmla="*/ 553190 w 3499396"/>
              <a:gd name="connsiteY26" fmla="*/ 293735 h 1184924"/>
              <a:gd name="connsiteX27" fmla="*/ 555185 w 3499396"/>
              <a:gd name="connsiteY27" fmla="*/ 291068 h 1184924"/>
              <a:gd name="connsiteX28" fmla="*/ 574183 w 3499396"/>
              <a:gd name="connsiteY28" fmla="*/ 282496 h 1184924"/>
              <a:gd name="connsiteX29" fmla="*/ 587482 w 3499396"/>
              <a:gd name="connsiteY29" fmla="*/ 281638 h 1184924"/>
              <a:gd name="connsiteX30" fmla="*/ 604960 w 3499396"/>
              <a:gd name="connsiteY30" fmla="*/ 277066 h 1184924"/>
              <a:gd name="connsiteX31" fmla="*/ 623294 w 3499396"/>
              <a:gd name="connsiteY31" fmla="*/ 271447 h 1184924"/>
              <a:gd name="connsiteX32" fmla="*/ 635073 w 3499396"/>
              <a:gd name="connsiteY32" fmla="*/ 265065 h 1184924"/>
              <a:gd name="connsiteX33" fmla="*/ 644572 w 3499396"/>
              <a:gd name="connsiteY33" fmla="*/ 259540 h 1184924"/>
              <a:gd name="connsiteX34" fmla="*/ 657111 w 3499396"/>
              <a:gd name="connsiteY34" fmla="*/ 256588 h 1184924"/>
              <a:gd name="connsiteX35" fmla="*/ 652741 w 3499396"/>
              <a:gd name="connsiteY35" fmla="*/ 261731 h 1184924"/>
              <a:gd name="connsiteX36" fmla="*/ 662241 w 3499396"/>
              <a:gd name="connsiteY36" fmla="*/ 261731 h 1184924"/>
              <a:gd name="connsiteX37" fmla="*/ 662241 w 3499396"/>
              <a:gd name="connsiteY37" fmla="*/ 258969 h 1184924"/>
              <a:gd name="connsiteX38" fmla="*/ 664425 w 3499396"/>
              <a:gd name="connsiteY38" fmla="*/ 255730 h 1184924"/>
              <a:gd name="connsiteX39" fmla="*/ 679054 w 3499396"/>
              <a:gd name="connsiteY39" fmla="*/ 248396 h 1184924"/>
              <a:gd name="connsiteX40" fmla="*/ 677629 w 3499396"/>
              <a:gd name="connsiteY40" fmla="*/ 246110 h 1184924"/>
              <a:gd name="connsiteX41" fmla="*/ 676964 w 3499396"/>
              <a:gd name="connsiteY41" fmla="*/ 245158 h 1184924"/>
              <a:gd name="connsiteX42" fmla="*/ 687508 w 3499396"/>
              <a:gd name="connsiteY42" fmla="*/ 240014 h 1184924"/>
              <a:gd name="connsiteX43" fmla="*/ 687508 w 3499396"/>
              <a:gd name="connsiteY43" fmla="*/ 240014 h 1184924"/>
              <a:gd name="connsiteX44" fmla="*/ 676014 w 3499396"/>
              <a:gd name="connsiteY44" fmla="*/ 242681 h 1184924"/>
              <a:gd name="connsiteX45" fmla="*/ 666515 w 3499396"/>
              <a:gd name="connsiteY45" fmla="*/ 243634 h 1184924"/>
              <a:gd name="connsiteX46" fmla="*/ 669460 w 3499396"/>
              <a:gd name="connsiteY46" fmla="*/ 235633 h 1184924"/>
              <a:gd name="connsiteX47" fmla="*/ 677534 w 3499396"/>
              <a:gd name="connsiteY47" fmla="*/ 230394 h 1184924"/>
              <a:gd name="connsiteX48" fmla="*/ 681049 w 3499396"/>
              <a:gd name="connsiteY48" fmla="*/ 220869 h 1184924"/>
              <a:gd name="connsiteX49" fmla="*/ 687128 w 3499396"/>
              <a:gd name="connsiteY49" fmla="*/ 213439 h 1184924"/>
              <a:gd name="connsiteX50" fmla="*/ 694063 w 3499396"/>
              <a:gd name="connsiteY50" fmla="*/ 210391 h 1184924"/>
              <a:gd name="connsiteX51" fmla="*/ 704797 w 3499396"/>
              <a:gd name="connsiteY51" fmla="*/ 204295 h 1184924"/>
              <a:gd name="connsiteX52" fmla="*/ 726360 w 3499396"/>
              <a:gd name="connsiteY52" fmla="*/ 198009 h 1184924"/>
              <a:gd name="connsiteX53" fmla="*/ 720851 w 3499396"/>
              <a:gd name="connsiteY53" fmla="*/ 201057 h 1184924"/>
              <a:gd name="connsiteX54" fmla="*/ 711351 w 3499396"/>
              <a:gd name="connsiteY54" fmla="*/ 209725 h 1184924"/>
              <a:gd name="connsiteX55" fmla="*/ 692353 w 3499396"/>
              <a:gd name="connsiteY55" fmla="*/ 216678 h 1184924"/>
              <a:gd name="connsiteX56" fmla="*/ 692353 w 3499396"/>
              <a:gd name="connsiteY56" fmla="*/ 220678 h 1184924"/>
              <a:gd name="connsiteX57" fmla="*/ 687698 w 3499396"/>
              <a:gd name="connsiteY57" fmla="*/ 224965 h 1184924"/>
              <a:gd name="connsiteX58" fmla="*/ 698052 w 3499396"/>
              <a:gd name="connsiteY58" fmla="*/ 224965 h 1184924"/>
              <a:gd name="connsiteX59" fmla="*/ 703087 w 3499396"/>
              <a:gd name="connsiteY59" fmla="*/ 228489 h 1184924"/>
              <a:gd name="connsiteX60" fmla="*/ 696153 w 3499396"/>
              <a:gd name="connsiteY60" fmla="*/ 235061 h 1184924"/>
              <a:gd name="connsiteX61" fmla="*/ 702137 w 3499396"/>
              <a:gd name="connsiteY61" fmla="*/ 233823 h 1184924"/>
              <a:gd name="connsiteX62" fmla="*/ 711636 w 3499396"/>
              <a:gd name="connsiteY62" fmla="*/ 231251 h 1184924"/>
              <a:gd name="connsiteX63" fmla="*/ 710021 w 3499396"/>
              <a:gd name="connsiteY63" fmla="*/ 234109 h 1184924"/>
              <a:gd name="connsiteX64" fmla="*/ 708882 w 3499396"/>
              <a:gd name="connsiteY64" fmla="*/ 237728 h 1184924"/>
              <a:gd name="connsiteX65" fmla="*/ 711351 w 3499396"/>
              <a:gd name="connsiteY65" fmla="*/ 239252 h 1184924"/>
              <a:gd name="connsiteX66" fmla="*/ 720851 w 3499396"/>
              <a:gd name="connsiteY66" fmla="*/ 231251 h 1184924"/>
              <a:gd name="connsiteX67" fmla="*/ 725885 w 3499396"/>
              <a:gd name="connsiteY67" fmla="*/ 227441 h 1184924"/>
              <a:gd name="connsiteX68" fmla="*/ 733959 w 3499396"/>
              <a:gd name="connsiteY68" fmla="*/ 227441 h 1184924"/>
              <a:gd name="connsiteX69" fmla="*/ 729400 w 3499396"/>
              <a:gd name="connsiteY69" fmla="*/ 232489 h 1184924"/>
              <a:gd name="connsiteX70" fmla="*/ 727215 w 3499396"/>
              <a:gd name="connsiteY70" fmla="*/ 236871 h 1184924"/>
              <a:gd name="connsiteX71" fmla="*/ 735859 w 3499396"/>
              <a:gd name="connsiteY71" fmla="*/ 235823 h 1184924"/>
              <a:gd name="connsiteX72" fmla="*/ 744123 w 3499396"/>
              <a:gd name="connsiteY72" fmla="*/ 233918 h 1184924"/>
              <a:gd name="connsiteX73" fmla="*/ 744883 w 3499396"/>
              <a:gd name="connsiteY73" fmla="*/ 230203 h 1184924"/>
              <a:gd name="connsiteX74" fmla="*/ 752768 w 3499396"/>
              <a:gd name="connsiteY74" fmla="*/ 226012 h 1184924"/>
              <a:gd name="connsiteX75" fmla="*/ 754573 w 3499396"/>
              <a:gd name="connsiteY75" fmla="*/ 222393 h 1184924"/>
              <a:gd name="connsiteX76" fmla="*/ 762077 w 3499396"/>
              <a:gd name="connsiteY76" fmla="*/ 218869 h 1184924"/>
              <a:gd name="connsiteX77" fmla="*/ 759037 w 3499396"/>
              <a:gd name="connsiteY77" fmla="*/ 216106 h 1184924"/>
              <a:gd name="connsiteX78" fmla="*/ 773286 w 3499396"/>
              <a:gd name="connsiteY78" fmla="*/ 210582 h 1184924"/>
              <a:gd name="connsiteX79" fmla="*/ 789245 w 3499396"/>
              <a:gd name="connsiteY79" fmla="*/ 208582 h 1184924"/>
              <a:gd name="connsiteX80" fmla="*/ 791809 w 3499396"/>
              <a:gd name="connsiteY80" fmla="*/ 210772 h 1184924"/>
              <a:gd name="connsiteX81" fmla="*/ 786015 w 3499396"/>
              <a:gd name="connsiteY81" fmla="*/ 214106 h 1184924"/>
              <a:gd name="connsiteX82" fmla="*/ 781835 w 3499396"/>
              <a:gd name="connsiteY82" fmla="*/ 216678 h 1184924"/>
              <a:gd name="connsiteX83" fmla="*/ 785730 w 3499396"/>
              <a:gd name="connsiteY83" fmla="*/ 220107 h 1184924"/>
              <a:gd name="connsiteX84" fmla="*/ 777466 w 3499396"/>
              <a:gd name="connsiteY84" fmla="*/ 227155 h 1184924"/>
              <a:gd name="connsiteX85" fmla="*/ 759607 w 3499396"/>
              <a:gd name="connsiteY85" fmla="*/ 234109 h 1184924"/>
              <a:gd name="connsiteX86" fmla="*/ 750108 w 3499396"/>
              <a:gd name="connsiteY86" fmla="*/ 236966 h 1184924"/>
              <a:gd name="connsiteX87" fmla="*/ 744123 w 3499396"/>
              <a:gd name="connsiteY87" fmla="*/ 237919 h 1184924"/>
              <a:gd name="connsiteX88" fmla="*/ 735384 w 3499396"/>
              <a:gd name="connsiteY88" fmla="*/ 241919 h 1184924"/>
              <a:gd name="connsiteX89" fmla="*/ 740894 w 3499396"/>
              <a:gd name="connsiteY89" fmla="*/ 241919 h 1184924"/>
              <a:gd name="connsiteX90" fmla="*/ 729115 w 3499396"/>
              <a:gd name="connsiteY90" fmla="*/ 246967 h 1184924"/>
              <a:gd name="connsiteX91" fmla="*/ 714771 w 3499396"/>
              <a:gd name="connsiteY91" fmla="*/ 250873 h 1184924"/>
              <a:gd name="connsiteX92" fmla="*/ 693683 w 3499396"/>
              <a:gd name="connsiteY92" fmla="*/ 256778 h 1184924"/>
              <a:gd name="connsiteX93" fmla="*/ 713251 w 3499396"/>
              <a:gd name="connsiteY93" fmla="*/ 254302 h 1184924"/>
              <a:gd name="connsiteX94" fmla="*/ 732249 w 3499396"/>
              <a:gd name="connsiteY94" fmla="*/ 249063 h 1184924"/>
              <a:gd name="connsiteX95" fmla="*/ 721135 w 3499396"/>
              <a:gd name="connsiteY95" fmla="*/ 257350 h 1184924"/>
              <a:gd name="connsiteX96" fmla="*/ 707362 w 3499396"/>
              <a:gd name="connsiteY96" fmla="*/ 263065 h 1184924"/>
              <a:gd name="connsiteX97" fmla="*/ 693018 w 3499396"/>
              <a:gd name="connsiteY97" fmla="*/ 268970 h 1184924"/>
              <a:gd name="connsiteX98" fmla="*/ 673260 w 3499396"/>
              <a:gd name="connsiteY98" fmla="*/ 274780 h 1184924"/>
              <a:gd name="connsiteX99" fmla="*/ 680004 w 3499396"/>
              <a:gd name="connsiteY99" fmla="*/ 273923 h 1184924"/>
              <a:gd name="connsiteX100" fmla="*/ 689503 w 3499396"/>
              <a:gd name="connsiteY100" fmla="*/ 272399 h 1184924"/>
              <a:gd name="connsiteX101" fmla="*/ 681619 w 3499396"/>
              <a:gd name="connsiteY101" fmla="*/ 276400 h 1184924"/>
              <a:gd name="connsiteX102" fmla="*/ 672120 w 3499396"/>
              <a:gd name="connsiteY102" fmla="*/ 280876 h 1184924"/>
              <a:gd name="connsiteX103" fmla="*/ 655971 w 3499396"/>
              <a:gd name="connsiteY103" fmla="*/ 292878 h 1184924"/>
              <a:gd name="connsiteX104" fmla="*/ 646472 w 3499396"/>
              <a:gd name="connsiteY104" fmla="*/ 301641 h 1184924"/>
              <a:gd name="connsiteX105" fmla="*/ 638588 w 3499396"/>
              <a:gd name="connsiteY105" fmla="*/ 310404 h 1184924"/>
              <a:gd name="connsiteX106" fmla="*/ 655021 w 3499396"/>
              <a:gd name="connsiteY106" fmla="*/ 306784 h 1184924"/>
              <a:gd name="connsiteX107" fmla="*/ 663475 w 3499396"/>
              <a:gd name="connsiteY107" fmla="*/ 311547 h 1184924"/>
              <a:gd name="connsiteX108" fmla="*/ 672120 w 3499396"/>
              <a:gd name="connsiteY108" fmla="*/ 310499 h 1184924"/>
              <a:gd name="connsiteX109" fmla="*/ 689978 w 3499396"/>
              <a:gd name="connsiteY109" fmla="*/ 304784 h 1184924"/>
              <a:gd name="connsiteX110" fmla="*/ 712206 w 3499396"/>
              <a:gd name="connsiteY110" fmla="*/ 303832 h 1184924"/>
              <a:gd name="connsiteX111" fmla="*/ 731965 w 3499396"/>
              <a:gd name="connsiteY111" fmla="*/ 299545 h 1184924"/>
              <a:gd name="connsiteX112" fmla="*/ 740799 w 3499396"/>
              <a:gd name="connsiteY112" fmla="*/ 298593 h 1184924"/>
              <a:gd name="connsiteX113" fmla="*/ 745358 w 3499396"/>
              <a:gd name="connsiteY113" fmla="*/ 298593 h 1184924"/>
              <a:gd name="connsiteX114" fmla="*/ 743079 w 3499396"/>
              <a:gd name="connsiteY114" fmla="*/ 301546 h 1184924"/>
              <a:gd name="connsiteX115" fmla="*/ 742319 w 3499396"/>
              <a:gd name="connsiteY115" fmla="*/ 308880 h 1184924"/>
              <a:gd name="connsiteX116" fmla="*/ 758847 w 3499396"/>
              <a:gd name="connsiteY116" fmla="*/ 305927 h 1184924"/>
              <a:gd name="connsiteX117" fmla="*/ 765022 w 3499396"/>
              <a:gd name="connsiteY117" fmla="*/ 309547 h 1184924"/>
              <a:gd name="connsiteX118" fmla="*/ 774521 w 3499396"/>
              <a:gd name="connsiteY118" fmla="*/ 303927 h 1184924"/>
              <a:gd name="connsiteX119" fmla="*/ 776136 w 3499396"/>
              <a:gd name="connsiteY119" fmla="*/ 298402 h 1184924"/>
              <a:gd name="connsiteX120" fmla="*/ 774806 w 3499396"/>
              <a:gd name="connsiteY120" fmla="*/ 291163 h 1184924"/>
              <a:gd name="connsiteX121" fmla="*/ 780030 w 3499396"/>
              <a:gd name="connsiteY121" fmla="*/ 286877 h 1184924"/>
              <a:gd name="connsiteX122" fmla="*/ 785825 w 3499396"/>
              <a:gd name="connsiteY122" fmla="*/ 282781 h 1184924"/>
              <a:gd name="connsiteX123" fmla="*/ 795324 w 3499396"/>
              <a:gd name="connsiteY123" fmla="*/ 279257 h 1184924"/>
              <a:gd name="connsiteX124" fmla="*/ 802259 w 3499396"/>
              <a:gd name="connsiteY124" fmla="*/ 271256 h 1184924"/>
              <a:gd name="connsiteX125" fmla="*/ 802259 w 3499396"/>
              <a:gd name="connsiteY125" fmla="*/ 265732 h 1184924"/>
              <a:gd name="connsiteX126" fmla="*/ 796179 w 3499396"/>
              <a:gd name="connsiteY126" fmla="*/ 262017 h 1184924"/>
              <a:gd name="connsiteX127" fmla="*/ 798649 w 3499396"/>
              <a:gd name="connsiteY127" fmla="*/ 258016 h 1184924"/>
              <a:gd name="connsiteX128" fmla="*/ 801309 w 3499396"/>
              <a:gd name="connsiteY128" fmla="*/ 254683 h 1184924"/>
              <a:gd name="connsiteX129" fmla="*/ 800264 w 3499396"/>
              <a:gd name="connsiteY129" fmla="*/ 250968 h 1184924"/>
              <a:gd name="connsiteX130" fmla="*/ 803208 w 3499396"/>
              <a:gd name="connsiteY130" fmla="*/ 244586 h 1184924"/>
              <a:gd name="connsiteX131" fmla="*/ 800644 w 3499396"/>
              <a:gd name="connsiteY131" fmla="*/ 243062 h 1184924"/>
              <a:gd name="connsiteX132" fmla="*/ 822492 w 3499396"/>
              <a:gd name="connsiteY132" fmla="*/ 237157 h 1184924"/>
              <a:gd name="connsiteX133" fmla="*/ 838070 w 3499396"/>
              <a:gd name="connsiteY133" fmla="*/ 232680 h 1184924"/>
              <a:gd name="connsiteX134" fmla="*/ 849564 w 3499396"/>
              <a:gd name="connsiteY134" fmla="*/ 231727 h 1184924"/>
              <a:gd name="connsiteX135" fmla="*/ 858304 w 3499396"/>
              <a:gd name="connsiteY135" fmla="*/ 231727 h 1184924"/>
              <a:gd name="connsiteX136" fmla="*/ 866853 w 3499396"/>
              <a:gd name="connsiteY136" fmla="*/ 231727 h 1184924"/>
              <a:gd name="connsiteX137" fmla="*/ 877682 w 3499396"/>
              <a:gd name="connsiteY137" fmla="*/ 229822 h 1184924"/>
              <a:gd name="connsiteX138" fmla="*/ 873122 w 3499396"/>
              <a:gd name="connsiteY138" fmla="*/ 234109 h 1184924"/>
              <a:gd name="connsiteX139" fmla="*/ 870178 w 3499396"/>
              <a:gd name="connsiteY139" fmla="*/ 240109 h 1184924"/>
              <a:gd name="connsiteX140" fmla="*/ 873692 w 3499396"/>
              <a:gd name="connsiteY140" fmla="*/ 240109 h 1184924"/>
              <a:gd name="connsiteX141" fmla="*/ 888701 w 3499396"/>
              <a:gd name="connsiteY141" fmla="*/ 239443 h 1184924"/>
              <a:gd name="connsiteX142" fmla="*/ 900385 w 3499396"/>
              <a:gd name="connsiteY142" fmla="*/ 235156 h 1184924"/>
              <a:gd name="connsiteX143" fmla="*/ 906750 w 3499396"/>
              <a:gd name="connsiteY143" fmla="*/ 231727 h 1184924"/>
              <a:gd name="connsiteX144" fmla="*/ 911689 w 3499396"/>
              <a:gd name="connsiteY144" fmla="*/ 230394 h 1184924"/>
              <a:gd name="connsiteX145" fmla="*/ 911689 w 3499396"/>
              <a:gd name="connsiteY145" fmla="*/ 227822 h 1184924"/>
              <a:gd name="connsiteX146" fmla="*/ 921188 w 3499396"/>
              <a:gd name="connsiteY146" fmla="*/ 221536 h 1184924"/>
              <a:gd name="connsiteX147" fmla="*/ 928313 w 3499396"/>
              <a:gd name="connsiteY147" fmla="*/ 222679 h 1184924"/>
              <a:gd name="connsiteX148" fmla="*/ 939617 w 3499396"/>
              <a:gd name="connsiteY148" fmla="*/ 229822 h 1184924"/>
              <a:gd name="connsiteX149" fmla="*/ 941137 w 3499396"/>
              <a:gd name="connsiteY149" fmla="*/ 233442 h 1184924"/>
              <a:gd name="connsiteX150" fmla="*/ 939997 w 3499396"/>
              <a:gd name="connsiteY150" fmla="*/ 237252 h 1184924"/>
              <a:gd name="connsiteX151" fmla="*/ 948071 w 3499396"/>
              <a:gd name="connsiteY151" fmla="*/ 239157 h 1184924"/>
              <a:gd name="connsiteX152" fmla="*/ 948071 w 3499396"/>
              <a:gd name="connsiteY152" fmla="*/ 241062 h 1184924"/>
              <a:gd name="connsiteX153" fmla="*/ 960800 w 3499396"/>
              <a:gd name="connsiteY153" fmla="*/ 238109 h 1184924"/>
              <a:gd name="connsiteX154" fmla="*/ 973149 w 3499396"/>
              <a:gd name="connsiteY154" fmla="*/ 238109 h 1184924"/>
              <a:gd name="connsiteX155" fmla="*/ 970774 w 3499396"/>
              <a:gd name="connsiteY155" fmla="*/ 240681 h 1184924"/>
              <a:gd name="connsiteX156" fmla="*/ 958710 w 3499396"/>
              <a:gd name="connsiteY156" fmla="*/ 245062 h 1184924"/>
              <a:gd name="connsiteX157" fmla="*/ 952156 w 3499396"/>
              <a:gd name="connsiteY157" fmla="*/ 248682 h 1184924"/>
              <a:gd name="connsiteX158" fmla="*/ 954435 w 3499396"/>
              <a:gd name="connsiteY158" fmla="*/ 249158 h 1184924"/>
              <a:gd name="connsiteX159" fmla="*/ 969254 w 3499396"/>
              <a:gd name="connsiteY159" fmla="*/ 243443 h 1184924"/>
              <a:gd name="connsiteX160" fmla="*/ 974289 w 3499396"/>
              <a:gd name="connsiteY160" fmla="*/ 242110 h 1184924"/>
              <a:gd name="connsiteX161" fmla="*/ 987018 w 3499396"/>
              <a:gd name="connsiteY161" fmla="*/ 240490 h 1184924"/>
              <a:gd name="connsiteX162" fmla="*/ 988538 w 3499396"/>
              <a:gd name="connsiteY162" fmla="*/ 242872 h 1184924"/>
              <a:gd name="connsiteX163" fmla="*/ 986923 w 3499396"/>
              <a:gd name="connsiteY163" fmla="*/ 246682 h 1184924"/>
              <a:gd name="connsiteX164" fmla="*/ 979893 w 3499396"/>
              <a:gd name="connsiteY164" fmla="*/ 252111 h 1184924"/>
              <a:gd name="connsiteX165" fmla="*/ 963080 w 3499396"/>
              <a:gd name="connsiteY165" fmla="*/ 257921 h 1184924"/>
              <a:gd name="connsiteX166" fmla="*/ 944841 w 3499396"/>
              <a:gd name="connsiteY166" fmla="*/ 265922 h 1184924"/>
              <a:gd name="connsiteX167" fmla="*/ 928218 w 3499396"/>
              <a:gd name="connsiteY167" fmla="*/ 271351 h 1184924"/>
              <a:gd name="connsiteX168" fmla="*/ 921473 w 3499396"/>
              <a:gd name="connsiteY168" fmla="*/ 271923 h 1184924"/>
              <a:gd name="connsiteX169" fmla="*/ 910264 w 3499396"/>
              <a:gd name="connsiteY169" fmla="*/ 276114 h 1184924"/>
              <a:gd name="connsiteX170" fmla="*/ 881767 w 3499396"/>
              <a:gd name="connsiteY170" fmla="*/ 284210 h 1184924"/>
              <a:gd name="connsiteX171" fmla="*/ 874262 w 3499396"/>
              <a:gd name="connsiteY171" fmla="*/ 289735 h 1184924"/>
              <a:gd name="connsiteX172" fmla="*/ 864763 w 3499396"/>
              <a:gd name="connsiteY172" fmla="*/ 293640 h 1184924"/>
              <a:gd name="connsiteX173" fmla="*/ 845765 w 3499396"/>
              <a:gd name="connsiteY173" fmla="*/ 305451 h 1184924"/>
              <a:gd name="connsiteX174" fmla="*/ 829711 w 3499396"/>
              <a:gd name="connsiteY174" fmla="*/ 315643 h 1184924"/>
              <a:gd name="connsiteX175" fmla="*/ 845005 w 3499396"/>
              <a:gd name="connsiteY175" fmla="*/ 307832 h 1184924"/>
              <a:gd name="connsiteX176" fmla="*/ 873502 w 3499396"/>
              <a:gd name="connsiteY176" fmla="*/ 293164 h 1184924"/>
              <a:gd name="connsiteX177" fmla="*/ 893166 w 3499396"/>
              <a:gd name="connsiteY177" fmla="*/ 285353 h 1184924"/>
              <a:gd name="connsiteX178" fmla="*/ 901050 w 3499396"/>
              <a:gd name="connsiteY178" fmla="*/ 286306 h 1184924"/>
              <a:gd name="connsiteX179" fmla="*/ 893166 w 3499396"/>
              <a:gd name="connsiteY179" fmla="*/ 291544 h 1184924"/>
              <a:gd name="connsiteX180" fmla="*/ 882527 w 3499396"/>
              <a:gd name="connsiteY180" fmla="*/ 294878 h 1184924"/>
              <a:gd name="connsiteX181" fmla="*/ 888796 w 3499396"/>
              <a:gd name="connsiteY181" fmla="*/ 295735 h 1184924"/>
              <a:gd name="connsiteX182" fmla="*/ 891171 w 3499396"/>
              <a:gd name="connsiteY182" fmla="*/ 297831 h 1184924"/>
              <a:gd name="connsiteX183" fmla="*/ 895635 w 3499396"/>
              <a:gd name="connsiteY183" fmla="*/ 301069 h 1184924"/>
              <a:gd name="connsiteX184" fmla="*/ 914634 w 3499396"/>
              <a:gd name="connsiteY184" fmla="*/ 298879 h 1184924"/>
              <a:gd name="connsiteX185" fmla="*/ 919764 w 3499396"/>
              <a:gd name="connsiteY185" fmla="*/ 298307 h 1184924"/>
              <a:gd name="connsiteX186" fmla="*/ 924798 w 3499396"/>
              <a:gd name="connsiteY186" fmla="*/ 293830 h 1184924"/>
              <a:gd name="connsiteX187" fmla="*/ 930497 w 3499396"/>
              <a:gd name="connsiteY187" fmla="*/ 289163 h 1184924"/>
              <a:gd name="connsiteX188" fmla="*/ 934867 w 3499396"/>
              <a:gd name="connsiteY188" fmla="*/ 288592 h 1184924"/>
              <a:gd name="connsiteX189" fmla="*/ 927078 w 3499396"/>
              <a:gd name="connsiteY189" fmla="*/ 296212 h 1184924"/>
              <a:gd name="connsiteX190" fmla="*/ 923848 w 3499396"/>
              <a:gd name="connsiteY190" fmla="*/ 299164 h 1184924"/>
              <a:gd name="connsiteX191" fmla="*/ 910739 w 3499396"/>
              <a:gd name="connsiteY191" fmla="*/ 304784 h 1184924"/>
              <a:gd name="connsiteX192" fmla="*/ 897155 w 3499396"/>
              <a:gd name="connsiteY192" fmla="*/ 310118 h 1184924"/>
              <a:gd name="connsiteX193" fmla="*/ 887656 w 3499396"/>
              <a:gd name="connsiteY193" fmla="*/ 314214 h 1184924"/>
              <a:gd name="connsiteX194" fmla="*/ 874832 w 3499396"/>
              <a:gd name="connsiteY194" fmla="*/ 320691 h 1184924"/>
              <a:gd name="connsiteX195" fmla="*/ 874072 w 3499396"/>
              <a:gd name="connsiteY195" fmla="*/ 318786 h 1184924"/>
              <a:gd name="connsiteX196" fmla="*/ 885566 w 3499396"/>
              <a:gd name="connsiteY196" fmla="*/ 311261 h 1184924"/>
              <a:gd name="connsiteX197" fmla="*/ 895066 w 3499396"/>
              <a:gd name="connsiteY197" fmla="*/ 308118 h 1184924"/>
              <a:gd name="connsiteX198" fmla="*/ 900195 w 3499396"/>
              <a:gd name="connsiteY198" fmla="*/ 305356 h 1184924"/>
              <a:gd name="connsiteX199" fmla="*/ 893736 w 3499396"/>
              <a:gd name="connsiteY199" fmla="*/ 306118 h 1184924"/>
              <a:gd name="connsiteX200" fmla="*/ 893736 w 3499396"/>
              <a:gd name="connsiteY200" fmla="*/ 304498 h 1184924"/>
              <a:gd name="connsiteX201" fmla="*/ 888511 w 3499396"/>
              <a:gd name="connsiteY201" fmla="*/ 306689 h 1184924"/>
              <a:gd name="connsiteX202" fmla="*/ 879012 w 3499396"/>
              <a:gd name="connsiteY202" fmla="*/ 310785 h 1184924"/>
              <a:gd name="connsiteX203" fmla="*/ 876637 w 3499396"/>
              <a:gd name="connsiteY203" fmla="*/ 312214 h 1184924"/>
              <a:gd name="connsiteX204" fmla="*/ 869038 w 3499396"/>
              <a:gd name="connsiteY204" fmla="*/ 314690 h 1184924"/>
              <a:gd name="connsiteX205" fmla="*/ 858779 w 3499396"/>
              <a:gd name="connsiteY205" fmla="*/ 320405 h 1184924"/>
              <a:gd name="connsiteX206" fmla="*/ 852889 w 3499396"/>
              <a:gd name="connsiteY206" fmla="*/ 322786 h 1184924"/>
              <a:gd name="connsiteX207" fmla="*/ 849090 w 3499396"/>
              <a:gd name="connsiteY207" fmla="*/ 323548 h 1184924"/>
              <a:gd name="connsiteX208" fmla="*/ 842535 w 3499396"/>
              <a:gd name="connsiteY208" fmla="*/ 327168 h 1184924"/>
              <a:gd name="connsiteX209" fmla="*/ 830281 w 3499396"/>
              <a:gd name="connsiteY209" fmla="*/ 336693 h 1184924"/>
              <a:gd name="connsiteX210" fmla="*/ 827906 w 3499396"/>
              <a:gd name="connsiteY210" fmla="*/ 344122 h 1184924"/>
              <a:gd name="connsiteX211" fmla="*/ 820972 w 3499396"/>
              <a:gd name="connsiteY211" fmla="*/ 346123 h 1184924"/>
              <a:gd name="connsiteX212" fmla="*/ 810238 w 3499396"/>
              <a:gd name="connsiteY212" fmla="*/ 351838 h 1184924"/>
              <a:gd name="connsiteX213" fmla="*/ 793614 w 3499396"/>
              <a:gd name="connsiteY213" fmla="*/ 358791 h 1184924"/>
              <a:gd name="connsiteX214" fmla="*/ 788770 w 3499396"/>
              <a:gd name="connsiteY214" fmla="*/ 363934 h 1184924"/>
              <a:gd name="connsiteX215" fmla="*/ 779935 w 3499396"/>
              <a:gd name="connsiteY215" fmla="*/ 372412 h 1184924"/>
              <a:gd name="connsiteX216" fmla="*/ 778606 w 3499396"/>
              <a:gd name="connsiteY216" fmla="*/ 369935 h 1184924"/>
              <a:gd name="connsiteX217" fmla="*/ 776421 w 3499396"/>
              <a:gd name="connsiteY217" fmla="*/ 368221 h 1184924"/>
              <a:gd name="connsiteX218" fmla="*/ 775566 w 3499396"/>
              <a:gd name="connsiteY218" fmla="*/ 371840 h 1184924"/>
              <a:gd name="connsiteX219" fmla="*/ 776231 w 3499396"/>
              <a:gd name="connsiteY219" fmla="*/ 376984 h 1184924"/>
              <a:gd name="connsiteX220" fmla="*/ 767586 w 3499396"/>
              <a:gd name="connsiteY220" fmla="*/ 384413 h 1184924"/>
              <a:gd name="connsiteX221" fmla="*/ 769486 w 3499396"/>
              <a:gd name="connsiteY221" fmla="*/ 381079 h 1184924"/>
              <a:gd name="connsiteX222" fmla="*/ 767302 w 3499396"/>
              <a:gd name="connsiteY222" fmla="*/ 379270 h 1184924"/>
              <a:gd name="connsiteX223" fmla="*/ 770531 w 3499396"/>
              <a:gd name="connsiteY223" fmla="*/ 373078 h 1184924"/>
              <a:gd name="connsiteX224" fmla="*/ 765592 w 3499396"/>
              <a:gd name="connsiteY224" fmla="*/ 375269 h 1184924"/>
              <a:gd name="connsiteX225" fmla="*/ 762172 w 3499396"/>
              <a:gd name="connsiteY225" fmla="*/ 383270 h 1184924"/>
              <a:gd name="connsiteX226" fmla="*/ 760272 w 3499396"/>
              <a:gd name="connsiteY226" fmla="*/ 388795 h 1184924"/>
              <a:gd name="connsiteX227" fmla="*/ 755997 w 3499396"/>
              <a:gd name="connsiteY227" fmla="*/ 395081 h 1184924"/>
              <a:gd name="connsiteX228" fmla="*/ 761127 w 3499396"/>
              <a:gd name="connsiteY228" fmla="*/ 395081 h 1184924"/>
              <a:gd name="connsiteX229" fmla="*/ 756377 w 3499396"/>
              <a:gd name="connsiteY229" fmla="*/ 397748 h 1184924"/>
              <a:gd name="connsiteX230" fmla="*/ 755713 w 3499396"/>
              <a:gd name="connsiteY230" fmla="*/ 399748 h 1184924"/>
              <a:gd name="connsiteX231" fmla="*/ 757327 w 3499396"/>
              <a:gd name="connsiteY231" fmla="*/ 399748 h 1184924"/>
              <a:gd name="connsiteX232" fmla="*/ 750298 w 3499396"/>
              <a:gd name="connsiteY232" fmla="*/ 403749 h 1184924"/>
              <a:gd name="connsiteX233" fmla="*/ 743744 w 3499396"/>
              <a:gd name="connsiteY233" fmla="*/ 406511 h 1184924"/>
              <a:gd name="connsiteX234" fmla="*/ 736049 w 3499396"/>
              <a:gd name="connsiteY234" fmla="*/ 412036 h 1184924"/>
              <a:gd name="connsiteX235" fmla="*/ 728735 w 3499396"/>
              <a:gd name="connsiteY235" fmla="*/ 415941 h 1184924"/>
              <a:gd name="connsiteX236" fmla="*/ 720945 w 3499396"/>
              <a:gd name="connsiteY236" fmla="*/ 420989 h 1184924"/>
              <a:gd name="connsiteX237" fmla="*/ 704892 w 3499396"/>
              <a:gd name="connsiteY237" fmla="*/ 430514 h 1184924"/>
              <a:gd name="connsiteX238" fmla="*/ 697577 w 3499396"/>
              <a:gd name="connsiteY238" fmla="*/ 438991 h 1184924"/>
              <a:gd name="connsiteX239" fmla="*/ 699952 w 3499396"/>
              <a:gd name="connsiteY239" fmla="*/ 453565 h 1184924"/>
              <a:gd name="connsiteX240" fmla="*/ 702707 w 3499396"/>
              <a:gd name="connsiteY240" fmla="*/ 458708 h 1184924"/>
              <a:gd name="connsiteX241" fmla="*/ 695013 w 3499396"/>
              <a:gd name="connsiteY241" fmla="*/ 466709 h 1184924"/>
              <a:gd name="connsiteX242" fmla="*/ 687128 w 3499396"/>
              <a:gd name="connsiteY242" fmla="*/ 466709 h 1184924"/>
              <a:gd name="connsiteX243" fmla="*/ 684279 w 3499396"/>
              <a:gd name="connsiteY243" fmla="*/ 462613 h 1184924"/>
              <a:gd name="connsiteX244" fmla="*/ 682474 w 3499396"/>
              <a:gd name="connsiteY244" fmla="*/ 457565 h 1184924"/>
              <a:gd name="connsiteX245" fmla="*/ 682474 w 3499396"/>
              <a:gd name="connsiteY245" fmla="*/ 450898 h 1184924"/>
              <a:gd name="connsiteX246" fmla="*/ 670505 w 3499396"/>
              <a:gd name="connsiteY246" fmla="*/ 450898 h 1184924"/>
              <a:gd name="connsiteX247" fmla="*/ 661671 w 3499396"/>
              <a:gd name="connsiteY247" fmla="*/ 453850 h 1184924"/>
              <a:gd name="connsiteX248" fmla="*/ 643717 w 3499396"/>
              <a:gd name="connsiteY248" fmla="*/ 458994 h 1184924"/>
              <a:gd name="connsiteX249" fmla="*/ 619779 w 3499396"/>
              <a:gd name="connsiteY249" fmla="*/ 467185 h 1184924"/>
              <a:gd name="connsiteX250" fmla="*/ 613510 w 3499396"/>
              <a:gd name="connsiteY250" fmla="*/ 470710 h 1184924"/>
              <a:gd name="connsiteX251" fmla="*/ 617119 w 3499396"/>
              <a:gd name="connsiteY251" fmla="*/ 471281 h 1184924"/>
              <a:gd name="connsiteX252" fmla="*/ 620539 w 3499396"/>
              <a:gd name="connsiteY252" fmla="*/ 472519 h 1184924"/>
              <a:gd name="connsiteX253" fmla="*/ 613985 w 3499396"/>
              <a:gd name="connsiteY253" fmla="*/ 473853 h 1184924"/>
              <a:gd name="connsiteX254" fmla="*/ 605340 w 3499396"/>
              <a:gd name="connsiteY254" fmla="*/ 477663 h 1184924"/>
              <a:gd name="connsiteX255" fmla="*/ 597931 w 3499396"/>
              <a:gd name="connsiteY255" fmla="*/ 478425 h 1184924"/>
              <a:gd name="connsiteX256" fmla="*/ 589857 w 3499396"/>
              <a:gd name="connsiteY256" fmla="*/ 480806 h 1184924"/>
              <a:gd name="connsiteX257" fmla="*/ 578743 w 3499396"/>
              <a:gd name="connsiteY257" fmla="*/ 483378 h 1184924"/>
              <a:gd name="connsiteX258" fmla="*/ 549105 w 3499396"/>
              <a:gd name="connsiteY258" fmla="*/ 500999 h 1184924"/>
              <a:gd name="connsiteX259" fmla="*/ 531627 w 3499396"/>
              <a:gd name="connsiteY259" fmla="*/ 514048 h 1184924"/>
              <a:gd name="connsiteX260" fmla="*/ 533242 w 3499396"/>
              <a:gd name="connsiteY260" fmla="*/ 518335 h 1184924"/>
              <a:gd name="connsiteX261" fmla="*/ 533242 w 3499396"/>
              <a:gd name="connsiteY261" fmla="*/ 522335 h 1184924"/>
              <a:gd name="connsiteX262" fmla="*/ 520893 w 3499396"/>
              <a:gd name="connsiteY262" fmla="*/ 534813 h 1184924"/>
              <a:gd name="connsiteX263" fmla="*/ 519278 w 3499396"/>
              <a:gd name="connsiteY263" fmla="*/ 545957 h 1184924"/>
              <a:gd name="connsiteX264" fmla="*/ 528777 w 3499396"/>
              <a:gd name="connsiteY264" fmla="*/ 551196 h 1184924"/>
              <a:gd name="connsiteX265" fmla="*/ 537136 w 3499396"/>
              <a:gd name="connsiteY265" fmla="*/ 552339 h 1184924"/>
              <a:gd name="connsiteX266" fmla="*/ 542171 w 3499396"/>
              <a:gd name="connsiteY266" fmla="*/ 552339 h 1184924"/>
              <a:gd name="connsiteX267" fmla="*/ 548630 w 3499396"/>
              <a:gd name="connsiteY267" fmla="*/ 550243 h 1184924"/>
              <a:gd name="connsiteX268" fmla="*/ 562784 w 3499396"/>
              <a:gd name="connsiteY268" fmla="*/ 543290 h 1184924"/>
              <a:gd name="connsiteX269" fmla="*/ 572283 w 3499396"/>
              <a:gd name="connsiteY269" fmla="*/ 540814 h 1184924"/>
              <a:gd name="connsiteX270" fmla="*/ 574848 w 3499396"/>
              <a:gd name="connsiteY270" fmla="*/ 539766 h 1184924"/>
              <a:gd name="connsiteX271" fmla="*/ 578363 w 3499396"/>
              <a:gd name="connsiteY271" fmla="*/ 535670 h 1184924"/>
              <a:gd name="connsiteX272" fmla="*/ 587862 w 3499396"/>
              <a:gd name="connsiteY272" fmla="*/ 526812 h 1184924"/>
              <a:gd name="connsiteX273" fmla="*/ 596221 w 3499396"/>
              <a:gd name="connsiteY273" fmla="*/ 518144 h 1184924"/>
              <a:gd name="connsiteX274" fmla="*/ 622249 w 3499396"/>
              <a:gd name="connsiteY274" fmla="*/ 507762 h 1184924"/>
              <a:gd name="connsiteX275" fmla="*/ 623199 w 3499396"/>
              <a:gd name="connsiteY275" fmla="*/ 512143 h 1184924"/>
              <a:gd name="connsiteX276" fmla="*/ 617784 w 3499396"/>
              <a:gd name="connsiteY276" fmla="*/ 518335 h 1184924"/>
              <a:gd name="connsiteX277" fmla="*/ 614555 w 3499396"/>
              <a:gd name="connsiteY277" fmla="*/ 522240 h 1184924"/>
              <a:gd name="connsiteX278" fmla="*/ 611895 w 3499396"/>
              <a:gd name="connsiteY278" fmla="*/ 523573 h 1184924"/>
              <a:gd name="connsiteX279" fmla="*/ 605625 w 3499396"/>
              <a:gd name="connsiteY279" fmla="*/ 528050 h 1184924"/>
              <a:gd name="connsiteX280" fmla="*/ 606480 w 3499396"/>
              <a:gd name="connsiteY280" fmla="*/ 530527 h 1184924"/>
              <a:gd name="connsiteX281" fmla="*/ 604390 w 3499396"/>
              <a:gd name="connsiteY281" fmla="*/ 535099 h 1184924"/>
              <a:gd name="connsiteX282" fmla="*/ 592041 w 3499396"/>
              <a:gd name="connsiteY282" fmla="*/ 544624 h 1184924"/>
              <a:gd name="connsiteX283" fmla="*/ 600971 w 3499396"/>
              <a:gd name="connsiteY283" fmla="*/ 542433 h 1184924"/>
              <a:gd name="connsiteX284" fmla="*/ 618449 w 3499396"/>
              <a:gd name="connsiteY284" fmla="*/ 537385 h 1184924"/>
              <a:gd name="connsiteX285" fmla="*/ 643242 w 3499396"/>
              <a:gd name="connsiteY285" fmla="*/ 529574 h 1184924"/>
              <a:gd name="connsiteX286" fmla="*/ 647232 w 3499396"/>
              <a:gd name="connsiteY286" fmla="*/ 532908 h 1184924"/>
              <a:gd name="connsiteX287" fmla="*/ 644477 w 3499396"/>
              <a:gd name="connsiteY287" fmla="*/ 542433 h 1184924"/>
              <a:gd name="connsiteX288" fmla="*/ 634978 w 3499396"/>
              <a:gd name="connsiteY288" fmla="*/ 553958 h 1184924"/>
              <a:gd name="connsiteX289" fmla="*/ 645522 w 3499396"/>
              <a:gd name="connsiteY289" fmla="*/ 557387 h 1184924"/>
              <a:gd name="connsiteX290" fmla="*/ 661861 w 3499396"/>
              <a:gd name="connsiteY290" fmla="*/ 555577 h 1184924"/>
              <a:gd name="connsiteX291" fmla="*/ 686748 w 3499396"/>
              <a:gd name="connsiteY291" fmla="*/ 544814 h 1184924"/>
              <a:gd name="connsiteX292" fmla="*/ 702232 w 3499396"/>
              <a:gd name="connsiteY292" fmla="*/ 544814 h 1184924"/>
              <a:gd name="connsiteX293" fmla="*/ 712396 w 3499396"/>
              <a:gd name="connsiteY293" fmla="*/ 533956 h 1184924"/>
              <a:gd name="connsiteX294" fmla="*/ 729210 w 3499396"/>
              <a:gd name="connsiteY294" fmla="*/ 521573 h 1184924"/>
              <a:gd name="connsiteX295" fmla="*/ 754193 w 3499396"/>
              <a:gd name="connsiteY295" fmla="*/ 510143 h 1184924"/>
              <a:gd name="connsiteX296" fmla="*/ 771766 w 3499396"/>
              <a:gd name="connsiteY296" fmla="*/ 504523 h 1184924"/>
              <a:gd name="connsiteX297" fmla="*/ 809193 w 3499396"/>
              <a:gd name="connsiteY297" fmla="*/ 496332 h 1184924"/>
              <a:gd name="connsiteX298" fmla="*/ 856689 w 3499396"/>
              <a:gd name="connsiteY298" fmla="*/ 486807 h 1184924"/>
              <a:gd name="connsiteX299" fmla="*/ 876637 w 3499396"/>
              <a:gd name="connsiteY299" fmla="*/ 492046 h 1184924"/>
              <a:gd name="connsiteX300" fmla="*/ 900670 w 3499396"/>
              <a:gd name="connsiteY300" fmla="*/ 495379 h 1184924"/>
              <a:gd name="connsiteX301" fmla="*/ 939807 w 3499396"/>
              <a:gd name="connsiteY301" fmla="*/ 490141 h 1184924"/>
              <a:gd name="connsiteX302" fmla="*/ 953391 w 3499396"/>
              <a:gd name="connsiteY302" fmla="*/ 495665 h 1184924"/>
              <a:gd name="connsiteX303" fmla="*/ 967734 w 3499396"/>
              <a:gd name="connsiteY303" fmla="*/ 498142 h 1184924"/>
              <a:gd name="connsiteX304" fmla="*/ 983123 w 3499396"/>
              <a:gd name="connsiteY304" fmla="*/ 503476 h 1184924"/>
              <a:gd name="connsiteX305" fmla="*/ 993192 w 3499396"/>
              <a:gd name="connsiteY305" fmla="*/ 509191 h 1184924"/>
              <a:gd name="connsiteX306" fmla="*/ 1069186 w 3499396"/>
              <a:gd name="connsiteY306" fmla="*/ 503190 h 1184924"/>
              <a:gd name="connsiteX307" fmla="*/ 1103858 w 3499396"/>
              <a:gd name="connsiteY307" fmla="*/ 506428 h 1184924"/>
              <a:gd name="connsiteX308" fmla="*/ 1120766 w 3499396"/>
              <a:gd name="connsiteY308" fmla="*/ 503285 h 1184924"/>
              <a:gd name="connsiteX309" fmla="*/ 1121526 w 3499396"/>
              <a:gd name="connsiteY309" fmla="*/ 512810 h 1184924"/>
              <a:gd name="connsiteX310" fmla="*/ 1122571 w 3499396"/>
              <a:gd name="connsiteY310" fmla="*/ 519478 h 1184924"/>
              <a:gd name="connsiteX311" fmla="*/ 1101578 w 3499396"/>
              <a:gd name="connsiteY311" fmla="*/ 536813 h 1184924"/>
              <a:gd name="connsiteX312" fmla="*/ 1080965 w 3499396"/>
              <a:gd name="connsiteY312" fmla="*/ 548243 h 1184924"/>
              <a:gd name="connsiteX313" fmla="*/ 1074980 w 3499396"/>
              <a:gd name="connsiteY313" fmla="*/ 552434 h 1184924"/>
              <a:gd name="connsiteX314" fmla="*/ 1069661 w 3499396"/>
              <a:gd name="connsiteY314" fmla="*/ 561959 h 1184924"/>
              <a:gd name="connsiteX315" fmla="*/ 1066716 w 3499396"/>
              <a:gd name="connsiteY315" fmla="*/ 573580 h 1184924"/>
              <a:gd name="connsiteX316" fmla="*/ 1060921 w 3499396"/>
              <a:gd name="connsiteY316" fmla="*/ 597202 h 1184924"/>
              <a:gd name="connsiteX317" fmla="*/ 1033849 w 3499396"/>
              <a:gd name="connsiteY317" fmla="*/ 608251 h 1184924"/>
              <a:gd name="connsiteX318" fmla="*/ 1006681 w 3499396"/>
              <a:gd name="connsiteY318" fmla="*/ 630634 h 1184924"/>
              <a:gd name="connsiteX319" fmla="*/ 972864 w 3499396"/>
              <a:gd name="connsiteY319" fmla="*/ 647875 h 1184924"/>
              <a:gd name="connsiteX320" fmla="*/ 959755 w 3499396"/>
              <a:gd name="connsiteY320" fmla="*/ 660067 h 1184924"/>
              <a:gd name="connsiteX321" fmla="*/ 943796 w 3499396"/>
              <a:gd name="connsiteY321" fmla="*/ 684260 h 1184924"/>
              <a:gd name="connsiteX322" fmla="*/ 913589 w 3499396"/>
              <a:gd name="connsiteY322" fmla="*/ 709882 h 1184924"/>
              <a:gd name="connsiteX323" fmla="*/ 875592 w 3499396"/>
              <a:gd name="connsiteY323" fmla="*/ 743887 h 1184924"/>
              <a:gd name="connsiteX324" fmla="*/ 864668 w 3499396"/>
              <a:gd name="connsiteY324" fmla="*/ 753412 h 1184924"/>
              <a:gd name="connsiteX325" fmla="*/ 842630 w 3499396"/>
              <a:gd name="connsiteY325" fmla="*/ 759508 h 1184924"/>
              <a:gd name="connsiteX326" fmla="*/ 843105 w 3499396"/>
              <a:gd name="connsiteY326" fmla="*/ 762651 h 1184924"/>
              <a:gd name="connsiteX327" fmla="*/ 839400 w 3499396"/>
              <a:gd name="connsiteY327" fmla="*/ 774176 h 1184924"/>
              <a:gd name="connsiteX328" fmla="*/ 814892 w 3499396"/>
              <a:gd name="connsiteY328" fmla="*/ 787606 h 1184924"/>
              <a:gd name="connsiteX329" fmla="*/ 798934 w 3499396"/>
              <a:gd name="connsiteY329" fmla="*/ 791226 h 1184924"/>
              <a:gd name="connsiteX330" fmla="*/ 787630 w 3499396"/>
              <a:gd name="connsiteY330" fmla="*/ 804942 h 1184924"/>
              <a:gd name="connsiteX331" fmla="*/ 768631 w 3499396"/>
              <a:gd name="connsiteY331" fmla="*/ 815896 h 1184924"/>
              <a:gd name="connsiteX332" fmla="*/ 770246 w 3499396"/>
              <a:gd name="connsiteY332" fmla="*/ 834946 h 1184924"/>
              <a:gd name="connsiteX333" fmla="*/ 728070 w 3499396"/>
              <a:gd name="connsiteY333" fmla="*/ 876475 h 1184924"/>
              <a:gd name="connsiteX334" fmla="*/ 718571 w 3499396"/>
              <a:gd name="connsiteY334" fmla="*/ 888952 h 1184924"/>
              <a:gd name="connsiteX335" fmla="*/ 720945 w 3499396"/>
              <a:gd name="connsiteY335" fmla="*/ 903716 h 1184924"/>
              <a:gd name="connsiteX336" fmla="*/ 711446 w 3499396"/>
              <a:gd name="connsiteY336" fmla="*/ 916670 h 1184924"/>
              <a:gd name="connsiteX337" fmla="*/ 690833 w 3499396"/>
              <a:gd name="connsiteY337" fmla="*/ 938006 h 1184924"/>
              <a:gd name="connsiteX338" fmla="*/ 674589 w 3499396"/>
              <a:gd name="connsiteY338" fmla="*/ 959437 h 1184924"/>
              <a:gd name="connsiteX339" fmla="*/ 678579 w 3499396"/>
              <a:gd name="connsiteY339" fmla="*/ 985155 h 1184924"/>
              <a:gd name="connsiteX340" fmla="*/ 708217 w 3499396"/>
              <a:gd name="connsiteY340" fmla="*/ 989632 h 1184924"/>
              <a:gd name="connsiteX341" fmla="*/ 734339 w 3499396"/>
              <a:gd name="connsiteY341" fmla="*/ 985060 h 1184924"/>
              <a:gd name="connsiteX342" fmla="*/ 713156 w 3499396"/>
              <a:gd name="connsiteY342" fmla="*/ 997156 h 1184924"/>
              <a:gd name="connsiteX343" fmla="*/ 678389 w 3499396"/>
              <a:gd name="connsiteY343" fmla="*/ 1012873 h 1184924"/>
              <a:gd name="connsiteX344" fmla="*/ 638778 w 3499396"/>
              <a:gd name="connsiteY344" fmla="*/ 1012873 h 1184924"/>
              <a:gd name="connsiteX345" fmla="*/ 616359 w 3499396"/>
              <a:gd name="connsiteY345" fmla="*/ 1002586 h 1184924"/>
              <a:gd name="connsiteX346" fmla="*/ 606860 w 3499396"/>
              <a:gd name="connsiteY346" fmla="*/ 981821 h 1184924"/>
              <a:gd name="connsiteX347" fmla="*/ 615220 w 3499396"/>
              <a:gd name="connsiteY347" fmla="*/ 941435 h 1184924"/>
              <a:gd name="connsiteX348" fmla="*/ 634218 w 3499396"/>
              <a:gd name="connsiteY348" fmla="*/ 887047 h 1184924"/>
              <a:gd name="connsiteX349" fmla="*/ 670790 w 3499396"/>
              <a:gd name="connsiteY349" fmla="*/ 806752 h 1184924"/>
              <a:gd name="connsiteX350" fmla="*/ 707457 w 3499396"/>
              <a:gd name="connsiteY350" fmla="*/ 732742 h 1184924"/>
              <a:gd name="connsiteX351" fmla="*/ 716956 w 3499396"/>
              <a:gd name="connsiteY351" fmla="*/ 711502 h 1184924"/>
              <a:gd name="connsiteX352" fmla="*/ 723320 w 3499396"/>
              <a:gd name="connsiteY352" fmla="*/ 689689 h 1184924"/>
              <a:gd name="connsiteX353" fmla="*/ 720851 w 3499396"/>
              <a:gd name="connsiteY353" fmla="*/ 683498 h 1184924"/>
              <a:gd name="connsiteX354" fmla="*/ 706887 w 3499396"/>
              <a:gd name="connsiteY354" fmla="*/ 677593 h 1184924"/>
              <a:gd name="connsiteX355" fmla="*/ 687033 w 3499396"/>
              <a:gd name="connsiteY355" fmla="*/ 676545 h 1184924"/>
              <a:gd name="connsiteX356" fmla="*/ 670030 w 3499396"/>
              <a:gd name="connsiteY356" fmla="*/ 672830 h 1184924"/>
              <a:gd name="connsiteX357" fmla="*/ 659866 w 3499396"/>
              <a:gd name="connsiteY357" fmla="*/ 660543 h 1184924"/>
              <a:gd name="connsiteX358" fmla="*/ 642482 w 3499396"/>
              <a:gd name="connsiteY358" fmla="*/ 643874 h 1184924"/>
              <a:gd name="connsiteX359" fmla="*/ 631843 w 3499396"/>
              <a:gd name="connsiteY359" fmla="*/ 631587 h 1184924"/>
              <a:gd name="connsiteX360" fmla="*/ 642672 w 3499396"/>
              <a:gd name="connsiteY360" fmla="*/ 615013 h 1184924"/>
              <a:gd name="connsiteX361" fmla="*/ 662526 w 3499396"/>
              <a:gd name="connsiteY361" fmla="*/ 593011 h 1184924"/>
              <a:gd name="connsiteX362" fmla="*/ 687603 w 3499396"/>
              <a:gd name="connsiteY362" fmla="*/ 571198 h 1184924"/>
              <a:gd name="connsiteX363" fmla="*/ 690738 w 3499396"/>
              <a:gd name="connsiteY363" fmla="*/ 559673 h 1184924"/>
              <a:gd name="connsiteX364" fmla="*/ 690738 w 3499396"/>
              <a:gd name="connsiteY364" fmla="*/ 552625 h 1184924"/>
              <a:gd name="connsiteX365" fmla="*/ 685323 w 3499396"/>
              <a:gd name="connsiteY365" fmla="*/ 547481 h 1184924"/>
              <a:gd name="connsiteX366" fmla="*/ 675254 w 3499396"/>
              <a:gd name="connsiteY366" fmla="*/ 550720 h 1184924"/>
              <a:gd name="connsiteX367" fmla="*/ 662620 w 3499396"/>
              <a:gd name="connsiteY367" fmla="*/ 560911 h 1184924"/>
              <a:gd name="connsiteX368" fmla="*/ 657586 w 3499396"/>
              <a:gd name="connsiteY368" fmla="*/ 560911 h 1184924"/>
              <a:gd name="connsiteX369" fmla="*/ 646092 w 3499396"/>
              <a:gd name="connsiteY369" fmla="*/ 563102 h 1184924"/>
              <a:gd name="connsiteX370" fmla="*/ 637543 w 3499396"/>
              <a:gd name="connsiteY370" fmla="*/ 564436 h 1184924"/>
              <a:gd name="connsiteX371" fmla="*/ 621584 w 3499396"/>
              <a:gd name="connsiteY371" fmla="*/ 565293 h 1184924"/>
              <a:gd name="connsiteX372" fmla="*/ 617309 w 3499396"/>
              <a:gd name="connsiteY372" fmla="*/ 559102 h 1184924"/>
              <a:gd name="connsiteX373" fmla="*/ 601066 w 3499396"/>
              <a:gd name="connsiteY373" fmla="*/ 555863 h 1184924"/>
              <a:gd name="connsiteX374" fmla="*/ 567819 w 3499396"/>
              <a:gd name="connsiteY374" fmla="*/ 561007 h 1184924"/>
              <a:gd name="connsiteX375" fmla="*/ 542836 w 3499396"/>
              <a:gd name="connsiteY375" fmla="*/ 561769 h 1184924"/>
              <a:gd name="connsiteX376" fmla="*/ 526877 w 3499396"/>
              <a:gd name="connsiteY376" fmla="*/ 565388 h 1184924"/>
              <a:gd name="connsiteX377" fmla="*/ 492775 w 3499396"/>
              <a:gd name="connsiteY377" fmla="*/ 574913 h 1184924"/>
              <a:gd name="connsiteX378" fmla="*/ 462758 w 3499396"/>
              <a:gd name="connsiteY378" fmla="*/ 581962 h 1184924"/>
              <a:gd name="connsiteX379" fmla="*/ 442619 w 3499396"/>
              <a:gd name="connsiteY379" fmla="*/ 582438 h 1184924"/>
              <a:gd name="connsiteX380" fmla="*/ 443949 w 3499396"/>
              <a:gd name="connsiteY380" fmla="*/ 574532 h 1184924"/>
              <a:gd name="connsiteX381" fmla="*/ 430080 w 3499396"/>
              <a:gd name="connsiteY381" fmla="*/ 568341 h 1184924"/>
              <a:gd name="connsiteX382" fmla="*/ 416402 w 3499396"/>
              <a:gd name="connsiteY382" fmla="*/ 564531 h 1184924"/>
              <a:gd name="connsiteX383" fmla="*/ 402248 w 3499396"/>
              <a:gd name="connsiteY383" fmla="*/ 562340 h 1184924"/>
              <a:gd name="connsiteX384" fmla="*/ 396833 w 3499396"/>
              <a:gd name="connsiteY384" fmla="*/ 552815 h 1184924"/>
              <a:gd name="connsiteX385" fmla="*/ 376505 w 3499396"/>
              <a:gd name="connsiteY385" fmla="*/ 552148 h 1184924"/>
              <a:gd name="connsiteX386" fmla="*/ 379830 w 3499396"/>
              <a:gd name="connsiteY386" fmla="*/ 559768 h 1184924"/>
              <a:gd name="connsiteX387" fmla="*/ 387429 w 3499396"/>
              <a:gd name="connsiteY387" fmla="*/ 570151 h 1184924"/>
              <a:gd name="connsiteX388" fmla="*/ 400538 w 3499396"/>
              <a:gd name="connsiteY388" fmla="*/ 575294 h 1184924"/>
              <a:gd name="connsiteX389" fmla="*/ 395503 w 3499396"/>
              <a:gd name="connsiteY389" fmla="*/ 583390 h 1184924"/>
              <a:gd name="connsiteX390" fmla="*/ 386859 w 3499396"/>
              <a:gd name="connsiteY390" fmla="*/ 582152 h 1184924"/>
              <a:gd name="connsiteX391" fmla="*/ 385529 w 3499396"/>
              <a:gd name="connsiteY391" fmla="*/ 577294 h 1184924"/>
              <a:gd name="connsiteX392" fmla="*/ 370235 w 3499396"/>
              <a:gd name="connsiteY392" fmla="*/ 577294 h 1184924"/>
              <a:gd name="connsiteX393" fmla="*/ 363681 w 3499396"/>
              <a:gd name="connsiteY393" fmla="*/ 575770 h 1184924"/>
              <a:gd name="connsiteX394" fmla="*/ 374605 w 3499396"/>
              <a:gd name="connsiteY394" fmla="*/ 571770 h 1184924"/>
              <a:gd name="connsiteX395" fmla="*/ 364061 w 3499396"/>
              <a:gd name="connsiteY395" fmla="*/ 567769 h 1184924"/>
              <a:gd name="connsiteX396" fmla="*/ 360071 w 3499396"/>
              <a:gd name="connsiteY396" fmla="*/ 558244 h 1184924"/>
              <a:gd name="connsiteX397" fmla="*/ 337273 w 3499396"/>
              <a:gd name="connsiteY397" fmla="*/ 558244 h 1184924"/>
              <a:gd name="connsiteX398" fmla="*/ 327774 w 3499396"/>
              <a:gd name="connsiteY398" fmla="*/ 557006 h 1184924"/>
              <a:gd name="connsiteX399" fmla="*/ 326824 w 3499396"/>
              <a:gd name="connsiteY399" fmla="*/ 547481 h 1184924"/>
              <a:gd name="connsiteX400" fmla="*/ 317325 w 3499396"/>
              <a:gd name="connsiteY400" fmla="*/ 536718 h 1184924"/>
              <a:gd name="connsiteX401" fmla="*/ 329484 w 3499396"/>
              <a:gd name="connsiteY401" fmla="*/ 512810 h 1184924"/>
              <a:gd name="connsiteX402" fmla="*/ 344683 w 3499396"/>
              <a:gd name="connsiteY402" fmla="*/ 486807 h 1184924"/>
              <a:gd name="connsiteX403" fmla="*/ 339743 w 3499396"/>
              <a:gd name="connsiteY403" fmla="*/ 480711 h 1184924"/>
              <a:gd name="connsiteX404" fmla="*/ 349242 w 3499396"/>
              <a:gd name="connsiteY404" fmla="*/ 476234 h 1184924"/>
              <a:gd name="connsiteX405" fmla="*/ 361116 w 3499396"/>
              <a:gd name="connsiteY405" fmla="*/ 473091 h 1184924"/>
              <a:gd name="connsiteX406" fmla="*/ 354372 w 3499396"/>
              <a:gd name="connsiteY406" fmla="*/ 469090 h 1184924"/>
              <a:gd name="connsiteX407" fmla="*/ 335373 w 3499396"/>
              <a:gd name="connsiteY407" fmla="*/ 472900 h 1184924"/>
              <a:gd name="connsiteX408" fmla="*/ 321980 w 3499396"/>
              <a:gd name="connsiteY408" fmla="*/ 475663 h 1184924"/>
              <a:gd name="connsiteX409" fmla="*/ 317705 w 3499396"/>
              <a:gd name="connsiteY409" fmla="*/ 471757 h 1184924"/>
              <a:gd name="connsiteX410" fmla="*/ 308206 w 3499396"/>
              <a:gd name="connsiteY410" fmla="*/ 471091 h 1184924"/>
              <a:gd name="connsiteX411" fmla="*/ 308206 w 3499396"/>
              <a:gd name="connsiteY411" fmla="*/ 464804 h 1184924"/>
              <a:gd name="connsiteX412" fmla="*/ 297852 w 3499396"/>
              <a:gd name="connsiteY412" fmla="*/ 467566 h 1184924"/>
              <a:gd name="connsiteX413" fmla="*/ 290347 w 3499396"/>
              <a:gd name="connsiteY413" fmla="*/ 467566 h 1184924"/>
              <a:gd name="connsiteX414" fmla="*/ 279138 w 3499396"/>
              <a:gd name="connsiteY414" fmla="*/ 468900 h 1184924"/>
              <a:gd name="connsiteX415" fmla="*/ 272204 w 3499396"/>
              <a:gd name="connsiteY415" fmla="*/ 466709 h 1184924"/>
              <a:gd name="connsiteX416" fmla="*/ 260425 w 3499396"/>
              <a:gd name="connsiteY416" fmla="*/ 464614 h 1184924"/>
              <a:gd name="connsiteX417" fmla="*/ 220623 w 3499396"/>
              <a:gd name="connsiteY417" fmla="*/ 477091 h 1184924"/>
              <a:gd name="connsiteX418" fmla="*/ 205045 w 3499396"/>
              <a:gd name="connsiteY418" fmla="*/ 484711 h 1184924"/>
              <a:gd name="connsiteX419" fmla="*/ 189941 w 3499396"/>
              <a:gd name="connsiteY419" fmla="*/ 487474 h 1184924"/>
              <a:gd name="connsiteX420" fmla="*/ 176072 w 3499396"/>
              <a:gd name="connsiteY420" fmla="*/ 496999 h 1184924"/>
              <a:gd name="connsiteX421" fmla="*/ 148429 w 3499396"/>
              <a:gd name="connsiteY421" fmla="*/ 518525 h 1184924"/>
              <a:gd name="connsiteX422" fmla="*/ 135891 w 3499396"/>
              <a:gd name="connsiteY422" fmla="*/ 525859 h 1184924"/>
              <a:gd name="connsiteX423" fmla="*/ 141875 w 3499396"/>
              <a:gd name="connsiteY423" fmla="*/ 518239 h 1184924"/>
              <a:gd name="connsiteX424" fmla="*/ 155649 w 3499396"/>
              <a:gd name="connsiteY424" fmla="*/ 507190 h 1184924"/>
              <a:gd name="connsiteX425" fmla="*/ 160683 w 3499396"/>
              <a:gd name="connsiteY425" fmla="*/ 503285 h 1184924"/>
              <a:gd name="connsiteX426" fmla="*/ 162488 w 3499396"/>
              <a:gd name="connsiteY426" fmla="*/ 500999 h 1184924"/>
              <a:gd name="connsiteX427" fmla="*/ 171987 w 3499396"/>
              <a:gd name="connsiteY427" fmla="*/ 493760 h 1184924"/>
              <a:gd name="connsiteX428" fmla="*/ 149569 w 3499396"/>
              <a:gd name="connsiteY428" fmla="*/ 508619 h 1184924"/>
              <a:gd name="connsiteX429" fmla="*/ 124681 w 3499396"/>
              <a:gd name="connsiteY429" fmla="*/ 529384 h 1184924"/>
              <a:gd name="connsiteX430" fmla="*/ 115752 w 3499396"/>
              <a:gd name="connsiteY430" fmla="*/ 539480 h 1184924"/>
              <a:gd name="connsiteX431" fmla="*/ 77756 w 3499396"/>
              <a:gd name="connsiteY431" fmla="*/ 570055 h 1184924"/>
              <a:gd name="connsiteX432" fmla="*/ 33774 w 3499396"/>
              <a:gd name="connsiteY432" fmla="*/ 602155 h 1184924"/>
              <a:gd name="connsiteX433" fmla="*/ 13731 w 3499396"/>
              <a:gd name="connsiteY433" fmla="*/ 616442 h 1184924"/>
              <a:gd name="connsiteX434" fmla="*/ 1002 w 3499396"/>
              <a:gd name="connsiteY434" fmla="*/ 624634 h 1184924"/>
              <a:gd name="connsiteX435" fmla="*/ 20000 w 3499396"/>
              <a:gd name="connsiteY435" fmla="*/ 609108 h 1184924"/>
              <a:gd name="connsiteX436" fmla="*/ 44223 w 3499396"/>
              <a:gd name="connsiteY436" fmla="*/ 591963 h 1184924"/>
              <a:gd name="connsiteX437" fmla="*/ 68161 w 3499396"/>
              <a:gd name="connsiteY437" fmla="*/ 573389 h 1184924"/>
              <a:gd name="connsiteX438" fmla="*/ 86115 w 3499396"/>
              <a:gd name="connsiteY438" fmla="*/ 556435 h 1184924"/>
              <a:gd name="connsiteX439" fmla="*/ 84975 w 3499396"/>
              <a:gd name="connsiteY439" fmla="*/ 554720 h 1184924"/>
              <a:gd name="connsiteX440" fmla="*/ 66451 w 3499396"/>
              <a:gd name="connsiteY440" fmla="*/ 564245 h 1184924"/>
              <a:gd name="connsiteX441" fmla="*/ 48973 w 3499396"/>
              <a:gd name="connsiteY441" fmla="*/ 574437 h 1184924"/>
              <a:gd name="connsiteX442" fmla="*/ 50303 w 3499396"/>
              <a:gd name="connsiteY442" fmla="*/ 569389 h 1184924"/>
              <a:gd name="connsiteX443" fmla="*/ 36054 w 3499396"/>
              <a:gd name="connsiteY443" fmla="*/ 576342 h 1184924"/>
              <a:gd name="connsiteX444" fmla="*/ 28075 w 3499396"/>
              <a:gd name="connsiteY444" fmla="*/ 576342 h 1184924"/>
              <a:gd name="connsiteX445" fmla="*/ 31779 w 3499396"/>
              <a:gd name="connsiteY445" fmla="*/ 566817 h 1184924"/>
              <a:gd name="connsiteX446" fmla="*/ 45933 w 3499396"/>
              <a:gd name="connsiteY446" fmla="*/ 555292 h 1184924"/>
              <a:gd name="connsiteX447" fmla="*/ 67306 w 3499396"/>
              <a:gd name="connsiteY447" fmla="*/ 541195 h 1184924"/>
              <a:gd name="connsiteX448" fmla="*/ 76806 w 3499396"/>
              <a:gd name="connsiteY448" fmla="*/ 534241 h 1184924"/>
              <a:gd name="connsiteX449" fmla="*/ 75001 w 3499396"/>
              <a:gd name="connsiteY449" fmla="*/ 531003 h 1184924"/>
              <a:gd name="connsiteX450" fmla="*/ 80035 w 3499396"/>
              <a:gd name="connsiteY450" fmla="*/ 527288 h 1184924"/>
              <a:gd name="connsiteX451" fmla="*/ 77186 w 3499396"/>
              <a:gd name="connsiteY451" fmla="*/ 526812 h 1184924"/>
              <a:gd name="connsiteX452" fmla="*/ 51728 w 3499396"/>
              <a:gd name="connsiteY452" fmla="*/ 543290 h 1184924"/>
              <a:gd name="connsiteX453" fmla="*/ 36529 w 3499396"/>
              <a:gd name="connsiteY453" fmla="*/ 550529 h 1184924"/>
              <a:gd name="connsiteX454" fmla="*/ 38144 w 3499396"/>
              <a:gd name="connsiteY454" fmla="*/ 546910 h 1184924"/>
              <a:gd name="connsiteX455" fmla="*/ 38144 w 3499396"/>
              <a:gd name="connsiteY455" fmla="*/ 544528 h 1184924"/>
              <a:gd name="connsiteX456" fmla="*/ 57522 w 3499396"/>
              <a:gd name="connsiteY456" fmla="*/ 530812 h 1184924"/>
              <a:gd name="connsiteX457" fmla="*/ 67021 w 3499396"/>
              <a:gd name="connsiteY457" fmla="*/ 528622 h 1184924"/>
              <a:gd name="connsiteX458" fmla="*/ 88585 w 3499396"/>
              <a:gd name="connsiteY458" fmla="*/ 513382 h 1184924"/>
              <a:gd name="connsiteX459" fmla="*/ 84405 w 3499396"/>
              <a:gd name="connsiteY459" fmla="*/ 513382 h 1184924"/>
              <a:gd name="connsiteX460" fmla="*/ 69491 w 3499396"/>
              <a:gd name="connsiteY460" fmla="*/ 520335 h 1184924"/>
              <a:gd name="connsiteX461" fmla="*/ 67591 w 3499396"/>
              <a:gd name="connsiteY461" fmla="*/ 517954 h 1184924"/>
              <a:gd name="connsiteX462" fmla="*/ 61417 w 3499396"/>
              <a:gd name="connsiteY462" fmla="*/ 517096 h 1184924"/>
              <a:gd name="connsiteX463" fmla="*/ 79180 w 3499396"/>
              <a:gd name="connsiteY463" fmla="*/ 503190 h 1184924"/>
              <a:gd name="connsiteX464" fmla="*/ 105208 w 3499396"/>
              <a:gd name="connsiteY464" fmla="*/ 482235 h 1184924"/>
              <a:gd name="connsiteX465" fmla="*/ 142160 w 3499396"/>
              <a:gd name="connsiteY465" fmla="*/ 458327 h 1184924"/>
              <a:gd name="connsiteX466" fmla="*/ 153654 w 3499396"/>
              <a:gd name="connsiteY466" fmla="*/ 452803 h 1184924"/>
              <a:gd name="connsiteX467" fmla="*/ 177117 w 3499396"/>
              <a:gd name="connsiteY467" fmla="*/ 441277 h 1184924"/>
              <a:gd name="connsiteX468" fmla="*/ 183481 w 3499396"/>
              <a:gd name="connsiteY468" fmla="*/ 441277 h 1184924"/>
              <a:gd name="connsiteX469" fmla="*/ 235062 w 3499396"/>
              <a:gd name="connsiteY469" fmla="*/ 417560 h 1184924"/>
              <a:gd name="connsiteX470" fmla="*/ 286928 w 3499396"/>
              <a:gd name="connsiteY470" fmla="*/ 395557 h 1184924"/>
              <a:gd name="connsiteX471" fmla="*/ 309346 w 3499396"/>
              <a:gd name="connsiteY471" fmla="*/ 389080 h 1184924"/>
              <a:gd name="connsiteX472" fmla="*/ 327869 w 3499396"/>
              <a:gd name="connsiteY472" fmla="*/ 376603 h 1184924"/>
              <a:gd name="connsiteX473" fmla="*/ 971629 w 3499396"/>
              <a:gd name="connsiteY473" fmla="*/ 89519 h 1184924"/>
              <a:gd name="connsiteX474" fmla="*/ 946551 w 3499396"/>
              <a:gd name="connsiteY474" fmla="*/ 101711 h 1184924"/>
              <a:gd name="connsiteX475" fmla="*/ 892406 w 3499396"/>
              <a:gd name="connsiteY475" fmla="*/ 119999 h 1184924"/>
              <a:gd name="connsiteX476" fmla="*/ 896395 w 3499396"/>
              <a:gd name="connsiteY476" fmla="*/ 123809 h 1184924"/>
              <a:gd name="connsiteX477" fmla="*/ 906940 w 3499396"/>
              <a:gd name="connsiteY477" fmla="*/ 125333 h 1184924"/>
              <a:gd name="connsiteX478" fmla="*/ 921853 w 3499396"/>
              <a:gd name="connsiteY478" fmla="*/ 124762 h 1184924"/>
              <a:gd name="connsiteX479" fmla="*/ 945601 w 3499396"/>
              <a:gd name="connsiteY479" fmla="*/ 120475 h 1184924"/>
              <a:gd name="connsiteX480" fmla="*/ 972769 w 3499396"/>
              <a:gd name="connsiteY480" fmla="*/ 115237 h 1184924"/>
              <a:gd name="connsiteX481" fmla="*/ 1011526 w 3499396"/>
              <a:gd name="connsiteY481" fmla="*/ 109236 h 1184924"/>
              <a:gd name="connsiteX482" fmla="*/ 1026344 w 3499396"/>
              <a:gd name="connsiteY482" fmla="*/ 117427 h 1184924"/>
              <a:gd name="connsiteX483" fmla="*/ 1036888 w 3499396"/>
              <a:gd name="connsiteY483" fmla="*/ 125619 h 1184924"/>
              <a:gd name="connsiteX484" fmla="*/ 1028814 w 3499396"/>
              <a:gd name="connsiteY484" fmla="*/ 133048 h 1184924"/>
              <a:gd name="connsiteX485" fmla="*/ 1033564 w 3499396"/>
              <a:gd name="connsiteY485" fmla="*/ 135144 h 1184924"/>
              <a:gd name="connsiteX486" fmla="*/ 1033564 w 3499396"/>
              <a:gd name="connsiteY486" fmla="*/ 138001 h 1184924"/>
              <a:gd name="connsiteX487" fmla="*/ 1035748 w 3499396"/>
              <a:gd name="connsiteY487" fmla="*/ 141145 h 1184924"/>
              <a:gd name="connsiteX488" fmla="*/ 1049807 w 3499396"/>
              <a:gd name="connsiteY488" fmla="*/ 135620 h 1184924"/>
              <a:gd name="connsiteX489" fmla="*/ 1065006 w 3499396"/>
              <a:gd name="connsiteY489" fmla="*/ 137430 h 1184924"/>
              <a:gd name="connsiteX490" fmla="*/ 1040403 w 3499396"/>
              <a:gd name="connsiteY490" fmla="*/ 151336 h 1184924"/>
              <a:gd name="connsiteX491" fmla="*/ 1032804 w 3499396"/>
              <a:gd name="connsiteY491" fmla="*/ 162481 h 1184924"/>
              <a:gd name="connsiteX492" fmla="*/ 1042778 w 3499396"/>
              <a:gd name="connsiteY492" fmla="*/ 171148 h 1184924"/>
              <a:gd name="connsiteX493" fmla="*/ 1062631 w 3499396"/>
              <a:gd name="connsiteY493" fmla="*/ 180673 h 1184924"/>
              <a:gd name="connsiteX494" fmla="*/ 1076880 w 3499396"/>
              <a:gd name="connsiteY494" fmla="*/ 185531 h 1184924"/>
              <a:gd name="connsiteX495" fmla="*/ 1104428 w 3499396"/>
              <a:gd name="connsiteY495" fmla="*/ 183055 h 1184924"/>
              <a:gd name="connsiteX496" fmla="*/ 1121146 w 3499396"/>
              <a:gd name="connsiteY496" fmla="*/ 179054 h 1184924"/>
              <a:gd name="connsiteX497" fmla="*/ 1143374 w 3499396"/>
              <a:gd name="connsiteY497" fmla="*/ 157718 h 1184924"/>
              <a:gd name="connsiteX498" fmla="*/ 1159713 w 3499396"/>
              <a:gd name="connsiteY498" fmla="*/ 145431 h 1184924"/>
              <a:gd name="connsiteX499" fmla="*/ 1203599 w 3499396"/>
              <a:gd name="connsiteY499" fmla="*/ 133429 h 1184924"/>
              <a:gd name="connsiteX500" fmla="*/ 1224022 w 3499396"/>
              <a:gd name="connsiteY500" fmla="*/ 121618 h 1184924"/>
              <a:gd name="connsiteX501" fmla="*/ 1252520 w 3499396"/>
              <a:gd name="connsiteY501" fmla="*/ 114475 h 1184924"/>
              <a:gd name="connsiteX502" fmla="*/ 1297926 w 3499396"/>
              <a:gd name="connsiteY502" fmla="*/ 101902 h 1184924"/>
              <a:gd name="connsiteX503" fmla="*/ 1319774 w 3499396"/>
              <a:gd name="connsiteY503" fmla="*/ 95329 h 1184924"/>
              <a:gd name="connsiteX504" fmla="*/ 1315975 w 3499396"/>
              <a:gd name="connsiteY504" fmla="*/ 85804 h 1184924"/>
              <a:gd name="connsiteX505" fmla="*/ 1323859 w 3499396"/>
              <a:gd name="connsiteY505" fmla="*/ 77708 h 1184924"/>
              <a:gd name="connsiteX506" fmla="*/ 1338963 w 3499396"/>
              <a:gd name="connsiteY506" fmla="*/ 68183 h 1184924"/>
              <a:gd name="connsiteX507" fmla="*/ 1353306 w 3499396"/>
              <a:gd name="connsiteY507" fmla="*/ 61039 h 1184924"/>
              <a:gd name="connsiteX508" fmla="*/ 1347797 w 3499396"/>
              <a:gd name="connsiteY508" fmla="*/ 54372 h 1184924"/>
              <a:gd name="connsiteX509" fmla="*/ 1346182 w 3499396"/>
              <a:gd name="connsiteY509" fmla="*/ 50467 h 1184924"/>
              <a:gd name="connsiteX510" fmla="*/ 1347037 w 3499396"/>
              <a:gd name="connsiteY510" fmla="*/ 44085 h 1184924"/>
              <a:gd name="connsiteX511" fmla="*/ 1360526 w 3499396"/>
              <a:gd name="connsiteY511" fmla="*/ 39227 h 1184924"/>
              <a:gd name="connsiteX512" fmla="*/ 1345612 w 3499396"/>
              <a:gd name="connsiteY512" fmla="*/ 34274 h 1184924"/>
              <a:gd name="connsiteX513" fmla="*/ 1351692 w 3499396"/>
              <a:gd name="connsiteY513" fmla="*/ 28369 h 1184924"/>
              <a:gd name="connsiteX514" fmla="*/ 1381994 w 3499396"/>
              <a:gd name="connsiteY514" fmla="*/ 18272 h 1184924"/>
              <a:gd name="connsiteX515" fmla="*/ 1394248 w 3499396"/>
              <a:gd name="connsiteY515" fmla="*/ 13605 h 1184924"/>
              <a:gd name="connsiteX516" fmla="*/ 1415716 w 3499396"/>
              <a:gd name="connsiteY516" fmla="*/ 8366 h 1184924"/>
              <a:gd name="connsiteX517" fmla="*/ 1413721 w 3499396"/>
              <a:gd name="connsiteY517" fmla="*/ 7033 h 1184924"/>
              <a:gd name="connsiteX518" fmla="*/ 1387408 w 3499396"/>
              <a:gd name="connsiteY518" fmla="*/ 7985 h 1184924"/>
              <a:gd name="connsiteX519" fmla="*/ 1358056 w 3499396"/>
              <a:gd name="connsiteY519" fmla="*/ 13129 h 1184924"/>
              <a:gd name="connsiteX520" fmla="*/ 1322339 w 3499396"/>
              <a:gd name="connsiteY520" fmla="*/ 19701 h 1184924"/>
              <a:gd name="connsiteX521" fmla="*/ 1323574 w 3499396"/>
              <a:gd name="connsiteY521" fmla="*/ 16843 h 1184924"/>
              <a:gd name="connsiteX522" fmla="*/ 1340292 w 3499396"/>
              <a:gd name="connsiteY522" fmla="*/ 8938 h 1184924"/>
              <a:gd name="connsiteX523" fmla="*/ 1304861 w 3499396"/>
              <a:gd name="connsiteY523" fmla="*/ 10176 h 1184924"/>
              <a:gd name="connsiteX524" fmla="*/ 1251285 w 3499396"/>
              <a:gd name="connsiteY524" fmla="*/ 14462 h 1184924"/>
              <a:gd name="connsiteX525" fmla="*/ 1206734 w 3499396"/>
              <a:gd name="connsiteY525" fmla="*/ 21701 h 1184924"/>
              <a:gd name="connsiteX526" fmla="*/ 1190775 w 3499396"/>
              <a:gd name="connsiteY526" fmla="*/ 27511 h 1184924"/>
              <a:gd name="connsiteX527" fmla="*/ 1154963 w 3499396"/>
              <a:gd name="connsiteY527" fmla="*/ 32274 h 1184924"/>
              <a:gd name="connsiteX528" fmla="*/ 1120481 w 3499396"/>
              <a:gd name="connsiteY528" fmla="*/ 40942 h 1184924"/>
              <a:gd name="connsiteX529" fmla="*/ 1133495 w 3499396"/>
              <a:gd name="connsiteY529" fmla="*/ 40942 h 1184924"/>
              <a:gd name="connsiteX530" fmla="*/ 1146604 w 3499396"/>
              <a:gd name="connsiteY530" fmla="*/ 42751 h 1184924"/>
              <a:gd name="connsiteX531" fmla="*/ 1113547 w 3499396"/>
              <a:gd name="connsiteY531" fmla="*/ 45418 h 1184924"/>
              <a:gd name="connsiteX532" fmla="*/ 1069186 w 3499396"/>
              <a:gd name="connsiteY532" fmla="*/ 53991 h 1184924"/>
              <a:gd name="connsiteX533" fmla="*/ 1038313 w 3499396"/>
              <a:gd name="connsiteY533" fmla="*/ 61706 h 1184924"/>
              <a:gd name="connsiteX534" fmla="*/ 997942 w 3499396"/>
              <a:gd name="connsiteY534" fmla="*/ 74660 h 1184924"/>
              <a:gd name="connsiteX535" fmla="*/ 955670 w 3499396"/>
              <a:gd name="connsiteY535" fmla="*/ 90281 h 1184924"/>
              <a:gd name="connsiteX536" fmla="*/ 957665 w 3499396"/>
              <a:gd name="connsiteY536" fmla="*/ 91805 h 1184924"/>
              <a:gd name="connsiteX537" fmla="*/ 574658 w 3499396"/>
              <a:gd name="connsiteY537" fmla="*/ 256588 h 1184924"/>
              <a:gd name="connsiteX538" fmla="*/ 568673 w 3499396"/>
              <a:gd name="connsiteY538" fmla="*/ 263636 h 1184924"/>
              <a:gd name="connsiteX539" fmla="*/ 555280 w 3499396"/>
              <a:gd name="connsiteY539" fmla="*/ 264493 h 1184924"/>
              <a:gd name="connsiteX540" fmla="*/ 540651 w 3499396"/>
              <a:gd name="connsiteY540" fmla="*/ 270304 h 1184924"/>
              <a:gd name="connsiteX541" fmla="*/ 538181 w 3499396"/>
              <a:gd name="connsiteY541" fmla="*/ 268875 h 1184924"/>
              <a:gd name="connsiteX542" fmla="*/ 527542 w 3499396"/>
              <a:gd name="connsiteY542" fmla="*/ 273637 h 1184924"/>
              <a:gd name="connsiteX543" fmla="*/ 515858 w 3499396"/>
              <a:gd name="connsiteY543" fmla="*/ 278209 h 1184924"/>
              <a:gd name="connsiteX544" fmla="*/ 519943 w 3499396"/>
              <a:gd name="connsiteY544" fmla="*/ 273256 h 1184924"/>
              <a:gd name="connsiteX545" fmla="*/ 496385 w 3499396"/>
              <a:gd name="connsiteY545" fmla="*/ 284210 h 1184924"/>
              <a:gd name="connsiteX546" fmla="*/ 477386 w 3499396"/>
              <a:gd name="connsiteY546" fmla="*/ 297069 h 1184924"/>
              <a:gd name="connsiteX547" fmla="*/ 480141 w 3499396"/>
              <a:gd name="connsiteY547" fmla="*/ 299450 h 1184924"/>
              <a:gd name="connsiteX548" fmla="*/ 486601 w 3499396"/>
              <a:gd name="connsiteY548" fmla="*/ 299450 h 1184924"/>
              <a:gd name="connsiteX549" fmla="*/ 474252 w 3499396"/>
              <a:gd name="connsiteY549" fmla="*/ 306689 h 1184924"/>
              <a:gd name="connsiteX550" fmla="*/ 493250 w 3499396"/>
              <a:gd name="connsiteY550" fmla="*/ 300498 h 1184924"/>
              <a:gd name="connsiteX551" fmla="*/ 518993 w 3499396"/>
              <a:gd name="connsiteY551" fmla="*/ 290973 h 1184924"/>
              <a:gd name="connsiteX552" fmla="*/ 537326 w 3499396"/>
              <a:gd name="connsiteY552" fmla="*/ 285544 h 1184924"/>
              <a:gd name="connsiteX553" fmla="*/ 523932 w 3499396"/>
              <a:gd name="connsiteY553" fmla="*/ 291640 h 1184924"/>
              <a:gd name="connsiteX554" fmla="*/ 493535 w 3499396"/>
              <a:gd name="connsiteY554" fmla="*/ 303165 h 1184924"/>
              <a:gd name="connsiteX555" fmla="*/ 475771 w 3499396"/>
              <a:gd name="connsiteY555" fmla="*/ 311833 h 1184924"/>
              <a:gd name="connsiteX556" fmla="*/ 488975 w 3499396"/>
              <a:gd name="connsiteY556" fmla="*/ 310404 h 1184924"/>
              <a:gd name="connsiteX557" fmla="*/ 506929 w 3499396"/>
              <a:gd name="connsiteY557" fmla="*/ 304403 h 1184924"/>
              <a:gd name="connsiteX558" fmla="*/ 509304 w 3499396"/>
              <a:gd name="connsiteY558" fmla="*/ 306880 h 1184924"/>
              <a:gd name="connsiteX559" fmla="*/ 535046 w 3499396"/>
              <a:gd name="connsiteY559" fmla="*/ 296593 h 1184924"/>
              <a:gd name="connsiteX560" fmla="*/ 553095 w 3499396"/>
              <a:gd name="connsiteY560" fmla="*/ 288115 h 1184924"/>
              <a:gd name="connsiteX561" fmla="*/ 570383 w 3499396"/>
              <a:gd name="connsiteY561" fmla="*/ 278590 h 1184924"/>
              <a:gd name="connsiteX562" fmla="*/ 577128 w 3499396"/>
              <a:gd name="connsiteY562" fmla="*/ 277924 h 1184924"/>
              <a:gd name="connsiteX563" fmla="*/ 586627 w 3499396"/>
              <a:gd name="connsiteY563" fmla="*/ 275923 h 1184924"/>
              <a:gd name="connsiteX564" fmla="*/ 598216 w 3499396"/>
              <a:gd name="connsiteY564" fmla="*/ 273161 h 1184924"/>
              <a:gd name="connsiteX565" fmla="*/ 613035 w 3499396"/>
              <a:gd name="connsiteY565" fmla="*/ 266303 h 1184924"/>
              <a:gd name="connsiteX566" fmla="*/ 613035 w 3499396"/>
              <a:gd name="connsiteY566" fmla="*/ 264398 h 1184924"/>
              <a:gd name="connsiteX567" fmla="*/ 603536 w 3499396"/>
              <a:gd name="connsiteY567" fmla="*/ 268399 h 1184924"/>
              <a:gd name="connsiteX568" fmla="*/ 608190 w 3499396"/>
              <a:gd name="connsiteY568" fmla="*/ 264493 h 1184924"/>
              <a:gd name="connsiteX569" fmla="*/ 622249 w 3499396"/>
              <a:gd name="connsiteY569" fmla="*/ 259826 h 1184924"/>
              <a:gd name="connsiteX570" fmla="*/ 618924 w 3499396"/>
              <a:gd name="connsiteY570" fmla="*/ 257254 h 1184924"/>
              <a:gd name="connsiteX571" fmla="*/ 603251 w 3499396"/>
              <a:gd name="connsiteY571" fmla="*/ 258969 h 1184924"/>
              <a:gd name="connsiteX572" fmla="*/ 599166 w 3499396"/>
              <a:gd name="connsiteY572" fmla="*/ 255921 h 1184924"/>
              <a:gd name="connsiteX573" fmla="*/ 592041 w 3499396"/>
              <a:gd name="connsiteY573" fmla="*/ 248777 h 1184924"/>
              <a:gd name="connsiteX574" fmla="*/ 578078 w 3499396"/>
              <a:gd name="connsiteY574" fmla="*/ 251539 h 1184924"/>
              <a:gd name="connsiteX575" fmla="*/ 574658 w 3499396"/>
              <a:gd name="connsiteY575" fmla="*/ 256588 h 1184924"/>
              <a:gd name="connsiteX576" fmla="*/ 441669 w 3499396"/>
              <a:gd name="connsiteY576" fmla="*/ 300307 h 1184924"/>
              <a:gd name="connsiteX577" fmla="*/ 437680 w 3499396"/>
              <a:gd name="connsiteY577" fmla="*/ 304784 h 1184924"/>
              <a:gd name="connsiteX578" fmla="*/ 429510 w 3499396"/>
              <a:gd name="connsiteY578" fmla="*/ 312690 h 1184924"/>
              <a:gd name="connsiteX579" fmla="*/ 417351 w 3499396"/>
              <a:gd name="connsiteY579" fmla="*/ 322215 h 1184924"/>
              <a:gd name="connsiteX580" fmla="*/ 429035 w 3499396"/>
              <a:gd name="connsiteY580" fmla="*/ 320405 h 1184924"/>
              <a:gd name="connsiteX581" fmla="*/ 440054 w 3499396"/>
              <a:gd name="connsiteY581" fmla="*/ 318214 h 1184924"/>
              <a:gd name="connsiteX582" fmla="*/ 453448 w 3499396"/>
              <a:gd name="connsiteY582" fmla="*/ 311166 h 1184924"/>
              <a:gd name="connsiteX583" fmla="*/ 462948 w 3499396"/>
              <a:gd name="connsiteY583" fmla="*/ 304117 h 1184924"/>
              <a:gd name="connsiteX584" fmla="*/ 466082 w 3499396"/>
              <a:gd name="connsiteY584" fmla="*/ 300403 h 1184924"/>
              <a:gd name="connsiteX585" fmla="*/ 471877 w 3499396"/>
              <a:gd name="connsiteY585" fmla="*/ 298117 h 1184924"/>
              <a:gd name="connsiteX586" fmla="*/ 480806 w 3499396"/>
              <a:gd name="connsiteY586" fmla="*/ 291163 h 1184924"/>
              <a:gd name="connsiteX587" fmla="*/ 497430 w 3499396"/>
              <a:gd name="connsiteY587" fmla="*/ 282115 h 1184924"/>
              <a:gd name="connsiteX588" fmla="*/ 511583 w 3499396"/>
              <a:gd name="connsiteY588" fmla="*/ 273923 h 1184924"/>
              <a:gd name="connsiteX589" fmla="*/ 506644 w 3499396"/>
              <a:gd name="connsiteY589" fmla="*/ 273923 h 1184924"/>
              <a:gd name="connsiteX590" fmla="*/ 494200 w 3499396"/>
              <a:gd name="connsiteY590" fmla="*/ 276400 h 1184924"/>
              <a:gd name="connsiteX591" fmla="*/ 482611 w 3499396"/>
              <a:gd name="connsiteY591" fmla="*/ 281638 h 1184924"/>
              <a:gd name="connsiteX592" fmla="*/ 475961 w 3499396"/>
              <a:gd name="connsiteY592" fmla="*/ 282591 h 1184924"/>
              <a:gd name="connsiteX593" fmla="*/ 461333 w 3499396"/>
              <a:gd name="connsiteY593" fmla="*/ 287449 h 1184924"/>
              <a:gd name="connsiteX594" fmla="*/ 439960 w 3499396"/>
              <a:gd name="connsiteY594" fmla="*/ 296974 h 1184924"/>
              <a:gd name="connsiteX595" fmla="*/ 441384 w 3499396"/>
              <a:gd name="connsiteY595" fmla="*/ 300307 h 1184924"/>
              <a:gd name="connsiteX596" fmla="*/ 641152 w 3499396"/>
              <a:gd name="connsiteY596" fmla="*/ 254968 h 1184924"/>
              <a:gd name="connsiteX597" fmla="*/ 631653 w 3499396"/>
              <a:gd name="connsiteY597" fmla="*/ 259921 h 1184924"/>
              <a:gd name="connsiteX598" fmla="*/ 639537 w 3499396"/>
              <a:gd name="connsiteY598" fmla="*/ 258112 h 1184924"/>
              <a:gd name="connsiteX599" fmla="*/ 645617 w 3499396"/>
              <a:gd name="connsiteY599" fmla="*/ 258112 h 1184924"/>
              <a:gd name="connsiteX600" fmla="*/ 664615 w 3499396"/>
              <a:gd name="connsiteY600" fmla="*/ 251635 h 1184924"/>
              <a:gd name="connsiteX601" fmla="*/ 670315 w 3499396"/>
              <a:gd name="connsiteY601" fmla="*/ 248491 h 1184924"/>
              <a:gd name="connsiteX602" fmla="*/ 655971 w 3499396"/>
              <a:gd name="connsiteY602" fmla="*/ 248491 h 1184924"/>
              <a:gd name="connsiteX603" fmla="*/ 647802 w 3499396"/>
              <a:gd name="connsiteY603" fmla="*/ 250015 h 1184924"/>
              <a:gd name="connsiteX604" fmla="*/ 640582 w 3499396"/>
              <a:gd name="connsiteY604" fmla="*/ 254968 h 1184924"/>
              <a:gd name="connsiteX605" fmla="*/ 623769 w 3499396"/>
              <a:gd name="connsiteY605" fmla="*/ 236585 h 1184924"/>
              <a:gd name="connsiteX606" fmla="*/ 621869 w 3499396"/>
              <a:gd name="connsiteY606" fmla="*/ 240014 h 1184924"/>
              <a:gd name="connsiteX607" fmla="*/ 634978 w 3499396"/>
              <a:gd name="connsiteY607" fmla="*/ 239157 h 1184924"/>
              <a:gd name="connsiteX608" fmla="*/ 651506 w 3499396"/>
              <a:gd name="connsiteY608" fmla="*/ 236585 h 1184924"/>
              <a:gd name="connsiteX609" fmla="*/ 670505 w 3499396"/>
              <a:gd name="connsiteY609" fmla="*/ 226298 h 1184924"/>
              <a:gd name="connsiteX610" fmla="*/ 668130 w 3499396"/>
              <a:gd name="connsiteY610" fmla="*/ 224012 h 1184924"/>
              <a:gd name="connsiteX611" fmla="*/ 660341 w 3499396"/>
              <a:gd name="connsiteY611" fmla="*/ 224774 h 1184924"/>
              <a:gd name="connsiteX612" fmla="*/ 652931 w 3499396"/>
              <a:gd name="connsiteY612" fmla="*/ 227346 h 1184924"/>
              <a:gd name="connsiteX613" fmla="*/ 664045 w 3499396"/>
              <a:gd name="connsiteY613" fmla="*/ 221440 h 1184924"/>
              <a:gd name="connsiteX614" fmla="*/ 669365 w 3499396"/>
              <a:gd name="connsiteY614" fmla="*/ 217345 h 1184924"/>
              <a:gd name="connsiteX615" fmla="*/ 658536 w 3499396"/>
              <a:gd name="connsiteY615" fmla="*/ 219726 h 1184924"/>
              <a:gd name="connsiteX616" fmla="*/ 647137 w 3499396"/>
              <a:gd name="connsiteY616" fmla="*/ 223060 h 1184924"/>
              <a:gd name="connsiteX617" fmla="*/ 627568 w 3499396"/>
              <a:gd name="connsiteY617" fmla="*/ 232013 h 1184924"/>
              <a:gd name="connsiteX618" fmla="*/ 637068 w 3499396"/>
              <a:gd name="connsiteY618" fmla="*/ 230108 h 1184924"/>
              <a:gd name="connsiteX619" fmla="*/ 636498 w 3499396"/>
              <a:gd name="connsiteY619" fmla="*/ 233632 h 1184924"/>
              <a:gd name="connsiteX620" fmla="*/ 627853 w 3499396"/>
              <a:gd name="connsiteY620" fmla="*/ 235442 h 1184924"/>
              <a:gd name="connsiteX621" fmla="*/ 623769 w 3499396"/>
              <a:gd name="connsiteY621" fmla="*/ 236585 h 1184924"/>
              <a:gd name="connsiteX622" fmla="*/ 595271 w 3499396"/>
              <a:gd name="connsiteY622" fmla="*/ 241443 h 1184924"/>
              <a:gd name="connsiteX623" fmla="*/ 586817 w 3499396"/>
              <a:gd name="connsiteY623" fmla="*/ 246301 h 1184924"/>
              <a:gd name="connsiteX624" fmla="*/ 594986 w 3499396"/>
              <a:gd name="connsiteY624" fmla="*/ 244872 h 1184924"/>
              <a:gd name="connsiteX625" fmla="*/ 605340 w 3499396"/>
              <a:gd name="connsiteY625" fmla="*/ 241348 h 1184924"/>
              <a:gd name="connsiteX626" fmla="*/ 595081 w 3499396"/>
              <a:gd name="connsiteY626" fmla="*/ 241538 h 1184924"/>
              <a:gd name="connsiteX627" fmla="*/ 490780 w 3499396"/>
              <a:gd name="connsiteY627" fmla="*/ 258874 h 1184924"/>
              <a:gd name="connsiteX628" fmla="*/ 471117 w 3499396"/>
              <a:gd name="connsiteY628" fmla="*/ 271066 h 1184924"/>
              <a:gd name="connsiteX629" fmla="*/ 466082 w 3499396"/>
              <a:gd name="connsiteY629" fmla="*/ 276114 h 1184924"/>
              <a:gd name="connsiteX630" fmla="*/ 477766 w 3499396"/>
              <a:gd name="connsiteY630" fmla="*/ 271256 h 1184924"/>
              <a:gd name="connsiteX631" fmla="*/ 485556 w 3499396"/>
              <a:gd name="connsiteY631" fmla="*/ 267446 h 1184924"/>
              <a:gd name="connsiteX632" fmla="*/ 500279 w 3499396"/>
              <a:gd name="connsiteY632" fmla="*/ 258493 h 1184924"/>
              <a:gd name="connsiteX633" fmla="*/ 509779 w 3499396"/>
              <a:gd name="connsiteY633" fmla="*/ 252873 h 1184924"/>
              <a:gd name="connsiteX634" fmla="*/ 506739 w 3499396"/>
              <a:gd name="connsiteY634" fmla="*/ 256302 h 1184924"/>
              <a:gd name="connsiteX635" fmla="*/ 519468 w 3499396"/>
              <a:gd name="connsiteY635" fmla="*/ 251063 h 1184924"/>
              <a:gd name="connsiteX636" fmla="*/ 527352 w 3499396"/>
              <a:gd name="connsiteY636" fmla="*/ 243634 h 1184924"/>
              <a:gd name="connsiteX637" fmla="*/ 528492 w 3499396"/>
              <a:gd name="connsiteY637" fmla="*/ 240871 h 1184924"/>
              <a:gd name="connsiteX638" fmla="*/ 513483 w 3499396"/>
              <a:gd name="connsiteY638" fmla="*/ 246967 h 1184924"/>
              <a:gd name="connsiteX639" fmla="*/ 490590 w 3499396"/>
              <a:gd name="connsiteY639" fmla="*/ 258969 h 1184924"/>
              <a:gd name="connsiteX640" fmla="*/ 537706 w 3499396"/>
              <a:gd name="connsiteY640" fmla="*/ 245443 h 1184924"/>
              <a:gd name="connsiteX641" fmla="*/ 522507 w 3499396"/>
              <a:gd name="connsiteY641" fmla="*/ 252111 h 1184924"/>
              <a:gd name="connsiteX642" fmla="*/ 506074 w 3499396"/>
              <a:gd name="connsiteY642" fmla="*/ 263350 h 1184924"/>
              <a:gd name="connsiteX643" fmla="*/ 512153 w 3499396"/>
              <a:gd name="connsiteY643" fmla="*/ 263350 h 1184924"/>
              <a:gd name="connsiteX644" fmla="*/ 532862 w 3499396"/>
              <a:gd name="connsiteY644" fmla="*/ 253825 h 1184924"/>
              <a:gd name="connsiteX645" fmla="*/ 535521 w 3499396"/>
              <a:gd name="connsiteY645" fmla="*/ 254492 h 1184924"/>
              <a:gd name="connsiteX646" fmla="*/ 543596 w 3499396"/>
              <a:gd name="connsiteY646" fmla="*/ 251254 h 1184924"/>
              <a:gd name="connsiteX647" fmla="*/ 556515 w 3499396"/>
              <a:gd name="connsiteY647" fmla="*/ 246110 h 1184924"/>
              <a:gd name="connsiteX648" fmla="*/ 539701 w 3499396"/>
              <a:gd name="connsiteY648" fmla="*/ 254683 h 1184924"/>
              <a:gd name="connsiteX649" fmla="*/ 522792 w 3499396"/>
              <a:gd name="connsiteY649" fmla="*/ 262017 h 1184924"/>
              <a:gd name="connsiteX650" fmla="*/ 532292 w 3499396"/>
              <a:gd name="connsiteY650" fmla="*/ 260302 h 1184924"/>
              <a:gd name="connsiteX651" fmla="*/ 561929 w 3499396"/>
              <a:gd name="connsiteY651" fmla="*/ 246682 h 1184924"/>
              <a:gd name="connsiteX652" fmla="*/ 579408 w 3499396"/>
              <a:gd name="connsiteY652" fmla="*/ 239347 h 1184924"/>
              <a:gd name="connsiteX653" fmla="*/ 594226 w 3499396"/>
              <a:gd name="connsiteY653" fmla="*/ 233347 h 1184924"/>
              <a:gd name="connsiteX654" fmla="*/ 605340 w 3499396"/>
              <a:gd name="connsiteY654" fmla="*/ 227441 h 1184924"/>
              <a:gd name="connsiteX655" fmla="*/ 607620 w 3499396"/>
              <a:gd name="connsiteY655" fmla="*/ 221726 h 1184924"/>
              <a:gd name="connsiteX656" fmla="*/ 597171 w 3499396"/>
              <a:gd name="connsiteY656" fmla="*/ 227632 h 1184924"/>
              <a:gd name="connsiteX657" fmla="*/ 594891 w 3499396"/>
              <a:gd name="connsiteY657" fmla="*/ 229441 h 1184924"/>
              <a:gd name="connsiteX658" fmla="*/ 589382 w 3499396"/>
              <a:gd name="connsiteY658" fmla="*/ 227727 h 1184924"/>
              <a:gd name="connsiteX659" fmla="*/ 583872 w 3499396"/>
              <a:gd name="connsiteY659" fmla="*/ 225536 h 1184924"/>
              <a:gd name="connsiteX660" fmla="*/ 572663 w 3499396"/>
              <a:gd name="connsiteY660" fmla="*/ 231442 h 1184924"/>
              <a:gd name="connsiteX661" fmla="*/ 574468 w 3499396"/>
              <a:gd name="connsiteY661" fmla="*/ 234109 h 1184924"/>
              <a:gd name="connsiteX662" fmla="*/ 578458 w 3499396"/>
              <a:gd name="connsiteY662" fmla="*/ 236014 h 1184924"/>
              <a:gd name="connsiteX663" fmla="*/ 563829 w 3499396"/>
              <a:gd name="connsiteY663" fmla="*/ 241252 h 1184924"/>
              <a:gd name="connsiteX664" fmla="*/ 553095 w 3499396"/>
              <a:gd name="connsiteY664" fmla="*/ 243538 h 1184924"/>
              <a:gd name="connsiteX665" fmla="*/ 549295 w 3499396"/>
              <a:gd name="connsiteY665" fmla="*/ 242395 h 1184924"/>
              <a:gd name="connsiteX666" fmla="*/ 537516 w 3499396"/>
              <a:gd name="connsiteY666" fmla="*/ 245539 h 1184924"/>
              <a:gd name="connsiteX667" fmla="*/ 505979 w 3499396"/>
              <a:gd name="connsiteY667" fmla="*/ 259159 h 1184924"/>
              <a:gd name="connsiteX668" fmla="*/ 489070 w 3499396"/>
              <a:gd name="connsiteY668" fmla="*/ 268684 h 1184924"/>
              <a:gd name="connsiteX669" fmla="*/ 494580 w 3499396"/>
              <a:gd name="connsiteY669" fmla="*/ 267446 h 1184924"/>
              <a:gd name="connsiteX670" fmla="*/ 505789 w 3499396"/>
              <a:gd name="connsiteY670" fmla="*/ 259255 h 1184924"/>
              <a:gd name="connsiteX671" fmla="*/ 536091 w 3499396"/>
              <a:gd name="connsiteY671" fmla="*/ 242110 h 1184924"/>
              <a:gd name="connsiteX672" fmla="*/ 537516 w 3499396"/>
              <a:gd name="connsiteY672" fmla="*/ 242681 h 1184924"/>
              <a:gd name="connsiteX673" fmla="*/ 545875 w 3499396"/>
              <a:gd name="connsiteY673" fmla="*/ 238490 h 1184924"/>
              <a:gd name="connsiteX674" fmla="*/ 535901 w 3499396"/>
              <a:gd name="connsiteY674" fmla="*/ 242205 h 1184924"/>
              <a:gd name="connsiteX675" fmla="*/ 570003 w 3499396"/>
              <a:gd name="connsiteY675" fmla="*/ 221536 h 1184924"/>
              <a:gd name="connsiteX676" fmla="*/ 554045 w 3499396"/>
              <a:gd name="connsiteY676" fmla="*/ 228870 h 1184924"/>
              <a:gd name="connsiteX677" fmla="*/ 553877 w 3499396"/>
              <a:gd name="connsiteY677" fmla="*/ 231556 h 1184924"/>
              <a:gd name="connsiteX678" fmla="*/ 554045 w 3499396"/>
              <a:gd name="connsiteY678" fmla="*/ 231727 h 1184924"/>
              <a:gd name="connsiteX679" fmla="*/ 565064 w 3499396"/>
              <a:gd name="connsiteY679" fmla="*/ 228298 h 1184924"/>
              <a:gd name="connsiteX680" fmla="*/ 579028 w 3499396"/>
              <a:gd name="connsiteY680" fmla="*/ 221155 h 1184924"/>
              <a:gd name="connsiteX681" fmla="*/ 572093 w 3499396"/>
              <a:gd name="connsiteY681" fmla="*/ 222679 h 1184924"/>
              <a:gd name="connsiteX682" fmla="*/ 581592 w 3499396"/>
              <a:gd name="connsiteY682" fmla="*/ 218488 h 1184924"/>
              <a:gd name="connsiteX683" fmla="*/ 569813 w 3499396"/>
              <a:gd name="connsiteY683" fmla="*/ 221631 h 1184924"/>
              <a:gd name="connsiteX684" fmla="*/ 538371 w 3499396"/>
              <a:gd name="connsiteY684" fmla="*/ 233823 h 1184924"/>
              <a:gd name="connsiteX685" fmla="*/ 539511 w 3499396"/>
              <a:gd name="connsiteY685" fmla="*/ 234490 h 1184924"/>
              <a:gd name="connsiteX686" fmla="*/ 549770 w 3499396"/>
              <a:gd name="connsiteY686" fmla="*/ 230965 h 1184924"/>
              <a:gd name="connsiteX687" fmla="*/ 538181 w 3499396"/>
              <a:gd name="connsiteY687" fmla="*/ 233918 h 1184924"/>
              <a:gd name="connsiteX688" fmla="*/ 562404 w 3499396"/>
              <a:gd name="connsiteY688" fmla="*/ 220964 h 1184924"/>
              <a:gd name="connsiteX689" fmla="*/ 553570 w 3499396"/>
              <a:gd name="connsiteY689" fmla="*/ 226203 h 1184924"/>
              <a:gd name="connsiteX690" fmla="*/ 563069 w 3499396"/>
              <a:gd name="connsiteY690" fmla="*/ 222488 h 1184924"/>
              <a:gd name="connsiteX691" fmla="*/ 570383 w 3499396"/>
              <a:gd name="connsiteY691" fmla="*/ 219535 h 1184924"/>
              <a:gd name="connsiteX692" fmla="*/ 585202 w 3499396"/>
              <a:gd name="connsiteY692" fmla="*/ 214201 h 1184924"/>
              <a:gd name="connsiteX693" fmla="*/ 592041 w 3499396"/>
              <a:gd name="connsiteY693" fmla="*/ 209534 h 1184924"/>
              <a:gd name="connsiteX694" fmla="*/ 562214 w 3499396"/>
              <a:gd name="connsiteY694" fmla="*/ 221059 h 1184924"/>
              <a:gd name="connsiteX695" fmla="*/ 614175 w 3499396"/>
              <a:gd name="connsiteY695" fmla="*/ 208105 h 1184924"/>
              <a:gd name="connsiteX696" fmla="*/ 613225 w 3499396"/>
              <a:gd name="connsiteY696" fmla="*/ 210201 h 1184924"/>
              <a:gd name="connsiteX697" fmla="*/ 616929 w 3499396"/>
              <a:gd name="connsiteY697" fmla="*/ 210201 h 1184924"/>
              <a:gd name="connsiteX698" fmla="*/ 622344 w 3499396"/>
              <a:gd name="connsiteY698" fmla="*/ 209725 h 1184924"/>
              <a:gd name="connsiteX699" fmla="*/ 624909 w 3499396"/>
              <a:gd name="connsiteY699" fmla="*/ 208296 h 1184924"/>
              <a:gd name="connsiteX700" fmla="*/ 622439 w 3499396"/>
              <a:gd name="connsiteY700" fmla="*/ 207248 h 1184924"/>
              <a:gd name="connsiteX701" fmla="*/ 613985 w 3499396"/>
              <a:gd name="connsiteY701" fmla="*/ 208010 h 1184924"/>
              <a:gd name="connsiteX702" fmla="*/ 627948 w 3499396"/>
              <a:gd name="connsiteY702" fmla="*/ 211058 h 1184924"/>
              <a:gd name="connsiteX703" fmla="*/ 619399 w 3499396"/>
              <a:gd name="connsiteY703" fmla="*/ 214392 h 1184924"/>
              <a:gd name="connsiteX704" fmla="*/ 620064 w 3499396"/>
              <a:gd name="connsiteY704" fmla="*/ 216011 h 1184924"/>
              <a:gd name="connsiteX705" fmla="*/ 625479 w 3499396"/>
              <a:gd name="connsiteY705" fmla="*/ 216011 h 1184924"/>
              <a:gd name="connsiteX706" fmla="*/ 634978 w 3499396"/>
              <a:gd name="connsiteY706" fmla="*/ 211534 h 1184924"/>
              <a:gd name="connsiteX707" fmla="*/ 627473 w 3499396"/>
              <a:gd name="connsiteY707" fmla="*/ 211153 h 1184924"/>
              <a:gd name="connsiteX708" fmla="*/ 650557 w 3499396"/>
              <a:gd name="connsiteY708" fmla="*/ 206105 h 1184924"/>
              <a:gd name="connsiteX709" fmla="*/ 641627 w 3499396"/>
              <a:gd name="connsiteY709" fmla="*/ 207820 h 1184924"/>
              <a:gd name="connsiteX710" fmla="*/ 640012 w 3499396"/>
              <a:gd name="connsiteY710" fmla="*/ 209725 h 1184924"/>
              <a:gd name="connsiteX711" fmla="*/ 644382 w 3499396"/>
              <a:gd name="connsiteY711" fmla="*/ 209153 h 1184924"/>
              <a:gd name="connsiteX712" fmla="*/ 639442 w 3499396"/>
              <a:gd name="connsiteY712" fmla="*/ 212011 h 1184924"/>
              <a:gd name="connsiteX713" fmla="*/ 629943 w 3499396"/>
              <a:gd name="connsiteY713" fmla="*/ 215630 h 1184924"/>
              <a:gd name="connsiteX714" fmla="*/ 635738 w 3499396"/>
              <a:gd name="connsiteY714" fmla="*/ 214582 h 1184924"/>
              <a:gd name="connsiteX715" fmla="*/ 646092 w 3499396"/>
              <a:gd name="connsiteY715" fmla="*/ 211915 h 1184924"/>
              <a:gd name="connsiteX716" fmla="*/ 659391 w 3499396"/>
              <a:gd name="connsiteY716" fmla="*/ 207153 h 1184924"/>
              <a:gd name="connsiteX717" fmla="*/ 652456 w 3499396"/>
              <a:gd name="connsiteY717" fmla="*/ 211344 h 1184924"/>
              <a:gd name="connsiteX718" fmla="*/ 651316 w 3499396"/>
              <a:gd name="connsiteY718" fmla="*/ 214297 h 1184924"/>
              <a:gd name="connsiteX719" fmla="*/ 663000 w 3499396"/>
              <a:gd name="connsiteY719" fmla="*/ 210010 h 1184924"/>
              <a:gd name="connsiteX720" fmla="*/ 674115 w 3499396"/>
              <a:gd name="connsiteY720" fmla="*/ 205248 h 1184924"/>
              <a:gd name="connsiteX721" fmla="*/ 674115 w 3499396"/>
              <a:gd name="connsiteY721" fmla="*/ 203533 h 1184924"/>
              <a:gd name="connsiteX722" fmla="*/ 675064 w 3499396"/>
              <a:gd name="connsiteY722" fmla="*/ 201819 h 1184924"/>
              <a:gd name="connsiteX723" fmla="*/ 678294 w 3499396"/>
              <a:gd name="connsiteY723" fmla="*/ 201819 h 1184924"/>
              <a:gd name="connsiteX724" fmla="*/ 678294 w 3499396"/>
              <a:gd name="connsiteY724" fmla="*/ 199819 h 1184924"/>
              <a:gd name="connsiteX725" fmla="*/ 678294 w 3499396"/>
              <a:gd name="connsiteY725" fmla="*/ 196485 h 1184924"/>
              <a:gd name="connsiteX726" fmla="*/ 672785 w 3499396"/>
              <a:gd name="connsiteY726" fmla="*/ 196009 h 1184924"/>
              <a:gd name="connsiteX727" fmla="*/ 657396 w 3499396"/>
              <a:gd name="connsiteY727" fmla="*/ 201438 h 1184924"/>
              <a:gd name="connsiteX728" fmla="*/ 653406 w 3499396"/>
              <a:gd name="connsiteY728" fmla="*/ 203533 h 1184924"/>
              <a:gd name="connsiteX729" fmla="*/ 657966 w 3499396"/>
              <a:gd name="connsiteY729" fmla="*/ 204010 h 1184924"/>
              <a:gd name="connsiteX730" fmla="*/ 657966 w 3499396"/>
              <a:gd name="connsiteY730" fmla="*/ 206105 h 1184924"/>
              <a:gd name="connsiteX731" fmla="*/ 616359 w 3499396"/>
              <a:gd name="connsiteY731" fmla="*/ 223822 h 1184924"/>
              <a:gd name="connsiteX732" fmla="*/ 616359 w 3499396"/>
              <a:gd name="connsiteY732" fmla="*/ 223822 h 1184924"/>
              <a:gd name="connsiteX733" fmla="*/ 611610 w 3499396"/>
              <a:gd name="connsiteY733" fmla="*/ 227251 h 1184924"/>
              <a:gd name="connsiteX734" fmla="*/ 620539 w 3499396"/>
              <a:gd name="connsiteY734" fmla="*/ 224012 h 1184924"/>
              <a:gd name="connsiteX735" fmla="*/ 616169 w 3499396"/>
              <a:gd name="connsiteY735" fmla="*/ 223917 h 1184924"/>
              <a:gd name="connsiteX736" fmla="*/ 695678 w 3499396"/>
              <a:gd name="connsiteY736" fmla="*/ 195818 h 1184924"/>
              <a:gd name="connsiteX737" fmla="*/ 683139 w 3499396"/>
              <a:gd name="connsiteY737" fmla="*/ 202390 h 1184924"/>
              <a:gd name="connsiteX738" fmla="*/ 688363 w 3499396"/>
              <a:gd name="connsiteY738" fmla="*/ 202962 h 1184924"/>
              <a:gd name="connsiteX739" fmla="*/ 705652 w 3499396"/>
              <a:gd name="connsiteY739" fmla="*/ 197914 h 1184924"/>
              <a:gd name="connsiteX740" fmla="*/ 695488 w 3499396"/>
              <a:gd name="connsiteY740" fmla="*/ 195913 h 1184924"/>
              <a:gd name="connsiteX741" fmla="*/ 732249 w 3499396"/>
              <a:gd name="connsiteY741" fmla="*/ 176768 h 1184924"/>
              <a:gd name="connsiteX742" fmla="*/ 716386 w 3499396"/>
              <a:gd name="connsiteY742" fmla="*/ 180959 h 1184924"/>
              <a:gd name="connsiteX743" fmla="*/ 691118 w 3499396"/>
              <a:gd name="connsiteY743" fmla="*/ 187341 h 1184924"/>
              <a:gd name="connsiteX744" fmla="*/ 691118 w 3499396"/>
              <a:gd name="connsiteY744" fmla="*/ 189532 h 1184924"/>
              <a:gd name="connsiteX745" fmla="*/ 701757 w 3499396"/>
              <a:gd name="connsiteY745" fmla="*/ 188198 h 1184924"/>
              <a:gd name="connsiteX746" fmla="*/ 719711 w 3499396"/>
              <a:gd name="connsiteY746" fmla="*/ 184388 h 1184924"/>
              <a:gd name="connsiteX747" fmla="*/ 721135 w 3499396"/>
              <a:gd name="connsiteY747" fmla="*/ 188008 h 1184924"/>
              <a:gd name="connsiteX748" fmla="*/ 718856 w 3499396"/>
              <a:gd name="connsiteY748" fmla="*/ 192865 h 1184924"/>
              <a:gd name="connsiteX749" fmla="*/ 734624 w 3499396"/>
              <a:gd name="connsiteY749" fmla="*/ 190103 h 1184924"/>
              <a:gd name="connsiteX750" fmla="*/ 804158 w 3499396"/>
              <a:gd name="connsiteY750" fmla="*/ 170101 h 1184924"/>
              <a:gd name="connsiteX751" fmla="*/ 825911 w 3499396"/>
              <a:gd name="connsiteY751" fmla="*/ 160576 h 1184924"/>
              <a:gd name="connsiteX752" fmla="*/ 828476 w 3499396"/>
              <a:gd name="connsiteY752" fmla="*/ 156385 h 1184924"/>
              <a:gd name="connsiteX753" fmla="*/ 808623 w 3499396"/>
              <a:gd name="connsiteY753" fmla="*/ 159433 h 1184924"/>
              <a:gd name="connsiteX754" fmla="*/ 785350 w 3499396"/>
              <a:gd name="connsiteY754" fmla="*/ 167053 h 1184924"/>
              <a:gd name="connsiteX755" fmla="*/ 767302 w 3499396"/>
              <a:gd name="connsiteY755" fmla="*/ 173911 h 1184924"/>
              <a:gd name="connsiteX756" fmla="*/ 751438 w 3499396"/>
              <a:gd name="connsiteY756" fmla="*/ 178197 h 1184924"/>
              <a:gd name="connsiteX757" fmla="*/ 739279 w 3499396"/>
              <a:gd name="connsiteY757" fmla="*/ 178197 h 1184924"/>
              <a:gd name="connsiteX758" fmla="*/ 746593 w 3499396"/>
              <a:gd name="connsiteY758" fmla="*/ 174863 h 1184924"/>
              <a:gd name="connsiteX759" fmla="*/ 731965 w 3499396"/>
              <a:gd name="connsiteY759" fmla="*/ 177054 h 1184924"/>
              <a:gd name="connsiteX760" fmla="*/ 637258 w 3499396"/>
              <a:gd name="connsiteY760" fmla="*/ 192389 h 1184924"/>
              <a:gd name="connsiteX761" fmla="*/ 637258 w 3499396"/>
              <a:gd name="connsiteY761" fmla="*/ 193913 h 1184924"/>
              <a:gd name="connsiteX762" fmla="*/ 631653 w 3499396"/>
              <a:gd name="connsiteY762" fmla="*/ 197247 h 1184924"/>
              <a:gd name="connsiteX763" fmla="*/ 649987 w 3499396"/>
              <a:gd name="connsiteY763" fmla="*/ 192103 h 1184924"/>
              <a:gd name="connsiteX764" fmla="*/ 659486 w 3499396"/>
              <a:gd name="connsiteY764" fmla="*/ 190579 h 1184924"/>
              <a:gd name="connsiteX765" fmla="*/ 671170 w 3499396"/>
              <a:gd name="connsiteY765" fmla="*/ 187912 h 1184924"/>
              <a:gd name="connsiteX766" fmla="*/ 674779 w 3499396"/>
              <a:gd name="connsiteY766" fmla="*/ 185245 h 1184924"/>
              <a:gd name="connsiteX767" fmla="*/ 665850 w 3499396"/>
              <a:gd name="connsiteY767" fmla="*/ 183817 h 1184924"/>
              <a:gd name="connsiteX768" fmla="*/ 654071 w 3499396"/>
              <a:gd name="connsiteY768" fmla="*/ 185626 h 1184924"/>
              <a:gd name="connsiteX769" fmla="*/ 645332 w 3499396"/>
              <a:gd name="connsiteY769" fmla="*/ 186865 h 1184924"/>
              <a:gd name="connsiteX770" fmla="*/ 632698 w 3499396"/>
              <a:gd name="connsiteY770" fmla="*/ 190484 h 1184924"/>
              <a:gd name="connsiteX771" fmla="*/ 621299 w 3499396"/>
              <a:gd name="connsiteY771" fmla="*/ 196294 h 1184924"/>
              <a:gd name="connsiteX772" fmla="*/ 636973 w 3499396"/>
              <a:gd name="connsiteY772" fmla="*/ 192675 h 1184924"/>
              <a:gd name="connsiteX773" fmla="*/ 717336 w 3499396"/>
              <a:gd name="connsiteY773" fmla="*/ 151717 h 1184924"/>
              <a:gd name="connsiteX774" fmla="*/ 710211 w 3499396"/>
              <a:gd name="connsiteY774" fmla="*/ 158290 h 1184924"/>
              <a:gd name="connsiteX775" fmla="*/ 720566 w 3499396"/>
              <a:gd name="connsiteY775" fmla="*/ 155813 h 1184924"/>
              <a:gd name="connsiteX776" fmla="*/ 708122 w 3499396"/>
              <a:gd name="connsiteY776" fmla="*/ 160576 h 1184924"/>
              <a:gd name="connsiteX777" fmla="*/ 704892 w 3499396"/>
              <a:gd name="connsiteY777" fmla="*/ 164290 h 1184924"/>
              <a:gd name="connsiteX778" fmla="*/ 719616 w 3499396"/>
              <a:gd name="connsiteY778" fmla="*/ 161338 h 1184924"/>
              <a:gd name="connsiteX779" fmla="*/ 739564 w 3499396"/>
              <a:gd name="connsiteY779" fmla="*/ 155146 h 1184924"/>
              <a:gd name="connsiteX780" fmla="*/ 741464 w 3499396"/>
              <a:gd name="connsiteY780" fmla="*/ 156385 h 1184924"/>
              <a:gd name="connsiteX781" fmla="*/ 720660 w 3499396"/>
              <a:gd name="connsiteY781" fmla="*/ 165052 h 1184924"/>
              <a:gd name="connsiteX782" fmla="*/ 738424 w 3499396"/>
              <a:gd name="connsiteY782" fmla="*/ 163719 h 1184924"/>
              <a:gd name="connsiteX783" fmla="*/ 756092 w 3499396"/>
              <a:gd name="connsiteY783" fmla="*/ 158099 h 1184924"/>
              <a:gd name="connsiteX784" fmla="*/ 765592 w 3499396"/>
              <a:gd name="connsiteY784" fmla="*/ 155146 h 1184924"/>
              <a:gd name="connsiteX785" fmla="*/ 776516 w 3499396"/>
              <a:gd name="connsiteY785" fmla="*/ 148098 h 1184924"/>
              <a:gd name="connsiteX786" fmla="*/ 787915 w 3499396"/>
              <a:gd name="connsiteY786" fmla="*/ 143240 h 1184924"/>
              <a:gd name="connsiteX787" fmla="*/ 791145 w 3499396"/>
              <a:gd name="connsiteY787" fmla="*/ 140764 h 1184924"/>
              <a:gd name="connsiteX788" fmla="*/ 780410 w 3499396"/>
              <a:gd name="connsiteY788" fmla="*/ 142383 h 1184924"/>
              <a:gd name="connsiteX789" fmla="*/ 783545 w 3499396"/>
              <a:gd name="connsiteY789" fmla="*/ 138954 h 1184924"/>
              <a:gd name="connsiteX790" fmla="*/ 774711 w 3499396"/>
              <a:gd name="connsiteY790" fmla="*/ 140287 h 1184924"/>
              <a:gd name="connsiteX791" fmla="*/ 765782 w 3499396"/>
              <a:gd name="connsiteY791" fmla="*/ 140287 h 1184924"/>
              <a:gd name="connsiteX792" fmla="*/ 754668 w 3499396"/>
              <a:gd name="connsiteY792" fmla="*/ 141430 h 1184924"/>
              <a:gd name="connsiteX793" fmla="*/ 734814 w 3499396"/>
              <a:gd name="connsiteY793" fmla="*/ 143431 h 1184924"/>
              <a:gd name="connsiteX794" fmla="*/ 717146 w 3499396"/>
              <a:gd name="connsiteY794" fmla="*/ 152003 h 1184924"/>
              <a:gd name="connsiteX795" fmla="*/ 692353 w 3499396"/>
              <a:gd name="connsiteY795" fmla="*/ 179435 h 1184924"/>
              <a:gd name="connsiteX796" fmla="*/ 687318 w 3499396"/>
              <a:gd name="connsiteY796" fmla="*/ 182483 h 1184924"/>
              <a:gd name="connsiteX797" fmla="*/ 695963 w 3499396"/>
              <a:gd name="connsiteY797" fmla="*/ 180483 h 1184924"/>
              <a:gd name="connsiteX798" fmla="*/ 712396 w 3499396"/>
              <a:gd name="connsiteY798" fmla="*/ 172863 h 1184924"/>
              <a:gd name="connsiteX799" fmla="*/ 703467 w 3499396"/>
              <a:gd name="connsiteY799" fmla="*/ 173625 h 1184924"/>
              <a:gd name="connsiteX800" fmla="*/ 688363 w 3499396"/>
              <a:gd name="connsiteY800" fmla="*/ 175911 h 1184924"/>
              <a:gd name="connsiteX801" fmla="*/ 692353 w 3499396"/>
              <a:gd name="connsiteY801" fmla="*/ 179435 h 1184924"/>
              <a:gd name="connsiteX802" fmla="*/ 1006681 w 3499396"/>
              <a:gd name="connsiteY802" fmla="*/ 66564 h 1184924"/>
              <a:gd name="connsiteX803" fmla="*/ 950636 w 3499396"/>
              <a:gd name="connsiteY803" fmla="*/ 76089 h 1184924"/>
              <a:gd name="connsiteX804" fmla="*/ 924323 w 3499396"/>
              <a:gd name="connsiteY804" fmla="*/ 80851 h 1184924"/>
              <a:gd name="connsiteX805" fmla="*/ 875972 w 3499396"/>
              <a:gd name="connsiteY805" fmla="*/ 92758 h 1184924"/>
              <a:gd name="connsiteX806" fmla="*/ 882812 w 3499396"/>
              <a:gd name="connsiteY806" fmla="*/ 92758 h 1184924"/>
              <a:gd name="connsiteX807" fmla="*/ 844815 w 3499396"/>
              <a:gd name="connsiteY807" fmla="*/ 102283 h 1184924"/>
              <a:gd name="connsiteX808" fmla="*/ 831801 w 3499396"/>
              <a:gd name="connsiteY808" fmla="*/ 109903 h 1184924"/>
              <a:gd name="connsiteX809" fmla="*/ 852319 w 3499396"/>
              <a:gd name="connsiteY809" fmla="*/ 107426 h 1184924"/>
              <a:gd name="connsiteX810" fmla="*/ 818312 w 3499396"/>
              <a:gd name="connsiteY810" fmla="*/ 113617 h 1184924"/>
              <a:gd name="connsiteX811" fmla="*/ 793424 w 3499396"/>
              <a:gd name="connsiteY811" fmla="*/ 120666 h 1184924"/>
              <a:gd name="connsiteX812" fmla="*/ 752863 w 3499396"/>
              <a:gd name="connsiteY812" fmla="*/ 135906 h 1184924"/>
              <a:gd name="connsiteX813" fmla="*/ 775946 w 3499396"/>
              <a:gd name="connsiteY813" fmla="*/ 134191 h 1184924"/>
              <a:gd name="connsiteX814" fmla="*/ 808623 w 3499396"/>
              <a:gd name="connsiteY814" fmla="*/ 124666 h 1184924"/>
              <a:gd name="connsiteX815" fmla="*/ 799124 w 3499396"/>
              <a:gd name="connsiteY815" fmla="*/ 129524 h 1184924"/>
              <a:gd name="connsiteX816" fmla="*/ 821827 w 3499396"/>
              <a:gd name="connsiteY816" fmla="*/ 122095 h 1184924"/>
              <a:gd name="connsiteX817" fmla="*/ 854979 w 3499396"/>
              <a:gd name="connsiteY817" fmla="*/ 110760 h 1184924"/>
              <a:gd name="connsiteX818" fmla="*/ 868658 w 3499396"/>
              <a:gd name="connsiteY818" fmla="*/ 105902 h 1184924"/>
              <a:gd name="connsiteX819" fmla="*/ 833416 w 3499396"/>
              <a:gd name="connsiteY819" fmla="*/ 120475 h 1184924"/>
              <a:gd name="connsiteX820" fmla="*/ 793614 w 3499396"/>
              <a:gd name="connsiteY820" fmla="*/ 133334 h 1184924"/>
              <a:gd name="connsiteX821" fmla="*/ 793614 w 3499396"/>
              <a:gd name="connsiteY821" fmla="*/ 136287 h 1184924"/>
              <a:gd name="connsiteX822" fmla="*/ 809288 w 3499396"/>
              <a:gd name="connsiteY822" fmla="*/ 136954 h 1184924"/>
              <a:gd name="connsiteX823" fmla="*/ 812898 w 3499396"/>
              <a:gd name="connsiteY823" fmla="*/ 138287 h 1184924"/>
              <a:gd name="connsiteX824" fmla="*/ 786300 w 3499396"/>
              <a:gd name="connsiteY824" fmla="*/ 145336 h 1184924"/>
              <a:gd name="connsiteX825" fmla="*/ 774996 w 3499396"/>
              <a:gd name="connsiteY825" fmla="*/ 153337 h 1184924"/>
              <a:gd name="connsiteX826" fmla="*/ 792094 w 3499396"/>
              <a:gd name="connsiteY826" fmla="*/ 150670 h 1184924"/>
              <a:gd name="connsiteX827" fmla="*/ 811093 w 3499396"/>
              <a:gd name="connsiteY827" fmla="*/ 144383 h 1184924"/>
              <a:gd name="connsiteX828" fmla="*/ 793329 w 3499396"/>
              <a:gd name="connsiteY828" fmla="*/ 152194 h 1184924"/>
              <a:gd name="connsiteX829" fmla="*/ 775376 w 3499396"/>
              <a:gd name="connsiteY829" fmla="*/ 155432 h 1184924"/>
              <a:gd name="connsiteX830" fmla="*/ 768156 w 3499396"/>
              <a:gd name="connsiteY830" fmla="*/ 159814 h 1184924"/>
              <a:gd name="connsiteX831" fmla="*/ 766827 w 3499396"/>
              <a:gd name="connsiteY831" fmla="*/ 162862 h 1184924"/>
              <a:gd name="connsiteX832" fmla="*/ 752388 w 3499396"/>
              <a:gd name="connsiteY832" fmla="*/ 170005 h 1184924"/>
              <a:gd name="connsiteX833" fmla="*/ 769866 w 3499396"/>
              <a:gd name="connsiteY833" fmla="*/ 166672 h 1184924"/>
              <a:gd name="connsiteX834" fmla="*/ 797224 w 3499396"/>
              <a:gd name="connsiteY834" fmla="*/ 158956 h 1184924"/>
              <a:gd name="connsiteX835" fmla="*/ 814417 w 3499396"/>
              <a:gd name="connsiteY835" fmla="*/ 152956 h 1184924"/>
              <a:gd name="connsiteX836" fmla="*/ 821257 w 3499396"/>
              <a:gd name="connsiteY836" fmla="*/ 152956 h 1184924"/>
              <a:gd name="connsiteX837" fmla="*/ 838165 w 3499396"/>
              <a:gd name="connsiteY837" fmla="*/ 147526 h 1184924"/>
              <a:gd name="connsiteX838" fmla="*/ 847665 w 3499396"/>
              <a:gd name="connsiteY838" fmla="*/ 140383 h 1184924"/>
              <a:gd name="connsiteX839" fmla="*/ 838925 w 3499396"/>
              <a:gd name="connsiteY839" fmla="*/ 141049 h 1184924"/>
              <a:gd name="connsiteX840" fmla="*/ 849849 w 3499396"/>
              <a:gd name="connsiteY840" fmla="*/ 132477 h 1184924"/>
              <a:gd name="connsiteX841" fmla="*/ 875782 w 3499396"/>
              <a:gd name="connsiteY841" fmla="*/ 122952 h 1184924"/>
              <a:gd name="connsiteX842" fmla="*/ 878157 w 3499396"/>
              <a:gd name="connsiteY842" fmla="*/ 116380 h 1184924"/>
              <a:gd name="connsiteX843" fmla="*/ 894591 w 3499396"/>
              <a:gd name="connsiteY843" fmla="*/ 111331 h 1184924"/>
              <a:gd name="connsiteX844" fmla="*/ 917484 w 3499396"/>
              <a:gd name="connsiteY844" fmla="*/ 102473 h 1184924"/>
              <a:gd name="connsiteX845" fmla="*/ 913589 w 3499396"/>
              <a:gd name="connsiteY845" fmla="*/ 101425 h 1184924"/>
              <a:gd name="connsiteX846" fmla="*/ 944176 w 3499396"/>
              <a:gd name="connsiteY846" fmla="*/ 90662 h 1184924"/>
              <a:gd name="connsiteX847" fmla="*/ 977898 w 3499396"/>
              <a:gd name="connsiteY847" fmla="*/ 77422 h 1184924"/>
              <a:gd name="connsiteX848" fmla="*/ 968969 w 3499396"/>
              <a:gd name="connsiteY848" fmla="*/ 79327 h 1184924"/>
              <a:gd name="connsiteX849" fmla="*/ 946171 w 3499396"/>
              <a:gd name="connsiteY849" fmla="*/ 83614 h 1184924"/>
              <a:gd name="connsiteX850" fmla="*/ 994712 w 3499396"/>
              <a:gd name="connsiteY850" fmla="*/ 70183 h 1184924"/>
              <a:gd name="connsiteX851" fmla="*/ 1006681 w 3499396"/>
              <a:gd name="connsiteY851" fmla="*/ 66183 h 1184924"/>
              <a:gd name="connsiteX852" fmla="*/ 792949 w 3499396"/>
              <a:gd name="connsiteY852" fmla="*/ 179435 h 1184924"/>
              <a:gd name="connsiteX853" fmla="*/ 745453 w 3499396"/>
              <a:gd name="connsiteY853" fmla="*/ 195247 h 1184924"/>
              <a:gd name="connsiteX854" fmla="*/ 722655 w 3499396"/>
              <a:gd name="connsiteY854" fmla="*/ 218392 h 1184924"/>
              <a:gd name="connsiteX855" fmla="*/ 754573 w 3499396"/>
              <a:gd name="connsiteY855" fmla="*/ 214106 h 1184924"/>
              <a:gd name="connsiteX856" fmla="*/ 788295 w 3499396"/>
              <a:gd name="connsiteY856" fmla="*/ 204581 h 1184924"/>
              <a:gd name="connsiteX857" fmla="*/ 801974 w 3499396"/>
              <a:gd name="connsiteY857" fmla="*/ 199342 h 1184924"/>
              <a:gd name="connsiteX858" fmla="*/ 817742 w 3499396"/>
              <a:gd name="connsiteY858" fmla="*/ 193342 h 1184924"/>
              <a:gd name="connsiteX859" fmla="*/ 828191 w 3499396"/>
              <a:gd name="connsiteY859" fmla="*/ 193342 h 1184924"/>
              <a:gd name="connsiteX860" fmla="*/ 849944 w 3499396"/>
              <a:gd name="connsiteY860" fmla="*/ 196485 h 1184924"/>
              <a:gd name="connsiteX861" fmla="*/ 869988 w 3499396"/>
              <a:gd name="connsiteY861" fmla="*/ 199819 h 1184924"/>
              <a:gd name="connsiteX862" fmla="*/ 839305 w 3499396"/>
              <a:gd name="connsiteY862" fmla="*/ 218869 h 1184924"/>
              <a:gd name="connsiteX863" fmla="*/ 806913 w 3499396"/>
              <a:gd name="connsiteY863" fmla="*/ 230203 h 1184924"/>
              <a:gd name="connsiteX864" fmla="*/ 818787 w 3499396"/>
              <a:gd name="connsiteY864" fmla="*/ 230203 h 1184924"/>
              <a:gd name="connsiteX865" fmla="*/ 852794 w 3499396"/>
              <a:gd name="connsiteY865" fmla="*/ 220678 h 1184924"/>
              <a:gd name="connsiteX866" fmla="*/ 869133 w 3499396"/>
              <a:gd name="connsiteY866" fmla="*/ 220678 h 1184924"/>
              <a:gd name="connsiteX867" fmla="*/ 859634 w 3499396"/>
              <a:gd name="connsiteY867" fmla="*/ 224965 h 1184924"/>
              <a:gd name="connsiteX868" fmla="*/ 881102 w 3499396"/>
              <a:gd name="connsiteY868" fmla="*/ 222869 h 1184924"/>
              <a:gd name="connsiteX869" fmla="*/ 908174 w 3499396"/>
              <a:gd name="connsiteY869" fmla="*/ 217345 h 1184924"/>
              <a:gd name="connsiteX870" fmla="*/ 891551 w 3499396"/>
              <a:gd name="connsiteY870" fmla="*/ 214678 h 1184924"/>
              <a:gd name="connsiteX871" fmla="*/ 899055 w 3499396"/>
              <a:gd name="connsiteY871" fmla="*/ 213344 h 1184924"/>
              <a:gd name="connsiteX872" fmla="*/ 916249 w 3499396"/>
              <a:gd name="connsiteY872" fmla="*/ 213344 h 1184924"/>
              <a:gd name="connsiteX873" fmla="*/ 925748 w 3499396"/>
              <a:gd name="connsiteY873" fmla="*/ 207058 h 1184924"/>
              <a:gd name="connsiteX874" fmla="*/ 913969 w 3499396"/>
              <a:gd name="connsiteY874" fmla="*/ 203057 h 1184924"/>
              <a:gd name="connsiteX875" fmla="*/ 898105 w 3499396"/>
              <a:gd name="connsiteY875" fmla="*/ 199533 h 1184924"/>
              <a:gd name="connsiteX876" fmla="*/ 910264 w 3499396"/>
              <a:gd name="connsiteY876" fmla="*/ 192675 h 1184924"/>
              <a:gd name="connsiteX877" fmla="*/ 927743 w 3499396"/>
              <a:gd name="connsiteY877" fmla="*/ 193532 h 1184924"/>
              <a:gd name="connsiteX878" fmla="*/ 943511 w 3499396"/>
              <a:gd name="connsiteY878" fmla="*/ 193532 h 1184924"/>
              <a:gd name="connsiteX879" fmla="*/ 958140 w 3499396"/>
              <a:gd name="connsiteY879" fmla="*/ 178959 h 1184924"/>
              <a:gd name="connsiteX880" fmla="*/ 932492 w 3499396"/>
              <a:gd name="connsiteY880" fmla="*/ 181435 h 1184924"/>
              <a:gd name="connsiteX881" fmla="*/ 899340 w 3499396"/>
              <a:gd name="connsiteY881" fmla="*/ 184388 h 1184924"/>
              <a:gd name="connsiteX882" fmla="*/ 915964 w 3499396"/>
              <a:gd name="connsiteY882" fmla="*/ 177625 h 1184924"/>
              <a:gd name="connsiteX883" fmla="*/ 912449 w 3499396"/>
              <a:gd name="connsiteY883" fmla="*/ 171053 h 1184924"/>
              <a:gd name="connsiteX884" fmla="*/ 876922 w 3499396"/>
              <a:gd name="connsiteY884" fmla="*/ 171910 h 1184924"/>
              <a:gd name="connsiteX885" fmla="*/ 853649 w 3499396"/>
              <a:gd name="connsiteY885" fmla="*/ 171910 h 1184924"/>
              <a:gd name="connsiteX886" fmla="*/ 814987 w 3499396"/>
              <a:gd name="connsiteY886" fmla="*/ 184198 h 1184924"/>
              <a:gd name="connsiteX887" fmla="*/ 803873 w 3499396"/>
              <a:gd name="connsiteY887" fmla="*/ 184769 h 1184924"/>
              <a:gd name="connsiteX888" fmla="*/ 792949 w 3499396"/>
              <a:gd name="connsiteY888" fmla="*/ 179435 h 1184924"/>
              <a:gd name="connsiteX889" fmla="*/ 807863 w 3499396"/>
              <a:gd name="connsiteY889" fmla="*/ 175435 h 1184924"/>
              <a:gd name="connsiteX890" fmla="*/ 820782 w 3499396"/>
              <a:gd name="connsiteY890" fmla="*/ 177244 h 1184924"/>
              <a:gd name="connsiteX891" fmla="*/ 843675 w 3499396"/>
              <a:gd name="connsiteY891" fmla="*/ 169624 h 1184924"/>
              <a:gd name="connsiteX892" fmla="*/ 807958 w 3499396"/>
              <a:gd name="connsiteY892" fmla="*/ 175054 h 1184924"/>
              <a:gd name="connsiteX893" fmla="*/ 743269 w 3499396"/>
              <a:gd name="connsiteY893" fmla="*/ 243538 h 1184924"/>
              <a:gd name="connsiteX894" fmla="*/ 734339 w 3499396"/>
              <a:gd name="connsiteY894" fmla="*/ 253063 h 1184924"/>
              <a:gd name="connsiteX895" fmla="*/ 729400 w 3499396"/>
              <a:gd name="connsiteY895" fmla="*/ 258397 h 1184924"/>
              <a:gd name="connsiteX896" fmla="*/ 736239 w 3499396"/>
              <a:gd name="connsiteY896" fmla="*/ 258397 h 1184924"/>
              <a:gd name="connsiteX897" fmla="*/ 744598 w 3499396"/>
              <a:gd name="connsiteY897" fmla="*/ 256207 h 1184924"/>
              <a:gd name="connsiteX898" fmla="*/ 768536 w 3499396"/>
              <a:gd name="connsiteY898" fmla="*/ 246682 h 1184924"/>
              <a:gd name="connsiteX899" fmla="*/ 781740 w 3499396"/>
              <a:gd name="connsiteY899" fmla="*/ 242491 h 1184924"/>
              <a:gd name="connsiteX900" fmla="*/ 770436 w 3499396"/>
              <a:gd name="connsiteY900" fmla="*/ 241538 h 1184924"/>
              <a:gd name="connsiteX901" fmla="*/ 754003 w 3499396"/>
              <a:gd name="connsiteY901" fmla="*/ 242014 h 1184924"/>
              <a:gd name="connsiteX902" fmla="*/ 743269 w 3499396"/>
              <a:gd name="connsiteY902" fmla="*/ 243157 h 1184924"/>
              <a:gd name="connsiteX903" fmla="*/ 707932 w 3499396"/>
              <a:gd name="connsiteY903" fmla="*/ 480425 h 1184924"/>
              <a:gd name="connsiteX904" fmla="*/ 685134 w 3499396"/>
              <a:gd name="connsiteY904" fmla="*/ 479282 h 1184924"/>
              <a:gd name="connsiteX905" fmla="*/ 652266 w 3499396"/>
              <a:gd name="connsiteY905" fmla="*/ 492808 h 1184924"/>
              <a:gd name="connsiteX906" fmla="*/ 667560 w 3499396"/>
              <a:gd name="connsiteY906" fmla="*/ 487569 h 1184924"/>
              <a:gd name="connsiteX907" fmla="*/ 684279 w 3499396"/>
              <a:gd name="connsiteY907" fmla="*/ 482425 h 1184924"/>
              <a:gd name="connsiteX908" fmla="*/ 679624 w 3499396"/>
              <a:gd name="connsiteY908" fmla="*/ 484330 h 1184924"/>
              <a:gd name="connsiteX909" fmla="*/ 686558 w 3499396"/>
              <a:gd name="connsiteY909" fmla="*/ 485473 h 1184924"/>
              <a:gd name="connsiteX910" fmla="*/ 698432 w 3499396"/>
              <a:gd name="connsiteY910" fmla="*/ 485473 h 1184924"/>
              <a:gd name="connsiteX911" fmla="*/ 699857 w 3499396"/>
              <a:gd name="connsiteY911" fmla="*/ 489474 h 1184924"/>
              <a:gd name="connsiteX912" fmla="*/ 697672 w 3499396"/>
              <a:gd name="connsiteY912" fmla="*/ 493189 h 1184924"/>
              <a:gd name="connsiteX913" fmla="*/ 697672 w 3499396"/>
              <a:gd name="connsiteY913" fmla="*/ 494713 h 1184924"/>
              <a:gd name="connsiteX914" fmla="*/ 715056 w 3499396"/>
              <a:gd name="connsiteY914" fmla="*/ 491665 h 1184924"/>
              <a:gd name="connsiteX915" fmla="*/ 721705 w 3499396"/>
              <a:gd name="connsiteY915" fmla="*/ 487093 h 1184924"/>
              <a:gd name="connsiteX916" fmla="*/ 707932 w 3499396"/>
              <a:gd name="connsiteY916" fmla="*/ 480044 h 1184924"/>
              <a:gd name="connsiteX917" fmla="*/ 729495 w 3499396"/>
              <a:gd name="connsiteY917" fmla="*/ 490998 h 1184924"/>
              <a:gd name="connsiteX918" fmla="*/ 730445 w 3499396"/>
              <a:gd name="connsiteY918" fmla="*/ 496713 h 1184924"/>
              <a:gd name="connsiteX919" fmla="*/ 715246 w 3499396"/>
              <a:gd name="connsiteY919" fmla="*/ 500618 h 1184924"/>
              <a:gd name="connsiteX920" fmla="*/ 715246 w 3499396"/>
              <a:gd name="connsiteY920" fmla="*/ 502237 h 1184924"/>
              <a:gd name="connsiteX921" fmla="*/ 727310 w 3499396"/>
              <a:gd name="connsiteY921" fmla="*/ 502714 h 1184924"/>
              <a:gd name="connsiteX922" fmla="*/ 739279 w 3499396"/>
              <a:gd name="connsiteY922" fmla="*/ 497570 h 1184924"/>
              <a:gd name="connsiteX923" fmla="*/ 757612 w 3499396"/>
              <a:gd name="connsiteY923" fmla="*/ 492712 h 1184924"/>
              <a:gd name="connsiteX924" fmla="*/ 773856 w 3499396"/>
              <a:gd name="connsiteY924" fmla="*/ 487093 h 1184924"/>
              <a:gd name="connsiteX925" fmla="*/ 769201 w 3499396"/>
              <a:gd name="connsiteY925" fmla="*/ 482902 h 1184924"/>
              <a:gd name="connsiteX926" fmla="*/ 729495 w 3499396"/>
              <a:gd name="connsiteY926" fmla="*/ 490617 h 1184924"/>
              <a:gd name="connsiteX927" fmla="*/ 685798 w 3499396"/>
              <a:gd name="connsiteY927" fmla="*/ 506809 h 1184924"/>
              <a:gd name="connsiteX928" fmla="*/ 673260 w 3499396"/>
              <a:gd name="connsiteY928" fmla="*/ 510143 h 1184924"/>
              <a:gd name="connsiteX929" fmla="*/ 679339 w 3499396"/>
              <a:gd name="connsiteY929" fmla="*/ 511000 h 1184924"/>
              <a:gd name="connsiteX930" fmla="*/ 685798 w 3499396"/>
              <a:gd name="connsiteY930" fmla="*/ 506428 h 1184924"/>
              <a:gd name="connsiteX931" fmla="*/ 791714 w 3499396"/>
              <a:gd name="connsiteY931" fmla="*/ 485854 h 1184924"/>
              <a:gd name="connsiteX932" fmla="*/ 787345 w 3499396"/>
              <a:gd name="connsiteY932" fmla="*/ 490045 h 1184924"/>
              <a:gd name="connsiteX933" fmla="*/ 803968 w 3499396"/>
              <a:gd name="connsiteY933" fmla="*/ 486140 h 1184924"/>
              <a:gd name="connsiteX934" fmla="*/ 791714 w 3499396"/>
              <a:gd name="connsiteY934" fmla="*/ 485473 h 1184924"/>
              <a:gd name="connsiteX935" fmla="*/ 836456 w 3499396"/>
              <a:gd name="connsiteY935" fmla="*/ 202390 h 1184924"/>
              <a:gd name="connsiteX936" fmla="*/ 829141 w 3499396"/>
              <a:gd name="connsiteY936" fmla="*/ 208677 h 1184924"/>
              <a:gd name="connsiteX937" fmla="*/ 840445 w 3499396"/>
              <a:gd name="connsiteY937" fmla="*/ 208105 h 1184924"/>
              <a:gd name="connsiteX938" fmla="*/ 836456 w 3499396"/>
              <a:gd name="connsiteY938" fmla="*/ 202390 h 1184924"/>
              <a:gd name="connsiteX939" fmla="*/ 763882 w 3499396"/>
              <a:gd name="connsiteY939" fmla="*/ 251539 h 1184924"/>
              <a:gd name="connsiteX940" fmla="*/ 749633 w 3499396"/>
              <a:gd name="connsiteY940" fmla="*/ 258397 h 1184924"/>
              <a:gd name="connsiteX941" fmla="*/ 761507 w 3499396"/>
              <a:gd name="connsiteY941" fmla="*/ 255445 h 1184924"/>
              <a:gd name="connsiteX942" fmla="*/ 763977 w 3499396"/>
              <a:gd name="connsiteY942" fmla="*/ 251539 h 1184924"/>
              <a:gd name="connsiteX943" fmla="*/ 785160 w 3499396"/>
              <a:gd name="connsiteY943" fmla="*/ 248682 h 1184924"/>
              <a:gd name="connsiteX944" fmla="*/ 783735 w 3499396"/>
              <a:gd name="connsiteY944" fmla="*/ 252111 h 1184924"/>
              <a:gd name="connsiteX945" fmla="*/ 793899 w 3499396"/>
              <a:gd name="connsiteY945" fmla="*/ 247253 h 1184924"/>
              <a:gd name="connsiteX946" fmla="*/ 785255 w 3499396"/>
              <a:gd name="connsiteY946" fmla="*/ 248682 h 1184924"/>
              <a:gd name="connsiteX947" fmla="*/ 719901 w 3499396"/>
              <a:gd name="connsiteY947" fmla="*/ 174387 h 1184924"/>
              <a:gd name="connsiteX948" fmla="*/ 702897 w 3499396"/>
              <a:gd name="connsiteY948" fmla="*/ 180578 h 1184924"/>
              <a:gd name="connsiteX949" fmla="*/ 730730 w 3499396"/>
              <a:gd name="connsiteY949" fmla="*/ 172863 h 1184924"/>
              <a:gd name="connsiteX950" fmla="*/ 746973 w 3499396"/>
              <a:gd name="connsiteY950" fmla="*/ 165814 h 1184924"/>
              <a:gd name="connsiteX951" fmla="*/ 719996 w 3499396"/>
              <a:gd name="connsiteY951" fmla="*/ 174387 h 1184924"/>
              <a:gd name="connsiteX952" fmla="*/ 669555 w 3499396"/>
              <a:gd name="connsiteY952" fmla="*/ 173339 h 1184924"/>
              <a:gd name="connsiteX953" fmla="*/ 671740 w 3499396"/>
              <a:gd name="connsiteY953" fmla="*/ 175720 h 1184924"/>
              <a:gd name="connsiteX954" fmla="*/ 683614 w 3499396"/>
              <a:gd name="connsiteY954" fmla="*/ 170101 h 1184924"/>
              <a:gd name="connsiteX955" fmla="*/ 669650 w 3499396"/>
              <a:gd name="connsiteY955" fmla="*/ 173339 h 1184924"/>
              <a:gd name="connsiteX956" fmla="*/ 1353496 w 3499396"/>
              <a:gd name="connsiteY956" fmla="*/ 111712 h 1184924"/>
              <a:gd name="connsiteX957" fmla="*/ 1332883 w 3499396"/>
              <a:gd name="connsiteY957" fmla="*/ 116570 h 1184924"/>
              <a:gd name="connsiteX958" fmla="*/ 1321959 w 3499396"/>
              <a:gd name="connsiteY958" fmla="*/ 119047 h 1184924"/>
              <a:gd name="connsiteX959" fmla="*/ 1311795 w 3499396"/>
              <a:gd name="connsiteY959" fmla="*/ 125619 h 1184924"/>
              <a:gd name="connsiteX960" fmla="*/ 1306380 w 3499396"/>
              <a:gd name="connsiteY960" fmla="*/ 122857 h 1184924"/>
              <a:gd name="connsiteX961" fmla="*/ 1302296 w 3499396"/>
              <a:gd name="connsiteY961" fmla="*/ 119618 h 1184924"/>
              <a:gd name="connsiteX962" fmla="*/ 1284437 w 3499396"/>
              <a:gd name="connsiteY962" fmla="*/ 120856 h 1184924"/>
              <a:gd name="connsiteX963" fmla="*/ 1288902 w 3499396"/>
              <a:gd name="connsiteY963" fmla="*/ 122857 h 1184924"/>
              <a:gd name="connsiteX964" fmla="*/ 1275508 w 3499396"/>
              <a:gd name="connsiteY964" fmla="*/ 127524 h 1184924"/>
              <a:gd name="connsiteX965" fmla="*/ 1285577 w 3499396"/>
              <a:gd name="connsiteY965" fmla="*/ 126190 h 1184924"/>
              <a:gd name="connsiteX966" fmla="*/ 1295551 w 3499396"/>
              <a:gd name="connsiteY966" fmla="*/ 127238 h 1184924"/>
              <a:gd name="connsiteX967" fmla="*/ 1290612 w 3499396"/>
              <a:gd name="connsiteY967" fmla="*/ 130572 h 1184924"/>
              <a:gd name="connsiteX968" fmla="*/ 1301536 w 3499396"/>
              <a:gd name="connsiteY968" fmla="*/ 129810 h 1184924"/>
              <a:gd name="connsiteX969" fmla="*/ 1304196 w 3499396"/>
              <a:gd name="connsiteY969" fmla="*/ 132001 h 1184924"/>
              <a:gd name="connsiteX970" fmla="*/ 1323194 w 3499396"/>
              <a:gd name="connsiteY970" fmla="*/ 129810 h 1184924"/>
              <a:gd name="connsiteX971" fmla="*/ 1344282 w 3499396"/>
              <a:gd name="connsiteY971" fmla="*/ 127810 h 1184924"/>
              <a:gd name="connsiteX972" fmla="*/ 1372210 w 3499396"/>
              <a:gd name="connsiteY972" fmla="*/ 121237 h 1184924"/>
              <a:gd name="connsiteX973" fmla="*/ 1389308 w 3499396"/>
              <a:gd name="connsiteY973" fmla="*/ 116094 h 1184924"/>
              <a:gd name="connsiteX974" fmla="*/ 1395388 w 3499396"/>
              <a:gd name="connsiteY974" fmla="*/ 111712 h 1184924"/>
              <a:gd name="connsiteX975" fmla="*/ 1398523 w 3499396"/>
              <a:gd name="connsiteY975" fmla="*/ 109236 h 1184924"/>
              <a:gd name="connsiteX976" fmla="*/ 1382659 w 3499396"/>
              <a:gd name="connsiteY976" fmla="*/ 109236 h 1184924"/>
              <a:gd name="connsiteX977" fmla="*/ 1374300 w 3499396"/>
              <a:gd name="connsiteY977" fmla="*/ 107998 h 1184924"/>
              <a:gd name="connsiteX978" fmla="*/ 1353781 w 3499396"/>
              <a:gd name="connsiteY978" fmla="*/ 111712 h 1184924"/>
              <a:gd name="connsiteX979" fmla="*/ 2353666 w 3499396"/>
              <a:gd name="connsiteY979" fmla="*/ 423847 h 1184924"/>
              <a:gd name="connsiteX980" fmla="*/ 2353666 w 3499396"/>
              <a:gd name="connsiteY980" fmla="*/ 428228 h 1184924"/>
              <a:gd name="connsiteX981" fmla="*/ 2355946 w 3499396"/>
              <a:gd name="connsiteY981" fmla="*/ 435562 h 1184924"/>
              <a:gd name="connsiteX982" fmla="*/ 2360980 w 3499396"/>
              <a:gd name="connsiteY982" fmla="*/ 440801 h 1184924"/>
              <a:gd name="connsiteX983" fmla="*/ 2370479 w 3499396"/>
              <a:gd name="connsiteY983" fmla="*/ 442611 h 1184924"/>
              <a:gd name="connsiteX984" fmla="*/ 2375324 w 3499396"/>
              <a:gd name="connsiteY984" fmla="*/ 438229 h 1184924"/>
              <a:gd name="connsiteX985" fmla="*/ 2363070 w 3499396"/>
              <a:gd name="connsiteY985" fmla="*/ 427942 h 1184924"/>
              <a:gd name="connsiteX986" fmla="*/ 2353951 w 3499396"/>
              <a:gd name="connsiteY986" fmla="*/ 423847 h 1184924"/>
              <a:gd name="connsiteX987" fmla="*/ 2348916 w 3499396"/>
              <a:gd name="connsiteY987" fmla="*/ 419941 h 1184924"/>
              <a:gd name="connsiteX988" fmla="*/ 2351576 w 3499396"/>
              <a:gd name="connsiteY988" fmla="*/ 421846 h 1184924"/>
              <a:gd name="connsiteX989" fmla="*/ 2352051 w 3499396"/>
              <a:gd name="connsiteY989" fmla="*/ 421084 h 1184924"/>
              <a:gd name="connsiteX990" fmla="*/ 2350436 w 3499396"/>
              <a:gd name="connsiteY990" fmla="*/ 419846 h 1184924"/>
              <a:gd name="connsiteX991" fmla="*/ 2348821 w 3499396"/>
              <a:gd name="connsiteY991" fmla="*/ 419846 h 1184924"/>
              <a:gd name="connsiteX992" fmla="*/ 2853608 w 3499396"/>
              <a:gd name="connsiteY992" fmla="*/ 701881 h 1184924"/>
              <a:gd name="connsiteX993" fmla="*/ 2853608 w 3499396"/>
              <a:gd name="connsiteY993" fmla="*/ 701881 h 1184924"/>
              <a:gd name="connsiteX994" fmla="*/ 2825111 w 3499396"/>
              <a:gd name="connsiteY994" fmla="*/ 697690 h 1184924"/>
              <a:gd name="connsiteX995" fmla="*/ 2788254 w 3499396"/>
              <a:gd name="connsiteY995" fmla="*/ 699500 h 1184924"/>
              <a:gd name="connsiteX996" fmla="*/ 2788254 w 3499396"/>
              <a:gd name="connsiteY996" fmla="*/ 703120 h 1184924"/>
              <a:gd name="connsiteX997" fmla="*/ 2782079 w 3499396"/>
              <a:gd name="connsiteY997" fmla="*/ 698262 h 1184924"/>
              <a:gd name="connsiteX998" fmla="*/ 2782079 w 3499396"/>
              <a:gd name="connsiteY998" fmla="*/ 707025 h 1184924"/>
              <a:gd name="connsiteX999" fmla="*/ 2791008 w 3499396"/>
              <a:gd name="connsiteY999" fmla="*/ 721884 h 1184924"/>
              <a:gd name="connsiteX1000" fmla="*/ 2792338 w 3499396"/>
              <a:gd name="connsiteY1000" fmla="*/ 734552 h 1184924"/>
              <a:gd name="connsiteX1001" fmla="*/ 2812382 w 3499396"/>
              <a:gd name="connsiteY1001" fmla="*/ 756936 h 1184924"/>
              <a:gd name="connsiteX1002" fmla="*/ 2823211 w 3499396"/>
              <a:gd name="connsiteY1002" fmla="*/ 772271 h 1184924"/>
              <a:gd name="connsiteX1003" fmla="*/ 2831380 w 3499396"/>
              <a:gd name="connsiteY1003" fmla="*/ 792559 h 1184924"/>
              <a:gd name="connsiteX1004" fmla="*/ 2830620 w 3499396"/>
              <a:gd name="connsiteY1004" fmla="*/ 800560 h 1184924"/>
              <a:gd name="connsiteX1005" fmla="*/ 2863297 w 3499396"/>
              <a:gd name="connsiteY1005" fmla="*/ 817420 h 1184924"/>
              <a:gd name="connsiteX1006" fmla="*/ 2882296 w 3499396"/>
              <a:gd name="connsiteY1006" fmla="*/ 817420 h 1184924"/>
              <a:gd name="connsiteX1007" fmla="*/ 2904049 w 3499396"/>
              <a:gd name="connsiteY1007" fmla="*/ 822563 h 1184924"/>
              <a:gd name="connsiteX1008" fmla="*/ 2922192 w 3499396"/>
              <a:gd name="connsiteY1008" fmla="*/ 825802 h 1184924"/>
              <a:gd name="connsiteX1009" fmla="*/ 2929982 w 3499396"/>
              <a:gd name="connsiteY1009" fmla="*/ 822087 h 1184924"/>
              <a:gd name="connsiteX1010" fmla="*/ 2943090 w 3499396"/>
              <a:gd name="connsiteY1010" fmla="*/ 823039 h 1184924"/>
              <a:gd name="connsiteX1011" fmla="*/ 2961234 w 3499396"/>
              <a:gd name="connsiteY1011" fmla="*/ 828278 h 1184924"/>
              <a:gd name="connsiteX1012" fmla="*/ 2980232 w 3499396"/>
              <a:gd name="connsiteY1012" fmla="*/ 831898 h 1184924"/>
              <a:gd name="connsiteX1013" fmla="*/ 3015094 w 3499396"/>
              <a:gd name="connsiteY1013" fmla="*/ 849805 h 1184924"/>
              <a:gd name="connsiteX1014" fmla="*/ 3039412 w 3499396"/>
              <a:gd name="connsiteY1014" fmla="*/ 868855 h 1184924"/>
              <a:gd name="connsiteX1015" fmla="*/ 3049766 w 3499396"/>
              <a:gd name="connsiteY1015" fmla="*/ 879523 h 1184924"/>
              <a:gd name="connsiteX1016" fmla="*/ 3055941 w 3499396"/>
              <a:gd name="connsiteY1016" fmla="*/ 879523 h 1184924"/>
              <a:gd name="connsiteX1017" fmla="*/ 3069335 w 3499396"/>
              <a:gd name="connsiteY1017" fmla="*/ 877332 h 1184924"/>
              <a:gd name="connsiteX1018" fmla="*/ 3069335 w 3499396"/>
              <a:gd name="connsiteY1018" fmla="*/ 885428 h 1184924"/>
              <a:gd name="connsiteX1019" fmla="*/ 3069335 w 3499396"/>
              <a:gd name="connsiteY1019" fmla="*/ 891810 h 1184924"/>
              <a:gd name="connsiteX1020" fmla="*/ 3075984 w 3499396"/>
              <a:gd name="connsiteY1020" fmla="*/ 891143 h 1184924"/>
              <a:gd name="connsiteX1021" fmla="*/ 3082539 w 3499396"/>
              <a:gd name="connsiteY1021" fmla="*/ 903145 h 1184924"/>
              <a:gd name="connsiteX1022" fmla="*/ 3090233 w 3499396"/>
              <a:gd name="connsiteY1022" fmla="*/ 909622 h 1184924"/>
              <a:gd name="connsiteX1023" fmla="*/ 3103342 w 3499396"/>
              <a:gd name="connsiteY1023" fmla="*/ 924862 h 1184924"/>
              <a:gd name="connsiteX1024" fmla="*/ 3129750 w 3499396"/>
              <a:gd name="connsiteY1024" fmla="*/ 948103 h 1184924"/>
              <a:gd name="connsiteX1025" fmla="*/ 3149318 w 3499396"/>
              <a:gd name="connsiteY1025" fmla="*/ 957628 h 1184924"/>
              <a:gd name="connsiteX1026" fmla="*/ 3159862 w 3499396"/>
              <a:gd name="connsiteY1026" fmla="*/ 959628 h 1184924"/>
              <a:gd name="connsiteX1027" fmla="*/ 3175441 w 3499396"/>
              <a:gd name="connsiteY1027" fmla="*/ 972201 h 1184924"/>
              <a:gd name="connsiteX1028" fmla="*/ 3196054 w 3499396"/>
              <a:gd name="connsiteY1028" fmla="*/ 976392 h 1184924"/>
              <a:gd name="connsiteX1029" fmla="*/ 3208023 w 3499396"/>
              <a:gd name="connsiteY1029" fmla="*/ 979535 h 1184924"/>
              <a:gd name="connsiteX1030" fmla="*/ 3212107 w 3499396"/>
              <a:gd name="connsiteY1030" fmla="*/ 968677 h 1184924"/>
              <a:gd name="connsiteX1031" fmla="*/ 3212582 w 3499396"/>
              <a:gd name="connsiteY1031" fmla="*/ 952198 h 1184924"/>
              <a:gd name="connsiteX1032" fmla="*/ 3219042 w 3499396"/>
              <a:gd name="connsiteY1032" fmla="*/ 941245 h 1184924"/>
              <a:gd name="connsiteX1033" fmla="*/ 3215622 w 3499396"/>
              <a:gd name="connsiteY1033" fmla="*/ 910765 h 1184924"/>
              <a:gd name="connsiteX1034" fmla="*/ 3207168 w 3499396"/>
              <a:gd name="connsiteY1034" fmla="*/ 894191 h 1184924"/>
              <a:gd name="connsiteX1035" fmla="*/ 3190829 w 3499396"/>
              <a:gd name="connsiteY1035" fmla="*/ 873998 h 1184924"/>
              <a:gd name="connsiteX1036" fmla="*/ 3172401 w 3499396"/>
              <a:gd name="connsiteY1036" fmla="*/ 856853 h 1184924"/>
              <a:gd name="connsiteX1037" fmla="*/ 3165181 w 3499396"/>
              <a:gd name="connsiteY1037" fmla="*/ 846566 h 1184924"/>
              <a:gd name="connsiteX1038" fmla="*/ 3152832 w 3499396"/>
              <a:gd name="connsiteY1038" fmla="*/ 838279 h 1184924"/>
              <a:gd name="connsiteX1039" fmla="*/ 3141339 w 3499396"/>
              <a:gd name="connsiteY1039" fmla="*/ 824563 h 1184924"/>
              <a:gd name="connsiteX1040" fmla="*/ 3119490 w 3499396"/>
              <a:gd name="connsiteY1040" fmla="*/ 809228 h 1184924"/>
              <a:gd name="connsiteX1041" fmla="*/ 3111321 w 3499396"/>
              <a:gd name="connsiteY1041" fmla="*/ 798179 h 1184924"/>
              <a:gd name="connsiteX1042" fmla="*/ 3099067 w 3499396"/>
              <a:gd name="connsiteY1042" fmla="*/ 782082 h 1184924"/>
              <a:gd name="connsiteX1043" fmla="*/ 3093178 w 3499396"/>
              <a:gd name="connsiteY1043" fmla="*/ 773700 h 1184924"/>
              <a:gd name="connsiteX1044" fmla="*/ 3083678 w 3499396"/>
              <a:gd name="connsiteY1044" fmla="*/ 762460 h 1184924"/>
              <a:gd name="connsiteX1045" fmla="*/ 3069239 w 3499396"/>
              <a:gd name="connsiteY1045" fmla="*/ 751030 h 1184924"/>
              <a:gd name="connsiteX1046" fmla="*/ 3051856 w 3499396"/>
              <a:gd name="connsiteY1046" fmla="*/ 730266 h 1184924"/>
              <a:gd name="connsiteX1047" fmla="*/ 3046537 w 3499396"/>
              <a:gd name="connsiteY1047" fmla="*/ 730266 h 1184924"/>
              <a:gd name="connsiteX1048" fmla="*/ 3045967 w 3499396"/>
              <a:gd name="connsiteY1048" fmla="*/ 740267 h 1184924"/>
              <a:gd name="connsiteX1049" fmla="*/ 3055466 w 3499396"/>
              <a:gd name="connsiteY1049" fmla="*/ 755888 h 1184924"/>
              <a:gd name="connsiteX1050" fmla="*/ 3051381 w 3499396"/>
              <a:gd name="connsiteY1050" fmla="*/ 768271 h 1184924"/>
              <a:gd name="connsiteX1051" fmla="*/ 3039792 w 3499396"/>
              <a:gd name="connsiteY1051" fmla="*/ 762746 h 1184924"/>
              <a:gd name="connsiteX1052" fmla="*/ 3024688 w 3499396"/>
              <a:gd name="connsiteY1052" fmla="*/ 750268 h 1184924"/>
              <a:gd name="connsiteX1053" fmla="*/ 2992771 w 3499396"/>
              <a:gd name="connsiteY1053" fmla="*/ 729790 h 1184924"/>
              <a:gd name="connsiteX1054" fmla="*/ 2989541 w 3499396"/>
              <a:gd name="connsiteY1054" fmla="*/ 721789 h 1184924"/>
              <a:gd name="connsiteX1055" fmla="*/ 2995241 w 3499396"/>
              <a:gd name="connsiteY1055" fmla="*/ 716074 h 1184924"/>
              <a:gd name="connsiteX1056" fmla="*/ 2990206 w 3499396"/>
              <a:gd name="connsiteY1056" fmla="*/ 709216 h 1184924"/>
              <a:gd name="connsiteX1057" fmla="*/ 2964463 w 3499396"/>
              <a:gd name="connsiteY1057" fmla="*/ 697024 h 1184924"/>
              <a:gd name="connsiteX1058" fmla="*/ 2950025 w 3499396"/>
              <a:gd name="connsiteY1058" fmla="*/ 694071 h 1184924"/>
              <a:gd name="connsiteX1059" fmla="*/ 2950025 w 3499396"/>
              <a:gd name="connsiteY1059" fmla="*/ 697309 h 1184924"/>
              <a:gd name="connsiteX1060" fmla="*/ 2930361 w 3499396"/>
              <a:gd name="connsiteY1060" fmla="*/ 690642 h 1184924"/>
              <a:gd name="connsiteX1061" fmla="*/ 2927417 w 3499396"/>
              <a:gd name="connsiteY1061" fmla="*/ 697786 h 1184924"/>
              <a:gd name="connsiteX1062" fmla="*/ 2926847 w 3499396"/>
              <a:gd name="connsiteY1062" fmla="*/ 702739 h 1184924"/>
              <a:gd name="connsiteX1063" fmla="*/ 2901484 w 3499396"/>
              <a:gd name="connsiteY1063" fmla="*/ 688165 h 1184924"/>
              <a:gd name="connsiteX1064" fmla="*/ 2889040 w 3499396"/>
              <a:gd name="connsiteY1064" fmla="*/ 685403 h 1184924"/>
              <a:gd name="connsiteX1065" fmla="*/ 2862537 w 3499396"/>
              <a:gd name="connsiteY1065" fmla="*/ 690166 h 1184924"/>
              <a:gd name="connsiteX1066" fmla="*/ 2853893 w 3499396"/>
              <a:gd name="connsiteY1066" fmla="*/ 702072 h 1184924"/>
              <a:gd name="connsiteX1067" fmla="*/ 2523986 w 3499396"/>
              <a:gd name="connsiteY1067" fmla="*/ 476234 h 1184924"/>
              <a:gd name="connsiteX1068" fmla="*/ 2523511 w 3499396"/>
              <a:gd name="connsiteY1068" fmla="*/ 478425 h 1184924"/>
              <a:gd name="connsiteX1069" fmla="*/ 2537760 w 3499396"/>
              <a:gd name="connsiteY1069" fmla="*/ 487950 h 1184924"/>
              <a:gd name="connsiteX1070" fmla="*/ 2549634 w 3499396"/>
              <a:gd name="connsiteY1070" fmla="*/ 493474 h 1184924"/>
              <a:gd name="connsiteX1071" fmla="*/ 2558373 w 3499396"/>
              <a:gd name="connsiteY1071" fmla="*/ 501475 h 1184924"/>
              <a:gd name="connsiteX1072" fmla="*/ 2567872 w 3499396"/>
              <a:gd name="connsiteY1072" fmla="*/ 507476 h 1184924"/>
              <a:gd name="connsiteX1073" fmla="*/ 2577372 w 3499396"/>
              <a:gd name="connsiteY1073" fmla="*/ 515668 h 1184924"/>
              <a:gd name="connsiteX1074" fmla="*/ 2586871 w 3499396"/>
              <a:gd name="connsiteY1074" fmla="*/ 523002 h 1184924"/>
              <a:gd name="connsiteX1075" fmla="*/ 2599505 w 3499396"/>
              <a:gd name="connsiteY1075" fmla="*/ 535384 h 1184924"/>
              <a:gd name="connsiteX1076" fmla="*/ 2623253 w 3499396"/>
              <a:gd name="connsiteY1076" fmla="*/ 551196 h 1184924"/>
              <a:gd name="connsiteX1077" fmla="*/ 2644151 w 3499396"/>
              <a:gd name="connsiteY1077" fmla="*/ 564626 h 1184924"/>
              <a:gd name="connsiteX1078" fmla="*/ 2652985 w 3499396"/>
              <a:gd name="connsiteY1078" fmla="*/ 566531 h 1184924"/>
              <a:gd name="connsiteX1079" fmla="*/ 2655740 w 3499396"/>
              <a:gd name="connsiteY1079" fmla="*/ 559387 h 1184924"/>
              <a:gd name="connsiteX1080" fmla="*/ 2647191 w 3499396"/>
              <a:gd name="connsiteY1080" fmla="*/ 548243 h 1184924"/>
              <a:gd name="connsiteX1081" fmla="*/ 2636457 w 3499396"/>
              <a:gd name="connsiteY1081" fmla="*/ 542719 h 1184924"/>
              <a:gd name="connsiteX1082" fmla="*/ 2626483 w 3499396"/>
              <a:gd name="connsiteY1082" fmla="*/ 534051 h 1184924"/>
              <a:gd name="connsiteX1083" fmla="*/ 2620973 w 3499396"/>
              <a:gd name="connsiteY1083" fmla="*/ 529765 h 1184924"/>
              <a:gd name="connsiteX1084" fmla="*/ 2618123 w 3499396"/>
              <a:gd name="connsiteY1084" fmla="*/ 524812 h 1184924"/>
              <a:gd name="connsiteX1085" fmla="*/ 2609289 w 3499396"/>
              <a:gd name="connsiteY1085" fmla="*/ 518906 h 1184924"/>
              <a:gd name="connsiteX1086" fmla="*/ 2592285 w 3499396"/>
              <a:gd name="connsiteY1086" fmla="*/ 511000 h 1184924"/>
              <a:gd name="connsiteX1087" fmla="*/ 2569013 w 3499396"/>
              <a:gd name="connsiteY1087" fmla="*/ 498523 h 1184924"/>
              <a:gd name="connsiteX1088" fmla="*/ 2552389 w 3499396"/>
              <a:gd name="connsiteY1088" fmla="*/ 487855 h 1184924"/>
              <a:gd name="connsiteX1089" fmla="*/ 2524271 w 3499396"/>
              <a:gd name="connsiteY1089" fmla="*/ 476425 h 1184924"/>
              <a:gd name="connsiteX1090" fmla="*/ 2667329 w 3499396"/>
              <a:gd name="connsiteY1090" fmla="*/ 571484 h 1184924"/>
              <a:gd name="connsiteX1091" fmla="*/ 2657830 w 3499396"/>
              <a:gd name="connsiteY1091" fmla="*/ 570151 h 1184924"/>
              <a:gd name="connsiteX1092" fmla="*/ 2661344 w 3499396"/>
              <a:gd name="connsiteY1092" fmla="*/ 574056 h 1184924"/>
              <a:gd name="connsiteX1093" fmla="*/ 2665999 w 3499396"/>
              <a:gd name="connsiteY1093" fmla="*/ 577104 h 1184924"/>
              <a:gd name="connsiteX1094" fmla="*/ 2674738 w 3499396"/>
              <a:gd name="connsiteY1094" fmla="*/ 581390 h 1184924"/>
              <a:gd name="connsiteX1095" fmla="*/ 2695732 w 3499396"/>
              <a:gd name="connsiteY1095" fmla="*/ 588058 h 1184924"/>
              <a:gd name="connsiteX1096" fmla="*/ 2715395 w 3499396"/>
              <a:gd name="connsiteY1096" fmla="*/ 597011 h 1184924"/>
              <a:gd name="connsiteX1097" fmla="*/ 2746837 w 3499396"/>
              <a:gd name="connsiteY1097" fmla="*/ 607298 h 1184924"/>
              <a:gd name="connsiteX1098" fmla="*/ 2745887 w 3499396"/>
              <a:gd name="connsiteY1098" fmla="*/ 603869 h 1184924"/>
              <a:gd name="connsiteX1099" fmla="*/ 2731733 w 3499396"/>
              <a:gd name="connsiteY1099" fmla="*/ 595963 h 1184924"/>
              <a:gd name="connsiteX1100" fmla="*/ 2710455 w 3499396"/>
              <a:gd name="connsiteY1100" fmla="*/ 586438 h 1184924"/>
              <a:gd name="connsiteX1101" fmla="*/ 2701621 w 3499396"/>
              <a:gd name="connsiteY1101" fmla="*/ 585295 h 1184924"/>
              <a:gd name="connsiteX1102" fmla="*/ 2685757 w 3499396"/>
              <a:gd name="connsiteY1102" fmla="*/ 578914 h 1184924"/>
              <a:gd name="connsiteX1103" fmla="*/ 2673124 w 3499396"/>
              <a:gd name="connsiteY1103" fmla="*/ 572341 h 1184924"/>
              <a:gd name="connsiteX1104" fmla="*/ 2667614 w 3499396"/>
              <a:gd name="connsiteY1104" fmla="*/ 571579 h 1184924"/>
              <a:gd name="connsiteX1105" fmla="*/ 2776190 w 3499396"/>
              <a:gd name="connsiteY1105" fmla="*/ 615299 h 1184924"/>
              <a:gd name="connsiteX1106" fmla="*/ 2769540 w 3499396"/>
              <a:gd name="connsiteY1106" fmla="*/ 615299 h 1184924"/>
              <a:gd name="connsiteX1107" fmla="*/ 2781509 w 3499396"/>
              <a:gd name="connsiteY1107" fmla="*/ 620062 h 1184924"/>
              <a:gd name="connsiteX1108" fmla="*/ 2802122 w 3499396"/>
              <a:gd name="connsiteY1108" fmla="*/ 624538 h 1184924"/>
              <a:gd name="connsiteX1109" fmla="*/ 2795283 w 3499396"/>
              <a:gd name="connsiteY1109" fmla="*/ 621205 h 1184924"/>
              <a:gd name="connsiteX1110" fmla="*/ 2785784 w 3499396"/>
              <a:gd name="connsiteY1110" fmla="*/ 618823 h 1184924"/>
              <a:gd name="connsiteX1111" fmla="*/ 2776475 w 3499396"/>
              <a:gd name="connsiteY1111" fmla="*/ 615394 h 1184924"/>
              <a:gd name="connsiteX1112" fmla="*/ 2814187 w 3499396"/>
              <a:gd name="connsiteY1112" fmla="*/ 627491 h 1184924"/>
              <a:gd name="connsiteX1113" fmla="*/ 2814187 w 3499396"/>
              <a:gd name="connsiteY1113" fmla="*/ 629682 h 1184924"/>
              <a:gd name="connsiteX1114" fmla="*/ 2829765 w 3499396"/>
              <a:gd name="connsiteY1114" fmla="*/ 635778 h 1184924"/>
              <a:gd name="connsiteX1115" fmla="*/ 2841734 w 3499396"/>
              <a:gd name="connsiteY1115" fmla="*/ 638064 h 1184924"/>
              <a:gd name="connsiteX1116" fmla="*/ 2858168 w 3499396"/>
              <a:gd name="connsiteY1116" fmla="*/ 642826 h 1184924"/>
              <a:gd name="connsiteX1117" fmla="*/ 2864247 w 3499396"/>
              <a:gd name="connsiteY1117" fmla="*/ 644636 h 1184924"/>
              <a:gd name="connsiteX1118" fmla="*/ 2859118 w 3499396"/>
              <a:gd name="connsiteY1118" fmla="*/ 642255 h 1184924"/>
              <a:gd name="connsiteX1119" fmla="*/ 2847624 w 3499396"/>
              <a:gd name="connsiteY1119" fmla="*/ 638350 h 1184924"/>
              <a:gd name="connsiteX1120" fmla="*/ 2833850 w 3499396"/>
              <a:gd name="connsiteY1120" fmla="*/ 635397 h 1184924"/>
              <a:gd name="connsiteX1121" fmla="*/ 2823211 w 3499396"/>
              <a:gd name="connsiteY1121" fmla="*/ 631111 h 1184924"/>
              <a:gd name="connsiteX1122" fmla="*/ 2814281 w 3499396"/>
              <a:gd name="connsiteY1122" fmla="*/ 627586 h 1184924"/>
              <a:gd name="connsiteX1123" fmla="*/ 2857218 w 3499396"/>
              <a:gd name="connsiteY1123" fmla="*/ 647113 h 1184924"/>
              <a:gd name="connsiteX1124" fmla="*/ 2857218 w 3499396"/>
              <a:gd name="connsiteY1124" fmla="*/ 647113 h 1184924"/>
              <a:gd name="connsiteX1125" fmla="*/ 2854178 w 3499396"/>
              <a:gd name="connsiteY1125" fmla="*/ 649780 h 1184924"/>
              <a:gd name="connsiteX1126" fmla="*/ 2854653 w 3499396"/>
              <a:gd name="connsiteY1126" fmla="*/ 651970 h 1184924"/>
              <a:gd name="connsiteX1127" fmla="*/ 2866242 w 3499396"/>
              <a:gd name="connsiteY1127" fmla="*/ 653018 h 1184924"/>
              <a:gd name="connsiteX1128" fmla="*/ 2875741 w 3499396"/>
              <a:gd name="connsiteY1128" fmla="*/ 653018 h 1184924"/>
              <a:gd name="connsiteX1129" fmla="*/ 2886000 w 3499396"/>
              <a:gd name="connsiteY1129" fmla="*/ 652351 h 1184924"/>
              <a:gd name="connsiteX1130" fmla="*/ 2876501 w 3499396"/>
              <a:gd name="connsiteY1130" fmla="*/ 649303 h 1184924"/>
              <a:gd name="connsiteX1131" fmla="*/ 2865862 w 3499396"/>
              <a:gd name="connsiteY1131" fmla="*/ 647494 h 1184924"/>
              <a:gd name="connsiteX1132" fmla="*/ 2857313 w 3499396"/>
              <a:gd name="connsiteY1132" fmla="*/ 647208 h 1184924"/>
              <a:gd name="connsiteX1133" fmla="*/ 2815326 w 3499396"/>
              <a:gd name="connsiteY1133" fmla="*/ 634159 h 1184924"/>
              <a:gd name="connsiteX1134" fmla="*/ 2804212 w 3499396"/>
              <a:gd name="connsiteY1134" fmla="*/ 629872 h 1184924"/>
              <a:gd name="connsiteX1135" fmla="*/ 2808297 w 3499396"/>
              <a:gd name="connsiteY1135" fmla="*/ 633873 h 1184924"/>
              <a:gd name="connsiteX1136" fmla="*/ 2823021 w 3499396"/>
              <a:gd name="connsiteY1136" fmla="*/ 640159 h 1184924"/>
              <a:gd name="connsiteX1137" fmla="*/ 2815421 w 3499396"/>
              <a:gd name="connsiteY1137" fmla="*/ 634254 h 1184924"/>
              <a:gd name="connsiteX1138" fmla="*/ 2730309 w 3499396"/>
              <a:gd name="connsiteY1138" fmla="*/ 530146 h 1184924"/>
              <a:gd name="connsiteX1139" fmla="*/ 2730309 w 3499396"/>
              <a:gd name="connsiteY1139" fmla="*/ 533384 h 1184924"/>
              <a:gd name="connsiteX1140" fmla="*/ 2719859 w 3499396"/>
              <a:gd name="connsiteY1140" fmla="*/ 533384 h 1184924"/>
              <a:gd name="connsiteX1141" fmla="*/ 2708650 w 3499396"/>
              <a:gd name="connsiteY1141" fmla="*/ 535480 h 1184924"/>
              <a:gd name="connsiteX1142" fmla="*/ 2694972 w 3499396"/>
              <a:gd name="connsiteY1142" fmla="*/ 536146 h 1184924"/>
              <a:gd name="connsiteX1143" fmla="*/ 2698201 w 3499396"/>
              <a:gd name="connsiteY1143" fmla="*/ 541099 h 1184924"/>
              <a:gd name="connsiteX1144" fmla="*/ 2688702 w 3499396"/>
              <a:gd name="connsiteY1144" fmla="*/ 537766 h 1184924"/>
              <a:gd name="connsiteX1145" fmla="*/ 2680628 w 3499396"/>
              <a:gd name="connsiteY1145" fmla="*/ 532908 h 1184924"/>
              <a:gd name="connsiteX1146" fmla="*/ 2674833 w 3499396"/>
              <a:gd name="connsiteY1146" fmla="*/ 534432 h 1184924"/>
              <a:gd name="connsiteX1147" fmla="*/ 2677968 w 3499396"/>
              <a:gd name="connsiteY1147" fmla="*/ 540909 h 1184924"/>
              <a:gd name="connsiteX1148" fmla="*/ 2677303 w 3499396"/>
              <a:gd name="connsiteY1148" fmla="*/ 544147 h 1184924"/>
              <a:gd name="connsiteX1149" fmla="*/ 2683098 w 3499396"/>
              <a:gd name="connsiteY1149" fmla="*/ 549958 h 1184924"/>
              <a:gd name="connsiteX1150" fmla="*/ 2690412 w 3499396"/>
              <a:gd name="connsiteY1150" fmla="*/ 552910 h 1184924"/>
              <a:gd name="connsiteX1151" fmla="*/ 2699246 w 3499396"/>
              <a:gd name="connsiteY1151" fmla="*/ 563864 h 1184924"/>
              <a:gd name="connsiteX1152" fmla="*/ 2710930 w 3499396"/>
              <a:gd name="connsiteY1152" fmla="*/ 567579 h 1184924"/>
              <a:gd name="connsiteX1153" fmla="*/ 2723089 w 3499396"/>
              <a:gd name="connsiteY1153" fmla="*/ 571960 h 1184924"/>
              <a:gd name="connsiteX1154" fmla="*/ 2736578 w 3499396"/>
              <a:gd name="connsiteY1154" fmla="*/ 576818 h 1184924"/>
              <a:gd name="connsiteX1155" fmla="*/ 2754437 w 3499396"/>
              <a:gd name="connsiteY1155" fmla="*/ 584533 h 1184924"/>
              <a:gd name="connsiteX1156" fmla="*/ 2759376 w 3499396"/>
              <a:gd name="connsiteY1156" fmla="*/ 583295 h 1184924"/>
              <a:gd name="connsiteX1157" fmla="*/ 2761086 w 3499396"/>
              <a:gd name="connsiteY1157" fmla="*/ 575008 h 1184924"/>
              <a:gd name="connsiteX1158" fmla="*/ 2765076 w 3499396"/>
              <a:gd name="connsiteY1158" fmla="*/ 571579 h 1184924"/>
              <a:gd name="connsiteX1159" fmla="*/ 2765550 w 3499396"/>
              <a:gd name="connsiteY1159" fmla="*/ 564721 h 1184924"/>
              <a:gd name="connsiteX1160" fmla="*/ 2772580 w 3499396"/>
              <a:gd name="connsiteY1160" fmla="*/ 566531 h 1184924"/>
              <a:gd name="connsiteX1161" fmla="*/ 2773815 w 3499396"/>
              <a:gd name="connsiteY1161" fmla="*/ 564245 h 1184924"/>
              <a:gd name="connsiteX1162" fmla="*/ 2764316 w 3499396"/>
              <a:gd name="connsiteY1162" fmla="*/ 558625 h 1184924"/>
              <a:gd name="connsiteX1163" fmla="*/ 2759566 w 3499396"/>
              <a:gd name="connsiteY1163" fmla="*/ 551005 h 1184924"/>
              <a:gd name="connsiteX1164" fmla="*/ 2757191 w 3499396"/>
              <a:gd name="connsiteY1164" fmla="*/ 546243 h 1184924"/>
              <a:gd name="connsiteX1165" fmla="*/ 2761846 w 3499396"/>
              <a:gd name="connsiteY1165" fmla="*/ 543957 h 1184924"/>
              <a:gd name="connsiteX1166" fmla="*/ 2766406 w 3499396"/>
              <a:gd name="connsiteY1166" fmla="*/ 542433 h 1184924"/>
              <a:gd name="connsiteX1167" fmla="*/ 2760706 w 3499396"/>
              <a:gd name="connsiteY1167" fmla="*/ 538432 h 1184924"/>
              <a:gd name="connsiteX1168" fmla="*/ 2741708 w 3499396"/>
              <a:gd name="connsiteY1168" fmla="*/ 525955 h 1184924"/>
              <a:gd name="connsiteX1169" fmla="*/ 2730404 w 3499396"/>
              <a:gd name="connsiteY1169" fmla="*/ 530241 h 1184924"/>
              <a:gd name="connsiteX1170" fmla="*/ 3431728 w 3499396"/>
              <a:gd name="connsiteY1170" fmla="*/ 1069927 h 1184924"/>
              <a:gd name="connsiteX1171" fmla="*/ 3434103 w 3499396"/>
              <a:gd name="connsiteY1171" fmla="*/ 1074785 h 1184924"/>
              <a:gd name="connsiteX1172" fmla="*/ 3442748 w 3499396"/>
              <a:gd name="connsiteY1172" fmla="*/ 1083072 h 1184924"/>
              <a:gd name="connsiteX1173" fmla="*/ 3453577 w 3499396"/>
              <a:gd name="connsiteY1173" fmla="*/ 1099169 h 1184924"/>
              <a:gd name="connsiteX1174" fmla="*/ 3459941 w 3499396"/>
              <a:gd name="connsiteY1174" fmla="*/ 1107361 h 1184924"/>
              <a:gd name="connsiteX1175" fmla="*/ 3465261 w 3499396"/>
              <a:gd name="connsiteY1175" fmla="*/ 1122601 h 1184924"/>
              <a:gd name="connsiteX1176" fmla="*/ 3463741 w 3499396"/>
              <a:gd name="connsiteY1176" fmla="*/ 1130316 h 1184924"/>
              <a:gd name="connsiteX1177" fmla="*/ 3473240 w 3499396"/>
              <a:gd name="connsiteY1177" fmla="*/ 1139841 h 1184924"/>
              <a:gd name="connsiteX1178" fmla="*/ 3476565 w 3499396"/>
              <a:gd name="connsiteY1178" fmla="*/ 1146223 h 1184924"/>
              <a:gd name="connsiteX1179" fmla="*/ 3473145 w 3499396"/>
              <a:gd name="connsiteY1179" fmla="*/ 1148985 h 1184924"/>
              <a:gd name="connsiteX1180" fmla="*/ 3485494 w 3499396"/>
              <a:gd name="connsiteY1180" fmla="*/ 1157462 h 1184924"/>
              <a:gd name="connsiteX1181" fmla="*/ 3492238 w 3499396"/>
              <a:gd name="connsiteY1181" fmla="*/ 1148604 h 1184924"/>
              <a:gd name="connsiteX1182" fmla="*/ 3492238 w 3499396"/>
              <a:gd name="connsiteY1182" fmla="*/ 1143651 h 1184924"/>
              <a:gd name="connsiteX1183" fmla="*/ 3497938 w 3499396"/>
              <a:gd name="connsiteY1183" fmla="*/ 1142413 h 1184924"/>
              <a:gd name="connsiteX1184" fmla="*/ 3496703 w 3499396"/>
              <a:gd name="connsiteY1184" fmla="*/ 1132411 h 1184924"/>
              <a:gd name="connsiteX1185" fmla="*/ 3488059 w 3499396"/>
              <a:gd name="connsiteY1185" fmla="*/ 1129840 h 1184924"/>
              <a:gd name="connsiteX1186" fmla="*/ 3478560 w 3499396"/>
              <a:gd name="connsiteY1186" fmla="*/ 1122982 h 1184924"/>
              <a:gd name="connsiteX1187" fmla="*/ 3470200 w 3499396"/>
              <a:gd name="connsiteY1187" fmla="*/ 1113457 h 1184924"/>
              <a:gd name="connsiteX1188" fmla="*/ 3464881 w 3499396"/>
              <a:gd name="connsiteY1188" fmla="*/ 1105837 h 1184924"/>
              <a:gd name="connsiteX1189" fmla="*/ 3462126 w 3499396"/>
              <a:gd name="connsiteY1189" fmla="*/ 1107075 h 1184924"/>
              <a:gd name="connsiteX1190" fmla="*/ 3455287 w 3499396"/>
              <a:gd name="connsiteY1190" fmla="*/ 1097550 h 1184924"/>
              <a:gd name="connsiteX1191" fmla="*/ 3449397 w 3499396"/>
              <a:gd name="connsiteY1191" fmla="*/ 1088596 h 1184924"/>
              <a:gd name="connsiteX1192" fmla="*/ 3439898 w 3499396"/>
              <a:gd name="connsiteY1192" fmla="*/ 1076595 h 1184924"/>
              <a:gd name="connsiteX1193" fmla="*/ 3431824 w 3499396"/>
              <a:gd name="connsiteY1193" fmla="*/ 1070023 h 1184924"/>
              <a:gd name="connsiteX1194" fmla="*/ 3454242 w 3499396"/>
              <a:gd name="connsiteY1194" fmla="*/ 1132983 h 1184924"/>
              <a:gd name="connsiteX1195" fmla="*/ 3447402 w 3499396"/>
              <a:gd name="connsiteY1195" fmla="*/ 1137364 h 1184924"/>
              <a:gd name="connsiteX1196" fmla="*/ 3444172 w 3499396"/>
              <a:gd name="connsiteY1196" fmla="*/ 1145175 h 1184924"/>
              <a:gd name="connsiteX1197" fmla="*/ 3431254 w 3499396"/>
              <a:gd name="connsiteY1197" fmla="*/ 1146985 h 1184924"/>
              <a:gd name="connsiteX1198" fmla="*/ 3418430 w 3499396"/>
              <a:gd name="connsiteY1198" fmla="*/ 1147747 h 1184924"/>
              <a:gd name="connsiteX1199" fmla="*/ 3408930 w 3499396"/>
              <a:gd name="connsiteY1199" fmla="*/ 1157748 h 1184924"/>
              <a:gd name="connsiteX1200" fmla="*/ 3422419 w 3499396"/>
              <a:gd name="connsiteY1200" fmla="*/ 1168987 h 1184924"/>
              <a:gd name="connsiteX1201" fmla="*/ 3446357 w 3499396"/>
              <a:gd name="connsiteY1201" fmla="*/ 1184513 h 1184924"/>
              <a:gd name="connsiteX1202" fmla="*/ 3453672 w 3499396"/>
              <a:gd name="connsiteY1202" fmla="*/ 1167749 h 1184924"/>
              <a:gd name="connsiteX1203" fmla="*/ 3463171 w 3499396"/>
              <a:gd name="connsiteY1203" fmla="*/ 1163844 h 1184924"/>
              <a:gd name="connsiteX1204" fmla="*/ 3472670 w 3499396"/>
              <a:gd name="connsiteY1204" fmla="*/ 1155557 h 1184924"/>
              <a:gd name="connsiteX1205" fmla="*/ 3466971 w 3499396"/>
              <a:gd name="connsiteY1205" fmla="*/ 1144032 h 1184924"/>
              <a:gd name="connsiteX1206" fmla="*/ 3460796 w 3499396"/>
              <a:gd name="connsiteY1206" fmla="*/ 1142794 h 1184924"/>
              <a:gd name="connsiteX1207" fmla="*/ 3454337 w 3499396"/>
              <a:gd name="connsiteY1207" fmla="*/ 1133078 h 1184924"/>
              <a:gd name="connsiteX1208" fmla="*/ 3429259 w 3499396"/>
              <a:gd name="connsiteY1208" fmla="*/ 1171083 h 1184924"/>
              <a:gd name="connsiteX1209" fmla="*/ 3422799 w 3499396"/>
              <a:gd name="connsiteY1209" fmla="*/ 1175083 h 1184924"/>
              <a:gd name="connsiteX1210" fmla="*/ 3431349 w 3499396"/>
              <a:gd name="connsiteY1210" fmla="*/ 1178893 h 1184924"/>
              <a:gd name="connsiteX1211" fmla="*/ 3429734 w 3499396"/>
              <a:gd name="connsiteY1211" fmla="*/ 1171654 h 1184924"/>
              <a:gd name="connsiteX1212" fmla="*/ 3171736 w 3499396"/>
              <a:gd name="connsiteY1212" fmla="*/ 985536 h 1184924"/>
              <a:gd name="connsiteX1213" fmla="*/ 3169076 w 3499396"/>
              <a:gd name="connsiteY1213" fmla="*/ 991727 h 1184924"/>
              <a:gd name="connsiteX1214" fmla="*/ 3179335 w 3499396"/>
              <a:gd name="connsiteY1214" fmla="*/ 1007634 h 1184924"/>
              <a:gd name="connsiteX1215" fmla="*/ 3199948 w 3499396"/>
              <a:gd name="connsiteY1215" fmla="*/ 1021540 h 1184924"/>
              <a:gd name="connsiteX1216" fmla="*/ 3207928 w 3499396"/>
              <a:gd name="connsiteY1216" fmla="*/ 1014492 h 1184924"/>
              <a:gd name="connsiteX1217" fmla="*/ 3208593 w 3499396"/>
              <a:gd name="connsiteY1217" fmla="*/ 1002014 h 1184924"/>
              <a:gd name="connsiteX1218" fmla="*/ 3199758 w 3499396"/>
              <a:gd name="connsiteY1218" fmla="*/ 1001062 h 1184924"/>
              <a:gd name="connsiteX1219" fmla="*/ 3185130 w 3499396"/>
              <a:gd name="connsiteY1219" fmla="*/ 996394 h 1184924"/>
              <a:gd name="connsiteX1220" fmla="*/ 3171831 w 3499396"/>
              <a:gd name="connsiteY1220" fmla="*/ 986107 h 1184924"/>
              <a:gd name="connsiteX1221" fmla="*/ 2958669 w 3499396"/>
              <a:gd name="connsiteY1221" fmla="*/ 650065 h 1184924"/>
              <a:gd name="connsiteX1222" fmla="*/ 2939671 w 3499396"/>
              <a:gd name="connsiteY1222" fmla="*/ 635397 h 1184924"/>
              <a:gd name="connsiteX1223" fmla="*/ 2915448 w 3499396"/>
              <a:gd name="connsiteY1223" fmla="*/ 622538 h 1184924"/>
              <a:gd name="connsiteX1224" fmla="*/ 2914878 w 3499396"/>
              <a:gd name="connsiteY1224" fmla="*/ 625872 h 1184924"/>
              <a:gd name="connsiteX1225" fmla="*/ 2927227 w 3499396"/>
              <a:gd name="connsiteY1225" fmla="*/ 632730 h 1184924"/>
              <a:gd name="connsiteX1226" fmla="*/ 2939386 w 3499396"/>
              <a:gd name="connsiteY1226" fmla="*/ 639207 h 1184924"/>
              <a:gd name="connsiteX1227" fmla="*/ 2934541 w 3499396"/>
              <a:gd name="connsiteY1227" fmla="*/ 641874 h 1184924"/>
              <a:gd name="connsiteX1228" fmla="*/ 2961899 w 3499396"/>
              <a:gd name="connsiteY1228" fmla="*/ 658257 h 1184924"/>
              <a:gd name="connsiteX1229" fmla="*/ 2995716 w 3499396"/>
              <a:gd name="connsiteY1229" fmla="*/ 679783 h 1184924"/>
              <a:gd name="connsiteX1230" fmla="*/ 3000750 w 3499396"/>
              <a:gd name="connsiteY1230" fmla="*/ 689308 h 1184924"/>
              <a:gd name="connsiteX1231" fmla="*/ 2993531 w 3499396"/>
              <a:gd name="connsiteY1231" fmla="*/ 690070 h 1184924"/>
              <a:gd name="connsiteX1232" fmla="*/ 3015664 w 3499396"/>
              <a:gd name="connsiteY1232" fmla="*/ 700357 h 1184924"/>
              <a:gd name="connsiteX1233" fmla="*/ 3034093 w 3499396"/>
              <a:gd name="connsiteY1233" fmla="*/ 712645 h 1184924"/>
              <a:gd name="connsiteX1234" fmla="*/ 3055846 w 3499396"/>
              <a:gd name="connsiteY1234" fmla="*/ 715502 h 1184924"/>
              <a:gd name="connsiteX1235" fmla="*/ 3075604 w 3499396"/>
              <a:gd name="connsiteY1235" fmla="*/ 723789 h 1184924"/>
              <a:gd name="connsiteX1236" fmla="*/ 3113601 w 3499396"/>
              <a:gd name="connsiteY1236" fmla="*/ 750935 h 1184924"/>
              <a:gd name="connsiteX1237" fmla="*/ 3126520 w 3499396"/>
              <a:gd name="connsiteY1237" fmla="*/ 757412 h 1184924"/>
              <a:gd name="connsiteX1238" fmla="*/ 3091848 w 3499396"/>
              <a:gd name="connsiteY1238" fmla="*/ 727313 h 1184924"/>
              <a:gd name="connsiteX1239" fmla="*/ 3067910 w 3499396"/>
              <a:gd name="connsiteY1239" fmla="*/ 706263 h 1184924"/>
              <a:gd name="connsiteX1240" fmla="*/ 3027918 w 3499396"/>
              <a:gd name="connsiteY1240" fmla="*/ 676831 h 1184924"/>
              <a:gd name="connsiteX1241" fmla="*/ 2982227 w 3499396"/>
              <a:gd name="connsiteY1241" fmla="*/ 652161 h 1184924"/>
              <a:gd name="connsiteX1242" fmla="*/ 2958764 w 3499396"/>
              <a:gd name="connsiteY1242" fmla="*/ 650637 h 1184924"/>
              <a:gd name="connsiteX1243" fmla="*/ 2844109 w 3499396"/>
              <a:gd name="connsiteY1243" fmla="*/ 589677 h 1184924"/>
              <a:gd name="connsiteX1244" fmla="*/ 2832615 w 3499396"/>
              <a:gd name="connsiteY1244" fmla="*/ 585105 h 1184924"/>
              <a:gd name="connsiteX1245" fmla="*/ 2819696 w 3499396"/>
              <a:gd name="connsiteY1245" fmla="*/ 581295 h 1184924"/>
              <a:gd name="connsiteX1246" fmla="*/ 2795473 w 3499396"/>
              <a:gd name="connsiteY1246" fmla="*/ 573770 h 1184924"/>
              <a:gd name="connsiteX1247" fmla="*/ 2795473 w 3499396"/>
              <a:gd name="connsiteY1247" fmla="*/ 581771 h 1184924"/>
              <a:gd name="connsiteX1248" fmla="*/ 2789583 w 3499396"/>
              <a:gd name="connsiteY1248" fmla="*/ 593296 h 1184924"/>
              <a:gd name="connsiteX1249" fmla="*/ 2791673 w 3499396"/>
              <a:gd name="connsiteY1249" fmla="*/ 599869 h 1184924"/>
              <a:gd name="connsiteX1250" fmla="*/ 2800223 w 3499396"/>
              <a:gd name="connsiteY1250" fmla="*/ 604822 h 1184924"/>
              <a:gd name="connsiteX1251" fmla="*/ 2803642 w 3499396"/>
              <a:gd name="connsiteY1251" fmla="*/ 616823 h 1184924"/>
              <a:gd name="connsiteX1252" fmla="*/ 2815326 w 3499396"/>
              <a:gd name="connsiteY1252" fmla="*/ 623014 h 1184924"/>
              <a:gd name="connsiteX1253" fmla="*/ 2814376 w 3499396"/>
              <a:gd name="connsiteY1253" fmla="*/ 619109 h 1184924"/>
              <a:gd name="connsiteX1254" fmla="*/ 2813331 w 3499396"/>
              <a:gd name="connsiteY1254" fmla="*/ 610060 h 1184924"/>
              <a:gd name="connsiteX1255" fmla="*/ 2809912 w 3499396"/>
              <a:gd name="connsiteY1255" fmla="*/ 601964 h 1184924"/>
              <a:gd name="connsiteX1256" fmla="*/ 2814566 w 3499396"/>
              <a:gd name="connsiteY1256" fmla="*/ 604631 h 1184924"/>
              <a:gd name="connsiteX1257" fmla="*/ 2827010 w 3499396"/>
              <a:gd name="connsiteY1257" fmla="*/ 617490 h 1184924"/>
              <a:gd name="connsiteX1258" fmla="*/ 2838029 w 3499396"/>
              <a:gd name="connsiteY1258" fmla="*/ 623776 h 1184924"/>
              <a:gd name="connsiteX1259" fmla="*/ 2844584 w 3499396"/>
              <a:gd name="connsiteY1259" fmla="*/ 622443 h 1184924"/>
              <a:gd name="connsiteX1260" fmla="*/ 2835085 w 3499396"/>
              <a:gd name="connsiteY1260" fmla="*/ 616442 h 1184924"/>
              <a:gd name="connsiteX1261" fmla="*/ 2829290 w 3499396"/>
              <a:gd name="connsiteY1261" fmla="*/ 606917 h 1184924"/>
              <a:gd name="connsiteX1262" fmla="*/ 2825300 w 3499396"/>
              <a:gd name="connsiteY1262" fmla="*/ 600535 h 1184924"/>
              <a:gd name="connsiteX1263" fmla="*/ 2834135 w 3499396"/>
              <a:gd name="connsiteY1263" fmla="*/ 598630 h 1184924"/>
              <a:gd name="connsiteX1264" fmla="*/ 2843634 w 3499396"/>
              <a:gd name="connsiteY1264" fmla="*/ 601393 h 1184924"/>
              <a:gd name="connsiteX1265" fmla="*/ 2832235 w 3499396"/>
              <a:gd name="connsiteY1265" fmla="*/ 596249 h 1184924"/>
              <a:gd name="connsiteX1266" fmla="*/ 2815896 w 3499396"/>
              <a:gd name="connsiteY1266" fmla="*/ 593582 h 1184924"/>
              <a:gd name="connsiteX1267" fmla="*/ 2804497 w 3499396"/>
              <a:gd name="connsiteY1267" fmla="*/ 589391 h 1184924"/>
              <a:gd name="connsiteX1268" fmla="*/ 2799938 w 3499396"/>
              <a:gd name="connsiteY1268" fmla="*/ 580723 h 1184924"/>
              <a:gd name="connsiteX1269" fmla="*/ 2815041 w 3499396"/>
              <a:gd name="connsiteY1269" fmla="*/ 583867 h 1184924"/>
              <a:gd name="connsiteX1270" fmla="*/ 2835654 w 3499396"/>
              <a:gd name="connsiteY1270" fmla="*/ 590629 h 1184924"/>
              <a:gd name="connsiteX1271" fmla="*/ 2853038 w 3499396"/>
              <a:gd name="connsiteY1271" fmla="*/ 592630 h 1184924"/>
              <a:gd name="connsiteX1272" fmla="*/ 2856553 w 3499396"/>
              <a:gd name="connsiteY1272" fmla="*/ 587772 h 1184924"/>
              <a:gd name="connsiteX1273" fmla="*/ 2844204 w 3499396"/>
              <a:gd name="connsiteY1273" fmla="*/ 590248 h 1184924"/>
              <a:gd name="connsiteX1274" fmla="*/ 2872606 w 3499396"/>
              <a:gd name="connsiteY1274" fmla="*/ 589677 h 1184924"/>
              <a:gd name="connsiteX1275" fmla="*/ 2862632 w 3499396"/>
              <a:gd name="connsiteY1275" fmla="*/ 591010 h 1184924"/>
              <a:gd name="connsiteX1276" fmla="*/ 2866242 w 3499396"/>
              <a:gd name="connsiteY1276" fmla="*/ 596154 h 1184924"/>
              <a:gd name="connsiteX1277" fmla="*/ 2871941 w 3499396"/>
              <a:gd name="connsiteY1277" fmla="*/ 605679 h 1184924"/>
              <a:gd name="connsiteX1278" fmla="*/ 2879636 w 3499396"/>
              <a:gd name="connsiteY1278" fmla="*/ 610537 h 1184924"/>
              <a:gd name="connsiteX1279" fmla="*/ 2879066 w 3499396"/>
              <a:gd name="connsiteY1279" fmla="*/ 605393 h 1184924"/>
              <a:gd name="connsiteX1280" fmla="*/ 2875741 w 3499396"/>
              <a:gd name="connsiteY1280" fmla="*/ 597964 h 1184924"/>
              <a:gd name="connsiteX1281" fmla="*/ 2872606 w 3499396"/>
              <a:gd name="connsiteY1281" fmla="*/ 590248 h 1184924"/>
              <a:gd name="connsiteX1282" fmla="*/ 2865102 w 3499396"/>
              <a:gd name="connsiteY1282" fmla="*/ 617109 h 1184924"/>
              <a:gd name="connsiteX1283" fmla="*/ 2853323 w 3499396"/>
              <a:gd name="connsiteY1283" fmla="*/ 614823 h 1184924"/>
              <a:gd name="connsiteX1284" fmla="*/ 2863962 w 3499396"/>
              <a:gd name="connsiteY1284" fmla="*/ 622157 h 1184924"/>
              <a:gd name="connsiteX1285" fmla="*/ 2865102 w 3499396"/>
              <a:gd name="connsiteY1285" fmla="*/ 617585 h 1184924"/>
              <a:gd name="connsiteX1286" fmla="*/ 2882676 w 3499396"/>
              <a:gd name="connsiteY1286" fmla="*/ 621871 h 1184924"/>
              <a:gd name="connsiteX1287" fmla="*/ 2882676 w 3499396"/>
              <a:gd name="connsiteY1287" fmla="*/ 627872 h 1184924"/>
              <a:gd name="connsiteX1288" fmla="*/ 2890845 w 3499396"/>
              <a:gd name="connsiteY1288" fmla="*/ 631111 h 1184924"/>
              <a:gd name="connsiteX1289" fmla="*/ 2900344 w 3499396"/>
              <a:gd name="connsiteY1289" fmla="*/ 631777 h 1184924"/>
              <a:gd name="connsiteX1290" fmla="*/ 2921337 w 3499396"/>
              <a:gd name="connsiteY1290" fmla="*/ 641874 h 1184924"/>
              <a:gd name="connsiteX1291" fmla="*/ 2911363 w 3499396"/>
              <a:gd name="connsiteY1291" fmla="*/ 633206 h 1184924"/>
              <a:gd name="connsiteX1292" fmla="*/ 2882676 w 3499396"/>
              <a:gd name="connsiteY1292" fmla="*/ 622443 h 1184924"/>
              <a:gd name="connsiteX1293" fmla="*/ 2646146 w 3499396"/>
              <a:gd name="connsiteY1293" fmla="*/ 439182 h 1184924"/>
              <a:gd name="connsiteX1294" fmla="*/ 2635887 w 3499396"/>
              <a:gd name="connsiteY1294" fmla="*/ 436515 h 1184924"/>
              <a:gd name="connsiteX1295" fmla="*/ 2630187 w 3499396"/>
              <a:gd name="connsiteY1295" fmla="*/ 437086 h 1184924"/>
              <a:gd name="connsiteX1296" fmla="*/ 2630947 w 3499396"/>
              <a:gd name="connsiteY1296" fmla="*/ 440230 h 1184924"/>
              <a:gd name="connsiteX1297" fmla="*/ 2640446 w 3499396"/>
              <a:gd name="connsiteY1297" fmla="*/ 444897 h 1184924"/>
              <a:gd name="connsiteX1298" fmla="*/ 2645956 w 3499396"/>
              <a:gd name="connsiteY1298" fmla="*/ 444897 h 1184924"/>
              <a:gd name="connsiteX1299" fmla="*/ 2649280 w 3499396"/>
              <a:gd name="connsiteY1299" fmla="*/ 442897 h 1184924"/>
              <a:gd name="connsiteX1300" fmla="*/ 2651845 w 3499396"/>
              <a:gd name="connsiteY1300" fmla="*/ 441563 h 1184924"/>
              <a:gd name="connsiteX1301" fmla="*/ 2648331 w 3499396"/>
              <a:gd name="connsiteY1301" fmla="*/ 438801 h 1184924"/>
              <a:gd name="connsiteX1302" fmla="*/ 2646146 w 3499396"/>
              <a:gd name="connsiteY1302" fmla="*/ 439753 h 1184924"/>
              <a:gd name="connsiteX1303" fmla="*/ 2754437 w 3499396"/>
              <a:gd name="connsiteY1303" fmla="*/ 475663 h 1184924"/>
              <a:gd name="connsiteX1304" fmla="*/ 2750637 w 3499396"/>
              <a:gd name="connsiteY1304" fmla="*/ 479473 h 1184924"/>
              <a:gd name="connsiteX1305" fmla="*/ 2752917 w 3499396"/>
              <a:gd name="connsiteY1305" fmla="*/ 485092 h 1184924"/>
              <a:gd name="connsiteX1306" fmla="*/ 2755006 w 3499396"/>
              <a:gd name="connsiteY1306" fmla="*/ 487759 h 1184924"/>
              <a:gd name="connsiteX1307" fmla="*/ 2749022 w 3499396"/>
              <a:gd name="connsiteY1307" fmla="*/ 484235 h 1184924"/>
              <a:gd name="connsiteX1308" fmla="*/ 2749592 w 3499396"/>
              <a:gd name="connsiteY1308" fmla="*/ 488045 h 1184924"/>
              <a:gd name="connsiteX1309" fmla="*/ 2755861 w 3499396"/>
              <a:gd name="connsiteY1309" fmla="*/ 493665 h 1184924"/>
              <a:gd name="connsiteX1310" fmla="*/ 2765361 w 3499396"/>
              <a:gd name="connsiteY1310" fmla="*/ 499189 h 1184924"/>
              <a:gd name="connsiteX1311" fmla="*/ 2771630 w 3499396"/>
              <a:gd name="connsiteY1311" fmla="*/ 504142 h 1184924"/>
              <a:gd name="connsiteX1312" fmla="*/ 2782839 w 3499396"/>
              <a:gd name="connsiteY1312" fmla="*/ 509857 h 1184924"/>
              <a:gd name="connsiteX1313" fmla="*/ 2784834 w 3499396"/>
              <a:gd name="connsiteY1313" fmla="*/ 507762 h 1184924"/>
              <a:gd name="connsiteX1314" fmla="*/ 2794333 w 3499396"/>
              <a:gd name="connsiteY1314" fmla="*/ 514048 h 1184924"/>
              <a:gd name="connsiteX1315" fmla="*/ 2800033 w 3499396"/>
              <a:gd name="connsiteY1315" fmla="*/ 517287 h 1184924"/>
              <a:gd name="connsiteX1316" fmla="*/ 2795378 w 3499396"/>
              <a:gd name="connsiteY1316" fmla="*/ 512048 h 1184924"/>
              <a:gd name="connsiteX1317" fmla="*/ 2791673 w 3499396"/>
              <a:gd name="connsiteY1317" fmla="*/ 508714 h 1184924"/>
              <a:gd name="connsiteX1318" fmla="*/ 2777900 w 3499396"/>
              <a:gd name="connsiteY1318" fmla="*/ 502999 h 1184924"/>
              <a:gd name="connsiteX1319" fmla="*/ 2769920 w 3499396"/>
              <a:gd name="connsiteY1319" fmla="*/ 498332 h 1184924"/>
              <a:gd name="connsiteX1320" fmla="*/ 2765931 w 3499396"/>
              <a:gd name="connsiteY1320" fmla="*/ 490807 h 1184924"/>
              <a:gd name="connsiteX1321" fmla="*/ 2769825 w 3499396"/>
              <a:gd name="connsiteY1321" fmla="*/ 490807 h 1184924"/>
              <a:gd name="connsiteX1322" fmla="*/ 2768780 w 3499396"/>
              <a:gd name="connsiteY1322" fmla="*/ 484045 h 1184924"/>
              <a:gd name="connsiteX1323" fmla="*/ 2767640 w 3499396"/>
              <a:gd name="connsiteY1323" fmla="*/ 480520 h 1184924"/>
              <a:gd name="connsiteX1324" fmla="*/ 2754437 w 3499396"/>
              <a:gd name="connsiteY1324" fmla="*/ 476234 h 1184924"/>
              <a:gd name="connsiteX1325" fmla="*/ 2824730 w 3499396"/>
              <a:gd name="connsiteY1325" fmla="*/ 542338 h 1184924"/>
              <a:gd name="connsiteX1326" fmla="*/ 2819886 w 3499396"/>
              <a:gd name="connsiteY1326" fmla="*/ 541195 h 1184924"/>
              <a:gd name="connsiteX1327" fmla="*/ 2815706 w 3499396"/>
              <a:gd name="connsiteY1327" fmla="*/ 541195 h 1184924"/>
              <a:gd name="connsiteX1328" fmla="*/ 2808772 w 3499396"/>
              <a:gd name="connsiteY1328" fmla="*/ 542052 h 1184924"/>
              <a:gd name="connsiteX1329" fmla="*/ 2807727 w 3499396"/>
              <a:gd name="connsiteY1329" fmla="*/ 539671 h 1184924"/>
              <a:gd name="connsiteX1330" fmla="*/ 2803547 w 3499396"/>
              <a:gd name="connsiteY1330" fmla="*/ 537194 h 1184924"/>
              <a:gd name="connsiteX1331" fmla="*/ 2797373 w 3499396"/>
              <a:gd name="connsiteY1331" fmla="*/ 538432 h 1184924"/>
              <a:gd name="connsiteX1332" fmla="*/ 2792338 w 3499396"/>
              <a:gd name="connsiteY1332" fmla="*/ 540909 h 1184924"/>
              <a:gd name="connsiteX1333" fmla="*/ 2795663 w 3499396"/>
              <a:gd name="connsiteY1333" fmla="*/ 543671 h 1184924"/>
              <a:gd name="connsiteX1334" fmla="*/ 2798703 w 3499396"/>
              <a:gd name="connsiteY1334" fmla="*/ 542052 h 1184924"/>
              <a:gd name="connsiteX1335" fmla="*/ 2805827 w 3499396"/>
              <a:gd name="connsiteY1335" fmla="*/ 542052 h 1184924"/>
              <a:gd name="connsiteX1336" fmla="*/ 2812476 w 3499396"/>
              <a:gd name="connsiteY1336" fmla="*/ 545195 h 1184924"/>
              <a:gd name="connsiteX1337" fmla="*/ 2815421 w 3499396"/>
              <a:gd name="connsiteY1337" fmla="*/ 550815 h 1184924"/>
              <a:gd name="connsiteX1338" fmla="*/ 2822356 w 3499396"/>
              <a:gd name="connsiteY1338" fmla="*/ 557006 h 1184924"/>
              <a:gd name="connsiteX1339" fmla="*/ 2829670 w 3499396"/>
              <a:gd name="connsiteY1339" fmla="*/ 559292 h 1184924"/>
              <a:gd name="connsiteX1340" fmla="*/ 2832995 w 3499396"/>
              <a:gd name="connsiteY1340" fmla="*/ 559292 h 1184924"/>
              <a:gd name="connsiteX1341" fmla="*/ 2828815 w 3499396"/>
              <a:gd name="connsiteY1341" fmla="*/ 554530 h 1184924"/>
              <a:gd name="connsiteX1342" fmla="*/ 2831285 w 3499396"/>
              <a:gd name="connsiteY1342" fmla="*/ 553196 h 1184924"/>
              <a:gd name="connsiteX1343" fmla="*/ 2835845 w 3499396"/>
              <a:gd name="connsiteY1343" fmla="*/ 557673 h 1184924"/>
              <a:gd name="connsiteX1344" fmla="*/ 2838599 w 3499396"/>
              <a:gd name="connsiteY1344" fmla="*/ 558911 h 1184924"/>
              <a:gd name="connsiteX1345" fmla="*/ 2837174 w 3499396"/>
              <a:gd name="connsiteY1345" fmla="*/ 552720 h 1184924"/>
              <a:gd name="connsiteX1346" fmla="*/ 2834135 w 3499396"/>
              <a:gd name="connsiteY1346" fmla="*/ 547672 h 1184924"/>
              <a:gd name="connsiteX1347" fmla="*/ 2828720 w 3499396"/>
              <a:gd name="connsiteY1347" fmla="*/ 542623 h 1184924"/>
              <a:gd name="connsiteX1348" fmla="*/ 2821596 w 3499396"/>
              <a:gd name="connsiteY1348" fmla="*/ 537956 h 1184924"/>
              <a:gd name="connsiteX1349" fmla="*/ 2796233 w 3499396"/>
              <a:gd name="connsiteY1349" fmla="*/ 522716 h 1184924"/>
              <a:gd name="connsiteX1350" fmla="*/ 2790439 w 3499396"/>
              <a:gd name="connsiteY1350" fmla="*/ 517954 h 1184924"/>
              <a:gd name="connsiteX1351" fmla="*/ 2777995 w 3499396"/>
              <a:gd name="connsiteY1351" fmla="*/ 511000 h 1184924"/>
              <a:gd name="connsiteX1352" fmla="*/ 2769540 w 3499396"/>
              <a:gd name="connsiteY1352" fmla="*/ 511762 h 1184924"/>
              <a:gd name="connsiteX1353" fmla="*/ 2780749 w 3499396"/>
              <a:gd name="connsiteY1353" fmla="*/ 519287 h 1184924"/>
              <a:gd name="connsiteX1354" fmla="*/ 2789109 w 3499396"/>
              <a:gd name="connsiteY1354" fmla="*/ 521002 h 1184924"/>
              <a:gd name="connsiteX1355" fmla="*/ 2785309 w 3499396"/>
              <a:gd name="connsiteY1355" fmla="*/ 521859 h 1184924"/>
              <a:gd name="connsiteX1356" fmla="*/ 2786544 w 3499396"/>
              <a:gd name="connsiteY1356" fmla="*/ 527669 h 1184924"/>
              <a:gd name="connsiteX1357" fmla="*/ 2793858 w 3499396"/>
              <a:gd name="connsiteY1357" fmla="*/ 532051 h 1184924"/>
              <a:gd name="connsiteX1358" fmla="*/ 2799653 w 3499396"/>
              <a:gd name="connsiteY1358" fmla="*/ 527955 h 1184924"/>
              <a:gd name="connsiteX1359" fmla="*/ 2802882 w 3499396"/>
              <a:gd name="connsiteY1359" fmla="*/ 524526 h 1184924"/>
              <a:gd name="connsiteX1360" fmla="*/ 2800887 w 3499396"/>
              <a:gd name="connsiteY1360" fmla="*/ 519954 h 1184924"/>
              <a:gd name="connsiteX1361" fmla="*/ 2804022 w 3499396"/>
              <a:gd name="connsiteY1361" fmla="*/ 519192 h 1184924"/>
              <a:gd name="connsiteX1362" fmla="*/ 2804022 w 3499396"/>
              <a:gd name="connsiteY1362" fmla="*/ 520621 h 1184924"/>
              <a:gd name="connsiteX1363" fmla="*/ 2812002 w 3499396"/>
              <a:gd name="connsiteY1363" fmla="*/ 526336 h 1184924"/>
              <a:gd name="connsiteX1364" fmla="*/ 2810577 w 3499396"/>
              <a:gd name="connsiteY1364" fmla="*/ 527098 h 1184924"/>
              <a:gd name="connsiteX1365" fmla="*/ 2806967 w 3499396"/>
              <a:gd name="connsiteY1365" fmla="*/ 525574 h 1184924"/>
              <a:gd name="connsiteX1366" fmla="*/ 2806967 w 3499396"/>
              <a:gd name="connsiteY1366" fmla="*/ 527098 h 1184924"/>
              <a:gd name="connsiteX1367" fmla="*/ 2809722 w 3499396"/>
              <a:gd name="connsiteY1367" fmla="*/ 529193 h 1184924"/>
              <a:gd name="connsiteX1368" fmla="*/ 2813141 w 3499396"/>
              <a:gd name="connsiteY1368" fmla="*/ 533384 h 1184924"/>
              <a:gd name="connsiteX1369" fmla="*/ 2815421 w 3499396"/>
              <a:gd name="connsiteY1369" fmla="*/ 534813 h 1184924"/>
              <a:gd name="connsiteX1370" fmla="*/ 2812952 w 3499396"/>
              <a:gd name="connsiteY1370" fmla="*/ 529860 h 1184924"/>
              <a:gd name="connsiteX1371" fmla="*/ 2813902 w 3499396"/>
              <a:gd name="connsiteY1371" fmla="*/ 528336 h 1184924"/>
              <a:gd name="connsiteX1372" fmla="*/ 2817511 w 3499396"/>
              <a:gd name="connsiteY1372" fmla="*/ 530241 h 1184924"/>
              <a:gd name="connsiteX1373" fmla="*/ 2814851 w 3499396"/>
              <a:gd name="connsiteY1373" fmla="*/ 524335 h 1184924"/>
              <a:gd name="connsiteX1374" fmla="*/ 2807727 w 3499396"/>
              <a:gd name="connsiteY1374" fmla="*/ 520430 h 1184924"/>
              <a:gd name="connsiteX1375" fmla="*/ 2756526 w 3499396"/>
              <a:gd name="connsiteY1375" fmla="*/ 509667 h 1184924"/>
              <a:gd name="connsiteX1376" fmla="*/ 2754817 w 3499396"/>
              <a:gd name="connsiteY1376" fmla="*/ 512334 h 1184924"/>
              <a:gd name="connsiteX1377" fmla="*/ 2750637 w 3499396"/>
              <a:gd name="connsiteY1377" fmla="*/ 515858 h 1184924"/>
              <a:gd name="connsiteX1378" fmla="*/ 2741802 w 3499396"/>
              <a:gd name="connsiteY1378" fmla="*/ 518906 h 1184924"/>
              <a:gd name="connsiteX1379" fmla="*/ 2746932 w 3499396"/>
              <a:gd name="connsiteY1379" fmla="*/ 518906 h 1184924"/>
              <a:gd name="connsiteX1380" fmla="*/ 2756431 w 3499396"/>
              <a:gd name="connsiteY1380" fmla="*/ 516906 h 1184924"/>
              <a:gd name="connsiteX1381" fmla="*/ 2760136 w 3499396"/>
              <a:gd name="connsiteY1381" fmla="*/ 516144 h 1184924"/>
              <a:gd name="connsiteX1382" fmla="*/ 2761276 w 3499396"/>
              <a:gd name="connsiteY1382" fmla="*/ 513191 h 1184924"/>
              <a:gd name="connsiteX1383" fmla="*/ 2756716 w 3499396"/>
              <a:gd name="connsiteY1383" fmla="*/ 510334 h 1184924"/>
              <a:gd name="connsiteX1384" fmla="*/ 3122435 w 3499396"/>
              <a:gd name="connsiteY1384" fmla="*/ 722360 h 1184924"/>
              <a:gd name="connsiteX1385" fmla="*/ 3122435 w 3499396"/>
              <a:gd name="connsiteY1385" fmla="*/ 727789 h 1184924"/>
              <a:gd name="connsiteX1386" fmla="*/ 3108661 w 3499396"/>
              <a:gd name="connsiteY1386" fmla="*/ 724075 h 1184924"/>
              <a:gd name="connsiteX1387" fmla="*/ 3100872 w 3499396"/>
              <a:gd name="connsiteY1387" fmla="*/ 720074 h 1184924"/>
              <a:gd name="connsiteX1388" fmla="*/ 3096977 w 3499396"/>
              <a:gd name="connsiteY1388" fmla="*/ 720074 h 1184924"/>
              <a:gd name="connsiteX1389" fmla="*/ 3109991 w 3499396"/>
              <a:gd name="connsiteY1389" fmla="*/ 728932 h 1184924"/>
              <a:gd name="connsiteX1390" fmla="*/ 3130414 w 3499396"/>
              <a:gd name="connsiteY1390" fmla="*/ 734362 h 1184924"/>
              <a:gd name="connsiteX1391" fmla="*/ 3133644 w 3499396"/>
              <a:gd name="connsiteY1391" fmla="*/ 731123 h 1184924"/>
              <a:gd name="connsiteX1392" fmla="*/ 3122435 w 3499396"/>
              <a:gd name="connsiteY1392" fmla="*/ 722360 h 1184924"/>
              <a:gd name="connsiteX1393" fmla="*/ 3150933 w 3499396"/>
              <a:gd name="connsiteY1393" fmla="*/ 741410 h 1184924"/>
              <a:gd name="connsiteX1394" fmla="*/ 3158057 w 3499396"/>
              <a:gd name="connsiteY1394" fmla="*/ 748935 h 1184924"/>
              <a:gd name="connsiteX1395" fmla="*/ 3172306 w 3499396"/>
              <a:gd name="connsiteY1395" fmla="*/ 759317 h 1184924"/>
              <a:gd name="connsiteX1396" fmla="*/ 3167936 w 3499396"/>
              <a:gd name="connsiteY1396" fmla="*/ 754364 h 1184924"/>
              <a:gd name="connsiteX1397" fmla="*/ 3157677 w 3499396"/>
              <a:gd name="connsiteY1397" fmla="*/ 744363 h 1184924"/>
              <a:gd name="connsiteX1398" fmla="*/ 3151123 w 3499396"/>
              <a:gd name="connsiteY1398" fmla="*/ 741410 h 1184924"/>
              <a:gd name="connsiteX1399" fmla="*/ 2741043 w 3499396"/>
              <a:gd name="connsiteY1399" fmla="*/ 441944 h 1184924"/>
              <a:gd name="connsiteX1400" fmla="*/ 2732113 w 3499396"/>
              <a:gd name="connsiteY1400" fmla="*/ 446611 h 1184924"/>
              <a:gd name="connsiteX1401" fmla="*/ 2744557 w 3499396"/>
              <a:gd name="connsiteY1401" fmla="*/ 457184 h 1184924"/>
              <a:gd name="connsiteX1402" fmla="*/ 2748927 w 3499396"/>
              <a:gd name="connsiteY1402" fmla="*/ 454517 h 1184924"/>
              <a:gd name="connsiteX1403" fmla="*/ 2748927 w 3499396"/>
              <a:gd name="connsiteY1403" fmla="*/ 445468 h 1184924"/>
              <a:gd name="connsiteX1404" fmla="*/ 2741043 w 3499396"/>
              <a:gd name="connsiteY1404" fmla="*/ 441944 h 1184924"/>
              <a:gd name="connsiteX1405" fmla="*/ 2848953 w 3499396"/>
              <a:gd name="connsiteY1405" fmla="*/ 329930 h 1184924"/>
              <a:gd name="connsiteX1406" fmla="*/ 2852088 w 3499396"/>
              <a:gd name="connsiteY1406" fmla="*/ 335740 h 1184924"/>
              <a:gd name="connsiteX1407" fmla="*/ 2849713 w 3499396"/>
              <a:gd name="connsiteY1407" fmla="*/ 339265 h 1184924"/>
              <a:gd name="connsiteX1408" fmla="*/ 2855128 w 3499396"/>
              <a:gd name="connsiteY1408" fmla="*/ 347170 h 1184924"/>
              <a:gd name="connsiteX1409" fmla="*/ 2858168 w 3499396"/>
              <a:gd name="connsiteY1409" fmla="*/ 351266 h 1184924"/>
              <a:gd name="connsiteX1410" fmla="*/ 2862442 w 3499396"/>
              <a:gd name="connsiteY1410" fmla="*/ 359553 h 1184924"/>
              <a:gd name="connsiteX1411" fmla="*/ 2863772 w 3499396"/>
              <a:gd name="connsiteY1411" fmla="*/ 364792 h 1184924"/>
              <a:gd name="connsiteX1412" fmla="*/ 2867952 w 3499396"/>
              <a:gd name="connsiteY1412" fmla="*/ 372031 h 1184924"/>
              <a:gd name="connsiteX1413" fmla="*/ 2872701 w 3499396"/>
              <a:gd name="connsiteY1413" fmla="*/ 380698 h 1184924"/>
              <a:gd name="connsiteX1414" fmla="*/ 2875361 w 3499396"/>
              <a:gd name="connsiteY1414" fmla="*/ 380698 h 1184924"/>
              <a:gd name="connsiteX1415" fmla="*/ 2884861 w 3499396"/>
              <a:gd name="connsiteY1415" fmla="*/ 384127 h 1184924"/>
              <a:gd name="connsiteX1416" fmla="*/ 2888280 w 3499396"/>
              <a:gd name="connsiteY1416" fmla="*/ 386413 h 1184924"/>
              <a:gd name="connsiteX1417" fmla="*/ 2883720 w 3499396"/>
              <a:gd name="connsiteY1417" fmla="*/ 380698 h 1184924"/>
              <a:gd name="connsiteX1418" fmla="*/ 2872511 w 3499396"/>
              <a:gd name="connsiteY1418" fmla="*/ 368697 h 1184924"/>
              <a:gd name="connsiteX1419" fmla="*/ 2877546 w 3499396"/>
              <a:gd name="connsiteY1419" fmla="*/ 365458 h 1184924"/>
              <a:gd name="connsiteX1420" fmla="*/ 2889705 w 3499396"/>
              <a:gd name="connsiteY1420" fmla="*/ 372602 h 1184924"/>
              <a:gd name="connsiteX1421" fmla="*/ 2884480 w 3499396"/>
              <a:gd name="connsiteY1421" fmla="*/ 367268 h 1184924"/>
              <a:gd name="connsiteX1422" fmla="*/ 2874981 w 3499396"/>
              <a:gd name="connsiteY1422" fmla="*/ 357743 h 1184924"/>
              <a:gd name="connsiteX1423" fmla="*/ 2863962 w 3499396"/>
              <a:gd name="connsiteY1423" fmla="*/ 348218 h 1184924"/>
              <a:gd name="connsiteX1424" fmla="*/ 2861302 w 3499396"/>
              <a:gd name="connsiteY1424" fmla="*/ 343932 h 1184924"/>
              <a:gd name="connsiteX1425" fmla="*/ 2858928 w 3499396"/>
              <a:gd name="connsiteY1425" fmla="*/ 338217 h 1184924"/>
              <a:gd name="connsiteX1426" fmla="*/ 2851423 w 3499396"/>
              <a:gd name="connsiteY1426" fmla="*/ 329930 h 1184924"/>
              <a:gd name="connsiteX1427" fmla="*/ 2847528 w 3499396"/>
              <a:gd name="connsiteY1427" fmla="*/ 329359 h 1184924"/>
              <a:gd name="connsiteX1428" fmla="*/ 2878021 w 3499396"/>
              <a:gd name="connsiteY1428" fmla="*/ 387080 h 1184924"/>
              <a:gd name="connsiteX1429" fmla="*/ 2879351 w 3499396"/>
              <a:gd name="connsiteY1429" fmla="*/ 391843 h 1184924"/>
              <a:gd name="connsiteX1430" fmla="*/ 2880206 w 3499396"/>
              <a:gd name="connsiteY1430" fmla="*/ 396510 h 1184924"/>
              <a:gd name="connsiteX1431" fmla="*/ 2871941 w 3499396"/>
              <a:gd name="connsiteY1431" fmla="*/ 394224 h 1184924"/>
              <a:gd name="connsiteX1432" fmla="*/ 2870897 w 3499396"/>
              <a:gd name="connsiteY1432" fmla="*/ 396605 h 1184924"/>
              <a:gd name="connsiteX1433" fmla="*/ 2866812 w 3499396"/>
              <a:gd name="connsiteY1433" fmla="*/ 398320 h 1184924"/>
              <a:gd name="connsiteX1434" fmla="*/ 2875266 w 3499396"/>
              <a:gd name="connsiteY1434" fmla="*/ 405940 h 1184924"/>
              <a:gd name="connsiteX1435" fmla="*/ 2878971 w 3499396"/>
              <a:gd name="connsiteY1435" fmla="*/ 405940 h 1184924"/>
              <a:gd name="connsiteX1436" fmla="*/ 2882676 w 3499396"/>
              <a:gd name="connsiteY1436" fmla="*/ 406702 h 1184924"/>
              <a:gd name="connsiteX1437" fmla="*/ 2877166 w 3499396"/>
              <a:gd name="connsiteY1437" fmla="*/ 403463 h 1184924"/>
              <a:gd name="connsiteX1438" fmla="*/ 2872131 w 3499396"/>
              <a:gd name="connsiteY1438" fmla="*/ 398986 h 1184924"/>
              <a:gd name="connsiteX1439" fmla="*/ 2881061 w 3499396"/>
              <a:gd name="connsiteY1439" fmla="*/ 402034 h 1184924"/>
              <a:gd name="connsiteX1440" fmla="*/ 2891415 w 3499396"/>
              <a:gd name="connsiteY1440" fmla="*/ 405940 h 1184924"/>
              <a:gd name="connsiteX1441" fmla="*/ 2902434 w 3499396"/>
              <a:gd name="connsiteY1441" fmla="*/ 411464 h 1184924"/>
              <a:gd name="connsiteX1442" fmla="*/ 2902434 w 3499396"/>
              <a:gd name="connsiteY1442" fmla="*/ 408321 h 1184924"/>
              <a:gd name="connsiteX1443" fmla="*/ 2913833 w 3499396"/>
              <a:gd name="connsiteY1443" fmla="*/ 410988 h 1184924"/>
              <a:gd name="connsiteX1444" fmla="*/ 2920007 w 3499396"/>
              <a:gd name="connsiteY1444" fmla="*/ 410988 h 1184924"/>
              <a:gd name="connsiteX1445" fmla="*/ 2914213 w 3499396"/>
              <a:gd name="connsiteY1445" fmla="*/ 404797 h 1184924"/>
              <a:gd name="connsiteX1446" fmla="*/ 2907374 w 3499396"/>
              <a:gd name="connsiteY1446" fmla="*/ 402796 h 1184924"/>
              <a:gd name="connsiteX1447" fmla="*/ 2897019 w 3499396"/>
              <a:gd name="connsiteY1447" fmla="*/ 398510 h 1184924"/>
              <a:gd name="connsiteX1448" fmla="*/ 2880491 w 3499396"/>
              <a:gd name="connsiteY1448" fmla="*/ 387175 h 1184924"/>
              <a:gd name="connsiteX1449" fmla="*/ 2878021 w 3499396"/>
              <a:gd name="connsiteY1449" fmla="*/ 387461 h 1184924"/>
              <a:gd name="connsiteX1450" fmla="*/ 2876786 w 3499396"/>
              <a:gd name="connsiteY1450" fmla="*/ 408511 h 1184924"/>
              <a:gd name="connsiteX1451" fmla="*/ 2876121 w 3499396"/>
              <a:gd name="connsiteY1451" fmla="*/ 412321 h 1184924"/>
              <a:gd name="connsiteX1452" fmla="*/ 2879256 w 3499396"/>
              <a:gd name="connsiteY1452" fmla="*/ 419465 h 1184924"/>
              <a:gd name="connsiteX1453" fmla="*/ 2871752 w 3499396"/>
              <a:gd name="connsiteY1453" fmla="*/ 426133 h 1184924"/>
              <a:gd name="connsiteX1454" fmla="*/ 2860163 w 3499396"/>
              <a:gd name="connsiteY1454" fmla="*/ 423466 h 1184924"/>
              <a:gd name="connsiteX1455" fmla="*/ 2860732 w 3499396"/>
              <a:gd name="connsiteY1455" fmla="*/ 421465 h 1184924"/>
              <a:gd name="connsiteX1456" fmla="*/ 2853133 w 3499396"/>
              <a:gd name="connsiteY1456" fmla="*/ 418513 h 1184924"/>
              <a:gd name="connsiteX1457" fmla="*/ 2854178 w 3499396"/>
              <a:gd name="connsiteY1457" fmla="*/ 421180 h 1184924"/>
              <a:gd name="connsiteX1458" fmla="*/ 2852563 w 3499396"/>
              <a:gd name="connsiteY1458" fmla="*/ 425561 h 1184924"/>
              <a:gd name="connsiteX1459" fmla="*/ 2851043 w 3499396"/>
              <a:gd name="connsiteY1459" fmla="*/ 427085 h 1184924"/>
              <a:gd name="connsiteX1460" fmla="*/ 2843729 w 3499396"/>
              <a:gd name="connsiteY1460" fmla="*/ 423466 h 1184924"/>
              <a:gd name="connsiteX1461" fmla="*/ 2831665 w 3499396"/>
              <a:gd name="connsiteY1461" fmla="*/ 420322 h 1184924"/>
              <a:gd name="connsiteX1462" fmla="*/ 2822736 w 3499396"/>
              <a:gd name="connsiteY1462" fmla="*/ 420322 h 1184924"/>
              <a:gd name="connsiteX1463" fmla="*/ 2810482 w 3499396"/>
              <a:gd name="connsiteY1463" fmla="*/ 419465 h 1184924"/>
              <a:gd name="connsiteX1464" fmla="*/ 2805162 w 3499396"/>
              <a:gd name="connsiteY1464" fmla="*/ 422227 h 1184924"/>
              <a:gd name="connsiteX1465" fmla="*/ 2802122 w 3499396"/>
              <a:gd name="connsiteY1465" fmla="*/ 425466 h 1184924"/>
              <a:gd name="connsiteX1466" fmla="*/ 2806112 w 3499396"/>
              <a:gd name="connsiteY1466" fmla="*/ 427085 h 1184924"/>
              <a:gd name="connsiteX1467" fmla="*/ 2808772 w 3499396"/>
              <a:gd name="connsiteY1467" fmla="*/ 426133 h 1184924"/>
              <a:gd name="connsiteX1468" fmla="*/ 2811812 w 3499396"/>
              <a:gd name="connsiteY1468" fmla="*/ 428895 h 1184924"/>
              <a:gd name="connsiteX1469" fmla="*/ 2809722 w 3499396"/>
              <a:gd name="connsiteY1469" fmla="*/ 431752 h 1184924"/>
              <a:gd name="connsiteX1470" fmla="*/ 2814756 w 3499396"/>
              <a:gd name="connsiteY1470" fmla="*/ 436610 h 1184924"/>
              <a:gd name="connsiteX1471" fmla="*/ 2823306 w 3499396"/>
              <a:gd name="connsiteY1471" fmla="*/ 436610 h 1184924"/>
              <a:gd name="connsiteX1472" fmla="*/ 2825300 w 3499396"/>
              <a:gd name="connsiteY1472" fmla="*/ 431657 h 1184924"/>
              <a:gd name="connsiteX1473" fmla="*/ 2816656 w 3499396"/>
              <a:gd name="connsiteY1473" fmla="*/ 425466 h 1184924"/>
              <a:gd name="connsiteX1474" fmla="*/ 2814946 w 3499396"/>
              <a:gd name="connsiteY1474" fmla="*/ 422894 h 1184924"/>
              <a:gd name="connsiteX1475" fmla="*/ 2823591 w 3499396"/>
              <a:gd name="connsiteY1475" fmla="*/ 424704 h 1184924"/>
              <a:gd name="connsiteX1476" fmla="*/ 2839549 w 3499396"/>
              <a:gd name="connsiteY1476" fmla="*/ 428323 h 1184924"/>
              <a:gd name="connsiteX1477" fmla="*/ 2852753 w 3499396"/>
              <a:gd name="connsiteY1477" fmla="*/ 431943 h 1184924"/>
              <a:gd name="connsiteX1478" fmla="*/ 2858358 w 3499396"/>
              <a:gd name="connsiteY1478" fmla="*/ 438420 h 1184924"/>
              <a:gd name="connsiteX1479" fmla="*/ 2866717 w 3499396"/>
              <a:gd name="connsiteY1479" fmla="*/ 439658 h 1184924"/>
              <a:gd name="connsiteX1480" fmla="*/ 2865102 w 3499396"/>
              <a:gd name="connsiteY1480" fmla="*/ 436801 h 1184924"/>
              <a:gd name="connsiteX1481" fmla="*/ 2865957 w 3499396"/>
              <a:gd name="connsiteY1481" fmla="*/ 435181 h 1184924"/>
              <a:gd name="connsiteX1482" fmla="*/ 2876121 w 3499396"/>
              <a:gd name="connsiteY1482" fmla="*/ 439182 h 1184924"/>
              <a:gd name="connsiteX1483" fmla="*/ 2884765 w 3499396"/>
              <a:gd name="connsiteY1483" fmla="*/ 440325 h 1184924"/>
              <a:gd name="connsiteX1484" fmla="*/ 2891130 w 3499396"/>
              <a:gd name="connsiteY1484" fmla="*/ 442706 h 1184924"/>
              <a:gd name="connsiteX1485" fmla="*/ 2894645 w 3499396"/>
              <a:gd name="connsiteY1485" fmla="*/ 444516 h 1184924"/>
              <a:gd name="connsiteX1486" fmla="*/ 2904144 w 3499396"/>
              <a:gd name="connsiteY1486" fmla="*/ 446040 h 1184924"/>
              <a:gd name="connsiteX1487" fmla="*/ 2902814 w 3499396"/>
              <a:gd name="connsiteY1487" fmla="*/ 443278 h 1184924"/>
              <a:gd name="connsiteX1488" fmla="*/ 2897399 w 3499396"/>
              <a:gd name="connsiteY1488" fmla="*/ 436229 h 1184924"/>
              <a:gd name="connsiteX1489" fmla="*/ 2895594 w 3499396"/>
              <a:gd name="connsiteY1489" fmla="*/ 430705 h 1184924"/>
              <a:gd name="connsiteX1490" fmla="*/ 2897304 w 3499396"/>
              <a:gd name="connsiteY1490" fmla="*/ 429181 h 1184924"/>
              <a:gd name="connsiteX1491" fmla="*/ 2898254 w 3499396"/>
              <a:gd name="connsiteY1491" fmla="*/ 425847 h 1184924"/>
              <a:gd name="connsiteX1492" fmla="*/ 2896924 w 3499396"/>
              <a:gd name="connsiteY1492" fmla="*/ 420703 h 1184924"/>
              <a:gd name="connsiteX1493" fmla="*/ 2889895 w 3499396"/>
              <a:gd name="connsiteY1493" fmla="*/ 413941 h 1184924"/>
              <a:gd name="connsiteX1494" fmla="*/ 2888185 w 3499396"/>
              <a:gd name="connsiteY1494" fmla="*/ 409464 h 1184924"/>
              <a:gd name="connsiteX1495" fmla="*/ 2880871 w 3499396"/>
              <a:gd name="connsiteY1495" fmla="*/ 408892 h 1184924"/>
              <a:gd name="connsiteX1496" fmla="*/ 2880871 w 3499396"/>
              <a:gd name="connsiteY1496" fmla="*/ 409464 h 1184924"/>
              <a:gd name="connsiteX1497" fmla="*/ 2876786 w 3499396"/>
              <a:gd name="connsiteY1497" fmla="*/ 408892 h 1184924"/>
              <a:gd name="connsiteX1498" fmla="*/ 2845819 w 3499396"/>
              <a:gd name="connsiteY1498" fmla="*/ 429466 h 1184924"/>
              <a:gd name="connsiteX1499" fmla="*/ 2827865 w 3499396"/>
              <a:gd name="connsiteY1499" fmla="*/ 425180 h 1184924"/>
              <a:gd name="connsiteX1500" fmla="*/ 2824920 w 3499396"/>
              <a:gd name="connsiteY1500" fmla="*/ 427752 h 1184924"/>
              <a:gd name="connsiteX1501" fmla="*/ 2831475 w 3499396"/>
              <a:gd name="connsiteY1501" fmla="*/ 434991 h 1184924"/>
              <a:gd name="connsiteX1502" fmla="*/ 2838789 w 3499396"/>
              <a:gd name="connsiteY1502" fmla="*/ 436324 h 1184924"/>
              <a:gd name="connsiteX1503" fmla="*/ 2845059 w 3499396"/>
              <a:gd name="connsiteY1503" fmla="*/ 434419 h 1184924"/>
              <a:gd name="connsiteX1504" fmla="*/ 2853228 w 3499396"/>
              <a:gd name="connsiteY1504" fmla="*/ 436324 h 1184924"/>
              <a:gd name="connsiteX1505" fmla="*/ 2851898 w 3499396"/>
              <a:gd name="connsiteY1505" fmla="*/ 431181 h 1184924"/>
              <a:gd name="connsiteX1506" fmla="*/ 2845819 w 3499396"/>
              <a:gd name="connsiteY1506" fmla="*/ 429847 h 1184924"/>
              <a:gd name="connsiteX1507" fmla="*/ 3227211 w 3499396"/>
              <a:gd name="connsiteY1507" fmla="*/ 433657 h 1184924"/>
              <a:gd name="connsiteX1508" fmla="*/ 3216097 w 3499396"/>
              <a:gd name="connsiteY1508" fmla="*/ 428609 h 1184924"/>
              <a:gd name="connsiteX1509" fmla="*/ 3221511 w 3499396"/>
              <a:gd name="connsiteY1509" fmla="*/ 433086 h 1184924"/>
              <a:gd name="connsiteX1510" fmla="*/ 3234430 w 3499396"/>
              <a:gd name="connsiteY1510" fmla="*/ 439658 h 1184924"/>
              <a:gd name="connsiteX1511" fmla="*/ 3244974 w 3499396"/>
              <a:gd name="connsiteY1511" fmla="*/ 445468 h 1184924"/>
              <a:gd name="connsiteX1512" fmla="*/ 3249154 w 3499396"/>
              <a:gd name="connsiteY1512" fmla="*/ 446516 h 1184924"/>
              <a:gd name="connsiteX1513" fmla="*/ 3227211 w 3499396"/>
              <a:gd name="connsiteY1513" fmla="*/ 434038 h 1184924"/>
              <a:gd name="connsiteX1514" fmla="*/ 3095742 w 3499396"/>
              <a:gd name="connsiteY1514" fmla="*/ 334121 h 1184924"/>
              <a:gd name="connsiteX1515" fmla="*/ 3092987 w 3499396"/>
              <a:gd name="connsiteY1515" fmla="*/ 334788 h 1184924"/>
              <a:gd name="connsiteX1516" fmla="*/ 3106381 w 3499396"/>
              <a:gd name="connsiteY1516" fmla="*/ 342408 h 1184924"/>
              <a:gd name="connsiteX1517" fmla="*/ 3120535 w 3499396"/>
              <a:gd name="connsiteY1517" fmla="*/ 347647 h 1184924"/>
              <a:gd name="connsiteX1518" fmla="*/ 3134499 w 3499396"/>
              <a:gd name="connsiteY1518" fmla="*/ 352314 h 1184924"/>
              <a:gd name="connsiteX1519" fmla="*/ 3126425 w 3499396"/>
              <a:gd name="connsiteY1519" fmla="*/ 346694 h 1184924"/>
              <a:gd name="connsiteX1520" fmla="*/ 3107426 w 3499396"/>
              <a:gd name="connsiteY1520" fmla="*/ 339360 h 1184924"/>
              <a:gd name="connsiteX1521" fmla="*/ 3095742 w 3499396"/>
              <a:gd name="connsiteY1521" fmla="*/ 334502 h 1184924"/>
              <a:gd name="connsiteX1522" fmla="*/ 2787494 w 3499396"/>
              <a:gd name="connsiteY1522" fmla="*/ 195056 h 1184924"/>
              <a:gd name="connsiteX1523" fmla="*/ 2807537 w 3499396"/>
              <a:gd name="connsiteY1523" fmla="*/ 204581 h 1184924"/>
              <a:gd name="connsiteX1524" fmla="*/ 2824920 w 3499396"/>
              <a:gd name="connsiteY1524" fmla="*/ 209820 h 1184924"/>
              <a:gd name="connsiteX1525" fmla="*/ 2834420 w 3499396"/>
              <a:gd name="connsiteY1525" fmla="*/ 210296 h 1184924"/>
              <a:gd name="connsiteX1526" fmla="*/ 2822926 w 3499396"/>
              <a:gd name="connsiteY1526" fmla="*/ 206010 h 1184924"/>
              <a:gd name="connsiteX1527" fmla="*/ 2809247 w 3499396"/>
              <a:gd name="connsiteY1527" fmla="*/ 201914 h 1184924"/>
              <a:gd name="connsiteX1528" fmla="*/ 2805922 w 3499396"/>
              <a:gd name="connsiteY1528" fmla="*/ 199533 h 1184924"/>
              <a:gd name="connsiteX1529" fmla="*/ 2797658 w 3499396"/>
              <a:gd name="connsiteY1529" fmla="*/ 197056 h 1184924"/>
              <a:gd name="connsiteX1530" fmla="*/ 2792718 w 3499396"/>
              <a:gd name="connsiteY1530" fmla="*/ 194580 h 1184924"/>
              <a:gd name="connsiteX1531" fmla="*/ 2787494 w 3499396"/>
              <a:gd name="connsiteY1531" fmla="*/ 195437 h 1184924"/>
              <a:gd name="connsiteX1532" fmla="*/ 2743037 w 3499396"/>
              <a:gd name="connsiteY1532" fmla="*/ 187436 h 1184924"/>
              <a:gd name="connsiteX1533" fmla="*/ 2745792 w 3499396"/>
              <a:gd name="connsiteY1533" fmla="*/ 190484 h 1184924"/>
              <a:gd name="connsiteX1534" fmla="*/ 2748452 w 3499396"/>
              <a:gd name="connsiteY1534" fmla="*/ 193056 h 1184924"/>
              <a:gd name="connsiteX1535" fmla="*/ 2756146 w 3499396"/>
              <a:gd name="connsiteY1535" fmla="*/ 196199 h 1184924"/>
              <a:gd name="connsiteX1536" fmla="*/ 2772960 w 3499396"/>
              <a:gd name="connsiteY1536" fmla="*/ 204200 h 1184924"/>
              <a:gd name="connsiteX1537" fmla="*/ 2780179 w 3499396"/>
              <a:gd name="connsiteY1537" fmla="*/ 206200 h 1184924"/>
              <a:gd name="connsiteX1538" fmla="*/ 2771915 w 3499396"/>
              <a:gd name="connsiteY1538" fmla="*/ 200581 h 1184924"/>
              <a:gd name="connsiteX1539" fmla="*/ 2754341 w 3499396"/>
              <a:gd name="connsiteY1539" fmla="*/ 191722 h 1184924"/>
              <a:gd name="connsiteX1540" fmla="*/ 2743037 w 3499396"/>
              <a:gd name="connsiteY1540" fmla="*/ 187817 h 1184924"/>
              <a:gd name="connsiteX1541" fmla="*/ 2781034 w 3499396"/>
              <a:gd name="connsiteY1541" fmla="*/ 191151 h 1184924"/>
              <a:gd name="connsiteX1542" fmla="*/ 2762701 w 3499396"/>
              <a:gd name="connsiteY1542" fmla="*/ 182864 h 1184924"/>
              <a:gd name="connsiteX1543" fmla="*/ 2744462 w 3499396"/>
              <a:gd name="connsiteY1543" fmla="*/ 175339 h 1184924"/>
              <a:gd name="connsiteX1544" fmla="*/ 2742087 w 3499396"/>
              <a:gd name="connsiteY1544" fmla="*/ 176578 h 1184924"/>
              <a:gd name="connsiteX1545" fmla="*/ 2735058 w 3499396"/>
              <a:gd name="connsiteY1545" fmla="*/ 174673 h 1184924"/>
              <a:gd name="connsiteX1546" fmla="*/ 2718339 w 3499396"/>
              <a:gd name="connsiteY1546" fmla="*/ 167910 h 1184924"/>
              <a:gd name="connsiteX1547" fmla="*/ 2706561 w 3499396"/>
              <a:gd name="connsiteY1547" fmla="*/ 167434 h 1184924"/>
              <a:gd name="connsiteX1548" fmla="*/ 2715110 w 3499396"/>
              <a:gd name="connsiteY1548" fmla="*/ 174673 h 1184924"/>
              <a:gd name="connsiteX1549" fmla="*/ 2732303 w 3499396"/>
              <a:gd name="connsiteY1549" fmla="*/ 181054 h 1184924"/>
              <a:gd name="connsiteX1550" fmla="*/ 2739523 w 3499396"/>
              <a:gd name="connsiteY1550" fmla="*/ 181816 h 1184924"/>
              <a:gd name="connsiteX1551" fmla="*/ 2757761 w 3499396"/>
              <a:gd name="connsiteY1551" fmla="*/ 186388 h 1184924"/>
              <a:gd name="connsiteX1552" fmla="*/ 2764601 w 3499396"/>
              <a:gd name="connsiteY1552" fmla="*/ 190103 h 1184924"/>
              <a:gd name="connsiteX1553" fmla="*/ 2777615 w 3499396"/>
              <a:gd name="connsiteY1553" fmla="*/ 191913 h 1184924"/>
              <a:gd name="connsiteX1554" fmla="*/ 2322224 w 3499396"/>
              <a:gd name="connsiteY1554" fmla="*/ 42370 h 1184924"/>
              <a:gd name="connsiteX1555" fmla="*/ 2306170 w 3499396"/>
              <a:gd name="connsiteY1555" fmla="*/ 42370 h 1184924"/>
              <a:gd name="connsiteX1556" fmla="*/ 2295531 w 3499396"/>
              <a:gd name="connsiteY1556" fmla="*/ 42942 h 1184924"/>
              <a:gd name="connsiteX1557" fmla="*/ 2292206 w 3499396"/>
              <a:gd name="connsiteY1557" fmla="*/ 45704 h 1184924"/>
              <a:gd name="connsiteX1558" fmla="*/ 2303225 w 3499396"/>
              <a:gd name="connsiteY1558" fmla="*/ 48847 h 1184924"/>
              <a:gd name="connsiteX1559" fmla="*/ 2324123 w 3499396"/>
              <a:gd name="connsiteY1559" fmla="*/ 54467 h 1184924"/>
              <a:gd name="connsiteX1560" fmla="*/ 2346731 w 3499396"/>
              <a:gd name="connsiteY1560" fmla="*/ 60563 h 1184924"/>
              <a:gd name="connsiteX1561" fmla="*/ 2360315 w 3499396"/>
              <a:gd name="connsiteY1561" fmla="*/ 63706 h 1184924"/>
              <a:gd name="connsiteX1562" fmla="*/ 2373139 w 3499396"/>
              <a:gd name="connsiteY1562" fmla="*/ 65135 h 1184924"/>
              <a:gd name="connsiteX1563" fmla="*/ 2368580 w 3499396"/>
              <a:gd name="connsiteY1563" fmla="*/ 61135 h 1184924"/>
              <a:gd name="connsiteX1564" fmla="*/ 2366680 w 3499396"/>
              <a:gd name="connsiteY1564" fmla="*/ 57896 h 1184924"/>
              <a:gd name="connsiteX1565" fmla="*/ 2355376 w 3499396"/>
              <a:gd name="connsiteY1565" fmla="*/ 55610 h 1184924"/>
              <a:gd name="connsiteX1566" fmla="*/ 2358511 w 3499396"/>
              <a:gd name="connsiteY1566" fmla="*/ 55610 h 1184924"/>
              <a:gd name="connsiteX1567" fmla="*/ 2342552 w 3499396"/>
              <a:gd name="connsiteY1567" fmla="*/ 51038 h 1184924"/>
              <a:gd name="connsiteX1568" fmla="*/ 2346637 w 3499396"/>
              <a:gd name="connsiteY1568" fmla="*/ 49609 h 1184924"/>
              <a:gd name="connsiteX1569" fmla="*/ 2340842 w 3499396"/>
              <a:gd name="connsiteY1569" fmla="*/ 47038 h 1184924"/>
              <a:gd name="connsiteX1570" fmla="*/ 2324028 w 3499396"/>
              <a:gd name="connsiteY1570" fmla="*/ 41799 h 1184924"/>
              <a:gd name="connsiteX1571" fmla="*/ 2322604 w 3499396"/>
              <a:gd name="connsiteY1571" fmla="*/ 42751 h 1184924"/>
              <a:gd name="connsiteX1572" fmla="*/ 2391283 w 3499396"/>
              <a:gd name="connsiteY1572" fmla="*/ 66564 h 1184924"/>
              <a:gd name="connsiteX1573" fmla="*/ 2381783 w 3499396"/>
              <a:gd name="connsiteY1573" fmla="*/ 67707 h 1184924"/>
              <a:gd name="connsiteX1574" fmla="*/ 2372284 w 3499396"/>
              <a:gd name="connsiteY1574" fmla="*/ 69898 h 1184924"/>
              <a:gd name="connsiteX1575" fmla="*/ 2376369 w 3499396"/>
              <a:gd name="connsiteY1575" fmla="*/ 72184 h 1184924"/>
              <a:gd name="connsiteX1576" fmla="*/ 2393942 w 3499396"/>
              <a:gd name="connsiteY1576" fmla="*/ 74089 h 1184924"/>
              <a:gd name="connsiteX1577" fmla="*/ 2408286 w 3499396"/>
              <a:gd name="connsiteY1577" fmla="*/ 77518 h 1184924"/>
              <a:gd name="connsiteX1578" fmla="*/ 2422630 w 3499396"/>
              <a:gd name="connsiteY1578" fmla="*/ 77518 h 1184924"/>
              <a:gd name="connsiteX1579" fmla="*/ 2409711 w 3499396"/>
              <a:gd name="connsiteY1579" fmla="*/ 72755 h 1184924"/>
              <a:gd name="connsiteX1580" fmla="*/ 2392233 w 3499396"/>
              <a:gd name="connsiteY1580" fmla="*/ 67897 h 1184924"/>
              <a:gd name="connsiteX1581" fmla="*/ 2402587 w 3499396"/>
              <a:gd name="connsiteY1581" fmla="*/ 67897 h 1184924"/>
              <a:gd name="connsiteX1582" fmla="*/ 2004286 w 3499396"/>
              <a:gd name="connsiteY1582" fmla="*/ -111 h 1184924"/>
              <a:gd name="connsiteX1583" fmla="*/ 1994121 w 3499396"/>
              <a:gd name="connsiteY1583" fmla="*/ 1603 h 1184924"/>
              <a:gd name="connsiteX1584" fmla="*/ 2004476 w 3499396"/>
              <a:gd name="connsiteY1584" fmla="*/ 3032 h 1184924"/>
              <a:gd name="connsiteX1585" fmla="*/ 2023474 w 3499396"/>
              <a:gd name="connsiteY1585" fmla="*/ 2270 h 1184924"/>
              <a:gd name="connsiteX1586" fmla="*/ 2004856 w 3499396"/>
              <a:gd name="connsiteY1586" fmla="*/ 79 h 1184924"/>
              <a:gd name="connsiteX1587" fmla="*/ 2025184 w 3499396"/>
              <a:gd name="connsiteY1587" fmla="*/ 7128 h 1184924"/>
              <a:gd name="connsiteX1588" fmla="*/ 2022524 w 3499396"/>
              <a:gd name="connsiteY1588" fmla="*/ 9795 h 1184924"/>
              <a:gd name="connsiteX1589" fmla="*/ 2032023 w 3499396"/>
              <a:gd name="connsiteY1589" fmla="*/ 10938 h 1184924"/>
              <a:gd name="connsiteX1590" fmla="*/ 2041522 w 3499396"/>
              <a:gd name="connsiteY1590" fmla="*/ 10938 h 1184924"/>
              <a:gd name="connsiteX1591" fmla="*/ 2042472 w 3499396"/>
              <a:gd name="connsiteY1591" fmla="*/ 8652 h 1184924"/>
              <a:gd name="connsiteX1592" fmla="*/ 2025564 w 3499396"/>
              <a:gd name="connsiteY1592" fmla="*/ 7318 h 1184924"/>
              <a:gd name="connsiteX1593" fmla="*/ 1980443 w 3499396"/>
              <a:gd name="connsiteY1593" fmla="*/ 3604 h 1184924"/>
              <a:gd name="connsiteX1594" fmla="*/ 1980443 w 3499396"/>
              <a:gd name="connsiteY1594" fmla="*/ 4842 h 1184924"/>
              <a:gd name="connsiteX1595" fmla="*/ 2003336 w 3499396"/>
              <a:gd name="connsiteY1595" fmla="*/ 6271 h 1184924"/>
              <a:gd name="connsiteX1596" fmla="*/ 2000866 w 3499396"/>
              <a:gd name="connsiteY1596" fmla="*/ 4937 h 1184924"/>
              <a:gd name="connsiteX1597" fmla="*/ 1980823 w 3499396"/>
              <a:gd name="connsiteY1597" fmla="*/ 3794 h 1184924"/>
              <a:gd name="connsiteX1598" fmla="*/ 1905494 w 3499396"/>
              <a:gd name="connsiteY1598" fmla="*/ 2365 h 1184924"/>
              <a:gd name="connsiteX1599" fmla="*/ 1927152 w 3499396"/>
              <a:gd name="connsiteY1599" fmla="*/ 3223 h 1184924"/>
              <a:gd name="connsiteX1600" fmla="*/ 1920028 w 3499396"/>
              <a:gd name="connsiteY1600" fmla="*/ 4937 h 1184924"/>
              <a:gd name="connsiteX1601" fmla="*/ 1929527 w 3499396"/>
              <a:gd name="connsiteY1601" fmla="*/ 6080 h 1184924"/>
              <a:gd name="connsiteX1602" fmla="*/ 1939026 w 3499396"/>
              <a:gd name="connsiteY1602" fmla="*/ 3889 h 1184924"/>
              <a:gd name="connsiteX1603" fmla="*/ 1958025 w 3499396"/>
              <a:gd name="connsiteY1603" fmla="*/ 3889 h 1184924"/>
              <a:gd name="connsiteX1604" fmla="*/ 1943111 w 3499396"/>
              <a:gd name="connsiteY1604" fmla="*/ 1508 h 1184924"/>
              <a:gd name="connsiteX1605" fmla="*/ 1922023 w 3499396"/>
              <a:gd name="connsiteY1605" fmla="*/ 556 h 1184924"/>
              <a:gd name="connsiteX1606" fmla="*/ 1899130 w 3499396"/>
              <a:gd name="connsiteY1606" fmla="*/ 556 h 1184924"/>
              <a:gd name="connsiteX1607" fmla="*/ 1905874 w 3499396"/>
              <a:gd name="connsiteY1607" fmla="*/ 2556 h 1184924"/>
              <a:gd name="connsiteX1608" fmla="*/ 1968189 w 3499396"/>
              <a:gd name="connsiteY1608" fmla="*/ 5985 h 1184924"/>
              <a:gd name="connsiteX1609" fmla="*/ 1958690 w 3499396"/>
              <a:gd name="connsiteY1609" fmla="*/ 6937 h 1184924"/>
              <a:gd name="connsiteX1610" fmla="*/ 1977688 w 3499396"/>
              <a:gd name="connsiteY1610" fmla="*/ 8080 h 1184924"/>
              <a:gd name="connsiteX1611" fmla="*/ 1968569 w 3499396"/>
              <a:gd name="connsiteY1611" fmla="*/ 6175 h 1184924"/>
              <a:gd name="connsiteX1612" fmla="*/ 2018059 w 3499396"/>
              <a:gd name="connsiteY1612" fmla="*/ 9985 h 1184924"/>
              <a:gd name="connsiteX1613" fmla="*/ 2000011 w 3499396"/>
              <a:gd name="connsiteY1613" fmla="*/ 8271 h 1184924"/>
              <a:gd name="connsiteX1614" fmla="*/ 1994881 w 3499396"/>
              <a:gd name="connsiteY1614" fmla="*/ 9985 h 1184924"/>
              <a:gd name="connsiteX1615" fmla="*/ 2007610 w 3499396"/>
              <a:gd name="connsiteY1615" fmla="*/ 10938 h 1184924"/>
              <a:gd name="connsiteX1616" fmla="*/ 2008560 w 3499396"/>
              <a:gd name="connsiteY1616" fmla="*/ 10176 h 1184924"/>
              <a:gd name="connsiteX1617" fmla="*/ 2018439 w 3499396"/>
              <a:gd name="connsiteY1617" fmla="*/ 10176 h 1184924"/>
              <a:gd name="connsiteX1618" fmla="*/ 2058716 w 3499396"/>
              <a:gd name="connsiteY1618" fmla="*/ 9985 h 1184924"/>
              <a:gd name="connsiteX1619" fmla="*/ 2050357 w 3499396"/>
              <a:gd name="connsiteY1619" fmla="*/ 10557 h 1184924"/>
              <a:gd name="connsiteX1620" fmla="*/ 2059856 w 3499396"/>
              <a:gd name="connsiteY1620" fmla="*/ 11605 h 1184924"/>
              <a:gd name="connsiteX1621" fmla="*/ 2076479 w 3499396"/>
              <a:gd name="connsiteY1621" fmla="*/ 11605 h 1184924"/>
              <a:gd name="connsiteX1622" fmla="*/ 2074105 w 3499396"/>
              <a:gd name="connsiteY1622" fmla="*/ 8366 h 1184924"/>
              <a:gd name="connsiteX1623" fmla="*/ 2065176 w 3499396"/>
              <a:gd name="connsiteY1623" fmla="*/ 9128 h 1184924"/>
              <a:gd name="connsiteX1624" fmla="*/ 2059096 w 3499396"/>
              <a:gd name="connsiteY1624" fmla="*/ 9890 h 1184924"/>
              <a:gd name="connsiteX1625" fmla="*/ 1446588 w 3499396"/>
              <a:gd name="connsiteY1625" fmla="*/ 148098 h 1184924"/>
              <a:gd name="connsiteX1626" fmla="*/ 1443264 w 3499396"/>
              <a:gd name="connsiteY1626" fmla="*/ 152956 h 1184924"/>
              <a:gd name="connsiteX1627" fmla="*/ 1459602 w 3499396"/>
              <a:gd name="connsiteY1627" fmla="*/ 150003 h 1184924"/>
              <a:gd name="connsiteX1628" fmla="*/ 1453238 w 3499396"/>
              <a:gd name="connsiteY1628" fmla="*/ 155813 h 1184924"/>
              <a:gd name="connsiteX1629" fmla="*/ 1467487 w 3499396"/>
              <a:gd name="connsiteY1629" fmla="*/ 158290 h 1184924"/>
              <a:gd name="connsiteX1630" fmla="*/ 1473281 w 3499396"/>
              <a:gd name="connsiteY1630" fmla="*/ 161147 h 1184924"/>
              <a:gd name="connsiteX1631" fmla="*/ 1475181 w 3499396"/>
              <a:gd name="connsiteY1631" fmla="*/ 165433 h 1184924"/>
              <a:gd name="connsiteX1632" fmla="*/ 1460172 w 3499396"/>
              <a:gd name="connsiteY1632" fmla="*/ 165433 h 1184924"/>
              <a:gd name="connsiteX1633" fmla="*/ 1463972 w 3499396"/>
              <a:gd name="connsiteY1633" fmla="*/ 169529 h 1184924"/>
              <a:gd name="connsiteX1634" fmla="*/ 1453808 w 3499396"/>
              <a:gd name="connsiteY1634" fmla="*/ 174768 h 1184924"/>
              <a:gd name="connsiteX1635" fmla="*/ 1458842 w 3499396"/>
              <a:gd name="connsiteY1635" fmla="*/ 176292 h 1184924"/>
              <a:gd name="connsiteX1636" fmla="*/ 1477841 w 3499396"/>
              <a:gd name="connsiteY1636" fmla="*/ 175530 h 1184924"/>
              <a:gd name="connsiteX1637" fmla="*/ 1462072 w 3499396"/>
              <a:gd name="connsiteY1637" fmla="*/ 179626 h 1184924"/>
              <a:gd name="connsiteX1638" fmla="*/ 1446683 w 3499396"/>
              <a:gd name="connsiteY1638" fmla="*/ 186579 h 1184924"/>
              <a:gd name="connsiteX1639" fmla="*/ 1486865 w 3499396"/>
              <a:gd name="connsiteY1639" fmla="*/ 180673 h 1184924"/>
              <a:gd name="connsiteX1640" fmla="*/ 1516977 w 3499396"/>
              <a:gd name="connsiteY1640" fmla="*/ 176292 h 1184924"/>
              <a:gd name="connsiteX1641" fmla="*/ 1519637 w 3499396"/>
              <a:gd name="connsiteY1641" fmla="*/ 174006 h 1184924"/>
              <a:gd name="connsiteX1642" fmla="*/ 1524672 w 3499396"/>
              <a:gd name="connsiteY1642" fmla="*/ 165910 h 1184924"/>
              <a:gd name="connsiteX1643" fmla="*/ 1510043 w 3499396"/>
              <a:gd name="connsiteY1643" fmla="*/ 164195 h 1184924"/>
              <a:gd name="connsiteX1644" fmla="*/ 1515078 w 3499396"/>
              <a:gd name="connsiteY1644" fmla="*/ 161528 h 1184924"/>
              <a:gd name="connsiteX1645" fmla="*/ 1505578 w 3499396"/>
              <a:gd name="connsiteY1645" fmla="*/ 157813 h 1184924"/>
              <a:gd name="connsiteX1646" fmla="*/ 1491235 w 3499396"/>
              <a:gd name="connsiteY1646" fmla="*/ 152860 h 1184924"/>
              <a:gd name="connsiteX1647" fmla="*/ 1470051 w 3499396"/>
              <a:gd name="connsiteY1647" fmla="*/ 151813 h 1184924"/>
              <a:gd name="connsiteX1648" fmla="*/ 1479551 w 3499396"/>
              <a:gd name="connsiteY1648" fmla="*/ 147717 h 1184924"/>
              <a:gd name="connsiteX1649" fmla="*/ 1487435 w 3499396"/>
              <a:gd name="connsiteY1649" fmla="*/ 142478 h 1184924"/>
              <a:gd name="connsiteX1650" fmla="*/ 1474801 w 3499396"/>
              <a:gd name="connsiteY1650" fmla="*/ 141621 h 1184924"/>
              <a:gd name="connsiteX1651" fmla="*/ 1464637 w 3499396"/>
              <a:gd name="connsiteY1651" fmla="*/ 142192 h 1184924"/>
              <a:gd name="connsiteX1652" fmla="*/ 1472236 w 3499396"/>
              <a:gd name="connsiteY1652" fmla="*/ 138573 h 1184924"/>
              <a:gd name="connsiteX1653" fmla="*/ 1469671 w 3499396"/>
              <a:gd name="connsiteY1653" fmla="*/ 137144 h 1184924"/>
              <a:gd name="connsiteX1654" fmla="*/ 1453903 w 3499396"/>
              <a:gd name="connsiteY1654" fmla="*/ 139906 h 1184924"/>
              <a:gd name="connsiteX1655" fmla="*/ 1446968 w 3499396"/>
              <a:gd name="connsiteY1655" fmla="*/ 148003 h 1184924"/>
              <a:gd name="connsiteX1656" fmla="*/ 1424265 w 3499396"/>
              <a:gd name="connsiteY1656" fmla="*/ 159242 h 1184924"/>
              <a:gd name="connsiteX1657" fmla="*/ 1416286 w 3499396"/>
              <a:gd name="connsiteY1657" fmla="*/ 163624 h 1184924"/>
              <a:gd name="connsiteX1658" fmla="*/ 1409637 w 3499396"/>
              <a:gd name="connsiteY1658" fmla="*/ 166195 h 1184924"/>
              <a:gd name="connsiteX1659" fmla="*/ 1402607 w 3499396"/>
              <a:gd name="connsiteY1659" fmla="*/ 172672 h 1184924"/>
              <a:gd name="connsiteX1660" fmla="*/ 1400992 w 3499396"/>
              <a:gd name="connsiteY1660" fmla="*/ 176101 h 1184924"/>
              <a:gd name="connsiteX1661" fmla="*/ 1402892 w 3499396"/>
              <a:gd name="connsiteY1661" fmla="*/ 182483 h 1184924"/>
              <a:gd name="connsiteX1662" fmla="*/ 1429395 w 3499396"/>
              <a:gd name="connsiteY1662" fmla="*/ 175911 h 1184924"/>
              <a:gd name="connsiteX1663" fmla="*/ 1438324 w 3499396"/>
              <a:gd name="connsiteY1663" fmla="*/ 170005 h 1184924"/>
              <a:gd name="connsiteX1664" fmla="*/ 1439559 w 3499396"/>
              <a:gd name="connsiteY1664" fmla="*/ 164576 h 1184924"/>
              <a:gd name="connsiteX1665" fmla="*/ 1435094 w 3499396"/>
              <a:gd name="connsiteY1665" fmla="*/ 158956 h 1184924"/>
              <a:gd name="connsiteX1666" fmla="*/ 1424645 w 3499396"/>
              <a:gd name="connsiteY1666" fmla="*/ 159147 h 1184924"/>
              <a:gd name="connsiteX1667" fmla="*/ 1601235 w 3499396"/>
              <a:gd name="connsiteY1667" fmla="*/ 213916 h 1184924"/>
              <a:gd name="connsiteX1668" fmla="*/ 1596391 w 3499396"/>
              <a:gd name="connsiteY1668" fmla="*/ 218107 h 1184924"/>
              <a:gd name="connsiteX1669" fmla="*/ 1601235 w 3499396"/>
              <a:gd name="connsiteY1669" fmla="*/ 221726 h 1184924"/>
              <a:gd name="connsiteX1670" fmla="*/ 1604845 w 3499396"/>
              <a:gd name="connsiteY1670" fmla="*/ 214582 h 1184924"/>
              <a:gd name="connsiteX1671" fmla="*/ 1601615 w 3499396"/>
              <a:gd name="connsiteY1671" fmla="*/ 213820 h 1184924"/>
              <a:gd name="connsiteX1672" fmla="*/ 1598575 w 3499396"/>
              <a:gd name="connsiteY1672" fmla="*/ 224488 h 1184924"/>
              <a:gd name="connsiteX1673" fmla="*/ 1587271 w 3499396"/>
              <a:gd name="connsiteY1673" fmla="*/ 230584 h 1184924"/>
              <a:gd name="connsiteX1674" fmla="*/ 1592781 w 3499396"/>
              <a:gd name="connsiteY1674" fmla="*/ 233156 h 1184924"/>
              <a:gd name="connsiteX1675" fmla="*/ 1602755 w 3499396"/>
              <a:gd name="connsiteY1675" fmla="*/ 234013 h 1184924"/>
              <a:gd name="connsiteX1676" fmla="*/ 1608550 w 3499396"/>
              <a:gd name="connsiteY1676" fmla="*/ 226870 h 1184924"/>
              <a:gd name="connsiteX1677" fmla="*/ 1598955 w 3499396"/>
              <a:gd name="connsiteY1677" fmla="*/ 224393 h 1184924"/>
              <a:gd name="connsiteX1678" fmla="*/ 1750562 w 3499396"/>
              <a:gd name="connsiteY1678" fmla="*/ 249920 h 1184924"/>
              <a:gd name="connsiteX1679" fmla="*/ 1753127 w 3499396"/>
              <a:gd name="connsiteY1679" fmla="*/ 252206 h 1184924"/>
              <a:gd name="connsiteX1680" fmla="*/ 1780105 w 3499396"/>
              <a:gd name="connsiteY1680" fmla="*/ 252206 h 1184924"/>
              <a:gd name="connsiteX1681" fmla="*/ 1773550 w 3499396"/>
              <a:gd name="connsiteY1681" fmla="*/ 250301 h 1184924"/>
              <a:gd name="connsiteX1682" fmla="*/ 1751132 w 3499396"/>
              <a:gd name="connsiteY1682" fmla="*/ 249825 h 1184924"/>
              <a:gd name="connsiteX1683" fmla="*/ 1833110 w 3499396"/>
              <a:gd name="connsiteY1683" fmla="*/ 252492 h 1184924"/>
              <a:gd name="connsiteX1684" fmla="*/ 1837195 w 3499396"/>
              <a:gd name="connsiteY1684" fmla="*/ 256207 h 1184924"/>
              <a:gd name="connsiteX1685" fmla="*/ 1849829 w 3499396"/>
              <a:gd name="connsiteY1685" fmla="*/ 253444 h 1184924"/>
              <a:gd name="connsiteX1686" fmla="*/ 1833870 w 3499396"/>
              <a:gd name="connsiteY1686" fmla="*/ 252397 h 1184924"/>
              <a:gd name="connsiteX1687" fmla="*/ 1537116 w 3499396"/>
              <a:gd name="connsiteY1687" fmla="*/ 233918 h 1184924"/>
              <a:gd name="connsiteX1688" fmla="*/ 1534171 w 3499396"/>
              <a:gd name="connsiteY1688" fmla="*/ 236395 h 1184924"/>
              <a:gd name="connsiteX1689" fmla="*/ 1544905 w 3499396"/>
              <a:gd name="connsiteY1689" fmla="*/ 234490 h 1184924"/>
              <a:gd name="connsiteX1690" fmla="*/ 1537686 w 3499396"/>
              <a:gd name="connsiteY1690" fmla="*/ 233823 h 1184924"/>
              <a:gd name="connsiteX1691" fmla="*/ 983883 w 3499396"/>
              <a:gd name="connsiteY1691" fmla="*/ 251444 h 1184924"/>
              <a:gd name="connsiteX1692" fmla="*/ 960895 w 3499396"/>
              <a:gd name="connsiteY1692" fmla="*/ 265446 h 1184924"/>
              <a:gd name="connsiteX1693" fmla="*/ 943416 w 3499396"/>
              <a:gd name="connsiteY1693" fmla="*/ 276876 h 1184924"/>
              <a:gd name="connsiteX1694" fmla="*/ 962415 w 3499396"/>
              <a:gd name="connsiteY1694" fmla="*/ 276400 h 1184924"/>
              <a:gd name="connsiteX1695" fmla="*/ 989108 w 3499396"/>
              <a:gd name="connsiteY1695" fmla="*/ 272875 h 1184924"/>
              <a:gd name="connsiteX1696" fmla="*/ 994807 w 3499396"/>
              <a:gd name="connsiteY1696" fmla="*/ 274495 h 1184924"/>
              <a:gd name="connsiteX1697" fmla="*/ 1003166 w 3499396"/>
              <a:gd name="connsiteY1697" fmla="*/ 270589 h 1184924"/>
              <a:gd name="connsiteX1698" fmla="*/ 999272 w 3499396"/>
              <a:gd name="connsiteY1698" fmla="*/ 261064 h 1184924"/>
              <a:gd name="connsiteX1699" fmla="*/ 986258 w 3499396"/>
              <a:gd name="connsiteY1699" fmla="*/ 261826 h 1184924"/>
              <a:gd name="connsiteX1700" fmla="*/ 979323 w 3499396"/>
              <a:gd name="connsiteY1700" fmla="*/ 260588 h 1184924"/>
              <a:gd name="connsiteX1701" fmla="*/ 979988 w 3499396"/>
              <a:gd name="connsiteY1701" fmla="*/ 256683 h 1184924"/>
              <a:gd name="connsiteX1702" fmla="*/ 984453 w 3499396"/>
              <a:gd name="connsiteY1702" fmla="*/ 251349 h 1184924"/>
              <a:gd name="connsiteX1703" fmla="*/ 280943 w 3499396"/>
              <a:gd name="connsiteY1703" fmla="*/ 479282 h 1184924"/>
              <a:gd name="connsiteX1704" fmla="*/ 287878 w 3499396"/>
              <a:gd name="connsiteY1704" fmla="*/ 485378 h 1184924"/>
              <a:gd name="connsiteX1705" fmla="*/ 291582 w 3499396"/>
              <a:gd name="connsiteY1705" fmla="*/ 481092 h 1184924"/>
              <a:gd name="connsiteX1706" fmla="*/ 293577 w 3499396"/>
              <a:gd name="connsiteY1706" fmla="*/ 474615 h 1184924"/>
              <a:gd name="connsiteX1707" fmla="*/ 281133 w 3499396"/>
              <a:gd name="connsiteY1707" fmla="*/ 479187 h 1184924"/>
              <a:gd name="connsiteX1708" fmla="*/ 308206 w 3499396"/>
              <a:gd name="connsiteY1708" fmla="*/ 482616 h 1184924"/>
              <a:gd name="connsiteX1709" fmla="*/ 318750 w 3499396"/>
              <a:gd name="connsiteY1709" fmla="*/ 483283 h 1184924"/>
              <a:gd name="connsiteX1710" fmla="*/ 335088 w 3499396"/>
              <a:gd name="connsiteY1710" fmla="*/ 479473 h 1184924"/>
              <a:gd name="connsiteX1711" fmla="*/ 343163 w 3499396"/>
              <a:gd name="connsiteY1711" fmla="*/ 473758 h 1184924"/>
              <a:gd name="connsiteX1712" fmla="*/ 334234 w 3499396"/>
              <a:gd name="connsiteY1712" fmla="*/ 474901 h 1184924"/>
              <a:gd name="connsiteX1713" fmla="*/ 318750 w 3499396"/>
              <a:gd name="connsiteY1713" fmla="*/ 479949 h 1184924"/>
              <a:gd name="connsiteX1714" fmla="*/ 308396 w 3499396"/>
              <a:gd name="connsiteY1714" fmla="*/ 482521 h 1184924"/>
              <a:gd name="connsiteX1715" fmla="*/ 122782 w 3499396"/>
              <a:gd name="connsiteY1715" fmla="*/ 539766 h 1184924"/>
              <a:gd name="connsiteX1716" fmla="*/ 109768 w 3499396"/>
              <a:gd name="connsiteY1716" fmla="*/ 547100 h 1184924"/>
              <a:gd name="connsiteX1717" fmla="*/ 103783 w 3499396"/>
              <a:gd name="connsiteY1717" fmla="*/ 554053 h 1184924"/>
              <a:gd name="connsiteX1718" fmla="*/ 110528 w 3499396"/>
              <a:gd name="connsiteY1718" fmla="*/ 549767 h 1184924"/>
              <a:gd name="connsiteX1719" fmla="*/ 121737 w 3499396"/>
              <a:gd name="connsiteY1719" fmla="*/ 541766 h 1184924"/>
              <a:gd name="connsiteX1720" fmla="*/ 128196 w 3499396"/>
              <a:gd name="connsiteY1720" fmla="*/ 536908 h 1184924"/>
              <a:gd name="connsiteX1721" fmla="*/ 122972 w 3499396"/>
              <a:gd name="connsiteY1721" fmla="*/ 539194 h 1184924"/>
              <a:gd name="connsiteX1722" fmla="*/ 122782 w 3499396"/>
              <a:gd name="connsiteY1722" fmla="*/ 536337 h 1184924"/>
              <a:gd name="connsiteX1723" fmla="*/ 120787 w 3499396"/>
              <a:gd name="connsiteY1723" fmla="*/ 538718 h 1184924"/>
              <a:gd name="connsiteX1724" fmla="*/ 128481 w 3499396"/>
              <a:gd name="connsiteY1724" fmla="*/ 533670 h 1184924"/>
              <a:gd name="connsiteX1725" fmla="*/ 132566 w 3499396"/>
              <a:gd name="connsiteY1725" fmla="*/ 531384 h 1184924"/>
              <a:gd name="connsiteX1726" fmla="*/ 123352 w 3499396"/>
              <a:gd name="connsiteY1726" fmla="*/ 535765 h 1184924"/>
              <a:gd name="connsiteX1727" fmla="*/ 13921 w 3499396"/>
              <a:gd name="connsiteY1727" fmla="*/ 586534 h 1184924"/>
              <a:gd name="connsiteX1728" fmla="*/ 6132 w 3499396"/>
              <a:gd name="connsiteY1728" fmla="*/ 591391 h 1184924"/>
              <a:gd name="connsiteX1729" fmla="*/ 16486 w 3499396"/>
              <a:gd name="connsiteY1729" fmla="*/ 587200 h 1184924"/>
              <a:gd name="connsiteX1730" fmla="*/ 21805 w 3499396"/>
              <a:gd name="connsiteY1730" fmla="*/ 583295 h 1184924"/>
              <a:gd name="connsiteX1731" fmla="*/ 21805 w 3499396"/>
              <a:gd name="connsiteY1731" fmla="*/ 581962 h 1184924"/>
              <a:gd name="connsiteX1732" fmla="*/ 14491 w 3499396"/>
              <a:gd name="connsiteY1732" fmla="*/ 585962 h 1184924"/>
              <a:gd name="connsiteX1733" fmla="*/ 2041617 w 3499396"/>
              <a:gd name="connsiteY1733" fmla="*/ 508143 h 1184924"/>
              <a:gd name="connsiteX1734" fmla="*/ 2004191 w 3499396"/>
              <a:gd name="connsiteY1734" fmla="*/ 516049 h 1184924"/>
              <a:gd name="connsiteX1735" fmla="*/ 2005331 w 3499396"/>
              <a:gd name="connsiteY1735" fmla="*/ 529955 h 1184924"/>
              <a:gd name="connsiteX1736" fmla="*/ 1994977 w 3499396"/>
              <a:gd name="connsiteY1736" fmla="*/ 548529 h 1184924"/>
              <a:gd name="connsiteX1737" fmla="*/ 2009510 w 3499396"/>
              <a:gd name="connsiteY1737" fmla="*/ 568531 h 1184924"/>
              <a:gd name="connsiteX1738" fmla="*/ 2029554 w 3499396"/>
              <a:gd name="connsiteY1738" fmla="*/ 575770 h 1184924"/>
              <a:gd name="connsiteX1739" fmla="*/ 2046937 w 3499396"/>
              <a:gd name="connsiteY1739" fmla="*/ 573484 h 1184924"/>
              <a:gd name="connsiteX1740" fmla="*/ 2052067 w 3499396"/>
              <a:gd name="connsiteY1740" fmla="*/ 553101 h 1184924"/>
              <a:gd name="connsiteX1741" fmla="*/ 2059761 w 3499396"/>
              <a:gd name="connsiteY1741" fmla="*/ 525193 h 1184924"/>
              <a:gd name="connsiteX1742" fmla="*/ 2063656 w 3499396"/>
              <a:gd name="connsiteY1742" fmla="*/ 514715 h 1184924"/>
              <a:gd name="connsiteX1743" fmla="*/ 2067265 w 3499396"/>
              <a:gd name="connsiteY1743" fmla="*/ 513667 h 1184924"/>
              <a:gd name="connsiteX1744" fmla="*/ 2053206 w 3499396"/>
              <a:gd name="connsiteY1744" fmla="*/ 495856 h 1184924"/>
              <a:gd name="connsiteX1745" fmla="*/ 2042187 w 3499396"/>
              <a:gd name="connsiteY1745" fmla="*/ 507571 h 1184924"/>
              <a:gd name="connsiteX1746" fmla="*/ 1955080 w 3499396"/>
              <a:gd name="connsiteY1746" fmla="*/ 78565 h 1184924"/>
              <a:gd name="connsiteX1747" fmla="*/ 1949190 w 3499396"/>
              <a:gd name="connsiteY1747" fmla="*/ 81232 h 1184924"/>
              <a:gd name="connsiteX1748" fmla="*/ 1965814 w 3499396"/>
              <a:gd name="connsiteY1748" fmla="*/ 81232 h 1184924"/>
              <a:gd name="connsiteX1749" fmla="*/ 1955650 w 3499396"/>
              <a:gd name="connsiteY1749" fmla="*/ 77994 h 1184924"/>
              <a:gd name="connsiteX1750" fmla="*/ 2105357 w 3499396"/>
              <a:gd name="connsiteY1750" fmla="*/ 42370 h 1184924"/>
              <a:gd name="connsiteX1751" fmla="*/ 2070685 w 3499396"/>
              <a:gd name="connsiteY1751" fmla="*/ 43513 h 1184924"/>
              <a:gd name="connsiteX1752" fmla="*/ 2013690 w 3499396"/>
              <a:gd name="connsiteY1752" fmla="*/ 46180 h 1184924"/>
              <a:gd name="connsiteX1753" fmla="*/ 1992507 w 3499396"/>
              <a:gd name="connsiteY1753" fmla="*/ 54658 h 1184924"/>
              <a:gd name="connsiteX1754" fmla="*/ 1983007 w 3499396"/>
              <a:gd name="connsiteY1754" fmla="*/ 60087 h 1184924"/>
              <a:gd name="connsiteX1755" fmla="*/ 1974933 w 3499396"/>
              <a:gd name="connsiteY1755" fmla="*/ 66659 h 1184924"/>
              <a:gd name="connsiteX1756" fmla="*/ 2009985 w 3499396"/>
              <a:gd name="connsiteY1756" fmla="*/ 75232 h 1184924"/>
              <a:gd name="connsiteX1757" fmla="*/ 2026704 w 3499396"/>
              <a:gd name="connsiteY1757" fmla="*/ 75803 h 1184924"/>
              <a:gd name="connsiteX1758" fmla="*/ 2009700 w 3499396"/>
              <a:gd name="connsiteY1758" fmla="*/ 62182 h 1184924"/>
              <a:gd name="connsiteX1759" fmla="*/ 2024234 w 3499396"/>
              <a:gd name="connsiteY1759" fmla="*/ 55610 h 1184924"/>
              <a:gd name="connsiteX1760" fmla="*/ 2056436 w 3499396"/>
              <a:gd name="connsiteY1760" fmla="*/ 47895 h 1184924"/>
              <a:gd name="connsiteX1761" fmla="*/ 2109442 w 3499396"/>
              <a:gd name="connsiteY1761" fmla="*/ 46466 h 1184924"/>
              <a:gd name="connsiteX1762" fmla="*/ 2110582 w 3499396"/>
              <a:gd name="connsiteY1762" fmla="*/ 46466 h 1184924"/>
              <a:gd name="connsiteX1763" fmla="*/ 2105927 w 3499396"/>
              <a:gd name="connsiteY1763" fmla="*/ 41799 h 1184924"/>
              <a:gd name="connsiteX1764" fmla="*/ 2036678 w 3499396"/>
              <a:gd name="connsiteY1764" fmla="*/ 77994 h 1184924"/>
              <a:gd name="connsiteX1765" fmla="*/ 2038863 w 3499396"/>
              <a:gd name="connsiteY1765" fmla="*/ 80375 h 1184924"/>
              <a:gd name="connsiteX1766" fmla="*/ 2049787 w 3499396"/>
              <a:gd name="connsiteY1766" fmla="*/ 82090 h 1184924"/>
              <a:gd name="connsiteX1767" fmla="*/ 2037248 w 3499396"/>
              <a:gd name="connsiteY1767" fmla="*/ 77422 h 1184924"/>
              <a:gd name="connsiteX1768" fmla="*/ 2141169 w 3499396"/>
              <a:gd name="connsiteY1768" fmla="*/ 68469 h 1184924"/>
              <a:gd name="connsiteX1769" fmla="*/ 2132335 w 3499396"/>
              <a:gd name="connsiteY1769" fmla="*/ 67231 h 1184924"/>
              <a:gd name="connsiteX1770" fmla="*/ 2145729 w 3499396"/>
              <a:gd name="connsiteY1770" fmla="*/ 71612 h 1184924"/>
              <a:gd name="connsiteX1771" fmla="*/ 2142024 w 3499396"/>
              <a:gd name="connsiteY1771" fmla="*/ 67707 h 1184924"/>
              <a:gd name="connsiteX1772" fmla="*/ 921948 w 3499396"/>
              <a:gd name="connsiteY1772" fmla="*/ 278019 h 1184924"/>
              <a:gd name="connsiteX1773" fmla="*/ 901620 w 3499396"/>
              <a:gd name="connsiteY1773" fmla="*/ 280400 h 1184924"/>
              <a:gd name="connsiteX1774" fmla="*/ 909694 w 3499396"/>
              <a:gd name="connsiteY1774" fmla="*/ 282019 h 1184924"/>
              <a:gd name="connsiteX1775" fmla="*/ 922803 w 3499396"/>
              <a:gd name="connsiteY1775" fmla="*/ 277638 h 1184924"/>
              <a:gd name="connsiteX1776" fmla="*/ 897915 w 3499396"/>
              <a:gd name="connsiteY1776" fmla="*/ 296307 h 1184924"/>
              <a:gd name="connsiteX1777" fmla="*/ 897915 w 3499396"/>
              <a:gd name="connsiteY1777" fmla="*/ 300307 h 1184924"/>
              <a:gd name="connsiteX1778" fmla="*/ 910929 w 3499396"/>
              <a:gd name="connsiteY1778" fmla="*/ 297164 h 1184924"/>
              <a:gd name="connsiteX1779" fmla="*/ 906655 w 3499396"/>
              <a:gd name="connsiteY1779" fmla="*/ 297164 h 1184924"/>
              <a:gd name="connsiteX1780" fmla="*/ 898770 w 3499396"/>
              <a:gd name="connsiteY1780" fmla="*/ 295926 h 1184924"/>
              <a:gd name="connsiteX1781" fmla="*/ 3220942 w 3499396"/>
              <a:gd name="connsiteY1781" fmla="*/ 422513 h 1184924"/>
              <a:gd name="connsiteX1782" fmla="*/ 3204698 w 3499396"/>
              <a:gd name="connsiteY1782" fmla="*/ 414798 h 1184924"/>
              <a:gd name="connsiteX1783" fmla="*/ 3205173 w 3499396"/>
              <a:gd name="connsiteY1783" fmla="*/ 418989 h 1184924"/>
              <a:gd name="connsiteX1784" fmla="*/ 3206978 w 3499396"/>
              <a:gd name="connsiteY1784" fmla="*/ 422418 h 1184924"/>
              <a:gd name="connsiteX1785" fmla="*/ 3190734 w 3499396"/>
              <a:gd name="connsiteY1785" fmla="*/ 412893 h 1184924"/>
              <a:gd name="connsiteX1786" fmla="*/ 3174871 w 3499396"/>
              <a:gd name="connsiteY1786" fmla="*/ 403368 h 1184924"/>
              <a:gd name="connsiteX1787" fmla="*/ 3153687 w 3499396"/>
              <a:gd name="connsiteY1787" fmla="*/ 392033 h 1184924"/>
              <a:gd name="connsiteX1788" fmla="*/ 3145708 w 3499396"/>
              <a:gd name="connsiteY1788" fmla="*/ 385366 h 1184924"/>
              <a:gd name="connsiteX1789" fmla="*/ 3141528 w 3499396"/>
              <a:gd name="connsiteY1789" fmla="*/ 383746 h 1184924"/>
              <a:gd name="connsiteX1790" fmla="*/ 3137064 w 3499396"/>
              <a:gd name="connsiteY1790" fmla="*/ 386985 h 1184924"/>
              <a:gd name="connsiteX1791" fmla="*/ 3116071 w 3499396"/>
              <a:gd name="connsiteY1791" fmla="*/ 380317 h 1184924"/>
              <a:gd name="connsiteX1792" fmla="*/ 3135259 w 3499396"/>
              <a:gd name="connsiteY1792" fmla="*/ 392795 h 1184924"/>
              <a:gd name="connsiteX1793" fmla="*/ 3146088 w 3499396"/>
              <a:gd name="connsiteY1793" fmla="*/ 402320 h 1184924"/>
              <a:gd name="connsiteX1794" fmla="*/ 3131839 w 3499396"/>
              <a:gd name="connsiteY1794" fmla="*/ 396605 h 1184924"/>
              <a:gd name="connsiteX1795" fmla="*/ 3107521 w 3499396"/>
              <a:gd name="connsiteY1795" fmla="*/ 389842 h 1184924"/>
              <a:gd name="connsiteX1796" fmla="*/ 3078359 w 3499396"/>
              <a:gd name="connsiteY1796" fmla="*/ 384985 h 1184924"/>
              <a:gd name="connsiteX1797" fmla="*/ 3060690 w 3499396"/>
              <a:gd name="connsiteY1797" fmla="*/ 377460 h 1184924"/>
              <a:gd name="connsiteX1798" fmla="*/ 3043687 w 3499396"/>
              <a:gd name="connsiteY1798" fmla="*/ 372888 h 1184924"/>
              <a:gd name="connsiteX1799" fmla="*/ 3039222 w 3499396"/>
              <a:gd name="connsiteY1799" fmla="*/ 368411 h 1184924"/>
              <a:gd name="connsiteX1800" fmla="*/ 3029723 w 3499396"/>
              <a:gd name="connsiteY1800" fmla="*/ 365839 h 1184924"/>
              <a:gd name="connsiteX1801" fmla="*/ 3020224 w 3499396"/>
              <a:gd name="connsiteY1801" fmla="*/ 375364 h 1184924"/>
              <a:gd name="connsiteX1802" fmla="*/ 3021079 w 3499396"/>
              <a:gd name="connsiteY1802" fmla="*/ 384889 h 1184924"/>
              <a:gd name="connsiteX1803" fmla="*/ 3009015 w 3499396"/>
              <a:gd name="connsiteY1803" fmla="*/ 392795 h 1184924"/>
              <a:gd name="connsiteX1804" fmla="*/ 2963704 w 3499396"/>
              <a:gd name="connsiteY1804" fmla="*/ 365839 h 1184924"/>
              <a:gd name="connsiteX1805" fmla="*/ 2959999 w 3499396"/>
              <a:gd name="connsiteY1805" fmla="*/ 354409 h 1184924"/>
              <a:gd name="connsiteX1806" fmla="*/ 3007495 w 3499396"/>
              <a:gd name="connsiteY1806" fmla="*/ 356600 h 1184924"/>
              <a:gd name="connsiteX1807" fmla="*/ 3012435 w 3499396"/>
              <a:gd name="connsiteY1807" fmla="*/ 350314 h 1184924"/>
              <a:gd name="connsiteX1808" fmla="*/ 3021079 w 3499396"/>
              <a:gd name="connsiteY1808" fmla="*/ 351933 h 1184924"/>
              <a:gd name="connsiteX1809" fmla="*/ 3011580 w 3499396"/>
              <a:gd name="connsiteY1809" fmla="*/ 348028 h 1184924"/>
              <a:gd name="connsiteX1810" fmla="*/ 2997331 w 3499396"/>
              <a:gd name="connsiteY1810" fmla="*/ 346123 h 1184924"/>
              <a:gd name="connsiteX1811" fmla="*/ 2986597 w 3499396"/>
              <a:gd name="connsiteY1811" fmla="*/ 343360 h 1184924"/>
              <a:gd name="connsiteX1812" fmla="*/ 2979947 w 3499396"/>
              <a:gd name="connsiteY1812" fmla="*/ 337645 h 1184924"/>
              <a:gd name="connsiteX1813" fmla="*/ 2963039 w 3499396"/>
              <a:gd name="connsiteY1813" fmla="*/ 333454 h 1184924"/>
              <a:gd name="connsiteX1814" fmla="*/ 2937201 w 3499396"/>
              <a:gd name="connsiteY1814" fmla="*/ 331264 h 1184924"/>
              <a:gd name="connsiteX1815" fmla="*/ 2940146 w 3499396"/>
              <a:gd name="connsiteY1815" fmla="*/ 337169 h 1184924"/>
              <a:gd name="connsiteX1816" fmla="*/ 2916398 w 3499396"/>
              <a:gd name="connsiteY1816" fmla="*/ 329549 h 1184924"/>
              <a:gd name="connsiteX1817" fmla="*/ 2916398 w 3499396"/>
              <a:gd name="connsiteY1817" fmla="*/ 328025 h 1184924"/>
              <a:gd name="connsiteX1818" fmla="*/ 2895594 w 3499396"/>
              <a:gd name="connsiteY1818" fmla="*/ 319072 h 1184924"/>
              <a:gd name="connsiteX1819" fmla="*/ 2883150 w 3499396"/>
              <a:gd name="connsiteY1819" fmla="*/ 316595 h 1184924"/>
              <a:gd name="connsiteX1820" fmla="*/ 2872416 w 3499396"/>
              <a:gd name="connsiteY1820" fmla="*/ 311928 h 1184924"/>
              <a:gd name="connsiteX1821" fmla="*/ 2842589 w 3499396"/>
              <a:gd name="connsiteY1821" fmla="*/ 301355 h 1184924"/>
              <a:gd name="connsiteX1822" fmla="*/ 2831000 w 3499396"/>
              <a:gd name="connsiteY1822" fmla="*/ 299260 h 1184924"/>
              <a:gd name="connsiteX1823" fmla="*/ 2807822 w 3499396"/>
              <a:gd name="connsiteY1823" fmla="*/ 303260 h 1184924"/>
              <a:gd name="connsiteX1824" fmla="*/ 2784074 w 3499396"/>
              <a:gd name="connsiteY1824" fmla="*/ 303832 h 1184924"/>
              <a:gd name="connsiteX1825" fmla="*/ 2783314 w 3499396"/>
              <a:gd name="connsiteY1825" fmla="*/ 307261 h 1184924"/>
              <a:gd name="connsiteX1826" fmla="*/ 2795758 w 3499396"/>
              <a:gd name="connsiteY1826" fmla="*/ 314023 h 1184924"/>
              <a:gd name="connsiteX1827" fmla="*/ 2811812 w 3499396"/>
              <a:gd name="connsiteY1827" fmla="*/ 322501 h 1184924"/>
              <a:gd name="connsiteX1828" fmla="*/ 2818461 w 3499396"/>
              <a:gd name="connsiteY1828" fmla="*/ 322501 h 1184924"/>
              <a:gd name="connsiteX1829" fmla="*/ 2821311 w 3499396"/>
              <a:gd name="connsiteY1829" fmla="*/ 320500 h 1184924"/>
              <a:gd name="connsiteX1830" fmla="*/ 2841164 w 3499396"/>
              <a:gd name="connsiteY1830" fmla="*/ 333264 h 1184924"/>
              <a:gd name="connsiteX1831" fmla="*/ 2844394 w 3499396"/>
              <a:gd name="connsiteY1831" fmla="*/ 344503 h 1184924"/>
              <a:gd name="connsiteX1832" fmla="*/ 2845724 w 3499396"/>
              <a:gd name="connsiteY1832" fmla="*/ 361267 h 1184924"/>
              <a:gd name="connsiteX1833" fmla="*/ 2838504 w 3499396"/>
              <a:gd name="connsiteY1833" fmla="*/ 369935 h 1184924"/>
              <a:gd name="connsiteX1834" fmla="*/ 2810007 w 3499396"/>
              <a:gd name="connsiteY1834" fmla="*/ 376984 h 1184924"/>
              <a:gd name="connsiteX1835" fmla="*/ 2795948 w 3499396"/>
              <a:gd name="connsiteY1835" fmla="*/ 371459 h 1184924"/>
              <a:gd name="connsiteX1836" fmla="*/ 2784074 w 3499396"/>
              <a:gd name="connsiteY1836" fmla="*/ 368506 h 1184924"/>
              <a:gd name="connsiteX1837" fmla="*/ 2776000 w 3499396"/>
              <a:gd name="connsiteY1837" fmla="*/ 374031 h 1184924"/>
              <a:gd name="connsiteX1838" fmla="*/ 2765265 w 3499396"/>
              <a:gd name="connsiteY1838" fmla="*/ 377841 h 1184924"/>
              <a:gd name="connsiteX1839" fmla="*/ 2765265 w 3499396"/>
              <a:gd name="connsiteY1839" fmla="*/ 383746 h 1184924"/>
              <a:gd name="connsiteX1840" fmla="*/ 2785309 w 3499396"/>
              <a:gd name="connsiteY1840" fmla="*/ 400510 h 1184924"/>
              <a:gd name="connsiteX1841" fmla="*/ 2785309 w 3499396"/>
              <a:gd name="connsiteY1841" fmla="*/ 411083 h 1184924"/>
              <a:gd name="connsiteX1842" fmla="*/ 2769255 w 3499396"/>
              <a:gd name="connsiteY1842" fmla="*/ 408416 h 1184924"/>
              <a:gd name="connsiteX1843" fmla="*/ 2763556 w 3499396"/>
              <a:gd name="connsiteY1843" fmla="*/ 397272 h 1184924"/>
              <a:gd name="connsiteX1844" fmla="*/ 2756906 w 3499396"/>
              <a:gd name="connsiteY1844" fmla="*/ 391366 h 1184924"/>
              <a:gd name="connsiteX1845" fmla="*/ 2758236 w 3499396"/>
              <a:gd name="connsiteY1845" fmla="*/ 387080 h 1184924"/>
              <a:gd name="connsiteX1846" fmla="*/ 2743987 w 3499396"/>
              <a:gd name="connsiteY1846" fmla="*/ 380032 h 1184924"/>
              <a:gd name="connsiteX1847" fmla="*/ 2740283 w 3499396"/>
              <a:gd name="connsiteY1847" fmla="*/ 373459 h 1184924"/>
              <a:gd name="connsiteX1848" fmla="*/ 2724799 w 3499396"/>
              <a:gd name="connsiteY1848" fmla="*/ 366697 h 1184924"/>
              <a:gd name="connsiteX1849" fmla="*/ 2712355 w 3499396"/>
              <a:gd name="connsiteY1849" fmla="*/ 363268 h 1184924"/>
              <a:gd name="connsiteX1850" fmla="*/ 2706561 w 3499396"/>
              <a:gd name="connsiteY1850" fmla="*/ 357267 h 1184924"/>
              <a:gd name="connsiteX1851" fmla="*/ 2691172 w 3499396"/>
              <a:gd name="connsiteY1851" fmla="*/ 355838 h 1184924"/>
              <a:gd name="connsiteX1852" fmla="*/ 2673124 w 3499396"/>
              <a:gd name="connsiteY1852" fmla="*/ 354981 h 1184924"/>
              <a:gd name="connsiteX1853" fmla="*/ 2668659 w 3499396"/>
              <a:gd name="connsiteY1853" fmla="*/ 357172 h 1184924"/>
              <a:gd name="connsiteX1854" fmla="*/ 2687657 w 3499396"/>
              <a:gd name="connsiteY1854" fmla="*/ 368792 h 1184924"/>
              <a:gd name="connsiteX1855" fmla="*/ 2706086 w 3499396"/>
              <a:gd name="connsiteY1855" fmla="*/ 372888 h 1184924"/>
              <a:gd name="connsiteX1856" fmla="*/ 2715585 w 3499396"/>
              <a:gd name="connsiteY1856" fmla="*/ 377365 h 1184924"/>
              <a:gd name="connsiteX1857" fmla="*/ 2700386 w 3499396"/>
              <a:gd name="connsiteY1857" fmla="*/ 380127 h 1184924"/>
              <a:gd name="connsiteX1858" fmla="*/ 2699531 w 3499396"/>
              <a:gd name="connsiteY1858" fmla="*/ 385270 h 1184924"/>
              <a:gd name="connsiteX1859" fmla="*/ 2716915 w 3499396"/>
              <a:gd name="connsiteY1859" fmla="*/ 397653 h 1184924"/>
              <a:gd name="connsiteX1860" fmla="*/ 2720239 w 3499396"/>
              <a:gd name="connsiteY1860" fmla="*/ 405559 h 1184924"/>
              <a:gd name="connsiteX1861" fmla="*/ 2731069 w 3499396"/>
              <a:gd name="connsiteY1861" fmla="*/ 417084 h 1184924"/>
              <a:gd name="connsiteX1862" fmla="*/ 2734488 w 3499396"/>
              <a:gd name="connsiteY1862" fmla="*/ 421561 h 1184924"/>
              <a:gd name="connsiteX1863" fmla="*/ 2724134 w 3499396"/>
              <a:gd name="connsiteY1863" fmla="*/ 434038 h 1184924"/>
              <a:gd name="connsiteX1864" fmla="*/ 2705611 w 3499396"/>
              <a:gd name="connsiteY1864" fmla="*/ 439563 h 1184924"/>
              <a:gd name="connsiteX1865" fmla="*/ 2671889 w 3499396"/>
              <a:gd name="connsiteY1865" fmla="*/ 437086 h 1184924"/>
              <a:gd name="connsiteX1866" fmla="*/ 2649280 w 3499396"/>
              <a:gd name="connsiteY1866" fmla="*/ 433943 h 1184924"/>
              <a:gd name="connsiteX1867" fmla="*/ 2647571 w 3499396"/>
              <a:gd name="connsiteY1867" fmla="*/ 437467 h 1184924"/>
              <a:gd name="connsiteX1868" fmla="*/ 2641966 w 3499396"/>
              <a:gd name="connsiteY1868" fmla="*/ 434324 h 1184924"/>
              <a:gd name="connsiteX1869" fmla="*/ 2637882 w 3499396"/>
              <a:gd name="connsiteY1869" fmla="*/ 429752 h 1184924"/>
              <a:gd name="connsiteX1870" fmla="*/ 2619453 w 3499396"/>
              <a:gd name="connsiteY1870" fmla="*/ 426514 h 1184924"/>
              <a:gd name="connsiteX1871" fmla="*/ 2601215 w 3499396"/>
              <a:gd name="connsiteY1871" fmla="*/ 429943 h 1184924"/>
              <a:gd name="connsiteX1872" fmla="*/ 2604444 w 3499396"/>
              <a:gd name="connsiteY1872" fmla="*/ 435658 h 1184924"/>
              <a:gd name="connsiteX1873" fmla="*/ 2637976 w 3499396"/>
              <a:gd name="connsiteY1873" fmla="*/ 458232 h 1184924"/>
              <a:gd name="connsiteX1874" fmla="*/ 2649470 w 3499396"/>
              <a:gd name="connsiteY1874" fmla="*/ 473377 h 1184924"/>
              <a:gd name="connsiteX1875" fmla="*/ 2626198 w 3499396"/>
              <a:gd name="connsiteY1875" fmla="*/ 483378 h 1184924"/>
              <a:gd name="connsiteX1876" fmla="*/ 2616698 w 3499396"/>
              <a:gd name="connsiteY1876" fmla="*/ 481949 h 1184924"/>
              <a:gd name="connsiteX1877" fmla="*/ 2600835 w 3499396"/>
              <a:gd name="connsiteY1877" fmla="*/ 467281 h 1184924"/>
              <a:gd name="connsiteX1878" fmla="*/ 2566258 w 3499396"/>
              <a:gd name="connsiteY1878" fmla="*/ 452231 h 1184924"/>
              <a:gd name="connsiteX1879" fmla="*/ 2563693 w 3499396"/>
              <a:gd name="connsiteY1879" fmla="*/ 448707 h 1184924"/>
              <a:gd name="connsiteX1880" fmla="*/ 2557328 w 3499396"/>
              <a:gd name="connsiteY1880" fmla="*/ 450802 h 1184924"/>
              <a:gd name="connsiteX1881" fmla="*/ 2552769 w 3499396"/>
              <a:gd name="connsiteY1881" fmla="*/ 456898 h 1184924"/>
              <a:gd name="connsiteX1882" fmla="*/ 2559513 w 3499396"/>
              <a:gd name="connsiteY1882" fmla="*/ 466995 h 1184924"/>
              <a:gd name="connsiteX1883" fmla="*/ 2573287 w 3499396"/>
              <a:gd name="connsiteY1883" fmla="*/ 479092 h 1184924"/>
              <a:gd name="connsiteX1884" fmla="*/ 2591335 w 3499396"/>
              <a:gd name="connsiteY1884" fmla="*/ 490331 h 1184924"/>
              <a:gd name="connsiteX1885" fmla="*/ 2606819 w 3499396"/>
              <a:gd name="connsiteY1885" fmla="*/ 502618 h 1184924"/>
              <a:gd name="connsiteX1886" fmla="*/ 2619738 w 3499396"/>
              <a:gd name="connsiteY1886" fmla="*/ 517382 h 1184924"/>
              <a:gd name="connsiteX1887" fmla="*/ 2617268 w 3499396"/>
              <a:gd name="connsiteY1887" fmla="*/ 519573 h 1184924"/>
              <a:gd name="connsiteX1888" fmla="*/ 2591526 w 3499396"/>
              <a:gd name="connsiteY1888" fmla="*/ 504619 h 1184924"/>
              <a:gd name="connsiteX1889" fmla="*/ 2576707 w 3499396"/>
              <a:gd name="connsiteY1889" fmla="*/ 487093 h 1184924"/>
              <a:gd name="connsiteX1890" fmla="*/ 2548209 w 3499396"/>
              <a:gd name="connsiteY1890" fmla="*/ 469757 h 1184924"/>
              <a:gd name="connsiteX1891" fmla="*/ 2544409 w 3499396"/>
              <a:gd name="connsiteY1891" fmla="*/ 458613 h 1184924"/>
              <a:gd name="connsiteX1892" fmla="*/ 2535955 w 3499396"/>
              <a:gd name="connsiteY1892" fmla="*/ 442135 h 1184924"/>
              <a:gd name="connsiteX1893" fmla="*/ 2518667 w 3499396"/>
              <a:gd name="connsiteY1893" fmla="*/ 422227 h 1184924"/>
              <a:gd name="connsiteX1894" fmla="*/ 2512302 w 3499396"/>
              <a:gd name="connsiteY1894" fmla="*/ 420703 h 1184924"/>
              <a:gd name="connsiteX1895" fmla="*/ 2501568 w 3499396"/>
              <a:gd name="connsiteY1895" fmla="*/ 422704 h 1184924"/>
              <a:gd name="connsiteX1896" fmla="*/ 2490549 w 3499396"/>
              <a:gd name="connsiteY1896" fmla="*/ 418703 h 1184924"/>
              <a:gd name="connsiteX1897" fmla="*/ 2490549 w 3499396"/>
              <a:gd name="connsiteY1897" fmla="*/ 411083 h 1184924"/>
              <a:gd name="connsiteX1898" fmla="*/ 2474780 w 3499396"/>
              <a:gd name="connsiteY1898" fmla="*/ 398320 h 1184924"/>
              <a:gd name="connsiteX1899" fmla="*/ 2453502 w 3499396"/>
              <a:gd name="connsiteY1899" fmla="*/ 384699 h 1184924"/>
              <a:gd name="connsiteX1900" fmla="*/ 2440488 w 3499396"/>
              <a:gd name="connsiteY1900" fmla="*/ 381175 h 1184924"/>
              <a:gd name="connsiteX1901" fmla="*/ 2408001 w 3499396"/>
              <a:gd name="connsiteY1901" fmla="*/ 377650 h 1184924"/>
              <a:gd name="connsiteX1902" fmla="*/ 2406006 w 3499396"/>
              <a:gd name="connsiteY1902" fmla="*/ 380984 h 1184924"/>
              <a:gd name="connsiteX1903" fmla="*/ 2379029 w 3499396"/>
              <a:gd name="connsiteY1903" fmla="*/ 388604 h 1184924"/>
              <a:gd name="connsiteX1904" fmla="*/ 2354331 w 3499396"/>
              <a:gd name="connsiteY1904" fmla="*/ 394224 h 1184924"/>
              <a:gd name="connsiteX1905" fmla="*/ 2347586 w 3499396"/>
              <a:gd name="connsiteY1905" fmla="*/ 397367 h 1184924"/>
              <a:gd name="connsiteX1906" fmla="*/ 2350816 w 3499396"/>
              <a:gd name="connsiteY1906" fmla="*/ 406892 h 1184924"/>
              <a:gd name="connsiteX1907" fmla="*/ 2347776 w 3499396"/>
              <a:gd name="connsiteY1907" fmla="*/ 413274 h 1184924"/>
              <a:gd name="connsiteX1908" fmla="*/ 2345402 w 3499396"/>
              <a:gd name="connsiteY1908" fmla="*/ 420989 h 1184924"/>
              <a:gd name="connsiteX1909" fmla="*/ 2335902 w 3499396"/>
              <a:gd name="connsiteY1909" fmla="*/ 425847 h 1184924"/>
              <a:gd name="connsiteX1910" fmla="*/ 2325643 w 3499396"/>
              <a:gd name="connsiteY1910" fmla="*/ 422704 h 1184924"/>
              <a:gd name="connsiteX1911" fmla="*/ 2285272 w 3499396"/>
              <a:gd name="connsiteY1911" fmla="*/ 390414 h 1184924"/>
              <a:gd name="connsiteX1912" fmla="*/ 2269218 w 3499396"/>
              <a:gd name="connsiteY1912" fmla="*/ 372412 h 1184924"/>
              <a:gd name="connsiteX1913" fmla="*/ 2260669 w 3499396"/>
              <a:gd name="connsiteY1913" fmla="*/ 348980 h 1184924"/>
              <a:gd name="connsiteX1914" fmla="*/ 2254114 w 3499396"/>
              <a:gd name="connsiteY1914" fmla="*/ 351552 h 1184924"/>
              <a:gd name="connsiteX1915" fmla="*/ 2246420 w 3499396"/>
              <a:gd name="connsiteY1915" fmla="*/ 353838 h 1184924"/>
              <a:gd name="connsiteX1916" fmla="*/ 2230176 w 3499396"/>
              <a:gd name="connsiteY1916" fmla="*/ 349075 h 1184924"/>
              <a:gd name="connsiteX1917" fmla="*/ 2220202 w 3499396"/>
              <a:gd name="connsiteY1917" fmla="*/ 343551 h 1184924"/>
              <a:gd name="connsiteX1918" fmla="*/ 2233216 w 3499396"/>
              <a:gd name="connsiteY1918" fmla="*/ 344122 h 1184924"/>
              <a:gd name="connsiteX1919" fmla="*/ 2235496 w 3499396"/>
              <a:gd name="connsiteY1919" fmla="*/ 342598 h 1184924"/>
              <a:gd name="connsiteX1920" fmla="*/ 2225047 w 3499396"/>
              <a:gd name="connsiteY1920" fmla="*/ 341455 h 1184924"/>
              <a:gd name="connsiteX1921" fmla="*/ 2213743 w 3499396"/>
              <a:gd name="connsiteY1921" fmla="*/ 338217 h 1184924"/>
              <a:gd name="connsiteX1922" fmla="*/ 2202249 w 3499396"/>
              <a:gd name="connsiteY1922" fmla="*/ 333931 h 1184924"/>
              <a:gd name="connsiteX1923" fmla="*/ 2196644 w 3499396"/>
              <a:gd name="connsiteY1923" fmla="*/ 328978 h 1184924"/>
              <a:gd name="connsiteX1924" fmla="*/ 2192655 w 3499396"/>
              <a:gd name="connsiteY1924" fmla="*/ 326025 h 1184924"/>
              <a:gd name="connsiteX1925" fmla="*/ 2179641 w 3499396"/>
              <a:gd name="connsiteY1925" fmla="*/ 324691 h 1184924"/>
              <a:gd name="connsiteX1926" fmla="*/ 2163967 w 3499396"/>
              <a:gd name="connsiteY1926" fmla="*/ 324691 h 1184924"/>
              <a:gd name="connsiteX1927" fmla="*/ 2141739 w 3499396"/>
              <a:gd name="connsiteY1927" fmla="*/ 322977 h 1184924"/>
              <a:gd name="connsiteX1928" fmla="*/ 2116281 w 3499396"/>
              <a:gd name="connsiteY1928" fmla="*/ 317357 h 1184924"/>
              <a:gd name="connsiteX1929" fmla="*/ 2101272 w 3499396"/>
              <a:gd name="connsiteY1929" fmla="*/ 314976 h 1184924"/>
              <a:gd name="connsiteX1930" fmla="*/ 2091773 w 3499396"/>
              <a:gd name="connsiteY1930" fmla="*/ 310499 h 1184924"/>
              <a:gd name="connsiteX1931" fmla="*/ 2074960 w 3499396"/>
              <a:gd name="connsiteY1931" fmla="*/ 307546 h 1184924"/>
              <a:gd name="connsiteX1932" fmla="*/ 2057576 w 3499396"/>
              <a:gd name="connsiteY1932" fmla="*/ 305451 h 1184924"/>
              <a:gd name="connsiteX1933" fmla="*/ 2044942 w 3499396"/>
              <a:gd name="connsiteY1933" fmla="*/ 300879 h 1184924"/>
              <a:gd name="connsiteX1934" fmla="*/ 2037818 w 3499396"/>
              <a:gd name="connsiteY1934" fmla="*/ 298783 h 1184924"/>
              <a:gd name="connsiteX1935" fmla="*/ 2027179 w 3499396"/>
              <a:gd name="connsiteY1935" fmla="*/ 292687 h 1184924"/>
              <a:gd name="connsiteX1936" fmla="*/ 2021004 w 3499396"/>
              <a:gd name="connsiteY1936" fmla="*/ 287639 h 1184924"/>
              <a:gd name="connsiteX1937" fmla="*/ 2008370 w 3499396"/>
              <a:gd name="connsiteY1937" fmla="*/ 285734 h 1184924"/>
              <a:gd name="connsiteX1938" fmla="*/ 2002196 w 3499396"/>
              <a:gd name="connsiteY1938" fmla="*/ 285734 h 1184924"/>
              <a:gd name="connsiteX1939" fmla="*/ 1996116 w 3499396"/>
              <a:gd name="connsiteY1939" fmla="*/ 288401 h 1184924"/>
              <a:gd name="connsiteX1940" fmla="*/ 2003241 w 3499396"/>
              <a:gd name="connsiteY1940" fmla="*/ 293640 h 1184924"/>
              <a:gd name="connsiteX1941" fmla="*/ 2010745 w 3499396"/>
              <a:gd name="connsiteY1941" fmla="*/ 298402 h 1184924"/>
              <a:gd name="connsiteX1942" fmla="*/ 2020244 w 3499396"/>
              <a:gd name="connsiteY1942" fmla="*/ 305260 h 1184924"/>
              <a:gd name="connsiteX1943" fmla="*/ 2029743 w 3499396"/>
              <a:gd name="connsiteY1943" fmla="*/ 311833 h 1184924"/>
              <a:gd name="connsiteX1944" fmla="*/ 2032308 w 3499396"/>
              <a:gd name="connsiteY1944" fmla="*/ 310594 h 1184924"/>
              <a:gd name="connsiteX1945" fmla="*/ 2030788 w 3499396"/>
              <a:gd name="connsiteY1945" fmla="*/ 305832 h 1184924"/>
              <a:gd name="connsiteX1946" fmla="*/ 2035348 w 3499396"/>
              <a:gd name="connsiteY1946" fmla="*/ 310404 h 1184924"/>
              <a:gd name="connsiteX1947" fmla="*/ 2038103 w 3499396"/>
              <a:gd name="connsiteY1947" fmla="*/ 315071 h 1184924"/>
              <a:gd name="connsiteX1948" fmla="*/ 2045892 w 3499396"/>
              <a:gd name="connsiteY1948" fmla="*/ 317167 h 1184924"/>
              <a:gd name="connsiteX1949" fmla="*/ 2066030 w 3499396"/>
              <a:gd name="connsiteY1949" fmla="*/ 318310 h 1184924"/>
              <a:gd name="connsiteX1950" fmla="*/ 2080374 w 3499396"/>
              <a:gd name="connsiteY1950" fmla="*/ 314976 h 1184924"/>
              <a:gd name="connsiteX1951" fmla="*/ 2085884 w 3499396"/>
              <a:gd name="connsiteY1951" fmla="*/ 311928 h 1184924"/>
              <a:gd name="connsiteX1952" fmla="*/ 2089873 w 3499396"/>
              <a:gd name="connsiteY1952" fmla="*/ 318024 h 1184924"/>
              <a:gd name="connsiteX1953" fmla="*/ 2099373 w 3499396"/>
              <a:gd name="connsiteY1953" fmla="*/ 321358 h 1184924"/>
              <a:gd name="connsiteX1954" fmla="*/ 2113146 w 3499396"/>
              <a:gd name="connsiteY1954" fmla="*/ 325072 h 1184924"/>
              <a:gd name="connsiteX1955" fmla="*/ 2119131 w 3499396"/>
              <a:gd name="connsiteY1955" fmla="*/ 329073 h 1184924"/>
              <a:gd name="connsiteX1956" fmla="*/ 2125685 w 3499396"/>
              <a:gd name="connsiteY1956" fmla="*/ 331645 h 1184924"/>
              <a:gd name="connsiteX1957" fmla="*/ 2126255 w 3499396"/>
              <a:gd name="connsiteY1957" fmla="*/ 334693 h 1184924"/>
              <a:gd name="connsiteX1958" fmla="*/ 2119986 w 3499396"/>
              <a:gd name="connsiteY1958" fmla="*/ 339169 h 1184924"/>
              <a:gd name="connsiteX1959" fmla="*/ 2114381 w 3499396"/>
              <a:gd name="connsiteY1959" fmla="*/ 340122 h 1184924"/>
              <a:gd name="connsiteX1960" fmla="*/ 2111532 w 3499396"/>
              <a:gd name="connsiteY1960" fmla="*/ 338122 h 1184924"/>
              <a:gd name="connsiteX1961" fmla="*/ 2109347 w 3499396"/>
              <a:gd name="connsiteY1961" fmla="*/ 343837 h 1184924"/>
              <a:gd name="connsiteX1962" fmla="*/ 2103362 w 3499396"/>
              <a:gd name="connsiteY1962" fmla="*/ 346885 h 1184924"/>
              <a:gd name="connsiteX1963" fmla="*/ 2085314 w 3499396"/>
              <a:gd name="connsiteY1963" fmla="*/ 348599 h 1184924"/>
              <a:gd name="connsiteX1964" fmla="*/ 2080469 w 3499396"/>
              <a:gd name="connsiteY1964" fmla="*/ 352028 h 1184924"/>
              <a:gd name="connsiteX1965" fmla="*/ 2069260 w 3499396"/>
              <a:gd name="connsiteY1965" fmla="*/ 352028 h 1184924"/>
              <a:gd name="connsiteX1966" fmla="*/ 2059761 w 3499396"/>
              <a:gd name="connsiteY1966" fmla="*/ 353647 h 1184924"/>
              <a:gd name="connsiteX1967" fmla="*/ 2052827 w 3499396"/>
              <a:gd name="connsiteY1967" fmla="*/ 355648 h 1184924"/>
              <a:gd name="connsiteX1968" fmla="*/ 2027749 w 3499396"/>
              <a:gd name="connsiteY1968" fmla="*/ 357457 h 1184924"/>
              <a:gd name="connsiteX1969" fmla="*/ 2021479 w 3499396"/>
              <a:gd name="connsiteY1969" fmla="*/ 358981 h 1184924"/>
              <a:gd name="connsiteX1970" fmla="*/ 2011980 w 3499396"/>
              <a:gd name="connsiteY1970" fmla="*/ 360220 h 1184924"/>
              <a:gd name="connsiteX1971" fmla="*/ 1989087 w 3499396"/>
              <a:gd name="connsiteY1971" fmla="*/ 360220 h 1184924"/>
              <a:gd name="connsiteX1972" fmla="*/ 1972083 w 3499396"/>
              <a:gd name="connsiteY1972" fmla="*/ 362029 h 1184924"/>
              <a:gd name="connsiteX1973" fmla="*/ 1966004 w 3499396"/>
              <a:gd name="connsiteY1973" fmla="*/ 359172 h 1184924"/>
              <a:gd name="connsiteX1974" fmla="*/ 1961254 w 3499396"/>
              <a:gd name="connsiteY1974" fmla="*/ 352219 h 1184924"/>
              <a:gd name="connsiteX1975" fmla="*/ 1951185 w 3499396"/>
              <a:gd name="connsiteY1975" fmla="*/ 340598 h 1184924"/>
              <a:gd name="connsiteX1976" fmla="*/ 1940831 w 3499396"/>
              <a:gd name="connsiteY1976" fmla="*/ 333645 h 1184924"/>
              <a:gd name="connsiteX1977" fmla="*/ 1927247 w 3499396"/>
              <a:gd name="connsiteY1977" fmla="*/ 325930 h 1184924"/>
              <a:gd name="connsiteX1978" fmla="*/ 1918508 w 3499396"/>
              <a:gd name="connsiteY1978" fmla="*/ 323358 h 1184924"/>
              <a:gd name="connsiteX1979" fmla="*/ 1914518 w 3499396"/>
              <a:gd name="connsiteY1979" fmla="*/ 316595 h 1184924"/>
              <a:gd name="connsiteX1980" fmla="*/ 1906729 w 3499396"/>
              <a:gd name="connsiteY1980" fmla="*/ 309642 h 1184924"/>
              <a:gd name="connsiteX1981" fmla="*/ 1893620 w 3499396"/>
              <a:gd name="connsiteY1981" fmla="*/ 303070 h 1184924"/>
              <a:gd name="connsiteX1982" fmla="*/ 1881556 w 3499396"/>
              <a:gd name="connsiteY1982" fmla="*/ 294688 h 1184924"/>
              <a:gd name="connsiteX1983" fmla="*/ 1867972 w 3499396"/>
              <a:gd name="connsiteY1983" fmla="*/ 286020 h 1184924"/>
              <a:gd name="connsiteX1984" fmla="*/ 1864363 w 3499396"/>
              <a:gd name="connsiteY1984" fmla="*/ 281638 h 1184924"/>
              <a:gd name="connsiteX1985" fmla="*/ 1856668 w 3499396"/>
              <a:gd name="connsiteY1985" fmla="*/ 285258 h 1184924"/>
              <a:gd name="connsiteX1986" fmla="*/ 1849259 w 3499396"/>
              <a:gd name="connsiteY1986" fmla="*/ 282781 h 1184924"/>
              <a:gd name="connsiteX1987" fmla="*/ 1842230 w 3499396"/>
              <a:gd name="connsiteY1987" fmla="*/ 278686 h 1184924"/>
              <a:gd name="connsiteX1988" fmla="*/ 1842230 w 3499396"/>
              <a:gd name="connsiteY1988" fmla="*/ 283639 h 1184924"/>
              <a:gd name="connsiteX1989" fmla="*/ 1850114 w 3499396"/>
              <a:gd name="connsiteY1989" fmla="*/ 288782 h 1184924"/>
              <a:gd name="connsiteX1990" fmla="*/ 1868352 w 3499396"/>
              <a:gd name="connsiteY1990" fmla="*/ 301927 h 1184924"/>
              <a:gd name="connsiteX1991" fmla="*/ 1875002 w 3499396"/>
              <a:gd name="connsiteY1991" fmla="*/ 308118 h 1184924"/>
              <a:gd name="connsiteX1992" fmla="*/ 1886306 w 3499396"/>
              <a:gd name="connsiteY1992" fmla="*/ 315357 h 1184924"/>
              <a:gd name="connsiteX1993" fmla="*/ 1892955 w 3499396"/>
              <a:gd name="connsiteY1993" fmla="*/ 319548 h 1184924"/>
              <a:gd name="connsiteX1994" fmla="*/ 1895995 w 3499396"/>
              <a:gd name="connsiteY1994" fmla="*/ 328216 h 1184924"/>
              <a:gd name="connsiteX1995" fmla="*/ 1905494 w 3499396"/>
              <a:gd name="connsiteY1995" fmla="*/ 333359 h 1184924"/>
              <a:gd name="connsiteX1996" fmla="*/ 1911479 w 3499396"/>
              <a:gd name="connsiteY1996" fmla="*/ 336883 h 1184924"/>
              <a:gd name="connsiteX1997" fmla="*/ 1919458 w 3499396"/>
              <a:gd name="connsiteY1997" fmla="*/ 344218 h 1184924"/>
              <a:gd name="connsiteX1998" fmla="*/ 1928007 w 3499396"/>
              <a:gd name="connsiteY1998" fmla="*/ 348980 h 1184924"/>
              <a:gd name="connsiteX1999" fmla="*/ 1938456 w 3499396"/>
              <a:gd name="connsiteY1999" fmla="*/ 351171 h 1184924"/>
              <a:gd name="connsiteX2000" fmla="*/ 1944916 w 3499396"/>
              <a:gd name="connsiteY2000" fmla="*/ 354219 h 1184924"/>
              <a:gd name="connsiteX2001" fmla="*/ 1957360 w 3499396"/>
              <a:gd name="connsiteY2001" fmla="*/ 360410 h 1184924"/>
              <a:gd name="connsiteX2002" fmla="*/ 1959165 w 3499396"/>
              <a:gd name="connsiteY2002" fmla="*/ 364887 h 1184924"/>
              <a:gd name="connsiteX2003" fmla="*/ 1960209 w 3499396"/>
              <a:gd name="connsiteY2003" fmla="*/ 367649 h 1184924"/>
              <a:gd name="connsiteX2004" fmla="*/ 1976073 w 3499396"/>
              <a:gd name="connsiteY2004" fmla="*/ 373174 h 1184924"/>
              <a:gd name="connsiteX2005" fmla="*/ 1984717 w 3499396"/>
              <a:gd name="connsiteY2005" fmla="*/ 374317 h 1184924"/>
              <a:gd name="connsiteX2006" fmla="*/ 2000296 w 3499396"/>
              <a:gd name="connsiteY2006" fmla="*/ 374317 h 1184924"/>
              <a:gd name="connsiteX2007" fmla="*/ 2025944 w 3499396"/>
              <a:gd name="connsiteY2007" fmla="*/ 373459 h 1184924"/>
              <a:gd name="connsiteX2008" fmla="*/ 2048267 w 3499396"/>
              <a:gd name="connsiteY2008" fmla="*/ 373459 h 1184924"/>
              <a:gd name="connsiteX2009" fmla="*/ 2050642 w 3499396"/>
              <a:gd name="connsiteY2009" fmla="*/ 378508 h 1184924"/>
              <a:gd name="connsiteX2010" fmla="*/ 2044277 w 3499396"/>
              <a:gd name="connsiteY2010" fmla="*/ 386985 h 1184924"/>
              <a:gd name="connsiteX2011" fmla="*/ 2038958 w 3499396"/>
              <a:gd name="connsiteY2011" fmla="*/ 391843 h 1184924"/>
              <a:gd name="connsiteX2012" fmla="*/ 2021384 w 3499396"/>
              <a:gd name="connsiteY2012" fmla="*/ 405082 h 1184924"/>
              <a:gd name="connsiteX2013" fmla="*/ 2011220 w 3499396"/>
              <a:gd name="connsiteY2013" fmla="*/ 412131 h 1184924"/>
              <a:gd name="connsiteX2014" fmla="*/ 1986902 w 3499396"/>
              <a:gd name="connsiteY2014" fmla="*/ 419941 h 1184924"/>
              <a:gd name="connsiteX2015" fmla="*/ 1977403 w 3499396"/>
              <a:gd name="connsiteY2015" fmla="*/ 424704 h 1184924"/>
              <a:gd name="connsiteX2016" fmla="*/ 1954890 w 3499396"/>
              <a:gd name="connsiteY2016" fmla="*/ 437277 h 1184924"/>
              <a:gd name="connsiteX2017" fmla="*/ 1946246 w 3499396"/>
              <a:gd name="connsiteY2017" fmla="*/ 443754 h 1184924"/>
              <a:gd name="connsiteX2018" fmla="*/ 1935037 w 3499396"/>
              <a:gd name="connsiteY2018" fmla="*/ 452326 h 1184924"/>
              <a:gd name="connsiteX2019" fmla="*/ 1933897 w 3499396"/>
              <a:gd name="connsiteY2019" fmla="*/ 456517 h 1184924"/>
              <a:gd name="connsiteX2020" fmla="*/ 1941876 w 3499396"/>
              <a:gd name="connsiteY2020" fmla="*/ 461566 h 1184924"/>
              <a:gd name="connsiteX2021" fmla="*/ 1942731 w 3499396"/>
              <a:gd name="connsiteY2021" fmla="*/ 471091 h 1184924"/>
              <a:gd name="connsiteX2022" fmla="*/ 1950045 w 3499396"/>
              <a:gd name="connsiteY2022" fmla="*/ 476329 h 1184924"/>
              <a:gd name="connsiteX2023" fmla="*/ 1957645 w 3499396"/>
              <a:gd name="connsiteY2023" fmla="*/ 487950 h 1184924"/>
              <a:gd name="connsiteX2024" fmla="*/ 1959259 w 3499396"/>
              <a:gd name="connsiteY2024" fmla="*/ 502142 h 1184924"/>
              <a:gd name="connsiteX2025" fmla="*/ 1954035 w 3499396"/>
              <a:gd name="connsiteY2025" fmla="*/ 510905 h 1184924"/>
              <a:gd name="connsiteX2026" fmla="*/ 1930857 w 3499396"/>
              <a:gd name="connsiteY2026" fmla="*/ 516620 h 1184924"/>
              <a:gd name="connsiteX2027" fmla="*/ 1919933 w 3499396"/>
              <a:gd name="connsiteY2027" fmla="*/ 519287 h 1184924"/>
              <a:gd name="connsiteX2028" fmla="*/ 1903309 w 3499396"/>
              <a:gd name="connsiteY2028" fmla="*/ 528812 h 1184924"/>
              <a:gd name="connsiteX2029" fmla="*/ 1899035 w 3499396"/>
              <a:gd name="connsiteY2029" fmla="*/ 533860 h 1184924"/>
              <a:gd name="connsiteX2030" fmla="*/ 1908534 w 3499396"/>
              <a:gd name="connsiteY2030" fmla="*/ 543385 h 1184924"/>
              <a:gd name="connsiteX2031" fmla="*/ 1909674 w 3499396"/>
              <a:gd name="connsiteY2031" fmla="*/ 550910 h 1184924"/>
              <a:gd name="connsiteX2032" fmla="*/ 1908914 w 3499396"/>
              <a:gd name="connsiteY2032" fmla="*/ 558244 h 1184924"/>
              <a:gd name="connsiteX2033" fmla="*/ 1886971 w 3499396"/>
              <a:gd name="connsiteY2033" fmla="*/ 564150 h 1184924"/>
              <a:gd name="connsiteX2034" fmla="*/ 1878706 w 3499396"/>
              <a:gd name="connsiteY2034" fmla="*/ 568246 h 1184924"/>
              <a:gd name="connsiteX2035" fmla="*/ 1879276 w 3499396"/>
              <a:gd name="connsiteY2035" fmla="*/ 581962 h 1184924"/>
              <a:gd name="connsiteX2036" fmla="*/ 1869777 w 3499396"/>
              <a:gd name="connsiteY2036" fmla="*/ 588820 h 1184924"/>
              <a:gd name="connsiteX2037" fmla="*/ 1855338 w 3499396"/>
              <a:gd name="connsiteY2037" fmla="*/ 601488 h 1184924"/>
              <a:gd name="connsiteX2038" fmla="*/ 1841280 w 3499396"/>
              <a:gd name="connsiteY2038" fmla="*/ 610060 h 1184924"/>
              <a:gd name="connsiteX2039" fmla="*/ 1822756 w 3499396"/>
              <a:gd name="connsiteY2039" fmla="*/ 618728 h 1184924"/>
              <a:gd name="connsiteX2040" fmla="*/ 1796253 w 3499396"/>
              <a:gd name="connsiteY2040" fmla="*/ 623014 h 1184924"/>
              <a:gd name="connsiteX2041" fmla="*/ 1773550 w 3499396"/>
              <a:gd name="connsiteY2041" fmla="*/ 625586 h 1184924"/>
              <a:gd name="connsiteX2042" fmla="*/ 1740113 w 3499396"/>
              <a:gd name="connsiteY2042" fmla="*/ 628348 h 1184924"/>
              <a:gd name="connsiteX2043" fmla="*/ 1725959 w 3499396"/>
              <a:gd name="connsiteY2043" fmla="*/ 624729 h 1184924"/>
              <a:gd name="connsiteX2044" fmla="*/ 1716460 w 3499396"/>
              <a:gd name="connsiteY2044" fmla="*/ 618823 h 1184924"/>
              <a:gd name="connsiteX2045" fmla="*/ 1714465 w 3499396"/>
              <a:gd name="connsiteY2045" fmla="*/ 610156 h 1184924"/>
              <a:gd name="connsiteX2046" fmla="*/ 1708956 w 3499396"/>
              <a:gd name="connsiteY2046" fmla="*/ 601869 h 1184924"/>
              <a:gd name="connsiteX2047" fmla="*/ 1701357 w 3499396"/>
              <a:gd name="connsiteY2047" fmla="*/ 593392 h 1184924"/>
              <a:gd name="connsiteX2048" fmla="*/ 1691097 w 3499396"/>
              <a:gd name="connsiteY2048" fmla="*/ 583867 h 1184924"/>
              <a:gd name="connsiteX2049" fmla="*/ 1681598 w 3499396"/>
              <a:gd name="connsiteY2049" fmla="*/ 579676 h 1184924"/>
              <a:gd name="connsiteX2050" fmla="*/ 1676279 w 3499396"/>
              <a:gd name="connsiteY2050" fmla="*/ 572913 h 1184924"/>
              <a:gd name="connsiteX2051" fmla="*/ 1671434 w 3499396"/>
              <a:gd name="connsiteY2051" fmla="*/ 555863 h 1184924"/>
              <a:gd name="connsiteX2052" fmla="*/ 1668679 w 3499396"/>
              <a:gd name="connsiteY2052" fmla="*/ 549577 h 1184924"/>
              <a:gd name="connsiteX2053" fmla="*/ 1659180 w 3499396"/>
              <a:gd name="connsiteY2053" fmla="*/ 539194 h 1184924"/>
              <a:gd name="connsiteX2054" fmla="*/ 1650631 w 3499396"/>
              <a:gd name="connsiteY2054" fmla="*/ 531670 h 1184924"/>
              <a:gd name="connsiteX2055" fmla="*/ 1641607 w 3499396"/>
              <a:gd name="connsiteY2055" fmla="*/ 523573 h 1184924"/>
              <a:gd name="connsiteX2056" fmla="*/ 1637142 w 3499396"/>
              <a:gd name="connsiteY2056" fmla="*/ 519859 h 1184924"/>
              <a:gd name="connsiteX2057" fmla="*/ 1638947 w 3499396"/>
              <a:gd name="connsiteY2057" fmla="*/ 512524 h 1184924"/>
              <a:gd name="connsiteX2058" fmla="*/ 1641987 w 3499396"/>
              <a:gd name="connsiteY2058" fmla="*/ 502237 h 1184924"/>
              <a:gd name="connsiteX2059" fmla="*/ 1643507 w 3499396"/>
              <a:gd name="connsiteY2059" fmla="*/ 495189 h 1184924"/>
              <a:gd name="connsiteX2060" fmla="*/ 1653006 w 3499396"/>
              <a:gd name="connsiteY2060" fmla="*/ 486140 h 1184924"/>
              <a:gd name="connsiteX2061" fmla="*/ 1654716 w 3499396"/>
              <a:gd name="connsiteY2061" fmla="*/ 478711 h 1184924"/>
              <a:gd name="connsiteX2062" fmla="*/ 1651011 w 3499396"/>
              <a:gd name="connsiteY2062" fmla="*/ 471853 h 1184924"/>
              <a:gd name="connsiteX2063" fmla="*/ 1643887 w 3499396"/>
              <a:gd name="connsiteY2063" fmla="*/ 459565 h 1184924"/>
              <a:gd name="connsiteX2064" fmla="*/ 1640182 w 3499396"/>
              <a:gd name="connsiteY2064" fmla="*/ 452707 h 1184924"/>
              <a:gd name="connsiteX2065" fmla="*/ 1635242 w 3499396"/>
              <a:gd name="connsiteY2065" fmla="*/ 443182 h 1184924"/>
              <a:gd name="connsiteX2066" fmla="*/ 1627263 w 3499396"/>
              <a:gd name="connsiteY2066" fmla="*/ 440134 h 1184924"/>
              <a:gd name="connsiteX2067" fmla="*/ 1621563 w 3499396"/>
              <a:gd name="connsiteY2067" fmla="*/ 437467 h 1184924"/>
              <a:gd name="connsiteX2068" fmla="*/ 1614249 w 3499396"/>
              <a:gd name="connsiteY2068" fmla="*/ 433086 h 1184924"/>
              <a:gd name="connsiteX2069" fmla="*/ 1606555 w 3499396"/>
              <a:gd name="connsiteY2069" fmla="*/ 428895 h 1184924"/>
              <a:gd name="connsiteX2070" fmla="*/ 1605415 w 3499396"/>
              <a:gd name="connsiteY2070" fmla="*/ 424132 h 1184924"/>
              <a:gd name="connsiteX2071" fmla="*/ 1609500 w 3499396"/>
              <a:gd name="connsiteY2071" fmla="*/ 408511 h 1184924"/>
              <a:gd name="connsiteX2072" fmla="*/ 1607600 w 3499396"/>
              <a:gd name="connsiteY2072" fmla="*/ 402892 h 1184924"/>
              <a:gd name="connsiteX2073" fmla="*/ 1598100 w 3499396"/>
              <a:gd name="connsiteY2073" fmla="*/ 398701 h 1184924"/>
              <a:gd name="connsiteX2074" fmla="*/ 1579102 w 3499396"/>
              <a:gd name="connsiteY2074" fmla="*/ 400034 h 1184924"/>
              <a:gd name="connsiteX2075" fmla="*/ 1565328 w 3499396"/>
              <a:gd name="connsiteY2075" fmla="*/ 397558 h 1184924"/>
              <a:gd name="connsiteX2076" fmla="*/ 1553549 w 3499396"/>
              <a:gd name="connsiteY2076" fmla="*/ 392319 h 1184924"/>
              <a:gd name="connsiteX2077" fmla="*/ 1531416 w 3499396"/>
              <a:gd name="connsiteY2077" fmla="*/ 393557 h 1184924"/>
              <a:gd name="connsiteX2078" fmla="*/ 1513558 w 3499396"/>
              <a:gd name="connsiteY2078" fmla="*/ 396224 h 1184924"/>
              <a:gd name="connsiteX2079" fmla="*/ 1489335 w 3499396"/>
              <a:gd name="connsiteY2079" fmla="*/ 402606 h 1184924"/>
              <a:gd name="connsiteX2080" fmla="*/ 1463117 w 3499396"/>
              <a:gd name="connsiteY2080" fmla="*/ 404511 h 1184924"/>
              <a:gd name="connsiteX2081" fmla="*/ 1432625 w 3499396"/>
              <a:gd name="connsiteY2081" fmla="*/ 410226 h 1184924"/>
              <a:gd name="connsiteX2082" fmla="*/ 1415716 w 3499396"/>
              <a:gd name="connsiteY2082" fmla="*/ 410988 h 1184924"/>
              <a:gd name="connsiteX2083" fmla="*/ 1398523 w 3499396"/>
              <a:gd name="connsiteY2083" fmla="*/ 407845 h 1184924"/>
              <a:gd name="connsiteX2084" fmla="*/ 1383894 w 3499396"/>
              <a:gd name="connsiteY2084" fmla="*/ 404797 h 1184924"/>
              <a:gd name="connsiteX2085" fmla="*/ 1371545 w 3499396"/>
              <a:gd name="connsiteY2085" fmla="*/ 401463 h 1184924"/>
              <a:gd name="connsiteX2086" fmla="*/ 1360051 w 3499396"/>
              <a:gd name="connsiteY2086" fmla="*/ 394224 h 1184924"/>
              <a:gd name="connsiteX2087" fmla="*/ 1345612 w 3499396"/>
              <a:gd name="connsiteY2087" fmla="*/ 385842 h 1184924"/>
              <a:gd name="connsiteX2088" fmla="*/ 1330983 w 3499396"/>
              <a:gd name="connsiteY2088" fmla="*/ 376317 h 1184924"/>
              <a:gd name="connsiteX2089" fmla="*/ 1325759 w 3499396"/>
              <a:gd name="connsiteY2089" fmla="*/ 374126 h 1184924"/>
              <a:gd name="connsiteX2090" fmla="*/ 1335258 w 3499396"/>
              <a:gd name="connsiteY2090" fmla="*/ 364601 h 1184924"/>
              <a:gd name="connsiteX2091" fmla="*/ 1340007 w 3499396"/>
              <a:gd name="connsiteY2091" fmla="*/ 360124 h 1184924"/>
              <a:gd name="connsiteX2092" fmla="*/ 1337063 w 3499396"/>
              <a:gd name="connsiteY2092" fmla="*/ 351742 h 1184924"/>
              <a:gd name="connsiteX2093" fmla="*/ 1331173 w 3499396"/>
              <a:gd name="connsiteY2093" fmla="*/ 342217 h 1184924"/>
              <a:gd name="connsiteX2094" fmla="*/ 1334878 w 3499396"/>
              <a:gd name="connsiteY2094" fmla="*/ 337931 h 1184924"/>
              <a:gd name="connsiteX2095" fmla="*/ 1349222 w 3499396"/>
              <a:gd name="connsiteY2095" fmla="*/ 327739 h 1184924"/>
              <a:gd name="connsiteX2096" fmla="*/ 1361856 w 3499396"/>
              <a:gd name="connsiteY2096" fmla="*/ 318214 h 1184924"/>
              <a:gd name="connsiteX2097" fmla="*/ 1376959 w 3499396"/>
              <a:gd name="connsiteY2097" fmla="*/ 307165 h 1184924"/>
              <a:gd name="connsiteX2098" fmla="*/ 1397953 w 3499396"/>
              <a:gd name="connsiteY2098" fmla="*/ 299260 h 1184924"/>
              <a:gd name="connsiteX2099" fmla="*/ 1407452 w 3499396"/>
              <a:gd name="connsiteY2099" fmla="*/ 295926 h 1184924"/>
              <a:gd name="connsiteX2100" fmla="*/ 1412581 w 3499396"/>
              <a:gd name="connsiteY2100" fmla="*/ 284782 h 1184924"/>
              <a:gd name="connsiteX2101" fmla="*/ 1417996 w 3499396"/>
              <a:gd name="connsiteY2101" fmla="*/ 278686 h 1184924"/>
              <a:gd name="connsiteX2102" fmla="*/ 1436994 w 3499396"/>
              <a:gd name="connsiteY2102" fmla="*/ 272780 h 1184924"/>
              <a:gd name="connsiteX2103" fmla="*/ 1444879 w 3499396"/>
              <a:gd name="connsiteY2103" fmla="*/ 267637 h 1184924"/>
              <a:gd name="connsiteX2104" fmla="*/ 1452003 w 3499396"/>
              <a:gd name="connsiteY2104" fmla="*/ 261541 h 1184924"/>
              <a:gd name="connsiteX2105" fmla="*/ 1458937 w 3499396"/>
              <a:gd name="connsiteY2105" fmla="*/ 262493 h 1184924"/>
              <a:gd name="connsiteX2106" fmla="*/ 1466252 w 3499396"/>
              <a:gd name="connsiteY2106" fmla="*/ 263255 h 1184924"/>
              <a:gd name="connsiteX2107" fmla="*/ 1475751 w 3499396"/>
              <a:gd name="connsiteY2107" fmla="*/ 261826 h 1184924"/>
              <a:gd name="connsiteX2108" fmla="*/ 1485250 w 3499396"/>
              <a:gd name="connsiteY2108" fmla="*/ 261826 h 1184924"/>
              <a:gd name="connsiteX2109" fmla="*/ 1495889 w 3499396"/>
              <a:gd name="connsiteY2109" fmla="*/ 259540 h 1184924"/>
              <a:gd name="connsiteX2110" fmla="*/ 1524387 w 3499396"/>
              <a:gd name="connsiteY2110" fmla="*/ 252587 h 1184924"/>
              <a:gd name="connsiteX2111" fmla="*/ 1549750 w 3499396"/>
              <a:gd name="connsiteY2111" fmla="*/ 248206 h 1184924"/>
              <a:gd name="connsiteX2112" fmla="*/ 1558679 w 3499396"/>
              <a:gd name="connsiteY2112" fmla="*/ 248206 h 1184924"/>
              <a:gd name="connsiteX2113" fmla="*/ 1566373 w 3499396"/>
              <a:gd name="connsiteY2113" fmla="*/ 248206 h 1184924"/>
              <a:gd name="connsiteX2114" fmla="*/ 1574257 w 3499396"/>
              <a:gd name="connsiteY2114" fmla="*/ 245348 h 1184924"/>
              <a:gd name="connsiteX2115" fmla="*/ 1586416 w 3499396"/>
              <a:gd name="connsiteY2115" fmla="*/ 245348 h 1184924"/>
              <a:gd name="connsiteX2116" fmla="*/ 1598575 w 3499396"/>
              <a:gd name="connsiteY2116" fmla="*/ 244396 h 1184924"/>
              <a:gd name="connsiteX2117" fmla="*/ 1605320 w 3499396"/>
              <a:gd name="connsiteY2117" fmla="*/ 242491 h 1184924"/>
              <a:gd name="connsiteX2118" fmla="*/ 1616339 w 3499396"/>
              <a:gd name="connsiteY2118" fmla="*/ 243443 h 1184924"/>
              <a:gd name="connsiteX2119" fmla="*/ 1620139 w 3499396"/>
              <a:gd name="connsiteY2119" fmla="*/ 244396 h 1184924"/>
              <a:gd name="connsiteX2120" fmla="*/ 1615769 w 3499396"/>
              <a:gd name="connsiteY2120" fmla="*/ 247348 h 1184924"/>
              <a:gd name="connsiteX2121" fmla="*/ 1616719 w 3499396"/>
              <a:gd name="connsiteY2121" fmla="*/ 250111 h 1184924"/>
              <a:gd name="connsiteX2122" fmla="*/ 1619569 w 3499396"/>
              <a:gd name="connsiteY2122" fmla="*/ 253349 h 1184924"/>
              <a:gd name="connsiteX2123" fmla="*/ 1611114 w 3499396"/>
              <a:gd name="connsiteY2123" fmla="*/ 257921 h 1184924"/>
              <a:gd name="connsiteX2124" fmla="*/ 1616624 w 3499396"/>
              <a:gd name="connsiteY2124" fmla="*/ 260969 h 1184924"/>
              <a:gd name="connsiteX2125" fmla="*/ 1631633 w 3499396"/>
              <a:gd name="connsiteY2125" fmla="*/ 263350 h 1184924"/>
              <a:gd name="connsiteX2126" fmla="*/ 1651296 w 3499396"/>
              <a:gd name="connsiteY2126" fmla="*/ 264779 h 1184924"/>
              <a:gd name="connsiteX2127" fmla="*/ 1664120 w 3499396"/>
              <a:gd name="connsiteY2127" fmla="*/ 267351 h 1184924"/>
              <a:gd name="connsiteX2128" fmla="*/ 1674379 w 3499396"/>
              <a:gd name="connsiteY2128" fmla="*/ 270970 h 1184924"/>
              <a:gd name="connsiteX2129" fmla="*/ 1691003 w 3499396"/>
              <a:gd name="connsiteY2129" fmla="*/ 272399 h 1184924"/>
              <a:gd name="connsiteX2130" fmla="*/ 1702687 w 3499396"/>
              <a:gd name="connsiteY2130" fmla="*/ 274590 h 1184924"/>
              <a:gd name="connsiteX2131" fmla="*/ 1709906 w 3499396"/>
              <a:gd name="connsiteY2131" fmla="*/ 273733 h 1184924"/>
              <a:gd name="connsiteX2132" fmla="*/ 1713041 w 3499396"/>
              <a:gd name="connsiteY2132" fmla="*/ 270494 h 1184924"/>
              <a:gd name="connsiteX2133" fmla="*/ 1709906 w 3499396"/>
              <a:gd name="connsiteY2133" fmla="*/ 268113 h 1184924"/>
              <a:gd name="connsiteX2134" fmla="*/ 1715510 w 3499396"/>
              <a:gd name="connsiteY2134" fmla="*/ 263922 h 1184924"/>
              <a:gd name="connsiteX2135" fmla="*/ 1727669 w 3499396"/>
              <a:gd name="connsiteY2135" fmla="*/ 262684 h 1184924"/>
              <a:gd name="connsiteX2136" fmla="*/ 1742108 w 3499396"/>
              <a:gd name="connsiteY2136" fmla="*/ 263731 h 1184924"/>
              <a:gd name="connsiteX2137" fmla="*/ 1749138 w 3499396"/>
              <a:gd name="connsiteY2137" fmla="*/ 265636 h 1184924"/>
              <a:gd name="connsiteX2138" fmla="*/ 1760821 w 3499396"/>
              <a:gd name="connsiteY2138" fmla="*/ 267256 h 1184924"/>
              <a:gd name="connsiteX2139" fmla="*/ 1766046 w 3499396"/>
              <a:gd name="connsiteY2139" fmla="*/ 268970 h 1184924"/>
              <a:gd name="connsiteX2140" fmla="*/ 1777350 w 3499396"/>
              <a:gd name="connsiteY2140" fmla="*/ 268970 h 1184924"/>
              <a:gd name="connsiteX2141" fmla="*/ 1800053 w 3499396"/>
              <a:gd name="connsiteY2141" fmla="*/ 271351 h 1184924"/>
              <a:gd name="connsiteX2142" fmla="*/ 1813922 w 3499396"/>
              <a:gd name="connsiteY2142" fmla="*/ 270399 h 1184924"/>
              <a:gd name="connsiteX2143" fmla="*/ 1825416 w 3499396"/>
              <a:gd name="connsiteY2143" fmla="*/ 269446 h 1184924"/>
              <a:gd name="connsiteX2144" fmla="*/ 1844414 w 3499396"/>
              <a:gd name="connsiteY2144" fmla="*/ 271828 h 1184924"/>
              <a:gd name="connsiteX2145" fmla="*/ 1856003 w 3499396"/>
              <a:gd name="connsiteY2145" fmla="*/ 270399 h 1184924"/>
              <a:gd name="connsiteX2146" fmla="*/ 1864648 w 3499396"/>
              <a:gd name="connsiteY2146" fmla="*/ 263827 h 1184924"/>
              <a:gd name="connsiteX2147" fmla="*/ 1871297 w 3499396"/>
              <a:gd name="connsiteY2147" fmla="*/ 254302 h 1184924"/>
              <a:gd name="connsiteX2148" fmla="*/ 1869777 w 3499396"/>
              <a:gd name="connsiteY2148" fmla="*/ 248777 h 1184924"/>
              <a:gd name="connsiteX2149" fmla="*/ 1871012 w 3499396"/>
              <a:gd name="connsiteY2149" fmla="*/ 244967 h 1184924"/>
              <a:gd name="connsiteX2150" fmla="*/ 1863983 w 3499396"/>
              <a:gd name="connsiteY2150" fmla="*/ 244491 h 1184924"/>
              <a:gd name="connsiteX2151" fmla="*/ 1858568 w 3499396"/>
              <a:gd name="connsiteY2151" fmla="*/ 243634 h 1184924"/>
              <a:gd name="connsiteX2152" fmla="*/ 1852584 w 3499396"/>
              <a:gd name="connsiteY2152" fmla="*/ 244491 h 1184924"/>
              <a:gd name="connsiteX2153" fmla="*/ 1843084 w 3499396"/>
              <a:gd name="connsiteY2153" fmla="*/ 246396 h 1184924"/>
              <a:gd name="connsiteX2154" fmla="*/ 1832730 w 3499396"/>
              <a:gd name="connsiteY2154" fmla="*/ 244586 h 1184924"/>
              <a:gd name="connsiteX2155" fmla="*/ 1820666 w 3499396"/>
              <a:gd name="connsiteY2155" fmla="*/ 242491 h 1184924"/>
              <a:gd name="connsiteX2156" fmla="*/ 1816107 w 3499396"/>
              <a:gd name="connsiteY2156" fmla="*/ 242967 h 1184924"/>
              <a:gd name="connsiteX2157" fmla="*/ 1813162 w 3499396"/>
              <a:gd name="connsiteY2157" fmla="*/ 244872 h 1184924"/>
              <a:gd name="connsiteX2158" fmla="*/ 1798058 w 3499396"/>
              <a:gd name="connsiteY2158" fmla="*/ 243634 h 1184924"/>
              <a:gd name="connsiteX2159" fmla="*/ 1785139 w 3499396"/>
              <a:gd name="connsiteY2159" fmla="*/ 240109 h 1184924"/>
              <a:gd name="connsiteX2160" fmla="*/ 1777730 w 3499396"/>
              <a:gd name="connsiteY2160" fmla="*/ 235156 h 1184924"/>
              <a:gd name="connsiteX2161" fmla="*/ 1775735 w 3499396"/>
              <a:gd name="connsiteY2161" fmla="*/ 228775 h 1184924"/>
              <a:gd name="connsiteX2162" fmla="*/ 1774025 w 3499396"/>
              <a:gd name="connsiteY2162" fmla="*/ 228013 h 1184924"/>
              <a:gd name="connsiteX2163" fmla="*/ 1769751 w 3499396"/>
              <a:gd name="connsiteY2163" fmla="*/ 226489 h 1184924"/>
              <a:gd name="connsiteX2164" fmla="*/ 1777635 w 3499396"/>
              <a:gd name="connsiteY2164" fmla="*/ 223917 h 1184924"/>
              <a:gd name="connsiteX2165" fmla="*/ 1790269 w 3499396"/>
              <a:gd name="connsiteY2165" fmla="*/ 223917 h 1184924"/>
              <a:gd name="connsiteX2166" fmla="*/ 1801573 w 3499396"/>
              <a:gd name="connsiteY2166" fmla="*/ 222583 h 1184924"/>
              <a:gd name="connsiteX2167" fmla="*/ 1805278 w 3499396"/>
              <a:gd name="connsiteY2167" fmla="*/ 221726 h 1184924"/>
              <a:gd name="connsiteX2168" fmla="*/ 1798153 w 3499396"/>
              <a:gd name="connsiteY2168" fmla="*/ 220583 h 1184924"/>
              <a:gd name="connsiteX2169" fmla="*/ 1802998 w 3499396"/>
              <a:gd name="connsiteY2169" fmla="*/ 219916 h 1184924"/>
              <a:gd name="connsiteX2170" fmla="*/ 1814872 w 3499396"/>
              <a:gd name="connsiteY2170" fmla="*/ 219916 h 1184924"/>
              <a:gd name="connsiteX2171" fmla="*/ 1823041 w 3499396"/>
              <a:gd name="connsiteY2171" fmla="*/ 219345 h 1184924"/>
              <a:gd name="connsiteX2172" fmla="*/ 1829121 w 3499396"/>
              <a:gd name="connsiteY2172" fmla="*/ 216487 h 1184924"/>
              <a:gd name="connsiteX2173" fmla="*/ 1844699 w 3499396"/>
              <a:gd name="connsiteY2173" fmla="*/ 216487 h 1184924"/>
              <a:gd name="connsiteX2174" fmla="*/ 1855148 w 3499396"/>
              <a:gd name="connsiteY2174" fmla="*/ 218107 h 1184924"/>
              <a:gd name="connsiteX2175" fmla="*/ 1863793 w 3499396"/>
              <a:gd name="connsiteY2175" fmla="*/ 218964 h 1184924"/>
              <a:gd name="connsiteX2176" fmla="*/ 1868257 w 3499396"/>
              <a:gd name="connsiteY2176" fmla="*/ 220583 h 1184924"/>
              <a:gd name="connsiteX2177" fmla="*/ 1882981 w 3499396"/>
              <a:gd name="connsiteY2177" fmla="*/ 222679 h 1184924"/>
              <a:gd name="connsiteX2178" fmla="*/ 1893050 w 3499396"/>
              <a:gd name="connsiteY2178" fmla="*/ 223441 h 1184924"/>
              <a:gd name="connsiteX2179" fmla="*/ 1906634 w 3499396"/>
              <a:gd name="connsiteY2179" fmla="*/ 223441 h 1184924"/>
              <a:gd name="connsiteX2180" fmla="*/ 1919268 w 3499396"/>
              <a:gd name="connsiteY2180" fmla="*/ 221726 h 1184924"/>
              <a:gd name="connsiteX2181" fmla="*/ 1917938 w 3499396"/>
              <a:gd name="connsiteY2181" fmla="*/ 216202 h 1184924"/>
              <a:gd name="connsiteX2182" fmla="*/ 1905589 w 3499396"/>
              <a:gd name="connsiteY2182" fmla="*/ 211820 h 1184924"/>
              <a:gd name="connsiteX2183" fmla="*/ 1891340 w 3499396"/>
              <a:gd name="connsiteY2183" fmla="*/ 206677 h 1184924"/>
              <a:gd name="connsiteX2184" fmla="*/ 1879276 w 3499396"/>
              <a:gd name="connsiteY2184" fmla="*/ 204010 h 1184924"/>
              <a:gd name="connsiteX2185" fmla="*/ 1867117 w 3499396"/>
              <a:gd name="connsiteY2185" fmla="*/ 200581 h 1184924"/>
              <a:gd name="connsiteX2186" fmla="*/ 1874147 w 3499396"/>
              <a:gd name="connsiteY2186" fmla="*/ 199247 h 1184924"/>
              <a:gd name="connsiteX2187" fmla="*/ 1878801 w 3499396"/>
              <a:gd name="connsiteY2187" fmla="*/ 197437 h 1184924"/>
              <a:gd name="connsiteX2188" fmla="*/ 1884881 w 3499396"/>
              <a:gd name="connsiteY2188" fmla="*/ 196009 h 1184924"/>
              <a:gd name="connsiteX2189" fmla="*/ 1877471 w 3499396"/>
              <a:gd name="connsiteY2189" fmla="*/ 193151 h 1184924"/>
              <a:gd name="connsiteX2190" fmla="*/ 1885261 w 3499396"/>
              <a:gd name="connsiteY2190" fmla="*/ 192580 h 1184924"/>
              <a:gd name="connsiteX2191" fmla="*/ 1890675 w 3499396"/>
              <a:gd name="connsiteY2191" fmla="*/ 190865 h 1184924"/>
              <a:gd name="connsiteX2192" fmla="*/ 1885356 w 3499396"/>
              <a:gd name="connsiteY2192" fmla="*/ 189722 h 1184924"/>
              <a:gd name="connsiteX2193" fmla="*/ 1863603 w 3499396"/>
              <a:gd name="connsiteY2193" fmla="*/ 190675 h 1184924"/>
              <a:gd name="connsiteX2194" fmla="*/ 1853154 w 3499396"/>
              <a:gd name="connsiteY2194" fmla="*/ 192865 h 1184924"/>
              <a:gd name="connsiteX2195" fmla="*/ 1848119 w 3499396"/>
              <a:gd name="connsiteY2195" fmla="*/ 194485 h 1184924"/>
              <a:gd name="connsiteX2196" fmla="*/ 1855528 w 3499396"/>
              <a:gd name="connsiteY2196" fmla="*/ 197342 h 1184924"/>
              <a:gd name="connsiteX2197" fmla="*/ 1860658 w 3499396"/>
              <a:gd name="connsiteY2197" fmla="*/ 198771 h 1184924"/>
              <a:gd name="connsiteX2198" fmla="*/ 1864553 w 3499396"/>
              <a:gd name="connsiteY2198" fmla="*/ 199438 h 1184924"/>
              <a:gd name="connsiteX2199" fmla="*/ 1858758 w 3499396"/>
              <a:gd name="connsiteY2199" fmla="*/ 200485 h 1184924"/>
              <a:gd name="connsiteX2200" fmla="*/ 1850779 w 3499396"/>
              <a:gd name="connsiteY2200" fmla="*/ 202105 h 1184924"/>
              <a:gd name="connsiteX2201" fmla="*/ 1841280 w 3499396"/>
              <a:gd name="connsiteY2201" fmla="*/ 203057 h 1184924"/>
              <a:gd name="connsiteX2202" fmla="*/ 1835770 w 3499396"/>
              <a:gd name="connsiteY2202" fmla="*/ 200771 h 1184924"/>
              <a:gd name="connsiteX2203" fmla="*/ 1830451 w 3499396"/>
              <a:gd name="connsiteY2203" fmla="*/ 199533 h 1184924"/>
              <a:gd name="connsiteX2204" fmla="*/ 1825511 w 3499396"/>
              <a:gd name="connsiteY2204" fmla="*/ 198485 h 1184924"/>
              <a:gd name="connsiteX2205" fmla="*/ 1832255 w 3499396"/>
              <a:gd name="connsiteY2205" fmla="*/ 197342 h 1184924"/>
              <a:gd name="connsiteX2206" fmla="*/ 1838525 w 3499396"/>
              <a:gd name="connsiteY2206" fmla="*/ 194770 h 1184924"/>
              <a:gd name="connsiteX2207" fmla="*/ 1830736 w 3499396"/>
              <a:gd name="connsiteY2207" fmla="*/ 193818 h 1184924"/>
              <a:gd name="connsiteX2208" fmla="*/ 1824086 w 3499396"/>
              <a:gd name="connsiteY2208" fmla="*/ 193151 h 1184924"/>
              <a:gd name="connsiteX2209" fmla="*/ 1818482 w 3499396"/>
              <a:gd name="connsiteY2209" fmla="*/ 191818 h 1184924"/>
              <a:gd name="connsiteX2210" fmla="*/ 1823611 w 3499396"/>
              <a:gd name="connsiteY2210" fmla="*/ 191818 h 1184924"/>
              <a:gd name="connsiteX2211" fmla="*/ 1827221 w 3499396"/>
              <a:gd name="connsiteY2211" fmla="*/ 191151 h 1184924"/>
              <a:gd name="connsiteX2212" fmla="*/ 1828361 w 3499396"/>
              <a:gd name="connsiteY2212" fmla="*/ 190675 h 1184924"/>
              <a:gd name="connsiteX2213" fmla="*/ 1820666 w 3499396"/>
              <a:gd name="connsiteY2213" fmla="*/ 190675 h 1184924"/>
              <a:gd name="connsiteX2214" fmla="*/ 1812497 w 3499396"/>
              <a:gd name="connsiteY2214" fmla="*/ 190675 h 1184924"/>
              <a:gd name="connsiteX2215" fmla="*/ 1807557 w 3499396"/>
              <a:gd name="connsiteY2215" fmla="*/ 191913 h 1184924"/>
              <a:gd name="connsiteX2216" fmla="*/ 1803378 w 3499396"/>
              <a:gd name="connsiteY2216" fmla="*/ 193627 h 1184924"/>
              <a:gd name="connsiteX2217" fmla="*/ 1800623 w 3499396"/>
              <a:gd name="connsiteY2217" fmla="*/ 195056 h 1184924"/>
              <a:gd name="connsiteX2218" fmla="*/ 1800053 w 3499396"/>
              <a:gd name="connsiteY2218" fmla="*/ 198199 h 1184924"/>
              <a:gd name="connsiteX2219" fmla="*/ 1797868 w 3499396"/>
              <a:gd name="connsiteY2219" fmla="*/ 200390 h 1184924"/>
              <a:gd name="connsiteX2220" fmla="*/ 1793214 w 3499396"/>
              <a:gd name="connsiteY2220" fmla="*/ 201343 h 1184924"/>
              <a:gd name="connsiteX2221" fmla="*/ 1791979 w 3499396"/>
              <a:gd name="connsiteY2221" fmla="*/ 203343 h 1184924"/>
              <a:gd name="connsiteX2222" fmla="*/ 1790744 w 3499396"/>
              <a:gd name="connsiteY2222" fmla="*/ 206105 h 1184924"/>
              <a:gd name="connsiteX2223" fmla="*/ 1786849 w 3499396"/>
              <a:gd name="connsiteY2223" fmla="*/ 208486 h 1184924"/>
              <a:gd name="connsiteX2224" fmla="*/ 1783240 w 3499396"/>
              <a:gd name="connsiteY2224" fmla="*/ 210391 h 1184924"/>
              <a:gd name="connsiteX2225" fmla="*/ 1783240 w 3499396"/>
              <a:gd name="connsiteY2225" fmla="*/ 213820 h 1184924"/>
              <a:gd name="connsiteX2226" fmla="*/ 1790174 w 3499396"/>
              <a:gd name="connsiteY2226" fmla="*/ 217345 h 1184924"/>
              <a:gd name="connsiteX2227" fmla="*/ 1795494 w 3499396"/>
              <a:gd name="connsiteY2227" fmla="*/ 219631 h 1184924"/>
              <a:gd name="connsiteX2228" fmla="*/ 1789034 w 3499396"/>
              <a:gd name="connsiteY2228" fmla="*/ 219631 h 1184924"/>
              <a:gd name="connsiteX2229" fmla="*/ 1779535 w 3499396"/>
              <a:gd name="connsiteY2229" fmla="*/ 220869 h 1184924"/>
              <a:gd name="connsiteX2230" fmla="*/ 1773265 w 3499396"/>
              <a:gd name="connsiteY2230" fmla="*/ 223345 h 1184924"/>
              <a:gd name="connsiteX2231" fmla="*/ 1770986 w 3499396"/>
              <a:gd name="connsiteY2231" fmla="*/ 221726 h 1184924"/>
              <a:gd name="connsiteX2232" fmla="*/ 1755312 w 3499396"/>
              <a:gd name="connsiteY2232" fmla="*/ 220107 h 1184924"/>
              <a:gd name="connsiteX2233" fmla="*/ 1745813 w 3499396"/>
              <a:gd name="connsiteY2233" fmla="*/ 219154 h 1184924"/>
              <a:gd name="connsiteX2234" fmla="*/ 1735839 w 3499396"/>
              <a:gd name="connsiteY2234" fmla="*/ 220297 h 1184924"/>
              <a:gd name="connsiteX2235" fmla="*/ 1731754 w 3499396"/>
              <a:gd name="connsiteY2235" fmla="*/ 223917 h 1184924"/>
              <a:gd name="connsiteX2236" fmla="*/ 1736314 w 3499396"/>
              <a:gd name="connsiteY2236" fmla="*/ 229727 h 1184924"/>
              <a:gd name="connsiteX2237" fmla="*/ 1744958 w 3499396"/>
              <a:gd name="connsiteY2237" fmla="*/ 234204 h 1184924"/>
              <a:gd name="connsiteX2238" fmla="*/ 1743818 w 3499396"/>
              <a:gd name="connsiteY2238" fmla="*/ 236680 h 1184924"/>
              <a:gd name="connsiteX2239" fmla="*/ 1739448 w 3499396"/>
              <a:gd name="connsiteY2239" fmla="*/ 241062 h 1184924"/>
              <a:gd name="connsiteX2240" fmla="*/ 1738213 w 3499396"/>
              <a:gd name="connsiteY2240" fmla="*/ 243253 h 1184924"/>
              <a:gd name="connsiteX2241" fmla="*/ 1731564 w 3499396"/>
              <a:gd name="connsiteY2241" fmla="*/ 241919 h 1184924"/>
              <a:gd name="connsiteX2242" fmla="*/ 1725580 w 3499396"/>
              <a:gd name="connsiteY2242" fmla="*/ 240967 h 1184924"/>
              <a:gd name="connsiteX2243" fmla="*/ 1722445 w 3499396"/>
              <a:gd name="connsiteY2243" fmla="*/ 236299 h 1184924"/>
              <a:gd name="connsiteX2244" fmla="*/ 1720640 w 3499396"/>
              <a:gd name="connsiteY2244" fmla="*/ 232870 h 1184924"/>
              <a:gd name="connsiteX2245" fmla="*/ 1713991 w 3499396"/>
              <a:gd name="connsiteY2245" fmla="*/ 229346 h 1184924"/>
              <a:gd name="connsiteX2246" fmla="*/ 1705916 w 3499396"/>
              <a:gd name="connsiteY2246" fmla="*/ 224679 h 1184924"/>
              <a:gd name="connsiteX2247" fmla="*/ 1702687 w 3499396"/>
              <a:gd name="connsiteY2247" fmla="*/ 221155 h 1184924"/>
              <a:gd name="connsiteX2248" fmla="*/ 1701547 w 3499396"/>
              <a:gd name="connsiteY2248" fmla="*/ 215059 h 1184924"/>
              <a:gd name="connsiteX2249" fmla="*/ 1676754 w 3499396"/>
              <a:gd name="connsiteY2249" fmla="*/ 208391 h 1184924"/>
              <a:gd name="connsiteX2250" fmla="*/ 1660700 w 3499396"/>
              <a:gd name="connsiteY2250" fmla="*/ 205438 h 1184924"/>
              <a:gd name="connsiteX2251" fmla="*/ 1647116 w 3499396"/>
              <a:gd name="connsiteY2251" fmla="*/ 198199 h 1184924"/>
              <a:gd name="connsiteX2252" fmla="*/ 1636762 w 3499396"/>
              <a:gd name="connsiteY2252" fmla="*/ 197533 h 1184924"/>
              <a:gd name="connsiteX2253" fmla="*/ 1630493 w 3499396"/>
              <a:gd name="connsiteY2253" fmla="*/ 199628 h 1184924"/>
              <a:gd name="connsiteX2254" fmla="*/ 1631823 w 3499396"/>
              <a:gd name="connsiteY2254" fmla="*/ 203152 h 1184924"/>
              <a:gd name="connsiteX2255" fmla="*/ 1636572 w 3499396"/>
              <a:gd name="connsiteY2255" fmla="*/ 205724 h 1184924"/>
              <a:gd name="connsiteX2256" fmla="*/ 1644362 w 3499396"/>
              <a:gd name="connsiteY2256" fmla="*/ 209439 h 1184924"/>
              <a:gd name="connsiteX2257" fmla="*/ 1651486 w 3499396"/>
              <a:gd name="connsiteY2257" fmla="*/ 213630 h 1184924"/>
              <a:gd name="connsiteX2258" fmla="*/ 1662885 w 3499396"/>
              <a:gd name="connsiteY2258" fmla="*/ 217535 h 1184924"/>
              <a:gd name="connsiteX2259" fmla="*/ 1670769 w 3499396"/>
              <a:gd name="connsiteY2259" fmla="*/ 217535 h 1184924"/>
              <a:gd name="connsiteX2260" fmla="*/ 1667159 w 3499396"/>
              <a:gd name="connsiteY2260" fmla="*/ 218773 h 1184924"/>
              <a:gd name="connsiteX2261" fmla="*/ 1676089 w 3499396"/>
              <a:gd name="connsiteY2261" fmla="*/ 220964 h 1184924"/>
              <a:gd name="connsiteX2262" fmla="*/ 1690053 w 3499396"/>
              <a:gd name="connsiteY2262" fmla="*/ 224488 h 1184924"/>
              <a:gd name="connsiteX2263" fmla="*/ 1689388 w 3499396"/>
              <a:gd name="connsiteY2263" fmla="*/ 226584 h 1184924"/>
              <a:gd name="connsiteX2264" fmla="*/ 1679318 w 3499396"/>
              <a:gd name="connsiteY2264" fmla="*/ 227251 h 1184924"/>
              <a:gd name="connsiteX2265" fmla="*/ 1681408 w 3499396"/>
              <a:gd name="connsiteY2265" fmla="*/ 232299 h 1184924"/>
              <a:gd name="connsiteX2266" fmla="*/ 1675234 w 3499396"/>
              <a:gd name="connsiteY2266" fmla="*/ 234490 h 1184924"/>
              <a:gd name="connsiteX2267" fmla="*/ 1668774 w 3499396"/>
              <a:gd name="connsiteY2267" fmla="*/ 238204 h 1184924"/>
              <a:gd name="connsiteX2268" fmla="*/ 1665165 w 3499396"/>
              <a:gd name="connsiteY2268" fmla="*/ 237347 h 1184924"/>
              <a:gd name="connsiteX2269" fmla="*/ 1661080 w 3499396"/>
              <a:gd name="connsiteY2269" fmla="*/ 239633 h 1184924"/>
              <a:gd name="connsiteX2270" fmla="*/ 1662125 w 3499396"/>
              <a:gd name="connsiteY2270" fmla="*/ 243538 h 1184924"/>
              <a:gd name="connsiteX2271" fmla="*/ 1658990 w 3499396"/>
              <a:gd name="connsiteY2271" fmla="*/ 245634 h 1184924"/>
              <a:gd name="connsiteX2272" fmla="*/ 1649491 w 3499396"/>
              <a:gd name="connsiteY2272" fmla="*/ 242586 h 1184924"/>
              <a:gd name="connsiteX2273" fmla="*/ 1636857 w 3499396"/>
              <a:gd name="connsiteY2273" fmla="*/ 241157 h 1184924"/>
              <a:gd name="connsiteX2274" fmla="*/ 1649396 w 3499396"/>
              <a:gd name="connsiteY2274" fmla="*/ 239062 h 1184924"/>
              <a:gd name="connsiteX2275" fmla="*/ 1664785 w 3499396"/>
              <a:gd name="connsiteY2275" fmla="*/ 236776 h 1184924"/>
              <a:gd name="connsiteX2276" fmla="*/ 1670294 w 3499396"/>
              <a:gd name="connsiteY2276" fmla="*/ 233632 h 1184924"/>
              <a:gd name="connsiteX2277" fmla="*/ 1667634 w 3499396"/>
              <a:gd name="connsiteY2277" fmla="*/ 228870 h 1184924"/>
              <a:gd name="connsiteX2278" fmla="*/ 1658800 w 3499396"/>
              <a:gd name="connsiteY2278" fmla="*/ 225441 h 1184924"/>
              <a:gd name="connsiteX2279" fmla="*/ 1650441 w 3499396"/>
              <a:gd name="connsiteY2279" fmla="*/ 222774 h 1184924"/>
              <a:gd name="connsiteX2280" fmla="*/ 1638472 w 3499396"/>
              <a:gd name="connsiteY2280" fmla="*/ 221155 h 1184924"/>
              <a:gd name="connsiteX2281" fmla="*/ 1630968 w 3499396"/>
              <a:gd name="connsiteY2281" fmla="*/ 218678 h 1184924"/>
              <a:gd name="connsiteX2282" fmla="*/ 1618049 w 3499396"/>
              <a:gd name="connsiteY2282" fmla="*/ 214868 h 1184924"/>
              <a:gd name="connsiteX2283" fmla="*/ 1610449 w 3499396"/>
              <a:gd name="connsiteY2283" fmla="*/ 209248 h 1184924"/>
              <a:gd name="connsiteX2284" fmla="*/ 1597435 w 3499396"/>
              <a:gd name="connsiteY2284" fmla="*/ 206391 h 1184924"/>
              <a:gd name="connsiteX2285" fmla="*/ 1578437 w 3499396"/>
              <a:gd name="connsiteY2285" fmla="*/ 211249 h 1184924"/>
              <a:gd name="connsiteX2286" fmla="*/ 1565138 w 3499396"/>
              <a:gd name="connsiteY2286" fmla="*/ 213630 h 1184924"/>
              <a:gd name="connsiteX2287" fmla="*/ 1548705 w 3499396"/>
              <a:gd name="connsiteY2287" fmla="*/ 214678 h 1184924"/>
              <a:gd name="connsiteX2288" fmla="*/ 1541865 w 3499396"/>
              <a:gd name="connsiteY2288" fmla="*/ 221821 h 1184924"/>
              <a:gd name="connsiteX2289" fmla="*/ 1529516 w 3499396"/>
              <a:gd name="connsiteY2289" fmla="*/ 225536 h 1184924"/>
              <a:gd name="connsiteX2290" fmla="*/ 1510518 w 3499396"/>
              <a:gd name="connsiteY2290" fmla="*/ 235823 h 1184924"/>
              <a:gd name="connsiteX2291" fmla="*/ 1509283 w 3499396"/>
              <a:gd name="connsiteY2291" fmla="*/ 240871 h 1184924"/>
              <a:gd name="connsiteX2292" fmla="*/ 1501874 w 3499396"/>
              <a:gd name="connsiteY2292" fmla="*/ 247539 h 1184924"/>
              <a:gd name="connsiteX2293" fmla="*/ 1492375 w 3499396"/>
              <a:gd name="connsiteY2293" fmla="*/ 250015 h 1184924"/>
              <a:gd name="connsiteX2294" fmla="*/ 1470336 w 3499396"/>
              <a:gd name="connsiteY2294" fmla="*/ 254968 h 1184924"/>
              <a:gd name="connsiteX2295" fmla="*/ 1455518 w 3499396"/>
              <a:gd name="connsiteY2295" fmla="*/ 257921 h 1184924"/>
              <a:gd name="connsiteX2296" fmla="*/ 1446683 w 3499396"/>
              <a:gd name="connsiteY2296" fmla="*/ 257254 h 1184924"/>
              <a:gd name="connsiteX2297" fmla="*/ 1433859 w 3499396"/>
              <a:gd name="connsiteY2297" fmla="*/ 256111 h 1184924"/>
              <a:gd name="connsiteX2298" fmla="*/ 1417046 w 3499396"/>
              <a:gd name="connsiteY2298" fmla="*/ 258493 h 1184924"/>
              <a:gd name="connsiteX2299" fmla="*/ 1420656 w 3499396"/>
              <a:gd name="connsiteY2299" fmla="*/ 253540 h 1184924"/>
              <a:gd name="connsiteX2300" fmla="*/ 1422365 w 3499396"/>
              <a:gd name="connsiteY2300" fmla="*/ 249730 h 1184924"/>
              <a:gd name="connsiteX2301" fmla="*/ 1419611 w 3499396"/>
              <a:gd name="connsiteY2301" fmla="*/ 245443 h 1184924"/>
              <a:gd name="connsiteX2302" fmla="*/ 1423125 w 3499396"/>
              <a:gd name="connsiteY2302" fmla="*/ 236680 h 1184924"/>
              <a:gd name="connsiteX2303" fmla="*/ 1422651 w 3499396"/>
              <a:gd name="connsiteY2303" fmla="*/ 228584 h 1184924"/>
              <a:gd name="connsiteX2304" fmla="*/ 1424170 w 3499396"/>
              <a:gd name="connsiteY2304" fmla="*/ 224393 h 1184924"/>
              <a:gd name="connsiteX2305" fmla="*/ 1421226 w 3499396"/>
              <a:gd name="connsiteY2305" fmla="*/ 222679 h 1184924"/>
              <a:gd name="connsiteX2306" fmla="*/ 1438894 w 3499396"/>
              <a:gd name="connsiteY2306" fmla="*/ 221726 h 1184924"/>
              <a:gd name="connsiteX2307" fmla="*/ 1462737 w 3499396"/>
              <a:gd name="connsiteY2307" fmla="*/ 219345 h 1184924"/>
              <a:gd name="connsiteX2308" fmla="*/ 1490570 w 3499396"/>
              <a:gd name="connsiteY2308" fmla="*/ 218869 h 1184924"/>
              <a:gd name="connsiteX2309" fmla="*/ 1500734 w 3499396"/>
              <a:gd name="connsiteY2309" fmla="*/ 211725 h 1184924"/>
              <a:gd name="connsiteX2310" fmla="*/ 1498644 w 3499396"/>
              <a:gd name="connsiteY2310" fmla="*/ 202200 h 1184924"/>
              <a:gd name="connsiteX2311" fmla="*/ 1488100 w 3499396"/>
              <a:gd name="connsiteY2311" fmla="*/ 200295 h 1184924"/>
              <a:gd name="connsiteX2312" fmla="*/ 1479646 w 3499396"/>
              <a:gd name="connsiteY2312" fmla="*/ 196390 h 1184924"/>
              <a:gd name="connsiteX2313" fmla="*/ 1467392 w 3499396"/>
              <a:gd name="connsiteY2313" fmla="*/ 196390 h 1184924"/>
              <a:gd name="connsiteX2314" fmla="*/ 1468912 w 3499396"/>
              <a:gd name="connsiteY2314" fmla="*/ 194389 h 1184924"/>
              <a:gd name="connsiteX2315" fmla="*/ 1466822 w 3499396"/>
              <a:gd name="connsiteY2315" fmla="*/ 192008 h 1184924"/>
              <a:gd name="connsiteX2316" fmla="*/ 1479646 w 3499396"/>
              <a:gd name="connsiteY2316" fmla="*/ 190770 h 1184924"/>
              <a:gd name="connsiteX2317" fmla="*/ 1485440 w 3499396"/>
              <a:gd name="connsiteY2317" fmla="*/ 191246 h 1184924"/>
              <a:gd name="connsiteX2318" fmla="*/ 1495604 w 3499396"/>
              <a:gd name="connsiteY2318" fmla="*/ 187912 h 1184924"/>
              <a:gd name="connsiteX2319" fmla="*/ 1492659 w 3499396"/>
              <a:gd name="connsiteY2319" fmla="*/ 185531 h 1184924"/>
              <a:gd name="connsiteX2320" fmla="*/ 1505863 w 3499396"/>
              <a:gd name="connsiteY2320" fmla="*/ 186198 h 1184924"/>
              <a:gd name="connsiteX2321" fmla="*/ 1514888 w 3499396"/>
              <a:gd name="connsiteY2321" fmla="*/ 183531 h 1184924"/>
              <a:gd name="connsiteX2322" fmla="*/ 1527142 w 3499396"/>
              <a:gd name="connsiteY2322" fmla="*/ 180102 h 1184924"/>
              <a:gd name="connsiteX2323" fmla="*/ 1526477 w 3499396"/>
              <a:gd name="connsiteY2323" fmla="*/ 176387 h 1184924"/>
              <a:gd name="connsiteX2324" fmla="*/ 1544430 w 3499396"/>
              <a:gd name="connsiteY2324" fmla="*/ 173149 h 1184924"/>
              <a:gd name="connsiteX2325" fmla="*/ 1552124 w 3499396"/>
              <a:gd name="connsiteY2325" fmla="*/ 171434 h 1184924"/>
              <a:gd name="connsiteX2326" fmla="*/ 1553264 w 3499396"/>
              <a:gd name="connsiteY2326" fmla="*/ 166767 h 1184924"/>
              <a:gd name="connsiteX2327" fmla="*/ 1558014 w 3499396"/>
              <a:gd name="connsiteY2327" fmla="*/ 162290 h 1184924"/>
              <a:gd name="connsiteX2328" fmla="*/ 1573118 w 3499396"/>
              <a:gd name="connsiteY2328" fmla="*/ 160480 h 1184924"/>
              <a:gd name="connsiteX2329" fmla="*/ 1579387 w 3499396"/>
              <a:gd name="connsiteY2329" fmla="*/ 158766 h 1184924"/>
              <a:gd name="connsiteX2330" fmla="*/ 1597151 w 3499396"/>
              <a:gd name="connsiteY2330" fmla="*/ 156385 h 1184924"/>
              <a:gd name="connsiteX2331" fmla="*/ 1597151 w 3499396"/>
              <a:gd name="connsiteY2331" fmla="*/ 154480 h 1184924"/>
              <a:gd name="connsiteX2332" fmla="*/ 1589361 w 3499396"/>
              <a:gd name="connsiteY2332" fmla="*/ 144955 h 1184924"/>
              <a:gd name="connsiteX2333" fmla="*/ 1600950 w 3499396"/>
              <a:gd name="connsiteY2333" fmla="*/ 135430 h 1184924"/>
              <a:gd name="connsiteX2334" fmla="*/ 1610449 w 3499396"/>
              <a:gd name="connsiteY2334" fmla="*/ 138097 h 1184924"/>
              <a:gd name="connsiteX2335" fmla="*/ 1602185 w 3499396"/>
              <a:gd name="connsiteY2335" fmla="*/ 145526 h 1184924"/>
              <a:gd name="connsiteX2336" fmla="*/ 1607790 w 3499396"/>
              <a:gd name="connsiteY2336" fmla="*/ 153337 h 1184924"/>
              <a:gd name="connsiteX2337" fmla="*/ 1625363 w 3499396"/>
              <a:gd name="connsiteY2337" fmla="*/ 154194 h 1184924"/>
              <a:gd name="connsiteX2338" fmla="*/ 1643317 w 3499396"/>
              <a:gd name="connsiteY2338" fmla="*/ 155623 h 1184924"/>
              <a:gd name="connsiteX2339" fmla="*/ 1656615 w 3499396"/>
              <a:gd name="connsiteY2339" fmla="*/ 152575 h 1184924"/>
              <a:gd name="connsiteX2340" fmla="*/ 1681408 w 3499396"/>
              <a:gd name="connsiteY2340" fmla="*/ 151622 h 1184924"/>
              <a:gd name="connsiteX2341" fmla="*/ 1691477 w 3499396"/>
              <a:gd name="connsiteY2341" fmla="*/ 150955 h 1184924"/>
              <a:gd name="connsiteX2342" fmla="*/ 1690907 w 3499396"/>
              <a:gd name="connsiteY2342" fmla="*/ 150955 h 1184924"/>
              <a:gd name="connsiteX2343" fmla="*/ 1702496 w 3499396"/>
              <a:gd name="connsiteY2343" fmla="*/ 148193 h 1184924"/>
              <a:gd name="connsiteX2344" fmla="*/ 1712661 w 3499396"/>
              <a:gd name="connsiteY2344" fmla="*/ 145431 h 1184924"/>
              <a:gd name="connsiteX2345" fmla="*/ 1709431 w 3499396"/>
              <a:gd name="connsiteY2345" fmla="*/ 140383 h 1184924"/>
              <a:gd name="connsiteX2346" fmla="*/ 1711046 w 3499396"/>
              <a:gd name="connsiteY2346" fmla="*/ 137144 h 1184924"/>
              <a:gd name="connsiteX2347" fmla="*/ 1717885 w 3499396"/>
              <a:gd name="connsiteY2347" fmla="*/ 134191 h 1184924"/>
              <a:gd name="connsiteX2348" fmla="*/ 1730044 w 3499396"/>
              <a:gd name="connsiteY2348" fmla="*/ 137049 h 1184924"/>
              <a:gd name="connsiteX2349" fmla="*/ 1739543 w 3499396"/>
              <a:gd name="connsiteY2349" fmla="*/ 135811 h 1184924"/>
              <a:gd name="connsiteX2350" fmla="*/ 1741158 w 3499396"/>
              <a:gd name="connsiteY2350" fmla="*/ 130477 h 1184924"/>
              <a:gd name="connsiteX2351" fmla="*/ 1730709 w 3499396"/>
              <a:gd name="connsiteY2351" fmla="*/ 128286 h 1184924"/>
              <a:gd name="connsiteX2352" fmla="*/ 1726054 w 3499396"/>
              <a:gd name="connsiteY2352" fmla="*/ 125619 h 1184924"/>
              <a:gd name="connsiteX2353" fmla="*/ 1753127 w 3499396"/>
              <a:gd name="connsiteY2353" fmla="*/ 124762 h 1184924"/>
              <a:gd name="connsiteX2354" fmla="*/ 1772126 w 3499396"/>
              <a:gd name="connsiteY2354" fmla="*/ 124762 h 1184924"/>
              <a:gd name="connsiteX2355" fmla="*/ 1774215 w 3499396"/>
              <a:gd name="connsiteY2355" fmla="*/ 122761 h 1184924"/>
              <a:gd name="connsiteX2356" fmla="*/ 1792454 w 3499396"/>
              <a:gd name="connsiteY2356" fmla="*/ 122761 h 1184924"/>
              <a:gd name="connsiteX2357" fmla="*/ 1766521 w 3499396"/>
              <a:gd name="connsiteY2357" fmla="*/ 120952 h 1184924"/>
              <a:gd name="connsiteX2358" fmla="*/ 1730899 w 3499396"/>
              <a:gd name="connsiteY2358" fmla="*/ 122285 h 1184924"/>
              <a:gd name="connsiteX2359" fmla="*/ 1719215 w 3499396"/>
              <a:gd name="connsiteY2359" fmla="*/ 120952 h 1184924"/>
              <a:gd name="connsiteX2360" fmla="*/ 1712186 w 3499396"/>
              <a:gd name="connsiteY2360" fmla="*/ 117427 h 1184924"/>
              <a:gd name="connsiteX2361" fmla="*/ 1709716 w 3499396"/>
              <a:gd name="connsiteY2361" fmla="*/ 111331 h 1184924"/>
              <a:gd name="connsiteX2362" fmla="*/ 1727099 w 3499396"/>
              <a:gd name="connsiteY2362" fmla="*/ 103902 h 1184924"/>
              <a:gd name="connsiteX2363" fmla="*/ 1738973 w 3499396"/>
              <a:gd name="connsiteY2363" fmla="*/ 98949 h 1184924"/>
              <a:gd name="connsiteX2364" fmla="*/ 1743818 w 3499396"/>
              <a:gd name="connsiteY2364" fmla="*/ 96949 h 1184924"/>
              <a:gd name="connsiteX2365" fmla="*/ 1726244 w 3499396"/>
              <a:gd name="connsiteY2365" fmla="*/ 93043 h 1184924"/>
              <a:gd name="connsiteX2366" fmla="*/ 1707246 w 3499396"/>
              <a:gd name="connsiteY2366" fmla="*/ 95234 h 1184924"/>
              <a:gd name="connsiteX2367" fmla="*/ 1709716 w 3499396"/>
              <a:gd name="connsiteY2367" fmla="*/ 101616 h 1184924"/>
              <a:gd name="connsiteX2368" fmla="*/ 1690717 w 3499396"/>
              <a:gd name="connsiteY2368" fmla="*/ 107426 h 1184924"/>
              <a:gd name="connsiteX2369" fmla="*/ 1676564 w 3499396"/>
              <a:gd name="connsiteY2369" fmla="*/ 114284 h 1184924"/>
              <a:gd name="connsiteX2370" fmla="*/ 1681598 w 3499396"/>
              <a:gd name="connsiteY2370" fmla="*/ 121142 h 1184924"/>
              <a:gd name="connsiteX2371" fmla="*/ 1689198 w 3499396"/>
              <a:gd name="connsiteY2371" fmla="*/ 125143 h 1184924"/>
              <a:gd name="connsiteX2372" fmla="*/ 1669344 w 3499396"/>
              <a:gd name="connsiteY2372" fmla="*/ 130667 h 1184924"/>
              <a:gd name="connsiteX2373" fmla="*/ 1663835 w 3499396"/>
              <a:gd name="connsiteY2373" fmla="*/ 137906 h 1184924"/>
              <a:gd name="connsiteX2374" fmla="*/ 1651866 w 3499396"/>
              <a:gd name="connsiteY2374" fmla="*/ 142288 h 1184924"/>
              <a:gd name="connsiteX2375" fmla="*/ 1640657 w 3499396"/>
              <a:gd name="connsiteY2375" fmla="*/ 146955 h 1184924"/>
              <a:gd name="connsiteX2376" fmla="*/ 1632203 w 3499396"/>
              <a:gd name="connsiteY2376" fmla="*/ 140573 h 1184924"/>
              <a:gd name="connsiteX2377" fmla="*/ 1619759 w 3499396"/>
              <a:gd name="connsiteY2377" fmla="*/ 134668 h 1184924"/>
              <a:gd name="connsiteX2378" fmla="*/ 1613964 w 3499396"/>
              <a:gd name="connsiteY2378" fmla="*/ 128667 h 1184924"/>
              <a:gd name="connsiteX2379" fmla="*/ 1608170 w 3499396"/>
              <a:gd name="connsiteY2379" fmla="*/ 125047 h 1184924"/>
              <a:gd name="connsiteX2380" fmla="*/ 1606650 w 3499396"/>
              <a:gd name="connsiteY2380" fmla="*/ 126286 h 1184924"/>
              <a:gd name="connsiteX2381" fmla="*/ 1597151 w 3499396"/>
              <a:gd name="connsiteY2381" fmla="*/ 132286 h 1184924"/>
              <a:gd name="connsiteX2382" fmla="*/ 1567513 w 3499396"/>
              <a:gd name="connsiteY2382" fmla="*/ 136668 h 1184924"/>
              <a:gd name="connsiteX2383" fmla="*/ 1561814 w 3499396"/>
              <a:gd name="connsiteY2383" fmla="*/ 131334 h 1184924"/>
              <a:gd name="connsiteX2384" fmla="*/ 1561814 w 3499396"/>
              <a:gd name="connsiteY2384" fmla="*/ 120952 h 1184924"/>
              <a:gd name="connsiteX2385" fmla="*/ 1580812 w 3499396"/>
              <a:gd name="connsiteY2385" fmla="*/ 113522 h 1184924"/>
              <a:gd name="connsiteX2386" fmla="*/ 1598575 w 3499396"/>
              <a:gd name="connsiteY2386" fmla="*/ 108569 h 1184924"/>
              <a:gd name="connsiteX2387" fmla="*/ 1617574 w 3499396"/>
              <a:gd name="connsiteY2387" fmla="*/ 102092 h 1184924"/>
              <a:gd name="connsiteX2388" fmla="*/ 1638282 w 3499396"/>
              <a:gd name="connsiteY2388" fmla="*/ 89995 h 1184924"/>
              <a:gd name="connsiteX2389" fmla="*/ 1661935 w 3499396"/>
              <a:gd name="connsiteY2389" fmla="*/ 78565 h 1184924"/>
              <a:gd name="connsiteX2390" fmla="*/ 1708291 w 3499396"/>
              <a:gd name="connsiteY2390" fmla="*/ 67040 h 1184924"/>
              <a:gd name="connsiteX2391" fmla="*/ 1730234 w 3499396"/>
              <a:gd name="connsiteY2391" fmla="*/ 61897 h 1184924"/>
              <a:gd name="connsiteX2392" fmla="*/ 1745243 w 3499396"/>
              <a:gd name="connsiteY2392" fmla="*/ 60468 h 1184924"/>
              <a:gd name="connsiteX2393" fmla="*/ 1744293 w 3499396"/>
              <a:gd name="connsiteY2393" fmla="*/ 62849 h 1184924"/>
              <a:gd name="connsiteX2394" fmla="*/ 1739733 w 3499396"/>
              <a:gd name="connsiteY2394" fmla="*/ 65992 h 1184924"/>
              <a:gd name="connsiteX2395" fmla="*/ 1762436 w 3499396"/>
              <a:gd name="connsiteY2395" fmla="*/ 61897 h 1184924"/>
              <a:gd name="connsiteX2396" fmla="*/ 1779630 w 3499396"/>
              <a:gd name="connsiteY2396" fmla="*/ 63325 h 1184924"/>
              <a:gd name="connsiteX2397" fmla="*/ 1786564 w 3499396"/>
              <a:gd name="connsiteY2397" fmla="*/ 66183 h 1184924"/>
              <a:gd name="connsiteX2398" fmla="*/ 1770606 w 3499396"/>
              <a:gd name="connsiteY2398" fmla="*/ 66945 h 1184924"/>
              <a:gd name="connsiteX2399" fmla="*/ 1784190 w 3499396"/>
              <a:gd name="connsiteY2399" fmla="*/ 69707 h 1184924"/>
              <a:gd name="connsiteX2400" fmla="*/ 1805753 w 3499396"/>
              <a:gd name="connsiteY2400" fmla="*/ 68659 h 1184924"/>
              <a:gd name="connsiteX2401" fmla="*/ 1805753 w 3499396"/>
              <a:gd name="connsiteY2401" fmla="*/ 70183 h 1184924"/>
              <a:gd name="connsiteX2402" fmla="*/ 1805753 w 3499396"/>
              <a:gd name="connsiteY2402" fmla="*/ 72755 h 1184924"/>
              <a:gd name="connsiteX2403" fmla="*/ 1832350 w 3499396"/>
              <a:gd name="connsiteY2403" fmla="*/ 75136 h 1184924"/>
              <a:gd name="connsiteX2404" fmla="*/ 1864838 w 3499396"/>
              <a:gd name="connsiteY2404" fmla="*/ 81137 h 1184924"/>
              <a:gd name="connsiteX2405" fmla="*/ 1885641 w 3499396"/>
              <a:gd name="connsiteY2405" fmla="*/ 85042 h 1184924"/>
              <a:gd name="connsiteX2406" fmla="*/ 1871012 w 3499396"/>
              <a:gd name="connsiteY2406" fmla="*/ 92091 h 1184924"/>
              <a:gd name="connsiteX2407" fmla="*/ 1835960 w 3499396"/>
              <a:gd name="connsiteY2407" fmla="*/ 89138 h 1184924"/>
              <a:gd name="connsiteX2408" fmla="*/ 1808222 w 3499396"/>
              <a:gd name="connsiteY2408" fmla="*/ 85614 h 1184924"/>
              <a:gd name="connsiteX2409" fmla="*/ 1820381 w 3499396"/>
              <a:gd name="connsiteY2409" fmla="*/ 89710 h 1184924"/>
              <a:gd name="connsiteX2410" fmla="*/ 1829121 w 3499396"/>
              <a:gd name="connsiteY2410" fmla="*/ 97806 h 1184924"/>
              <a:gd name="connsiteX2411" fmla="*/ 1838620 w 3499396"/>
              <a:gd name="connsiteY2411" fmla="*/ 104950 h 1184924"/>
              <a:gd name="connsiteX2412" fmla="*/ 1853629 w 3499396"/>
              <a:gd name="connsiteY2412" fmla="*/ 106378 h 1184924"/>
              <a:gd name="connsiteX2413" fmla="*/ 1862463 w 3499396"/>
              <a:gd name="connsiteY2413" fmla="*/ 105331 h 1184924"/>
              <a:gd name="connsiteX2414" fmla="*/ 1854864 w 3499396"/>
              <a:gd name="connsiteY2414" fmla="*/ 102664 h 1184924"/>
              <a:gd name="connsiteX2415" fmla="*/ 1854008 w 3499396"/>
              <a:gd name="connsiteY2415" fmla="*/ 99901 h 1184924"/>
              <a:gd name="connsiteX2416" fmla="*/ 1871582 w 3499396"/>
              <a:gd name="connsiteY2416" fmla="*/ 100949 h 1184924"/>
              <a:gd name="connsiteX2417" fmla="*/ 1875477 w 3499396"/>
              <a:gd name="connsiteY2417" fmla="*/ 98473 h 1184924"/>
              <a:gd name="connsiteX2418" fmla="*/ 1890865 w 3499396"/>
              <a:gd name="connsiteY2418" fmla="*/ 93710 h 1184924"/>
              <a:gd name="connsiteX2419" fmla="*/ 1915943 w 3499396"/>
              <a:gd name="connsiteY2419" fmla="*/ 93710 h 1184924"/>
              <a:gd name="connsiteX2420" fmla="*/ 1914708 w 3499396"/>
              <a:gd name="connsiteY2420" fmla="*/ 88471 h 1184924"/>
              <a:gd name="connsiteX2421" fmla="*/ 1906634 w 3499396"/>
              <a:gd name="connsiteY2421" fmla="*/ 84185 h 1184924"/>
              <a:gd name="connsiteX2422" fmla="*/ 1920503 w 3499396"/>
              <a:gd name="connsiteY2422" fmla="*/ 82566 h 1184924"/>
              <a:gd name="connsiteX2423" fmla="*/ 1922308 w 3499396"/>
              <a:gd name="connsiteY2423" fmla="*/ 85614 h 1184924"/>
              <a:gd name="connsiteX2424" fmla="*/ 1930002 w 3499396"/>
              <a:gd name="connsiteY2424" fmla="*/ 90662 h 1184924"/>
              <a:gd name="connsiteX2425" fmla="*/ 1946626 w 3499396"/>
              <a:gd name="connsiteY2425" fmla="*/ 88948 h 1184924"/>
              <a:gd name="connsiteX2426" fmla="*/ 1980063 w 3499396"/>
              <a:gd name="connsiteY2426" fmla="*/ 84566 h 1184924"/>
              <a:gd name="connsiteX2427" fmla="*/ 1997921 w 3499396"/>
              <a:gd name="connsiteY2427" fmla="*/ 85423 h 1184924"/>
              <a:gd name="connsiteX2428" fmla="*/ 2014830 w 3499396"/>
              <a:gd name="connsiteY2428" fmla="*/ 87519 h 1184924"/>
              <a:gd name="connsiteX2429" fmla="*/ 2041428 w 3499396"/>
              <a:gd name="connsiteY2429" fmla="*/ 87519 h 1184924"/>
              <a:gd name="connsiteX2430" fmla="*/ 2046367 w 3499396"/>
              <a:gd name="connsiteY2430" fmla="*/ 89614 h 1184924"/>
              <a:gd name="connsiteX2431" fmla="*/ 2055866 w 3499396"/>
              <a:gd name="connsiteY2431" fmla="*/ 90567 h 1184924"/>
              <a:gd name="connsiteX2432" fmla="*/ 2065365 w 3499396"/>
              <a:gd name="connsiteY2432" fmla="*/ 87900 h 1184924"/>
              <a:gd name="connsiteX2433" fmla="*/ 2054726 w 3499396"/>
              <a:gd name="connsiteY2433" fmla="*/ 84852 h 1184924"/>
              <a:gd name="connsiteX2434" fmla="*/ 2068880 w 3499396"/>
              <a:gd name="connsiteY2434" fmla="*/ 83423 h 1184924"/>
              <a:gd name="connsiteX2435" fmla="*/ 2108872 w 3499396"/>
              <a:gd name="connsiteY2435" fmla="*/ 92948 h 1184924"/>
              <a:gd name="connsiteX2436" fmla="*/ 2135185 w 3499396"/>
              <a:gd name="connsiteY2436" fmla="*/ 102473 h 1184924"/>
              <a:gd name="connsiteX2437" fmla="*/ 2133380 w 3499396"/>
              <a:gd name="connsiteY2437" fmla="*/ 95806 h 1184924"/>
              <a:gd name="connsiteX2438" fmla="*/ 2117041 w 3499396"/>
              <a:gd name="connsiteY2438" fmla="*/ 87233 h 1184924"/>
              <a:gd name="connsiteX2439" fmla="*/ 2108967 w 3499396"/>
              <a:gd name="connsiteY2439" fmla="*/ 81042 h 1184924"/>
              <a:gd name="connsiteX2440" fmla="*/ 2120366 w 3499396"/>
              <a:gd name="connsiteY2440" fmla="*/ 75136 h 1184924"/>
              <a:gd name="connsiteX2441" fmla="*/ 2129865 w 3499396"/>
              <a:gd name="connsiteY2441" fmla="*/ 70088 h 1184924"/>
              <a:gd name="connsiteX2442" fmla="*/ 2155133 w 3499396"/>
              <a:gd name="connsiteY2442" fmla="*/ 73422 h 1184924"/>
              <a:gd name="connsiteX2443" fmla="*/ 2151903 w 3499396"/>
              <a:gd name="connsiteY2443" fmla="*/ 80661 h 1184924"/>
              <a:gd name="connsiteX2444" fmla="*/ 2158173 w 3499396"/>
              <a:gd name="connsiteY2444" fmla="*/ 92091 h 1184924"/>
              <a:gd name="connsiteX2445" fmla="*/ 2163967 w 3499396"/>
              <a:gd name="connsiteY2445" fmla="*/ 100473 h 1184924"/>
              <a:gd name="connsiteX2446" fmla="*/ 2175841 w 3499396"/>
              <a:gd name="connsiteY2446" fmla="*/ 107331 h 1184924"/>
              <a:gd name="connsiteX2447" fmla="*/ 2161687 w 3499396"/>
              <a:gd name="connsiteY2447" fmla="*/ 111331 h 1184924"/>
              <a:gd name="connsiteX2448" fmla="*/ 2141264 w 3499396"/>
              <a:gd name="connsiteY2448" fmla="*/ 111331 h 1184924"/>
              <a:gd name="connsiteX2449" fmla="*/ 2162637 w 3499396"/>
              <a:gd name="connsiteY2449" fmla="*/ 116189 h 1184924"/>
              <a:gd name="connsiteX2450" fmla="*/ 2172136 w 3499396"/>
              <a:gd name="connsiteY2450" fmla="*/ 115427 h 1184924"/>
              <a:gd name="connsiteX2451" fmla="*/ 2189330 w 3499396"/>
              <a:gd name="connsiteY2451" fmla="*/ 111236 h 1184924"/>
              <a:gd name="connsiteX2452" fmla="*/ 2184390 w 3499396"/>
              <a:gd name="connsiteY2452" fmla="*/ 105712 h 1184924"/>
              <a:gd name="connsiteX2453" fmla="*/ 2199019 w 3499396"/>
              <a:gd name="connsiteY2453" fmla="*/ 105712 h 1184924"/>
              <a:gd name="connsiteX2454" fmla="*/ 2218017 w 3499396"/>
              <a:gd name="connsiteY2454" fmla="*/ 114570 h 1184924"/>
              <a:gd name="connsiteX2455" fmla="*/ 2203199 w 3499396"/>
              <a:gd name="connsiteY2455" fmla="*/ 105045 h 1184924"/>
              <a:gd name="connsiteX2456" fmla="*/ 2176791 w 3499396"/>
              <a:gd name="connsiteY2456" fmla="*/ 99139 h 1184924"/>
              <a:gd name="connsiteX2457" fmla="*/ 2176791 w 3499396"/>
              <a:gd name="connsiteY2457" fmla="*/ 90281 h 1184924"/>
              <a:gd name="connsiteX2458" fmla="*/ 2174701 w 3499396"/>
              <a:gd name="connsiteY2458" fmla="*/ 82185 h 1184924"/>
              <a:gd name="connsiteX2459" fmla="*/ 2179071 w 3499396"/>
              <a:gd name="connsiteY2459" fmla="*/ 78565 h 1184924"/>
              <a:gd name="connsiteX2460" fmla="*/ 2181731 w 3499396"/>
              <a:gd name="connsiteY2460" fmla="*/ 83804 h 1184924"/>
              <a:gd name="connsiteX2461" fmla="*/ 2189045 w 3499396"/>
              <a:gd name="connsiteY2461" fmla="*/ 89043 h 1184924"/>
              <a:gd name="connsiteX2462" fmla="*/ 2201964 w 3499396"/>
              <a:gd name="connsiteY2462" fmla="*/ 89805 h 1184924"/>
              <a:gd name="connsiteX2463" fmla="*/ 2197309 w 3499396"/>
              <a:gd name="connsiteY2463" fmla="*/ 85709 h 1184924"/>
              <a:gd name="connsiteX2464" fmla="*/ 2222767 w 3499396"/>
              <a:gd name="connsiteY2464" fmla="*/ 89329 h 1184924"/>
              <a:gd name="connsiteX2465" fmla="*/ 2247655 w 3499396"/>
              <a:gd name="connsiteY2465" fmla="*/ 94377 h 1184924"/>
              <a:gd name="connsiteX2466" fmla="*/ 2249460 w 3499396"/>
              <a:gd name="connsiteY2466" fmla="*/ 93043 h 1184924"/>
              <a:gd name="connsiteX2467" fmla="*/ 2239011 w 3499396"/>
              <a:gd name="connsiteY2467" fmla="*/ 88471 h 1184924"/>
              <a:gd name="connsiteX2468" fmla="*/ 2228752 w 3499396"/>
              <a:gd name="connsiteY2468" fmla="*/ 85900 h 1184924"/>
              <a:gd name="connsiteX2469" fmla="*/ 2220202 w 3499396"/>
              <a:gd name="connsiteY2469" fmla="*/ 78565 h 1184924"/>
              <a:gd name="connsiteX2470" fmla="*/ 2231981 w 3499396"/>
              <a:gd name="connsiteY2470" fmla="*/ 79804 h 1184924"/>
              <a:gd name="connsiteX2471" fmla="*/ 2278812 w 3499396"/>
              <a:gd name="connsiteY2471" fmla="*/ 85709 h 1184924"/>
              <a:gd name="connsiteX2472" fmla="*/ 2273113 w 3499396"/>
              <a:gd name="connsiteY2472" fmla="*/ 76184 h 1184924"/>
              <a:gd name="connsiteX2473" fmla="*/ 2317664 w 3499396"/>
              <a:gd name="connsiteY2473" fmla="*/ 78280 h 1184924"/>
              <a:gd name="connsiteX2474" fmla="*/ 2379504 w 3499396"/>
              <a:gd name="connsiteY2474" fmla="*/ 85709 h 1184924"/>
              <a:gd name="connsiteX2475" fmla="*/ 2391663 w 3499396"/>
              <a:gd name="connsiteY2475" fmla="*/ 83709 h 1184924"/>
              <a:gd name="connsiteX2476" fmla="*/ 2409996 w 3499396"/>
              <a:gd name="connsiteY2476" fmla="*/ 83709 h 1184924"/>
              <a:gd name="connsiteX2477" fmla="*/ 2423865 w 3499396"/>
              <a:gd name="connsiteY2477" fmla="*/ 86947 h 1184924"/>
              <a:gd name="connsiteX2478" fmla="*/ 2427759 w 3499396"/>
              <a:gd name="connsiteY2478" fmla="*/ 90376 h 1184924"/>
              <a:gd name="connsiteX2479" fmla="*/ 2432129 w 3499396"/>
              <a:gd name="connsiteY2479" fmla="*/ 92853 h 1184924"/>
              <a:gd name="connsiteX2480" fmla="*/ 2447708 w 3499396"/>
              <a:gd name="connsiteY2480" fmla="*/ 98092 h 1184924"/>
              <a:gd name="connsiteX2481" fmla="*/ 2450178 w 3499396"/>
              <a:gd name="connsiteY2481" fmla="*/ 96663 h 1184924"/>
              <a:gd name="connsiteX2482" fmla="*/ 2464806 w 3499396"/>
              <a:gd name="connsiteY2482" fmla="*/ 99139 h 1184924"/>
              <a:gd name="connsiteX2483" fmla="*/ 2491404 w 3499396"/>
              <a:gd name="connsiteY2483" fmla="*/ 107617 h 1184924"/>
              <a:gd name="connsiteX2484" fmla="*/ 2504893 w 3499396"/>
              <a:gd name="connsiteY2484" fmla="*/ 114475 h 1184924"/>
              <a:gd name="connsiteX2485" fmla="*/ 2497104 w 3499396"/>
              <a:gd name="connsiteY2485" fmla="*/ 117713 h 1184924"/>
              <a:gd name="connsiteX2486" fmla="*/ 2467941 w 3499396"/>
              <a:gd name="connsiteY2486" fmla="*/ 117713 h 1184924"/>
              <a:gd name="connsiteX2487" fmla="*/ 2451698 w 3499396"/>
              <a:gd name="connsiteY2487" fmla="*/ 121047 h 1184924"/>
              <a:gd name="connsiteX2488" fmla="*/ 2463476 w 3499396"/>
              <a:gd name="connsiteY2488" fmla="*/ 123333 h 1184924"/>
              <a:gd name="connsiteX2489" fmla="*/ 2499383 w 3499396"/>
              <a:gd name="connsiteY2489" fmla="*/ 128476 h 1184924"/>
              <a:gd name="connsiteX2490" fmla="*/ 2521137 w 3499396"/>
              <a:gd name="connsiteY2490" fmla="*/ 134382 h 1184924"/>
              <a:gd name="connsiteX2491" fmla="*/ 2542985 w 3499396"/>
              <a:gd name="connsiteY2491" fmla="*/ 139430 h 1184924"/>
              <a:gd name="connsiteX2492" fmla="*/ 2555144 w 3499396"/>
              <a:gd name="connsiteY2492" fmla="*/ 144002 h 1184924"/>
              <a:gd name="connsiteX2493" fmla="*/ 2568157 w 3499396"/>
              <a:gd name="connsiteY2493" fmla="*/ 149431 h 1184924"/>
              <a:gd name="connsiteX2494" fmla="*/ 2598840 w 3499396"/>
              <a:gd name="connsiteY2494" fmla="*/ 156289 h 1184924"/>
              <a:gd name="connsiteX2495" fmla="*/ 2609004 w 3499396"/>
              <a:gd name="connsiteY2495" fmla="*/ 156289 h 1184924"/>
              <a:gd name="connsiteX2496" fmla="*/ 2634462 w 3499396"/>
              <a:gd name="connsiteY2496" fmla="*/ 161909 h 1184924"/>
              <a:gd name="connsiteX2497" fmla="*/ 2648426 w 3499396"/>
              <a:gd name="connsiteY2497" fmla="*/ 168196 h 1184924"/>
              <a:gd name="connsiteX2498" fmla="*/ 2657925 w 3499396"/>
              <a:gd name="connsiteY2498" fmla="*/ 175339 h 1184924"/>
              <a:gd name="connsiteX2499" fmla="*/ 2659065 w 3499396"/>
              <a:gd name="connsiteY2499" fmla="*/ 182007 h 1184924"/>
              <a:gd name="connsiteX2500" fmla="*/ 2678063 w 3499396"/>
              <a:gd name="connsiteY2500" fmla="*/ 191532 h 1184924"/>
              <a:gd name="connsiteX2501" fmla="*/ 2688512 w 3499396"/>
              <a:gd name="connsiteY2501" fmla="*/ 189627 h 1184924"/>
              <a:gd name="connsiteX2502" fmla="*/ 2706181 w 3499396"/>
              <a:gd name="connsiteY2502" fmla="*/ 196390 h 1184924"/>
              <a:gd name="connsiteX2503" fmla="*/ 2729834 w 3499396"/>
              <a:gd name="connsiteY2503" fmla="*/ 203152 h 1184924"/>
              <a:gd name="connsiteX2504" fmla="*/ 2752252 w 3499396"/>
              <a:gd name="connsiteY2504" fmla="*/ 209820 h 1184924"/>
              <a:gd name="connsiteX2505" fmla="*/ 2752252 w 3499396"/>
              <a:gd name="connsiteY2505" fmla="*/ 206105 h 1184924"/>
              <a:gd name="connsiteX2506" fmla="*/ 2752252 w 3499396"/>
              <a:gd name="connsiteY2506" fmla="*/ 202390 h 1184924"/>
              <a:gd name="connsiteX2507" fmla="*/ 2782269 w 3499396"/>
              <a:gd name="connsiteY2507" fmla="*/ 211915 h 1184924"/>
              <a:gd name="connsiteX2508" fmla="*/ 2808677 w 3499396"/>
              <a:gd name="connsiteY2508" fmla="*/ 222298 h 1184924"/>
              <a:gd name="connsiteX2509" fmla="*/ 2835560 w 3499396"/>
              <a:gd name="connsiteY2509" fmla="*/ 233632 h 1184924"/>
              <a:gd name="connsiteX2510" fmla="*/ 2862727 w 3499396"/>
              <a:gd name="connsiteY2510" fmla="*/ 249253 h 1184924"/>
              <a:gd name="connsiteX2511" fmla="*/ 2886095 w 3499396"/>
              <a:gd name="connsiteY2511" fmla="*/ 256207 h 1184924"/>
              <a:gd name="connsiteX2512" fmla="*/ 2920102 w 3499396"/>
              <a:gd name="connsiteY2512" fmla="*/ 269542 h 1184924"/>
              <a:gd name="connsiteX2513" fmla="*/ 2936821 w 3499396"/>
              <a:gd name="connsiteY2513" fmla="*/ 280210 h 1184924"/>
              <a:gd name="connsiteX2514" fmla="*/ 2945845 w 3499396"/>
              <a:gd name="connsiteY2514" fmla="*/ 286972 h 1184924"/>
              <a:gd name="connsiteX2515" fmla="*/ 2970258 w 3499396"/>
              <a:gd name="connsiteY2515" fmla="*/ 296497 h 1184924"/>
              <a:gd name="connsiteX2516" fmla="*/ 2992011 w 3499396"/>
              <a:gd name="connsiteY2516" fmla="*/ 305070 h 1184924"/>
              <a:gd name="connsiteX2517" fmla="*/ 3011770 w 3499396"/>
              <a:gd name="connsiteY2517" fmla="*/ 312880 h 1184924"/>
              <a:gd name="connsiteX2518" fmla="*/ 3032573 w 3499396"/>
              <a:gd name="connsiteY2518" fmla="*/ 324596 h 1184924"/>
              <a:gd name="connsiteX2519" fmla="*/ 3034663 w 3499396"/>
              <a:gd name="connsiteY2519" fmla="*/ 322215 h 1184924"/>
              <a:gd name="connsiteX2520" fmla="*/ 3030863 w 3499396"/>
              <a:gd name="connsiteY2520" fmla="*/ 317357 h 1184924"/>
              <a:gd name="connsiteX2521" fmla="*/ 3071804 w 3499396"/>
              <a:gd name="connsiteY2521" fmla="*/ 335074 h 1184924"/>
              <a:gd name="connsiteX2522" fmla="*/ 3117780 w 3499396"/>
              <a:gd name="connsiteY2522" fmla="*/ 359648 h 1184924"/>
              <a:gd name="connsiteX2523" fmla="*/ 3160622 w 3499396"/>
              <a:gd name="connsiteY2523" fmla="*/ 385080 h 1184924"/>
              <a:gd name="connsiteX2524" fmla="*/ 3168411 w 3499396"/>
              <a:gd name="connsiteY2524" fmla="*/ 390128 h 1184924"/>
              <a:gd name="connsiteX2525" fmla="*/ 3175915 w 3499396"/>
              <a:gd name="connsiteY2525" fmla="*/ 394319 h 1184924"/>
              <a:gd name="connsiteX2526" fmla="*/ 3202798 w 3499396"/>
              <a:gd name="connsiteY2526" fmla="*/ 409559 h 1184924"/>
              <a:gd name="connsiteX2527" fmla="*/ 3229681 w 3499396"/>
              <a:gd name="connsiteY2527" fmla="*/ 426418 h 1184924"/>
              <a:gd name="connsiteX2528" fmla="*/ 3221796 w 3499396"/>
              <a:gd name="connsiteY2528" fmla="*/ 422132 h 1184924"/>
              <a:gd name="connsiteX2529" fmla="*/ 2036393 w 3499396"/>
              <a:gd name="connsiteY2529" fmla="*/ 211153 h 1184924"/>
              <a:gd name="connsiteX2530" fmla="*/ 2042377 w 3499396"/>
              <a:gd name="connsiteY2530" fmla="*/ 210106 h 1184924"/>
              <a:gd name="connsiteX2531" fmla="*/ 2034018 w 3499396"/>
              <a:gd name="connsiteY2531" fmla="*/ 208867 h 1184924"/>
              <a:gd name="connsiteX2532" fmla="*/ 2028699 w 3499396"/>
              <a:gd name="connsiteY2532" fmla="*/ 205248 h 1184924"/>
              <a:gd name="connsiteX2533" fmla="*/ 2022049 w 3499396"/>
              <a:gd name="connsiteY2533" fmla="*/ 200104 h 1184924"/>
              <a:gd name="connsiteX2534" fmla="*/ 2014450 w 3499396"/>
              <a:gd name="connsiteY2534" fmla="*/ 200104 h 1184924"/>
              <a:gd name="connsiteX2535" fmla="*/ 1999536 w 3499396"/>
              <a:gd name="connsiteY2535" fmla="*/ 198771 h 1184924"/>
              <a:gd name="connsiteX2536" fmla="*/ 1983103 w 3499396"/>
              <a:gd name="connsiteY2536" fmla="*/ 201438 h 1184924"/>
              <a:gd name="connsiteX2537" fmla="*/ 1974268 w 3499396"/>
              <a:gd name="connsiteY2537" fmla="*/ 204867 h 1184924"/>
              <a:gd name="connsiteX2538" fmla="*/ 1961729 w 3499396"/>
              <a:gd name="connsiteY2538" fmla="*/ 208391 h 1184924"/>
              <a:gd name="connsiteX2539" fmla="*/ 1971229 w 3499396"/>
              <a:gd name="connsiteY2539" fmla="*/ 212201 h 1184924"/>
              <a:gd name="connsiteX2540" fmla="*/ 1977403 w 3499396"/>
              <a:gd name="connsiteY2540" fmla="*/ 218392 h 1184924"/>
              <a:gd name="connsiteX2541" fmla="*/ 1990132 w 3499396"/>
              <a:gd name="connsiteY2541" fmla="*/ 224774 h 1184924"/>
              <a:gd name="connsiteX2542" fmla="*/ 2003811 w 3499396"/>
              <a:gd name="connsiteY2542" fmla="*/ 228298 h 1184924"/>
              <a:gd name="connsiteX2543" fmla="*/ 1999441 w 3499396"/>
              <a:gd name="connsiteY2543" fmla="*/ 229822 h 1184924"/>
              <a:gd name="connsiteX2544" fmla="*/ 1994787 w 3499396"/>
              <a:gd name="connsiteY2544" fmla="*/ 238681 h 1184924"/>
              <a:gd name="connsiteX2545" fmla="*/ 1995546 w 3499396"/>
              <a:gd name="connsiteY2545" fmla="*/ 247444 h 1184924"/>
              <a:gd name="connsiteX2546" fmla="*/ 2012645 w 3499396"/>
              <a:gd name="connsiteY2546" fmla="*/ 251539 h 1184924"/>
              <a:gd name="connsiteX2547" fmla="*/ 2043612 w 3499396"/>
              <a:gd name="connsiteY2547" fmla="*/ 255635 h 1184924"/>
              <a:gd name="connsiteX2548" fmla="*/ 2046842 w 3499396"/>
              <a:gd name="connsiteY2548" fmla="*/ 250682 h 1184924"/>
              <a:gd name="connsiteX2549" fmla="*/ 2040857 w 3499396"/>
              <a:gd name="connsiteY2549" fmla="*/ 241919 h 1184924"/>
              <a:gd name="connsiteX2550" fmla="*/ 2033353 w 3499396"/>
              <a:gd name="connsiteY2550" fmla="*/ 236776 h 1184924"/>
              <a:gd name="connsiteX2551" fmla="*/ 2040478 w 3499396"/>
              <a:gd name="connsiteY2551" fmla="*/ 234204 h 1184924"/>
              <a:gd name="connsiteX2552" fmla="*/ 2043897 w 3499396"/>
              <a:gd name="connsiteY2552" fmla="*/ 232204 h 1184924"/>
              <a:gd name="connsiteX2553" fmla="*/ 2036773 w 3499396"/>
              <a:gd name="connsiteY2553" fmla="*/ 227632 h 1184924"/>
              <a:gd name="connsiteX2554" fmla="*/ 2031453 w 3499396"/>
              <a:gd name="connsiteY2554" fmla="*/ 229508 h 1184924"/>
              <a:gd name="connsiteX2555" fmla="*/ 2031168 w 3499396"/>
              <a:gd name="connsiteY2555" fmla="*/ 230299 h 1184924"/>
              <a:gd name="connsiteX2556" fmla="*/ 2028129 w 3499396"/>
              <a:gd name="connsiteY2556" fmla="*/ 225155 h 1184924"/>
              <a:gd name="connsiteX2557" fmla="*/ 2025944 w 3499396"/>
              <a:gd name="connsiteY2557" fmla="*/ 222107 h 1184924"/>
              <a:gd name="connsiteX2558" fmla="*/ 2015400 w 3499396"/>
              <a:gd name="connsiteY2558" fmla="*/ 218869 h 1184924"/>
              <a:gd name="connsiteX2559" fmla="*/ 2008180 w 3499396"/>
              <a:gd name="connsiteY2559" fmla="*/ 213154 h 1184924"/>
              <a:gd name="connsiteX2560" fmla="*/ 2011125 w 3499396"/>
              <a:gd name="connsiteY2560" fmla="*/ 211820 h 1184924"/>
              <a:gd name="connsiteX2561" fmla="*/ 2011125 w 3499396"/>
              <a:gd name="connsiteY2561" fmla="*/ 210296 h 1184924"/>
              <a:gd name="connsiteX2562" fmla="*/ 2013310 w 3499396"/>
              <a:gd name="connsiteY2562" fmla="*/ 208105 h 1184924"/>
              <a:gd name="connsiteX2563" fmla="*/ 2034588 w 3499396"/>
              <a:gd name="connsiteY2563" fmla="*/ 210487 h 1184924"/>
              <a:gd name="connsiteX2564" fmla="*/ 2036393 w 3499396"/>
              <a:gd name="connsiteY2564" fmla="*/ 211153 h 1184924"/>
              <a:gd name="connsiteX2565" fmla="*/ 1034134 w 3499396"/>
              <a:gd name="connsiteY2565" fmla="*/ 145240 h 1184924"/>
              <a:gd name="connsiteX2566" fmla="*/ 1041923 w 3499396"/>
              <a:gd name="connsiteY2566" fmla="*/ 146098 h 1184924"/>
              <a:gd name="connsiteX2567" fmla="*/ 1051422 w 3499396"/>
              <a:gd name="connsiteY2567" fmla="*/ 143716 h 1184924"/>
              <a:gd name="connsiteX2568" fmla="*/ 1052087 w 3499396"/>
              <a:gd name="connsiteY2568" fmla="*/ 141049 h 1184924"/>
              <a:gd name="connsiteX2569" fmla="*/ 1050282 w 3499396"/>
              <a:gd name="connsiteY2569" fmla="*/ 139811 h 1184924"/>
              <a:gd name="connsiteX2570" fmla="*/ 1034134 w 3499396"/>
              <a:gd name="connsiteY2570" fmla="*/ 145240 h 1184924"/>
              <a:gd name="connsiteX2571" fmla="*/ 2273208 w 3499396"/>
              <a:gd name="connsiteY2571" fmla="*/ 35036 h 1184924"/>
              <a:gd name="connsiteX2572" fmla="*/ 2265798 w 3499396"/>
              <a:gd name="connsiteY2572" fmla="*/ 35036 h 1184924"/>
              <a:gd name="connsiteX2573" fmla="*/ 2282137 w 3499396"/>
              <a:gd name="connsiteY2573" fmla="*/ 39132 h 1184924"/>
              <a:gd name="connsiteX2574" fmla="*/ 2298000 w 3499396"/>
              <a:gd name="connsiteY2574" fmla="*/ 39132 h 1184924"/>
              <a:gd name="connsiteX2575" fmla="*/ 2290971 w 3499396"/>
              <a:gd name="connsiteY2575" fmla="*/ 36941 h 1184924"/>
              <a:gd name="connsiteX2576" fmla="*/ 2273208 w 3499396"/>
              <a:gd name="connsiteY2576" fmla="*/ 35036 h 118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</a:cxnLst>
            <a:rect l="l" t="t" r="r" b="b"/>
            <a:pathLst>
              <a:path w="3499396" h="1184924">
                <a:moveTo>
                  <a:pt x="327869" y="376603"/>
                </a:moveTo>
                <a:cubicBezTo>
                  <a:pt x="331970" y="375202"/>
                  <a:pt x="335969" y="373517"/>
                  <a:pt x="339838" y="371554"/>
                </a:cubicBezTo>
                <a:cubicBezTo>
                  <a:pt x="345538" y="368316"/>
                  <a:pt x="363586" y="357362"/>
                  <a:pt x="369096" y="354600"/>
                </a:cubicBezTo>
                <a:cubicBezTo>
                  <a:pt x="374605" y="351838"/>
                  <a:pt x="377455" y="351361"/>
                  <a:pt x="369096" y="356410"/>
                </a:cubicBezTo>
                <a:cubicBezTo>
                  <a:pt x="360736" y="361458"/>
                  <a:pt x="342593" y="372126"/>
                  <a:pt x="345538" y="370602"/>
                </a:cubicBezTo>
                <a:cubicBezTo>
                  <a:pt x="348482" y="369078"/>
                  <a:pt x="357032" y="364411"/>
                  <a:pt x="369476" y="357553"/>
                </a:cubicBezTo>
                <a:cubicBezTo>
                  <a:pt x="374869" y="355238"/>
                  <a:pt x="379920" y="352200"/>
                  <a:pt x="384484" y="348504"/>
                </a:cubicBezTo>
                <a:lnTo>
                  <a:pt x="390944" y="342979"/>
                </a:lnTo>
                <a:cubicBezTo>
                  <a:pt x="390944" y="342979"/>
                  <a:pt x="403863" y="343932"/>
                  <a:pt x="405287" y="343646"/>
                </a:cubicBezTo>
                <a:cubicBezTo>
                  <a:pt x="406720" y="343265"/>
                  <a:pt x="408009" y="342475"/>
                  <a:pt x="408992" y="341360"/>
                </a:cubicBezTo>
                <a:cubicBezTo>
                  <a:pt x="410757" y="339598"/>
                  <a:pt x="412902" y="338264"/>
                  <a:pt x="415262" y="337455"/>
                </a:cubicBezTo>
                <a:cubicBezTo>
                  <a:pt x="417541" y="336883"/>
                  <a:pt x="414312" y="339646"/>
                  <a:pt x="415262" y="339265"/>
                </a:cubicBezTo>
                <a:cubicBezTo>
                  <a:pt x="418537" y="338207"/>
                  <a:pt x="421714" y="336864"/>
                  <a:pt x="424761" y="335264"/>
                </a:cubicBezTo>
                <a:cubicBezTo>
                  <a:pt x="429700" y="332788"/>
                  <a:pt x="428180" y="332216"/>
                  <a:pt x="428180" y="332216"/>
                </a:cubicBezTo>
                <a:cubicBezTo>
                  <a:pt x="429795" y="331349"/>
                  <a:pt x="431480" y="330616"/>
                  <a:pt x="433215" y="330025"/>
                </a:cubicBezTo>
                <a:cubicBezTo>
                  <a:pt x="438630" y="327835"/>
                  <a:pt x="454018" y="324025"/>
                  <a:pt x="458483" y="322977"/>
                </a:cubicBezTo>
                <a:cubicBezTo>
                  <a:pt x="462948" y="321929"/>
                  <a:pt x="477481" y="316976"/>
                  <a:pt x="481661" y="316024"/>
                </a:cubicBezTo>
                <a:cubicBezTo>
                  <a:pt x="485437" y="314423"/>
                  <a:pt x="489307" y="313052"/>
                  <a:pt x="493250" y="311928"/>
                </a:cubicBezTo>
                <a:cubicBezTo>
                  <a:pt x="498380" y="311166"/>
                  <a:pt x="501894" y="311356"/>
                  <a:pt x="496955" y="313928"/>
                </a:cubicBezTo>
                <a:cubicBezTo>
                  <a:pt x="492015" y="316500"/>
                  <a:pt x="480616" y="321262"/>
                  <a:pt x="485936" y="319738"/>
                </a:cubicBezTo>
                <a:cubicBezTo>
                  <a:pt x="491255" y="318214"/>
                  <a:pt x="499424" y="315833"/>
                  <a:pt x="507689" y="312785"/>
                </a:cubicBezTo>
                <a:cubicBezTo>
                  <a:pt x="515953" y="309737"/>
                  <a:pt x="531342" y="303260"/>
                  <a:pt x="536186" y="301546"/>
                </a:cubicBezTo>
                <a:cubicBezTo>
                  <a:pt x="539125" y="299841"/>
                  <a:pt x="542746" y="299841"/>
                  <a:pt x="545685" y="301546"/>
                </a:cubicBezTo>
                <a:cubicBezTo>
                  <a:pt x="547399" y="302689"/>
                  <a:pt x="549420" y="303289"/>
                  <a:pt x="551480" y="303260"/>
                </a:cubicBezTo>
                <a:cubicBezTo>
                  <a:pt x="553000" y="303260"/>
                  <a:pt x="550625" y="302403"/>
                  <a:pt x="552240" y="300593"/>
                </a:cubicBezTo>
                <a:cubicBezTo>
                  <a:pt x="553519" y="299402"/>
                  <a:pt x="553900" y="297526"/>
                  <a:pt x="553190" y="295926"/>
                </a:cubicBezTo>
                <a:cubicBezTo>
                  <a:pt x="553190" y="295259"/>
                  <a:pt x="553950" y="294497"/>
                  <a:pt x="553190" y="293735"/>
                </a:cubicBezTo>
                <a:cubicBezTo>
                  <a:pt x="552430" y="292973"/>
                  <a:pt x="548440" y="294402"/>
                  <a:pt x="555185" y="291068"/>
                </a:cubicBezTo>
                <a:cubicBezTo>
                  <a:pt x="561249" y="287649"/>
                  <a:pt x="567608" y="284782"/>
                  <a:pt x="574183" y="282496"/>
                </a:cubicBezTo>
                <a:cubicBezTo>
                  <a:pt x="581212" y="280305"/>
                  <a:pt x="581307" y="283448"/>
                  <a:pt x="587482" y="281638"/>
                </a:cubicBezTo>
                <a:cubicBezTo>
                  <a:pt x="593656" y="279829"/>
                  <a:pt x="594226" y="280400"/>
                  <a:pt x="604960" y="277066"/>
                </a:cubicBezTo>
                <a:lnTo>
                  <a:pt x="623294" y="271447"/>
                </a:lnTo>
                <a:cubicBezTo>
                  <a:pt x="635263" y="267732"/>
                  <a:pt x="631273" y="268399"/>
                  <a:pt x="635073" y="265065"/>
                </a:cubicBezTo>
                <a:cubicBezTo>
                  <a:pt x="637771" y="262512"/>
                  <a:pt x="641019" y="260617"/>
                  <a:pt x="644572" y="259540"/>
                </a:cubicBezTo>
                <a:cubicBezTo>
                  <a:pt x="648666" y="258216"/>
                  <a:pt x="652855" y="257226"/>
                  <a:pt x="657111" y="256588"/>
                </a:cubicBezTo>
                <a:cubicBezTo>
                  <a:pt x="657111" y="256588"/>
                  <a:pt x="651221" y="261064"/>
                  <a:pt x="652741" y="261731"/>
                </a:cubicBezTo>
                <a:cubicBezTo>
                  <a:pt x="655905" y="262036"/>
                  <a:pt x="659077" y="262036"/>
                  <a:pt x="662241" y="261731"/>
                </a:cubicBezTo>
                <a:cubicBezTo>
                  <a:pt x="662174" y="260807"/>
                  <a:pt x="662174" y="259893"/>
                  <a:pt x="662241" y="258969"/>
                </a:cubicBezTo>
                <a:cubicBezTo>
                  <a:pt x="662241" y="258969"/>
                  <a:pt x="662905" y="256588"/>
                  <a:pt x="664425" y="255730"/>
                </a:cubicBezTo>
                <a:cubicBezTo>
                  <a:pt x="669621" y="253978"/>
                  <a:pt x="674542" y="251511"/>
                  <a:pt x="679054" y="248396"/>
                </a:cubicBezTo>
                <a:cubicBezTo>
                  <a:pt x="685323" y="243634"/>
                  <a:pt x="677629" y="246110"/>
                  <a:pt x="677629" y="246110"/>
                </a:cubicBezTo>
                <a:cubicBezTo>
                  <a:pt x="677629" y="246110"/>
                  <a:pt x="674874" y="246967"/>
                  <a:pt x="676964" y="245158"/>
                </a:cubicBezTo>
                <a:cubicBezTo>
                  <a:pt x="680308" y="243119"/>
                  <a:pt x="683842" y="241395"/>
                  <a:pt x="687508" y="240014"/>
                </a:cubicBezTo>
                <a:cubicBezTo>
                  <a:pt x="687508" y="240014"/>
                  <a:pt x="687508" y="240490"/>
                  <a:pt x="687508" y="240014"/>
                </a:cubicBezTo>
                <a:cubicBezTo>
                  <a:pt x="687508" y="239538"/>
                  <a:pt x="681619" y="241062"/>
                  <a:pt x="676014" y="242681"/>
                </a:cubicBezTo>
                <a:cubicBezTo>
                  <a:pt x="670410" y="244300"/>
                  <a:pt x="666515" y="245158"/>
                  <a:pt x="666515" y="243634"/>
                </a:cubicBezTo>
                <a:cubicBezTo>
                  <a:pt x="667028" y="240814"/>
                  <a:pt x="668025" y="238109"/>
                  <a:pt x="669460" y="235633"/>
                </a:cubicBezTo>
                <a:cubicBezTo>
                  <a:pt x="670790" y="232966"/>
                  <a:pt x="675824" y="232204"/>
                  <a:pt x="677534" y="230394"/>
                </a:cubicBezTo>
                <a:cubicBezTo>
                  <a:pt x="679586" y="227622"/>
                  <a:pt x="680802" y="224317"/>
                  <a:pt x="681049" y="220869"/>
                </a:cubicBezTo>
                <a:cubicBezTo>
                  <a:pt x="680384" y="219821"/>
                  <a:pt x="685323" y="215725"/>
                  <a:pt x="687128" y="213439"/>
                </a:cubicBezTo>
                <a:cubicBezTo>
                  <a:pt x="689114" y="211801"/>
                  <a:pt x="691517" y="210744"/>
                  <a:pt x="694063" y="210391"/>
                </a:cubicBezTo>
                <a:cubicBezTo>
                  <a:pt x="693398" y="210391"/>
                  <a:pt x="696913" y="207248"/>
                  <a:pt x="704797" y="204295"/>
                </a:cubicBezTo>
                <a:cubicBezTo>
                  <a:pt x="711874" y="201828"/>
                  <a:pt x="719065" y="199723"/>
                  <a:pt x="726360" y="198009"/>
                </a:cubicBezTo>
                <a:cubicBezTo>
                  <a:pt x="724432" y="198838"/>
                  <a:pt x="722579" y="199866"/>
                  <a:pt x="720851" y="201057"/>
                </a:cubicBezTo>
                <a:cubicBezTo>
                  <a:pt x="716481" y="203724"/>
                  <a:pt x="717241" y="206010"/>
                  <a:pt x="711351" y="209725"/>
                </a:cubicBezTo>
                <a:cubicBezTo>
                  <a:pt x="705262" y="212668"/>
                  <a:pt x="698898" y="214992"/>
                  <a:pt x="692353" y="216678"/>
                </a:cubicBezTo>
                <a:cubicBezTo>
                  <a:pt x="692353" y="216678"/>
                  <a:pt x="694633" y="218964"/>
                  <a:pt x="692353" y="220678"/>
                </a:cubicBezTo>
                <a:cubicBezTo>
                  <a:pt x="690643" y="221926"/>
                  <a:pt x="689085" y="223364"/>
                  <a:pt x="687698" y="224965"/>
                </a:cubicBezTo>
                <a:cubicBezTo>
                  <a:pt x="687698" y="224965"/>
                  <a:pt x="698907" y="222679"/>
                  <a:pt x="698052" y="224965"/>
                </a:cubicBezTo>
                <a:cubicBezTo>
                  <a:pt x="697197" y="227251"/>
                  <a:pt x="702992" y="226298"/>
                  <a:pt x="703087" y="228489"/>
                </a:cubicBezTo>
                <a:cubicBezTo>
                  <a:pt x="703182" y="230680"/>
                  <a:pt x="694823" y="235156"/>
                  <a:pt x="696153" y="235061"/>
                </a:cubicBezTo>
                <a:cubicBezTo>
                  <a:pt x="698195" y="234947"/>
                  <a:pt x="700218" y="234537"/>
                  <a:pt x="702137" y="233823"/>
                </a:cubicBezTo>
                <a:lnTo>
                  <a:pt x="711636" y="231251"/>
                </a:lnTo>
                <a:cubicBezTo>
                  <a:pt x="711636" y="231251"/>
                  <a:pt x="708597" y="233251"/>
                  <a:pt x="710021" y="234109"/>
                </a:cubicBezTo>
                <a:cubicBezTo>
                  <a:pt x="711446" y="234966"/>
                  <a:pt x="709356" y="236299"/>
                  <a:pt x="708882" y="237728"/>
                </a:cubicBezTo>
                <a:cubicBezTo>
                  <a:pt x="708407" y="239157"/>
                  <a:pt x="710211" y="239824"/>
                  <a:pt x="711351" y="239252"/>
                </a:cubicBezTo>
                <a:cubicBezTo>
                  <a:pt x="714733" y="236852"/>
                  <a:pt x="717906" y="234175"/>
                  <a:pt x="720851" y="231251"/>
                </a:cubicBezTo>
                <a:cubicBezTo>
                  <a:pt x="722114" y="229508"/>
                  <a:pt x="723862" y="228175"/>
                  <a:pt x="725885" y="227441"/>
                </a:cubicBezTo>
                <a:cubicBezTo>
                  <a:pt x="728535" y="226755"/>
                  <a:pt x="731309" y="226755"/>
                  <a:pt x="733959" y="227441"/>
                </a:cubicBezTo>
                <a:cubicBezTo>
                  <a:pt x="733959" y="228013"/>
                  <a:pt x="733959" y="229060"/>
                  <a:pt x="729400" y="232489"/>
                </a:cubicBezTo>
                <a:cubicBezTo>
                  <a:pt x="724840" y="235918"/>
                  <a:pt x="724270" y="236966"/>
                  <a:pt x="727215" y="236871"/>
                </a:cubicBezTo>
                <a:cubicBezTo>
                  <a:pt x="730112" y="236699"/>
                  <a:pt x="733000" y="236347"/>
                  <a:pt x="735859" y="235823"/>
                </a:cubicBezTo>
                <a:cubicBezTo>
                  <a:pt x="738718" y="235775"/>
                  <a:pt x="741530" y="235128"/>
                  <a:pt x="744123" y="233918"/>
                </a:cubicBezTo>
                <a:cubicBezTo>
                  <a:pt x="748018" y="232489"/>
                  <a:pt x="744123" y="230394"/>
                  <a:pt x="744883" y="230203"/>
                </a:cubicBezTo>
                <a:cubicBezTo>
                  <a:pt x="745643" y="230013"/>
                  <a:pt x="753908" y="227251"/>
                  <a:pt x="752768" y="226012"/>
                </a:cubicBezTo>
                <a:cubicBezTo>
                  <a:pt x="751628" y="224774"/>
                  <a:pt x="750203" y="224393"/>
                  <a:pt x="754573" y="222393"/>
                </a:cubicBezTo>
                <a:lnTo>
                  <a:pt x="762077" y="218869"/>
                </a:lnTo>
                <a:cubicBezTo>
                  <a:pt x="760747" y="218373"/>
                  <a:pt x="759655" y="217383"/>
                  <a:pt x="759037" y="216106"/>
                </a:cubicBezTo>
                <a:cubicBezTo>
                  <a:pt x="757612" y="214011"/>
                  <a:pt x="762457" y="213249"/>
                  <a:pt x="773286" y="210582"/>
                </a:cubicBezTo>
                <a:cubicBezTo>
                  <a:pt x="778473" y="209115"/>
                  <a:pt x="783859" y="208439"/>
                  <a:pt x="789245" y="208582"/>
                </a:cubicBezTo>
                <a:cubicBezTo>
                  <a:pt x="794564" y="208105"/>
                  <a:pt x="790670" y="209534"/>
                  <a:pt x="791809" y="210772"/>
                </a:cubicBezTo>
                <a:cubicBezTo>
                  <a:pt x="792949" y="212011"/>
                  <a:pt x="786015" y="214106"/>
                  <a:pt x="786015" y="214106"/>
                </a:cubicBezTo>
                <a:cubicBezTo>
                  <a:pt x="786015" y="214106"/>
                  <a:pt x="781455" y="215630"/>
                  <a:pt x="781835" y="216678"/>
                </a:cubicBezTo>
                <a:cubicBezTo>
                  <a:pt x="782215" y="217726"/>
                  <a:pt x="783545" y="218869"/>
                  <a:pt x="785730" y="220107"/>
                </a:cubicBezTo>
                <a:cubicBezTo>
                  <a:pt x="787915" y="221345"/>
                  <a:pt x="783260" y="224012"/>
                  <a:pt x="777466" y="227155"/>
                </a:cubicBezTo>
                <a:cubicBezTo>
                  <a:pt x="771766" y="230089"/>
                  <a:pt x="765782" y="232413"/>
                  <a:pt x="759607" y="234109"/>
                </a:cubicBezTo>
                <a:cubicBezTo>
                  <a:pt x="753623" y="235823"/>
                  <a:pt x="750678" y="237538"/>
                  <a:pt x="750108" y="236966"/>
                </a:cubicBezTo>
                <a:cubicBezTo>
                  <a:pt x="749538" y="236395"/>
                  <a:pt x="747448" y="236966"/>
                  <a:pt x="744123" y="237919"/>
                </a:cubicBezTo>
                <a:cubicBezTo>
                  <a:pt x="740799" y="238871"/>
                  <a:pt x="733009" y="242300"/>
                  <a:pt x="735384" y="241919"/>
                </a:cubicBezTo>
                <a:cubicBezTo>
                  <a:pt x="737759" y="241538"/>
                  <a:pt x="744883" y="239443"/>
                  <a:pt x="740894" y="241919"/>
                </a:cubicBezTo>
                <a:cubicBezTo>
                  <a:pt x="737417" y="244500"/>
                  <a:pt x="733380" y="246224"/>
                  <a:pt x="729115" y="246967"/>
                </a:cubicBezTo>
                <a:cubicBezTo>
                  <a:pt x="723605" y="248301"/>
                  <a:pt x="718286" y="249920"/>
                  <a:pt x="714771" y="250873"/>
                </a:cubicBezTo>
                <a:lnTo>
                  <a:pt x="693683" y="256778"/>
                </a:lnTo>
                <a:cubicBezTo>
                  <a:pt x="693683" y="256778"/>
                  <a:pt x="704322" y="256016"/>
                  <a:pt x="713251" y="254302"/>
                </a:cubicBezTo>
                <a:cubicBezTo>
                  <a:pt x="719692" y="252968"/>
                  <a:pt x="726037" y="251215"/>
                  <a:pt x="732249" y="249063"/>
                </a:cubicBezTo>
                <a:lnTo>
                  <a:pt x="721135" y="257350"/>
                </a:lnTo>
                <a:cubicBezTo>
                  <a:pt x="716975" y="260169"/>
                  <a:pt x="712292" y="262122"/>
                  <a:pt x="707362" y="263065"/>
                </a:cubicBezTo>
                <a:cubicBezTo>
                  <a:pt x="703372" y="264398"/>
                  <a:pt x="700427" y="266398"/>
                  <a:pt x="693018" y="268970"/>
                </a:cubicBezTo>
                <a:cubicBezTo>
                  <a:pt x="685609" y="271542"/>
                  <a:pt x="671170" y="275066"/>
                  <a:pt x="673260" y="274780"/>
                </a:cubicBezTo>
                <a:cubicBezTo>
                  <a:pt x="675530" y="274714"/>
                  <a:pt x="677791" y="274428"/>
                  <a:pt x="680004" y="273923"/>
                </a:cubicBezTo>
                <a:cubicBezTo>
                  <a:pt x="683072" y="272942"/>
                  <a:pt x="686283" y="272428"/>
                  <a:pt x="689503" y="272399"/>
                </a:cubicBezTo>
                <a:cubicBezTo>
                  <a:pt x="692638" y="272399"/>
                  <a:pt x="686463" y="274590"/>
                  <a:pt x="681619" y="276400"/>
                </a:cubicBezTo>
                <a:cubicBezTo>
                  <a:pt x="678247" y="277400"/>
                  <a:pt x="675036" y="278905"/>
                  <a:pt x="672120" y="280876"/>
                </a:cubicBezTo>
                <a:lnTo>
                  <a:pt x="655971" y="292878"/>
                </a:lnTo>
                <a:cubicBezTo>
                  <a:pt x="652399" y="295326"/>
                  <a:pt x="649198" y="298269"/>
                  <a:pt x="646472" y="301641"/>
                </a:cubicBezTo>
                <a:cubicBezTo>
                  <a:pt x="644002" y="304975"/>
                  <a:pt x="636213" y="310594"/>
                  <a:pt x="638588" y="310404"/>
                </a:cubicBezTo>
                <a:cubicBezTo>
                  <a:pt x="640962" y="310213"/>
                  <a:pt x="651221" y="307070"/>
                  <a:pt x="655021" y="306784"/>
                </a:cubicBezTo>
                <a:cubicBezTo>
                  <a:pt x="658821" y="306499"/>
                  <a:pt x="661101" y="310499"/>
                  <a:pt x="663475" y="311547"/>
                </a:cubicBezTo>
                <a:cubicBezTo>
                  <a:pt x="665850" y="312595"/>
                  <a:pt x="667655" y="313357"/>
                  <a:pt x="672120" y="310499"/>
                </a:cubicBezTo>
                <a:cubicBezTo>
                  <a:pt x="677686" y="307537"/>
                  <a:pt x="683728" y="305603"/>
                  <a:pt x="689978" y="304784"/>
                </a:cubicBezTo>
                <a:cubicBezTo>
                  <a:pt x="697340" y="303708"/>
                  <a:pt x="704787" y="303394"/>
                  <a:pt x="712206" y="303832"/>
                </a:cubicBezTo>
                <a:cubicBezTo>
                  <a:pt x="718932" y="303127"/>
                  <a:pt x="725553" y="301689"/>
                  <a:pt x="731965" y="299545"/>
                </a:cubicBezTo>
                <a:cubicBezTo>
                  <a:pt x="740419" y="297545"/>
                  <a:pt x="740799" y="298593"/>
                  <a:pt x="740799" y="298593"/>
                </a:cubicBezTo>
                <a:cubicBezTo>
                  <a:pt x="740799" y="298593"/>
                  <a:pt x="749728" y="296116"/>
                  <a:pt x="745358" y="298593"/>
                </a:cubicBezTo>
                <a:cubicBezTo>
                  <a:pt x="740989" y="301069"/>
                  <a:pt x="740514" y="300022"/>
                  <a:pt x="743079" y="301546"/>
                </a:cubicBezTo>
                <a:cubicBezTo>
                  <a:pt x="745643" y="303070"/>
                  <a:pt x="744123" y="306784"/>
                  <a:pt x="742319" y="308880"/>
                </a:cubicBezTo>
                <a:cubicBezTo>
                  <a:pt x="740514" y="310975"/>
                  <a:pt x="753908" y="306213"/>
                  <a:pt x="758847" y="305927"/>
                </a:cubicBezTo>
                <a:cubicBezTo>
                  <a:pt x="763787" y="305641"/>
                  <a:pt x="761887" y="311071"/>
                  <a:pt x="765022" y="309547"/>
                </a:cubicBezTo>
                <a:cubicBezTo>
                  <a:pt x="768441" y="308146"/>
                  <a:pt x="771643" y="306251"/>
                  <a:pt x="774521" y="303927"/>
                </a:cubicBezTo>
                <a:cubicBezTo>
                  <a:pt x="775404" y="302203"/>
                  <a:pt x="775955" y="300326"/>
                  <a:pt x="776136" y="298402"/>
                </a:cubicBezTo>
                <a:cubicBezTo>
                  <a:pt x="776136" y="296116"/>
                  <a:pt x="776991" y="292116"/>
                  <a:pt x="774806" y="291163"/>
                </a:cubicBezTo>
                <a:cubicBezTo>
                  <a:pt x="772621" y="290211"/>
                  <a:pt x="781075" y="287258"/>
                  <a:pt x="780030" y="286877"/>
                </a:cubicBezTo>
                <a:cubicBezTo>
                  <a:pt x="778985" y="286496"/>
                  <a:pt x="780030" y="284877"/>
                  <a:pt x="785825" y="282781"/>
                </a:cubicBezTo>
                <a:cubicBezTo>
                  <a:pt x="789055" y="281800"/>
                  <a:pt x="792227" y="280619"/>
                  <a:pt x="795324" y="279257"/>
                </a:cubicBezTo>
                <a:cubicBezTo>
                  <a:pt x="798259" y="277209"/>
                  <a:pt x="800644" y="274456"/>
                  <a:pt x="802259" y="271256"/>
                </a:cubicBezTo>
                <a:cubicBezTo>
                  <a:pt x="803284" y="269561"/>
                  <a:pt x="803284" y="267427"/>
                  <a:pt x="802259" y="265732"/>
                </a:cubicBezTo>
                <a:cubicBezTo>
                  <a:pt x="800492" y="264103"/>
                  <a:pt x="798430" y="262846"/>
                  <a:pt x="796179" y="262017"/>
                </a:cubicBezTo>
                <a:cubicBezTo>
                  <a:pt x="794564" y="262017"/>
                  <a:pt x="792189" y="262017"/>
                  <a:pt x="798649" y="258016"/>
                </a:cubicBezTo>
                <a:cubicBezTo>
                  <a:pt x="805108" y="254016"/>
                  <a:pt x="801784" y="255254"/>
                  <a:pt x="801309" y="254683"/>
                </a:cubicBezTo>
                <a:cubicBezTo>
                  <a:pt x="800758" y="253511"/>
                  <a:pt x="800406" y="252254"/>
                  <a:pt x="800264" y="250968"/>
                </a:cubicBezTo>
                <a:cubicBezTo>
                  <a:pt x="800264" y="249444"/>
                  <a:pt x="804063" y="246586"/>
                  <a:pt x="803208" y="244586"/>
                </a:cubicBezTo>
                <a:cubicBezTo>
                  <a:pt x="802354" y="242586"/>
                  <a:pt x="799979" y="243729"/>
                  <a:pt x="800644" y="243062"/>
                </a:cubicBezTo>
                <a:cubicBezTo>
                  <a:pt x="807797" y="240624"/>
                  <a:pt x="815092" y="238652"/>
                  <a:pt x="822492" y="237157"/>
                </a:cubicBezTo>
                <a:cubicBezTo>
                  <a:pt x="827754" y="235928"/>
                  <a:pt x="832960" y="234442"/>
                  <a:pt x="838070" y="232680"/>
                </a:cubicBezTo>
                <a:cubicBezTo>
                  <a:pt x="841861" y="231946"/>
                  <a:pt x="845708" y="231632"/>
                  <a:pt x="849564" y="231727"/>
                </a:cubicBezTo>
                <a:cubicBezTo>
                  <a:pt x="854219" y="231727"/>
                  <a:pt x="856309" y="230775"/>
                  <a:pt x="858304" y="231727"/>
                </a:cubicBezTo>
                <a:cubicBezTo>
                  <a:pt x="860299" y="232680"/>
                  <a:pt x="861438" y="233061"/>
                  <a:pt x="866853" y="231727"/>
                </a:cubicBezTo>
                <a:cubicBezTo>
                  <a:pt x="870406" y="230822"/>
                  <a:pt x="874034" y="230184"/>
                  <a:pt x="877682" y="229822"/>
                </a:cubicBezTo>
                <a:cubicBezTo>
                  <a:pt x="877682" y="229822"/>
                  <a:pt x="873502" y="231632"/>
                  <a:pt x="873122" y="234109"/>
                </a:cubicBezTo>
                <a:cubicBezTo>
                  <a:pt x="872743" y="236585"/>
                  <a:pt x="870463" y="239062"/>
                  <a:pt x="870178" y="240109"/>
                </a:cubicBezTo>
                <a:cubicBezTo>
                  <a:pt x="869893" y="241157"/>
                  <a:pt x="871318" y="240871"/>
                  <a:pt x="873692" y="240109"/>
                </a:cubicBezTo>
                <a:cubicBezTo>
                  <a:pt x="876067" y="239347"/>
                  <a:pt x="882052" y="240109"/>
                  <a:pt x="888701" y="239443"/>
                </a:cubicBezTo>
                <a:cubicBezTo>
                  <a:pt x="892995" y="239528"/>
                  <a:pt x="897165" y="237995"/>
                  <a:pt x="900385" y="235156"/>
                </a:cubicBezTo>
                <a:cubicBezTo>
                  <a:pt x="902095" y="233375"/>
                  <a:pt x="904318" y="232175"/>
                  <a:pt x="906750" y="231727"/>
                </a:cubicBezTo>
                <a:cubicBezTo>
                  <a:pt x="908440" y="231489"/>
                  <a:pt x="910103" y="231042"/>
                  <a:pt x="911689" y="230394"/>
                </a:cubicBezTo>
                <a:cubicBezTo>
                  <a:pt x="913114" y="229632"/>
                  <a:pt x="910169" y="229537"/>
                  <a:pt x="911689" y="227822"/>
                </a:cubicBezTo>
                <a:cubicBezTo>
                  <a:pt x="914539" y="225279"/>
                  <a:pt x="917740" y="223164"/>
                  <a:pt x="921188" y="221536"/>
                </a:cubicBezTo>
                <a:cubicBezTo>
                  <a:pt x="924798" y="219726"/>
                  <a:pt x="926223" y="221536"/>
                  <a:pt x="928313" y="222679"/>
                </a:cubicBezTo>
                <a:cubicBezTo>
                  <a:pt x="930403" y="223822"/>
                  <a:pt x="937812" y="228298"/>
                  <a:pt x="939617" y="229822"/>
                </a:cubicBezTo>
                <a:cubicBezTo>
                  <a:pt x="941422" y="231346"/>
                  <a:pt x="945221" y="230584"/>
                  <a:pt x="941137" y="233442"/>
                </a:cubicBezTo>
                <a:cubicBezTo>
                  <a:pt x="937052" y="236299"/>
                  <a:pt x="935152" y="237538"/>
                  <a:pt x="939997" y="237252"/>
                </a:cubicBezTo>
                <a:cubicBezTo>
                  <a:pt x="944841" y="236966"/>
                  <a:pt x="949496" y="237252"/>
                  <a:pt x="948071" y="239157"/>
                </a:cubicBezTo>
                <a:cubicBezTo>
                  <a:pt x="946646" y="241062"/>
                  <a:pt x="946076" y="241062"/>
                  <a:pt x="948071" y="241062"/>
                </a:cubicBezTo>
                <a:cubicBezTo>
                  <a:pt x="950066" y="241062"/>
                  <a:pt x="956430" y="238395"/>
                  <a:pt x="960800" y="238109"/>
                </a:cubicBezTo>
                <a:cubicBezTo>
                  <a:pt x="964904" y="237690"/>
                  <a:pt x="969045" y="237690"/>
                  <a:pt x="973149" y="238109"/>
                </a:cubicBezTo>
                <a:cubicBezTo>
                  <a:pt x="975999" y="238109"/>
                  <a:pt x="975524" y="239062"/>
                  <a:pt x="970774" y="240681"/>
                </a:cubicBezTo>
                <a:cubicBezTo>
                  <a:pt x="966024" y="242300"/>
                  <a:pt x="961275" y="244015"/>
                  <a:pt x="958710" y="245062"/>
                </a:cubicBezTo>
                <a:cubicBezTo>
                  <a:pt x="956145" y="246110"/>
                  <a:pt x="952251" y="247920"/>
                  <a:pt x="952156" y="248682"/>
                </a:cubicBezTo>
                <a:cubicBezTo>
                  <a:pt x="952061" y="249444"/>
                  <a:pt x="950446" y="251063"/>
                  <a:pt x="954435" y="249158"/>
                </a:cubicBezTo>
                <a:cubicBezTo>
                  <a:pt x="959261" y="246967"/>
                  <a:pt x="964210" y="245062"/>
                  <a:pt x="969254" y="243443"/>
                </a:cubicBezTo>
                <a:cubicBezTo>
                  <a:pt x="970898" y="242881"/>
                  <a:pt x="972579" y="242433"/>
                  <a:pt x="974289" y="242110"/>
                </a:cubicBezTo>
                <a:cubicBezTo>
                  <a:pt x="978487" y="241262"/>
                  <a:pt x="982743" y="240719"/>
                  <a:pt x="987018" y="240490"/>
                </a:cubicBezTo>
                <a:cubicBezTo>
                  <a:pt x="992147" y="239824"/>
                  <a:pt x="990342" y="241443"/>
                  <a:pt x="988538" y="242872"/>
                </a:cubicBezTo>
                <a:cubicBezTo>
                  <a:pt x="986733" y="244300"/>
                  <a:pt x="985213" y="245824"/>
                  <a:pt x="986923" y="246682"/>
                </a:cubicBezTo>
                <a:cubicBezTo>
                  <a:pt x="988633" y="247539"/>
                  <a:pt x="985213" y="249349"/>
                  <a:pt x="979893" y="252111"/>
                </a:cubicBezTo>
                <a:cubicBezTo>
                  <a:pt x="974536" y="254702"/>
                  <a:pt x="968893" y="256654"/>
                  <a:pt x="963080" y="257921"/>
                </a:cubicBezTo>
                <a:cubicBezTo>
                  <a:pt x="956706" y="259845"/>
                  <a:pt x="950579" y="262531"/>
                  <a:pt x="944841" y="265922"/>
                </a:cubicBezTo>
                <a:cubicBezTo>
                  <a:pt x="939607" y="268560"/>
                  <a:pt x="934003" y="270399"/>
                  <a:pt x="928218" y="271351"/>
                </a:cubicBezTo>
                <a:cubicBezTo>
                  <a:pt x="920333" y="273447"/>
                  <a:pt x="924038" y="271351"/>
                  <a:pt x="921473" y="271923"/>
                </a:cubicBezTo>
                <a:cubicBezTo>
                  <a:pt x="917826" y="273533"/>
                  <a:pt x="914083" y="274933"/>
                  <a:pt x="910264" y="276114"/>
                </a:cubicBezTo>
                <a:cubicBezTo>
                  <a:pt x="905135" y="277543"/>
                  <a:pt x="888131" y="281829"/>
                  <a:pt x="881767" y="284210"/>
                </a:cubicBezTo>
                <a:cubicBezTo>
                  <a:pt x="875402" y="286591"/>
                  <a:pt x="876447" y="287830"/>
                  <a:pt x="874262" y="289735"/>
                </a:cubicBezTo>
                <a:cubicBezTo>
                  <a:pt x="872078" y="291640"/>
                  <a:pt x="869703" y="291640"/>
                  <a:pt x="864763" y="293640"/>
                </a:cubicBezTo>
                <a:cubicBezTo>
                  <a:pt x="857952" y="296755"/>
                  <a:pt x="851569" y="300717"/>
                  <a:pt x="845765" y="305451"/>
                </a:cubicBezTo>
                <a:cubicBezTo>
                  <a:pt x="840673" y="309242"/>
                  <a:pt x="835306" y="312652"/>
                  <a:pt x="829711" y="315643"/>
                </a:cubicBezTo>
                <a:cubicBezTo>
                  <a:pt x="834993" y="313423"/>
                  <a:pt x="840103" y="310813"/>
                  <a:pt x="845005" y="307832"/>
                </a:cubicBezTo>
                <a:cubicBezTo>
                  <a:pt x="849659" y="304784"/>
                  <a:pt x="867898" y="295926"/>
                  <a:pt x="873502" y="293164"/>
                </a:cubicBezTo>
                <a:cubicBezTo>
                  <a:pt x="879838" y="290049"/>
                  <a:pt x="886421" y="287439"/>
                  <a:pt x="893166" y="285353"/>
                </a:cubicBezTo>
                <a:cubicBezTo>
                  <a:pt x="895635" y="285353"/>
                  <a:pt x="901335" y="285353"/>
                  <a:pt x="901050" y="286306"/>
                </a:cubicBezTo>
                <a:cubicBezTo>
                  <a:pt x="900765" y="287258"/>
                  <a:pt x="898485" y="288592"/>
                  <a:pt x="893166" y="291544"/>
                </a:cubicBezTo>
                <a:cubicBezTo>
                  <a:pt x="889708" y="292916"/>
                  <a:pt x="886155" y="294030"/>
                  <a:pt x="882527" y="294878"/>
                </a:cubicBezTo>
                <a:cubicBezTo>
                  <a:pt x="884417" y="295983"/>
                  <a:pt x="886678" y="296297"/>
                  <a:pt x="888796" y="295735"/>
                </a:cubicBezTo>
                <a:cubicBezTo>
                  <a:pt x="892311" y="295164"/>
                  <a:pt x="891456" y="296974"/>
                  <a:pt x="891171" y="297831"/>
                </a:cubicBezTo>
                <a:cubicBezTo>
                  <a:pt x="890886" y="298688"/>
                  <a:pt x="888416" y="300307"/>
                  <a:pt x="895635" y="301069"/>
                </a:cubicBezTo>
                <a:cubicBezTo>
                  <a:pt x="902047" y="301565"/>
                  <a:pt x="908497" y="300822"/>
                  <a:pt x="914634" y="298879"/>
                </a:cubicBezTo>
                <a:cubicBezTo>
                  <a:pt x="920808" y="297259"/>
                  <a:pt x="917294" y="298879"/>
                  <a:pt x="919764" y="298307"/>
                </a:cubicBezTo>
                <a:cubicBezTo>
                  <a:pt x="922233" y="297736"/>
                  <a:pt x="923468" y="295545"/>
                  <a:pt x="924798" y="293830"/>
                </a:cubicBezTo>
                <a:cubicBezTo>
                  <a:pt x="926346" y="291887"/>
                  <a:pt x="928294" y="290297"/>
                  <a:pt x="930497" y="289163"/>
                </a:cubicBezTo>
                <a:cubicBezTo>
                  <a:pt x="932872" y="288020"/>
                  <a:pt x="934962" y="286401"/>
                  <a:pt x="934867" y="288592"/>
                </a:cubicBezTo>
                <a:cubicBezTo>
                  <a:pt x="934772" y="290782"/>
                  <a:pt x="930497" y="294688"/>
                  <a:pt x="927078" y="296212"/>
                </a:cubicBezTo>
                <a:cubicBezTo>
                  <a:pt x="923658" y="297736"/>
                  <a:pt x="924038" y="298402"/>
                  <a:pt x="923848" y="299164"/>
                </a:cubicBezTo>
                <a:cubicBezTo>
                  <a:pt x="919602" y="301317"/>
                  <a:pt x="915223" y="303193"/>
                  <a:pt x="910739" y="304784"/>
                </a:cubicBezTo>
                <a:cubicBezTo>
                  <a:pt x="906427" y="307070"/>
                  <a:pt x="901867" y="308861"/>
                  <a:pt x="897155" y="310118"/>
                </a:cubicBezTo>
                <a:cubicBezTo>
                  <a:pt x="893793" y="310975"/>
                  <a:pt x="890592" y="312356"/>
                  <a:pt x="887656" y="314214"/>
                </a:cubicBezTo>
                <a:cubicBezTo>
                  <a:pt x="883610" y="316805"/>
                  <a:pt x="879316" y="318976"/>
                  <a:pt x="874832" y="320691"/>
                </a:cubicBezTo>
                <a:cubicBezTo>
                  <a:pt x="871793" y="321453"/>
                  <a:pt x="869323" y="321548"/>
                  <a:pt x="874072" y="318786"/>
                </a:cubicBezTo>
                <a:cubicBezTo>
                  <a:pt x="877720" y="316014"/>
                  <a:pt x="881567" y="313499"/>
                  <a:pt x="885566" y="311261"/>
                </a:cubicBezTo>
                <a:cubicBezTo>
                  <a:pt x="888644" y="309966"/>
                  <a:pt x="891817" y="308908"/>
                  <a:pt x="895066" y="308118"/>
                </a:cubicBezTo>
                <a:cubicBezTo>
                  <a:pt x="898485" y="307261"/>
                  <a:pt x="897060" y="306880"/>
                  <a:pt x="900195" y="305356"/>
                </a:cubicBezTo>
                <a:cubicBezTo>
                  <a:pt x="903330" y="303832"/>
                  <a:pt x="898295" y="305356"/>
                  <a:pt x="893736" y="306118"/>
                </a:cubicBezTo>
                <a:cubicBezTo>
                  <a:pt x="889176" y="306880"/>
                  <a:pt x="893736" y="304498"/>
                  <a:pt x="893736" y="304498"/>
                </a:cubicBezTo>
                <a:lnTo>
                  <a:pt x="888511" y="306689"/>
                </a:lnTo>
                <a:cubicBezTo>
                  <a:pt x="888511" y="306689"/>
                  <a:pt x="880722" y="310118"/>
                  <a:pt x="879012" y="310785"/>
                </a:cubicBezTo>
                <a:cubicBezTo>
                  <a:pt x="878090" y="310994"/>
                  <a:pt x="877255" y="311490"/>
                  <a:pt x="876637" y="312214"/>
                </a:cubicBezTo>
                <a:cubicBezTo>
                  <a:pt x="875972" y="312214"/>
                  <a:pt x="869038" y="314690"/>
                  <a:pt x="869038" y="314690"/>
                </a:cubicBezTo>
                <a:cubicBezTo>
                  <a:pt x="865951" y="317138"/>
                  <a:pt x="862483" y="319062"/>
                  <a:pt x="858779" y="320405"/>
                </a:cubicBezTo>
                <a:cubicBezTo>
                  <a:pt x="856746" y="321005"/>
                  <a:pt x="854770" y="321796"/>
                  <a:pt x="852889" y="322786"/>
                </a:cubicBezTo>
                <a:cubicBezTo>
                  <a:pt x="848805" y="324501"/>
                  <a:pt x="850039" y="322786"/>
                  <a:pt x="849090" y="323548"/>
                </a:cubicBezTo>
                <a:cubicBezTo>
                  <a:pt x="848140" y="324310"/>
                  <a:pt x="847285" y="324691"/>
                  <a:pt x="842535" y="327168"/>
                </a:cubicBezTo>
                <a:cubicBezTo>
                  <a:pt x="837700" y="329225"/>
                  <a:pt x="833473" y="332502"/>
                  <a:pt x="830281" y="336693"/>
                </a:cubicBezTo>
                <a:cubicBezTo>
                  <a:pt x="825342" y="342503"/>
                  <a:pt x="828381" y="343360"/>
                  <a:pt x="827906" y="344122"/>
                </a:cubicBezTo>
                <a:cubicBezTo>
                  <a:pt x="827431" y="344884"/>
                  <a:pt x="822682" y="345075"/>
                  <a:pt x="820972" y="346123"/>
                </a:cubicBezTo>
                <a:cubicBezTo>
                  <a:pt x="817571" y="348351"/>
                  <a:pt x="813981" y="350266"/>
                  <a:pt x="810238" y="351838"/>
                </a:cubicBezTo>
                <a:cubicBezTo>
                  <a:pt x="804557" y="353809"/>
                  <a:pt x="799010" y="356133"/>
                  <a:pt x="793614" y="358791"/>
                </a:cubicBezTo>
                <a:cubicBezTo>
                  <a:pt x="791629" y="360115"/>
                  <a:pt x="789976" y="361877"/>
                  <a:pt x="788770" y="363934"/>
                </a:cubicBezTo>
                <a:cubicBezTo>
                  <a:pt x="785996" y="366925"/>
                  <a:pt x="783042" y="369764"/>
                  <a:pt x="779935" y="372412"/>
                </a:cubicBezTo>
                <a:cubicBezTo>
                  <a:pt x="779935" y="372412"/>
                  <a:pt x="781930" y="370126"/>
                  <a:pt x="778606" y="369935"/>
                </a:cubicBezTo>
                <a:cubicBezTo>
                  <a:pt x="775281" y="369745"/>
                  <a:pt x="776421" y="368221"/>
                  <a:pt x="776421" y="368221"/>
                </a:cubicBezTo>
                <a:cubicBezTo>
                  <a:pt x="776421" y="368221"/>
                  <a:pt x="774901" y="370316"/>
                  <a:pt x="775566" y="371840"/>
                </a:cubicBezTo>
                <a:cubicBezTo>
                  <a:pt x="776231" y="373364"/>
                  <a:pt x="778321" y="374507"/>
                  <a:pt x="776231" y="376984"/>
                </a:cubicBezTo>
                <a:cubicBezTo>
                  <a:pt x="773827" y="379965"/>
                  <a:pt x="770892" y="382489"/>
                  <a:pt x="767586" y="384413"/>
                </a:cubicBezTo>
                <a:cubicBezTo>
                  <a:pt x="764357" y="386032"/>
                  <a:pt x="768821" y="382794"/>
                  <a:pt x="769486" y="381079"/>
                </a:cubicBezTo>
                <a:cubicBezTo>
                  <a:pt x="770151" y="379365"/>
                  <a:pt x="768251" y="379841"/>
                  <a:pt x="767302" y="379270"/>
                </a:cubicBezTo>
                <a:cubicBezTo>
                  <a:pt x="766352" y="378698"/>
                  <a:pt x="767302" y="376603"/>
                  <a:pt x="770531" y="373078"/>
                </a:cubicBezTo>
                <a:cubicBezTo>
                  <a:pt x="773761" y="369554"/>
                  <a:pt x="768821" y="372507"/>
                  <a:pt x="765592" y="375269"/>
                </a:cubicBezTo>
                <a:cubicBezTo>
                  <a:pt x="762362" y="378031"/>
                  <a:pt x="759227" y="382127"/>
                  <a:pt x="762172" y="383270"/>
                </a:cubicBezTo>
                <a:cubicBezTo>
                  <a:pt x="765117" y="384413"/>
                  <a:pt x="758847" y="386128"/>
                  <a:pt x="760272" y="388795"/>
                </a:cubicBezTo>
                <a:cubicBezTo>
                  <a:pt x="761697" y="391462"/>
                  <a:pt x="755143" y="394891"/>
                  <a:pt x="755997" y="395081"/>
                </a:cubicBezTo>
                <a:cubicBezTo>
                  <a:pt x="756852" y="395272"/>
                  <a:pt x="760367" y="393652"/>
                  <a:pt x="761127" y="395081"/>
                </a:cubicBezTo>
                <a:cubicBezTo>
                  <a:pt x="761887" y="396510"/>
                  <a:pt x="757992" y="396891"/>
                  <a:pt x="756377" y="397748"/>
                </a:cubicBezTo>
                <a:cubicBezTo>
                  <a:pt x="754763" y="398605"/>
                  <a:pt x="755238" y="399082"/>
                  <a:pt x="755713" y="399748"/>
                </a:cubicBezTo>
                <a:cubicBezTo>
                  <a:pt x="756187" y="400415"/>
                  <a:pt x="758182" y="399748"/>
                  <a:pt x="757327" y="399748"/>
                </a:cubicBezTo>
                <a:cubicBezTo>
                  <a:pt x="755124" y="401320"/>
                  <a:pt x="752768" y="402663"/>
                  <a:pt x="750298" y="403749"/>
                </a:cubicBezTo>
                <a:cubicBezTo>
                  <a:pt x="746403" y="405368"/>
                  <a:pt x="746403" y="404606"/>
                  <a:pt x="743744" y="406511"/>
                </a:cubicBezTo>
                <a:cubicBezTo>
                  <a:pt x="741084" y="408416"/>
                  <a:pt x="738899" y="409940"/>
                  <a:pt x="736049" y="412036"/>
                </a:cubicBezTo>
                <a:cubicBezTo>
                  <a:pt x="733703" y="413502"/>
                  <a:pt x="731262" y="414807"/>
                  <a:pt x="728735" y="415941"/>
                </a:cubicBezTo>
                <a:cubicBezTo>
                  <a:pt x="725790" y="417751"/>
                  <a:pt x="724460" y="418798"/>
                  <a:pt x="720945" y="420989"/>
                </a:cubicBezTo>
                <a:cubicBezTo>
                  <a:pt x="717431" y="423180"/>
                  <a:pt x="709546" y="427276"/>
                  <a:pt x="704892" y="430514"/>
                </a:cubicBezTo>
                <a:cubicBezTo>
                  <a:pt x="700237" y="433753"/>
                  <a:pt x="700902" y="434419"/>
                  <a:pt x="697577" y="438991"/>
                </a:cubicBezTo>
                <a:cubicBezTo>
                  <a:pt x="694253" y="443563"/>
                  <a:pt x="698242" y="448516"/>
                  <a:pt x="699952" y="453565"/>
                </a:cubicBezTo>
                <a:cubicBezTo>
                  <a:pt x="701662" y="458613"/>
                  <a:pt x="704132" y="456422"/>
                  <a:pt x="702707" y="458708"/>
                </a:cubicBezTo>
                <a:cubicBezTo>
                  <a:pt x="700741" y="461899"/>
                  <a:pt x="698119" y="464623"/>
                  <a:pt x="695013" y="466709"/>
                </a:cubicBezTo>
                <a:cubicBezTo>
                  <a:pt x="691498" y="469186"/>
                  <a:pt x="690738" y="467185"/>
                  <a:pt x="687128" y="466709"/>
                </a:cubicBezTo>
                <a:cubicBezTo>
                  <a:pt x="683519" y="466233"/>
                  <a:pt x="687128" y="464423"/>
                  <a:pt x="684279" y="462613"/>
                </a:cubicBezTo>
                <a:cubicBezTo>
                  <a:pt x="681429" y="460804"/>
                  <a:pt x="682094" y="459661"/>
                  <a:pt x="682474" y="457565"/>
                </a:cubicBezTo>
                <a:cubicBezTo>
                  <a:pt x="683272" y="455412"/>
                  <a:pt x="683272" y="453050"/>
                  <a:pt x="682474" y="450898"/>
                </a:cubicBezTo>
                <a:cubicBezTo>
                  <a:pt x="681239" y="449183"/>
                  <a:pt x="677819" y="447564"/>
                  <a:pt x="670505" y="450898"/>
                </a:cubicBezTo>
                <a:cubicBezTo>
                  <a:pt x="663190" y="454231"/>
                  <a:pt x="665185" y="453184"/>
                  <a:pt x="661671" y="453850"/>
                </a:cubicBezTo>
                <a:cubicBezTo>
                  <a:pt x="655496" y="454793"/>
                  <a:pt x="649455" y="456517"/>
                  <a:pt x="643717" y="458994"/>
                </a:cubicBezTo>
                <a:cubicBezTo>
                  <a:pt x="638303" y="461947"/>
                  <a:pt x="623294" y="465661"/>
                  <a:pt x="619779" y="467185"/>
                </a:cubicBezTo>
                <a:cubicBezTo>
                  <a:pt x="616264" y="468709"/>
                  <a:pt x="613985" y="469662"/>
                  <a:pt x="613510" y="470710"/>
                </a:cubicBezTo>
                <a:cubicBezTo>
                  <a:pt x="613035" y="471757"/>
                  <a:pt x="611610" y="472519"/>
                  <a:pt x="617119" y="471281"/>
                </a:cubicBezTo>
                <a:cubicBezTo>
                  <a:pt x="622629" y="470043"/>
                  <a:pt x="621394" y="471281"/>
                  <a:pt x="620539" y="472519"/>
                </a:cubicBezTo>
                <a:cubicBezTo>
                  <a:pt x="619684" y="473758"/>
                  <a:pt x="616074" y="473472"/>
                  <a:pt x="613985" y="473853"/>
                </a:cubicBezTo>
                <a:cubicBezTo>
                  <a:pt x="611895" y="474234"/>
                  <a:pt x="609235" y="476329"/>
                  <a:pt x="605340" y="477663"/>
                </a:cubicBezTo>
                <a:cubicBezTo>
                  <a:pt x="601446" y="478996"/>
                  <a:pt x="601351" y="477663"/>
                  <a:pt x="597931" y="478425"/>
                </a:cubicBezTo>
                <a:cubicBezTo>
                  <a:pt x="595296" y="479396"/>
                  <a:pt x="592598" y="480197"/>
                  <a:pt x="589857" y="480806"/>
                </a:cubicBezTo>
                <a:cubicBezTo>
                  <a:pt x="586071" y="481263"/>
                  <a:pt x="582346" y="482130"/>
                  <a:pt x="578743" y="483378"/>
                </a:cubicBezTo>
                <a:cubicBezTo>
                  <a:pt x="574753" y="484902"/>
                  <a:pt x="557464" y="495570"/>
                  <a:pt x="549105" y="500999"/>
                </a:cubicBezTo>
                <a:cubicBezTo>
                  <a:pt x="542872" y="504771"/>
                  <a:pt x="537018" y="509143"/>
                  <a:pt x="531627" y="514048"/>
                </a:cubicBezTo>
                <a:cubicBezTo>
                  <a:pt x="529062" y="516906"/>
                  <a:pt x="528872" y="517192"/>
                  <a:pt x="533242" y="518335"/>
                </a:cubicBezTo>
                <a:cubicBezTo>
                  <a:pt x="537611" y="519478"/>
                  <a:pt x="535236" y="519954"/>
                  <a:pt x="533242" y="522335"/>
                </a:cubicBezTo>
                <a:cubicBezTo>
                  <a:pt x="531247" y="524716"/>
                  <a:pt x="526972" y="528336"/>
                  <a:pt x="520893" y="534813"/>
                </a:cubicBezTo>
                <a:cubicBezTo>
                  <a:pt x="514813" y="541290"/>
                  <a:pt x="516238" y="543004"/>
                  <a:pt x="519278" y="545957"/>
                </a:cubicBezTo>
                <a:cubicBezTo>
                  <a:pt x="521823" y="548653"/>
                  <a:pt x="525143" y="550481"/>
                  <a:pt x="528777" y="551196"/>
                </a:cubicBezTo>
                <a:cubicBezTo>
                  <a:pt x="531471" y="552082"/>
                  <a:pt x="534304" y="552472"/>
                  <a:pt x="537136" y="552339"/>
                </a:cubicBezTo>
                <a:cubicBezTo>
                  <a:pt x="538790" y="551929"/>
                  <a:pt x="540517" y="551929"/>
                  <a:pt x="542171" y="552339"/>
                </a:cubicBezTo>
                <a:cubicBezTo>
                  <a:pt x="543406" y="552339"/>
                  <a:pt x="542836" y="553101"/>
                  <a:pt x="548630" y="550243"/>
                </a:cubicBezTo>
                <a:cubicBezTo>
                  <a:pt x="554425" y="547386"/>
                  <a:pt x="558889" y="544719"/>
                  <a:pt x="562784" y="543290"/>
                </a:cubicBezTo>
                <a:cubicBezTo>
                  <a:pt x="565773" y="541890"/>
                  <a:pt x="568993" y="541052"/>
                  <a:pt x="572283" y="540814"/>
                </a:cubicBezTo>
                <a:cubicBezTo>
                  <a:pt x="574088" y="540814"/>
                  <a:pt x="574563" y="540337"/>
                  <a:pt x="574848" y="539766"/>
                </a:cubicBezTo>
                <a:cubicBezTo>
                  <a:pt x="575871" y="538280"/>
                  <a:pt x="577049" y="536908"/>
                  <a:pt x="578363" y="535670"/>
                </a:cubicBezTo>
                <a:cubicBezTo>
                  <a:pt x="581726" y="532936"/>
                  <a:pt x="584900" y="529974"/>
                  <a:pt x="587862" y="526812"/>
                </a:cubicBezTo>
                <a:cubicBezTo>
                  <a:pt x="589538" y="523021"/>
                  <a:pt x="592500" y="519954"/>
                  <a:pt x="596221" y="518144"/>
                </a:cubicBezTo>
                <a:cubicBezTo>
                  <a:pt x="601351" y="516049"/>
                  <a:pt x="612655" y="510905"/>
                  <a:pt x="622249" y="507762"/>
                </a:cubicBezTo>
                <a:cubicBezTo>
                  <a:pt x="631843" y="504619"/>
                  <a:pt x="626714" y="508714"/>
                  <a:pt x="623199" y="512143"/>
                </a:cubicBezTo>
                <a:cubicBezTo>
                  <a:pt x="619684" y="515572"/>
                  <a:pt x="618449" y="516334"/>
                  <a:pt x="617784" y="518335"/>
                </a:cubicBezTo>
                <a:cubicBezTo>
                  <a:pt x="617119" y="520335"/>
                  <a:pt x="617784" y="519954"/>
                  <a:pt x="614555" y="522240"/>
                </a:cubicBezTo>
                <a:cubicBezTo>
                  <a:pt x="611325" y="524526"/>
                  <a:pt x="613700" y="522240"/>
                  <a:pt x="611895" y="523573"/>
                </a:cubicBezTo>
                <a:cubicBezTo>
                  <a:pt x="609909" y="525212"/>
                  <a:pt x="607820" y="526707"/>
                  <a:pt x="605625" y="528050"/>
                </a:cubicBezTo>
                <a:cubicBezTo>
                  <a:pt x="606290" y="528050"/>
                  <a:pt x="606860" y="529384"/>
                  <a:pt x="606480" y="530527"/>
                </a:cubicBezTo>
                <a:cubicBezTo>
                  <a:pt x="606100" y="531670"/>
                  <a:pt x="605435" y="532336"/>
                  <a:pt x="604390" y="535099"/>
                </a:cubicBezTo>
                <a:cubicBezTo>
                  <a:pt x="603346" y="537861"/>
                  <a:pt x="592041" y="544624"/>
                  <a:pt x="592041" y="544624"/>
                </a:cubicBezTo>
                <a:cubicBezTo>
                  <a:pt x="595101" y="544290"/>
                  <a:pt x="598104" y="543557"/>
                  <a:pt x="600971" y="542433"/>
                </a:cubicBezTo>
                <a:cubicBezTo>
                  <a:pt x="606613" y="540175"/>
                  <a:pt x="612474" y="538489"/>
                  <a:pt x="618449" y="537385"/>
                </a:cubicBezTo>
                <a:cubicBezTo>
                  <a:pt x="623864" y="536718"/>
                  <a:pt x="635833" y="530241"/>
                  <a:pt x="643242" y="529574"/>
                </a:cubicBezTo>
                <a:cubicBezTo>
                  <a:pt x="650652" y="528907"/>
                  <a:pt x="647327" y="531098"/>
                  <a:pt x="647232" y="532908"/>
                </a:cubicBezTo>
                <a:cubicBezTo>
                  <a:pt x="646757" y="536194"/>
                  <a:pt x="645835" y="539404"/>
                  <a:pt x="644477" y="542433"/>
                </a:cubicBezTo>
                <a:cubicBezTo>
                  <a:pt x="643337" y="544243"/>
                  <a:pt x="637923" y="550053"/>
                  <a:pt x="634978" y="553958"/>
                </a:cubicBezTo>
                <a:cubicBezTo>
                  <a:pt x="632033" y="557863"/>
                  <a:pt x="638967" y="557387"/>
                  <a:pt x="645522" y="557387"/>
                </a:cubicBezTo>
                <a:cubicBezTo>
                  <a:pt x="651012" y="557368"/>
                  <a:pt x="656493" y="556758"/>
                  <a:pt x="661861" y="555577"/>
                </a:cubicBezTo>
                <a:cubicBezTo>
                  <a:pt x="665470" y="554911"/>
                  <a:pt x="673829" y="548815"/>
                  <a:pt x="686748" y="544814"/>
                </a:cubicBezTo>
                <a:cubicBezTo>
                  <a:pt x="699667" y="540814"/>
                  <a:pt x="702232" y="544814"/>
                  <a:pt x="702232" y="544814"/>
                </a:cubicBezTo>
                <a:cubicBezTo>
                  <a:pt x="705186" y="540814"/>
                  <a:pt x="708597" y="537166"/>
                  <a:pt x="712396" y="533956"/>
                </a:cubicBezTo>
                <a:cubicBezTo>
                  <a:pt x="717127" y="528755"/>
                  <a:pt x="722845" y="524545"/>
                  <a:pt x="729210" y="521573"/>
                </a:cubicBezTo>
                <a:cubicBezTo>
                  <a:pt x="737664" y="517477"/>
                  <a:pt x="740419" y="516334"/>
                  <a:pt x="754193" y="510143"/>
                </a:cubicBezTo>
                <a:cubicBezTo>
                  <a:pt x="759674" y="507238"/>
                  <a:pt x="765620" y="505333"/>
                  <a:pt x="771766" y="504523"/>
                </a:cubicBezTo>
                <a:cubicBezTo>
                  <a:pt x="784087" y="501132"/>
                  <a:pt x="796578" y="498399"/>
                  <a:pt x="809193" y="496332"/>
                </a:cubicBezTo>
                <a:cubicBezTo>
                  <a:pt x="824297" y="494046"/>
                  <a:pt x="848330" y="487855"/>
                  <a:pt x="856689" y="486807"/>
                </a:cubicBezTo>
                <a:cubicBezTo>
                  <a:pt x="865048" y="485759"/>
                  <a:pt x="868183" y="490331"/>
                  <a:pt x="876637" y="492046"/>
                </a:cubicBezTo>
                <a:cubicBezTo>
                  <a:pt x="885091" y="493760"/>
                  <a:pt x="896110" y="494617"/>
                  <a:pt x="900670" y="495379"/>
                </a:cubicBezTo>
                <a:cubicBezTo>
                  <a:pt x="905230" y="496141"/>
                  <a:pt x="933727" y="490522"/>
                  <a:pt x="939807" y="490141"/>
                </a:cubicBezTo>
                <a:cubicBezTo>
                  <a:pt x="945886" y="489760"/>
                  <a:pt x="953486" y="492712"/>
                  <a:pt x="953391" y="495665"/>
                </a:cubicBezTo>
                <a:cubicBezTo>
                  <a:pt x="953296" y="498618"/>
                  <a:pt x="959280" y="498523"/>
                  <a:pt x="967734" y="498142"/>
                </a:cubicBezTo>
                <a:cubicBezTo>
                  <a:pt x="973443" y="497065"/>
                  <a:pt x="979295" y="499094"/>
                  <a:pt x="983123" y="503476"/>
                </a:cubicBezTo>
                <a:cubicBezTo>
                  <a:pt x="987683" y="507667"/>
                  <a:pt x="985498" y="509667"/>
                  <a:pt x="993192" y="509191"/>
                </a:cubicBezTo>
                <a:cubicBezTo>
                  <a:pt x="1000886" y="508714"/>
                  <a:pt x="1055412" y="503476"/>
                  <a:pt x="1069186" y="503190"/>
                </a:cubicBezTo>
                <a:cubicBezTo>
                  <a:pt x="1082959" y="502904"/>
                  <a:pt x="1099298" y="506524"/>
                  <a:pt x="1103858" y="506428"/>
                </a:cubicBezTo>
                <a:cubicBezTo>
                  <a:pt x="1108417" y="506333"/>
                  <a:pt x="1117157" y="503095"/>
                  <a:pt x="1120766" y="503285"/>
                </a:cubicBezTo>
                <a:cubicBezTo>
                  <a:pt x="1124376" y="503476"/>
                  <a:pt x="1117442" y="510238"/>
                  <a:pt x="1121526" y="512810"/>
                </a:cubicBezTo>
                <a:cubicBezTo>
                  <a:pt x="1125611" y="515382"/>
                  <a:pt x="1125896" y="516049"/>
                  <a:pt x="1122571" y="519478"/>
                </a:cubicBezTo>
                <a:cubicBezTo>
                  <a:pt x="1119246" y="522907"/>
                  <a:pt x="1106613" y="532336"/>
                  <a:pt x="1101578" y="536813"/>
                </a:cubicBezTo>
                <a:cubicBezTo>
                  <a:pt x="1095175" y="541423"/>
                  <a:pt x="1088260" y="545262"/>
                  <a:pt x="1080965" y="548243"/>
                </a:cubicBezTo>
                <a:cubicBezTo>
                  <a:pt x="1075265" y="550910"/>
                  <a:pt x="1070706" y="550434"/>
                  <a:pt x="1074980" y="552434"/>
                </a:cubicBezTo>
                <a:cubicBezTo>
                  <a:pt x="1079255" y="554434"/>
                  <a:pt x="1074315" y="557959"/>
                  <a:pt x="1069661" y="561959"/>
                </a:cubicBezTo>
                <a:cubicBezTo>
                  <a:pt x="1065006" y="565960"/>
                  <a:pt x="1069661" y="564340"/>
                  <a:pt x="1066716" y="573580"/>
                </a:cubicBezTo>
                <a:cubicBezTo>
                  <a:pt x="1065234" y="581562"/>
                  <a:pt x="1063296" y="589448"/>
                  <a:pt x="1060921" y="597202"/>
                </a:cubicBezTo>
                <a:cubicBezTo>
                  <a:pt x="1058262" y="601583"/>
                  <a:pt x="1048192" y="596535"/>
                  <a:pt x="1033849" y="608251"/>
                </a:cubicBezTo>
                <a:cubicBezTo>
                  <a:pt x="1019505" y="619966"/>
                  <a:pt x="1014850" y="627777"/>
                  <a:pt x="1006681" y="630634"/>
                </a:cubicBezTo>
                <a:cubicBezTo>
                  <a:pt x="994931" y="635378"/>
                  <a:pt x="983617" y="641150"/>
                  <a:pt x="972864" y="647875"/>
                </a:cubicBezTo>
                <a:cubicBezTo>
                  <a:pt x="967810" y="651123"/>
                  <a:pt x="963365" y="655256"/>
                  <a:pt x="959755" y="660067"/>
                </a:cubicBezTo>
                <a:cubicBezTo>
                  <a:pt x="954910" y="665877"/>
                  <a:pt x="949211" y="676926"/>
                  <a:pt x="943796" y="684260"/>
                </a:cubicBezTo>
                <a:cubicBezTo>
                  <a:pt x="934934" y="694138"/>
                  <a:pt x="924779" y="702758"/>
                  <a:pt x="913589" y="709882"/>
                </a:cubicBezTo>
                <a:cubicBezTo>
                  <a:pt x="900338" y="720541"/>
                  <a:pt x="887647" y="731885"/>
                  <a:pt x="875592" y="743887"/>
                </a:cubicBezTo>
                <a:cubicBezTo>
                  <a:pt x="864098" y="753412"/>
                  <a:pt x="867043" y="751602"/>
                  <a:pt x="864668" y="753412"/>
                </a:cubicBezTo>
                <a:cubicBezTo>
                  <a:pt x="858494" y="758460"/>
                  <a:pt x="837785" y="756364"/>
                  <a:pt x="842630" y="759508"/>
                </a:cubicBezTo>
                <a:cubicBezTo>
                  <a:pt x="847475" y="762651"/>
                  <a:pt x="840160" y="760270"/>
                  <a:pt x="843105" y="762651"/>
                </a:cubicBezTo>
                <a:cubicBezTo>
                  <a:pt x="846050" y="765032"/>
                  <a:pt x="848520" y="765508"/>
                  <a:pt x="839400" y="774176"/>
                </a:cubicBezTo>
                <a:cubicBezTo>
                  <a:pt x="832228" y="780272"/>
                  <a:pt x="823888" y="784844"/>
                  <a:pt x="814892" y="787606"/>
                </a:cubicBezTo>
                <a:cubicBezTo>
                  <a:pt x="808433" y="790559"/>
                  <a:pt x="800074" y="788464"/>
                  <a:pt x="798934" y="791226"/>
                </a:cubicBezTo>
                <a:cubicBezTo>
                  <a:pt x="796341" y="796655"/>
                  <a:pt x="792455" y="801361"/>
                  <a:pt x="787630" y="804942"/>
                </a:cubicBezTo>
                <a:cubicBezTo>
                  <a:pt x="782405" y="808180"/>
                  <a:pt x="768631" y="815038"/>
                  <a:pt x="768631" y="815896"/>
                </a:cubicBezTo>
                <a:cubicBezTo>
                  <a:pt x="771101" y="833136"/>
                  <a:pt x="783735" y="830945"/>
                  <a:pt x="770246" y="834946"/>
                </a:cubicBezTo>
                <a:cubicBezTo>
                  <a:pt x="733294" y="845137"/>
                  <a:pt x="760747" y="829993"/>
                  <a:pt x="728070" y="876475"/>
                </a:cubicBezTo>
                <a:cubicBezTo>
                  <a:pt x="723035" y="883809"/>
                  <a:pt x="719616" y="882190"/>
                  <a:pt x="718571" y="888952"/>
                </a:cubicBezTo>
                <a:cubicBezTo>
                  <a:pt x="717526" y="895715"/>
                  <a:pt x="716386" y="901240"/>
                  <a:pt x="720945" y="903716"/>
                </a:cubicBezTo>
                <a:cubicBezTo>
                  <a:pt x="725505" y="906193"/>
                  <a:pt x="721800" y="907336"/>
                  <a:pt x="711446" y="916670"/>
                </a:cubicBezTo>
                <a:cubicBezTo>
                  <a:pt x="703809" y="922995"/>
                  <a:pt x="696894" y="930148"/>
                  <a:pt x="690833" y="938006"/>
                </a:cubicBezTo>
                <a:cubicBezTo>
                  <a:pt x="680764" y="950674"/>
                  <a:pt x="672880" y="953341"/>
                  <a:pt x="674589" y="959437"/>
                </a:cubicBezTo>
                <a:cubicBezTo>
                  <a:pt x="675444" y="968077"/>
                  <a:pt x="676774" y="976659"/>
                  <a:pt x="678579" y="985155"/>
                </a:cubicBezTo>
                <a:cubicBezTo>
                  <a:pt x="681904" y="994680"/>
                  <a:pt x="692733" y="988203"/>
                  <a:pt x="708217" y="989632"/>
                </a:cubicBezTo>
                <a:cubicBezTo>
                  <a:pt x="723700" y="991060"/>
                  <a:pt x="726360" y="986203"/>
                  <a:pt x="734339" y="985060"/>
                </a:cubicBezTo>
                <a:cubicBezTo>
                  <a:pt x="742319" y="983917"/>
                  <a:pt x="728070" y="989632"/>
                  <a:pt x="713156" y="997156"/>
                </a:cubicBezTo>
                <a:cubicBezTo>
                  <a:pt x="702175" y="1003652"/>
                  <a:pt x="690510" y="1008920"/>
                  <a:pt x="678389" y="1012873"/>
                </a:cubicBezTo>
                <a:cubicBezTo>
                  <a:pt x="665252" y="1014739"/>
                  <a:pt x="651915" y="1014739"/>
                  <a:pt x="638778" y="1012873"/>
                </a:cubicBezTo>
                <a:cubicBezTo>
                  <a:pt x="631463" y="1011539"/>
                  <a:pt x="619779" y="1008586"/>
                  <a:pt x="616359" y="1002586"/>
                </a:cubicBezTo>
                <a:cubicBezTo>
                  <a:pt x="612940" y="996585"/>
                  <a:pt x="611040" y="990013"/>
                  <a:pt x="606860" y="981821"/>
                </a:cubicBezTo>
                <a:cubicBezTo>
                  <a:pt x="602681" y="973630"/>
                  <a:pt x="608190" y="965343"/>
                  <a:pt x="615220" y="941435"/>
                </a:cubicBezTo>
                <a:cubicBezTo>
                  <a:pt x="620074" y="922823"/>
                  <a:pt x="626429" y="904631"/>
                  <a:pt x="634218" y="887047"/>
                </a:cubicBezTo>
                <a:cubicBezTo>
                  <a:pt x="640867" y="874093"/>
                  <a:pt x="664425" y="820372"/>
                  <a:pt x="670790" y="806752"/>
                </a:cubicBezTo>
                <a:cubicBezTo>
                  <a:pt x="677154" y="793131"/>
                  <a:pt x="704512" y="740077"/>
                  <a:pt x="707457" y="732742"/>
                </a:cubicBezTo>
                <a:cubicBezTo>
                  <a:pt x="710183" y="725475"/>
                  <a:pt x="713356" y="718379"/>
                  <a:pt x="716956" y="711502"/>
                </a:cubicBezTo>
                <a:cubicBezTo>
                  <a:pt x="720053" y="704558"/>
                  <a:pt x="722199" y="697214"/>
                  <a:pt x="723320" y="689689"/>
                </a:cubicBezTo>
                <a:cubicBezTo>
                  <a:pt x="723320" y="689023"/>
                  <a:pt x="722655" y="688737"/>
                  <a:pt x="720851" y="683498"/>
                </a:cubicBezTo>
                <a:cubicBezTo>
                  <a:pt x="719046" y="678259"/>
                  <a:pt x="714011" y="677688"/>
                  <a:pt x="706887" y="677593"/>
                </a:cubicBezTo>
                <a:cubicBezTo>
                  <a:pt x="699762" y="677497"/>
                  <a:pt x="692543" y="676926"/>
                  <a:pt x="687033" y="676545"/>
                </a:cubicBezTo>
                <a:cubicBezTo>
                  <a:pt x="681191" y="676345"/>
                  <a:pt x="675425" y="675088"/>
                  <a:pt x="670030" y="672830"/>
                </a:cubicBezTo>
                <a:cubicBezTo>
                  <a:pt x="665090" y="670449"/>
                  <a:pt x="661861" y="663305"/>
                  <a:pt x="659866" y="660543"/>
                </a:cubicBezTo>
                <a:cubicBezTo>
                  <a:pt x="654898" y="654180"/>
                  <a:pt x="649037" y="648570"/>
                  <a:pt x="642482" y="643874"/>
                </a:cubicBezTo>
                <a:cubicBezTo>
                  <a:pt x="634788" y="638826"/>
                  <a:pt x="634218" y="638921"/>
                  <a:pt x="631843" y="631587"/>
                </a:cubicBezTo>
                <a:cubicBezTo>
                  <a:pt x="629468" y="624253"/>
                  <a:pt x="639252" y="620728"/>
                  <a:pt x="642672" y="615013"/>
                </a:cubicBezTo>
                <a:cubicBezTo>
                  <a:pt x="648619" y="607098"/>
                  <a:pt x="655259" y="599735"/>
                  <a:pt x="662526" y="593011"/>
                </a:cubicBezTo>
                <a:cubicBezTo>
                  <a:pt x="671265" y="583486"/>
                  <a:pt x="680574" y="578914"/>
                  <a:pt x="687603" y="571198"/>
                </a:cubicBezTo>
                <a:cubicBezTo>
                  <a:pt x="694633" y="563483"/>
                  <a:pt x="690738" y="564817"/>
                  <a:pt x="690738" y="559673"/>
                </a:cubicBezTo>
                <a:cubicBezTo>
                  <a:pt x="690738" y="554530"/>
                  <a:pt x="692828" y="554625"/>
                  <a:pt x="690738" y="552625"/>
                </a:cubicBezTo>
                <a:cubicBezTo>
                  <a:pt x="688648" y="550624"/>
                  <a:pt x="687983" y="547481"/>
                  <a:pt x="685323" y="547481"/>
                </a:cubicBezTo>
                <a:cubicBezTo>
                  <a:pt x="681714" y="547491"/>
                  <a:pt x="678190" y="548615"/>
                  <a:pt x="675254" y="550720"/>
                </a:cubicBezTo>
                <a:cubicBezTo>
                  <a:pt x="671331" y="554463"/>
                  <a:pt x="667104" y="557873"/>
                  <a:pt x="662620" y="560911"/>
                </a:cubicBezTo>
                <a:cubicBezTo>
                  <a:pt x="659581" y="562150"/>
                  <a:pt x="659011" y="560911"/>
                  <a:pt x="657586" y="560911"/>
                </a:cubicBezTo>
                <a:cubicBezTo>
                  <a:pt x="656161" y="560911"/>
                  <a:pt x="647517" y="563483"/>
                  <a:pt x="646092" y="563102"/>
                </a:cubicBezTo>
                <a:cubicBezTo>
                  <a:pt x="643204" y="563264"/>
                  <a:pt x="640345" y="563712"/>
                  <a:pt x="637543" y="564436"/>
                </a:cubicBezTo>
                <a:cubicBezTo>
                  <a:pt x="632242" y="565007"/>
                  <a:pt x="626913" y="565293"/>
                  <a:pt x="621584" y="565293"/>
                </a:cubicBezTo>
                <a:cubicBezTo>
                  <a:pt x="618924" y="565293"/>
                  <a:pt x="615979" y="562912"/>
                  <a:pt x="617309" y="559102"/>
                </a:cubicBezTo>
                <a:cubicBezTo>
                  <a:pt x="618639" y="555292"/>
                  <a:pt x="613035" y="556054"/>
                  <a:pt x="601066" y="555863"/>
                </a:cubicBezTo>
                <a:cubicBezTo>
                  <a:pt x="589782" y="555796"/>
                  <a:pt x="578558" y="557530"/>
                  <a:pt x="567819" y="561007"/>
                </a:cubicBezTo>
                <a:cubicBezTo>
                  <a:pt x="559656" y="563150"/>
                  <a:pt x="551113" y="563416"/>
                  <a:pt x="542836" y="561769"/>
                </a:cubicBezTo>
                <a:cubicBezTo>
                  <a:pt x="537991" y="561769"/>
                  <a:pt x="539226" y="559959"/>
                  <a:pt x="526877" y="565388"/>
                </a:cubicBezTo>
                <a:cubicBezTo>
                  <a:pt x="515907" y="569855"/>
                  <a:pt x="504467" y="573046"/>
                  <a:pt x="492775" y="574913"/>
                </a:cubicBezTo>
                <a:cubicBezTo>
                  <a:pt x="484416" y="576532"/>
                  <a:pt x="468647" y="581676"/>
                  <a:pt x="462758" y="581962"/>
                </a:cubicBezTo>
                <a:cubicBezTo>
                  <a:pt x="456868" y="582247"/>
                  <a:pt x="445279" y="586343"/>
                  <a:pt x="442619" y="582438"/>
                </a:cubicBezTo>
                <a:cubicBezTo>
                  <a:pt x="439960" y="578533"/>
                  <a:pt x="439770" y="580628"/>
                  <a:pt x="443949" y="574532"/>
                </a:cubicBezTo>
                <a:cubicBezTo>
                  <a:pt x="448129" y="568436"/>
                  <a:pt x="436255" y="569770"/>
                  <a:pt x="430080" y="568341"/>
                </a:cubicBezTo>
                <a:cubicBezTo>
                  <a:pt x="423906" y="566912"/>
                  <a:pt x="418111" y="568341"/>
                  <a:pt x="416402" y="564531"/>
                </a:cubicBezTo>
                <a:cubicBezTo>
                  <a:pt x="414692" y="560721"/>
                  <a:pt x="408517" y="563197"/>
                  <a:pt x="402248" y="562340"/>
                </a:cubicBezTo>
                <a:cubicBezTo>
                  <a:pt x="395978" y="561483"/>
                  <a:pt x="398068" y="556339"/>
                  <a:pt x="396833" y="552815"/>
                </a:cubicBezTo>
                <a:cubicBezTo>
                  <a:pt x="395598" y="549291"/>
                  <a:pt x="376505" y="552148"/>
                  <a:pt x="376505" y="552148"/>
                </a:cubicBezTo>
                <a:cubicBezTo>
                  <a:pt x="376505" y="552148"/>
                  <a:pt x="378785" y="557578"/>
                  <a:pt x="379830" y="559768"/>
                </a:cubicBezTo>
                <a:cubicBezTo>
                  <a:pt x="381542" y="563759"/>
                  <a:pt x="384141" y="567312"/>
                  <a:pt x="387429" y="570151"/>
                </a:cubicBezTo>
                <a:cubicBezTo>
                  <a:pt x="391609" y="573103"/>
                  <a:pt x="396928" y="572056"/>
                  <a:pt x="400538" y="575294"/>
                </a:cubicBezTo>
                <a:cubicBezTo>
                  <a:pt x="404148" y="578533"/>
                  <a:pt x="396738" y="584819"/>
                  <a:pt x="395503" y="583390"/>
                </a:cubicBezTo>
                <a:cubicBezTo>
                  <a:pt x="394268" y="581962"/>
                  <a:pt x="386004" y="584914"/>
                  <a:pt x="386859" y="582152"/>
                </a:cubicBezTo>
                <a:cubicBezTo>
                  <a:pt x="387714" y="579390"/>
                  <a:pt x="386859" y="578628"/>
                  <a:pt x="385529" y="577294"/>
                </a:cubicBezTo>
                <a:cubicBezTo>
                  <a:pt x="384199" y="575961"/>
                  <a:pt x="376980" y="577294"/>
                  <a:pt x="370235" y="577294"/>
                </a:cubicBezTo>
                <a:cubicBezTo>
                  <a:pt x="363491" y="577294"/>
                  <a:pt x="358456" y="578056"/>
                  <a:pt x="363681" y="575770"/>
                </a:cubicBezTo>
                <a:cubicBezTo>
                  <a:pt x="368906" y="573484"/>
                  <a:pt x="375270" y="572913"/>
                  <a:pt x="374605" y="571770"/>
                </a:cubicBezTo>
                <a:cubicBezTo>
                  <a:pt x="373940" y="570627"/>
                  <a:pt x="366911" y="569484"/>
                  <a:pt x="364061" y="567769"/>
                </a:cubicBezTo>
                <a:cubicBezTo>
                  <a:pt x="361211" y="566055"/>
                  <a:pt x="361686" y="562531"/>
                  <a:pt x="360071" y="558244"/>
                </a:cubicBezTo>
                <a:cubicBezTo>
                  <a:pt x="358456" y="553958"/>
                  <a:pt x="344968" y="555292"/>
                  <a:pt x="337273" y="558244"/>
                </a:cubicBezTo>
                <a:cubicBezTo>
                  <a:pt x="329579" y="561197"/>
                  <a:pt x="328344" y="560245"/>
                  <a:pt x="327774" y="557006"/>
                </a:cubicBezTo>
                <a:cubicBezTo>
                  <a:pt x="327204" y="553768"/>
                  <a:pt x="328724" y="549291"/>
                  <a:pt x="326824" y="547481"/>
                </a:cubicBezTo>
                <a:cubicBezTo>
                  <a:pt x="324924" y="545671"/>
                  <a:pt x="315235" y="540909"/>
                  <a:pt x="317325" y="536718"/>
                </a:cubicBezTo>
                <a:cubicBezTo>
                  <a:pt x="319511" y="527926"/>
                  <a:pt x="323669" y="519744"/>
                  <a:pt x="329484" y="512810"/>
                </a:cubicBezTo>
                <a:cubicBezTo>
                  <a:pt x="336103" y="505152"/>
                  <a:pt x="341256" y="496341"/>
                  <a:pt x="344683" y="486807"/>
                </a:cubicBezTo>
                <a:cubicBezTo>
                  <a:pt x="345348" y="484235"/>
                  <a:pt x="338603" y="482806"/>
                  <a:pt x="339743" y="480711"/>
                </a:cubicBezTo>
                <a:cubicBezTo>
                  <a:pt x="340883" y="478615"/>
                  <a:pt x="345728" y="477377"/>
                  <a:pt x="349242" y="476234"/>
                </a:cubicBezTo>
                <a:cubicBezTo>
                  <a:pt x="352757" y="475091"/>
                  <a:pt x="361116" y="473091"/>
                  <a:pt x="361116" y="473091"/>
                </a:cubicBezTo>
                <a:cubicBezTo>
                  <a:pt x="359230" y="471224"/>
                  <a:pt x="356914" y="469852"/>
                  <a:pt x="354372" y="469090"/>
                </a:cubicBezTo>
                <a:cubicBezTo>
                  <a:pt x="347905" y="469557"/>
                  <a:pt x="341522" y="470833"/>
                  <a:pt x="335373" y="472900"/>
                </a:cubicBezTo>
                <a:cubicBezTo>
                  <a:pt x="330244" y="474710"/>
                  <a:pt x="323689" y="476806"/>
                  <a:pt x="321980" y="475663"/>
                </a:cubicBezTo>
                <a:cubicBezTo>
                  <a:pt x="320449" y="474481"/>
                  <a:pt x="319020" y="473177"/>
                  <a:pt x="317705" y="471757"/>
                </a:cubicBezTo>
                <a:cubicBezTo>
                  <a:pt x="316755" y="470805"/>
                  <a:pt x="309061" y="472234"/>
                  <a:pt x="308206" y="471091"/>
                </a:cubicBezTo>
                <a:cubicBezTo>
                  <a:pt x="307351" y="469948"/>
                  <a:pt x="309821" y="465661"/>
                  <a:pt x="308206" y="464804"/>
                </a:cubicBezTo>
                <a:cubicBezTo>
                  <a:pt x="306591" y="463947"/>
                  <a:pt x="302981" y="464804"/>
                  <a:pt x="297852" y="467566"/>
                </a:cubicBezTo>
                <a:cubicBezTo>
                  <a:pt x="292722" y="470329"/>
                  <a:pt x="292342" y="469090"/>
                  <a:pt x="290347" y="467566"/>
                </a:cubicBezTo>
                <a:cubicBezTo>
                  <a:pt x="288353" y="466042"/>
                  <a:pt x="280848" y="468233"/>
                  <a:pt x="279138" y="468900"/>
                </a:cubicBezTo>
                <a:cubicBezTo>
                  <a:pt x="277428" y="469567"/>
                  <a:pt x="272014" y="467757"/>
                  <a:pt x="272204" y="466709"/>
                </a:cubicBezTo>
                <a:cubicBezTo>
                  <a:pt x="272394" y="465661"/>
                  <a:pt x="263655" y="464233"/>
                  <a:pt x="260425" y="464614"/>
                </a:cubicBezTo>
                <a:cubicBezTo>
                  <a:pt x="257195" y="464995"/>
                  <a:pt x="221573" y="476615"/>
                  <a:pt x="220623" y="477091"/>
                </a:cubicBezTo>
                <a:cubicBezTo>
                  <a:pt x="219673" y="477568"/>
                  <a:pt x="207799" y="483759"/>
                  <a:pt x="205045" y="484711"/>
                </a:cubicBezTo>
                <a:cubicBezTo>
                  <a:pt x="202290" y="485664"/>
                  <a:pt x="194596" y="485950"/>
                  <a:pt x="189941" y="487474"/>
                </a:cubicBezTo>
                <a:cubicBezTo>
                  <a:pt x="184667" y="489569"/>
                  <a:pt x="179928" y="492827"/>
                  <a:pt x="176072" y="496999"/>
                </a:cubicBezTo>
                <a:cubicBezTo>
                  <a:pt x="167236" y="504647"/>
                  <a:pt x="158009" y="511838"/>
                  <a:pt x="148429" y="518525"/>
                </a:cubicBezTo>
                <a:cubicBezTo>
                  <a:pt x="140260" y="524335"/>
                  <a:pt x="134656" y="527383"/>
                  <a:pt x="135891" y="525859"/>
                </a:cubicBezTo>
                <a:cubicBezTo>
                  <a:pt x="137624" y="523126"/>
                  <a:pt x="139629" y="520573"/>
                  <a:pt x="141875" y="518239"/>
                </a:cubicBezTo>
                <a:cubicBezTo>
                  <a:pt x="145887" y="513886"/>
                  <a:pt x="150531" y="510162"/>
                  <a:pt x="155649" y="507190"/>
                </a:cubicBezTo>
                <a:cubicBezTo>
                  <a:pt x="163628" y="501856"/>
                  <a:pt x="163438" y="501856"/>
                  <a:pt x="160683" y="503285"/>
                </a:cubicBezTo>
                <a:cubicBezTo>
                  <a:pt x="157929" y="504714"/>
                  <a:pt x="156029" y="505381"/>
                  <a:pt x="162488" y="500999"/>
                </a:cubicBezTo>
                <a:cubicBezTo>
                  <a:pt x="168948" y="496618"/>
                  <a:pt x="171418" y="495189"/>
                  <a:pt x="171987" y="493760"/>
                </a:cubicBezTo>
                <a:cubicBezTo>
                  <a:pt x="164074" y="498008"/>
                  <a:pt x="156569" y="502980"/>
                  <a:pt x="149569" y="508619"/>
                </a:cubicBezTo>
                <a:cubicBezTo>
                  <a:pt x="140841" y="515001"/>
                  <a:pt x="132528" y="521935"/>
                  <a:pt x="124681" y="529384"/>
                </a:cubicBezTo>
                <a:cubicBezTo>
                  <a:pt x="115182" y="538909"/>
                  <a:pt x="123352" y="532717"/>
                  <a:pt x="115752" y="539480"/>
                </a:cubicBezTo>
                <a:cubicBezTo>
                  <a:pt x="108153" y="546243"/>
                  <a:pt x="84880" y="564055"/>
                  <a:pt x="77756" y="570055"/>
                </a:cubicBezTo>
                <a:cubicBezTo>
                  <a:pt x="70631" y="576056"/>
                  <a:pt x="43938" y="595392"/>
                  <a:pt x="33774" y="602155"/>
                </a:cubicBezTo>
                <a:cubicBezTo>
                  <a:pt x="26814" y="606508"/>
                  <a:pt x="20122" y="611280"/>
                  <a:pt x="13731" y="616442"/>
                </a:cubicBezTo>
                <a:cubicBezTo>
                  <a:pt x="8031" y="621205"/>
                  <a:pt x="-3558" y="628253"/>
                  <a:pt x="1002" y="624634"/>
                </a:cubicBezTo>
                <a:cubicBezTo>
                  <a:pt x="5562" y="621014"/>
                  <a:pt x="14491" y="613489"/>
                  <a:pt x="20000" y="609108"/>
                </a:cubicBezTo>
                <a:cubicBezTo>
                  <a:pt x="25510" y="604726"/>
                  <a:pt x="40044" y="594820"/>
                  <a:pt x="44223" y="591963"/>
                </a:cubicBezTo>
                <a:cubicBezTo>
                  <a:pt x="48403" y="589105"/>
                  <a:pt x="61037" y="579580"/>
                  <a:pt x="68161" y="573389"/>
                </a:cubicBezTo>
                <a:cubicBezTo>
                  <a:pt x="75286" y="567198"/>
                  <a:pt x="80890" y="561483"/>
                  <a:pt x="86115" y="556435"/>
                </a:cubicBezTo>
                <a:cubicBezTo>
                  <a:pt x="91339" y="551386"/>
                  <a:pt x="92859" y="549577"/>
                  <a:pt x="84975" y="554720"/>
                </a:cubicBezTo>
                <a:cubicBezTo>
                  <a:pt x="79132" y="558502"/>
                  <a:pt x="72927" y="561692"/>
                  <a:pt x="66451" y="564245"/>
                </a:cubicBezTo>
                <a:cubicBezTo>
                  <a:pt x="63222" y="565483"/>
                  <a:pt x="51633" y="573770"/>
                  <a:pt x="48973" y="574437"/>
                </a:cubicBezTo>
                <a:cubicBezTo>
                  <a:pt x="46313" y="575104"/>
                  <a:pt x="51728" y="569674"/>
                  <a:pt x="50303" y="569389"/>
                </a:cubicBezTo>
                <a:cubicBezTo>
                  <a:pt x="45404" y="571389"/>
                  <a:pt x="40644" y="573713"/>
                  <a:pt x="36054" y="576342"/>
                </a:cubicBezTo>
                <a:cubicBezTo>
                  <a:pt x="31399" y="578533"/>
                  <a:pt x="25795" y="579961"/>
                  <a:pt x="28075" y="576342"/>
                </a:cubicBezTo>
                <a:cubicBezTo>
                  <a:pt x="30355" y="572722"/>
                  <a:pt x="27315" y="571484"/>
                  <a:pt x="31779" y="566817"/>
                </a:cubicBezTo>
                <a:cubicBezTo>
                  <a:pt x="36185" y="562607"/>
                  <a:pt x="40918" y="558749"/>
                  <a:pt x="45933" y="555292"/>
                </a:cubicBezTo>
                <a:cubicBezTo>
                  <a:pt x="51348" y="551196"/>
                  <a:pt x="64932" y="542528"/>
                  <a:pt x="67306" y="541195"/>
                </a:cubicBezTo>
                <a:cubicBezTo>
                  <a:pt x="70634" y="539109"/>
                  <a:pt x="73809" y="536785"/>
                  <a:pt x="76806" y="534241"/>
                </a:cubicBezTo>
                <a:cubicBezTo>
                  <a:pt x="79750" y="531765"/>
                  <a:pt x="75001" y="531003"/>
                  <a:pt x="75001" y="531003"/>
                </a:cubicBezTo>
                <a:lnTo>
                  <a:pt x="80035" y="527288"/>
                </a:lnTo>
                <a:cubicBezTo>
                  <a:pt x="83550" y="524716"/>
                  <a:pt x="82600" y="523764"/>
                  <a:pt x="77186" y="526812"/>
                </a:cubicBezTo>
                <a:cubicBezTo>
                  <a:pt x="71771" y="529860"/>
                  <a:pt x="59137" y="538623"/>
                  <a:pt x="51728" y="543290"/>
                </a:cubicBezTo>
                <a:cubicBezTo>
                  <a:pt x="44318" y="547957"/>
                  <a:pt x="35389" y="552339"/>
                  <a:pt x="36529" y="550529"/>
                </a:cubicBezTo>
                <a:cubicBezTo>
                  <a:pt x="37669" y="548719"/>
                  <a:pt x="39854" y="546910"/>
                  <a:pt x="38144" y="546910"/>
                </a:cubicBezTo>
                <a:cubicBezTo>
                  <a:pt x="36434" y="546910"/>
                  <a:pt x="35294" y="546910"/>
                  <a:pt x="38144" y="544528"/>
                </a:cubicBezTo>
                <a:lnTo>
                  <a:pt x="57522" y="530812"/>
                </a:lnTo>
                <a:cubicBezTo>
                  <a:pt x="60829" y="530965"/>
                  <a:pt x="64116" y="530212"/>
                  <a:pt x="67021" y="528622"/>
                </a:cubicBezTo>
                <a:cubicBezTo>
                  <a:pt x="74493" y="523954"/>
                  <a:pt x="81693" y="518868"/>
                  <a:pt x="88585" y="513382"/>
                </a:cubicBezTo>
                <a:cubicBezTo>
                  <a:pt x="82315" y="514810"/>
                  <a:pt x="84405" y="513382"/>
                  <a:pt x="84405" y="513382"/>
                </a:cubicBezTo>
                <a:cubicBezTo>
                  <a:pt x="84405" y="513382"/>
                  <a:pt x="71771" y="519859"/>
                  <a:pt x="69491" y="520335"/>
                </a:cubicBezTo>
                <a:cubicBezTo>
                  <a:pt x="67211" y="520811"/>
                  <a:pt x="67306" y="519382"/>
                  <a:pt x="67591" y="517954"/>
                </a:cubicBezTo>
                <a:cubicBezTo>
                  <a:pt x="67876" y="516525"/>
                  <a:pt x="56382" y="521764"/>
                  <a:pt x="61417" y="517096"/>
                </a:cubicBezTo>
                <a:cubicBezTo>
                  <a:pt x="66451" y="512429"/>
                  <a:pt x="73386" y="508143"/>
                  <a:pt x="79180" y="503190"/>
                </a:cubicBezTo>
                <a:cubicBezTo>
                  <a:pt x="87247" y="495475"/>
                  <a:pt x="95954" y="488464"/>
                  <a:pt x="105208" y="482235"/>
                </a:cubicBezTo>
                <a:cubicBezTo>
                  <a:pt x="118697" y="473377"/>
                  <a:pt x="134466" y="463756"/>
                  <a:pt x="142160" y="458327"/>
                </a:cubicBezTo>
                <a:cubicBezTo>
                  <a:pt x="145486" y="455574"/>
                  <a:pt x="149432" y="453679"/>
                  <a:pt x="153654" y="452803"/>
                </a:cubicBezTo>
                <a:cubicBezTo>
                  <a:pt x="155839" y="452041"/>
                  <a:pt x="171322" y="444040"/>
                  <a:pt x="177117" y="441277"/>
                </a:cubicBezTo>
                <a:cubicBezTo>
                  <a:pt x="182912" y="438515"/>
                  <a:pt x="181962" y="441277"/>
                  <a:pt x="183481" y="441277"/>
                </a:cubicBezTo>
                <a:cubicBezTo>
                  <a:pt x="185001" y="441277"/>
                  <a:pt x="235062" y="417560"/>
                  <a:pt x="235062" y="417560"/>
                </a:cubicBezTo>
                <a:cubicBezTo>
                  <a:pt x="235062" y="417560"/>
                  <a:pt x="278758" y="398510"/>
                  <a:pt x="286928" y="395557"/>
                </a:cubicBezTo>
                <a:cubicBezTo>
                  <a:pt x="295097" y="392605"/>
                  <a:pt x="309346" y="389080"/>
                  <a:pt x="309346" y="389080"/>
                </a:cubicBezTo>
                <a:cubicBezTo>
                  <a:pt x="319510" y="384318"/>
                  <a:pt x="321790" y="379460"/>
                  <a:pt x="327869" y="376603"/>
                </a:cubicBezTo>
                <a:close/>
                <a:moveTo>
                  <a:pt x="971629" y="89519"/>
                </a:moveTo>
                <a:cubicBezTo>
                  <a:pt x="964248" y="95348"/>
                  <a:pt x="955689" y="99511"/>
                  <a:pt x="946551" y="101711"/>
                </a:cubicBezTo>
                <a:cubicBezTo>
                  <a:pt x="928313" y="107236"/>
                  <a:pt x="894021" y="119332"/>
                  <a:pt x="892406" y="119999"/>
                </a:cubicBezTo>
                <a:cubicBezTo>
                  <a:pt x="890791" y="120666"/>
                  <a:pt x="892406" y="123142"/>
                  <a:pt x="896395" y="123809"/>
                </a:cubicBezTo>
                <a:cubicBezTo>
                  <a:pt x="900385" y="124476"/>
                  <a:pt x="903710" y="124571"/>
                  <a:pt x="906940" y="125333"/>
                </a:cubicBezTo>
                <a:cubicBezTo>
                  <a:pt x="910169" y="126095"/>
                  <a:pt x="917199" y="124285"/>
                  <a:pt x="921853" y="124762"/>
                </a:cubicBezTo>
                <a:cubicBezTo>
                  <a:pt x="929928" y="124409"/>
                  <a:pt x="937916" y="122961"/>
                  <a:pt x="945601" y="120475"/>
                </a:cubicBezTo>
                <a:cubicBezTo>
                  <a:pt x="960325" y="117237"/>
                  <a:pt x="956240" y="118475"/>
                  <a:pt x="972769" y="115237"/>
                </a:cubicBezTo>
                <a:cubicBezTo>
                  <a:pt x="985507" y="112189"/>
                  <a:pt x="998464" y="110179"/>
                  <a:pt x="1011526" y="109236"/>
                </a:cubicBezTo>
                <a:cubicBezTo>
                  <a:pt x="1017054" y="110712"/>
                  <a:pt x="1022146" y="113532"/>
                  <a:pt x="1026344" y="117427"/>
                </a:cubicBezTo>
                <a:cubicBezTo>
                  <a:pt x="1030087" y="119856"/>
                  <a:pt x="1033611" y="122599"/>
                  <a:pt x="1036888" y="125619"/>
                </a:cubicBezTo>
                <a:cubicBezTo>
                  <a:pt x="1036888" y="126286"/>
                  <a:pt x="1029099" y="132286"/>
                  <a:pt x="1028814" y="133048"/>
                </a:cubicBezTo>
                <a:cubicBezTo>
                  <a:pt x="1028529" y="133810"/>
                  <a:pt x="1031189" y="134572"/>
                  <a:pt x="1033564" y="135144"/>
                </a:cubicBezTo>
                <a:cubicBezTo>
                  <a:pt x="1035939" y="135715"/>
                  <a:pt x="1034134" y="136858"/>
                  <a:pt x="1033564" y="138001"/>
                </a:cubicBezTo>
                <a:cubicBezTo>
                  <a:pt x="1032994" y="139144"/>
                  <a:pt x="1035369" y="140954"/>
                  <a:pt x="1035748" y="141145"/>
                </a:cubicBezTo>
                <a:cubicBezTo>
                  <a:pt x="1036129" y="141335"/>
                  <a:pt x="1045248" y="137049"/>
                  <a:pt x="1049807" y="135620"/>
                </a:cubicBezTo>
                <a:cubicBezTo>
                  <a:pt x="1054367" y="134191"/>
                  <a:pt x="1065766" y="135144"/>
                  <a:pt x="1065006" y="137430"/>
                </a:cubicBezTo>
                <a:cubicBezTo>
                  <a:pt x="1063296" y="142669"/>
                  <a:pt x="1068046" y="140002"/>
                  <a:pt x="1040403" y="151336"/>
                </a:cubicBezTo>
                <a:cubicBezTo>
                  <a:pt x="1036698" y="152765"/>
                  <a:pt x="1030904" y="159909"/>
                  <a:pt x="1032804" y="162481"/>
                </a:cubicBezTo>
                <a:cubicBezTo>
                  <a:pt x="1034704" y="165052"/>
                  <a:pt x="1039263" y="167624"/>
                  <a:pt x="1042778" y="171148"/>
                </a:cubicBezTo>
                <a:cubicBezTo>
                  <a:pt x="1049057" y="174987"/>
                  <a:pt x="1055716" y="178178"/>
                  <a:pt x="1062631" y="180673"/>
                </a:cubicBezTo>
                <a:cubicBezTo>
                  <a:pt x="1066526" y="182769"/>
                  <a:pt x="1066526" y="186579"/>
                  <a:pt x="1076880" y="185531"/>
                </a:cubicBezTo>
                <a:cubicBezTo>
                  <a:pt x="1087234" y="184483"/>
                  <a:pt x="1096923" y="183912"/>
                  <a:pt x="1104428" y="183055"/>
                </a:cubicBezTo>
                <a:cubicBezTo>
                  <a:pt x="1110260" y="183245"/>
                  <a:pt x="1116036" y="181864"/>
                  <a:pt x="1121146" y="179054"/>
                </a:cubicBezTo>
                <a:cubicBezTo>
                  <a:pt x="1125611" y="175911"/>
                  <a:pt x="1135490" y="165338"/>
                  <a:pt x="1143374" y="157718"/>
                </a:cubicBezTo>
                <a:cubicBezTo>
                  <a:pt x="1151259" y="150098"/>
                  <a:pt x="1145179" y="149241"/>
                  <a:pt x="1159713" y="145431"/>
                </a:cubicBezTo>
                <a:cubicBezTo>
                  <a:pt x="1174247" y="141621"/>
                  <a:pt x="1197710" y="135239"/>
                  <a:pt x="1203599" y="133429"/>
                </a:cubicBezTo>
                <a:cubicBezTo>
                  <a:pt x="1209489" y="131620"/>
                  <a:pt x="1210249" y="125619"/>
                  <a:pt x="1224022" y="121618"/>
                </a:cubicBezTo>
                <a:cubicBezTo>
                  <a:pt x="1237796" y="117618"/>
                  <a:pt x="1239506" y="117523"/>
                  <a:pt x="1252520" y="114475"/>
                </a:cubicBezTo>
                <a:cubicBezTo>
                  <a:pt x="1265534" y="111427"/>
                  <a:pt x="1284342" y="106378"/>
                  <a:pt x="1297926" y="101902"/>
                </a:cubicBezTo>
                <a:cubicBezTo>
                  <a:pt x="1305364" y="100282"/>
                  <a:pt x="1312678" y="98092"/>
                  <a:pt x="1319774" y="95329"/>
                </a:cubicBezTo>
                <a:cubicBezTo>
                  <a:pt x="1324904" y="92186"/>
                  <a:pt x="1316260" y="89519"/>
                  <a:pt x="1315975" y="85804"/>
                </a:cubicBezTo>
                <a:cubicBezTo>
                  <a:pt x="1315690" y="82090"/>
                  <a:pt x="1320724" y="81328"/>
                  <a:pt x="1323859" y="77708"/>
                </a:cubicBezTo>
                <a:cubicBezTo>
                  <a:pt x="1327554" y="72784"/>
                  <a:pt x="1332931" y="69393"/>
                  <a:pt x="1338963" y="68183"/>
                </a:cubicBezTo>
                <a:cubicBezTo>
                  <a:pt x="1349222" y="64754"/>
                  <a:pt x="1354731" y="62944"/>
                  <a:pt x="1353306" y="61039"/>
                </a:cubicBezTo>
                <a:cubicBezTo>
                  <a:pt x="1351881" y="59134"/>
                  <a:pt x="1347417" y="56563"/>
                  <a:pt x="1347797" y="54372"/>
                </a:cubicBezTo>
                <a:cubicBezTo>
                  <a:pt x="1348177" y="52181"/>
                  <a:pt x="1349697" y="53134"/>
                  <a:pt x="1346182" y="50467"/>
                </a:cubicBezTo>
                <a:cubicBezTo>
                  <a:pt x="1342667" y="47800"/>
                  <a:pt x="1342762" y="47323"/>
                  <a:pt x="1347037" y="44085"/>
                </a:cubicBezTo>
                <a:cubicBezTo>
                  <a:pt x="1351312" y="40846"/>
                  <a:pt x="1361096" y="40465"/>
                  <a:pt x="1360526" y="39227"/>
                </a:cubicBezTo>
                <a:cubicBezTo>
                  <a:pt x="1359956" y="37989"/>
                  <a:pt x="1345232" y="37798"/>
                  <a:pt x="1345612" y="34274"/>
                </a:cubicBezTo>
                <a:cubicBezTo>
                  <a:pt x="1345992" y="30750"/>
                  <a:pt x="1349127" y="29416"/>
                  <a:pt x="1351692" y="28369"/>
                </a:cubicBezTo>
                <a:cubicBezTo>
                  <a:pt x="1354256" y="27321"/>
                  <a:pt x="1380189" y="18844"/>
                  <a:pt x="1381994" y="18272"/>
                </a:cubicBezTo>
                <a:cubicBezTo>
                  <a:pt x="1383799" y="17701"/>
                  <a:pt x="1381994" y="16462"/>
                  <a:pt x="1394248" y="13605"/>
                </a:cubicBezTo>
                <a:cubicBezTo>
                  <a:pt x="1406502" y="10747"/>
                  <a:pt x="1410966" y="9319"/>
                  <a:pt x="1415716" y="8366"/>
                </a:cubicBezTo>
                <a:cubicBezTo>
                  <a:pt x="1420466" y="7414"/>
                  <a:pt x="1427685" y="6842"/>
                  <a:pt x="1413721" y="7033"/>
                </a:cubicBezTo>
                <a:cubicBezTo>
                  <a:pt x="1404934" y="6709"/>
                  <a:pt x="1396148" y="7023"/>
                  <a:pt x="1387408" y="7985"/>
                </a:cubicBezTo>
                <a:cubicBezTo>
                  <a:pt x="1377909" y="9223"/>
                  <a:pt x="1374680" y="10938"/>
                  <a:pt x="1358056" y="13129"/>
                </a:cubicBezTo>
                <a:cubicBezTo>
                  <a:pt x="1341432" y="15319"/>
                  <a:pt x="1322339" y="19701"/>
                  <a:pt x="1322339" y="19701"/>
                </a:cubicBezTo>
                <a:cubicBezTo>
                  <a:pt x="1322339" y="19701"/>
                  <a:pt x="1328133" y="17605"/>
                  <a:pt x="1323574" y="16843"/>
                </a:cubicBezTo>
                <a:cubicBezTo>
                  <a:pt x="1319014" y="16081"/>
                  <a:pt x="1337253" y="9700"/>
                  <a:pt x="1340292" y="8938"/>
                </a:cubicBezTo>
                <a:cubicBezTo>
                  <a:pt x="1328466" y="8642"/>
                  <a:pt x="1316640" y="9061"/>
                  <a:pt x="1304861" y="10176"/>
                </a:cubicBezTo>
                <a:cubicBezTo>
                  <a:pt x="1291752" y="11033"/>
                  <a:pt x="1266199" y="12176"/>
                  <a:pt x="1251285" y="14462"/>
                </a:cubicBezTo>
                <a:cubicBezTo>
                  <a:pt x="1236371" y="16748"/>
                  <a:pt x="1214428" y="19891"/>
                  <a:pt x="1206734" y="21701"/>
                </a:cubicBezTo>
                <a:cubicBezTo>
                  <a:pt x="1199040" y="23511"/>
                  <a:pt x="1199230" y="26083"/>
                  <a:pt x="1190775" y="27511"/>
                </a:cubicBezTo>
                <a:cubicBezTo>
                  <a:pt x="1182321" y="28940"/>
                  <a:pt x="1167122" y="29797"/>
                  <a:pt x="1154963" y="32274"/>
                </a:cubicBezTo>
                <a:cubicBezTo>
                  <a:pt x="1142804" y="34750"/>
                  <a:pt x="1122666" y="40370"/>
                  <a:pt x="1120481" y="40942"/>
                </a:cubicBezTo>
                <a:cubicBezTo>
                  <a:pt x="1124794" y="41646"/>
                  <a:pt x="1129183" y="41646"/>
                  <a:pt x="1133495" y="40942"/>
                </a:cubicBezTo>
                <a:cubicBezTo>
                  <a:pt x="1137941" y="40694"/>
                  <a:pt x="1142386" y="41313"/>
                  <a:pt x="1146604" y="42751"/>
                </a:cubicBezTo>
                <a:cubicBezTo>
                  <a:pt x="1146604" y="42751"/>
                  <a:pt x="1130265" y="43894"/>
                  <a:pt x="1113547" y="45418"/>
                </a:cubicBezTo>
                <a:cubicBezTo>
                  <a:pt x="1098576" y="47238"/>
                  <a:pt x="1083757" y="50095"/>
                  <a:pt x="1069186" y="53991"/>
                </a:cubicBezTo>
                <a:cubicBezTo>
                  <a:pt x="1061966" y="55896"/>
                  <a:pt x="1052372" y="58753"/>
                  <a:pt x="1038313" y="61706"/>
                </a:cubicBezTo>
                <a:cubicBezTo>
                  <a:pt x="1024549" y="64992"/>
                  <a:pt x="1011051" y="69317"/>
                  <a:pt x="997942" y="74660"/>
                </a:cubicBezTo>
                <a:cubicBezTo>
                  <a:pt x="989297" y="77994"/>
                  <a:pt x="962510" y="87805"/>
                  <a:pt x="955670" y="90281"/>
                </a:cubicBezTo>
                <a:cubicBezTo>
                  <a:pt x="948831" y="92758"/>
                  <a:pt x="951206" y="92662"/>
                  <a:pt x="957665" y="91805"/>
                </a:cubicBezTo>
                <a:close/>
                <a:moveTo>
                  <a:pt x="574658" y="256588"/>
                </a:moveTo>
                <a:cubicBezTo>
                  <a:pt x="574658" y="259255"/>
                  <a:pt x="572188" y="264208"/>
                  <a:pt x="568673" y="263636"/>
                </a:cubicBezTo>
                <a:cubicBezTo>
                  <a:pt x="564378" y="261493"/>
                  <a:pt x="559269" y="261826"/>
                  <a:pt x="555280" y="264493"/>
                </a:cubicBezTo>
                <a:cubicBezTo>
                  <a:pt x="550692" y="267094"/>
                  <a:pt x="545769" y="269046"/>
                  <a:pt x="540651" y="270304"/>
                </a:cubicBezTo>
                <a:cubicBezTo>
                  <a:pt x="542171" y="269446"/>
                  <a:pt x="541696" y="268113"/>
                  <a:pt x="538181" y="268875"/>
                </a:cubicBezTo>
                <a:cubicBezTo>
                  <a:pt x="534435" y="269970"/>
                  <a:pt x="530855" y="271570"/>
                  <a:pt x="527542" y="273637"/>
                </a:cubicBezTo>
                <a:cubicBezTo>
                  <a:pt x="522982" y="276019"/>
                  <a:pt x="509779" y="281734"/>
                  <a:pt x="515858" y="278209"/>
                </a:cubicBezTo>
                <a:cubicBezTo>
                  <a:pt x="521937" y="274685"/>
                  <a:pt x="520703" y="274495"/>
                  <a:pt x="519943" y="273256"/>
                </a:cubicBezTo>
                <a:cubicBezTo>
                  <a:pt x="511640" y="275847"/>
                  <a:pt x="503719" y="279524"/>
                  <a:pt x="496385" y="284210"/>
                </a:cubicBezTo>
                <a:cubicBezTo>
                  <a:pt x="488310" y="288782"/>
                  <a:pt x="482421" y="293735"/>
                  <a:pt x="477386" y="297069"/>
                </a:cubicBezTo>
                <a:cubicBezTo>
                  <a:pt x="472352" y="300403"/>
                  <a:pt x="474347" y="300974"/>
                  <a:pt x="480141" y="299450"/>
                </a:cubicBezTo>
                <a:cubicBezTo>
                  <a:pt x="485936" y="297926"/>
                  <a:pt x="495815" y="294688"/>
                  <a:pt x="486601" y="299450"/>
                </a:cubicBezTo>
                <a:cubicBezTo>
                  <a:pt x="477386" y="304213"/>
                  <a:pt x="470547" y="307165"/>
                  <a:pt x="474252" y="306689"/>
                </a:cubicBezTo>
                <a:cubicBezTo>
                  <a:pt x="480778" y="305279"/>
                  <a:pt x="487144" y="303203"/>
                  <a:pt x="493250" y="300498"/>
                </a:cubicBezTo>
                <a:cubicBezTo>
                  <a:pt x="501573" y="296659"/>
                  <a:pt x="510179" y="293478"/>
                  <a:pt x="518993" y="290973"/>
                </a:cubicBezTo>
                <a:cubicBezTo>
                  <a:pt x="530202" y="288020"/>
                  <a:pt x="537326" y="285544"/>
                  <a:pt x="537326" y="285544"/>
                </a:cubicBezTo>
                <a:cubicBezTo>
                  <a:pt x="537326" y="285544"/>
                  <a:pt x="532292" y="288211"/>
                  <a:pt x="523932" y="291640"/>
                </a:cubicBezTo>
                <a:cubicBezTo>
                  <a:pt x="515573" y="295069"/>
                  <a:pt x="501324" y="299831"/>
                  <a:pt x="493535" y="303165"/>
                </a:cubicBezTo>
                <a:cubicBezTo>
                  <a:pt x="485746" y="306499"/>
                  <a:pt x="473492" y="311737"/>
                  <a:pt x="475771" y="311833"/>
                </a:cubicBezTo>
                <a:cubicBezTo>
                  <a:pt x="480223" y="312433"/>
                  <a:pt x="484754" y="311947"/>
                  <a:pt x="488975" y="310404"/>
                </a:cubicBezTo>
                <a:cubicBezTo>
                  <a:pt x="498474" y="308023"/>
                  <a:pt x="501134" y="306022"/>
                  <a:pt x="506929" y="304403"/>
                </a:cubicBezTo>
                <a:cubicBezTo>
                  <a:pt x="512723" y="302784"/>
                  <a:pt x="507879" y="307070"/>
                  <a:pt x="509304" y="306880"/>
                </a:cubicBezTo>
                <a:cubicBezTo>
                  <a:pt x="510728" y="306689"/>
                  <a:pt x="522887" y="301641"/>
                  <a:pt x="535046" y="296593"/>
                </a:cubicBezTo>
                <a:cubicBezTo>
                  <a:pt x="547205" y="291544"/>
                  <a:pt x="543311" y="292306"/>
                  <a:pt x="553095" y="288115"/>
                </a:cubicBezTo>
                <a:cubicBezTo>
                  <a:pt x="562879" y="283924"/>
                  <a:pt x="564684" y="280972"/>
                  <a:pt x="570383" y="278590"/>
                </a:cubicBezTo>
                <a:cubicBezTo>
                  <a:pt x="576083" y="276209"/>
                  <a:pt x="571048" y="279543"/>
                  <a:pt x="577128" y="277924"/>
                </a:cubicBezTo>
                <a:cubicBezTo>
                  <a:pt x="583207" y="276304"/>
                  <a:pt x="579503" y="277924"/>
                  <a:pt x="586627" y="275923"/>
                </a:cubicBezTo>
                <a:cubicBezTo>
                  <a:pt x="590545" y="275257"/>
                  <a:pt x="594416" y="274333"/>
                  <a:pt x="598216" y="273161"/>
                </a:cubicBezTo>
                <a:cubicBezTo>
                  <a:pt x="603384" y="271399"/>
                  <a:pt x="608342" y="269103"/>
                  <a:pt x="613035" y="266303"/>
                </a:cubicBezTo>
                <a:cubicBezTo>
                  <a:pt x="612180" y="266303"/>
                  <a:pt x="611610" y="266303"/>
                  <a:pt x="613035" y="264398"/>
                </a:cubicBezTo>
                <a:cubicBezTo>
                  <a:pt x="614460" y="262493"/>
                  <a:pt x="606195" y="266875"/>
                  <a:pt x="603536" y="268399"/>
                </a:cubicBezTo>
                <a:cubicBezTo>
                  <a:pt x="600876" y="269923"/>
                  <a:pt x="601921" y="267446"/>
                  <a:pt x="608190" y="264493"/>
                </a:cubicBezTo>
                <a:cubicBezTo>
                  <a:pt x="612721" y="262512"/>
                  <a:pt x="617433" y="260950"/>
                  <a:pt x="622249" y="259826"/>
                </a:cubicBezTo>
                <a:cubicBezTo>
                  <a:pt x="625669" y="258778"/>
                  <a:pt x="624624" y="255921"/>
                  <a:pt x="618924" y="257254"/>
                </a:cubicBezTo>
                <a:cubicBezTo>
                  <a:pt x="613738" y="258140"/>
                  <a:pt x="608504" y="258712"/>
                  <a:pt x="603251" y="258969"/>
                </a:cubicBezTo>
                <a:cubicBezTo>
                  <a:pt x="595366" y="260017"/>
                  <a:pt x="600496" y="257635"/>
                  <a:pt x="599166" y="255921"/>
                </a:cubicBezTo>
                <a:cubicBezTo>
                  <a:pt x="597836" y="254206"/>
                  <a:pt x="596316" y="248491"/>
                  <a:pt x="592041" y="248777"/>
                </a:cubicBezTo>
                <a:cubicBezTo>
                  <a:pt x="587767" y="249063"/>
                  <a:pt x="582542" y="251254"/>
                  <a:pt x="578078" y="251539"/>
                </a:cubicBezTo>
                <a:cubicBezTo>
                  <a:pt x="576295" y="252682"/>
                  <a:pt x="575058" y="254502"/>
                  <a:pt x="574658" y="256588"/>
                </a:cubicBezTo>
                <a:close/>
                <a:moveTo>
                  <a:pt x="441669" y="300307"/>
                </a:moveTo>
                <a:cubicBezTo>
                  <a:pt x="442334" y="302022"/>
                  <a:pt x="443569" y="300307"/>
                  <a:pt x="437680" y="304784"/>
                </a:cubicBezTo>
                <a:cubicBezTo>
                  <a:pt x="431790" y="309261"/>
                  <a:pt x="433690" y="309451"/>
                  <a:pt x="429510" y="312690"/>
                </a:cubicBezTo>
                <a:cubicBezTo>
                  <a:pt x="425331" y="315928"/>
                  <a:pt x="415737" y="322215"/>
                  <a:pt x="417351" y="322215"/>
                </a:cubicBezTo>
                <a:cubicBezTo>
                  <a:pt x="421280" y="321862"/>
                  <a:pt x="425183" y="321253"/>
                  <a:pt x="429035" y="320405"/>
                </a:cubicBezTo>
                <a:cubicBezTo>
                  <a:pt x="432847" y="320853"/>
                  <a:pt x="436700" y="320081"/>
                  <a:pt x="440054" y="318214"/>
                </a:cubicBezTo>
                <a:cubicBezTo>
                  <a:pt x="446514" y="314976"/>
                  <a:pt x="448794" y="313642"/>
                  <a:pt x="453448" y="311166"/>
                </a:cubicBezTo>
                <a:cubicBezTo>
                  <a:pt x="457125" y="309604"/>
                  <a:pt x="460381" y="307184"/>
                  <a:pt x="462948" y="304117"/>
                </a:cubicBezTo>
                <a:cubicBezTo>
                  <a:pt x="464087" y="301927"/>
                  <a:pt x="464562" y="300879"/>
                  <a:pt x="466082" y="300403"/>
                </a:cubicBezTo>
                <a:cubicBezTo>
                  <a:pt x="468203" y="300260"/>
                  <a:pt x="470228" y="299460"/>
                  <a:pt x="471877" y="298117"/>
                </a:cubicBezTo>
                <a:cubicBezTo>
                  <a:pt x="474642" y="295535"/>
                  <a:pt x="477630" y="293211"/>
                  <a:pt x="480806" y="291163"/>
                </a:cubicBezTo>
                <a:cubicBezTo>
                  <a:pt x="484226" y="288973"/>
                  <a:pt x="492965" y="284877"/>
                  <a:pt x="497430" y="282115"/>
                </a:cubicBezTo>
                <a:cubicBezTo>
                  <a:pt x="501894" y="279352"/>
                  <a:pt x="509209" y="275733"/>
                  <a:pt x="511583" y="273923"/>
                </a:cubicBezTo>
                <a:cubicBezTo>
                  <a:pt x="513958" y="272113"/>
                  <a:pt x="509494" y="273066"/>
                  <a:pt x="506644" y="273923"/>
                </a:cubicBezTo>
                <a:cubicBezTo>
                  <a:pt x="502399" y="274152"/>
                  <a:pt x="498209" y="274980"/>
                  <a:pt x="494200" y="276400"/>
                </a:cubicBezTo>
                <a:cubicBezTo>
                  <a:pt x="486980" y="279067"/>
                  <a:pt x="481756" y="282781"/>
                  <a:pt x="482611" y="281638"/>
                </a:cubicBezTo>
                <a:cubicBezTo>
                  <a:pt x="483466" y="280495"/>
                  <a:pt x="478621" y="281638"/>
                  <a:pt x="475961" y="282591"/>
                </a:cubicBezTo>
                <a:cubicBezTo>
                  <a:pt x="470922" y="283667"/>
                  <a:pt x="466017" y="285296"/>
                  <a:pt x="461333" y="287449"/>
                </a:cubicBezTo>
                <a:cubicBezTo>
                  <a:pt x="451834" y="291354"/>
                  <a:pt x="447844" y="293068"/>
                  <a:pt x="439960" y="296974"/>
                </a:cubicBezTo>
                <a:cubicBezTo>
                  <a:pt x="432075" y="300879"/>
                  <a:pt x="440814" y="298498"/>
                  <a:pt x="441384" y="300307"/>
                </a:cubicBezTo>
                <a:close/>
                <a:moveTo>
                  <a:pt x="641152" y="254968"/>
                </a:moveTo>
                <a:cubicBezTo>
                  <a:pt x="639917" y="255826"/>
                  <a:pt x="635263" y="257826"/>
                  <a:pt x="631653" y="259921"/>
                </a:cubicBezTo>
                <a:cubicBezTo>
                  <a:pt x="628043" y="262017"/>
                  <a:pt x="637068" y="258683"/>
                  <a:pt x="639537" y="258112"/>
                </a:cubicBezTo>
                <a:cubicBezTo>
                  <a:pt x="642007" y="257540"/>
                  <a:pt x="643527" y="258112"/>
                  <a:pt x="645617" y="258112"/>
                </a:cubicBezTo>
                <a:cubicBezTo>
                  <a:pt x="652076" y="256349"/>
                  <a:pt x="658422" y="254187"/>
                  <a:pt x="664615" y="251635"/>
                </a:cubicBezTo>
                <a:cubicBezTo>
                  <a:pt x="669935" y="249253"/>
                  <a:pt x="670600" y="248777"/>
                  <a:pt x="670315" y="248491"/>
                </a:cubicBezTo>
                <a:cubicBezTo>
                  <a:pt x="665556" y="247863"/>
                  <a:pt x="660730" y="247863"/>
                  <a:pt x="655971" y="248491"/>
                </a:cubicBezTo>
                <a:cubicBezTo>
                  <a:pt x="653178" y="248491"/>
                  <a:pt x="650405" y="249006"/>
                  <a:pt x="647802" y="250015"/>
                </a:cubicBezTo>
                <a:cubicBezTo>
                  <a:pt x="645902" y="250301"/>
                  <a:pt x="641912" y="254111"/>
                  <a:pt x="640582" y="254968"/>
                </a:cubicBezTo>
                <a:close/>
                <a:moveTo>
                  <a:pt x="623769" y="236585"/>
                </a:moveTo>
                <a:cubicBezTo>
                  <a:pt x="618829" y="238871"/>
                  <a:pt x="615030" y="240967"/>
                  <a:pt x="621869" y="240014"/>
                </a:cubicBezTo>
                <a:cubicBezTo>
                  <a:pt x="628708" y="239062"/>
                  <a:pt x="630513" y="239538"/>
                  <a:pt x="634978" y="239157"/>
                </a:cubicBezTo>
                <a:cubicBezTo>
                  <a:pt x="640620" y="240290"/>
                  <a:pt x="646472" y="239385"/>
                  <a:pt x="651506" y="236585"/>
                </a:cubicBezTo>
                <a:cubicBezTo>
                  <a:pt x="658279" y="234042"/>
                  <a:pt x="664672" y="230584"/>
                  <a:pt x="670505" y="226298"/>
                </a:cubicBezTo>
                <a:cubicBezTo>
                  <a:pt x="672785" y="224203"/>
                  <a:pt x="670505" y="224679"/>
                  <a:pt x="668130" y="224012"/>
                </a:cubicBezTo>
                <a:cubicBezTo>
                  <a:pt x="665755" y="223345"/>
                  <a:pt x="665945" y="222869"/>
                  <a:pt x="660341" y="224774"/>
                </a:cubicBezTo>
                <a:lnTo>
                  <a:pt x="652931" y="227346"/>
                </a:lnTo>
                <a:cubicBezTo>
                  <a:pt x="656493" y="225126"/>
                  <a:pt x="660208" y="223155"/>
                  <a:pt x="664045" y="221440"/>
                </a:cubicBezTo>
                <a:cubicBezTo>
                  <a:pt x="670600" y="218488"/>
                  <a:pt x="665945" y="219250"/>
                  <a:pt x="669365" y="217345"/>
                </a:cubicBezTo>
                <a:cubicBezTo>
                  <a:pt x="672785" y="215440"/>
                  <a:pt x="663000" y="217916"/>
                  <a:pt x="658536" y="219726"/>
                </a:cubicBezTo>
                <a:cubicBezTo>
                  <a:pt x="654071" y="221536"/>
                  <a:pt x="654166" y="220964"/>
                  <a:pt x="647137" y="223060"/>
                </a:cubicBezTo>
                <a:cubicBezTo>
                  <a:pt x="640259" y="225203"/>
                  <a:pt x="633686" y="228213"/>
                  <a:pt x="627568" y="232013"/>
                </a:cubicBezTo>
                <a:cubicBezTo>
                  <a:pt x="630770" y="231575"/>
                  <a:pt x="633942" y="230946"/>
                  <a:pt x="637068" y="230108"/>
                </a:cubicBezTo>
                <a:cubicBezTo>
                  <a:pt x="641532" y="229632"/>
                  <a:pt x="643052" y="229060"/>
                  <a:pt x="636498" y="233632"/>
                </a:cubicBezTo>
                <a:cubicBezTo>
                  <a:pt x="629943" y="238204"/>
                  <a:pt x="629278" y="235347"/>
                  <a:pt x="627853" y="235442"/>
                </a:cubicBezTo>
                <a:cubicBezTo>
                  <a:pt x="626429" y="235537"/>
                  <a:pt x="628898" y="234299"/>
                  <a:pt x="623769" y="236585"/>
                </a:cubicBezTo>
                <a:close/>
                <a:moveTo>
                  <a:pt x="595271" y="241443"/>
                </a:moveTo>
                <a:cubicBezTo>
                  <a:pt x="587767" y="244110"/>
                  <a:pt x="584157" y="246967"/>
                  <a:pt x="586817" y="246301"/>
                </a:cubicBezTo>
                <a:cubicBezTo>
                  <a:pt x="589423" y="245300"/>
                  <a:pt x="592196" y="244815"/>
                  <a:pt x="594986" y="244872"/>
                </a:cubicBezTo>
                <a:cubicBezTo>
                  <a:pt x="598815" y="245596"/>
                  <a:pt x="602747" y="244262"/>
                  <a:pt x="605340" y="241348"/>
                </a:cubicBezTo>
                <a:cubicBezTo>
                  <a:pt x="608475" y="237823"/>
                  <a:pt x="606670" y="237347"/>
                  <a:pt x="595081" y="241538"/>
                </a:cubicBezTo>
                <a:close/>
                <a:moveTo>
                  <a:pt x="490780" y="258874"/>
                </a:moveTo>
                <a:cubicBezTo>
                  <a:pt x="481281" y="264398"/>
                  <a:pt x="478336" y="267065"/>
                  <a:pt x="471117" y="271066"/>
                </a:cubicBezTo>
                <a:cubicBezTo>
                  <a:pt x="463897" y="275066"/>
                  <a:pt x="464467" y="276019"/>
                  <a:pt x="466082" y="276114"/>
                </a:cubicBezTo>
                <a:cubicBezTo>
                  <a:pt x="470169" y="275009"/>
                  <a:pt x="474096" y="273371"/>
                  <a:pt x="477766" y="271256"/>
                </a:cubicBezTo>
                <a:cubicBezTo>
                  <a:pt x="480996" y="269542"/>
                  <a:pt x="484321" y="267160"/>
                  <a:pt x="485556" y="267446"/>
                </a:cubicBezTo>
                <a:cubicBezTo>
                  <a:pt x="490717" y="264903"/>
                  <a:pt x="495645" y="261912"/>
                  <a:pt x="500279" y="258493"/>
                </a:cubicBezTo>
                <a:cubicBezTo>
                  <a:pt x="503984" y="256111"/>
                  <a:pt x="509779" y="253159"/>
                  <a:pt x="509779" y="252873"/>
                </a:cubicBezTo>
                <a:cubicBezTo>
                  <a:pt x="509779" y="252587"/>
                  <a:pt x="506169" y="255445"/>
                  <a:pt x="506739" y="256302"/>
                </a:cubicBezTo>
                <a:cubicBezTo>
                  <a:pt x="507309" y="257159"/>
                  <a:pt x="513008" y="255064"/>
                  <a:pt x="519468" y="251063"/>
                </a:cubicBezTo>
                <a:cubicBezTo>
                  <a:pt x="525927" y="247063"/>
                  <a:pt x="522317" y="246777"/>
                  <a:pt x="527352" y="243634"/>
                </a:cubicBezTo>
                <a:cubicBezTo>
                  <a:pt x="532387" y="240490"/>
                  <a:pt x="535616" y="239633"/>
                  <a:pt x="528492" y="240871"/>
                </a:cubicBezTo>
                <a:cubicBezTo>
                  <a:pt x="523165" y="241986"/>
                  <a:pt x="518082" y="244053"/>
                  <a:pt x="513483" y="246967"/>
                </a:cubicBezTo>
                <a:cubicBezTo>
                  <a:pt x="505590" y="250444"/>
                  <a:pt x="497943" y="254454"/>
                  <a:pt x="490590" y="258969"/>
                </a:cubicBezTo>
                <a:close/>
                <a:moveTo>
                  <a:pt x="537706" y="245443"/>
                </a:moveTo>
                <a:cubicBezTo>
                  <a:pt x="532502" y="247329"/>
                  <a:pt x="527424" y="249558"/>
                  <a:pt x="522507" y="252111"/>
                </a:cubicBezTo>
                <a:cubicBezTo>
                  <a:pt x="516498" y="255006"/>
                  <a:pt x="510958" y="258797"/>
                  <a:pt x="506074" y="263350"/>
                </a:cubicBezTo>
                <a:cubicBezTo>
                  <a:pt x="503129" y="265827"/>
                  <a:pt x="506074" y="264970"/>
                  <a:pt x="512153" y="263350"/>
                </a:cubicBezTo>
                <a:cubicBezTo>
                  <a:pt x="519594" y="261512"/>
                  <a:pt x="526622" y="258283"/>
                  <a:pt x="532862" y="253825"/>
                </a:cubicBezTo>
                <a:cubicBezTo>
                  <a:pt x="536566" y="250492"/>
                  <a:pt x="537611" y="252682"/>
                  <a:pt x="535521" y="254492"/>
                </a:cubicBezTo>
                <a:cubicBezTo>
                  <a:pt x="533432" y="256302"/>
                  <a:pt x="540366" y="252873"/>
                  <a:pt x="543596" y="251254"/>
                </a:cubicBezTo>
                <a:cubicBezTo>
                  <a:pt x="546825" y="249634"/>
                  <a:pt x="555850" y="246396"/>
                  <a:pt x="556515" y="246110"/>
                </a:cubicBezTo>
                <a:cubicBezTo>
                  <a:pt x="557179" y="245824"/>
                  <a:pt x="547965" y="250968"/>
                  <a:pt x="539701" y="254683"/>
                </a:cubicBezTo>
                <a:cubicBezTo>
                  <a:pt x="531437" y="258397"/>
                  <a:pt x="524977" y="261160"/>
                  <a:pt x="522792" y="262017"/>
                </a:cubicBezTo>
                <a:cubicBezTo>
                  <a:pt x="520608" y="262874"/>
                  <a:pt x="523932" y="262684"/>
                  <a:pt x="532292" y="260302"/>
                </a:cubicBezTo>
                <a:cubicBezTo>
                  <a:pt x="542460" y="256426"/>
                  <a:pt x="552361" y="251873"/>
                  <a:pt x="561929" y="246682"/>
                </a:cubicBezTo>
                <a:cubicBezTo>
                  <a:pt x="567485" y="243634"/>
                  <a:pt x="573343" y="241176"/>
                  <a:pt x="579408" y="239347"/>
                </a:cubicBezTo>
                <a:cubicBezTo>
                  <a:pt x="584453" y="237623"/>
                  <a:pt x="589399" y="235613"/>
                  <a:pt x="594226" y="233347"/>
                </a:cubicBezTo>
                <a:cubicBezTo>
                  <a:pt x="598365" y="232337"/>
                  <a:pt x="602187" y="230308"/>
                  <a:pt x="605340" y="227441"/>
                </a:cubicBezTo>
                <a:cubicBezTo>
                  <a:pt x="609235" y="223726"/>
                  <a:pt x="614840" y="219535"/>
                  <a:pt x="607620" y="221726"/>
                </a:cubicBezTo>
                <a:cubicBezTo>
                  <a:pt x="600401" y="223917"/>
                  <a:pt x="599926" y="224107"/>
                  <a:pt x="597171" y="227632"/>
                </a:cubicBezTo>
                <a:cubicBezTo>
                  <a:pt x="594416" y="231156"/>
                  <a:pt x="594891" y="229441"/>
                  <a:pt x="594891" y="229441"/>
                </a:cubicBezTo>
                <a:cubicBezTo>
                  <a:pt x="593087" y="228765"/>
                  <a:pt x="591248" y="228194"/>
                  <a:pt x="589382" y="227727"/>
                </a:cubicBezTo>
                <a:cubicBezTo>
                  <a:pt x="587292" y="227251"/>
                  <a:pt x="586437" y="225631"/>
                  <a:pt x="583872" y="225536"/>
                </a:cubicBezTo>
                <a:cubicBezTo>
                  <a:pt x="581307" y="225441"/>
                  <a:pt x="578838" y="227632"/>
                  <a:pt x="572663" y="231442"/>
                </a:cubicBezTo>
                <a:cubicBezTo>
                  <a:pt x="566489" y="235252"/>
                  <a:pt x="570003" y="234775"/>
                  <a:pt x="574468" y="234109"/>
                </a:cubicBezTo>
                <a:cubicBezTo>
                  <a:pt x="578933" y="233442"/>
                  <a:pt x="581307" y="234585"/>
                  <a:pt x="578458" y="236014"/>
                </a:cubicBezTo>
                <a:cubicBezTo>
                  <a:pt x="575608" y="237442"/>
                  <a:pt x="573328" y="237633"/>
                  <a:pt x="563829" y="241252"/>
                </a:cubicBezTo>
                <a:cubicBezTo>
                  <a:pt x="554330" y="244872"/>
                  <a:pt x="555470" y="243157"/>
                  <a:pt x="553095" y="243538"/>
                </a:cubicBezTo>
                <a:cubicBezTo>
                  <a:pt x="550720" y="243919"/>
                  <a:pt x="558319" y="240586"/>
                  <a:pt x="549295" y="242395"/>
                </a:cubicBezTo>
                <a:cubicBezTo>
                  <a:pt x="545249" y="242919"/>
                  <a:pt x="541288" y="243976"/>
                  <a:pt x="537516" y="245539"/>
                </a:cubicBezTo>
                <a:close/>
                <a:moveTo>
                  <a:pt x="505979" y="259159"/>
                </a:moveTo>
                <a:cubicBezTo>
                  <a:pt x="507404" y="258112"/>
                  <a:pt x="491825" y="266779"/>
                  <a:pt x="489070" y="268684"/>
                </a:cubicBezTo>
                <a:cubicBezTo>
                  <a:pt x="486316" y="270589"/>
                  <a:pt x="490495" y="268684"/>
                  <a:pt x="494580" y="267446"/>
                </a:cubicBezTo>
                <a:cubicBezTo>
                  <a:pt x="498669" y="265236"/>
                  <a:pt x="502439" y="262484"/>
                  <a:pt x="505789" y="259255"/>
                </a:cubicBezTo>
                <a:close/>
                <a:moveTo>
                  <a:pt x="536091" y="242110"/>
                </a:moveTo>
                <a:cubicBezTo>
                  <a:pt x="532482" y="243919"/>
                  <a:pt x="532197" y="244300"/>
                  <a:pt x="537516" y="242681"/>
                </a:cubicBezTo>
                <a:cubicBezTo>
                  <a:pt x="542836" y="241062"/>
                  <a:pt x="546445" y="238966"/>
                  <a:pt x="545875" y="238490"/>
                </a:cubicBezTo>
                <a:cubicBezTo>
                  <a:pt x="542383" y="239214"/>
                  <a:pt x="539019" y="240471"/>
                  <a:pt x="535901" y="242205"/>
                </a:cubicBezTo>
                <a:close/>
                <a:moveTo>
                  <a:pt x="570003" y="221536"/>
                </a:moveTo>
                <a:cubicBezTo>
                  <a:pt x="564555" y="223688"/>
                  <a:pt x="559227" y="226136"/>
                  <a:pt x="554045" y="228870"/>
                </a:cubicBezTo>
                <a:cubicBezTo>
                  <a:pt x="553258" y="229565"/>
                  <a:pt x="553182" y="230765"/>
                  <a:pt x="553877" y="231556"/>
                </a:cubicBezTo>
                <a:cubicBezTo>
                  <a:pt x="553929" y="231623"/>
                  <a:pt x="553985" y="231670"/>
                  <a:pt x="554045" y="231727"/>
                </a:cubicBezTo>
                <a:cubicBezTo>
                  <a:pt x="554995" y="232394"/>
                  <a:pt x="555470" y="232299"/>
                  <a:pt x="565064" y="228298"/>
                </a:cubicBezTo>
                <a:cubicBezTo>
                  <a:pt x="574658" y="224298"/>
                  <a:pt x="581877" y="220488"/>
                  <a:pt x="579028" y="221155"/>
                </a:cubicBezTo>
                <a:cubicBezTo>
                  <a:pt x="576178" y="221821"/>
                  <a:pt x="574658" y="221917"/>
                  <a:pt x="572093" y="222679"/>
                </a:cubicBezTo>
                <a:cubicBezTo>
                  <a:pt x="569528" y="223441"/>
                  <a:pt x="574848" y="221155"/>
                  <a:pt x="581592" y="218488"/>
                </a:cubicBezTo>
                <a:cubicBezTo>
                  <a:pt x="588337" y="215821"/>
                  <a:pt x="589477" y="213916"/>
                  <a:pt x="569813" y="221631"/>
                </a:cubicBezTo>
                <a:close/>
                <a:moveTo>
                  <a:pt x="538371" y="233823"/>
                </a:moveTo>
                <a:cubicBezTo>
                  <a:pt x="535616" y="235156"/>
                  <a:pt x="534666" y="235442"/>
                  <a:pt x="539511" y="234490"/>
                </a:cubicBezTo>
                <a:cubicBezTo>
                  <a:pt x="543104" y="233899"/>
                  <a:pt x="546572" y="232708"/>
                  <a:pt x="549770" y="230965"/>
                </a:cubicBezTo>
                <a:cubicBezTo>
                  <a:pt x="549770" y="230965"/>
                  <a:pt x="546065" y="230108"/>
                  <a:pt x="538181" y="233918"/>
                </a:cubicBezTo>
                <a:close/>
                <a:moveTo>
                  <a:pt x="562404" y="220964"/>
                </a:moveTo>
                <a:cubicBezTo>
                  <a:pt x="559266" y="222364"/>
                  <a:pt x="556302" y="224117"/>
                  <a:pt x="553570" y="226203"/>
                </a:cubicBezTo>
                <a:cubicBezTo>
                  <a:pt x="556811" y="225165"/>
                  <a:pt x="559984" y="223926"/>
                  <a:pt x="563069" y="222488"/>
                </a:cubicBezTo>
                <a:cubicBezTo>
                  <a:pt x="565605" y="221774"/>
                  <a:pt x="568058" y="220783"/>
                  <a:pt x="570383" y="219535"/>
                </a:cubicBezTo>
                <a:cubicBezTo>
                  <a:pt x="575224" y="217487"/>
                  <a:pt x="580170" y="215716"/>
                  <a:pt x="585202" y="214201"/>
                </a:cubicBezTo>
                <a:cubicBezTo>
                  <a:pt x="590902" y="212011"/>
                  <a:pt x="592516" y="210296"/>
                  <a:pt x="592041" y="209534"/>
                </a:cubicBezTo>
                <a:cubicBezTo>
                  <a:pt x="581729" y="212334"/>
                  <a:pt x="571733" y="216192"/>
                  <a:pt x="562214" y="221059"/>
                </a:cubicBezTo>
                <a:close/>
                <a:moveTo>
                  <a:pt x="614175" y="208105"/>
                </a:moveTo>
                <a:cubicBezTo>
                  <a:pt x="612465" y="208867"/>
                  <a:pt x="612560" y="209534"/>
                  <a:pt x="613225" y="210201"/>
                </a:cubicBezTo>
                <a:cubicBezTo>
                  <a:pt x="613890" y="210868"/>
                  <a:pt x="614460" y="210201"/>
                  <a:pt x="616929" y="210201"/>
                </a:cubicBezTo>
                <a:cubicBezTo>
                  <a:pt x="618706" y="209829"/>
                  <a:pt x="620530" y="209667"/>
                  <a:pt x="622344" y="209725"/>
                </a:cubicBezTo>
                <a:cubicBezTo>
                  <a:pt x="622344" y="209725"/>
                  <a:pt x="623199" y="209725"/>
                  <a:pt x="624909" y="208296"/>
                </a:cubicBezTo>
                <a:cubicBezTo>
                  <a:pt x="626619" y="206867"/>
                  <a:pt x="624909" y="207629"/>
                  <a:pt x="622439" y="207248"/>
                </a:cubicBezTo>
                <a:cubicBezTo>
                  <a:pt x="619637" y="206353"/>
                  <a:pt x="616587" y="206619"/>
                  <a:pt x="613985" y="208010"/>
                </a:cubicBezTo>
                <a:close/>
                <a:moveTo>
                  <a:pt x="627948" y="211058"/>
                </a:moveTo>
                <a:cubicBezTo>
                  <a:pt x="624975" y="211811"/>
                  <a:pt x="622097" y="212925"/>
                  <a:pt x="619399" y="214392"/>
                </a:cubicBezTo>
                <a:cubicBezTo>
                  <a:pt x="617689" y="215154"/>
                  <a:pt x="619399" y="215059"/>
                  <a:pt x="620064" y="216011"/>
                </a:cubicBezTo>
                <a:cubicBezTo>
                  <a:pt x="620729" y="216964"/>
                  <a:pt x="619399" y="217535"/>
                  <a:pt x="625479" y="216011"/>
                </a:cubicBezTo>
                <a:cubicBezTo>
                  <a:pt x="631558" y="214487"/>
                  <a:pt x="633648" y="213249"/>
                  <a:pt x="634978" y="211534"/>
                </a:cubicBezTo>
                <a:cubicBezTo>
                  <a:pt x="636308" y="209820"/>
                  <a:pt x="631463" y="210296"/>
                  <a:pt x="627473" y="211153"/>
                </a:cubicBezTo>
                <a:close/>
                <a:moveTo>
                  <a:pt x="650557" y="206105"/>
                </a:moveTo>
                <a:cubicBezTo>
                  <a:pt x="647488" y="205972"/>
                  <a:pt x="644430" y="206562"/>
                  <a:pt x="641627" y="207820"/>
                </a:cubicBezTo>
                <a:cubicBezTo>
                  <a:pt x="637448" y="209629"/>
                  <a:pt x="640297" y="209344"/>
                  <a:pt x="640012" y="209725"/>
                </a:cubicBezTo>
                <a:cubicBezTo>
                  <a:pt x="639727" y="210106"/>
                  <a:pt x="644857" y="208201"/>
                  <a:pt x="644382" y="209153"/>
                </a:cubicBezTo>
                <a:cubicBezTo>
                  <a:pt x="643907" y="210106"/>
                  <a:pt x="645142" y="210010"/>
                  <a:pt x="639442" y="212011"/>
                </a:cubicBezTo>
                <a:cubicBezTo>
                  <a:pt x="636184" y="212954"/>
                  <a:pt x="633002" y="214163"/>
                  <a:pt x="629943" y="215630"/>
                </a:cubicBezTo>
                <a:cubicBezTo>
                  <a:pt x="627473" y="216964"/>
                  <a:pt x="634218" y="214201"/>
                  <a:pt x="635738" y="214582"/>
                </a:cubicBezTo>
                <a:cubicBezTo>
                  <a:pt x="639328" y="214373"/>
                  <a:pt x="642843" y="213468"/>
                  <a:pt x="646092" y="211915"/>
                </a:cubicBezTo>
                <a:lnTo>
                  <a:pt x="659391" y="207153"/>
                </a:lnTo>
                <a:cubicBezTo>
                  <a:pt x="659391" y="207153"/>
                  <a:pt x="654641" y="209820"/>
                  <a:pt x="652456" y="211344"/>
                </a:cubicBezTo>
                <a:cubicBezTo>
                  <a:pt x="650272" y="212868"/>
                  <a:pt x="648847" y="214487"/>
                  <a:pt x="651316" y="214297"/>
                </a:cubicBezTo>
                <a:cubicBezTo>
                  <a:pt x="653786" y="214106"/>
                  <a:pt x="654926" y="212487"/>
                  <a:pt x="663000" y="210010"/>
                </a:cubicBezTo>
                <a:cubicBezTo>
                  <a:pt x="666905" y="208944"/>
                  <a:pt x="670647" y="207343"/>
                  <a:pt x="674115" y="205248"/>
                </a:cubicBezTo>
                <a:cubicBezTo>
                  <a:pt x="674115" y="205248"/>
                  <a:pt x="672690" y="205248"/>
                  <a:pt x="674115" y="203533"/>
                </a:cubicBezTo>
                <a:cubicBezTo>
                  <a:pt x="675539" y="201819"/>
                  <a:pt x="675064" y="201819"/>
                  <a:pt x="675064" y="201819"/>
                </a:cubicBezTo>
                <a:cubicBezTo>
                  <a:pt x="676138" y="201724"/>
                  <a:pt x="677221" y="201724"/>
                  <a:pt x="678294" y="201819"/>
                </a:cubicBezTo>
                <a:cubicBezTo>
                  <a:pt x="678294" y="201819"/>
                  <a:pt x="678294" y="201057"/>
                  <a:pt x="678294" y="199819"/>
                </a:cubicBezTo>
                <a:cubicBezTo>
                  <a:pt x="678294" y="198580"/>
                  <a:pt x="678959" y="198199"/>
                  <a:pt x="678294" y="196485"/>
                </a:cubicBezTo>
                <a:cubicBezTo>
                  <a:pt x="677629" y="194770"/>
                  <a:pt x="678294" y="194199"/>
                  <a:pt x="672785" y="196009"/>
                </a:cubicBezTo>
                <a:cubicBezTo>
                  <a:pt x="667275" y="197818"/>
                  <a:pt x="662335" y="199914"/>
                  <a:pt x="657396" y="201438"/>
                </a:cubicBezTo>
                <a:cubicBezTo>
                  <a:pt x="652456" y="202962"/>
                  <a:pt x="650177" y="204010"/>
                  <a:pt x="653406" y="203533"/>
                </a:cubicBezTo>
                <a:cubicBezTo>
                  <a:pt x="654936" y="203210"/>
                  <a:pt x="656531" y="203381"/>
                  <a:pt x="657966" y="204010"/>
                </a:cubicBezTo>
                <a:cubicBezTo>
                  <a:pt x="659296" y="204010"/>
                  <a:pt x="657966" y="206200"/>
                  <a:pt x="657966" y="206105"/>
                </a:cubicBezTo>
                <a:close/>
                <a:moveTo>
                  <a:pt x="616359" y="223822"/>
                </a:moveTo>
                <a:lnTo>
                  <a:pt x="616359" y="223822"/>
                </a:lnTo>
                <a:cubicBezTo>
                  <a:pt x="614526" y="224565"/>
                  <a:pt x="612892" y="225736"/>
                  <a:pt x="611610" y="227251"/>
                </a:cubicBezTo>
                <a:cubicBezTo>
                  <a:pt x="611040" y="228013"/>
                  <a:pt x="614650" y="226489"/>
                  <a:pt x="620539" y="224012"/>
                </a:cubicBezTo>
                <a:cubicBezTo>
                  <a:pt x="626429" y="221536"/>
                  <a:pt x="624434" y="220393"/>
                  <a:pt x="616169" y="223917"/>
                </a:cubicBezTo>
                <a:close/>
                <a:moveTo>
                  <a:pt x="695678" y="195818"/>
                </a:moveTo>
                <a:cubicBezTo>
                  <a:pt x="691384" y="197780"/>
                  <a:pt x="687195" y="199980"/>
                  <a:pt x="683139" y="202390"/>
                </a:cubicBezTo>
                <a:cubicBezTo>
                  <a:pt x="680004" y="204295"/>
                  <a:pt x="682189" y="203724"/>
                  <a:pt x="688363" y="202962"/>
                </a:cubicBezTo>
                <a:cubicBezTo>
                  <a:pt x="694367" y="202267"/>
                  <a:pt x="700209" y="200552"/>
                  <a:pt x="705652" y="197914"/>
                </a:cubicBezTo>
                <a:cubicBezTo>
                  <a:pt x="709356" y="195723"/>
                  <a:pt x="708122" y="190198"/>
                  <a:pt x="695488" y="195913"/>
                </a:cubicBezTo>
                <a:close/>
                <a:moveTo>
                  <a:pt x="732249" y="176768"/>
                </a:moveTo>
                <a:cubicBezTo>
                  <a:pt x="727129" y="178730"/>
                  <a:pt x="721810" y="180140"/>
                  <a:pt x="716386" y="180959"/>
                </a:cubicBezTo>
                <a:cubicBezTo>
                  <a:pt x="706887" y="182674"/>
                  <a:pt x="694443" y="186293"/>
                  <a:pt x="691118" y="187341"/>
                </a:cubicBezTo>
                <a:cubicBezTo>
                  <a:pt x="687793" y="188389"/>
                  <a:pt x="688933" y="188484"/>
                  <a:pt x="691118" y="189532"/>
                </a:cubicBezTo>
                <a:cubicBezTo>
                  <a:pt x="693303" y="190579"/>
                  <a:pt x="694063" y="191056"/>
                  <a:pt x="701757" y="188198"/>
                </a:cubicBezTo>
                <a:cubicBezTo>
                  <a:pt x="707286" y="185321"/>
                  <a:pt x="713489" y="184007"/>
                  <a:pt x="719711" y="184388"/>
                </a:cubicBezTo>
                <a:cubicBezTo>
                  <a:pt x="723700" y="185626"/>
                  <a:pt x="726075" y="185722"/>
                  <a:pt x="721135" y="188008"/>
                </a:cubicBezTo>
                <a:cubicBezTo>
                  <a:pt x="716196" y="190294"/>
                  <a:pt x="717336" y="191437"/>
                  <a:pt x="718856" y="192865"/>
                </a:cubicBezTo>
                <a:cubicBezTo>
                  <a:pt x="720376" y="194294"/>
                  <a:pt x="726360" y="192865"/>
                  <a:pt x="734624" y="190103"/>
                </a:cubicBezTo>
                <a:cubicBezTo>
                  <a:pt x="742889" y="187341"/>
                  <a:pt x="795609" y="172863"/>
                  <a:pt x="804158" y="170101"/>
                </a:cubicBezTo>
                <a:cubicBezTo>
                  <a:pt x="811587" y="167348"/>
                  <a:pt x="818854" y="164167"/>
                  <a:pt x="825911" y="160576"/>
                </a:cubicBezTo>
                <a:cubicBezTo>
                  <a:pt x="830756" y="158385"/>
                  <a:pt x="833891" y="156099"/>
                  <a:pt x="828476" y="156385"/>
                </a:cubicBezTo>
                <a:cubicBezTo>
                  <a:pt x="821779" y="156794"/>
                  <a:pt x="815139" y="157823"/>
                  <a:pt x="808623" y="159433"/>
                </a:cubicBezTo>
                <a:cubicBezTo>
                  <a:pt x="801879" y="161242"/>
                  <a:pt x="795704" y="163909"/>
                  <a:pt x="785350" y="167053"/>
                </a:cubicBezTo>
                <a:cubicBezTo>
                  <a:pt x="774996" y="170196"/>
                  <a:pt x="776516" y="171244"/>
                  <a:pt x="767302" y="173911"/>
                </a:cubicBezTo>
                <a:cubicBezTo>
                  <a:pt x="762210" y="175977"/>
                  <a:pt x="756881" y="177416"/>
                  <a:pt x="751438" y="178197"/>
                </a:cubicBezTo>
                <a:cubicBezTo>
                  <a:pt x="741084" y="179721"/>
                  <a:pt x="733864" y="180007"/>
                  <a:pt x="739279" y="178197"/>
                </a:cubicBezTo>
                <a:cubicBezTo>
                  <a:pt x="744693" y="176387"/>
                  <a:pt x="748778" y="174958"/>
                  <a:pt x="746593" y="174863"/>
                </a:cubicBezTo>
                <a:cubicBezTo>
                  <a:pt x="741616" y="174473"/>
                  <a:pt x="736610" y="175225"/>
                  <a:pt x="731965" y="177054"/>
                </a:cubicBezTo>
                <a:close/>
                <a:moveTo>
                  <a:pt x="637258" y="192389"/>
                </a:moveTo>
                <a:cubicBezTo>
                  <a:pt x="642197" y="191437"/>
                  <a:pt x="643242" y="191532"/>
                  <a:pt x="637258" y="193913"/>
                </a:cubicBezTo>
                <a:cubicBezTo>
                  <a:pt x="631273" y="196294"/>
                  <a:pt x="625574" y="199438"/>
                  <a:pt x="631653" y="197247"/>
                </a:cubicBezTo>
                <a:cubicBezTo>
                  <a:pt x="637733" y="195056"/>
                  <a:pt x="642577" y="194008"/>
                  <a:pt x="649987" y="192103"/>
                </a:cubicBezTo>
                <a:cubicBezTo>
                  <a:pt x="657396" y="190198"/>
                  <a:pt x="656921" y="190008"/>
                  <a:pt x="659486" y="190579"/>
                </a:cubicBezTo>
                <a:cubicBezTo>
                  <a:pt x="663542" y="190703"/>
                  <a:pt x="667570" y="189789"/>
                  <a:pt x="671170" y="187912"/>
                </a:cubicBezTo>
                <a:cubicBezTo>
                  <a:pt x="676679" y="185912"/>
                  <a:pt x="677439" y="185531"/>
                  <a:pt x="674779" y="185245"/>
                </a:cubicBezTo>
                <a:cubicBezTo>
                  <a:pt x="671901" y="184283"/>
                  <a:pt x="668880" y="183797"/>
                  <a:pt x="665850" y="183817"/>
                </a:cubicBezTo>
                <a:cubicBezTo>
                  <a:pt x="661870" y="183950"/>
                  <a:pt x="657909" y="184559"/>
                  <a:pt x="654071" y="185626"/>
                </a:cubicBezTo>
                <a:cubicBezTo>
                  <a:pt x="649322" y="187246"/>
                  <a:pt x="648277" y="187627"/>
                  <a:pt x="645332" y="186865"/>
                </a:cubicBezTo>
                <a:cubicBezTo>
                  <a:pt x="642387" y="186103"/>
                  <a:pt x="638872" y="188103"/>
                  <a:pt x="632698" y="190484"/>
                </a:cubicBezTo>
                <a:cubicBezTo>
                  <a:pt x="628746" y="192113"/>
                  <a:pt x="624937" y="194056"/>
                  <a:pt x="621299" y="196294"/>
                </a:cubicBezTo>
                <a:cubicBezTo>
                  <a:pt x="615410" y="199438"/>
                  <a:pt x="632128" y="193723"/>
                  <a:pt x="636973" y="192675"/>
                </a:cubicBezTo>
                <a:close/>
                <a:moveTo>
                  <a:pt x="717336" y="151717"/>
                </a:moveTo>
                <a:cubicBezTo>
                  <a:pt x="709546" y="156289"/>
                  <a:pt x="703277" y="160099"/>
                  <a:pt x="710211" y="158290"/>
                </a:cubicBezTo>
                <a:cubicBezTo>
                  <a:pt x="717146" y="156480"/>
                  <a:pt x="720566" y="155146"/>
                  <a:pt x="720566" y="155813"/>
                </a:cubicBezTo>
                <a:cubicBezTo>
                  <a:pt x="720566" y="156480"/>
                  <a:pt x="718666" y="157528"/>
                  <a:pt x="708122" y="160576"/>
                </a:cubicBezTo>
                <a:cubicBezTo>
                  <a:pt x="697577" y="163624"/>
                  <a:pt x="700332" y="163528"/>
                  <a:pt x="704892" y="164290"/>
                </a:cubicBezTo>
                <a:cubicBezTo>
                  <a:pt x="709451" y="165052"/>
                  <a:pt x="710591" y="164290"/>
                  <a:pt x="719616" y="161338"/>
                </a:cubicBezTo>
                <a:cubicBezTo>
                  <a:pt x="726151" y="158937"/>
                  <a:pt x="732810" y="156870"/>
                  <a:pt x="739564" y="155146"/>
                </a:cubicBezTo>
                <a:cubicBezTo>
                  <a:pt x="746688" y="153718"/>
                  <a:pt x="749063" y="153718"/>
                  <a:pt x="741464" y="156385"/>
                </a:cubicBezTo>
                <a:cubicBezTo>
                  <a:pt x="733864" y="159052"/>
                  <a:pt x="717621" y="164957"/>
                  <a:pt x="720660" y="165052"/>
                </a:cubicBezTo>
                <a:cubicBezTo>
                  <a:pt x="726607" y="165205"/>
                  <a:pt x="732563" y="164757"/>
                  <a:pt x="738424" y="163719"/>
                </a:cubicBezTo>
                <a:cubicBezTo>
                  <a:pt x="743364" y="162576"/>
                  <a:pt x="745168" y="160766"/>
                  <a:pt x="756092" y="158099"/>
                </a:cubicBezTo>
                <a:cubicBezTo>
                  <a:pt x="767017" y="155432"/>
                  <a:pt x="764072" y="156575"/>
                  <a:pt x="765592" y="155146"/>
                </a:cubicBezTo>
                <a:cubicBezTo>
                  <a:pt x="767111" y="153718"/>
                  <a:pt x="775091" y="149431"/>
                  <a:pt x="776516" y="148098"/>
                </a:cubicBezTo>
                <a:cubicBezTo>
                  <a:pt x="780059" y="145926"/>
                  <a:pt x="783897" y="144288"/>
                  <a:pt x="787915" y="143240"/>
                </a:cubicBezTo>
                <a:cubicBezTo>
                  <a:pt x="794184" y="141145"/>
                  <a:pt x="796464" y="140002"/>
                  <a:pt x="791145" y="140764"/>
                </a:cubicBezTo>
                <a:cubicBezTo>
                  <a:pt x="787630" y="141649"/>
                  <a:pt x="784030" y="142192"/>
                  <a:pt x="780410" y="142383"/>
                </a:cubicBezTo>
                <a:cubicBezTo>
                  <a:pt x="781265" y="141621"/>
                  <a:pt x="785540" y="139144"/>
                  <a:pt x="783545" y="138954"/>
                </a:cubicBezTo>
                <a:cubicBezTo>
                  <a:pt x="780572" y="139182"/>
                  <a:pt x="777618" y="139630"/>
                  <a:pt x="774711" y="140287"/>
                </a:cubicBezTo>
                <a:cubicBezTo>
                  <a:pt x="771766" y="140287"/>
                  <a:pt x="769296" y="139716"/>
                  <a:pt x="765782" y="140287"/>
                </a:cubicBezTo>
                <a:cubicBezTo>
                  <a:pt x="762267" y="140859"/>
                  <a:pt x="758752" y="141430"/>
                  <a:pt x="754668" y="141430"/>
                </a:cubicBezTo>
                <a:cubicBezTo>
                  <a:pt x="747980" y="140945"/>
                  <a:pt x="741264" y="141621"/>
                  <a:pt x="734814" y="143431"/>
                </a:cubicBezTo>
                <a:cubicBezTo>
                  <a:pt x="728564" y="145469"/>
                  <a:pt x="722617" y="148355"/>
                  <a:pt x="717146" y="152003"/>
                </a:cubicBezTo>
                <a:close/>
                <a:moveTo>
                  <a:pt x="692353" y="179435"/>
                </a:moveTo>
                <a:cubicBezTo>
                  <a:pt x="689693" y="180578"/>
                  <a:pt x="683519" y="182483"/>
                  <a:pt x="687318" y="182483"/>
                </a:cubicBezTo>
                <a:cubicBezTo>
                  <a:pt x="691118" y="182483"/>
                  <a:pt x="689883" y="182959"/>
                  <a:pt x="695963" y="180483"/>
                </a:cubicBezTo>
                <a:cubicBezTo>
                  <a:pt x="702042" y="178006"/>
                  <a:pt x="711446" y="173625"/>
                  <a:pt x="712396" y="172863"/>
                </a:cubicBezTo>
                <a:cubicBezTo>
                  <a:pt x="713346" y="172101"/>
                  <a:pt x="707552" y="172863"/>
                  <a:pt x="703467" y="173625"/>
                </a:cubicBezTo>
                <a:cubicBezTo>
                  <a:pt x="699382" y="174387"/>
                  <a:pt x="697008" y="174101"/>
                  <a:pt x="688363" y="175911"/>
                </a:cubicBezTo>
                <a:cubicBezTo>
                  <a:pt x="675919" y="178197"/>
                  <a:pt x="695013" y="177816"/>
                  <a:pt x="692353" y="179435"/>
                </a:cubicBezTo>
                <a:close/>
                <a:moveTo>
                  <a:pt x="1006681" y="66564"/>
                </a:moveTo>
                <a:cubicBezTo>
                  <a:pt x="997182" y="67802"/>
                  <a:pt x="962510" y="73136"/>
                  <a:pt x="950636" y="76089"/>
                </a:cubicBezTo>
                <a:cubicBezTo>
                  <a:pt x="938762" y="79042"/>
                  <a:pt x="940567" y="76660"/>
                  <a:pt x="924323" y="80851"/>
                </a:cubicBezTo>
                <a:cubicBezTo>
                  <a:pt x="908079" y="85042"/>
                  <a:pt x="883762" y="90376"/>
                  <a:pt x="875972" y="92758"/>
                </a:cubicBezTo>
                <a:cubicBezTo>
                  <a:pt x="868183" y="95139"/>
                  <a:pt x="879107" y="93329"/>
                  <a:pt x="882812" y="92758"/>
                </a:cubicBezTo>
                <a:cubicBezTo>
                  <a:pt x="886516" y="92186"/>
                  <a:pt x="863813" y="96568"/>
                  <a:pt x="844815" y="102283"/>
                </a:cubicBezTo>
                <a:cubicBezTo>
                  <a:pt x="825816" y="107998"/>
                  <a:pt x="813563" y="112379"/>
                  <a:pt x="831801" y="109903"/>
                </a:cubicBezTo>
                <a:cubicBezTo>
                  <a:pt x="850039" y="107426"/>
                  <a:pt x="852319" y="107426"/>
                  <a:pt x="852319" y="107426"/>
                </a:cubicBezTo>
                <a:cubicBezTo>
                  <a:pt x="852319" y="107426"/>
                  <a:pt x="828096" y="112284"/>
                  <a:pt x="818312" y="113617"/>
                </a:cubicBezTo>
                <a:cubicBezTo>
                  <a:pt x="809668" y="114503"/>
                  <a:pt x="801252" y="116894"/>
                  <a:pt x="793424" y="120666"/>
                </a:cubicBezTo>
                <a:cubicBezTo>
                  <a:pt x="779479" y="124514"/>
                  <a:pt x="765896" y="129619"/>
                  <a:pt x="752863" y="135906"/>
                </a:cubicBezTo>
                <a:cubicBezTo>
                  <a:pt x="752863" y="137620"/>
                  <a:pt x="766352" y="135906"/>
                  <a:pt x="775946" y="134191"/>
                </a:cubicBezTo>
                <a:cubicBezTo>
                  <a:pt x="785540" y="132477"/>
                  <a:pt x="806913" y="124666"/>
                  <a:pt x="808623" y="124666"/>
                </a:cubicBezTo>
                <a:cubicBezTo>
                  <a:pt x="810333" y="124666"/>
                  <a:pt x="799124" y="129524"/>
                  <a:pt x="799124" y="129524"/>
                </a:cubicBezTo>
                <a:lnTo>
                  <a:pt x="821827" y="122095"/>
                </a:lnTo>
                <a:cubicBezTo>
                  <a:pt x="833891" y="118094"/>
                  <a:pt x="843485" y="114760"/>
                  <a:pt x="854979" y="110760"/>
                </a:cubicBezTo>
                <a:lnTo>
                  <a:pt x="868658" y="105902"/>
                </a:lnTo>
                <a:cubicBezTo>
                  <a:pt x="868658" y="105902"/>
                  <a:pt x="847380" y="115427"/>
                  <a:pt x="833416" y="120475"/>
                </a:cubicBezTo>
                <a:cubicBezTo>
                  <a:pt x="819452" y="125524"/>
                  <a:pt x="801689" y="131143"/>
                  <a:pt x="793614" y="133334"/>
                </a:cubicBezTo>
                <a:cubicBezTo>
                  <a:pt x="785540" y="135525"/>
                  <a:pt x="785920" y="136954"/>
                  <a:pt x="793614" y="136287"/>
                </a:cubicBezTo>
                <a:cubicBezTo>
                  <a:pt x="798848" y="136039"/>
                  <a:pt x="804092" y="136258"/>
                  <a:pt x="809288" y="136954"/>
                </a:cubicBezTo>
                <a:cubicBezTo>
                  <a:pt x="812993" y="136954"/>
                  <a:pt x="812898" y="138287"/>
                  <a:pt x="812898" y="138287"/>
                </a:cubicBezTo>
                <a:cubicBezTo>
                  <a:pt x="803655" y="138830"/>
                  <a:pt x="794602" y="141230"/>
                  <a:pt x="786300" y="145336"/>
                </a:cubicBezTo>
                <a:cubicBezTo>
                  <a:pt x="770626" y="152575"/>
                  <a:pt x="771671" y="153908"/>
                  <a:pt x="774996" y="153337"/>
                </a:cubicBezTo>
                <a:cubicBezTo>
                  <a:pt x="780591" y="151889"/>
                  <a:pt x="786319" y="151003"/>
                  <a:pt x="792094" y="150670"/>
                </a:cubicBezTo>
                <a:cubicBezTo>
                  <a:pt x="798611" y="149184"/>
                  <a:pt x="804975" y="147079"/>
                  <a:pt x="811093" y="144383"/>
                </a:cubicBezTo>
                <a:cubicBezTo>
                  <a:pt x="805469" y="147612"/>
                  <a:pt x="799513" y="150231"/>
                  <a:pt x="793329" y="152194"/>
                </a:cubicBezTo>
                <a:cubicBezTo>
                  <a:pt x="787288" y="152898"/>
                  <a:pt x="781284" y="153984"/>
                  <a:pt x="775376" y="155432"/>
                </a:cubicBezTo>
                <a:cubicBezTo>
                  <a:pt x="763787" y="158956"/>
                  <a:pt x="763977" y="159718"/>
                  <a:pt x="768156" y="159814"/>
                </a:cubicBezTo>
                <a:cubicBezTo>
                  <a:pt x="772336" y="159909"/>
                  <a:pt x="776041" y="159147"/>
                  <a:pt x="766827" y="162862"/>
                </a:cubicBezTo>
                <a:cubicBezTo>
                  <a:pt x="757612" y="166576"/>
                  <a:pt x="753528" y="168196"/>
                  <a:pt x="752388" y="170005"/>
                </a:cubicBezTo>
                <a:cubicBezTo>
                  <a:pt x="751248" y="171815"/>
                  <a:pt x="762647" y="168577"/>
                  <a:pt x="769866" y="166672"/>
                </a:cubicBezTo>
                <a:cubicBezTo>
                  <a:pt x="777086" y="164767"/>
                  <a:pt x="784020" y="162576"/>
                  <a:pt x="797224" y="158956"/>
                </a:cubicBezTo>
                <a:cubicBezTo>
                  <a:pt x="810428" y="155337"/>
                  <a:pt x="809478" y="154289"/>
                  <a:pt x="814417" y="152956"/>
                </a:cubicBezTo>
                <a:cubicBezTo>
                  <a:pt x="819357" y="151622"/>
                  <a:pt x="823917" y="150955"/>
                  <a:pt x="821257" y="152956"/>
                </a:cubicBezTo>
                <a:cubicBezTo>
                  <a:pt x="818597" y="154956"/>
                  <a:pt x="822872" y="152956"/>
                  <a:pt x="838165" y="147526"/>
                </a:cubicBezTo>
                <a:cubicBezTo>
                  <a:pt x="853459" y="142097"/>
                  <a:pt x="847665" y="141049"/>
                  <a:pt x="847665" y="140383"/>
                </a:cubicBezTo>
                <a:cubicBezTo>
                  <a:pt x="844739" y="140154"/>
                  <a:pt x="841785" y="140373"/>
                  <a:pt x="838925" y="141049"/>
                </a:cubicBezTo>
                <a:cubicBezTo>
                  <a:pt x="835886" y="141049"/>
                  <a:pt x="851084" y="133525"/>
                  <a:pt x="849849" y="132477"/>
                </a:cubicBezTo>
                <a:cubicBezTo>
                  <a:pt x="848615" y="131429"/>
                  <a:pt x="865998" y="128095"/>
                  <a:pt x="875782" y="122952"/>
                </a:cubicBezTo>
                <a:cubicBezTo>
                  <a:pt x="885566" y="117808"/>
                  <a:pt x="883762" y="115522"/>
                  <a:pt x="878157" y="116380"/>
                </a:cubicBezTo>
                <a:cubicBezTo>
                  <a:pt x="872553" y="117237"/>
                  <a:pt x="888986" y="113617"/>
                  <a:pt x="894591" y="111331"/>
                </a:cubicBezTo>
                <a:cubicBezTo>
                  <a:pt x="900195" y="109045"/>
                  <a:pt x="912164" y="105331"/>
                  <a:pt x="917484" y="102473"/>
                </a:cubicBezTo>
                <a:cubicBezTo>
                  <a:pt x="922803" y="99616"/>
                  <a:pt x="924798" y="98473"/>
                  <a:pt x="913589" y="101425"/>
                </a:cubicBezTo>
                <a:cubicBezTo>
                  <a:pt x="902380" y="104378"/>
                  <a:pt x="930118" y="96187"/>
                  <a:pt x="944176" y="90662"/>
                </a:cubicBezTo>
                <a:lnTo>
                  <a:pt x="977898" y="77422"/>
                </a:lnTo>
                <a:cubicBezTo>
                  <a:pt x="981508" y="75994"/>
                  <a:pt x="984263" y="75708"/>
                  <a:pt x="968969" y="79327"/>
                </a:cubicBezTo>
                <a:cubicBezTo>
                  <a:pt x="953676" y="82947"/>
                  <a:pt x="936007" y="86185"/>
                  <a:pt x="946171" y="83614"/>
                </a:cubicBezTo>
                <a:cubicBezTo>
                  <a:pt x="956335" y="81042"/>
                  <a:pt x="986258" y="73517"/>
                  <a:pt x="994712" y="70183"/>
                </a:cubicBezTo>
                <a:cubicBezTo>
                  <a:pt x="1003166" y="66850"/>
                  <a:pt x="1006681" y="66183"/>
                  <a:pt x="1006681" y="66183"/>
                </a:cubicBezTo>
                <a:close/>
                <a:moveTo>
                  <a:pt x="792949" y="179435"/>
                </a:moveTo>
                <a:cubicBezTo>
                  <a:pt x="776516" y="183340"/>
                  <a:pt x="753053" y="188960"/>
                  <a:pt x="745453" y="195247"/>
                </a:cubicBezTo>
                <a:cubicBezTo>
                  <a:pt x="737427" y="202524"/>
                  <a:pt x="729818" y="210258"/>
                  <a:pt x="722655" y="218392"/>
                </a:cubicBezTo>
                <a:cubicBezTo>
                  <a:pt x="720945" y="220774"/>
                  <a:pt x="740229" y="218392"/>
                  <a:pt x="754573" y="214106"/>
                </a:cubicBezTo>
                <a:cubicBezTo>
                  <a:pt x="766048" y="211820"/>
                  <a:pt x="777323" y="208639"/>
                  <a:pt x="788295" y="204581"/>
                </a:cubicBezTo>
                <a:cubicBezTo>
                  <a:pt x="784210" y="204581"/>
                  <a:pt x="788295" y="202771"/>
                  <a:pt x="801974" y="199342"/>
                </a:cubicBezTo>
                <a:cubicBezTo>
                  <a:pt x="815652" y="195913"/>
                  <a:pt x="817267" y="194389"/>
                  <a:pt x="817742" y="193342"/>
                </a:cubicBezTo>
                <a:cubicBezTo>
                  <a:pt x="818217" y="192294"/>
                  <a:pt x="819547" y="194008"/>
                  <a:pt x="828191" y="193342"/>
                </a:cubicBezTo>
                <a:cubicBezTo>
                  <a:pt x="835534" y="193580"/>
                  <a:pt x="842830" y="194627"/>
                  <a:pt x="849944" y="196485"/>
                </a:cubicBezTo>
                <a:cubicBezTo>
                  <a:pt x="857259" y="197342"/>
                  <a:pt x="874737" y="196485"/>
                  <a:pt x="869988" y="199819"/>
                </a:cubicBezTo>
                <a:cubicBezTo>
                  <a:pt x="865238" y="203152"/>
                  <a:pt x="869988" y="209344"/>
                  <a:pt x="839305" y="218869"/>
                </a:cubicBezTo>
                <a:cubicBezTo>
                  <a:pt x="808623" y="228394"/>
                  <a:pt x="807673" y="227822"/>
                  <a:pt x="806913" y="230203"/>
                </a:cubicBezTo>
                <a:cubicBezTo>
                  <a:pt x="806153" y="232585"/>
                  <a:pt x="806913" y="233347"/>
                  <a:pt x="818787" y="230203"/>
                </a:cubicBezTo>
                <a:cubicBezTo>
                  <a:pt x="830661" y="227060"/>
                  <a:pt x="848330" y="219345"/>
                  <a:pt x="852794" y="220678"/>
                </a:cubicBezTo>
                <a:cubicBezTo>
                  <a:pt x="858199" y="221621"/>
                  <a:pt x="863728" y="221621"/>
                  <a:pt x="869133" y="220678"/>
                </a:cubicBezTo>
                <a:cubicBezTo>
                  <a:pt x="873787" y="220107"/>
                  <a:pt x="862578" y="223822"/>
                  <a:pt x="859634" y="224965"/>
                </a:cubicBezTo>
                <a:cubicBezTo>
                  <a:pt x="866825" y="224660"/>
                  <a:pt x="873987" y="223964"/>
                  <a:pt x="881102" y="222869"/>
                </a:cubicBezTo>
                <a:cubicBezTo>
                  <a:pt x="897060" y="221631"/>
                  <a:pt x="917484" y="217059"/>
                  <a:pt x="908174" y="217345"/>
                </a:cubicBezTo>
                <a:cubicBezTo>
                  <a:pt x="902541" y="217145"/>
                  <a:pt x="896965" y="216249"/>
                  <a:pt x="891551" y="214678"/>
                </a:cubicBezTo>
                <a:cubicBezTo>
                  <a:pt x="887561" y="214678"/>
                  <a:pt x="891551" y="214678"/>
                  <a:pt x="899055" y="213344"/>
                </a:cubicBezTo>
                <a:cubicBezTo>
                  <a:pt x="904764" y="212601"/>
                  <a:pt x="910540" y="212601"/>
                  <a:pt x="916249" y="213344"/>
                </a:cubicBezTo>
                <a:cubicBezTo>
                  <a:pt x="919289" y="213344"/>
                  <a:pt x="921568" y="211725"/>
                  <a:pt x="925748" y="207058"/>
                </a:cubicBezTo>
                <a:cubicBezTo>
                  <a:pt x="929928" y="202390"/>
                  <a:pt x="925748" y="203152"/>
                  <a:pt x="913969" y="203057"/>
                </a:cubicBezTo>
                <a:cubicBezTo>
                  <a:pt x="902190" y="202962"/>
                  <a:pt x="898580" y="201533"/>
                  <a:pt x="898105" y="199533"/>
                </a:cubicBezTo>
                <a:cubicBezTo>
                  <a:pt x="897630" y="197533"/>
                  <a:pt x="906180" y="195151"/>
                  <a:pt x="910264" y="192675"/>
                </a:cubicBezTo>
                <a:cubicBezTo>
                  <a:pt x="914349" y="190198"/>
                  <a:pt x="922233" y="192675"/>
                  <a:pt x="927743" y="193532"/>
                </a:cubicBezTo>
                <a:cubicBezTo>
                  <a:pt x="933252" y="194389"/>
                  <a:pt x="937242" y="198009"/>
                  <a:pt x="943511" y="193532"/>
                </a:cubicBezTo>
                <a:cubicBezTo>
                  <a:pt x="949145" y="189503"/>
                  <a:pt x="954084" y="184579"/>
                  <a:pt x="958140" y="178959"/>
                </a:cubicBezTo>
                <a:cubicBezTo>
                  <a:pt x="958805" y="177244"/>
                  <a:pt x="953011" y="180102"/>
                  <a:pt x="932492" y="181435"/>
                </a:cubicBezTo>
                <a:cubicBezTo>
                  <a:pt x="911974" y="182769"/>
                  <a:pt x="901430" y="183912"/>
                  <a:pt x="899340" y="184388"/>
                </a:cubicBezTo>
                <a:cubicBezTo>
                  <a:pt x="904755" y="181826"/>
                  <a:pt x="910302" y="179569"/>
                  <a:pt x="915964" y="177625"/>
                </a:cubicBezTo>
                <a:cubicBezTo>
                  <a:pt x="926128" y="173720"/>
                  <a:pt x="930213" y="172958"/>
                  <a:pt x="912449" y="171053"/>
                </a:cubicBezTo>
                <a:cubicBezTo>
                  <a:pt x="900670" y="168929"/>
                  <a:pt x="888587" y="169224"/>
                  <a:pt x="876922" y="171910"/>
                </a:cubicBezTo>
                <a:cubicBezTo>
                  <a:pt x="863908" y="174673"/>
                  <a:pt x="862388" y="170863"/>
                  <a:pt x="853649" y="171910"/>
                </a:cubicBezTo>
                <a:cubicBezTo>
                  <a:pt x="840474" y="175034"/>
                  <a:pt x="827555" y="179140"/>
                  <a:pt x="814987" y="184198"/>
                </a:cubicBezTo>
                <a:cubicBezTo>
                  <a:pt x="808433" y="186388"/>
                  <a:pt x="810048" y="186769"/>
                  <a:pt x="803873" y="184769"/>
                </a:cubicBezTo>
                <a:cubicBezTo>
                  <a:pt x="797699" y="182769"/>
                  <a:pt x="792949" y="179435"/>
                  <a:pt x="792949" y="179435"/>
                </a:cubicBezTo>
                <a:close/>
                <a:moveTo>
                  <a:pt x="807863" y="175435"/>
                </a:moveTo>
                <a:cubicBezTo>
                  <a:pt x="799409" y="178006"/>
                  <a:pt x="810143" y="179816"/>
                  <a:pt x="820782" y="177244"/>
                </a:cubicBezTo>
                <a:cubicBezTo>
                  <a:pt x="828562" y="175177"/>
                  <a:pt x="836209" y="172634"/>
                  <a:pt x="843675" y="169624"/>
                </a:cubicBezTo>
                <a:cubicBezTo>
                  <a:pt x="831620" y="170215"/>
                  <a:pt x="819652" y="172034"/>
                  <a:pt x="807958" y="175054"/>
                </a:cubicBezTo>
                <a:close/>
                <a:moveTo>
                  <a:pt x="743269" y="243538"/>
                </a:moveTo>
                <a:cubicBezTo>
                  <a:pt x="739953" y="246367"/>
                  <a:pt x="736952" y="249568"/>
                  <a:pt x="734339" y="253063"/>
                </a:cubicBezTo>
                <a:cubicBezTo>
                  <a:pt x="732943" y="255054"/>
                  <a:pt x="731281" y="256854"/>
                  <a:pt x="729400" y="258397"/>
                </a:cubicBezTo>
                <a:cubicBezTo>
                  <a:pt x="727405" y="260302"/>
                  <a:pt x="733674" y="256873"/>
                  <a:pt x="736239" y="258397"/>
                </a:cubicBezTo>
                <a:cubicBezTo>
                  <a:pt x="738804" y="259921"/>
                  <a:pt x="736904" y="260874"/>
                  <a:pt x="744598" y="256207"/>
                </a:cubicBezTo>
                <a:cubicBezTo>
                  <a:pt x="751913" y="251549"/>
                  <a:pt x="760035" y="248320"/>
                  <a:pt x="768536" y="246682"/>
                </a:cubicBezTo>
                <a:cubicBezTo>
                  <a:pt x="777181" y="245253"/>
                  <a:pt x="783925" y="243824"/>
                  <a:pt x="781740" y="242491"/>
                </a:cubicBezTo>
                <a:cubicBezTo>
                  <a:pt x="779555" y="241157"/>
                  <a:pt x="775376" y="242491"/>
                  <a:pt x="770436" y="241538"/>
                </a:cubicBezTo>
                <a:cubicBezTo>
                  <a:pt x="764984" y="240624"/>
                  <a:pt x="759398" y="240786"/>
                  <a:pt x="754003" y="242014"/>
                </a:cubicBezTo>
                <a:cubicBezTo>
                  <a:pt x="746783" y="242681"/>
                  <a:pt x="747638" y="239443"/>
                  <a:pt x="743269" y="243157"/>
                </a:cubicBezTo>
                <a:close/>
                <a:moveTo>
                  <a:pt x="707932" y="480425"/>
                </a:moveTo>
                <a:cubicBezTo>
                  <a:pt x="706032" y="478330"/>
                  <a:pt x="703277" y="474805"/>
                  <a:pt x="685134" y="479282"/>
                </a:cubicBezTo>
                <a:cubicBezTo>
                  <a:pt x="673573" y="482149"/>
                  <a:pt x="662497" y="486702"/>
                  <a:pt x="652266" y="492808"/>
                </a:cubicBezTo>
                <a:cubicBezTo>
                  <a:pt x="644857" y="496237"/>
                  <a:pt x="658061" y="492331"/>
                  <a:pt x="667560" y="487569"/>
                </a:cubicBezTo>
                <a:cubicBezTo>
                  <a:pt x="672661" y="484578"/>
                  <a:pt x="678380" y="482816"/>
                  <a:pt x="684279" y="482425"/>
                </a:cubicBezTo>
                <a:cubicBezTo>
                  <a:pt x="685229" y="482425"/>
                  <a:pt x="680859" y="484711"/>
                  <a:pt x="679624" y="484330"/>
                </a:cubicBezTo>
                <a:cubicBezTo>
                  <a:pt x="678389" y="483949"/>
                  <a:pt x="677059" y="486997"/>
                  <a:pt x="686558" y="485473"/>
                </a:cubicBezTo>
                <a:cubicBezTo>
                  <a:pt x="696058" y="483949"/>
                  <a:pt x="698147" y="484045"/>
                  <a:pt x="698432" y="485473"/>
                </a:cubicBezTo>
                <a:cubicBezTo>
                  <a:pt x="698717" y="486902"/>
                  <a:pt x="698432" y="488426"/>
                  <a:pt x="699857" y="489474"/>
                </a:cubicBezTo>
                <a:cubicBezTo>
                  <a:pt x="701282" y="490522"/>
                  <a:pt x="702137" y="490998"/>
                  <a:pt x="697672" y="493189"/>
                </a:cubicBezTo>
                <a:cubicBezTo>
                  <a:pt x="693208" y="495379"/>
                  <a:pt x="694633" y="494808"/>
                  <a:pt x="697672" y="494713"/>
                </a:cubicBezTo>
                <a:cubicBezTo>
                  <a:pt x="703571" y="494455"/>
                  <a:pt x="709413" y="493427"/>
                  <a:pt x="715056" y="491665"/>
                </a:cubicBezTo>
                <a:cubicBezTo>
                  <a:pt x="723890" y="489188"/>
                  <a:pt x="726550" y="489093"/>
                  <a:pt x="721705" y="487093"/>
                </a:cubicBezTo>
                <a:cubicBezTo>
                  <a:pt x="716937" y="485111"/>
                  <a:pt x="712330" y="482749"/>
                  <a:pt x="707932" y="480044"/>
                </a:cubicBezTo>
                <a:close/>
                <a:moveTo>
                  <a:pt x="729495" y="490998"/>
                </a:moveTo>
                <a:cubicBezTo>
                  <a:pt x="733579" y="491950"/>
                  <a:pt x="731300" y="495189"/>
                  <a:pt x="730445" y="496713"/>
                </a:cubicBezTo>
                <a:cubicBezTo>
                  <a:pt x="729590" y="498237"/>
                  <a:pt x="724650" y="498808"/>
                  <a:pt x="715246" y="500618"/>
                </a:cubicBezTo>
                <a:cubicBezTo>
                  <a:pt x="705842" y="502428"/>
                  <a:pt x="707172" y="502618"/>
                  <a:pt x="715246" y="502237"/>
                </a:cubicBezTo>
                <a:cubicBezTo>
                  <a:pt x="723320" y="501856"/>
                  <a:pt x="728640" y="499475"/>
                  <a:pt x="727310" y="502714"/>
                </a:cubicBezTo>
                <a:cubicBezTo>
                  <a:pt x="725980" y="505952"/>
                  <a:pt x="735099" y="500428"/>
                  <a:pt x="739279" y="497570"/>
                </a:cubicBezTo>
                <a:cubicBezTo>
                  <a:pt x="743459" y="494713"/>
                  <a:pt x="742794" y="496237"/>
                  <a:pt x="757612" y="492712"/>
                </a:cubicBezTo>
                <a:cubicBezTo>
                  <a:pt x="772431" y="489188"/>
                  <a:pt x="775186" y="489569"/>
                  <a:pt x="773856" y="487093"/>
                </a:cubicBezTo>
                <a:cubicBezTo>
                  <a:pt x="772526" y="484616"/>
                  <a:pt x="781740" y="481949"/>
                  <a:pt x="769201" y="482902"/>
                </a:cubicBezTo>
                <a:cubicBezTo>
                  <a:pt x="756662" y="483854"/>
                  <a:pt x="724840" y="489569"/>
                  <a:pt x="729495" y="490617"/>
                </a:cubicBezTo>
                <a:close/>
                <a:moveTo>
                  <a:pt x="685798" y="506809"/>
                </a:moveTo>
                <a:cubicBezTo>
                  <a:pt x="681239" y="505476"/>
                  <a:pt x="674304" y="507476"/>
                  <a:pt x="673260" y="510143"/>
                </a:cubicBezTo>
                <a:cubicBezTo>
                  <a:pt x="672215" y="512810"/>
                  <a:pt x="674304" y="512048"/>
                  <a:pt x="679339" y="511000"/>
                </a:cubicBezTo>
                <a:cubicBezTo>
                  <a:pt x="684374" y="509953"/>
                  <a:pt x="688743" y="507190"/>
                  <a:pt x="685798" y="506428"/>
                </a:cubicBezTo>
                <a:close/>
                <a:moveTo>
                  <a:pt x="791714" y="485854"/>
                </a:moveTo>
                <a:cubicBezTo>
                  <a:pt x="785825" y="486616"/>
                  <a:pt x="783830" y="489283"/>
                  <a:pt x="787345" y="490045"/>
                </a:cubicBezTo>
                <a:cubicBezTo>
                  <a:pt x="793073" y="489731"/>
                  <a:pt x="798696" y="488407"/>
                  <a:pt x="803968" y="486140"/>
                </a:cubicBezTo>
                <a:cubicBezTo>
                  <a:pt x="810333" y="484235"/>
                  <a:pt x="802069" y="484235"/>
                  <a:pt x="791714" y="485473"/>
                </a:cubicBezTo>
                <a:close/>
                <a:moveTo>
                  <a:pt x="836456" y="202390"/>
                </a:moveTo>
                <a:cubicBezTo>
                  <a:pt x="828761" y="205343"/>
                  <a:pt x="824202" y="207248"/>
                  <a:pt x="829141" y="208677"/>
                </a:cubicBezTo>
                <a:cubicBezTo>
                  <a:pt x="834081" y="210106"/>
                  <a:pt x="837121" y="210963"/>
                  <a:pt x="840445" y="208105"/>
                </a:cubicBezTo>
                <a:cubicBezTo>
                  <a:pt x="843770" y="205248"/>
                  <a:pt x="849470" y="197437"/>
                  <a:pt x="836456" y="202390"/>
                </a:cubicBezTo>
                <a:close/>
                <a:moveTo>
                  <a:pt x="763882" y="251539"/>
                </a:moveTo>
                <a:cubicBezTo>
                  <a:pt x="752578" y="255349"/>
                  <a:pt x="748968" y="256492"/>
                  <a:pt x="749633" y="258397"/>
                </a:cubicBezTo>
                <a:cubicBezTo>
                  <a:pt x="750298" y="260302"/>
                  <a:pt x="753433" y="259064"/>
                  <a:pt x="761507" y="255445"/>
                </a:cubicBezTo>
                <a:cubicBezTo>
                  <a:pt x="769581" y="251825"/>
                  <a:pt x="776231" y="247348"/>
                  <a:pt x="763977" y="251539"/>
                </a:cubicBezTo>
                <a:close/>
                <a:moveTo>
                  <a:pt x="785160" y="248682"/>
                </a:moveTo>
                <a:cubicBezTo>
                  <a:pt x="783165" y="249444"/>
                  <a:pt x="781930" y="251254"/>
                  <a:pt x="783735" y="252111"/>
                </a:cubicBezTo>
                <a:cubicBezTo>
                  <a:pt x="785540" y="252968"/>
                  <a:pt x="791049" y="249634"/>
                  <a:pt x="793899" y="247253"/>
                </a:cubicBezTo>
                <a:cubicBezTo>
                  <a:pt x="796749" y="244872"/>
                  <a:pt x="792569" y="246110"/>
                  <a:pt x="785255" y="248682"/>
                </a:cubicBezTo>
                <a:close/>
                <a:moveTo>
                  <a:pt x="719901" y="174387"/>
                </a:moveTo>
                <a:cubicBezTo>
                  <a:pt x="710401" y="177340"/>
                  <a:pt x="694823" y="182959"/>
                  <a:pt x="702897" y="180578"/>
                </a:cubicBezTo>
                <a:cubicBezTo>
                  <a:pt x="710971" y="178197"/>
                  <a:pt x="717336" y="176863"/>
                  <a:pt x="730730" y="172863"/>
                </a:cubicBezTo>
                <a:cubicBezTo>
                  <a:pt x="744123" y="168862"/>
                  <a:pt x="745548" y="168100"/>
                  <a:pt x="746973" y="165814"/>
                </a:cubicBezTo>
                <a:cubicBezTo>
                  <a:pt x="748398" y="163528"/>
                  <a:pt x="738044" y="169053"/>
                  <a:pt x="719996" y="174387"/>
                </a:cubicBezTo>
                <a:close/>
                <a:moveTo>
                  <a:pt x="669555" y="173339"/>
                </a:moveTo>
                <a:cubicBezTo>
                  <a:pt x="659106" y="177435"/>
                  <a:pt x="661101" y="177435"/>
                  <a:pt x="671740" y="175720"/>
                </a:cubicBezTo>
                <a:cubicBezTo>
                  <a:pt x="682379" y="174006"/>
                  <a:pt x="683044" y="173149"/>
                  <a:pt x="683614" y="170101"/>
                </a:cubicBezTo>
                <a:cubicBezTo>
                  <a:pt x="684184" y="167053"/>
                  <a:pt x="675729" y="170958"/>
                  <a:pt x="669650" y="173339"/>
                </a:cubicBezTo>
                <a:close/>
                <a:moveTo>
                  <a:pt x="1353496" y="111712"/>
                </a:moveTo>
                <a:cubicBezTo>
                  <a:pt x="1340103" y="114284"/>
                  <a:pt x="1335733" y="114189"/>
                  <a:pt x="1332883" y="116570"/>
                </a:cubicBezTo>
                <a:cubicBezTo>
                  <a:pt x="1330033" y="118951"/>
                  <a:pt x="1324999" y="118475"/>
                  <a:pt x="1321959" y="119047"/>
                </a:cubicBezTo>
                <a:cubicBezTo>
                  <a:pt x="1318919" y="119618"/>
                  <a:pt x="1313695" y="126190"/>
                  <a:pt x="1311795" y="125619"/>
                </a:cubicBezTo>
                <a:cubicBezTo>
                  <a:pt x="1309867" y="124971"/>
                  <a:pt x="1308043" y="124038"/>
                  <a:pt x="1306380" y="122857"/>
                </a:cubicBezTo>
                <a:cubicBezTo>
                  <a:pt x="1303721" y="121237"/>
                  <a:pt x="1307710" y="121047"/>
                  <a:pt x="1302296" y="119618"/>
                </a:cubicBezTo>
                <a:cubicBezTo>
                  <a:pt x="1296330" y="118646"/>
                  <a:pt x="1290213" y="119066"/>
                  <a:pt x="1284437" y="120856"/>
                </a:cubicBezTo>
                <a:cubicBezTo>
                  <a:pt x="1283392" y="121904"/>
                  <a:pt x="1292037" y="121523"/>
                  <a:pt x="1288902" y="122857"/>
                </a:cubicBezTo>
                <a:cubicBezTo>
                  <a:pt x="1285767" y="124190"/>
                  <a:pt x="1278358" y="126476"/>
                  <a:pt x="1275508" y="127524"/>
                </a:cubicBezTo>
                <a:cubicBezTo>
                  <a:pt x="1272658" y="128572"/>
                  <a:pt x="1280543" y="127524"/>
                  <a:pt x="1285577" y="126190"/>
                </a:cubicBezTo>
                <a:cubicBezTo>
                  <a:pt x="1288921" y="125409"/>
                  <a:pt x="1292436" y="125781"/>
                  <a:pt x="1295551" y="127238"/>
                </a:cubicBezTo>
                <a:cubicBezTo>
                  <a:pt x="1297356" y="128095"/>
                  <a:pt x="1292892" y="129715"/>
                  <a:pt x="1290612" y="130572"/>
                </a:cubicBezTo>
                <a:cubicBezTo>
                  <a:pt x="1288332" y="131429"/>
                  <a:pt x="1297831" y="130000"/>
                  <a:pt x="1301536" y="129810"/>
                </a:cubicBezTo>
                <a:cubicBezTo>
                  <a:pt x="1305241" y="129619"/>
                  <a:pt x="1307045" y="129810"/>
                  <a:pt x="1304196" y="132001"/>
                </a:cubicBezTo>
                <a:cubicBezTo>
                  <a:pt x="1301346" y="134191"/>
                  <a:pt x="1315310" y="130858"/>
                  <a:pt x="1323194" y="129810"/>
                </a:cubicBezTo>
                <a:cubicBezTo>
                  <a:pt x="1330261" y="129667"/>
                  <a:pt x="1337310" y="129000"/>
                  <a:pt x="1344282" y="127810"/>
                </a:cubicBezTo>
                <a:cubicBezTo>
                  <a:pt x="1353734" y="126257"/>
                  <a:pt x="1363062" y="124066"/>
                  <a:pt x="1372210" y="121237"/>
                </a:cubicBezTo>
                <a:cubicBezTo>
                  <a:pt x="1383039" y="117713"/>
                  <a:pt x="1382184" y="118380"/>
                  <a:pt x="1389308" y="116094"/>
                </a:cubicBezTo>
                <a:cubicBezTo>
                  <a:pt x="1396433" y="113808"/>
                  <a:pt x="1394818" y="113427"/>
                  <a:pt x="1395388" y="111712"/>
                </a:cubicBezTo>
                <a:cubicBezTo>
                  <a:pt x="1395958" y="109998"/>
                  <a:pt x="1399852" y="111712"/>
                  <a:pt x="1398523" y="109236"/>
                </a:cubicBezTo>
                <a:cubicBezTo>
                  <a:pt x="1397193" y="106759"/>
                  <a:pt x="1389023" y="108379"/>
                  <a:pt x="1382659" y="109236"/>
                </a:cubicBezTo>
                <a:cubicBezTo>
                  <a:pt x="1376294" y="110093"/>
                  <a:pt x="1377149" y="108188"/>
                  <a:pt x="1374300" y="107998"/>
                </a:cubicBezTo>
                <a:cubicBezTo>
                  <a:pt x="1371450" y="107807"/>
                  <a:pt x="1367365" y="109045"/>
                  <a:pt x="1353781" y="111712"/>
                </a:cubicBezTo>
                <a:close/>
                <a:moveTo>
                  <a:pt x="2353666" y="423847"/>
                </a:moveTo>
                <a:cubicBezTo>
                  <a:pt x="2353115" y="425256"/>
                  <a:pt x="2353115" y="426818"/>
                  <a:pt x="2353666" y="428228"/>
                </a:cubicBezTo>
                <a:cubicBezTo>
                  <a:pt x="2354217" y="430733"/>
                  <a:pt x="2354986" y="433181"/>
                  <a:pt x="2355946" y="435562"/>
                </a:cubicBezTo>
                <a:cubicBezTo>
                  <a:pt x="2356706" y="438010"/>
                  <a:pt x="2358567" y="439953"/>
                  <a:pt x="2360980" y="440801"/>
                </a:cubicBezTo>
                <a:cubicBezTo>
                  <a:pt x="2363963" y="442144"/>
                  <a:pt x="2367212" y="442763"/>
                  <a:pt x="2370479" y="442611"/>
                </a:cubicBezTo>
                <a:cubicBezTo>
                  <a:pt x="2374849" y="442611"/>
                  <a:pt x="2378554" y="441468"/>
                  <a:pt x="2375324" y="438229"/>
                </a:cubicBezTo>
                <a:cubicBezTo>
                  <a:pt x="2372094" y="434991"/>
                  <a:pt x="2365825" y="430419"/>
                  <a:pt x="2363070" y="427942"/>
                </a:cubicBezTo>
                <a:cubicBezTo>
                  <a:pt x="2360315" y="425466"/>
                  <a:pt x="2354521" y="422037"/>
                  <a:pt x="2353951" y="423847"/>
                </a:cubicBezTo>
                <a:close/>
                <a:moveTo>
                  <a:pt x="2348916" y="419941"/>
                </a:moveTo>
                <a:cubicBezTo>
                  <a:pt x="2349771" y="420989"/>
                  <a:pt x="2350341" y="420894"/>
                  <a:pt x="2351576" y="421846"/>
                </a:cubicBezTo>
                <a:cubicBezTo>
                  <a:pt x="2352811" y="422799"/>
                  <a:pt x="2353761" y="421846"/>
                  <a:pt x="2352051" y="421084"/>
                </a:cubicBezTo>
                <a:cubicBezTo>
                  <a:pt x="2350341" y="420322"/>
                  <a:pt x="2350436" y="419846"/>
                  <a:pt x="2350436" y="419846"/>
                </a:cubicBezTo>
                <a:cubicBezTo>
                  <a:pt x="2350436" y="419846"/>
                  <a:pt x="2348536" y="419275"/>
                  <a:pt x="2348821" y="419846"/>
                </a:cubicBezTo>
                <a:moveTo>
                  <a:pt x="2853608" y="701881"/>
                </a:moveTo>
                <a:cubicBezTo>
                  <a:pt x="2853608" y="701881"/>
                  <a:pt x="2853608" y="701881"/>
                  <a:pt x="2853608" y="701881"/>
                </a:cubicBezTo>
                <a:cubicBezTo>
                  <a:pt x="2847528" y="704453"/>
                  <a:pt x="2838789" y="699976"/>
                  <a:pt x="2825111" y="697690"/>
                </a:cubicBezTo>
                <a:cubicBezTo>
                  <a:pt x="2811432" y="695404"/>
                  <a:pt x="2788634" y="695976"/>
                  <a:pt x="2788254" y="699500"/>
                </a:cubicBezTo>
                <a:cubicBezTo>
                  <a:pt x="2787874" y="703024"/>
                  <a:pt x="2789963" y="704358"/>
                  <a:pt x="2788254" y="703120"/>
                </a:cubicBezTo>
                <a:cubicBezTo>
                  <a:pt x="2786069" y="701662"/>
                  <a:pt x="2784008" y="700043"/>
                  <a:pt x="2782079" y="698262"/>
                </a:cubicBezTo>
                <a:cubicBezTo>
                  <a:pt x="2780664" y="701005"/>
                  <a:pt x="2780664" y="704282"/>
                  <a:pt x="2782079" y="707025"/>
                </a:cubicBezTo>
                <a:cubicBezTo>
                  <a:pt x="2785537" y="711673"/>
                  <a:pt x="2788529" y="716645"/>
                  <a:pt x="2791008" y="721884"/>
                </a:cubicBezTo>
                <a:cubicBezTo>
                  <a:pt x="2792813" y="727885"/>
                  <a:pt x="2790533" y="730266"/>
                  <a:pt x="2792338" y="734552"/>
                </a:cubicBezTo>
                <a:cubicBezTo>
                  <a:pt x="2794143" y="738838"/>
                  <a:pt x="2807727" y="750840"/>
                  <a:pt x="2812382" y="756936"/>
                </a:cubicBezTo>
                <a:cubicBezTo>
                  <a:pt x="2816808" y="761413"/>
                  <a:pt x="2820465" y="766594"/>
                  <a:pt x="2823211" y="772271"/>
                </a:cubicBezTo>
                <a:cubicBezTo>
                  <a:pt x="2827960" y="782272"/>
                  <a:pt x="2837079" y="790178"/>
                  <a:pt x="2831380" y="792559"/>
                </a:cubicBezTo>
                <a:cubicBezTo>
                  <a:pt x="2825680" y="794941"/>
                  <a:pt x="2819886" y="791988"/>
                  <a:pt x="2830620" y="800560"/>
                </a:cubicBezTo>
                <a:cubicBezTo>
                  <a:pt x="2839654" y="809238"/>
                  <a:pt x="2851005" y="815095"/>
                  <a:pt x="2863297" y="817420"/>
                </a:cubicBezTo>
                <a:cubicBezTo>
                  <a:pt x="2876596" y="819325"/>
                  <a:pt x="2871656" y="814753"/>
                  <a:pt x="2882296" y="817420"/>
                </a:cubicBezTo>
                <a:cubicBezTo>
                  <a:pt x="2889639" y="818696"/>
                  <a:pt x="2896905" y="820420"/>
                  <a:pt x="2904049" y="822563"/>
                </a:cubicBezTo>
                <a:cubicBezTo>
                  <a:pt x="2913548" y="825897"/>
                  <a:pt x="2920387" y="829231"/>
                  <a:pt x="2922192" y="825802"/>
                </a:cubicBezTo>
                <a:cubicBezTo>
                  <a:pt x="2923997" y="822373"/>
                  <a:pt x="2921622" y="821611"/>
                  <a:pt x="2929982" y="822087"/>
                </a:cubicBezTo>
                <a:cubicBezTo>
                  <a:pt x="2938341" y="822563"/>
                  <a:pt x="2937106" y="821325"/>
                  <a:pt x="2943090" y="823039"/>
                </a:cubicBezTo>
                <a:cubicBezTo>
                  <a:pt x="2949075" y="824754"/>
                  <a:pt x="2954394" y="829612"/>
                  <a:pt x="2961234" y="828278"/>
                </a:cubicBezTo>
                <a:cubicBezTo>
                  <a:pt x="2968073" y="826945"/>
                  <a:pt x="2961234" y="823992"/>
                  <a:pt x="2980232" y="831898"/>
                </a:cubicBezTo>
                <a:cubicBezTo>
                  <a:pt x="2992382" y="836765"/>
                  <a:pt x="3004056" y="842756"/>
                  <a:pt x="3015094" y="849805"/>
                </a:cubicBezTo>
                <a:cubicBezTo>
                  <a:pt x="3023824" y="855310"/>
                  <a:pt x="3031965" y="861701"/>
                  <a:pt x="3039412" y="868855"/>
                </a:cubicBezTo>
                <a:cubicBezTo>
                  <a:pt x="3042575" y="872684"/>
                  <a:pt x="3046043" y="876246"/>
                  <a:pt x="3049766" y="879523"/>
                </a:cubicBezTo>
                <a:cubicBezTo>
                  <a:pt x="3051695" y="880551"/>
                  <a:pt x="3054012" y="880551"/>
                  <a:pt x="3055941" y="879523"/>
                </a:cubicBezTo>
                <a:cubicBezTo>
                  <a:pt x="3060329" y="878389"/>
                  <a:pt x="3064813" y="877656"/>
                  <a:pt x="3069335" y="877332"/>
                </a:cubicBezTo>
                <a:cubicBezTo>
                  <a:pt x="3069335" y="877332"/>
                  <a:pt x="3071139" y="884095"/>
                  <a:pt x="3069335" y="885428"/>
                </a:cubicBezTo>
                <a:cubicBezTo>
                  <a:pt x="3067530" y="886762"/>
                  <a:pt x="3068670" y="890476"/>
                  <a:pt x="3069335" y="891810"/>
                </a:cubicBezTo>
                <a:cubicBezTo>
                  <a:pt x="3070000" y="893143"/>
                  <a:pt x="3075129" y="890953"/>
                  <a:pt x="3075984" y="891143"/>
                </a:cubicBezTo>
                <a:cubicBezTo>
                  <a:pt x="3076839" y="891334"/>
                  <a:pt x="3081209" y="901811"/>
                  <a:pt x="3082539" y="903145"/>
                </a:cubicBezTo>
                <a:cubicBezTo>
                  <a:pt x="3085312" y="905040"/>
                  <a:pt x="3087886" y="907212"/>
                  <a:pt x="3090233" y="909622"/>
                </a:cubicBezTo>
                <a:cubicBezTo>
                  <a:pt x="3095011" y="914336"/>
                  <a:pt x="3099390" y="919432"/>
                  <a:pt x="3103342" y="924862"/>
                </a:cubicBezTo>
                <a:cubicBezTo>
                  <a:pt x="3110836" y="933987"/>
                  <a:pt x="3119756" y="941835"/>
                  <a:pt x="3129750" y="948103"/>
                </a:cubicBezTo>
                <a:cubicBezTo>
                  <a:pt x="3136019" y="951789"/>
                  <a:pt x="3142554" y="954970"/>
                  <a:pt x="3149318" y="957628"/>
                </a:cubicBezTo>
                <a:cubicBezTo>
                  <a:pt x="3154732" y="959723"/>
                  <a:pt x="3153213" y="954484"/>
                  <a:pt x="3159862" y="959628"/>
                </a:cubicBezTo>
                <a:cubicBezTo>
                  <a:pt x="3166511" y="964771"/>
                  <a:pt x="3161762" y="966010"/>
                  <a:pt x="3175441" y="972201"/>
                </a:cubicBezTo>
                <a:cubicBezTo>
                  <a:pt x="3181587" y="976049"/>
                  <a:pt x="3188901" y="977535"/>
                  <a:pt x="3196054" y="976392"/>
                </a:cubicBezTo>
                <a:cubicBezTo>
                  <a:pt x="3200518" y="976392"/>
                  <a:pt x="3203653" y="983917"/>
                  <a:pt x="3208023" y="979535"/>
                </a:cubicBezTo>
                <a:cubicBezTo>
                  <a:pt x="3212392" y="975154"/>
                  <a:pt x="3214197" y="977725"/>
                  <a:pt x="3212107" y="968677"/>
                </a:cubicBezTo>
                <a:cubicBezTo>
                  <a:pt x="3210017" y="959628"/>
                  <a:pt x="3208973" y="957723"/>
                  <a:pt x="3212582" y="952198"/>
                </a:cubicBezTo>
                <a:cubicBezTo>
                  <a:pt x="3216192" y="946674"/>
                  <a:pt x="3219232" y="952198"/>
                  <a:pt x="3219042" y="941245"/>
                </a:cubicBezTo>
                <a:cubicBezTo>
                  <a:pt x="3220058" y="930958"/>
                  <a:pt x="3218899" y="920566"/>
                  <a:pt x="3215622" y="910765"/>
                </a:cubicBezTo>
                <a:cubicBezTo>
                  <a:pt x="3213494" y="904916"/>
                  <a:pt x="3210654" y="899344"/>
                  <a:pt x="3207168" y="894191"/>
                </a:cubicBezTo>
                <a:cubicBezTo>
                  <a:pt x="3203919" y="885942"/>
                  <a:pt x="3198210" y="878884"/>
                  <a:pt x="3190829" y="873998"/>
                </a:cubicBezTo>
                <a:cubicBezTo>
                  <a:pt x="3179335" y="864473"/>
                  <a:pt x="3177435" y="864473"/>
                  <a:pt x="3172401" y="856853"/>
                </a:cubicBezTo>
                <a:cubicBezTo>
                  <a:pt x="3167366" y="849233"/>
                  <a:pt x="3169741" y="848757"/>
                  <a:pt x="3165181" y="846566"/>
                </a:cubicBezTo>
                <a:cubicBezTo>
                  <a:pt x="3160356" y="845052"/>
                  <a:pt x="3156062" y="842175"/>
                  <a:pt x="3152832" y="838279"/>
                </a:cubicBezTo>
                <a:cubicBezTo>
                  <a:pt x="3149479" y="833326"/>
                  <a:pt x="3145623" y="828726"/>
                  <a:pt x="3141339" y="824563"/>
                </a:cubicBezTo>
                <a:cubicBezTo>
                  <a:pt x="3134470" y="818877"/>
                  <a:pt x="3127166" y="813752"/>
                  <a:pt x="3119490" y="809228"/>
                </a:cubicBezTo>
                <a:cubicBezTo>
                  <a:pt x="3108851" y="801894"/>
                  <a:pt x="3113411" y="803323"/>
                  <a:pt x="3111321" y="798179"/>
                </a:cubicBezTo>
                <a:cubicBezTo>
                  <a:pt x="3109288" y="791521"/>
                  <a:pt x="3104938" y="785806"/>
                  <a:pt x="3099067" y="782082"/>
                </a:cubicBezTo>
                <a:cubicBezTo>
                  <a:pt x="3090708" y="776367"/>
                  <a:pt x="3096597" y="782082"/>
                  <a:pt x="3093178" y="773700"/>
                </a:cubicBezTo>
                <a:cubicBezTo>
                  <a:pt x="3089758" y="765318"/>
                  <a:pt x="3090233" y="766556"/>
                  <a:pt x="3083678" y="762460"/>
                </a:cubicBezTo>
                <a:cubicBezTo>
                  <a:pt x="3078121" y="759698"/>
                  <a:pt x="3073201" y="755812"/>
                  <a:pt x="3069239" y="751030"/>
                </a:cubicBezTo>
                <a:cubicBezTo>
                  <a:pt x="3063350" y="744458"/>
                  <a:pt x="3054991" y="734266"/>
                  <a:pt x="3051856" y="730266"/>
                </a:cubicBezTo>
                <a:cubicBezTo>
                  <a:pt x="3048721" y="726265"/>
                  <a:pt x="3047961" y="728932"/>
                  <a:pt x="3046537" y="730266"/>
                </a:cubicBezTo>
                <a:cubicBezTo>
                  <a:pt x="3044475" y="733219"/>
                  <a:pt x="3044247" y="737095"/>
                  <a:pt x="3045967" y="740267"/>
                </a:cubicBezTo>
                <a:cubicBezTo>
                  <a:pt x="3048056" y="745125"/>
                  <a:pt x="3052426" y="749316"/>
                  <a:pt x="3055466" y="755888"/>
                </a:cubicBezTo>
                <a:cubicBezTo>
                  <a:pt x="3057575" y="760451"/>
                  <a:pt x="3055789" y="765870"/>
                  <a:pt x="3051381" y="768271"/>
                </a:cubicBezTo>
                <a:cubicBezTo>
                  <a:pt x="3048721" y="770271"/>
                  <a:pt x="3043877" y="765318"/>
                  <a:pt x="3039792" y="762746"/>
                </a:cubicBezTo>
                <a:cubicBezTo>
                  <a:pt x="3035707" y="760174"/>
                  <a:pt x="3033428" y="756079"/>
                  <a:pt x="3024688" y="750268"/>
                </a:cubicBezTo>
                <a:cubicBezTo>
                  <a:pt x="3015949" y="744458"/>
                  <a:pt x="3000846" y="736267"/>
                  <a:pt x="2992771" y="729790"/>
                </a:cubicBezTo>
                <a:cubicBezTo>
                  <a:pt x="2984697" y="723313"/>
                  <a:pt x="2989066" y="724932"/>
                  <a:pt x="2989541" y="721789"/>
                </a:cubicBezTo>
                <a:cubicBezTo>
                  <a:pt x="2989684" y="718693"/>
                  <a:pt x="2992154" y="716216"/>
                  <a:pt x="2995241" y="716074"/>
                </a:cubicBezTo>
                <a:cubicBezTo>
                  <a:pt x="2998946" y="715502"/>
                  <a:pt x="2997141" y="713883"/>
                  <a:pt x="2990206" y="709216"/>
                </a:cubicBezTo>
                <a:cubicBezTo>
                  <a:pt x="2982047" y="704320"/>
                  <a:pt x="2973421" y="700234"/>
                  <a:pt x="2964463" y="697024"/>
                </a:cubicBezTo>
                <a:cubicBezTo>
                  <a:pt x="2954109" y="692928"/>
                  <a:pt x="2947840" y="690070"/>
                  <a:pt x="2950025" y="694071"/>
                </a:cubicBezTo>
                <a:cubicBezTo>
                  <a:pt x="2952210" y="698071"/>
                  <a:pt x="2958764" y="701786"/>
                  <a:pt x="2950025" y="697309"/>
                </a:cubicBezTo>
                <a:cubicBezTo>
                  <a:pt x="2944145" y="693442"/>
                  <a:pt x="2937372" y="691147"/>
                  <a:pt x="2930361" y="690642"/>
                </a:cubicBezTo>
                <a:cubicBezTo>
                  <a:pt x="2927607" y="691785"/>
                  <a:pt x="2927417" y="693023"/>
                  <a:pt x="2927417" y="697786"/>
                </a:cubicBezTo>
                <a:cubicBezTo>
                  <a:pt x="2927417" y="702548"/>
                  <a:pt x="2930552" y="704167"/>
                  <a:pt x="2926847" y="702739"/>
                </a:cubicBezTo>
                <a:cubicBezTo>
                  <a:pt x="2923142" y="701310"/>
                  <a:pt x="2906898" y="691309"/>
                  <a:pt x="2901484" y="688165"/>
                </a:cubicBezTo>
                <a:cubicBezTo>
                  <a:pt x="2896069" y="685022"/>
                  <a:pt x="2893410" y="684165"/>
                  <a:pt x="2889040" y="685403"/>
                </a:cubicBezTo>
                <a:cubicBezTo>
                  <a:pt x="2880367" y="687803"/>
                  <a:pt x="2871495" y="689394"/>
                  <a:pt x="2862537" y="690166"/>
                </a:cubicBezTo>
                <a:cubicBezTo>
                  <a:pt x="2855603" y="690356"/>
                  <a:pt x="2855033" y="690451"/>
                  <a:pt x="2853893" y="702072"/>
                </a:cubicBezTo>
                <a:close/>
                <a:moveTo>
                  <a:pt x="2523986" y="476234"/>
                </a:moveTo>
                <a:cubicBezTo>
                  <a:pt x="2519522" y="474996"/>
                  <a:pt x="2516957" y="473853"/>
                  <a:pt x="2523511" y="478425"/>
                </a:cubicBezTo>
                <a:cubicBezTo>
                  <a:pt x="2528071" y="481873"/>
                  <a:pt x="2532830" y="485054"/>
                  <a:pt x="2537760" y="487950"/>
                </a:cubicBezTo>
                <a:cubicBezTo>
                  <a:pt x="2543745" y="491569"/>
                  <a:pt x="2544030" y="487950"/>
                  <a:pt x="2549634" y="493474"/>
                </a:cubicBezTo>
                <a:cubicBezTo>
                  <a:pt x="2555239" y="498999"/>
                  <a:pt x="2553814" y="498808"/>
                  <a:pt x="2558373" y="501475"/>
                </a:cubicBezTo>
                <a:cubicBezTo>
                  <a:pt x="2561774" y="503066"/>
                  <a:pt x="2564966" y="505085"/>
                  <a:pt x="2567872" y="507476"/>
                </a:cubicBezTo>
                <a:cubicBezTo>
                  <a:pt x="2570447" y="510829"/>
                  <a:pt x="2573686" y="513610"/>
                  <a:pt x="2577372" y="515668"/>
                </a:cubicBezTo>
                <a:cubicBezTo>
                  <a:pt x="2581067" y="517344"/>
                  <a:pt x="2584316" y="519849"/>
                  <a:pt x="2586871" y="523002"/>
                </a:cubicBezTo>
                <a:cubicBezTo>
                  <a:pt x="2590956" y="527574"/>
                  <a:pt x="2596370" y="531479"/>
                  <a:pt x="2599505" y="535384"/>
                </a:cubicBezTo>
                <a:cubicBezTo>
                  <a:pt x="2602639" y="539290"/>
                  <a:pt x="2615748" y="545576"/>
                  <a:pt x="2623253" y="551196"/>
                </a:cubicBezTo>
                <a:cubicBezTo>
                  <a:pt x="2630757" y="556816"/>
                  <a:pt x="2643201" y="565864"/>
                  <a:pt x="2644151" y="564626"/>
                </a:cubicBezTo>
                <a:cubicBezTo>
                  <a:pt x="2645101" y="563388"/>
                  <a:pt x="2650135" y="566341"/>
                  <a:pt x="2652985" y="566531"/>
                </a:cubicBezTo>
                <a:cubicBezTo>
                  <a:pt x="2655835" y="566722"/>
                  <a:pt x="2655930" y="564626"/>
                  <a:pt x="2655740" y="559387"/>
                </a:cubicBezTo>
                <a:cubicBezTo>
                  <a:pt x="2655550" y="554149"/>
                  <a:pt x="2650515" y="550434"/>
                  <a:pt x="2647191" y="548243"/>
                </a:cubicBezTo>
                <a:cubicBezTo>
                  <a:pt x="2643866" y="546052"/>
                  <a:pt x="2638356" y="544338"/>
                  <a:pt x="2636457" y="542719"/>
                </a:cubicBezTo>
                <a:cubicBezTo>
                  <a:pt x="2633426" y="539509"/>
                  <a:pt x="2630083" y="536604"/>
                  <a:pt x="2626483" y="534051"/>
                </a:cubicBezTo>
                <a:cubicBezTo>
                  <a:pt x="2622493" y="531765"/>
                  <a:pt x="2622208" y="533003"/>
                  <a:pt x="2620973" y="529765"/>
                </a:cubicBezTo>
                <a:cubicBezTo>
                  <a:pt x="2619738" y="526526"/>
                  <a:pt x="2623918" y="527955"/>
                  <a:pt x="2618123" y="524812"/>
                </a:cubicBezTo>
                <a:cubicBezTo>
                  <a:pt x="2615017" y="523097"/>
                  <a:pt x="2612063" y="521125"/>
                  <a:pt x="2609289" y="518906"/>
                </a:cubicBezTo>
                <a:cubicBezTo>
                  <a:pt x="2607294" y="517573"/>
                  <a:pt x="2595800" y="513286"/>
                  <a:pt x="2592285" y="511000"/>
                </a:cubicBezTo>
                <a:cubicBezTo>
                  <a:pt x="2588771" y="508714"/>
                  <a:pt x="2575852" y="502809"/>
                  <a:pt x="2569013" y="498523"/>
                </a:cubicBezTo>
                <a:cubicBezTo>
                  <a:pt x="2563275" y="495284"/>
                  <a:pt x="2557718" y="491722"/>
                  <a:pt x="2552389" y="487855"/>
                </a:cubicBezTo>
                <a:cubicBezTo>
                  <a:pt x="2549729" y="485188"/>
                  <a:pt x="2543365" y="482044"/>
                  <a:pt x="2524271" y="476425"/>
                </a:cubicBezTo>
                <a:close/>
                <a:moveTo>
                  <a:pt x="2667329" y="571484"/>
                </a:moveTo>
                <a:cubicBezTo>
                  <a:pt x="2662485" y="570055"/>
                  <a:pt x="2659350" y="567769"/>
                  <a:pt x="2657830" y="570151"/>
                </a:cubicBezTo>
                <a:cubicBezTo>
                  <a:pt x="2656310" y="572532"/>
                  <a:pt x="2656215" y="572627"/>
                  <a:pt x="2661344" y="574056"/>
                </a:cubicBezTo>
                <a:cubicBezTo>
                  <a:pt x="2666474" y="575485"/>
                  <a:pt x="2665999" y="576723"/>
                  <a:pt x="2665999" y="577104"/>
                </a:cubicBezTo>
                <a:cubicBezTo>
                  <a:pt x="2665999" y="577485"/>
                  <a:pt x="2663339" y="576056"/>
                  <a:pt x="2674738" y="581390"/>
                </a:cubicBezTo>
                <a:cubicBezTo>
                  <a:pt x="2681255" y="584933"/>
                  <a:pt x="2688379" y="587191"/>
                  <a:pt x="2695732" y="588058"/>
                </a:cubicBezTo>
                <a:cubicBezTo>
                  <a:pt x="2698296" y="588058"/>
                  <a:pt x="2700576" y="591391"/>
                  <a:pt x="2715395" y="597011"/>
                </a:cubicBezTo>
                <a:cubicBezTo>
                  <a:pt x="2730213" y="602631"/>
                  <a:pt x="2737148" y="603012"/>
                  <a:pt x="2746837" y="607298"/>
                </a:cubicBezTo>
                <a:cubicBezTo>
                  <a:pt x="2756526" y="611584"/>
                  <a:pt x="2753582" y="608822"/>
                  <a:pt x="2745887" y="603869"/>
                </a:cubicBezTo>
                <a:cubicBezTo>
                  <a:pt x="2738193" y="598916"/>
                  <a:pt x="2739428" y="600726"/>
                  <a:pt x="2731733" y="595963"/>
                </a:cubicBezTo>
                <a:cubicBezTo>
                  <a:pt x="2724961" y="592115"/>
                  <a:pt x="2717836" y="588924"/>
                  <a:pt x="2710455" y="586438"/>
                </a:cubicBezTo>
                <a:cubicBezTo>
                  <a:pt x="2705896" y="584724"/>
                  <a:pt x="2715110" y="590153"/>
                  <a:pt x="2701621" y="585295"/>
                </a:cubicBezTo>
                <a:cubicBezTo>
                  <a:pt x="2688132" y="580438"/>
                  <a:pt x="2693452" y="583390"/>
                  <a:pt x="2685757" y="578914"/>
                </a:cubicBezTo>
                <a:cubicBezTo>
                  <a:pt x="2681777" y="576304"/>
                  <a:pt x="2677541" y="574103"/>
                  <a:pt x="2673124" y="572341"/>
                </a:cubicBezTo>
                <a:cubicBezTo>
                  <a:pt x="2668279" y="570817"/>
                  <a:pt x="2667614" y="571579"/>
                  <a:pt x="2667614" y="571579"/>
                </a:cubicBezTo>
                <a:close/>
                <a:moveTo>
                  <a:pt x="2776190" y="615299"/>
                </a:moveTo>
                <a:cubicBezTo>
                  <a:pt x="2772770" y="614728"/>
                  <a:pt x="2765741" y="613489"/>
                  <a:pt x="2769540" y="615299"/>
                </a:cubicBezTo>
                <a:cubicBezTo>
                  <a:pt x="2773122" y="617766"/>
                  <a:pt x="2777216" y="619395"/>
                  <a:pt x="2781509" y="620062"/>
                </a:cubicBezTo>
                <a:cubicBezTo>
                  <a:pt x="2788149" y="622481"/>
                  <a:pt x="2795084" y="623986"/>
                  <a:pt x="2802122" y="624538"/>
                </a:cubicBezTo>
                <a:cubicBezTo>
                  <a:pt x="2802977" y="623681"/>
                  <a:pt x="2800128" y="623491"/>
                  <a:pt x="2795283" y="621205"/>
                </a:cubicBezTo>
                <a:cubicBezTo>
                  <a:pt x="2790439" y="618919"/>
                  <a:pt x="2791388" y="620347"/>
                  <a:pt x="2785784" y="618823"/>
                </a:cubicBezTo>
                <a:cubicBezTo>
                  <a:pt x="2782545" y="618099"/>
                  <a:pt x="2779410" y="616947"/>
                  <a:pt x="2776475" y="615394"/>
                </a:cubicBezTo>
                <a:close/>
                <a:moveTo>
                  <a:pt x="2814187" y="627491"/>
                </a:moveTo>
                <a:cubicBezTo>
                  <a:pt x="2807157" y="625491"/>
                  <a:pt x="2808487" y="626729"/>
                  <a:pt x="2814187" y="629682"/>
                </a:cubicBezTo>
                <a:cubicBezTo>
                  <a:pt x="2819154" y="632254"/>
                  <a:pt x="2824370" y="634302"/>
                  <a:pt x="2829765" y="635778"/>
                </a:cubicBezTo>
                <a:cubicBezTo>
                  <a:pt x="2833802" y="636254"/>
                  <a:pt x="2837801" y="637016"/>
                  <a:pt x="2841734" y="638064"/>
                </a:cubicBezTo>
                <a:cubicBezTo>
                  <a:pt x="2849333" y="639969"/>
                  <a:pt x="2852088" y="641112"/>
                  <a:pt x="2858168" y="642826"/>
                </a:cubicBezTo>
                <a:lnTo>
                  <a:pt x="2864247" y="644636"/>
                </a:lnTo>
                <a:cubicBezTo>
                  <a:pt x="2862727" y="643474"/>
                  <a:pt x="2860979" y="642664"/>
                  <a:pt x="2859118" y="642255"/>
                </a:cubicBezTo>
                <a:lnTo>
                  <a:pt x="2847624" y="638350"/>
                </a:lnTo>
                <a:cubicBezTo>
                  <a:pt x="2843349" y="636826"/>
                  <a:pt x="2836985" y="636540"/>
                  <a:pt x="2833850" y="635397"/>
                </a:cubicBezTo>
                <a:cubicBezTo>
                  <a:pt x="2830715" y="634254"/>
                  <a:pt x="2824350" y="631111"/>
                  <a:pt x="2823211" y="631111"/>
                </a:cubicBezTo>
                <a:cubicBezTo>
                  <a:pt x="2820304" y="629768"/>
                  <a:pt x="2817321" y="628596"/>
                  <a:pt x="2814281" y="627586"/>
                </a:cubicBezTo>
                <a:close/>
                <a:moveTo>
                  <a:pt x="2857218" y="647113"/>
                </a:moveTo>
                <a:lnTo>
                  <a:pt x="2857218" y="647113"/>
                </a:lnTo>
                <a:cubicBezTo>
                  <a:pt x="2853038" y="647113"/>
                  <a:pt x="2853038" y="647970"/>
                  <a:pt x="2854178" y="649780"/>
                </a:cubicBezTo>
                <a:cubicBezTo>
                  <a:pt x="2855318" y="651589"/>
                  <a:pt x="2854653" y="651970"/>
                  <a:pt x="2854653" y="651970"/>
                </a:cubicBezTo>
                <a:cubicBezTo>
                  <a:pt x="2858367" y="653285"/>
                  <a:pt x="2862357" y="653637"/>
                  <a:pt x="2866242" y="653018"/>
                </a:cubicBezTo>
                <a:cubicBezTo>
                  <a:pt x="2869310" y="651894"/>
                  <a:pt x="2872673" y="651894"/>
                  <a:pt x="2875741" y="653018"/>
                </a:cubicBezTo>
                <a:cubicBezTo>
                  <a:pt x="2879170" y="653504"/>
                  <a:pt x="2882666" y="653275"/>
                  <a:pt x="2886000" y="652351"/>
                </a:cubicBezTo>
                <a:cubicBezTo>
                  <a:pt x="2882771" y="651542"/>
                  <a:pt x="2879598" y="650522"/>
                  <a:pt x="2876501" y="649303"/>
                </a:cubicBezTo>
                <a:cubicBezTo>
                  <a:pt x="2873167" y="647798"/>
                  <a:pt x="2869500" y="647170"/>
                  <a:pt x="2865862" y="647494"/>
                </a:cubicBezTo>
                <a:cubicBezTo>
                  <a:pt x="2864722" y="647398"/>
                  <a:pt x="2867952" y="648732"/>
                  <a:pt x="2857313" y="647208"/>
                </a:cubicBezTo>
                <a:close/>
                <a:moveTo>
                  <a:pt x="2815326" y="634159"/>
                </a:moveTo>
                <a:cubicBezTo>
                  <a:pt x="2809057" y="630063"/>
                  <a:pt x="2804022" y="628634"/>
                  <a:pt x="2804212" y="629872"/>
                </a:cubicBezTo>
                <a:cubicBezTo>
                  <a:pt x="2804402" y="631111"/>
                  <a:pt x="2800128" y="629872"/>
                  <a:pt x="2808297" y="633873"/>
                </a:cubicBezTo>
                <a:cubicBezTo>
                  <a:pt x="2816466" y="637873"/>
                  <a:pt x="2824446" y="642636"/>
                  <a:pt x="2823021" y="640159"/>
                </a:cubicBezTo>
                <a:cubicBezTo>
                  <a:pt x="2820893" y="637711"/>
                  <a:pt x="2818309" y="635711"/>
                  <a:pt x="2815421" y="634254"/>
                </a:cubicBezTo>
                <a:close/>
                <a:moveTo>
                  <a:pt x="2730309" y="530146"/>
                </a:moveTo>
                <a:cubicBezTo>
                  <a:pt x="2728314" y="531479"/>
                  <a:pt x="2733823" y="532717"/>
                  <a:pt x="2730309" y="533384"/>
                </a:cubicBezTo>
                <a:cubicBezTo>
                  <a:pt x="2726794" y="534051"/>
                  <a:pt x="2722994" y="532051"/>
                  <a:pt x="2719859" y="533384"/>
                </a:cubicBezTo>
                <a:cubicBezTo>
                  <a:pt x="2716269" y="534699"/>
                  <a:pt x="2712479" y="535413"/>
                  <a:pt x="2708650" y="535480"/>
                </a:cubicBezTo>
                <a:cubicBezTo>
                  <a:pt x="2706276" y="535480"/>
                  <a:pt x="2697726" y="534432"/>
                  <a:pt x="2694972" y="536146"/>
                </a:cubicBezTo>
                <a:cubicBezTo>
                  <a:pt x="2692217" y="537861"/>
                  <a:pt x="2698201" y="541099"/>
                  <a:pt x="2698201" y="541099"/>
                </a:cubicBezTo>
                <a:cubicBezTo>
                  <a:pt x="2694877" y="540509"/>
                  <a:pt x="2691666" y="539385"/>
                  <a:pt x="2688702" y="537766"/>
                </a:cubicBezTo>
                <a:cubicBezTo>
                  <a:pt x="2681673" y="534622"/>
                  <a:pt x="2680628" y="532908"/>
                  <a:pt x="2680628" y="532908"/>
                </a:cubicBezTo>
                <a:cubicBezTo>
                  <a:pt x="2680628" y="532908"/>
                  <a:pt x="2675973" y="531479"/>
                  <a:pt x="2674833" y="534432"/>
                </a:cubicBezTo>
                <a:cubicBezTo>
                  <a:pt x="2673693" y="537385"/>
                  <a:pt x="2672459" y="537385"/>
                  <a:pt x="2677968" y="540909"/>
                </a:cubicBezTo>
                <a:cubicBezTo>
                  <a:pt x="2683478" y="544433"/>
                  <a:pt x="2675688" y="542338"/>
                  <a:pt x="2677303" y="544147"/>
                </a:cubicBezTo>
                <a:cubicBezTo>
                  <a:pt x="2678918" y="545957"/>
                  <a:pt x="2680153" y="548910"/>
                  <a:pt x="2683098" y="549958"/>
                </a:cubicBezTo>
                <a:cubicBezTo>
                  <a:pt x="2686042" y="551005"/>
                  <a:pt x="2685948" y="549958"/>
                  <a:pt x="2690412" y="552910"/>
                </a:cubicBezTo>
                <a:cubicBezTo>
                  <a:pt x="2694877" y="555863"/>
                  <a:pt x="2694592" y="562435"/>
                  <a:pt x="2699246" y="563864"/>
                </a:cubicBezTo>
                <a:cubicBezTo>
                  <a:pt x="2703217" y="564845"/>
                  <a:pt x="2707121" y="566083"/>
                  <a:pt x="2710930" y="567579"/>
                </a:cubicBezTo>
                <a:cubicBezTo>
                  <a:pt x="2714682" y="569779"/>
                  <a:pt x="2718805" y="571265"/>
                  <a:pt x="2723089" y="571960"/>
                </a:cubicBezTo>
                <a:cubicBezTo>
                  <a:pt x="2727820" y="572827"/>
                  <a:pt x="2732380" y="574475"/>
                  <a:pt x="2736578" y="576818"/>
                </a:cubicBezTo>
                <a:cubicBezTo>
                  <a:pt x="2742316" y="579866"/>
                  <a:pt x="2748291" y="582447"/>
                  <a:pt x="2754437" y="584533"/>
                </a:cubicBezTo>
                <a:cubicBezTo>
                  <a:pt x="2759091" y="585867"/>
                  <a:pt x="2760136" y="586724"/>
                  <a:pt x="2759376" y="583295"/>
                </a:cubicBezTo>
                <a:cubicBezTo>
                  <a:pt x="2758616" y="579866"/>
                  <a:pt x="2756621" y="576056"/>
                  <a:pt x="2761086" y="575008"/>
                </a:cubicBezTo>
                <a:cubicBezTo>
                  <a:pt x="2765550" y="573961"/>
                  <a:pt x="2765835" y="574056"/>
                  <a:pt x="2765076" y="571579"/>
                </a:cubicBezTo>
                <a:cubicBezTo>
                  <a:pt x="2764316" y="569103"/>
                  <a:pt x="2763271" y="566341"/>
                  <a:pt x="2765550" y="564721"/>
                </a:cubicBezTo>
                <a:cubicBezTo>
                  <a:pt x="2767830" y="563102"/>
                  <a:pt x="2771630" y="568055"/>
                  <a:pt x="2772580" y="566531"/>
                </a:cubicBezTo>
                <a:cubicBezTo>
                  <a:pt x="2773530" y="565007"/>
                  <a:pt x="2775335" y="565579"/>
                  <a:pt x="2773815" y="564245"/>
                </a:cubicBezTo>
                <a:cubicBezTo>
                  <a:pt x="2772295" y="562912"/>
                  <a:pt x="2767165" y="561197"/>
                  <a:pt x="2764316" y="558625"/>
                </a:cubicBezTo>
                <a:cubicBezTo>
                  <a:pt x="2761466" y="556054"/>
                  <a:pt x="2763651" y="555768"/>
                  <a:pt x="2759566" y="551005"/>
                </a:cubicBezTo>
                <a:cubicBezTo>
                  <a:pt x="2755481" y="546243"/>
                  <a:pt x="2754722" y="547386"/>
                  <a:pt x="2757191" y="546243"/>
                </a:cubicBezTo>
                <a:cubicBezTo>
                  <a:pt x="2759661" y="545100"/>
                  <a:pt x="2762226" y="545576"/>
                  <a:pt x="2761846" y="543957"/>
                </a:cubicBezTo>
                <a:cubicBezTo>
                  <a:pt x="2761466" y="542338"/>
                  <a:pt x="2762891" y="542719"/>
                  <a:pt x="2766406" y="542433"/>
                </a:cubicBezTo>
                <a:cubicBezTo>
                  <a:pt x="2769920" y="542147"/>
                  <a:pt x="2765361" y="541290"/>
                  <a:pt x="2760706" y="538432"/>
                </a:cubicBezTo>
                <a:cubicBezTo>
                  <a:pt x="2754712" y="533775"/>
                  <a:pt x="2748357" y="529603"/>
                  <a:pt x="2741708" y="525955"/>
                </a:cubicBezTo>
                <a:cubicBezTo>
                  <a:pt x="2737623" y="526326"/>
                  <a:pt x="2733709" y="527812"/>
                  <a:pt x="2730404" y="530241"/>
                </a:cubicBezTo>
                <a:close/>
                <a:moveTo>
                  <a:pt x="3431728" y="1069927"/>
                </a:moveTo>
                <a:cubicBezTo>
                  <a:pt x="3429354" y="1067546"/>
                  <a:pt x="3428119" y="1067451"/>
                  <a:pt x="3434103" y="1074785"/>
                </a:cubicBezTo>
                <a:cubicBezTo>
                  <a:pt x="3440088" y="1082119"/>
                  <a:pt x="3439898" y="1081167"/>
                  <a:pt x="3442748" y="1083072"/>
                </a:cubicBezTo>
                <a:cubicBezTo>
                  <a:pt x="3446813" y="1088120"/>
                  <a:pt x="3450432" y="1093502"/>
                  <a:pt x="3453577" y="1099169"/>
                </a:cubicBezTo>
                <a:cubicBezTo>
                  <a:pt x="3455952" y="1102598"/>
                  <a:pt x="3459941" y="1107361"/>
                  <a:pt x="3459941" y="1107361"/>
                </a:cubicBezTo>
                <a:cubicBezTo>
                  <a:pt x="3462230" y="1112247"/>
                  <a:pt x="3464016" y="1117352"/>
                  <a:pt x="3465261" y="1122601"/>
                </a:cubicBezTo>
                <a:cubicBezTo>
                  <a:pt x="3465261" y="1126411"/>
                  <a:pt x="3463266" y="1126601"/>
                  <a:pt x="3463741" y="1130316"/>
                </a:cubicBezTo>
                <a:cubicBezTo>
                  <a:pt x="3464216" y="1134031"/>
                  <a:pt x="3469345" y="1136507"/>
                  <a:pt x="3473240" y="1139841"/>
                </a:cubicBezTo>
                <a:cubicBezTo>
                  <a:pt x="3477135" y="1143175"/>
                  <a:pt x="3476660" y="1143175"/>
                  <a:pt x="3476565" y="1146223"/>
                </a:cubicBezTo>
                <a:cubicBezTo>
                  <a:pt x="3476470" y="1149271"/>
                  <a:pt x="3472955" y="1148223"/>
                  <a:pt x="3473145" y="1148985"/>
                </a:cubicBezTo>
                <a:cubicBezTo>
                  <a:pt x="3473335" y="1149747"/>
                  <a:pt x="3482644" y="1159558"/>
                  <a:pt x="3485494" y="1157462"/>
                </a:cubicBezTo>
                <a:cubicBezTo>
                  <a:pt x="3488344" y="1155367"/>
                  <a:pt x="3492143" y="1152509"/>
                  <a:pt x="3492238" y="1148604"/>
                </a:cubicBezTo>
                <a:cubicBezTo>
                  <a:pt x="3492333" y="1144699"/>
                  <a:pt x="3488154" y="1143651"/>
                  <a:pt x="3492238" y="1143651"/>
                </a:cubicBezTo>
                <a:cubicBezTo>
                  <a:pt x="3496323" y="1143651"/>
                  <a:pt x="3496513" y="1144984"/>
                  <a:pt x="3497938" y="1142413"/>
                </a:cubicBezTo>
                <a:cubicBezTo>
                  <a:pt x="3500237" y="1139279"/>
                  <a:pt x="3499695" y="1134888"/>
                  <a:pt x="3496703" y="1132411"/>
                </a:cubicBezTo>
                <a:cubicBezTo>
                  <a:pt x="3492523" y="1127744"/>
                  <a:pt x="3490624" y="1130697"/>
                  <a:pt x="3488059" y="1129840"/>
                </a:cubicBezTo>
                <a:cubicBezTo>
                  <a:pt x="3484402" y="1128335"/>
                  <a:pt x="3481143" y="1125982"/>
                  <a:pt x="3478560" y="1122982"/>
                </a:cubicBezTo>
                <a:cubicBezTo>
                  <a:pt x="3475254" y="1120305"/>
                  <a:pt x="3472423" y="1117086"/>
                  <a:pt x="3470200" y="1113457"/>
                </a:cubicBezTo>
                <a:cubicBezTo>
                  <a:pt x="3468576" y="1110809"/>
                  <a:pt x="3466800" y="1108266"/>
                  <a:pt x="3464881" y="1105837"/>
                </a:cubicBezTo>
                <a:cubicBezTo>
                  <a:pt x="3464881" y="1105837"/>
                  <a:pt x="3465641" y="1110885"/>
                  <a:pt x="3462126" y="1107075"/>
                </a:cubicBezTo>
                <a:cubicBezTo>
                  <a:pt x="3459561" y="1104113"/>
                  <a:pt x="3457272" y="1100922"/>
                  <a:pt x="3455287" y="1097550"/>
                </a:cubicBezTo>
                <a:cubicBezTo>
                  <a:pt x="3451962" y="1092883"/>
                  <a:pt x="3451582" y="1091835"/>
                  <a:pt x="3449397" y="1088596"/>
                </a:cubicBezTo>
                <a:cubicBezTo>
                  <a:pt x="3447412" y="1083786"/>
                  <a:pt x="3444116" y="1079624"/>
                  <a:pt x="3439898" y="1076595"/>
                </a:cubicBezTo>
                <a:cubicBezTo>
                  <a:pt x="3436887" y="1074823"/>
                  <a:pt x="3434170" y="1072613"/>
                  <a:pt x="3431824" y="1070023"/>
                </a:cubicBezTo>
                <a:close/>
                <a:moveTo>
                  <a:pt x="3454242" y="1132983"/>
                </a:moveTo>
                <a:cubicBezTo>
                  <a:pt x="3451591" y="1133764"/>
                  <a:pt x="3449217" y="1135278"/>
                  <a:pt x="3447402" y="1137364"/>
                </a:cubicBezTo>
                <a:cubicBezTo>
                  <a:pt x="3445436" y="1139507"/>
                  <a:pt x="3444296" y="1142270"/>
                  <a:pt x="3444172" y="1145175"/>
                </a:cubicBezTo>
                <a:cubicBezTo>
                  <a:pt x="3444172" y="1147747"/>
                  <a:pt x="3439328" y="1148318"/>
                  <a:pt x="3431254" y="1146985"/>
                </a:cubicBezTo>
                <a:cubicBezTo>
                  <a:pt x="3423179" y="1145651"/>
                  <a:pt x="3420235" y="1145365"/>
                  <a:pt x="3418430" y="1147747"/>
                </a:cubicBezTo>
                <a:cubicBezTo>
                  <a:pt x="3415495" y="1151300"/>
                  <a:pt x="3412322" y="1154643"/>
                  <a:pt x="3408930" y="1157748"/>
                </a:cubicBezTo>
                <a:cubicBezTo>
                  <a:pt x="3407981" y="1158510"/>
                  <a:pt x="3415295" y="1164511"/>
                  <a:pt x="3422419" y="1168987"/>
                </a:cubicBezTo>
                <a:cubicBezTo>
                  <a:pt x="3429544" y="1173464"/>
                  <a:pt x="3442368" y="1186990"/>
                  <a:pt x="3446357" y="1184513"/>
                </a:cubicBezTo>
                <a:cubicBezTo>
                  <a:pt x="3450347" y="1182037"/>
                  <a:pt x="3451677" y="1170702"/>
                  <a:pt x="3453672" y="1167749"/>
                </a:cubicBezTo>
                <a:cubicBezTo>
                  <a:pt x="3455667" y="1164796"/>
                  <a:pt x="3458706" y="1165177"/>
                  <a:pt x="3463171" y="1163844"/>
                </a:cubicBezTo>
                <a:cubicBezTo>
                  <a:pt x="3467635" y="1162510"/>
                  <a:pt x="3474190" y="1159272"/>
                  <a:pt x="3472670" y="1155557"/>
                </a:cubicBezTo>
                <a:cubicBezTo>
                  <a:pt x="3471093" y="1151566"/>
                  <a:pt x="3469184" y="1147709"/>
                  <a:pt x="3466971" y="1144032"/>
                </a:cubicBezTo>
                <a:cubicBezTo>
                  <a:pt x="3466971" y="1144032"/>
                  <a:pt x="3466115" y="1146699"/>
                  <a:pt x="3460796" y="1142794"/>
                </a:cubicBezTo>
                <a:cubicBezTo>
                  <a:pt x="3457595" y="1140393"/>
                  <a:pt x="3455315" y="1136964"/>
                  <a:pt x="3454337" y="1133078"/>
                </a:cubicBezTo>
                <a:close/>
                <a:moveTo>
                  <a:pt x="3429259" y="1171083"/>
                </a:moveTo>
                <a:cubicBezTo>
                  <a:pt x="3421089" y="1162891"/>
                  <a:pt x="3421850" y="1168797"/>
                  <a:pt x="3422799" y="1175083"/>
                </a:cubicBezTo>
                <a:cubicBezTo>
                  <a:pt x="3423749" y="1181370"/>
                  <a:pt x="3426124" y="1178036"/>
                  <a:pt x="3431349" y="1178893"/>
                </a:cubicBezTo>
                <a:cubicBezTo>
                  <a:pt x="3436573" y="1179751"/>
                  <a:pt x="3432489" y="1174798"/>
                  <a:pt x="3429734" y="1171654"/>
                </a:cubicBezTo>
                <a:close/>
                <a:moveTo>
                  <a:pt x="3171736" y="985536"/>
                </a:moveTo>
                <a:cubicBezTo>
                  <a:pt x="3162807" y="979154"/>
                  <a:pt x="3166321" y="986203"/>
                  <a:pt x="3169076" y="991727"/>
                </a:cubicBezTo>
                <a:cubicBezTo>
                  <a:pt x="3171983" y="997347"/>
                  <a:pt x="3175421" y="1002671"/>
                  <a:pt x="3179335" y="1007634"/>
                </a:cubicBezTo>
                <a:cubicBezTo>
                  <a:pt x="3184959" y="1013892"/>
                  <a:pt x="3192045" y="1018673"/>
                  <a:pt x="3199948" y="1021540"/>
                </a:cubicBezTo>
                <a:cubicBezTo>
                  <a:pt x="3203843" y="1022207"/>
                  <a:pt x="3205268" y="1017826"/>
                  <a:pt x="3207928" y="1014492"/>
                </a:cubicBezTo>
                <a:cubicBezTo>
                  <a:pt x="3210464" y="1010787"/>
                  <a:pt x="3210720" y="1005967"/>
                  <a:pt x="3208593" y="1002014"/>
                </a:cubicBezTo>
                <a:cubicBezTo>
                  <a:pt x="3206693" y="998109"/>
                  <a:pt x="3202988" y="1002014"/>
                  <a:pt x="3199758" y="1001062"/>
                </a:cubicBezTo>
                <a:cubicBezTo>
                  <a:pt x="3194505" y="1001147"/>
                  <a:pt x="3189366" y="999509"/>
                  <a:pt x="3185130" y="996394"/>
                </a:cubicBezTo>
                <a:cubicBezTo>
                  <a:pt x="3177720" y="991632"/>
                  <a:pt x="3175061" y="988489"/>
                  <a:pt x="3171831" y="986107"/>
                </a:cubicBezTo>
                <a:close/>
                <a:moveTo>
                  <a:pt x="2958669" y="650065"/>
                </a:moveTo>
                <a:cubicBezTo>
                  <a:pt x="2952685" y="648541"/>
                  <a:pt x="2948030" y="643874"/>
                  <a:pt x="2939671" y="635397"/>
                </a:cubicBezTo>
                <a:cubicBezTo>
                  <a:pt x="2933696" y="627958"/>
                  <a:pt x="2924938" y="623310"/>
                  <a:pt x="2915448" y="622538"/>
                </a:cubicBezTo>
                <a:cubicBezTo>
                  <a:pt x="2903574" y="620538"/>
                  <a:pt x="2905284" y="620633"/>
                  <a:pt x="2914878" y="625872"/>
                </a:cubicBezTo>
                <a:cubicBezTo>
                  <a:pt x="2924472" y="631111"/>
                  <a:pt x="2925992" y="632254"/>
                  <a:pt x="2927227" y="632730"/>
                </a:cubicBezTo>
                <a:cubicBezTo>
                  <a:pt x="2928462" y="633206"/>
                  <a:pt x="2941665" y="639112"/>
                  <a:pt x="2939386" y="639207"/>
                </a:cubicBezTo>
                <a:cubicBezTo>
                  <a:pt x="2937106" y="639302"/>
                  <a:pt x="2925612" y="635873"/>
                  <a:pt x="2934541" y="641874"/>
                </a:cubicBezTo>
                <a:cubicBezTo>
                  <a:pt x="2943470" y="647875"/>
                  <a:pt x="2939386" y="644350"/>
                  <a:pt x="2961899" y="658257"/>
                </a:cubicBezTo>
                <a:cubicBezTo>
                  <a:pt x="2984412" y="672163"/>
                  <a:pt x="2985837" y="669020"/>
                  <a:pt x="2995716" y="679783"/>
                </a:cubicBezTo>
                <a:cubicBezTo>
                  <a:pt x="3005595" y="690547"/>
                  <a:pt x="3005215" y="689308"/>
                  <a:pt x="3000750" y="689308"/>
                </a:cubicBezTo>
                <a:cubicBezTo>
                  <a:pt x="2996286" y="689308"/>
                  <a:pt x="2990586" y="688737"/>
                  <a:pt x="2993531" y="690070"/>
                </a:cubicBezTo>
                <a:cubicBezTo>
                  <a:pt x="2996476" y="691404"/>
                  <a:pt x="3001985" y="694261"/>
                  <a:pt x="3015664" y="700357"/>
                </a:cubicBezTo>
                <a:cubicBezTo>
                  <a:pt x="3029343" y="706453"/>
                  <a:pt x="3018894" y="706168"/>
                  <a:pt x="3034093" y="712645"/>
                </a:cubicBezTo>
                <a:cubicBezTo>
                  <a:pt x="3049291" y="719122"/>
                  <a:pt x="3051856" y="717598"/>
                  <a:pt x="3055846" y="715502"/>
                </a:cubicBezTo>
                <a:cubicBezTo>
                  <a:pt x="3059835" y="713407"/>
                  <a:pt x="3062020" y="716359"/>
                  <a:pt x="3075604" y="723789"/>
                </a:cubicBezTo>
                <a:cubicBezTo>
                  <a:pt x="3089188" y="731218"/>
                  <a:pt x="3096692" y="740743"/>
                  <a:pt x="3113601" y="750935"/>
                </a:cubicBezTo>
                <a:cubicBezTo>
                  <a:pt x="3130509" y="761127"/>
                  <a:pt x="3139154" y="768271"/>
                  <a:pt x="3126520" y="757412"/>
                </a:cubicBezTo>
                <a:cubicBezTo>
                  <a:pt x="3113886" y="746554"/>
                  <a:pt x="3108471" y="740458"/>
                  <a:pt x="3091848" y="727313"/>
                </a:cubicBezTo>
                <a:cubicBezTo>
                  <a:pt x="3083061" y="721274"/>
                  <a:pt x="3075025" y="714207"/>
                  <a:pt x="3067910" y="706263"/>
                </a:cubicBezTo>
                <a:cubicBezTo>
                  <a:pt x="3055751" y="694947"/>
                  <a:pt x="3042328" y="685070"/>
                  <a:pt x="3027918" y="676831"/>
                </a:cubicBezTo>
                <a:cubicBezTo>
                  <a:pt x="3010820" y="666544"/>
                  <a:pt x="3001700" y="662448"/>
                  <a:pt x="2982227" y="652161"/>
                </a:cubicBezTo>
                <a:cubicBezTo>
                  <a:pt x="2962754" y="641874"/>
                  <a:pt x="2964274" y="652161"/>
                  <a:pt x="2958764" y="650637"/>
                </a:cubicBezTo>
                <a:close/>
                <a:moveTo>
                  <a:pt x="2844109" y="589677"/>
                </a:moveTo>
                <a:cubicBezTo>
                  <a:pt x="2839169" y="589677"/>
                  <a:pt x="2837839" y="588248"/>
                  <a:pt x="2832615" y="585105"/>
                </a:cubicBezTo>
                <a:cubicBezTo>
                  <a:pt x="2827390" y="581962"/>
                  <a:pt x="2830810" y="587296"/>
                  <a:pt x="2819696" y="581295"/>
                </a:cubicBezTo>
                <a:cubicBezTo>
                  <a:pt x="2808582" y="575294"/>
                  <a:pt x="2804307" y="572818"/>
                  <a:pt x="2795473" y="573770"/>
                </a:cubicBezTo>
                <a:cubicBezTo>
                  <a:pt x="2786639" y="574723"/>
                  <a:pt x="2794143" y="578723"/>
                  <a:pt x="2795473" y="581771"/>
                </a:cubicBezTo>
                <a:cubicBezTo>
                  <a:pt x="2796803" y="584819"/>
                  <a:pt x="2791483" y="591296"/>
                  <a:pt x="2789583" y="593296"/>
                </a:cubicBezTo>
                <a:cubicBezTo>
                  <a:pt x="2787684" y="595297"/>
                  <a:pt x="2788254" y="596821"/>
                  <a:pt x="2791673" y="599869"/>
                </a:cubicBezTo>
                <a:cubicBezTo>
                  <a:pt x="2794418" y="601688"/>
                  <a:pt x="2797278" y="603345"/>
                  <a:pt x="2800223" y="604822"/>
                </a:cubicBezTo>
                <a:cubicBezTo>
                  <a:pt x="2802626" y="608346"/>
                  <a:pt x="2803832" y="612556"/>
                  <a:pt x="2803642" y="616823"/>
                </a:cubicBezTo>
                <a:cubicBezTo>
                  <a:pt x="2803072" y="619109"/>
                  <a:pt x="2809342" y="621681"/>
                  <a:pt x="2815326" y="623014"/>
                </a:cubicBezTo>
                <a:cubicBezTo>
                  <a:pt x="2821311" y="624348"/>
                  <a:pt x="2815326" y="622157"/>
                  <a:pt x="2814376" y="619109"/>
                </a:cubicBezTo>
                <a:cubicBezTo>
                  <a:pt x="2813426" y="616061"/>
                  <a:pt x="2815611" y="615680"/>
                  <a:pt x="2813331" y="610060"/>
                </a:cubicBezTo>
                <a:cubicBezTo>
                  <a:pt x="2811052" y="604441"/>
                  <a:pt x="2809912" y="601964"/>
                  <a:pt x="2809912" y="601964"/>
                </a:cubicBezTo>
                <a:cubicBezTo>
                  <a:pt x="2809912" y="601964"/>
                  <a:pt x="2811432" y="601964"/>
                  <a:pt x="2814566" y="604631"/>
                </a:cubicBezTo>
                <a:cubicBezTo>
                  <a:pt x="2817701" y="607298"/>
                  <a:pt x="2823116" y="614156"/>
                  <a:pt x="2827010" y="617490"/>
                </a:cubicBezTo>
                <a:cubicBezTo>
                  <a:pt x="2830905" y="620824"/>
                  <a:pt x="2834515" y="624157"/>
                  <a:pt x="2838029" y="623776"/>
                </a:cubicBezTo>
                <a:cubicBezTo>
                  <a:pt x="2840243" y="623472"/>
                  <a:pt x="2842428" y="623024"/>
                  <a:pt x="2844584" y="622443"/>
                </a:cubicBezTo>
                <a:cubicBezTo>
                  <a:pt x="2841164" y="620881"/>
                  <a:pt x="2837963" y="618861"/>
                  <a:pt x="2835085" y="616442"/>
                </a:cubicBezTo>
                <a:cubicBezTo>
                  <a:pt x="2834420" y="614728"/>
                  <a:pt x="2837365" y="614632"/>
                  <a:pt x="2829290" y="606917"/>
                </a:cubicBezTo>
                <a:cubicBezTo>
                  <a:pt x="2821216" y="599202"/>
                  <a:pt x="2818081" y="598249"/>
                  <a:pt x="2825300" y="600535"/>
                </a:cubicBezTo>
                <a:cubicBezTo>
                  <a:pt x="2832520" y="602821"/>
                  <a:pt x="2830430" y="598440"/>
                  <a:pt x="2834135" y="598630"/>
                </a:cubicBezTo>
                <a:cubicBezTo>
                  <a:pt x="2837393" y="599202"/>
                  <a:pt x="2840575" y="600126"/>
                  <a:pt x="2843634" y="601393"/>
                </a:cubicBezTo>
                <a:cubicBezTo>
                  <a:pt x="2840214" y="598926"/>
                  <a:pt x="2836339" y="597183"/>
                  <a:pt x="2832235" y="596249"/>
                </a:cubicBezTo>
                <a:cubicBezTo>
                  <a:pt x="2826868" y="594944"/>
                  <a:pt x="2821406" y="594058"/>
                  <a:pt x="2815896" y="593582"/>
                </a:cubicBezTo>
                <a:cubicBezTo>
                  <a:pt x="2811147" y="593582"/>
                  <a:pt x="2806397" y="592915"/>
                  <a:pt x="2804497" y="589391"/>
                </a:cubicBezTo>
                <a:cubicBezTo>
                  <a:pt x="2802389" y="586848"/>
                  <a:pt x="2800840" y="583895"/>
                  <a:pt x="2799938" y="580723"/>
                </a:cubicBezTo>
                <a:cubicBezTo>
                  <a:pt x="2798798" y="576628"/>
                  <a:pt x="2808962" y="582819"/>
                  <a:pt x="2815041" y="583867"/>
                </a:cubicBezTo>
                <a:cubicBezTo>
                  <a:pt x="2822128" y="585391"/>
                  <a:pt x="2829043" y="587658"/>
                  <a:pt x="2835654" y="590629"/>
                </a:cubicBezTo>
                <a:cubicBezTo>
                  <a:pt x="2850093" y="596059"/>
                  <a:pt x="2850283" y="594535"/>
                  <a:pt x="2853038" y="592630"/>
                </a:cubicBezTo>
                <a:cubicBezTo>
                  <a:pt x="2854700" y="591429"/>
                  <a:pt x="2855935" y="589724"/>
                  <a:pt x="2856553" y="587772"/>
                </a:cubicBezTo>
                <a:cubicBezTo>
                  <a:pt x="2856553" y="587772"/>
                  <a:pt x="2849143" y="589867"/>
                  <a:pt x="2844204" y="590248"/>
                </a:cubicBezTo>
                <a:close/>
                <a:moveTo>
                  <a:pt x="2872606" y="589677"/>
                </a:moveTo>
                <a:cubicBezTo>
                  <a:pt x="2873271" y="588820"/>
                  <a:pt x="2864247" y="590629"/>
                  <a:pt x="2862632" y="591010"/>
                </a:cubicBezTo>
                <a:cubicBezTo>
                  <a:pt x="2861017" y="591391"/>
                  <a:pt x="2863867" y="593963"/>
                  <a:pt x="2866242" y="596154"/>
                </a:cubicBezTo>
                <a:cubicBezTo>
                  <a:pt x="2868360" y="599192"/>
                  <a:pt x="2870260" y="602374"/>
                  <a:pt x="2871941" y="605679"/>
                </a:cubicBezTo>
                <a:cubicBezTo>
                  <a:pt x="2874316" y="607584"/>
                  <a:pt x="2876891" y="609213"/>
                  <a:pt x="2879636" y="610537"/>
                </a:cubicBezTo>
                <a:cubicBezTo>
                  <a:pt x="2879636" y="610537"/>
                  <a:pt x="2877641" y="606441"/>
                  <a:pt x="2879066" y="605393"/>
                </a:cubicBezTo>
                <a:cubicBezTo>
                  <a:pt x="2880491" y="604345"/>
                  <a:pt x="2877261" y="601297"/>
                  <a:pt x="2875741" y="597964"/>
                </a:cubicBezTo>
                <a:cubicBezTo>
                  <a:pt x="2874221" y="594630"/>
                  <a:pt x="2870517" y="592915"/>
                  <a:pt x="2872606" y="590248"/>
                </a:cubicBezTo>
                <a:close/>
                <a:moveTo>
                  <a:pt x="2865102" y="617109"/>
                </a:moveTo>
                <a:cubicBezTo>
                  <a:pt x="2855033" y="611775"/>
                  <a:pt x="2852088" y="611965"/>
                  <a:pt x="2853323" y="614823"/>
                </a:cubicBezTo>
                <a:cubicBezTo>
                  <a:pt x="2854558" y="617680"/>
                  <a:pt x="2854083" y="618633"/>
                  <a:pt x="2863962" y="622157"/>
                </a:cubicBezTo>
                <a:cubicBezTo>
                  <a:pt x="2873841" y="625681"/>
                  <a:pt x="2883815" y="627586"/>
                  <a:pt x="2865102" y="617585"/>
                </a:cubicBezTo>
                <a:close/>
                <a:moveTo>
                  <a:pt x="2882676" y="621871"/>
                </a:moveTo>
                <a:cubicBezTo>
                  <a:pt x="2880586" y="621871"/>
                  <a:pt x="2880016" y="624919"/>
                  <a:pt x="2882676" y="627872"/>
                </a:cubicBezTo>
                <a:cubicBezTo>
                  <a:pt x="2885335" y="630825"/>
                  <a:pt x="2885905" y="629777"/>
                  <a:pt x="2890845" y="631111"/>
                </a:cubicBezTo>
                <a:cubicBezTo>
                  <a:pt x="2895785" y="632444"/>
                  <a:pt x="2893885" y="629682"/>
                  <a:pt x="2900344" y="631777"/>
                </a:cubicBezTo>
                <a:cubicBezTo>
                  <a:pt x="2907525" y="634749"/>
                  <a:pt x="2914536" y="638121"/>
                  <a:pt x="2921337" y="641874"/>
                </a:cubicBezTo>
                <a:cubicBezTo>
                  <a:pt x="2921337" y="641874"/>
                  <a:pt x="2923332" y="640921"/>
                  <a:pt x="2911363" y="633206"/>
                </a:cubicBezTo>
                <a:cubicBezTo>
                  <a:pt x="2902842" y="627272"/>
                  <a:pt x="2892982" y="623576"/>
                  <a:pt x="2882676" y="622443"/>
                </a:cubicBezTo>
                <a:close/>
                <a:moveTo>
                  <a:pt x="2646146" y="439182"/>
                </a:moveTo>
                <a:lnTo>
                  <a:pt x="2635887" y="436515"/>
                </a:lnTo>
                <a:cubicBezTo>
                  <a:pt x="2633968" y="436496"/>
                  <a:pt x="2632059" y="436686"/>
                  <a:pt x="2630187" y="437086"/>
                </a:cubicBezTo>
                <a:cubicBezTo>
                  <a:pt x="2628192" y="437086"/>
                  <a:pt x="2628572" y="438039"/>
                  <a:pt x="2630947" y="440230"/>
                </a:cubicBezTo>
                <a:cubicBezTo>
                  <a:pt x="2633797" y="442363"/>
                  <a:pt x="2637017" y="443954"/>
                  <a:pt x="2640446" y="444897"/>
                </a:cubicBezTo>
                <a:cubicBezTo>
                  <a:pt x="2645196" y="446707"/>
                  <a:pt x="2642916" y="444897"/>
                  <a:pt x="2645956" y="444897"/>
                </a:cubicBezTo>
                <a:cubicBezTo>
                  <a:pt x="2648996" y="444897"/>
                  <a:pt x="2649185" y="444040"/>
                  <a:pt x="2649280" y="442897"/>
                </a:cubicBezTo>
                <a:cubicBezTo>
                  <a:pt x="2649376" y="441754"/>
                  <a:pt x="2651275" y="441849"/>
                  <a:pt x="2651845" y="441563"/>
                </a:cubicBezTo>
                <a:cubicBezTo>
                  <a:pt x="2652415" y="441277"/>
                  <a:pt x="2648426" y="438991"/>
                  <a:pt x="2648331" y="438801"/>
                </a:cubicBezTo>
                <a:cubicBezTo>
                  <a:pt x="2647580" y="439067"/>
                  <a:pt x="2646858" y="439391"/>
                  <a:pt x="2646146" y="439753"/>
                </a:cubicBezTo>
                <a:close/>
                <a:moveTo>
                  <a:pt x="2754437" y="475663"/>
                </a:moveTo>
                <a:cubicBezTo>
                  <a:pt x="2750257" y="473281"/>
                  <a:pt x="2750542" y="477377"/>
                  <a:pt x="2750637" y="479473"/>
                </a:cubicBezTo>
                <a:cubicBezTo>
                  <a:pt x="2750352" y="481616"/>
                  <a:pt x="2751216" y="483759"/>
                  <a:pt x="2752917" y="485092"/>
                </a:cubicBezTo>
                <a:cubicBezTo>
                  <a:pt x="2755481" y="487474"/>
                  <a:pt x="2755006" y="487759"/>
                  <a:pt x="2755006" y="487759"/>
                </a:cubicBezTo>
                <a:lnTo>
                  <a:pt x="2749022" y="484235"/>
                </a:lnTo>
                <a:cubicBezTo>
                  <a:pt x="2748823" y="485531"/>
                  <a:pt x="2749022" y="486864"/>
                  <a:pt x="2749592" y="488045"/>
                </a:cubicBezTo>
                <a:cubicBezTo>
                  <a:pt x="2750447" y="490045"/>
                  <a:pt x="2749592" y="490426"/>
                  <a:pt x="2755861" y="493665"/>
                </a:cubicBezTo>
                <a:cubicBezTo>
                  <a:pt x="2762131" y="496903"/>
                  <a:pt x="2763936" y="496713"/>
                  <a:pt x="2765361" y="499189"/>
                </a:cubicBezTo>
                <a:cubicBezTo>
                  <a:pt x="2766719" y="501599"/>
                  <a:pt x="2768970" y="503380"/>
                  <a:pt x="2771630" y="504142"/>
                </a:cubicBezTo>
                <a:cubicBezTo>
                  <a:pt x="2775591" y="505571"/>
                  <a:pt x="2779353" y="507495"/>
                  <a:pt x="2782839" y="509857"/>
                </a:cubicBezTo>
                <a:cubicBezTo>
                  <a:pt x="2785024" y="511762"/>
                  <a:pt x="2781984" y="506619"/>
                  <a:pt x="2784834" y="507762"/>
                </a:cubicBezTo>
                <a:cubicBezTo>
                  <a:pt x="2788263" y="509429"/>
                  <a:pt x="2791455" y="511543"/>
                  <a:pt x="2794333" y="514048"/>
                </a:cubicBezTo>
                <a:cubicBezTo>
                  <a:pt x="2796033" y="515448"/>
                  <a:pt x="2797962" y="516544"/>
                  <a:pt x="2800033" y="517287"/>
                </a:cubicBezTo>
                <a:cubicBezTo>
                  <a:pt x="2800033" y="517287"/>
                  <a:pt x="2793668" y="511858"/>
                  <a:pt x="2795378" y="512048"/>
                </a:cubicBezTo>
                <a:cubicBezTo>
                  <a:pt x="2797088" y="512239"/>
                  <a:pt x="2797563" y="512048"/>
                  <a:pt x="2791673" y="508714"/>
                </a:cubicBezTo>
                <a:cubicBezTo>
                  <a:pt x="2787275" y="506381"/>
                  <a:pt x="2782659" y="504466"/>
                  <a:pt x="2777900" y="502999"/>
                </a:cubicBezTo>
                <a:cubicBezTo>
                  <a:pt x="2773910" y="501475"/>
                  <a:pt x="2774670" y="502999"/>
                  <a:pt x="2769920" y="498332"/>
                </a:cubicBezTo>
                <a:cubicBezTo>
                  <a:pt x="2765171" y="493665"/>
                  <a:pt x="2766311" y="491665"/>
                  <a:pt x="2765931" y="490807"/>
                </a:cubicBezTo>
                <a:cubicBezTo>
                  <a:pt x="2765550" y="489950"/>
                  <a:pt x="2768685" y="492808"/>
                  <a:pt x="2769825" y="490807"/>
                </a:cubicBezTo>
                <a:cubicBezTo>
                  <a:pt x="2770965" y="488807"/>
                  <a:pt x="2770395" y="486807"/>
                  <a:pt x="2768780" y="484045"/>
                </a:cubicBezTo>
                <a:cubicBezTo>
                  <a:pt x="2767165" y="481282"/>
                  <a:pt x="2770585" y="481568"/>
                  <a:pt x="2767640" y="480520"/>
                </a:cubicBezTo>
                <a:cubicBezTo>
                  <a:pt x="2763157" y="479358"/>
                  <a:pt x="2758749" y="477930"/>
                  <a:pt x="2754437" y="476234"/>
                </a:cubicBezTo>
                <a:close/>
                <a:moveTo>
                  <a:pt x="2824730" y="542338"/>
                </a:moveTo>
                <a:cubicBezTo>
                  <a:pt x="2826250" y="544528"/>
                  <a:pt x="2820931" y="540623"/>
                  <a:pt x="2819886" y="541195"/>
                </a:cubicBezTo>
                <a:cubicBezTo>
                  <a:pt x="2818841" y="541766"/>
                  <a:pt x="2817986" y="541195"/>
                  <a:pt x="2815706" y="541195"/>
                </a:cubicBezTo>
                <a:cubicBezTo>
                  <a:pt x="2813370" y="541242"/>
                  <a:pt x="2811052" y="541528"/>
                  <a:pt x="2808772" y="542052"/>
                </a:cubicBezTo>
                <a:cubicBezTo>
                  <a:pt x="2808772" y="542052"/>
                  <a:pt x="2807822" y="540052"/>
                  <a:pt x="2807727" y="539671"/>
                </a:cubicBezTo>
                <a:cubicBezTo>
                  <a:pt x="2807632" y="539290"/>
                  <a:pt x="2804687" y="536242"/>
                  <a:pt x="2803547" y="537194"/>
                </a:cubicBezTo>
                <a:cubicBezTo>
                  <a:pt x="2802407" y="538147"/>
                  <a:pt x="2801078" y="538623"/>
                  <a:pt x="2797373" y="538432"/>
                </a:cubicBezTo>
                <a:cubicBezTo>
                  <a:pt x="2793668" y="538242"/>
                  <a:pt x="2791958" y="539004"/>
                  <a:pt x="2792338" y="540909"/>
                </a:cubicBezTo>
                <a:cubicBezTo>
                  <a:pt x="2792718" y="542814"/>
                  <a:pt x="2795663" y="543671"/>
                  <a:pt x="2795663" y="543671"/>
                </a:cubicBezTo>
                <a:cubicBezTo>
                  <a:pt x="2796793" y="543404"/>
                  <a:pt x="2797848" y="542842"/>
                  <a:pt x="2798703" y="542052"/>
                </a:cubicBezTo>
                <a:cubicBezTo>
                  <a:pt x="2800413" y="540623"/>
                  <a:pt x="2800983" y="540814"/>
                  <a:pt x="2805827" y="542052"/>
                </a:cubicBezTo>
                <a:cubicBezTo>
                  <a:pt x="2810672" y="543290"/>
                  <a:pt x="2810292" y="543195"/>
                  <a:pt x="2812476" y="545195"/>
                </a:cubicBezTo>
                <a:cubicBezTo>
                  <a:pt x="2814661" y="547195"/>
                  <a:pt x="2814471" y="549100"/>
                  <a:pt x="2815421" y="550815"/>
                </a:cubicBezTo>
                <a:cubicBezTo>
                  <a:pt x="2816371" y="552529"/>
                  <a:pt x="2816846" y="554339"/>
                  <a:pt x="2822356" y="557006"/>
                </a:cubicBezTo>
                <a:cubicBezTo>
                  <a:pt x="2827865" y="559673"/>
                  <a:pt x="2825111" y="557959"/>
                  <a:pt x="2829670" y="559292"/>
                </a:cubicBezTo>
                <a:cubicBezTo>
                  <a:pt x="2834230" y="560626"/>
                  <a:pt x="2834230" y="560721"/>
                  <a:pt x="2832995" y="559292"/>
                </a:cubicBezTo>
                <a:cubicBezTo>
                  <a:pt x="2831504" y="557797"/>
                  <a:pt x="2830107" y="556206"/>
                  <a:pt x="2828815" y="554530"/>
                </a:cubicBezTo>
                <a:cubicBezTo>
                  <a:pt x="2827770" y="552910"/>
                  <a:pt x="2830525" y="553196"/>
                  <a:pt x="2831285" y="553196"/>
                </a:cubicBezTo>
                <a:cubicBezTo>
                  <a:pt x="2832045" y="553196"/>
                  <a:pt x="2833565" y="555292"/>
                  <a:pt x="2835845" y="557673"/>
                </a:cubicBezTo>
                <a:cubicBezTo>
                  <a:pt x="2838124" y="560054"/>
                  <a:pt x="2838694" y="560149"/>
                  <a:pt x="2838599" y="558911"/>
                </a:cubicBezTo>
                <a:cubicBezTo>
                  <a:pt x="2838675" y="556758"/>
                  <a:pt x="2838191" y="554625"/>
                  <a:pt x="2837174" y="552720"/>
                </a:cubicBezTo>
                <a:cubicBezTo>
                  <a:pt x="2835987" y="551148"/>
                  <a:pt x="2834971" y="549453"/>
                  <a:pt x="2834135" y="547672"/>
                </a:cubicBezTo>
                <a:cubicBezTo>
                  <a:pt x="2832710" y="545614"/>
                  <a:pt x="2830867" y="543900"/>
                  <a:pt x="2828720" y="542623"/>
                </a:cubicBezTo>
                <a:lnTo>
                  <a:pt x="2821596" y="537956"/>
                </a:lnTo>
                <a:close/>
                <a:moveTo>
                  <a:pt x="2796233" y="522716"/>
                </a:moveTo>
                <a:cubicBezTo>
                  <a:pt x="2796233" y="522716"/>
                  <a:pt x="2795758" y="521478"/>
                  <a:pt x="2790439" y="517954"/>
                </a:cubicBezTo>
                <a:cubicBezTo>
                  <a:pt x="2786715" y="514944"/>
                  <a:pt x="2782507" y="512591"/>
                  <a:pt x="2777995" y="511000"/>
                </a:cubicBezTo>
                <a:cubicBezTo>
                  <a:pt x="2771250" y="508333"/>
                  <a:pt x="2765171" y="507190"/>
                  <a:pt x="2769540" y="511762"/>
                </a:cubicBezTo>
                <a:cubicBezTo>
                  <a:pt x="2772457" y="515325"/>
                  <a:pt x="2776351" y="517944"/>
                  <a:pt x="2780749" y="519287"/>
                </a:cubicBezTo>
                <a:cubicBezTo>
                  <a:pt x="2783352" y="520525"/>
                  <a:pt x="2786221" y="521116"/>
                  <a:pt x="2789109" y="521002"/>
                </a:cubicBezTo>
                <a:cubicBezTo>
                  <a:pt x="2789109" y="521002"/>
                  <a:pt x="2789774" y="521764"/>
                  <a:pt x="2785309" y="521859"/>
                </a:cubicBezTo>
                <a:cubicBezTo>
                  <a:pt x="2780844" y="521954"/>
                  <a:pt x="2781889" y="525097"/>
                  <a:pt x="2786544" y="527669"/>
                </a:cubicBezTo>
                <a:cubicBezTo>
                  <a:pt x="2791198" y="530241"/>
                  <a:pt x="2792053" y="532336"/>
                  <a:pt x="2793858" y="532051"/>
                </a:cubicBezTo>
                <a:cubicBezTo>
                  <a:pt x="2795663" y="531765"/>
                  <a:pt x="2795948" y="528812"/>
                  <a:pt x="2799653" y="527955"/>
                </a:cubicBezTo>
                <a:cubicBezTo>
                  <a:pt x="2803357" y="527098"/>
                  <a:pt x="2803452" y="526907"/>
                  <a:pt x="2802882" y="524526"/>
                </a:cubicBezTo>
                <a:cubicBezTo>
                  <a:pt x="2802445" y="522907"/>
                  <a:pt x="2801771" y="521373"/>
                  <a:pt x="2800887" y="519954"/>
                </a:cubicBezTo>
                <a:close/>
                <a:moveTo>
                  <a:pt x="2804022" y="519192"/>
                </a:moveTo>
                <a:cubicBezTo>
                  <a:pt x="2803547" y="519192"/>
                  <a:pt x="2799938" y="517668"/>
                  <a:pt x="2804022" y="520621"/>
                </a:cubicBezTo>
                <a:cubicBezTo>
                  <a:pt x="2808107" y="523573"/>
                  <a:pt x="2811812" y="525097"/>
                  <a:pt x="2812002" y="526336"/>
                </a:cubicBezTo>
                <a:cubicBezTo>
                  <a:pt x="2812191" y="527574"/>
                  <a:pt x="2812667" y="527955"/>
                  <a:pt x="2810577" y="527098"/>
                </a:cubicBezTo>
                <a:cubicBezTo>
                  <a:pt x="2808487" y="526240"/>
                  <a:pt x="2807822" y="525859"/>
                  <a:pt x="2806967" y="525574"/>
                </a:cubicBezTo>
                <a:cubicBezTo>
                  <a:pt x="2806112" y="525288"/>
                  <a:pt x="2806302" y="525574"/>
                  <a:pt x="2806967" y="527098"/>
                </a:cubicBezTo>
                <a:cubicBezTo>
                  <a:pt x="2807632" y="528622"/>
                  <a:pt x="2806967" y="527098"/>
                  <a:pt x="2809722" y="529193"/>
                </a:cubicBezTo>
                <a:cubicBezTo>
                  <a:pt x="2811166" y="530308"/>
                  <a:pt x="2812334" y="531746"/>
                  <a:pt x="2813141" y="533384"/>
                </a:cubicBezTo>
                <a:cubicBezTo>
                  <a:pt x="2814471" y="535194"/>
                  <a:pt x="2815421" y="534813"/>
                  <a:pt x="2815421" y="534813"/>
                </a:cubicBezTo>
                <a:cubicBezTo>
                  <a:pt x="2814481" y="533222"/>
                  <a:pt x="2813655" y="531565"/>
                  <a:pt x="2812952" y="529860"/>
                </a:cubicBezTo>
                <a:cubicBezTo>
                  <a:pt x="2812952" y="529193"/>
                  <a:pt x="2811052" y="526907"/>
                  <a:pt x="2813902" y="528336"/>
                </a:cubicBezTo>
                <a:cubicBezTo>
                  <a:pt x="2816751" y="529765"/>
                  <a:pt x="2817036" y="531955"/>
                  <a:pt x="2817511" y="530241"/>
                </a:cubicBezTo>
                <a:cubicBezTo>
                  <a:pt x="2817986" y="528526"/>
                  <a:pt x="2816371" y="526336"/>
                  <a:pt x="2814851" y="524335"/>
                </a:cubicBezTo>
                <a:cubicBezTo>
                  <a:pt x="2812932" y="522335"/>
                  <a:pt x="2810444" y="520973"/>
                  <a:pt x="2807727" y="520430"/>
                </a:cubicBezTo>
                <a:close/>
                <a:moveTo>
                  <a:pt x="2756526" y="509667"/>
                </a:moveTo>
                <a:cubicBezTo>
                  <a:pt x="2755102" y="509667"/>
                  <a:pt x="2754532" y="509667"/>
                  <a:pt x="2754817" y="512334"/>
                </a:cubicBezTo>
                <a:cubicBezTo>
                  <a:pt x="2755102" y="515001"/>
                  <a:pt x="2752917" y="515191"/>
                  <a:pt x="2750637" y="515858"/>
                </a:cubicBezTo>
                <a:cubicBezTo>
                  <a:pt x="2747578" y="516506"/>
                  <a:pt x="2744614" y="517525"/>
                  <a:pt x="2741802" y="518906"/>
                </a:cubicBezTo>
                <a:cubicBezTo>
                  <a:pt x="2741802" y="519573"/>
                  <a:pt x="2741802" y="518906"/>
                  <a:pt x="2746932" y="518906"/>
                </a:cubicBezTo>
                <a:cubicBezTo>
                  <a:pt x="2752062" y="518906"/>
                  <a:pt x="2756431" y="518906"/>
                  <a:pt x="2756431" y="516906"/>
                </a:cubicBezTo>
                <a:cubicBezTo>
                  <a:pt x="2756431" y="514906"/>
                  <a:pt x="2755387" y="515858"/>
                  <a:pt x="2760136" y="516144"/>
                </a:cubicBezTo>
                <a:cubicBezTo>
                  <a:pt x="2764886" y="516430"/>
                  <a:pt x="2762036" y="515191"/>
                  <a:pt x="2761276" y="513191"/>
                </a:cubicBezTo>
                <a:cubicBezTo>
                  <a:pt x="2760364" y="511496"/>
                  <a:pt x="2758635" y="510410"/>
                  <a:pt x="2756716" y="510334"/>
                </a:cubicBezTo>
                <a:close/>
                <a:moveTo>
                  <a:pt x="3122435" y="722360"/>
                </a:moveTo>
                <a:cubicBezTo>
                  <a:pt x="3123290" y="725503"/>
                  <a:pt x="3125855" y="727504"/>
                  <a:pt x="3122435" y="727789"/>
                </a:cubicBezTo>
                <a:cubicBezTo>
                  <a:pt x="3117657" y="727389"/>
                  <a:pt x="3112993" y="726132"/>
                  <a:pt x="3108661" y="724075"/>
                </a:cubicBezTo>
                <a:cubicBezTo>
                  <a:pt x="3103912" y="722455"/>
                  <a:pt x="3107141" y="722932"/>
                  <a:pt x="3100872" y="720074"/>
                </a:cubicBezTo>
                <a:cubicBezTo>
                  <a:pt x="3094602" y="717217"/>
                  <a:pt x="3093178" y="716836"/>
                  <a:pt x="3096977" y="720074"/>
                </a:cubicBezTo>
                <a:cubicBezTo>
                  <a:pt x="3100482" y="724103"/>
                  <a:pt x="3104966" y="727151"/>
                  <a:pt x="3109991" y="728932"/>
                </a:cubicBezTo>
                <a:cubicBezTo>
                  <a:pt x="3116593" y="731447"/>
                  <a:pt x="3123432" y="733266"/>
                  <a:pt x="3130414" y="734362"/>
                </a:cubicBezTo>
                <a:cubicBezTo>
                  <a:pt x="3135734" y="735790"/>
                  <a:pt x="3133834" y="732361"/>
                  <a:pt x="3133644" y="731123"/>
                </a:cubicBezTo>
                <a:cubicBezTo>
                  <a:pt x="3133454" y="729885"/>
                  <a:pt x="3121485" y="718836"/>
                  <a:pt x="3122435" y="722360"/>
                </a:cubicBezTo>
                <a:close/>
                <a:moveTo>
                  <a:pt x="3150933" y="741410"/>
                </a:moveTo>
                <a:cubicBezTo>
                  <a:pt x="3154542" y="745030"/>
                  <a:pt x="3153498" y="744172"/>
                  <a:pt x="3158057" y="748935"/>
                </a:cubicBezTo>
                <a:cubicBezTo>
                  <a:pt x="3162388" y="752935"/>
                  <a:pt x="3167167" y="756422"/>
                  <a:pt x="3172306" y="759317"/>
                </a:cubicBezTo>
                <a:cubicBezTo>
                  <a:pt x="3176485" y="761984"/>
                  <a:pt x="3172306" y="758365"/>
                  <a:pt x="3167936" y="754364"/>
                </a:cubicBezTo>
                <a:cubicBezTo>
                  <a:pt x="3164697" y="750849"/>
                  <a:pt x="3161277" y="747506"/>
                  <a:pt x="3157677" y="744363"/>
                </a:cubicBezTo>
                <a:cubicBezTo>
                  <a:pt x="3152548" y="739600"/>
                  <a:pt x="3144758" y="734933"/>
                  <a:pt x="3151123" y="741410"/>
                </a:cubicBezTo>
                <a:close/>
                <a:moveTo>
                  <a:pt x="2741043" y="441944"/>
                </a:moveTo>
                <a:cubicBezTo>
                  <a:pt x="2730594" y="441944"/>
                  <a:pt x="2724894" y="440230"/>
                  <a:pt x="2732113" y="446611"/>
                </a:cubicBezTo>
                <a:cubicBezTo>
                  <a:pt x="2739333" y="452993"/>
                  <a:pt x="2743513" y="456136"/>
                  <a:pt x="2744557" y="457184"/>
                </a:cubicBezTo>
                <a:cubicBezTo>
                  <a:pt x="2745602" y="458232"/>
                  <a:pt x="2747502" y="457184"/>
                  <a:pt x="2748927" y="454517"/>
                </a:cubicBezTo>
                <a:cubicBezTo>
                  <a:pt x="2750352" y="451850"/>
                  <a:pt x="2748357" y="446611"/>
                  <a:pt x="2748927" y="445468"/>
                </a:cubicBezTo>
                <a:cubicBezTo>
                  <a:pt x="2749497" y="444325"/>
                  <a:pt x="2744557" y="441849"/>
                  <a:pt x="2741043" y="441944"/>
                </a:cubicBezTo>
                <a:close/>
                <a:moveTo>
                  <a:pt x="2848953" y="329930"/>
                </a:moveTo>
                <a:cubicBezTo>
                  <a:pt x="2851518" y="332502"/>
                  <a:pt x="2854748" y="336312"/>
                  <a:pt x="2852088" y="335740"/>
                </a:cubicBezTo>
                <a:cubicBezTo>
                  <a:pt x="2849428" y="335169"/>
                  <a:pt x="2848953" y="336979"/>
                  <a:pt x="2849713" y="339265"/>
                </a:cubicBezTo>
                <a:cubicBezTo>
                  <a:pt x="2850426" y="342503"/>
                  <a:pt x="2852364" y="345342"/>
                  <a:pt x="2855128" y="347170"/>
                </a:cubicBezTo>
                <a:cubicBezTo>
                  <a:pt x="2859308" y="350123"/>
                  <a:pt x="2857218" y="349552"/>
                  <a:pt x="2858168" y="351266"/>
                </a:cubicBezTo>
                <a:cubicBezTo>
                  <a:pt x="2859118" y="352981"/>
                  <a:pt x="2862822" y="357553"/>
                  <a:pt x="2862442" y="359553"/>
                </a:cubicBezTo>
                <a:cubicBezTo>
                  <a:pt x="2862062" y="361553"/>
                  <a:pt x="2861492" y="361839"/>
                  <a:pt x="2863772" y="364792"/>
                </a:cubicBezTo>
                <a:cubicBezTo>
                  <a:pt x="2865387" y="367068"/>
                  <a:pt x="2866793" y="369487"/>
                  <a:pt x="2867952" y="372031"/>
                </a:cubicBezTo>
                <a:cubicBezTo>
                  <a:pt x="2870137" y="375936"/>
                  <a:pt x="2871467" y="378984"/>
                  <a:pt x="2872701" y="380698"/>
                </a:cubicBezTo>
                <a:cubicBezTo>
                  <a:pt x="2873936" y="382413"/>
                  <a:pt x="2874411" y="380698"/>
                  <a:pt x="2875361" y="380698"/>
                </a:cubicBezTo>
                <a:cubicBezTo>
                  <a:pt x="2878743" y="381108"/>
                  <a:pt x="2881992" y="382280"/>
                  <a:pt x="2884861" y="384127"/>
                </a:cubicBezTo>
                <a:lnTo>
                  <a:pt x="2888280" y="386413"/>
                </a:lnTo>
                <a:cubicBezTo>
                  <a:pt x="2888280" y="386413"/>
                  <a:pt x="2893220" y="388699"/>
                  <a:pt x="2883720" y="380698"/>
                </a:cubicBezTo>
                <a:cubicBezTo>
                  <a:pt x="2874221" y="372697"/>
                  <a:pt x="2874221" y="373555"/>
                  <a:pt x="2872511" y="368697"/>
                </a:cubicBezTo>
                <a:cubicBezTo>
                  <a:pt x="2870802" y="363839"/>
                  <a:pt x="2871752" y="364030"/>
                  <a:pt x="2877546" y="365458"/>
                </a:cubicBezTo>
                <a:cubicBezTo>
                  <a:pt x="2882020" y="367030"/>
                  <a:pt x="2886152" y="369459"/>
                  <a:pt x="2889705" y="372602"/>
                </a:cubicBezTo>
                <a:cubicBezTo>
                  <a:pt x="2890655" y="373174"/>
                  <a:pt x="2888375" y="371078"/>
                  <a:pt x="2884480" y="367268"/>
                </a:cubicBezTo>
                <a:cubicBezTo>
                  <a:pt x="2881004" y="364420"/>
                  <a:pt x="2877821" y="361229"/>
                  <a:pt x="2874981" y="357743"/>
                </a:cubicBezTo>
                <a:cubicBezTo>
                  <a:pt x="2871989" y="353857"/>
                  <a:pt x="2868237" y="350618"/>
                  <a:pt x="2863962" y="348218"/>
                </a:cubicBezTo>
                <a:cubicBezTo>
                  <a:pt x="2860163" y="346123"/>
                  <a:pt x="2860732" y="344884"/>
                  <a:pt x="2861302" y="343932"/>
                </a:cubicBezTo>
                <a:cubicBezTo>
                  <a:pt x="2861872" y="342979"/>
                  <a:pt x="2861302" y="340884"/>
                  <a:pt x="2858928" y="338217"/>
                </a:cubicBezTo>
                <a:cubicBezTo>
                  <a:pt x="2856553" y="335550"/>
                  <a:pt x="2853038" y="331549"/>
                  <a:pt x="2851423" y="329930"/>
                </a:cubicBezTo>
                <a:cubicBezTo>
                  <a:pt x="2850350" y="328987"/>
                  <a:pt x="2848821" y="328759"/>
                  <a:pt x="2847528" y="329359"/>
                </a:cubicBezTo>
                <a:close/>
                <a:moveTo>
                  <a:pt x="2878021" y="387080"/>
                </a:moveTo>
                <a:cubicBezTo>
                  <a:pt x="2879446" y="388985"/>
                  <a:pt x="2880681" y="390700"/>
                  <a:pt x="2879351" y="391843"/>
                </a:cubicBezTo>
                <a:cubicBezTo>
                  <a:pt x="2878021" y="392986"/>
                  <a:pt x="2880016" y="394129"/>
                  <a:pt x="2880206" y="396510"/>
                </a:cubicBezTo>
                <a:cubicBezTo>
                  <a:pt x="2880396" y="398891"/>
                  <a:pt x="2871656" y="393652"/>
                  <a:pt x="2871941" y="394224"/>
                </a:cubicBezTo>
                <a:cubicBezTo>
                  <a:pt x="2872226" y="394795"/>
                  <a:pt x="2871941" y="396510"/>
                  <a:pt x="2870897" y="396605"/>
                </a:cubicBezTo>
                <a:cubicBezTo>
                  <a:pt x="2869852" y="396700"/>
                  <a:pt x="2863392" y="394891"/>
                  <a:pt x="2866812" y="398320"/>
                </a:cubicBezTo>
                <a:cubicBezTo>
                  <a:pt x="2870232" y="401749"/>
                  <a:pt x="2875266" y="405940"/>
                  <a:pt x="2875266" y="405940"/>
                </a:cubicBezTo>
                <a:cubicBezTo>
                  <a:pt x="2876501" y="405816"/>
                  <a:pt x="2877736" y="405816"/>
                  <a:pt x="2878971" y="405940"/>
                </a:cubicBezTo>
                <a:lnTo>
                  <a:pt x="2882676" y="406702"/>
                </a:lnTo>
                <a:cubicBezTo>
                  <a:pt x="2880994" y="405387"/>
                  <a:pt x="2879142" y="404292"/>
                  <a:pt x="2877166" y="403463"/>
                </a:cubicBezTo>
                <a:cubicBezTo>
                  <a:pt x="2872606" y="401177"/>
                  <a:pt x="2871941" y="399367"/>
                  <a:pt x="2872131" y="398986"/>
                </a:cubicBezTo>
                <a:cubicBezTo>
                  <a:pt x="2875162" y="399834"/>
                  <a:pt x="2878145" y="400844"/>
                  <a:pt x="2881061" y="402034"/>
                </a:cubicBezTo>
                <a:cubicBezTo>
                  <a:pt x="2884708" y="402749"/>
                  <a:pt x="2888204" y="404063"/>
                  <a:pt x="2891415" y="405940"/>
                </a:cubicBezTo>
                <a:cubicBezTo>
                  <a:pt x="2894968" y="408016"/>
                  <a:pt x="2898644" y="409864"/>
                  <a:pt x="2902434" y="411464"/>
                </a:cubicBezTo>
                <a:cubicBezTo>
                  <a:pt x="2902434" y="411464"/>
                  <a:pt x="2901864" y="409369"/>
                  <a:pt x="2902434" y="408321"/>
                </a:cubicBezTo>
                <a:cubicBezTo>
                  <a:pt x="2903004" y="407273"/>
                  <a:pt x="2908988" y="409845"/>
                  <a:pt x="2913833" y="410988"/>
                </a:cubicBezTo>
                <a:cubicBezTo>
                  <a:pt x="2918678" y="412131"/>
                  <a:pt x="2922382" y="412988"/>
                  <a:pt x="2920007" y="410988"/>
                </a:cubicBezTo>
                <a:cubicBezTo>
                  <a:pt x="2917861" y="409140"/>
                  <a:pt x="2915923" y="407063"/>
                  <a:pt x="2914213" y="404797"/>
                </a:cubicBezTo>
                <a:cubicBezTo>
                  <a:pt x="2912123" y="402606"/>
                  <a:pt x="2909653" y="403082"/>
                  <a:pt x="2907374" y="402796"/>
                </a:cubicBezTo>
                <a:cubicBezTo>
                  <a:pt x="2903697" y="401996"/>
                  <a:pt x="2900192" y="400548"/>
                  <a:pt x="2897019" y="398510"/>
                </a:cubicBezTo>
                <a:cubicBezTo>
                  <a:pt x="2892745" y="396129"/>
                  <a:pt x="2883815" y="389652"/>
                  <a:pt x="2880491" y="387175"/>
                </a:cubicBezTo>
                <a:cubicBezTo>
                  <a:pt x="2880776" y="387652"/>
                  <a:pt x="2876691" y="385556"/>
                  <a:pt x="2878021" y="387461"/>
                </a:cubicBezTo>
                <a:close/>
                <a:moveTo>
                  <a:pt x="2876786" y="408511"/>
                </a:moveTo>
                <a:cubicBezTo>
                  <a:pt x="2875361" y="408511"/>
                  <a:pt x="2874316" y="409750"/>
                  <a:pt x="2876121" y="412321"/>
                </a:cubicBezTo>
                <a:cubicBezTo>
                  <a:pt x="2877926" y="414893"/>
                  <a:pt x="2880586" y="413750"/>
                  <a:pt x="2879256" y="419465"/>
                </a:cubicBezTo>
                <a:cubicBezTo>
                  <a:pt x="2877926" y="425180"/>
                  <a:pt x="2876121" y="426037"/>
                  <a:pt x="2871752" y="426133"/>
                </a:cubicBezTo>
                <a:cubicBezTo>
                  <a:pt x="2867733" y="426161"/>
                  <a:pt x="2863763" y="425247"/>
                  <a:pt x="2860163" y="423466"/>
                </a:cubicBezTo>
                <a:cubicBezTo>
                  <a:pt x="2857788" y="422323"/>
                  <a:pt x="2859498" y="421465"/>
                  <a:pt x="2860732" y="421465"/>
                </a:cubicBezTo>
                <a:cubicBezTo>
                  <a:pt x="2861967" y="421465"/>
                  <a:pt x="2855603" y="419179"/>
                  <a:pt x="2853133" y="418513"/>
                </a:cubicBezTo>
                <a:cubicBezTo>
                  <a:pt x="2850663" y="417846"/>
                  <a:pt x="2853893" y="420132"/>
                  <a:pt x="2854178" y="421180"/>
                </a:cubicBezTo>
                <a:cubicBezTo>
                  <a:pt x="2854463" y="422227"/>
                  <a:pt x="2851233" y="423942"/>
                  <a:pt x="2852563" y="425561"/>
                </a:cubicBezTo>
                <a:cubicBezTo>
                  <a:pt x="2853893" y="427180"/>
                  <a:pt x="2854178" y="427657"/>
                  <a:pt x="2851043" y="427085"/>
                </a:cubicBezTo>
                <a:cubicBezTo>
                  <a:pt x="2848431" y="426275"/>
                  <a:pt x="2845961" y="425047"/>
                  <a:pt x="2843729" y="423466"/>
                </a:cubicBezTo>
                <a:cubicBezTo>
                  <a:pt x="2842684" y="422894"/>
                  <a:pt x="2838029" y="421942"/>
                  <a:pt x="2831665" y="420322"/>
                </a:cubicBezTo>
                <a:cubicBezTo>
                  <a:pt x="2825300" y="418703"/>
                  <a:pt x="2824256" y="419179"/>
                  <a:pt x="2822736" y="420322"/>
                </a:cubicBezTo>
                <a:cubicBezTo>
                  <a:pt x="2821216" y="421465"/>
                  <a:pt x="2814756" y="420322"/>
                  <a:pt x="2810482" y="419465"/>
                </a:cubicBezTo>
                <a:cubicBezTo>
                  <a:pt x="2806207" y="418608"/>
                  <a:pt x="2809722" y="422799"/>
                  <a:pt x="2805162" y="422227"/>
                </a:cubicBezTo>
                <a:cubicBezTo>
                  <a:pt x="2800602" y="421656"/>
                  <a:pt x="2801648" y="423942"/>
                  <a:pt x="2802122" y="425466"/>
                </a:cubicBezTo>
                <a:cubicBezTo>
                  <a:pt x="2802598" y="426990"/>
                  <a:pt x="2805637" y="427085"/>
                  <a:pt x="2806112" y="427085"/>
                </a:cubicBezTo>
                <a:cubicBezTo>
                  <a:pt x="2806587" y="427085"/>
                  <a:pt x="2805447" y="424799"/>
                  <a:pt x="2808772" y="426133"/>
                </a:cubicBezTo>
                <a:cubicBezTo>
                  <a:pt x="2812097" y="427466"/>
                  <a:pt x="2812572" y="427561"/>
                  <a:pt x="2811812" y="428895"/>
                </a:cubicBezTo>
                <a:cubicBezTo>
                  <a:pt x="2811194" y="429905"/>
                  <a:pt x="2810491" y="430857"/>
                  <a:pt x="2809722" y="431752"/>
                </a:cubicBezTo>
                <a:cubicBezTo>
                  <a:pt x="2808772" y="432800"/>
                  <a:pt x="2811432" y="434229"/>
                  <a:pt x="2814756" y="436610"/>
                </a:cubicBezTo>
                <a:cubicBezTo>
                  <a:pt x="2818081" y="438991"/>
                  <a:pt x="2819506" y="437658"/>
                  <a:pt x="2823306" y="436610"/>
                </a:cubicBezTo>
                <a:cubicBezTo>
                  <a:pt x="2827105" y="435562"/>
                  <a:pt x="2827390" y="434991"/>
                  <a:pt x="2825300" y="431657"/>
                </a:cubicBezTo>
                <a:cubicBezTo>
                  <a:pt x="2823211" y="428323"/>
                  <a:pt x="2821026" y="427657"/>
                  <a:pt x="2816656" y="425466"/>
                </a:cubicBezTo>
                <a:cubicBezTo>
                  <a:pt x="2812287" y="423275"/>
                  <a:pt x="2811907" y="423942"/>
                  <a:pt x="2814946" y="422894"/>
                </a:cubicBezTo>
                <a:cubicBezTo>
                  <a:pt x="2817986" y="421846"/>
                  <a:pt x="2821311" y="424894"/>
                  <a:pt x="2823591" y="424704"/>
                </a:cubicBezTo>
                <a:cubicBezTo>
                  <a:pt x="2828977" y="425599"/>
                  <a:pt x="2834306" y="426809"/>
                  <a:pt x="2839549" y="428323"/>
                </a:cubicBezTo>
                <a:cubicBezTo>
                  <a:pt x="2844099" y="428885"/>
                  <a:pt x="2848545" y="430105"/>
                  <a:pt x="2852753" y="431943"/>
                </a:cubicBezTo>
                <a:cubicBezTo>
                  <a:pt x="2853608" y="433181"/>
                  <a:pt x="2857693" y="437658"/>
                  <a:pt x="2858358" y="438420"/>
                </a:cubicBezTo>
                <a:cubicBezTo>
                  <a:pt x="2859023" y="439182"/>
                  <a:pt x="2862537" y="438896"/>
                  <a:pt x="2866717" y="439658"/>
                </a:cubicBezTo>
                <a:cubicBezTo>
                  <a:pt x="2870897" y="440420"/>
                  <a:pt x="2866717" y="438515"/>
                  <a:pt x="2865102" y="436801"/>
                </a:cubicBezTo>
                <a:cubicBezTo>
                  <a:pt x="2863487" y="435086"/>
                  <a:pt x="2865957" y="435181"/>
                  <a:pt x="2865957" y="435181"/>
                </a:cubicBezTo>
                <a:cubicBezTo>
                  <a:pt x="2868911" y="437429"/>
                  <a:pt x="2872426" y="438820"/>
                  <a:pt x="2876121" y="439182"/>
                </a:cubicBezTo>
                <a:cubicBezTo>
                  <a:pt x="2882486" y="439944"/>
                  <a:pt x="2882676" y="439182"/>
                  <a:pt x="2884765" y="440325"/>
                </a:cubicBezTo>
                <a:cubicBezTo>
                  <a:pt x="2886684" y="441592"/>
                  <a:pt x="2888860" y="442401"/>
                  <a:pt x="2891130" y="442706"/>
                </a:cubicBezTo>
                <a:cubicBezTo>
                  <a:pt x="2893695" y="442706"/>
                  <a:pt x="2894739" y="443944"/>
                  <a:pt x="2894645" y="444516"/>
                </a:cubicBezTo>
                <a:cubicBezTo>
                  <a:pt x="2897732" y="445421"/>
                  <a:pt x="2900923" y="445935"/>
                  <a:pt x="2904144" y="446040"/>
                </a:cubicBezTo>
                <a:cubicBezTo>
                  <a:pt x="2905854" y="446040"/>
                  <a:pt x="2905094" y="446040"/>
                  <a:pt x="2902814" y="443278"/>
                </a:cubicBezTo>
                <a:cubicBezTo>
                  <a:pt x="2900534" y="440515"/>
                  <a:pt x="2897779" y="439182"/>
                  <a:pt x="2897399" y="436229"/>
                </a:cubicBezTo>
                <a:cubicBezTo>
                  <a:pt x="2897133" y="434296"/>
                  <a:pt x="2896525" y="432419"/>
                  <a:pt x="2895594" y="430705"/>
                </a:cubicBezTo>
                <a:cubicBezTo>
                  <a:pt x="2894835" y="428704"/>
                  <a:pt x="2896354" y="428895"/>
                  <a:pt x="2897304" y="429181"/>
                </a:cubicBezTo>
                <a:cubicBezTo>
                  <a:pt x="2898254" y="429466"/>
                  <a:pt x="2896829" y="426514"/>
                  <a:pt x="2898254" y="425847"/>
                </a:cubicBezTo>
                <a:cubicBezTo>
                  <a:pt x="2899679" y="425180"/>
                  <a:pt x="2898824" y="424132"/>
                  <a:pt x="2896924" y="420703"/>
                </a:cubicBezTo>
                <a:cubicBezTo>
                  <a:pt x="2895024" y="417274"/>
                  <a:pt x="2891510" y="416512"/>
                  <a:pt x="2889895" y="413941"/>
                </a:cubicBezTo>
                <a:cubicBezTo>
                  <a:pt x="2888955" y="412617"/>
                  <a:pt x="2888366" y="411074"/>
                  <a:pt x="2888185" y="409464"/>
                </a:cubicBezTo>
                <a:cubicBezTo>
                  <a:pt x="2885782" y="408978"/>
                  <a:pt x="2883321" y="408788"/>
                  <a:pt x="2880871" y="408892"/>
                </a:cubicBezTo>
                <a:lnTo>
                  <a:pt x="2880871" y="409464"/>
                </a:lnTo>
                <a:cubicBezTo>
                  <a:pt x="2879569" y="408978"/>
                  <a:pt x="2878173" y="408778"/>
                  <a:pt x="2876786" y="408892"/>
                </a:cubicBezTo>
                <a:close/>
                <a:moveTo>
                  <a:pt x="2845819" y="429466"/>
                </a:moveTo>
                <a:cubicBezTo>
                  <a:pt x="2837935" y="427466"/>
                  <a:pt x="2832425" y="425942"/>
                  <a:pt x="2827865" y="425180"/>
                </a:cubicBezTo>
                <a:cubicBezTo>
                  <a:pt x="2823306" y="424418"/>
                  <a:pt x="2822926" y="425180"/>
                  <a:pt x="2824920" y="427752"/>
                </a:cubicBezTo>
                <a:cubicBezTo>
                  <a:pt x="2826915" y="430324"/>
                  <a:pt x="2830145" y="433467"/>
                  <a:pt x="2831475" y="434991"/>
                </a:cubicBezTo>
                <a:cubicBezTo>
                  <a:pt x="2832805" y="436515"/>
                  <a:pt x="2834895" y="436039"/>
                  <a:pt x="2838789" y="436324"/>
                </a:cubicBezTo>
                <a:cubicBezTo>
                  <a:pt x="2842684" y="436610"/>
                  <a:pt x="2840689" y="432991"/>
                  <a:pt x="2845059" y="434419"/>
                </a:cubicBezTo>
                <a:cubicBezTo>
                  <a:pt x="2849428" y="435848"/>
                  <a:pt x="2849143" y="437848"/>
                  <a:pt x="2853228" y="436324"/>
                </a:cubicBezTo>
                <a:cubicBezTo>
                  <a:pt x="2857313" y="434800"/>
                  <a:pt x="2852658" y="432895"/>
                  <a:pt x="2851898" y="431181"/>
                </a:cubicBezTo>
                <a:cubicBezTo>
                  <a:pt x="2851138" y="429466"/>
                  <a:pt x="2845819" y="429847"/>
                  <a:pt x="2845819" y="429847"/>
                </a:cubicBezTo>
                <a:close/>
                <a:moveTo>
                  <a:pt x="3227211" y="433657"/>
                </a:moveTo>
                <a:cubicBezTo>
                  <a:pt x="3218757" y="429371"/>
                  <a:pt x="3215812" y="427466"/>
                  <a:pt x="3216097" y="428609"/>
                </a:cubicBezTo>
                <a:cubicBezTo>
                  <a:pt x="3216382" y="429752"/>
                  <a:pt x="3216097" y="429943"/>
                  <a:pt x="3221511" y="433086"/>
                </a:cubicBezTo>
                <a:cubicBezTo>
                  <a:pt x="3225938" y="435029"/>
                  <a:pt x="3230251" y="437220"/>
                  <a:pt x="3234430" y="439658"/>
                </a:cubicBezTo>
                <a:cubicBezTo>
                  <a:pt x="3237641" y="442106"/>
                  <a:pt x="3241194" y="444068"/>
                  <a:pt x="3244974" y="445468"/>
                </a:cubicBezTo>
                <a:cubicBezTo>
                  <a:pt x="3248394" y="446897"/>
                  <a:pt x="3249154" y="446516"/>
                  <a:pt x="3249154" y="446516"/>
                </a:cubicBezTo>
                <a:cubicBezTo>
                  <a:pt x="3249154" y="446516"/>
                  <a:pt x="3233576" y="437277"/>
                  <a:pt x="3227211" y="434038"/>
                </a:cubicBezTo>
                <a:close/>
                <a:moveTo>
                  <a:pt x="3095742" y="334121"/>
                </a:moveTo>
                <a:cubicBezTo>
                  <a:pt x="3093178" y="333454"/>
                  <a:pt x="3089948" y="331168"/>
                  <a:pt x="3092987" y="334788"/>
                </a:cubicBezTo>
                <a:cubicBezTo>
                  <a:pt x="3096027" y="338407"/>
                  <a:pt x="3097832" y="339455"/>
                  <a:pt x="3106381" y="342408"/>
                </a:cubicBezTo>
                <a:cubicBezTo>
                  <a:pt x="3114931" y="345361"/>
                  <a:pt x="3108566" y="343075"/>
                  <a:pt x="3120535" y="347647"/>
                </a:cubicBezTo>
                <a:cubicBezTo>
                  <a:pt x="3125066" y="349552"/>
                  <a:pt x="3129730" y="351114"/>
                  <a:pt x="3134499" y="352314"/>
                </a:cubicBezTo>
                <a:cubicBezTo>
                  <a:pt x="3131934" y="350276"/>
                  <a:pt x="3129236" y="348390"/>
                  <a:pt x="3126425" y="346694"/>
                </a:cubicBezTo>
                <a:cubicBezTo>
                  <a:pt x="3121200" y="343456"/>
                  <a:pt x="3117496" y="343837"/>
                  <a:pt x="3107426" y="339360"/>
                </a:cubicBezTo>
                <a:cubicBezTo>
                  <a:pt x="3097357" y="334883"/>
                  <a:pt x="3095742" y="334502"/>
                  <a:pt x="3095742" y="334502"/>
                </a:cubicBezTo>
                <a:close/>
                <a:moveTo>
                  <a:pt x="2787494" y="195056"/>
                </a:moveTo>
                <a:cubicBezTo>
                  <a:pt x="2793991" y="198599"/>
                  <a:pt x="2800688" y="201781"/>
                  <a:pt x="2807537" y="204581"/>
                </a:cubicBezTo>
                <a:cubicBezTo>
                  <a:pt x="2813170" y="206810"/>
                  <a:pt x="2818993" y="208563"/>
                  <a:pt x="2824920" y="209820"/>
                </a:cubicBezTo>
                <a:cubicBezTo>
                  <a:pt x="2833945" y="212296"/>
                  <a:pt x="2833660" y="210868"/>
                  <a:pt x="2834420" y="210296"/>
                </a:cubicBezTo>
                <a:cubicBezTo>
                  <a:pt x="2830772" y="208410"/>
                  <a:pt x="2826915" y="206972"/>
                  <a:pt x="2822926" y="206010"/>
                </a:cubicBezTo>
                <a:cubicBezTo>
                  <a:pt x="2816276" y="203533"/>
                  <a:pt x="2811812" y="202962"/>
                  <a:pt x="2809247" y="201914"/>
                </a:cubicBezTo>
                <a:cubicBezTo>
                  <a:pt x="2806682" y="200866"/>
                  <a:pt x="2812002" y="201914"/>
                  <a:pt x="2805922" y="199533"/>
                </a:cubicBezTo>
                <a:cubicBezTo>
                  <a:pt x="2803243" y="198475"/>
                  <a:pt x="2800479" y="197647"/>
                  <a:pt x="2797658" y="197056"/>
                </a:cubicBezTo>
                <a:cubicBezTo>
                  <a:pt x="2796138" y="195999"/>
                  <a:pt x="2794476" y="195170"/>
                  <a:pt x="2792718" y="194580"/>
                </a:cubicBezTo>
                <a:cubicBezTo>
                  <a:pt x="2789678" y="194389"/>
                  <a:pt x="2786734" y="194389"/>
                  <a:pt x="2787494" y="195437"/>
                </a:cubicBezTo>
                <a:close/>
                <a:moveTo>
                  <a:pt x="2743037" y="187436"/>
                </a:moveTo>
                <a:cubicBezTo>
                  <a:pt x="2739238" y="186865"/>
                  <a:pt x="2739903" y="187436"/>
                  <a:pt x="2745792" y="190484"/>
                </a:cubicBezTo>
                <a:cubicBezTo>
                  <a:pt x="2751682" y="193532"/>
                  <a:pt x="2749782" y="192580"/>
                  <a:pt x="2748452" y="193056"/>
                </a:cubicBezTo>
                <a:cubicBezTo>
                  <a:pt x="2747122" y="193532"/>
                  <a:pt x="2748452" y="193056"/>
                  <a:pt x="2756146" y="196199"/>
                </a:cubicBezTo>
                <a:cubicBezTo>
                  <a:pt x="2763841" y="199342"/>
                  <a:pt x="2768210" y="202486"/>
                  <a:pt x="2772960" y="204200"/>
                </a:cubicBezTo>
                <a:cubicBezTo>
                  <a:pt x="2775287" y="205124"/>
                  <a:pt x="2777709" y="205800"/>
                  <a:pt x="2780179" y="206200"/>
                </a:cubicBezTo>
                <a:cubicBezTo>
                  <a:pt x="2777577" y="204114"/>
                  <a:pt x="2774812" y="202238"/>
                  <a:pt x="2771915" y="200581"/>
                </a:cubicBezTo>
                <a:cubicBezTo>
                  <a:pt x="2766406" y="197247"/>
                  <a:pt x="2757096" y="194104"/>
                  <a:pt x="2754341" y="191722"/>
                </a:cubicBezTo>
                <a:cubicBezTo>
                  <a:pt x="2751036" y="189341"/>
                  <a:pt x="2747103" y="187979"/>
                  <a:pt x="2743037" y="187817"/>
                </a:cubicBezTo>
                <a:close/>
                <a:moveTo>
                  <a:pt x="2781034" y="191151"/>
                </a:moveTo>
                <a:lnTo>
                  <a:pt x="2762701" y="182864"/>
                </a:lnTo>
                <a:cubicBezTo>
                  <a:pt x="2756773" y="179988"/>
                  <a:pt x="2750684" y="177473"/>
                  <a:pt x="2744462" y="175339"/>
                </a:cubicBezTo>
                <a:cubicBezTo>
                  <a:pt x="2741138" y="174196"/>
                  <a:pt x="2742563" y="175339"/>
                  <a:pt x="2742087" y="176578"/>
                </a:cubicBezTo>
                <a:cubicBezTo>
                  <a:pt x="2741613" y="177816"/>
                  <a:pt x="2740663" y="176578"/>
                  <a:pt x="2735058" y="174673"/>
                </a:cubicBezTo>
                <a:cubicBezTo>
                  <a:pt x="2729454" y="172768"/>
                  <a:pt x="2723754" y="169720"/>
                  <a:pt x="2718339" y="167910"/>
                </a:cubicBezTo>
                <a:cubicBezTo>
                  <a:pt x="2714549" y="166576"/>
                  <a:pt x="2710446" y="166414"/>
                  <a:pt x="2706561" y="167434"/>
                </a:cubicBezTo>
                <a:cubicBezTo>
                  <a:pt x="2702191" y="168100"/>
                  <a:pt x="2705896" y="169529"/>
                  <a:pt x="2715110" y="174673"/>
                </a:cubicBezTo>
                <a:cubicBezTo>
                  <a:pt x="2720182" y="178283"/>
                  <a:pt x="2726110" y="180483"/>
                  <a:pt x="2732303" y="181054"/>
                </a:cubicBezTo>
                <a:cubicBezTo>
                  <a:pt x="2737148" y="181054"/>
                  <a:pt x="2735058" y="180102"/>
                  <a:pt x="2739523" y="181816"/>
                </a:cubicBezTo>
                <a:cubicBezTo>
                  <a:pt x="2745507" y="183683"/>
                  <a:pt x="2751596" y="185207"/>
                  <a:pt x="2757761" y="186388"/>
                </a:cubicBezTo>
                <a:cubicBezTo>
                  <a:pt x="2759405" y="188551"/>
                  <a:pt x="2761893" y="189903"/>
                  <a:pt x="2764601" y="190103"/>
                </a:cubicBezTo>
                <a:cubicBezTo>
                  <a:pt x="2768866" y="191132"/>
                  <a:pt x="2773226" y="191741"/>
                  <a:pt x="2777615" y="191913"/>
                </a:cubicBezTo>
                <a:close/>
                <a:moveTo>
                  <a:pt x="2322224" y="42370"/>
                </a:moveTo>
                <a:cubicBezTo>
                  <a:pt x="2316904" y="41561"/>
                  <a:pt x="2311489" y="41561"/>
                  <a:pt x="2306170" y="42370"/>
                </a:cubicBezTo>
                <a:cubicBezTo>
                  <a:pt x="2302180" y="44180"/>
                  <a:pt x="2297526" y="41799"/>
                  <a:pt x="2295531" y="42942"/>
                </a:cubicBezTo>
                <a:cubicBezTo>
                  <a:pt x="2294305" y="43713"/>
                  <a:pt x="2293184" y="44637"/>
                  <a:pt x="2292206" y="45704"/>
                </a:cubicBezTo>
                <a:cubicBezTo>
                  <a:pt x="2295749" y="47161"/>
                  <a:pt x="2299444" y="48219"/>
                  <a:pt x="2303225" y="48847"/>
                </a:cubicBezTo>
                <a:cubicBezTo>
                  <a:pt x="2310406" y="49781"/>
                  <a:pt x="2317436" y="51676"/>
                  <a:pt x="2324123" y="54467"/>
                </a:cubicBezTo>
                <a:cubicBezTo>
                  <a:pt x="2331352" y="57515"/>
                  <a:pt x="2338951" y="59572"/>
                  <a:pt x="2346731" y="60563"/>
                </a:cubicBezTo>
                <a:cubicBezTo>
                  <a:pt x="2359270" y="63230"/>
                  <a:pt x="2354046" y="62849"/>
                  <a:pt x="2360315" y="63706"/>
                </a:cubicBezTo>
                <a:cubicBezTo>
                  <a:pt x="2366585" y="64564"/>
                  <a:pt x="2375609" y="66469"/>
                  <a:pt x="2373139" y="65135"/>
                </a:cubicBezTo>
                <a:cubicBezTo>
                  <a:pt x="2370669" y="63802"/>
                  <a:pt x="2368865" y="62944"/>
                  <a:pt x="2368580" y="61135"/>
                </a:cubicBezTo>
                <a:cubicBezTo>
                  <a:pt x="2368295" y="59325"/>
                  <a:pt x="2374089" y="60277"/>
                  <a:pt x="2366680" y="57896"/>
                </a:cubicBezTo>
                <a:cubicBezTo>
                  <a:pt x="2363013" y="56715"/>
                  <a:pt x="2359213" y="55943"/>
                  <a:pt x="2355376" y="55610"/>
                </a:cubicBezTo>
                <a:cubicBezTo>
                  <a:pt x="2355376" y="55610"/>
                  <a:pt x="2360885" y="55610"/>
                  <a:pt x="2358511" y="55610"/>
                </a:cubicBezTo>
                <a:cubicBezTo>
                  <a:pt x="2352991" y="54924"/>
                  <a:pt x="2347605" y="53381"/>
                  <a:pt x="2342552" y="51038"/>
                </a:cubicBezTo>
                <a:cubicBezTo>
                  <a:pt x="2340177" y="48847"/>
                  <a:pt x="2344452" y="49419"/>
                  <a:pt x="2346637" y="49609"/>
                </a:cubicBezTo>
                <a:cubicBezTo>
                  <a:pt x="2348821" y="49800"/>
                  <a:pt x="2348156" y="49609"/>
                  <a:pt x="2340842" y="47038"/>
                </a:cubicBezTo>
                <a:cubicBezTo>
                  <a:pt x="2333528" y="44466"/>
                  <a:pt x="2324028" y="41799"/>
                  <a:pt x="2324028" y="41799"/>
                </a:cubicBezTo>
                <a:cubicBezTo>
                  <a:pt x="2320704" y="41894"/>
                  <a:pt x="2324123" y="42561"/>
                  <a:pt x="2322604" y="42751"/>
                </a:cubicBezTo>
                <a:close/>
                <a:moveTo>
                  <a:pt x="2391283" y="66564"/>
                </a:moveTo>
                <a:cubicBezTo>
                  <a:pt x="2388072" y="66154"/>
                  <a:pt x="2384804" y="66545"/>
                  <a:pt x="2381783" y="67707"/>
                </a:cubicBezTo>
                <a:cubicBezTo>
                  <a:pt x="2378715" y="68802"/>
                  <a:pt x="2375523" y="69536"/>
                  <a:pt x="2372284" y="69898"/>
                </a:cubicBezTo>
                <a:cubicBezTo>
                  <a:pt x="2369244" y="69898"/>
                  <a:pt x="2370385" y="70564"/>
                  <a:pt x="2376369" y="72184"/>
                </a:cubicBezTo>
                <a:cubicBezTo>
                  <a:pt x="2382173" y="73269"/>
                  <a:pt x="2388043" y="73908"/>
                  <a:pt x="2393942" y="74089"/>
                </a:cubicBezTo>
                <a:cubicBezTo>
                  <a:pt x="2398635" y="75574"/>
                  <a:pt x="2403432" y="76727"/>
                  <a:pt x="2408286" y="77518"/>
                </a:cubicBezTo>
                <a:cubicBezTo>
                  <a:pt x="2416930" y="78756"/>
                  <a:pt x="2430134" y="80661"/>
                  <a:pt x="2422630" y="77518"/>
                </a:cubicBezTo>
                <a:cubicBezTo>
                  <a:pt x="2415126" y="74374"/>
                  <a:pt x="2417975" y="75898"/>
                  <a:pt x="2409711" y="72755"/>
                </a:cubicBezTo>
                <a:cubicBezTo>
                  <a:pt x="2404021" y="70688"/>
                  <a:pt x="2398179" y="69059"/>
                  <a:pt x="2392233" y="67897"/>
                </a:cubicBezTo>
                <a:cubicBezTo>
                  <a:pt x="2392233" y="67897"/>
                  <a:pt x="2406196" y="68945"/>
                  <a:pt x="2402587" y="67897"/>
                </a:cubicBezTo>
                <a:close/>
                <a:moveTo>
                  <a:pt x="2004286" y="-111"/>
                </a:moveTo>
                <a:cubicBezTo>
                  <a:pt x="2000828" y="-92"/>
                  <a:pt x="1997399" y="479"/>
                  <a:pt x="1994121" y="1603"/>
                </a:cubicBezTo>
                <a:cubicBezTo>
                  <a:pt x="1988992" y="2461"/>
                  <a:pt x="1992792" y="3032"/>
                  <a:pt x="2004476" y="3032"/>
                </a:cubicBezTo>
                <a:cubicBezTo>
                  <a:pt x="2010821" y="3099"/>
                  <a:pt x="2017157" y="2842"/>
                  <a:pt x="2023474" y="2270"/>
                </a:cubicBezTo>
                <a:cubicBezTo>
                  <a:pt x="2031548" y="2080"/>
                  <a:pt x="2016920" y="-397"/>
                  <a:pt x="2004856" y="79"/>
                </a:cubicBezTo>
                <a:close/>
                <a:moveTo>
                  <a:pt x="2025184" y="7128"/>
                </a:moveTo>
                <a:cubicBezTo>
                  <a:pt x="2017584" y="7128"/>
                  <a:pt x="2020054" y="8747"/>
                  <a:pt x="2022524" y="9795"/>
                </a:cubicBezTo>
                <a:cubicBezTo>
                  <a:pt x="2024994" y="10843"/>
                  <a:pt x="2030313" y="9795"/>
                  <a:pt x="2032023" y="10938"/>
                </a:cubicBezTo>
                <a:cubicBezTo>
                  <a:pt x="2033733" y="12081"/>
                  <a:pt x="2034303" y="11605"/>
                  <a:pt x="2041522" y="10938"/>
                </a:cubicBezTo>
                <a:cubicBezTo>
                  <a:pt x="2048742" y="10271"/>
                  <a:pt x="2045892" y="10366"/>
                  <a:pt x="2042472" y="8652"/>
                </a:cubicBezTo>
                <a:cubicBezTo>
                  <a:pt x="2039053" y="6937"/>
                  <a:pt x="2038673" y="6652"/>
                  <a:pt x="2025564" y="7318"/>
                </a:cubicBezTo>
                <a:close/>
                <a:moveTo>
                  <a:pt x="1980443" y="3604"/>
                </a:moveTo>
                <a:cubicBezTo>
                  <a:pt x="1975503" y="3604"/>
                  <a:pt x="1975503" y="3604"/>
                  <a:pt x="1980443" y="4842"/>
                </a:cubicBezTo>
                <a:cubicBezTo>
                  <a:pt x="1988004" y="6147"/>
                  <a:pt x="1995679" y="6623"/>
                  <a:pt x="2003336" y="6271"/>
                </a:cubicBezTo>
                <a:cubicBezTo>
                  <a:pt x="2009035" y="5604"/>
                  <a:pt x="2008655" y="6271"/>
                  <a:pt x="2000866" y="4937"/>
                </a:cubicBezTo>
                <a:cubicBezTo>
                  <a:pt x="1994226" y="3994"/>
                  <a:pt x="1987520" y="3613"/>
                  <a:pt x="1980823" y="3794"/>
                </a:cubicBezTo>
                <a:close/>
                <a:moveTo>
                  <a:pt x="1905494" y="2365"/>
                </a:moveTo>
                <a:cubicBezTo>
                  <a:pt x="1913378" y="2365"/>
                  <a:pt x="1920693" y="2365"/>
                  <a:pt x="1927152" y="3223"/>
                </a:cubicBezTo>
                <a:cubicBezTo>
                  <a:pt x="1933612" y="4080"/>
                  <a:pt x="1931712" y="5128"/>
                  <a:pt x="1920028" y="4937"/>
                </a:cubicBezTo>
                <a:cubicBezTo>
                  <a:pt x="1908344" y="4747"/>
                  <a:pt x="1921358" y="5794"/>
                  <a:pt x="1929527" y="6080"/>
                </a:cubicBezTo>
                <a:cubicBezTo>
                  <a:pt x="1937696" y="6366"/>
                  <a:pt x="1931997" y="4270"/>
                  <a:pt x="1939026" y="3889"/>
                </a:cubicBezTo>
                <a:cubicBezTo>
                  <a:pt x="1946056" y="3508"/>
                  <a:pt x="1950425" y="3889"/>
                  <a:pt x="1958025" y="3889"/>
                </a:cubicBezTo>
                <a:cubicBezTo>
                  <a:pt x="1965624" y="3889"/>
                  <a:pt x="1952800" y="1984"/>
                  <a:pt x="1943111" y="1508"/>
                </a:cubicBezTo>
                <a:cubicBezTo>
                  <a:pt x="1933422" y="1032"/>
                  <a:pt x="1930287" y="1508"/>
                  <a:pt x="1922023" y="556"/>
                </a:cubicBezTo>
                <a:cubicBezTo>
                  <a:pt x="1913758" y="-397"/>
                  <a:pt x="1907489" y="556"/>
                  <a:pt x="1899130" y="556"/>
                </a:cubicBezTo>
                <a:cubicBezTo>
                  <a:pt x="1882506" y="1222"/>
                  <a:pt x="1897895" y="2461"/>
                  <a:pt x="1905874" y="2556"/>
                </a:cubicBezTo>
                <a:close/>
                <a:moveTo>
                  <a:pt x="1968189" y="5985"/>
                </a:moveTo>
                <a:cubicBezTo>
                  <a:pt x="1961159" y="5985"/>
                  <a:pt x="1944631" y="5985"/>
                  <a:pt x="1958690" y="6937"/>
                </a:cubicBezTo>
                <a:cubicBezTo>
                  <a:pt x="1964987" y="7775"/>
                  <a:pt x="1971333" y="8157"/>
                  <a:pt x="1977688" y="8080"/>
                </a:cubicBezTo>
                <a:cubicBezTo>
                  <a:pt x="1984147" y="7985"/>
                  <a:pt x="1976358" y="6652"/>
                  <a:pt x="1968569" y="6175"/>
                </a:cubicBezTo>
                <a:close/>
                <a:moveTo>
                  <a:pt x="2018059" y="9985"/>
                </a:moveTo>
                <a:cubicBezTo>
                  <a:pt x="2012094" y="8966"/>
                  <a:pt x="2006062" y="8395"/>
                  <a:pt x="2000011" y="8271"/>
                </a:cubicBezTo>
                <a:cubicBezTo>
                  <a:pt x="1992317" y="8271"/>
                  <a:pt x="1989657" y="9033"/>
                  <a:pt x="1994881" y="9985"/>
                </a:cubicBezTo>
                <a:cubicBezTo>
                  <a:pt x="1999090" y="10643"/>
                  <a:pt x="2003345" y="10966"/>
                  <a:pt x="2007610" y="10938"/>
                </a:cubicBezTo>
                <a:cubicBezTo>
                  <a:pt x="2011695" y="10938"/>
                  <a:pt x="2011315" y="10938"/>
                  <a:pt x="2008560" y="10176"/>
                </a:cubicBezTo>
                <a:cubicBezTo>
                  <a:pt x="2005806" y="9414"/>
                  <a:pt x="2024519" y="11128"/>
                  <a:pt x="2018439" y="10176"/>
                </a:cubicBezTo>
                <a:close/>
                <a:moveTo>
                  <a:pt x="2058716" y="9985"/>
                </a:moveTo>
                <a:cubicBezTo>
                  <a:pt x="2051117" y="9985"/>
                  <a:pt x="2050832" y="9985"/>
                  <a:pt x="2050357" y="10557"/>
                </a:cubicBezTo>
                <a:cubicBezTo>
                  <a:pt x="2049882" y="11128"/>
                  <a:pt x="2051687" y="11224"/>
                  <a:pt x="2059856" y="11605"/>
                </a:cubicBezTo>
                <a:cubicBezTo>
                  <a:pt x="2065394" y="11995"/>
                  <a:pt x="2070941" y="11995"/>
                  <a:pt x="2076479" y="11605"/>
                </a:cubicBezTo>
                <a:cubicBezTo>
                  <a:pt x="2081324" y="11605"/>
                  <a:pt x="2074295" y="8747"/>
                  <a:pt x="2074105" y="8366"/>
                </a:cubicBezTo>
                <a:cubicBezTo>
                  <a:pt x="2071113" y="8357"/>
                  <a:pt x="2068120" y="8614"/>
                  <a:pt x="2065176" y="9128"/>
                </a:cubicBezTo>
                <a:cubicBezTo>
                  <a:pt x="2063466" y="9414"/>
                  <a:pt x="2068025" y="10271"/>
                  <a:pt x="2059096" y="9890"/>
                </a:cubicBezTo>
                <a:close/>
                <a:moveTo>
                  <a:pt x="1446588" y="148098"/>
                </a:moveTo>
                <a:cubicBezTo>
                  <a:pt x="1442029" y="152384"/>
                  <a:pt x="1434904" y="154765"/>
                  <a:pt x="1443264" y="152956"/>
                </a:cubicBezTo>
                <a:cubicBezTo>
                  <a:pt x="1451623" y="151146"/>
                  <a:pt x="1460172" y="147145"/>
                  <a:pt x="1459602" y="150003"/>
                </a:cubicBezTo>
                <a:cubicBezTo>
                  <a:pt x="1459032" y="152860"/>
                  <a:pt x="1450863" y="153241"/>
                  <a:pt x="1453238" y="155813"/>
                </a:cubicBezTo>
                <a:cubicBezTo>
                  <a:pt x="1455613" y="158385"/>
                  <a:pt x="1453713" y="158385"/>
                  <a:pt x="1467487" y="158290"/>
                </a:cubicBezTo>
                <a:cubicBezTo>
                  <a:pt x="1481260" y="158194"/>
                  <a:pt x="1470051" y="158290"/>
                  <a:pt x="1473281" y="161147"/>
                </a:cubicBezTo>
                <a:cubicBezTo>
                  <a:pt x="1476511" y="164005"/>
                  <a:pt x="1478886" y="164386"/>
                  <a:pt x="1475181" y="165433"/>
                </a:cubicBezTo>
                <a:cubicBezTo>
                  <a:pt x="1471476" y="166481"/>
                  <a:pt x="1460932" y="164100"/>
                  <a:pt x="1460172" y="165433"/>
                </a:cubicBezTo>
                <a:cubicBezTo>
                  <a:pt x="1459412" y="166767"/>
                  <a:pt x="1461502" y="167815"/>
                  <a:pt x="1463972" y="169529"/>
                </a:cubicBezTo>
                <a:cubicBezTo>
                  <a:pt x="1466442" y="171244"/>
                  <a:pt x="1462072" y="172768"/>
                  <a:pt x="1453808" y="174768"/>
                </a:cubicBezTo>
                <a:cubicBezTo>
                  <a:pt x="1445543" y="176768"/>
                  <a:pt x="1452478" y="176959"/>
                  <a:pt x="1458842" y="176292"/>
                </a:cubicBezTo>
                <a:cubicBezTo>
                  <a:pt x="1465207" y="175625"/>
                  <a:pt x="1480976" y="173434"/>
                  <a:pt x="1477841" y="175530"/>
                </a:cubicBezTo>
                <a:cubicBezTo>
                  <a:pt x="1474706" y="177625"/>
                  <a:pt x="1467677" y="175530"/>
                  <a:pt x="1462072" y="179626"/>
                </a:cubicBezTo>
                <a:cubicBezTo>
                  <a:pt x="1456468" y="183721"/>
                  <a:pt x="1436234" y="187627"/>
                  <a:pt x="1446683" y="186579"/>
                </a:cubicBezTo>
                <a:cubicBezTo>
                  <a:pt x="1457132" y="185531"/>
                  <a:pt x="1456183" y="184483"/>
                  <a:pt x="1486865" y="180673"/>
                </a:cubicBezTo>
                <a:cubicBezTo>
                  <a:pt x="1496972" y="179778"/>
                  <a:pt x="1507032" y="178311"/>
                  <a:pt x="1516977" y="176292"/>
                </a:cubicBezTo>
                <a:cubicBezTo>
                  <a:pt x="1537401" y="172768"/>
                  <a:pt x="1530941" y="172672"/>
                  <a:pt x="1519637" y="174006"/>
                </a:cubicBezTo>
                <a:cubicBezTo>
                  <a:pt x="1508333" y="175339"/>
                  <a:pt x="1527142" y="169815"/>
                  <a:pt x="1524672" y="165910"/>
                </a:cubicBezTo>
                <a:cubicBezTo>
                  <a:pt x="1522202" y="162004"/>
                  <a:pt x="1514698" y="165910"/>
                  <a:pt x="1510043" y="164195"/>
                </a:cubicBezTo>
                <a:cubicBezTo>
                  <a:pt x="1505388" y="162481"/>
                  <a:pt x="1506053" y="161242"/>
                  <a:pt x="1515078" y="161528"/>
                </a:cubicBezTo>
                <a:cubicBezTo>
                  <a:pt x="1524102" y="161814"/>
                  <a:pt x="1523342" y="160385"/>
                  <a:pt x="1505578" y="157813"/>
                </a:cubicBezTo>
                <a:cubicBezTo>
                  <a:pt x="1487815" y="155242"/>
                  <a:pt x="1499024" y="155337"/>
                  <a:pt x="1491235" y="152860"/>
                </a:cubicBezTo>
                <a:cubicBezTo>
                  <a:pt x="1484272" y="151374"/>
                  <a:pt x="1477119" y="151022"/>
                  <a:pt x="1470051" y="151813"/>
                </a:cubicBezTo>
                <a:cubicBezTo>
                  <a:pt x="1473386" y="150889"/>
                  <a:pt x="1476587" y="149508"/>
                  <a:pt x="1479551" y="147717"/>
                </a:cubicBezTo>
                <a:cubicBezTo>
                  <a:pt x="1483065" y="145240"/>
                  <a:pt x="1483635" y="145431"/>
                  <a:pt x="1487435" y="142478"/>
                </a:cubicBezTo>
                <a:cubicBezTo>
                  <a:pt x="1491235" y="139525"/>
                  <a:pt x="1483920" y="140287"/>
                  <a:pt x="1474801" y="141621"/>
                </a:cubicBezTo>
                <a:cubicBezTo>
                  <a:pt x="1465682" y="142954"/>
                  <a:pt x="1462642" y="143526"/>
                  <a:pt x="1464637" y="142192"/>
                </a:cubicBezTo>
                <a:cubicBezTo>
                  <a:pt x="1467040" y="140725"/>
                  <a:pt x="1469586" y="139516"/>
                  <a:pt x="1472236" y="138573"/>
                </a:cubicBezTo>
                <a:cubicBezTo>
                  <a:pt x="1476606" y="136763"/>
                  <a:pt x="1477461" y="135906"/>
                  <a:pt x="1469671" y="137144"/>
                </a:cubicBezTo>
                <a:cubicBezTo>
                  <a:pt x="1464371" y="137773"/>
                  <a:pt x="1459108" y="138697"/>
                  <a:pt x="1453903" y="139906"/>
                </a:cubicBezTo>
                <a:cubicBezTo>
                  <a:pt x="1444404" y="142288"/>
                  <a:pt x="1451528" y="143812"/>
                  <a:pt x="1446968" y="148003"/>
                </a:cubicBezTo>
                <a:close/>
                <a:moveTo>
                  <a:pt x="1424265" y="159242"/>
                </a:moveTo>
                <a:cubicBezTo>
                  <a:pt x="1410206" y="162385"/>
                  <a:pt x="1414006" y="163243"/>
                  <a:pt x="1416286" y="163624"/>
                </a:cubicBezTo>
                <a:cubicBezTo>
                  <a:pt x="1418566" y="164005"/>
                  <a:pt x="1422935" y="162385"/>
                  <a:pt x="1409637" y="166195"/>
                </a:cubicBezTo>
                <a:cubicBezTo>
                  <a:pt x="1396338" y="170005"/>
                  <a:pt x="1395768" y="172768"/>
                  <a:pt x="1402607" y="172672"/>
                </a:cubicBezTo>
                <a:cubicBezTo>
                  <a:pt x="1409447" y="172577"/>
                  <a:pt x="1408782" y="170672"/>
                  <a:pt x="1400992" y="176101"/>
                </a:cubicBezTo>
                <a:cubicBezTo>
                  <a:pt x="1393203" y="181531"/>
                  <a:pt x="1387788" y="185626"/>
                  <a:pt x="1402892" y="182483"/>
                </a:cubicBezTo>
                <a:cubicBezTo>
                  <a:pt x="1417996" y="179340"/>
                  <a:pt x="1421891" y="176863"/>
                  <a:pt x="1429395" y="175911"/>
                </a:cubicBezTo>
                <a:cubicBezTo>
                  <a:pt x="1436899" y="174958"/>
                  <a:pt x="1438039" y="172863"/>
                  <a:pt x="1438324" y="170005"/>
                </a:cubicBezTo>
                <a:cubicBezTo>
                  <a:pt x="1438609" y="167148"/>
                  <a:pt x="1433765" y="167434"/>
                  <a:pt x="1439559" y="164576"/>
                </a:cubicBezTo>
                <a:cubicBezTo>
                  <a:pt x="1445354" y="161719"/>
                  <a:pt x="1445923" y="159147"/>
                  <a:pt x="1435094" y="158956"/>
                </a:cubicBezTo>
                <a:cubicBezTo>
                  <a:pt x="1424265" y="158766"/>
                  <a:pt x="1433575" y="157147"/>
                  <a:pt x="1424645" y="159147"/>
                </a:cubicBezTo>
                <a:close/>
                <a:moveTo>
                  <a:pt x="1601235" y="213916"/>
                </a:moveTo>
                <a:cubicBezTo>
                  <a:pt x="1600475" y="214678"/>
                  <a:pt x="1602280" y="216487"/>
                  <a:pt x="1596391" y="218107"/>
                </a:cubicBezTo>
                <a:cubicBezTo>
                  <a:pt x="1590501" y="219726"/>
                  <a:pt x="1599335" y="220488"/>
                  <a:pt x="1601235" y="221726"/>
                </a:cubicBezTo>
                <a:cubicBezTo>
                  <a:pt x="1603135" y="222964"/>
                  <a:pt x="1605510" y="217154"/>
                  <a:pt x="1604845" y="214582"/>
                </a:cubicBezTo>
                <a:cubicBezTo>
                  <a:pt x="1604180" y="212011"/>
                  <a:pt x="1604085" y="211439"/>
                  <a:pt x="1601615" y="213820"/>
                </a:cubicBezTo>
                <a:close/>
                <a:moveTo>
                  <a:pt x="1598575" y="224488"/>
                </a:moveTo>
                <a:cubicBezTo>
                  <a:pt x="1589076" y="226584"/>
                  <a:pt x="1588316" y="227917"/>
                  <a:pt x="1587271" y="230584"/>
                </a:cubicBezTo>
                <a:cubicBezTo>
                  <a:pt x="1586226" y="233251"/>
                  <a:pt x="1595061" y="230584"/>
                  <a:pt x="1592781" y="233156"/>
                </a:cubicBezTo>
                <a:cubicBezTo>
                  <a:pt x="1590501" y="235728"/>
                  <a:pt x="1592781" y="236680"/>
                  <a:pt x="1602755" y="234013"/>
                </a:cubicBezTo>
                <a:cubicBezTo>
                  <a:pt x="1612729" y="231346"/>
                  <a:pt x="1607125" y="229632"/>
                  <a:pt x="1608550" y="226870"/>
                </a:cubicBezTo>
                <a:cubicBezTo>
                  <a:pt x="1609974" y="224107"/>
                  <a:pt x="1611684" y="221726"/>
                  <a:pt x="1598955" y="224393"/>
                </a:cubicBezTo>
                <a:close/>
                <a:moveTo>
                  <a:pt x="1750562" y="249920"/>
                </a:moveTo>
                <a:cubicBezTo>
                  <a:pt x="1741823" y="249920"/>
                  <a:pt x="1738213" y="251635"/>
                  <a:pt x="1753127" y="252206"/>
                </a:cubicBezTo>
                <a:cubicBezTo>
                  <a:pt x="1762113" y="252711"/>
                  <a:pt x="1771119" y="252711"/>
                  <a:pt x="1780105" y="252206"/>
                </a:cubicBezTo>
                <a:cubicBezTo>
                  <a:pt x="1785519" y="252206"/>
                  <a:pt x="1780960" y="252206"/>
                  <a:pt x="1773550" y="250301"/>
                </a:cubicBezTo>
                <a:cubicBezTo>
                  <a:pt x="1766113" y="249358"/>
                  <a:pt x="1758599" y="249206"/>
                  <a:pt x="1751132" y="249825"/>
                </a:cubicBezTo>
                <a:close/>
                <a:moveTo>
                  <a:pt x="1833110" y="252492"/>
                </a:moveTo>
                <a:cubicBezTo>
                  <a:pt x="1821046" y="251254"/>
                  <a:pt x="1825131" y="256683"/>
                  <a:pt x="1837195" y="256207"/>
                </a:cubicBezTo>
                <a:cubicBezTo>
                  <a:pt x="1849259" y="255730"/>
                  <a:pt x="1844794" y="256207"/>
                  <a:pt x="1849829" y="253444"/>
                </a:cubicBezTo>
                <a:cubicBezTo>
                  <a:pt x="1854864" y="250682"/>
                  <a:pt x="1846409" y="253635"/>
                  <a:pt x="1833870" y="252397"/>
                </a:cubicBezTo>
                <a:close/>
                <a:moveTo>
                  <a:pt x="1537116" y="233918"/>
                </a:moveTo>
                <a:cubicBezTo>
                  <a:pt x="1527616" y="234966"/>
                  <a:pt x="1526762" y="236204"/>
                  <a:pt x="1534171" y="236395"/>
                </a:cubicBezTo>
                <a:cubicBezTo>
                  <a:pt x="1537857" y="236871"/>
                  <a:pt x="1541609" y="236204"/>
                  <a:pt x="1544905" y="234490"/>
                </a:cubicBezTo>
                <a:cubicBezTo>
                  <a:pt x="1549655" y="233061"/>
                  <a:pt x="1541865" y="233347"/>
                  <a:pt x="1537686" y="233823"/>
                </a:cubicBezTo>
                <a:close/>
                <a:moveTo>
                  <a:pt x="983883" y="251444"/>
                </a:moveTo>
                <a:cubicBezTo>
                  <a:pt x="975752" y="255283"/>
                  <a:pt x="968038" y="259978"/>
                  <a:pt x="960895" y="265446"/>
                </a:cubicBezTo>
                <a:cubicBezTo>
                  <a:pt x="955499" y="269875"/>
                  <a:pt x="949638" y="273713"/>
                  <a:pt x="943416" y="276876"/>
                </a:cubicBezTo>
                <a:cubicBezTo>
                  <a:pt x="934772" y="281734"/>
                  <a:pt x="938857" y="280114"/>
                  <a:pt x="962415" y="276400"/>
                </a:cubicBezTo>
                <a:cubicBezTo>
                  <a:pt x="985973" y="272685"/>
                  <a:pt x="983408" y="274685"/>
                  <a:pt x="989108" y="272875"/>
                </a:cubicBezTo>
                <a:cubicBezTo>
                  <a:pt x="994807" y="271066"/>
                  <a:pt x="995377" y="272875"/>
                  <a:pt x="994807" y="274495"/>
                </a:cubicBezTo>
                <a:cubicBezTo>
                  <a:pt x="994237" y="276114"/>
                  <a:pt x="999747" y="274495"/>
                  <a:pt x="1003166" y="270589"/>
                </a:cubicBezTo>
                <a:cubicBezTo>
                  <a:pt x="1006586" y="266684"/>
                  <a:pt x="1003166" y="262874"/>
                  <a:pt x="999272" y="261064"/>
                </a:cubicBezTo>
                <a:cubicBezTo>
                  <a:pt x="995377" y="259255"/>
                  <a:pt x="994142" y="259350"/>
                  <a:pt x="986258" y="261826"/>
                </a:cubicBezTo>
                <a:cubicBezTo>
                  <a:pt x="978373" y="264303"/>
                  <a:pt x="981223" y="261826"/>
                  <a:pt x="979323" y="260588"/>
                </a:cubicBezTo>
                <a:cubicBezTo>
                  <a:pt x="977423" y="259350"/>
                  <a:pt x="972294" y="261636"/>
                  <a:pt x="979988" y="256683"/>
                </a:cubicBezTo>
                <a:cubicBezTo>
                  <a:pt x="987683" y="251730"/>
                  <a:pt x="990437" y="248491"/>
                  <a:pt x="984453" y="251349"/>
                </a:cubicBezTo>
                <a:close/>
                <a:moveTo>
                  <a:pt x="280943" y="479282"/>
                </a:moveTo>
                <a:cubicBezTo>
                  <a:pt x="278948" y="482997"/>
                  <a:pt x="283223" y="485854"/>
                  <a:pt x="287878" y="485378"/>
                </a:cubicBezTo>
                <a:cubicBezTo>
                  <a:pt x="292532" y="484902"/>
                  <a:pt x="291867" y="484330"/>
                  <a:pt x="291582" y="481092"/>
                </a:cubicBezTo>
                <a:cubicBezTo>
                  <a:pt x="291297" y="477853"/>
                  <a:pt x="293292" y="476901"/>
                  <a:pt x="293577" y="474615"/>
                </a:cubicBezTo>
                <a:cubicBezTo>
                  <a:pt x="293862" y="472329"/>
                  <a:pt x="281798" y="477853"/>
                  <a:pt x="281133" y="479187"/>
                </a:cubicBezTo>
                <a:close/>
                <a:moveTo>
                  <a:pt x="308206" y="482616"/>
                </a:moveTo>
                <a:cubicBezTo>
                  <a:pt x="311643" y="483530"/>
                  <a:pt x="315226" y="483759"/>
                  <a:pt x="318750" y="483283"/>
                </a:cubicBezTo>
                <a:cubicBezTo>
                  <a:pt x="324334" y="482711"/>
                  <a:pt x="329824" y="481425"/>
                  <a:pt x="335088" y="479473"/>
                </a:cubicBezTo>
                <a:cubicBezTo>
                  <a:pt x="342878" y="477091"/>
                  <a:pt x="347342" y="473853"/>
                  <a:pt x="343163" y="473758"/>
                </a:cubicBezTo>
                <a:cubicBezTo>
                  <a:pt x="338983" y="473662"/>
                  <a:pt x="343163" y="471853"/>
                  <a:pt x="334234" y="474901"/>
                </a:cubicBezTo>
                <a:cubicBezTo>
                  <a:pt x="329228" y="477034"/>
                  <a:pt x="324048" y="478720"/>
                  <a:pt x="318750" y="479949"/>
                </a:cubicBezTo>
                <a:cubicBezTo>
                  <a:pt x="314855" y="480425"/>
                  <a:pt x="306021" y="482235"/>
                  <a:pt x="308396" y="482521"/>
                </a:cubicBezTo>
                <a:close/>
                <a:moveTo>
                  <a:pt x="122782" y="539766"/>
                </a:moveTo>
                <a:cubicBezTo>
                  <a:pt x="118054" y="541442"/>
                  <a:pt x="113651" y="543919"/>
                  <a:pt x="109768" y="547100"/>
                </a:cubicBezTo>
                <a:cubicBezTo>
                  <a:pt x="104638" y="551005"/>
                  <a:pt x="102643" y="553196"/>
                  <a:pt x="103783" y="554053"/>
                </a:cubicBezTo>
                <a:cubicBezTo>
                  <a:pt x="104923" y="554911"/>
                  <a:pt x="103783" y="554053"/>
                  <a:pt x="110528" y="549767"/>
                </a:cubicBezTo>
                <a:cubicBezTo>
                  <a:pt x="114000" y="546748"/>
                  <a:pt x="117753" y="544062"/>
                  <a:pt x="121737" y="541766"/>
                </a:cubicBezTo>
                <a:cubicBezTo>
                  <a:pt x="128861" y="537480"/>
                  <a:pt x="128196" y="536908"/>
                  <a:pt x="128196" y="536908"/>
                </a:cubicBezTo>
                <a:cubicBezTo>
                  <a:pt x="126531" y="537832"/>
                  <a:pt x="124781" y="538604"/>
                  <a:pt x="122972" y="539194"/>
                </a:cubicBezTo>
                <a:close/>
                <a:moveTo>
                  <a:pt x="122782" y="536337"/>
                </a:moveTo>
                <a:cubicBezTo>
                  <a:pt x="117937" y="539766"/>
                  <a:pt x="116037" y="541576"/>
                  <a:pt x="120787" y="538718"/>
                </a:cubicBezTo>
                <a:cubicBezTo>
                  <a:pt x="125536" y="535861"/>
                  <a:pt x="125821" y="534813"/>
                  <a:pt x="128481" y="533670"/>
                </a:cubicBezTo>
                <a:cubicBezTo>
                  <a:pt x="129945" y="533108"/>
                  <a:pt x="131320" y="532336"/>
                  <a:pt x="132566" y="531384"/>
                </a:cubicBezTo>
                <a:cubicBezTo>
                  <a:pt x="129297" y="532384"/>
                  <a:pt x="126192" y="533860"/>
                  <a:pt x="123352" y="535765"/>
                </a:cubicBezTo>
                <a:close/>
                <a:moveTo>
                  <a:pt x="13921" y="586534"/>
                </a:moveTo>
                <a:cubicBezTo>
                  <a:pt x="7651" y="591106"/>
                  <a:pt x="3472" y="592058"/>
                  <a:pt x="6132" y="591391"/>
                </a:cubicBezTo>
                <a:cubicBezTo>
                  <a:pt x="9765" y="590496"/>
                  <a:pt x="13251" y="589086"/>
                  <a:pt x="16486" y="587200"/>
                </a:cubicBezTo>
                <a:cubicBezTo>
                  <a:pt x="20190" y="584914"/>
                  <a:pt x="22565" y="583676"/>
                  <a:pt x="21805" y="583295"/>
                </a:cubicBezTo>
                <a:cubicBezTo>
                  <a:pt x="21045" y="582914"/>
                  <a:pt x="20950" y="583295"/>
                  <a:pt x="21805" y="581962"/>
                </a:cubicBezTo>
                <a:cubicBezTo>
                  <a:pt x="22660" y="580628"/>
                  <a:pt x="20760" y="581390"/>
                  <a:pt x="14491" y="585962"/>
                </a:cubicBezTo>
                <a:close/>
                <a:moveTo>
                  <a:pt x="2041617" y="508143"/>
                </a:moveTo>
                <a:cubicBezTo>
                  <a:pt x="2035063" y="516430"/>
                  <a:pt x="2016920" y="510524"/>
                  <a:pt x="2004191" y="516049"/>
                </a:cubicBezTo>
                <a:cubicBezTo>
                  <a:pt x="1991462" y="521573"/>
                  <a:pt x="1993267" y="519763"/>
                  <a:pt x="2005331" y="529955"/>
                </a:cubicBezTo>
                <a:cubicBezTo>
                  <a:pt x="2017395" y="540147"/>
                  <a:pt x="1998016" y="537670"/>
                  <a:pt x="1994977" y="548529"/>
                </a:cubicBezTo>
                <a:cubicBezTo>
                  <a:pt x="1991937" y="559387"/>
                  <a:pt x="2002196" y="558054"/>
                  <a:pt x="2009510" y="568531"/>
                </a:cubicBezTo>
                <a:cubicBezTo>
                  <a:pt x="2016825" y="579009"/>
                  <a:pt x="2019009" y="576151"/>
                  <a:pt x="2029554" y="575770"/>
                </a:cubicBezTo>
                <a:cubicBezTo>
                  <a:pt x="2035414" y="575608"/>
                  <a:pt x="2041238" y="574837"/>
                  <a:pt x="2046937" y="573484"/>
                </a:cubicBezTo>
                <a:cubicBezTo>
                  <a:pt x="2047545" y="566455"/>
                  <a:pt x="2049274" y="559578"/>
                  <a:pt x="2052067" y="553101"/>
                </a:cubicBezTo>
                <a:cubicBezTo>
                  <a:pt x="2056398" y="544386"/>
                  <a:pt x="2059011" y="534908"/>
                  <a:pt x="2059761" y="525193"/>
                </a:cubicBezTo>
                <a:cubicBezTo>
                  <a:pt x="2059761" y="517477"/>
                  <a:pt x="2059761" y="511953"/>
                  <a:pt x="2063656" y="514715"/>
                </a:cubicBezTo>
                <a:cubicBezTo>
                  <a:pt x="2067550" y="517477"/>
                  <a:pt x="2068025" y="517477"/>
                  <a:pt x="2067265" y="513667"/>
                </a:cubicBezTo>
                <a:cubicBezTo>
                  <a:pt x="2064900" y="506209"/>
                  <a:pt x="2059903" y="499875"/>
                  <a:pt x="2053206" y="495856"/>
                </a:cubicBezTo>
                <a:cubicBezTo>
                  <a:pt x="2041428" y="489950"/>
                  <a:pt x="2048647" y="499380"/>
                  <a:pt x="2042187" y="507571"/>
                </a:cubicBezTo>
                <a:close/>
                <a:moveTo>
                  <a:pt x="1955080" y="78565"/>
                </a:moveTo>
                <a:cubicBezTo>
                  <a:pt x="1946246" y="78565"/>
                  <a:pt x="1942351" y="80185"/>
                  <a:pt x="1949190" y="81232"/>
                </a:cubicBezTo>
                <a:cubicBezTo>
                  <a:pt x="1954700" y="82013"/>
                  <a:pt x="1960304" y="82013"/>
                  <a:pt x="1965814" y="81232"/>
                </a:cubicBezTo>
                <a:cubicBezTo>
                  <a:pt x="1976928" y="80089"/>
                  <a:pt x="1964484" y="77803"/>
                  <a:pt x="1955650" y="77994"/>
                </a:cubicBezTo>
                <a:close/>
                <a:moveTo>
                  <a:pt x="2105357" y="42370"/>
                </a:moveTo>
                <a:cubicBezTo>
                  <a:pt x="2101842" y="40656"/>
                  <a:pt x="2099943" y="42370"/>
                  <a:pt x="2070685" y="43513"/>
                </a:cubicBezTo>
                <a:cubicBezTo>
                  <a:pt x="2041428" y="44656"/>
                  <a:pt x="2040478" y="41513"/>
                  <a:pt x="2013690" y="46180"/>
                </a:cubicBezTo>
                <a:cubicBezTo>
                  <a:pt x="1986902" y="50848"/>
                  <a:pt x="1992982" y="50657"/>
                  <a:pt x="1992507" y="54658"/>
                </a:cubicBezTo>
                <a:cubicBezTo>
                  <a:pt x="1992032" y="58658"/>
                  <a:pt x="1984717" y="56467"/>
                  <a:pt x="1983007" y="60087"/>
                </a:cubicBezTo>
                <a:cubicBezTo>
                  <a:pt x="1981298" y="63706"/>
                  <a:pt x="1966479" y="63040"/>
                  <a:pt x="1974933" y="66659"/>
                </a:cubicBezTo>
                <a:cubicBezTo>
                  <a:pt x="1986218" y="70964"/>
                  <a:pt x="1997988" y="73841"/>
                  <a:pt x="2009985" y="75232"/>
                </a:cubicBezTo>
                <a:cubicBezTo>
                  <a:pt x="2026229" y="77708"/>
                  <a:pt x="2030218" y="76565"/>
                  <a:pt x="2026704" y="75803"/>
                </a:cubicBezTo>
                <a:cubicBezTo>
                  <a:pt x="2023189" y="75041"/>
                  <a:pt x="2009320" y="68469"/>
                  <a:pt x="2009700" y="62182"/>
                </a:cubicBezTo>
                <a:cubicBezTo>
                  <a:pt x="2010080" y="55896"/>
                  <a:pt x="2018154" y="57515"/>
                  <a:pt x="2024234" y="55610"/>
                </a:cubicBezTo>
                <a:cubicBezTo>
                  <a:pt x="2034750" y="52181"/>
                  <a:pt x="2045512" y="49600"/>
                  <a:pt x="2056436" y="47895"/>
                </a:cubicBezTo>
                <a:cubicBezTo>
                  <a:pt x="2066790" y="46847"/>
                  <a:pt x="2095193" y="46561"/>
                  <a:pt x="2109442" y="46466"/>
                </a:cubicBezTo>
                <a:lnTo>
                  <a:pt x="2110582" y="46466"/>
                </a:lnTo>
                <a:cubicBezTo>
                  <a:pt x="2121411" y="43037"/>
                  <a:pt x="2109347" y="43418"/>
                  <a:pt x="2105927" y="41799"/>
                </a:cubicBezTo>
                <a:close/>
                <a:moveTo>
                  <a:pt x="2036678" y="77994"/>
                </a:moveTo>
                <a:cubicBezTo>
                  <a:pt x="2032973" y="77994"/>
                  <a:pt x="2031263" y="77994"/>
                  <a:pt x="2038863" y="80375"/>
                </a:cubicBezTo>
                <a:cubicBezTo>
                  <a:pt x="2046462" y="82756"/>
                  <a:pt x="2052921" y="85042"/>
                  <a:pt x="2049787" y="82090"/>
                </a:cubicBezTo>
                <a:cubicBezTo>
                  <a:pt x="2046158" y="79327"/>
                  <a:pt x="2041798" y="77699"/>
                  <a:pt x="2037248" y="77422"/>
                </a:cubicBezTo>
                <a:close/>
                <a:moveTo>
                  <a:pt x="2141169" y="68469"/>
                </a:moveTo>
                <a:cubicBezTo>
                  <a:pt x="2135944" y="67231"/>
                  <a:pt x="2133000" y="66183"/>
                  <a:pt x="2132335" y="67231"/>
                </a:cubicBezTo>
                <a:cubicBezTo>
                  <a:pt x="2131670" y="68278"/>
                  <a:pt x="2138984" y="70469"/>
                  <a:pt x="2145729" y="71612"/>
                </a:cubicBezTo>
                <a:cubicBezTo>
                  <a:pt x="2152473" y="72755"/>
                  <a:pt x="2147343" y="68850"/>
                  <a:pt x="2142024" y="67707"/>
                </a:cubicBezTo>
                <a:close/>
                <a:moveTo>
                  <a:pt x="921948" y="278019"/>
                </a:moveTo>
                <a:cubicBezTo>
                  <a:pt x="915118" y="278209"/>
                  <a:pt x="908307" y="279000"/>
                  <a:pt x="901620" y="280400"/>
                </a:cubicBezTo>
                <a:cubicBezTo>
                  <a:pt x="896395" y="281638"/>
                  <a:pt x="901620" y="282305"/>
                  <a:pt x="909694" y="282019"/>
                </a:cubicBezTo>
                <a:cubicBezTo>
                  <a:pt x="917769" y="281734"/>
                  <a:pt x="927173" y="277447"/>
                  <a:pt x="922803" y="277638"/>
                </a:cubicBezTo>
                <a:close/>
                <a:moveTo>
                  <a:pt x="897915" y="296307"/>
                </a:moveTo>
                <a:cubicBezTo>
                  <a:pt x="899245" y="293545"/>
                  <a:pt x="892311" y="300498"/>
                  <a:pt x="897915" y="300307"/>
                </a:cubicBezTo>
                <a:cubicBezTo>
                  <a:pt x="902465" y="300545"/>
                  <a:pt x="906987" y="299460"/>
                  <a:pt x="910929" y="297164"/>
                </a:cubicBezTo>
                <a:cubicBezTo>
                  <a:pt x="915299" y="294688"/>
                  <a:pt x="911784" y="296402"/>
                  <a:pt x="906655" y="297164"/>
                </a:cubicBezTo>
                <a:cubicBezTo>
                  <a:pt x="901525" y="297926"/>
                  <a:pt x="897630" y="298307"/>
                  <a:pt x="898770" y="295926"/>
                </a:cubicBezTo>
                <a:close/>
                <a:moveTo>
                  <a:pt x="3220942" y="422513"/>
                </a:moveTo>
                <a:cubicBezTo>
                  <a:pt x="3215375" y="420265"/>
                  <a:pt x="3209951" y="417694"/>
                  <a:pt x="3204698" y="414798"/>
                </a:cubicBezTo>
                <a:cubicBezTo>
                  <a:pt x="3204698" y="414798"/>
                  <a:pt x="3206693" y="418322"/>
                  <a:pt x="3205173" y="418989"/>
                </a:cubicBezTo>
                <a:cubicBezTo>
                  <a:pt x="3203653" y="419656"/>
                  <a:pt x="3206978" y="422418"/>
                  <a:pt x="3206978" y="422418"/>
                </a:cubicBezTo>
                <a:cubicBezTo>
                  <a:pt x="3206978" y="422418"/>
                  <a:pt x="3196624" y="416417"/>
                  <a:pt x="3190734" y="412893"/>
                </a:cubicBezTo>
                <a:cubicBezTo>
                  <a:pt x="3184987" y="410550"/>
                  <a:pt x="3179639" y="407340"/>
                  <a:pt x="3174871" y="403368"/>
                </a:cubicBezTo>
                <a:cubicBezTo>
                  <a:pt x="3168516" y="398396"/>
                  <a:pt x="3161344" y="394557"/>
                  <a:pt x="3153687" y="392033"/>
                </a:cubicBezTo>
                <a:cubicBezTo>
                  <a:pt x="3146753" y="389176"/>
                  <a:pt x="3145708" y="385366"/>
                  <a:pt x="3145708" y="385366"/>
                </a:cubicBezTo>
                <a:lnTo>
                  <a:pt x="3141528" y="383746"/>
                </a:lnTo>
                <a:cubicBezTo>
                  <a:pt x="3137349" y="382127"/>
                  <a:pt x="3141528" y="387556"/>
                  <a:pt x="3137064" y="386985"/>
                </a:cubicBezTo>
                <a:cubicBezTo>
                  <a:pt x="3132599" y="386413"/>
                  <a:pt x="3116071" y="380317"/>
                  <a:pt x="3116071" y="380317"/>
                </a:cubicBezTo>
                <a:cubicBezTo>
                  <a:pt x="3122739" y="384032"/>
                  <a:pt x="3129151" y="388204"/>
                  <a:pt x="3135259" y="392795"/>
                </a:cubicBezTo>
                <a:cubicBezTo>
                  <a:pt x="3139628" y="396986"/>
                  <a:pt x="3146088" y="402320"/>
                  <a:pt x="3146088" y="402320"/>
                </a:cubicBezTo>
                <a:cubicBezTo>
                  <a:pt x="3146088" y="402320"/>
                  <a:pt x="3146088" y="403368"/>
                  <a:pt x="3131839" y="396605"/>
                </a:cubicBezTo>
                <a:cubicBezTo>
                  <a:pt x="3124268" y="392728"/>
                  <a:pt x="3116004" y="390423"/>
                  <a:pt x="3107521" y="389842"/>
                </a:cubicBezTo>
                <a:cubicBezTo>
                  <a:pt x="3097927" y="387518"/>
                  <a:pt x="3088181" y="385889"/>
                  <a:pt x="3078359" y="384985"/>
                </a:cubicBezTo>
                <a:cubicBezTo>
                  <a:pt x="3075319" y="384985"/>
                  <a:pt x="3074464" y="383937"/>
                  <a:pt x="3060690" y="377460"/>
                </a:cubicBezTo>
                <a:cubicBezTo>
                  <a:pt x="3046917" y="370983"/>
                  <a:pt x="3046537" y="373364"/>
                  <a:pt x="3043687" y="372888"/>
                </a:cubicBezTo>
                <a:cubicBezTo>
                  <a:pt x="3040837" y="372412"/>
                  <a:pt x="3039222" y="368411"/>
                  <a:pt x="3039222" y="368411"/>
                </a:cubicBezTo>
                <a:cubicBezTo>
                  <a:pt x="3036145" y="367249"/>
                  <a:pt x="3032962" y="366382"/>
                  <a:pt x="3029723" y="365839"/>
                </a:cubicBezTo>
                <a:cubicBezTo>
                  <a:pt x="2980042" y="358124"/>
                  <a:pt x="3020224" y="372697"/>
                  <a:pt x="3020224" y="375364"/>
                </a:cubicBezTo>
                <a:cubicBezTo>
                  <a:pt x="3020224" y="379079"/>
                  <a:pt x="3020699" y="380889"/>
                  <a:pt x="3021079" y="384889"/>
                </a:cubicBezTo>
                <a:cubicBezTo>
                  <a:pt x="3020319" y="394414"/>
                  <a:pt x="3010155" y="385366"/>
                  <a:pt x="3009015" y="392795"/>
                </a:cubicBezTo>
                <a:cubicBezTo>
                  <a:pt x="3005310" y="416893"/>
                  <a:pt x="2968738" y="374221"/>
                  <a:pt x="2963704" y="365839"/>
                </a:cubicBezTo>
                <a:cubicBezTo>
                  <a:pt x="2960569" y="360791"/>
                  <a:pt x="2954204" y="353457"/>
                  <a:pt x="2959999" y="354409"/>
                </a:cubicBezTo>
                <a:cubicBezTo>
                  <a:pt x="3009775" y="362220"/>
                  <a:pt x="2964274" y="354409"/>
                  <a:pt x="3007495" y="356600"/>
                </a:cubicBezTo>
                <a:cubicBezTo>
                  <a:pt x="3021269" y="357362"/>
                  <a:pt x="3009585" y="350504"/>
                  <a:pt x="3012435" y="350314"/>
                </a:cubicBezTo>
                <a:cubicBezTo>
                  <a:pt x="3015370" y="350495"/>
                  <a:pt x="3018276" y="351038"/>
                  <a:pt x="3021079" y="351933"/>
                </a:cubicBezTo>
                <a:lnTo>
                  <a:pt x="3011580" y="348028"/>
                </a:lnTo>
                <a:cubicBezTo>
                  <a:pt x="3002080" y="344122"/>
                  <a:pt x="3002080" y="344980"/>
                  <a:pt x="2997331" y="346123"/>
                </a:cubicBezTo>
                <a:cubicBezTo>
                  <a:pt x="2992581" y="347266"/>
                  <a:pt x="2986882" y="346123"/>
                  <a:pt x="2986597" y="343360"/>
                </a:cubicBezTo>
                <a:cubicBezTo>
                  <a:pt x="2986046" y="340093"/>
                  <a:pt x="2983253" y="337693"/>
                  <a:pt x="2979947" y="337645"/>
                </a:cubicBezTo>
                <a:cubicBezTo>
                  <a:pt x="2974200" y="336750"/>
                  <a:pt x="2968539" y="335340"/>
                  <a:pt x="2963039" y="333454"/>
                </a:cubicBezTo>
                <a:cubicBezTo>
                  <a:pt x="2954784" y="330406"/>
                  <a:pt x="2945855" y="329654"/>
                  <a:pt x="2937201" y="331264"/>
                </a:cubicBezTo>
                <a:cubicBezTo>
                  <a:pt x="2931122" y="333550"/>
                  <a:pt x="2936156" y="334693"/>
                  <a:pt x="2940146" y="337169"/>
                </a:cubicBezTo>
                <a:cubicBezTo>
                  <a:pt x="2931976" y="335502"/>
                  <a:pt x="2924016" y="332950"/>
                  <a:pt x="2916398" y="329549"/>
                </a:cubicBezTo>
                <a:cubicBezTo>
                  <a:pt x="2907374" y="326215"/>
                  <a:pt x="2911553" y="327073"/>
                  <a:pt x="2916398" y="328025"/>
                </a:cubicBezTo>
                <a:cubicBezTo>
                  <a:pt x="2921242" y="328978"/>
                  <a:pt x="2907753" y="323929"/>
                  <a:pt x="2895594" y="319072"/>
                </a:cubicBezTo>
                <a:cubicBezTo>
                  <a:pt x="2883435" y="314214"/>
                  <a:pt x="2889135" y="317643"/>
                  <a:pt x="2883150" y="316595"/>
                </a:cubicBezTo>
                <a:cubicBezTo>
                  <a:pt x="2879332" y="315652"/>
                  <a:pt x="2875703" y="314081"/>
                  <a:pt x="2872416" y="311928"/>
                </a:cubicBezTo>
                <a:lnTo>
                  <a:pt x="2842589" y="301355"/>
                </a:lnTo>
                <a:cubicBezTo>
                  <a:pt x="2831570" y="297450"/>
                  <a:pt x="2833090" y="298593"/>
                  <a:pt x="2831000" y="299260"/>
                </a:cubicBezTo>
                <a:cubicBezTo>
                  <a:pt x="2828910" y="299926"/>
                  <a:pt x="2813806" y="301546"/>
                  <a:pt x="2807822" y="303260"/>
                </a:cubicBezTo>
                <a:cubicBezTo>
                  <a:pt x="2801837" y="304975"/>
                  <a:pt x="2791483" y="302689"/>
                  <a:pt x="2784074" y="303832"/>
                </a:cubicBezTo>
                <a:cubicBezTo>
                  <a:pt x="2776665" y="304975"/>
                  <a:pt x="2774575" y="304308"/>
                  <a:pt x="2783314" y="307261"/>
                </a:cubicBezTo>
                <a:cubicBezTo>
                  <a:pt x="2792053" y="310213"/>
                  <a:pt x="2792813" y="310309"/>
                  <a:pt x="2795758" y="314023"/>
                </a:cubicBezTo>
                <a:cubicBezTo>
                  <a:pt x="2800223" y="318291"/>
                  <a:pt x="2805780" y="321224"/>
                  <a:pt x="2811812" y="322501"/>
                </a:cubicBezTo>
                <a:cubicBezTo>
                  <a:pt x="2820361" y="325072"/>
                  <a:pt x="2818556" y="325358"/>
                  <a:pt x="2818461" y="322501"/>
                </a:cubicBezTo>
                <a:cubicBezTo>
                  <a:pt x="2818366" y="319643"/>
                  <a:pt x="2812761" y="315738"/>
                  <a:pt x="2821311" y="320500"/>
                </a:cubicBezTo>
                <a:cubicBezTo>
                  <a:pt x="2828454" y="323863"/>
                  <a:pt x="2835132" y="328158"/>
                  <a:pt x="2841164" y="333264"/>
                </a:cubicBezTo>
                <a:cubicBezTo>
                  <a:pt x="2845534" y="337645"/>
                  <a:pt x="2844394" y="339550"/>
                  <a:pt x="2844394" y="344503"/>
                </a:cubicBezTo>
                <a:cubicBezTo>
                  <a:pt x="2844394" y="349456"/>
                  <a:pt x="2848193" y="358315"/>
                  <a:pt x="2845724" y="361267"/>
                </a:cubicBezTo>
                <a:cubicBezTo>
                  <a:pt x="2843254" y="364220"/>
                  <a:pt x="2841259" y="366506"/>
                  <a:pt x="2838504" y="369935"/>
                </a:cubicBezTo>
                <a:cubicBezTo>
                  <a:pt x="2829680" y="374469"/>
                  <a:pt x="2819924" y="376888"/>
                  <a:pt x="2810007" y="376984"/>
                </a:cubicBezTo>
                <a:cubicBezTo>
                  <a:pt x="2804868" y="376612"/>
                  <a:pt x="2799966" y="374688"/>
                  <a:pt x="2795948" y="371459"/>
                </a:cubicBezTo>
                <a:cubicBezTo>
                  <a:pt x="2792804" y="368402"/>
                  <a:pt x="2788272" y="367278"/>
                  <a:pt x="2784074" y="368506"/>
                </a:cubicBezTo>
                <a:cubicBezTo>
                  <a:pt x="2778565" y="369364"/>
                  <a:pt x="2776190" y="370126"/>
                  <a:pt x="2776000" y="374031"/>
                </a:cubicBezTo>
                <a:cubicBezTo>
                  <a:pt x="2775810" y="377936"/>
                  <a:pt x="2769730" y="376222"/>
                  <a:pt x="2765265" y="377841"/>
                </a:cubicBezTo>
                <a:cubicBezTo>
                  <a:pt x="2760801" y="379460"/>
                  <a:pt x="2758711" y="377841"/>
                  <a:pt x="2765265" y="383746"/>
                </a:cubicBezTo>
                <a:cubicBezTo>
                  <a:pt x="2772437" y="388718"/>
                  <a:pt x="2779144" y="394329"/>
                  <a:pt x="2785309" y="400510"/>
                </a:cubicBezTo>
                <a:cubicBezTo>
                  <a:pt x="2787731" y="403615"/>
                  <a:pt x="2787731" y="407978"/>
                  <a:pt x="2785309" y="411083"/>
                </a:cubicBezTo>
                <a:cubicBezTo>
                  <a:pt x="2779818" y="411712"/>
                  <a:pt x="2774252" y="410788"/>
                  <a:pt x="2769255" y="408416"/>
                </a:cubicBezTo>
                <a:cubicBezTo>
                  <a:pt x="2767621" y="404568"/>
                  <a:pt x="2765712" y="400844"/>
                  <a:pt x="2763556" y="397272"/>
                </a:cubicBezTo>
                <a:cubicBezTo>
                  <a:pt x="2761086" y="393557"/>
                  <a:pt x="2755576" y="391843"/>
                  <a:pt x="2756906" y="391366"/>
                </a:cubicBezTo>
                <a:cubicBezTo>
                  <a:pt x="2758236" y="390890"/>
                  <a:pt x="2765456" y="391366"/>
                  <a:pt x="2758236" y="387080"/>
                </a:cubicBezTo>
                <a:cubicBezTo>
                  <a:pt x="2751017" y="382794"/>
                  <a:pt x="2748072" y="383746"/>
                  <a:pt x="2743987" y="380032"/>
                </a:cubicBezTo>
                <a:cubicBezTo>
                  <a:pt x="2739903" y="376317"/>
                  <a:pt x="2742278" y="374888"/>
                  <a:pt x="2740283" y="373459"/>
                </a:cubicBezTo>
                <a:cubicBezTo>
                  <a:pt x="2735486" y="370449"/>
                  <a:pt x="2730261" y="368173"/>
                  <a:pt x="2724799" y="366697"/>
                </a:cubicBezTo>
                <a:cubicBezTo>
                  <a:pt x="2715965" y="363934"/>
                  <a:pt x="2716060" y="367268"/>
                  <a:pt x="2712355" y="363268"/>
                </a:cubicBezTo>
                <a:cubicBezTo>
                  <a:pt x="2708650" y="359267"/>
                  <a:pt x="2711215" y="359743"/>
                  <a:pt x="2706561" y="357267"/>
                </a:cubicBezTo>
                <a:cubicBezTo>
                  <a:pt x="2701792" y="354867"/>
                  <a:pt x="2696302" y="354352"/>
                  <a:pt x="2691172" y="355838"/>
                </a:cubicBezTo>
                <a:cubicBezTo>
                  <a:pt x="2685149" y="356467"/>
                  <a:pt x="2679061" y="356181"/>
                  <a:pt x="2673124" y="354981"/>
                </a:cubicBezTo>
                <a:cubicBezTo>
                  <a:pt x="2665619" y="354409"/>
                  <a:pt x="2666094" y="354981"/>
                  <a:pt x="2668659" y="357172"/>
                </a:cubicBezTo>
                <a:cubicBezTo>
                  <a:pt x="2674586" y="361677"/>
                  <a:pt x="2680951" y="365573"/>
                  <a:pt x="2687657" y="368792"/>
                </a:cubicBezTo>
                <a:cubicBezTo>
                  <a:pt x="2693832" y="370983"/>
                  <a:pt x="2697156" y="370316"/>
                  <a:pt x="2706086" y="372888"/>
                </a:cubicBezTo>
                <a:cubicBezTo>
                  <a:pt x="2715015" y="375460"/>
                  <a:pt x="2717010" y="376507"/>
                  <a:pt x="2715585" y="377365"/>
                </a:cubicBezTo>
                <a:cubicBezTo>
                  <a:pt x="2714160" y="378222"/>
                  <a:pt x="2708746" y="378127"/>
                  <a:pt x="2700386" y="380127"/>
                </a:cubicBezTo>
                <a:cubicBezTo>
                  <a:pt x="2692027" y="382127"/>
                  <a:pt x="2694782" y="382127"/>
                  <a:pt x="2699531" y="385270"/>
                </a:cubicBezTo>
                <a:cubicBezTo>
                  <a:pt x="2705611" y="388985"/>
                  <a:pt x="2711415" y="393128"/>
                  <a:pt x="2716915" y="397653"/>
                </a:cubicBezTo>
                <a:cubicBezTo>
                  <a:pt x="2722899" y="402892"/>
                  <a:pt x="2719670" y="403273"/>
                  <a:pt x="2720239" y="405559"/>
                </a:cubicBezTo>
                <a:cubicBezTo>
                  <a:pt x="2720809" y="407845"/>
                  <a:pt x="2721854" y="411178"/>
                  <a:pt x="2731069" y="417084"/>
                </a:cubicBezTo>
                <a:cubicBezTo>
                  <a:pt x="2740283" y="422989"/>
                  <a:pt x="2734678" y="420322"/>
                  <a:pt x="2734488" y="421561"/>
                </a:cubicBezTo>
                <a:cubicBezTo>
                  <a:pt x="2734298" y="422799"/>
                  <a:pt x="2727174" y="430133"/>
                  <a:pt x="2724134" y="434038"/>
                </a:cubicBezTo>
                <a:cubicBezTo>
                  <a:pt x="2721094" y="437944"/>
                  <a:pt x="2721284" y="438515"/>
                  <a:pt x="2705611" y="439563"/>
                </a:cubicBezTo>
                <a:cubicBezTo>
                  <a:pt x="2694307" y="440506"/>
                  <a:pt x="2682927" y="439677"/>
                  <a:pt x="2671889" y="437086"/>
                </a:cubicBezTo>
                <a:cubicBezTo>
                  <a:pt x="2662389" y="435277"/>
                  <a:pt x="2654030" y="434324"/>
                  <a:pt x="2649280" y="433943"/>
                </a:cubicBezTo>
                <a:cubicBezTo>
                  <a:pt x="2644531" y="433562"/>
                  <a:pt x="2647571" y="436324"/>
                  <a:pt x="2647571" y="437467"/>
                </a:cubicBezTo>
                <a:cubicBezTo>
                  <a:pt x="2647571" y="438610"/>
                  <a:pt x="2642061" y="436039"/>
                  <a:pt x="2641966" y="434324"/>
                </a:cubicBezTo>
                <a:cubicBezTo>
                  <a:pt x="2641871" y="432610"/>
                  <a:pt x="2640826" y="430990"/>
                  <a:pt x="2637882" y="429752"/>
                </a:cubicBezTo>
                <a:cubicBezTo>
                  <a:pt x="2632173" y="426942"/>
                  <a:pt x="2625780" y="425828"/>
                  <a:pt x="2619453" y="426514"/>
                </a:cubicBezTo>
                <a:cubicBezTo>
                  <a:pt x="2612709" y="428323"/>
                  <a:pt x="2602545" y="425942"/>
                  <a:pt x="2601215" y="429943"/>
                </a:cubicBezTo>
                <a:cubicBezTo>
                  <a:pt x="2599885" y="433943"/>
                  <a:pt x="2599695" y="432514"/>
                  <a:pt x="2604444" y="435658"/>
                </a:cubicBezTo>
                <a:cubicBezTo>
                  <a:pt x="2616033" y="442554"/>
                  <a:pt x="2627223" y="450088"/>
                  <a:pt x="2637976" y="458232"/>
                </a:cubicBezTo>
                <a:cubicBezTo>
                  <a:pt x="2642897" y="462347"/>
                  <a:pt x="2646830" y="467519"/>
                  <a:pt x="2649470" y="473377"/>
                </a:cubicBezTo>
                <a:cubicBezTo>
                  <a:pt x="2652035" y="478711"/>
                  <a:pt x="2634462" y="482902"/>
                  <a:pt x="2626198" y="483378"/>
                </a:cubicBezTo>
                <a:cubicBezTo>
                  <a:pt x="2617933" y="483854"/>
                  <a:pt x="2617173" y="486616"/>
                  <a:pt x="2616698" y="481949"/>
                </a:cubicBezTo>
                <a:cubicBezTo>
                  <a:pt x="2616223" y="477282"/>
                  <a:pt x="2609289" y="472424"/>
                  <a:pt x="2600835" y="467281"/>
                </a:cubicBezTo>
                <a:cubicBezTo>
                  <a:pt x="2589740" y="461318"/>
                  <a:pt x="2578179" y="456289"/>
                  <a:pt x="2566258" y="452231"/>
                </a:cubicBezTo>
                <a:cubicBezTo>
                  <a:pt x="2562173" y="450898"/>
                  <a:pt x="2566258" y="449183"/>
                  <a:pt x="2563693" y="448707"/>
                </a:cubicBezTo>
                <a:cubicBezTo>
                  <a:pt x="2561128" y="448231"/>
                  <a:pt x="2554194" y="445849"/>
                  <a:pt x="2557328" y="450802"/>
                </a:cubicBezTo>
                <a:cubicBezTo>
                  <a:pt x="2560463" y="455755"/>
                  <a:pt x="2552389" y="452517"/>
                  <a:pt x="2552769" y="456898"/>
                </a:cubicBezTo>
                <a:cubicBezTo>
                  <a:pt x="2553149" y="461280"/>
                  <a:pt x="2553339" y="465947"/>
                  <a:pt x="2559513" y="466995"/>
                </a:cubicBezTo>
                <a:cubicBezTo>
                  <a:pt x="2565688" y="468043"/>
                  <a:pt x="2566352" y="472615"/>
                  <a:pt x="2573287" y="479092"/>
                </a:cubicBezTo>
                <a:cubicBezTo>
                  <a:pt x="2580222" y="485569"/>
                  <a:pt x="2577277" y="482235"/>
                  <a:pt x="2591335" y="490331"/>
                </a:cubicBezTo>
                <a:cubicBezTo>
                  <a:pt x="2605394" y="498427"/>
                  <a:pt x="2602070" y="496808"/>
                  <a:pt x="2606819" y="502618"/>
                </a:cubicBezTo>
                <a:cubicBezTo>
                  <a:pt x="2610353" y="508171"/>
                  <a:pt x="2614704" y="513153"/>
                  <a:pt x="2619738" y="517382"/>
                </a:cubicBezTo>
                <a:cubicBezTo>
                  <a:pt x="2627717" y="523764"/>
                  <a:pt x="2628382" y="524907"/>
                  <a:pt x="2617268" y="519573"/>
                </a:cubicBezTo>
                <a:cubicBezTo>
                  <a:pt x="2608216" y="515448"/>
                  <a:pt x="2599590" y="510438"/>
                  <a:pt x="2591526" y="504619"/>
                </a:cubicBezTo>
                <a:cubicBezTo>
                  <a:pt x="2586121" y="499189"/>
                  <a:pt x="2581162" y="493331"/>
                  <a:pt x="2576707" y="487093"/>
                </a:cubicBezTo>
                <a:cubicBezTo>
                  <a:pt x="2567663" y="480587"/>
                  <a:pt x="2558136" y="474786"/>
                  <a:pt x="2548209" y="469757"/>
                </a:cubicBezTo>
                <a:cubicBezTo>
                  <a:pt x="2541750" y="465661"/>
                  <a:pt x="2544220" y="464233"/>
                  <a:pt x="2544409" y="458613"/>
                </a:cubicBezTo>
                <a:cubicBezTo>
                  <a:pt x="2544600" y="452993"/>
                  <a:pt x="2538330" y="446040"/>
                  <a:pt x="2535955" y="442135"/>
                </a:cubicBezTo>
                <a:cubicBezTo>
                  <a:pt x="2530721" y="435058"/>
                  <a:pt x="2524936" y="428400"/>
                  <a:pt x="2518667" y="422227"/>
                </a:cubicBezTo>
                <a:cubicBezTo>
                  <a:pt x="2514297" y="418036"/>
                  <a:pt x="2515722" y="418798"/>
                  <a:pt x="2512302" y="420703"/>
                </a:cubicBezTo>
                <a:cubicBezTo>
                  <a:pt x="2509187" y="422913"/>
                  <a:pt x="2505263" y="423647"/>
                  <a:pt x="2501568" y="422704"/>
                </a:cubicBezTo>
                <a:cubicBezTo>
                  <a:pt x="2497198" y="421751"/>
                  <a:pt x="2490454" y="419941"/>
                  <a:pt x="2490549" y="418703"/>
                </a:cubicBezTo>
                <a:cubicBezTo>
                  <a:pt x="2490644" y="417465"/>
                  <a:pt x="2493019" y="413274"/>
                  <a:pt x="2490549" y="411083"/>
                </a:cubicBezTo>
                <a:cubicBezTo>
                  <a:pt x="2485971" y="406044"/>
                  <a:pt x="2480660" y="401739"/>
                  <a:pt x="2474780" y="398320"/>
                </a:cubicBezTo>
                <a:cubicBezTo>
                  <a:pt x="2467039" y="394900"/>
                  <a:pt x="2459857" y="390309"/>
                  <a:pt x="2453502" y="384699"/>
                </a:cubicBezTo>
                <a:cubicBezTo>
                  <a:pt x="2447613" y="379079"/>
                  <a:pt x="2447138" y="380222"/>
                  <a:pt x="2440488" y="381175"/>
                </a:cubicBezTo>
                <a:cubicBezTo>
                  <a:pt x="2429564" y="381089"/>
                  <a:pt x="2418688" y="379908"/>
                  <a:pt x="2408001" y="377650"/>
                </a:cubicBezTo>
                <a:cubicBezTo>
                  <a:pt x="2399737" y="376412"/>
                  <a:pt x="2407336" y="379555"/>
                  <a:pt x="2406006" y="380984"/>
                </a:cubicBezTo>
                <a:cubicBezTo>
                  <a:pt x="2404676" y="382413"/>
                  <a:pt x="2395557" y="382984"/>
                  <a:pt x="2379029" y="388604"/>
                </a:cubicBezTo>
                <a:cubicBezTo>
                  <a:pt x="2371239" y="392081"/>
                  <a:pt x="2362852" y="393986"/>
                  <a:pt x="2354331" y="394224"/>
                </a:cubicBezTo>
                <a:cubicBezTo>
                  <a:pt x="2349486" y="394224"/>
                  <a:pt x="2346067" y="393367"/>
                  <a:pt x="2347586" y="397367"/>
                </a:cubicBezTo>
                <a:cubicBezTo>
                  <a:pt x="2349163" y="400348"/>
                  <a:pt x="2350256" y="403568"/>
                  <a:pt x="2350816" y="406892"/>
                </a:cubicBezTo>
                <a:cubicBezTo>
                  <a:pt x="2350816" y="410321"/>
                  <a:pt x="2349201" y="411369"/>
                  <a:pt x="2347776" y="413274"/>
                </a:cubicBezTo>
                <a:cubicBezTo>
                  <a:pt x="2346266" y="415569"/>
                  <a:pt x="2345440" y="418246"/>
                  <a:pt x="2345402" y="420989"/>
                </a:cubicBezTo>
                <a:cubicBezTo>
                  <a:pt x="2345402" y="422989"/>
                  <a:pt x="2341697" y="424704"/>
                  <a:pt x="2335902" y="425847"/>
                </a:cubicBezTo>
                <a:cubicBezTo>
                  <a:pt x="2330108" y="426990"/>
                  <a:pt x="2329823" y="426514"/>
                  <a:pt x="2325643" y="422704"/>
                </a:cubicBezTo>
                <a:cubicBezTo>
                  <a:pt x="2321463" y="418894"/>
                  <a:pt x="2301800" y="403654"/>
                  <a:pt x="2285272" y="390414"/>
                </a:cubicBezTo>
                <a:cubicBezTo>
                  <a:pt x="2268743" y="377174"/>
                  <a:pt x="2271403" y="375745"/>
                  <a:pt x="2269218" y="372412"/>
                </a:cubicBezTo>
                <a:cubicBezTo>
                  <a:pt x="2265684" y="364868"/>
                  <a:pt x="2262825" y="357029"/>
                  <a:pt x="2260669" y="348980"/>
                </a:cubicBezTo>
                <a:cubicBezTo>
                  <a:pt x="2260669" y="348313"/>
                  <a:pt x="2255349" y="350314"/>
                  <a:pt x="2254114" y="351552"/>
                </a:cubicBezTo>
                <a:cubicBezTo>
                  <a:pt x="2252879" y="352790"/>
                  <a:pt x="2253450" y="354600"/>
                  <a:pt x="2246420" y="353838"/>
                </a:cubicBezTo>
                <a:cubicBezTo>
                  <a:pt x="2240702" y="353590"/>
                  <a:pt x="2235125" y="351961"/>
                  <a:pt x="2230176" y="349075"/>
                </a:cubicBezTo>
                <a:cubicBezTo>
                  <a:pt x="2222577" y="345265"/>
                  <a:pt x="2218967" y="343265"/>
                  <a:pt x="2220202" y="343551"/>
                </a:cubicBezTo>
                <a:cubicBezTo>
                  <a:pt x="2224524" y="344056"/>
                  <a:pt x="2228866" y="344246"/>
                  <a:pt x="2233216" y="344122"/>
                </a:cubicBezTo>
                <a:cubicBezTo>
                  <a:pt x="2237301" y="344122"/>
                  <a:pt x="2235496" y="342598"/>
                  <a:pt x="2235496" y="342598"/>
                </a:cubicBezTo>
                <a:lnTo>
                  <a:pt x="2225047" y="341455"/>
                </a:lnTo>
                <a:cubicBezTo>
                  <a:pt x="2219347" y="340789"/>
                  <a:pt x="2221722" y="340503"/>
                  <a:pt x="2213743" y="338217"/>
                </a:cubicBezTo>
                <a:cubicBezTo>
                  <a:pt x="2205763" y="335931"/>
                  <a:pt x="2204244" y="335550"/>
                  <a:pt x="2202249" y="333931"/>
                </a:cubicBezTo>
                <a:cubicBezTo>
                  <a:pt x="2200254" y="332311"/>
                  <a:pt x="2198069" y="330121"/>
                  <a:pt x="2196644" y="328978"/>
                </a:cubicBezTo>
                <a:cubicBezTo>
                  <a:pt x="2195219" y="327835"/>
                  <a:pt x="2194269" y="327549"/>
                  <a:pt x="2192655" y="326025"/>
                </a:cubicBezTo>
                <a:cubicBezTo>
                  <a:pt x="2191040" y="324501"/>
                  <a:pt x="2187810" y="326025"/>
                  <a:pt x="2179641" y="324691"/>
                </a:cubicBezTo>
                <a:cubicBezTo>
                  <a:pt x="2174435" y="324063"/>
                  <a:pt x="2169173" y="324063"/>
                  <a:pt x="2163967" y="324691"/>
                </a:cubicBezTo>
                <a:cubicBezTo>
                  <a:pt x="2156520" y="324958"/>
                  <a:pt x="2149063" y="324377"/>
                  <a:pt x="2141739" y="322977"/>
                </a:cubicBezTo>
                <a:cubicBezTo>
                  <a:pt x="2133133" y="321681"/>
                  <a:pt x="2124631" y="319805"/>
                  <a:pt x="2116281" y="317357"/>
                </a:cubicBezTo>
                <a:cubicBezTo>
                  <a:pt x="2111323" y="316309"/>
                  <a:pt x="2106317" y="315509"/>
                  <a:pt x="2101272" y="314976"/>
                </a:cubicBezTo>
                <a:cubicBezTo>
                  <a:pt x="2092818" y="313642"/>
                  <a:pt x="2094148" y="312118"/>
                  <a:pt x="2091773" y="310499"/>
                </a:cubicBezTo>
                <a:cubicBezTo>
                  <a:pt x="2086482" y="308184"/>
                  <a:pt x="2080716" y="307175"/>
                  <a:pt x="2074960" y="307546"/>
                </a:cubicBezTo>
                <a:cubicBezTo>
                  <a:pt x="2069118" y="307365"/>
                  <a:pt x="2063295" y="306670"/>
                  <a:pt x="2057576" y="305451"/>
                </a:cubicBezTo>
                <a:cubicBezTo>
                  <a:pt x="2053159" y="304594"/>
                  <a:pt x="2048894" y="303051"/>
                  <a:pt x="2044942" y="300879"/>
                </a:cubicBezTo>
                <a:cubicBezTo>
                  <a:pt x="2039338" y="298402"/>
                  <a:pt x="2041428" y="300117"/>
                  <a:pt x="2037818" y="298783"/>
                </a:cubicBezTo>
                <a:cubicBezTo>
                  <a:pt x="2033904" y="297478"/>
                  <a:pt x="2030285" y="295411"/>
                  <a:pt x="2027179" y="292687"/>
                </a:cubicBezTo>
                <a:cubicBezTo>
                  <a:pt x="2023854" y="289735"/>
                  <a:pt x="2024329" y="289163"/>
                  <a:pt x="2021004" y="287639"/>
                </a:cubicBezTo>
                <a:cubicBezTo>
                  <a:pt x="2017680" y="286115"/>
                  <a:pt x="2017965" y="286401"/>
                  <a:pt x="2008370" y="285734"/>
                </a:cubicBezTo>
                <a:cubicBezTo>
                  <a:pt x="1998776" y="285067"/>
                  <a:pt x="2003336" y="285734"/>
                  <a:pt x="2002196" y="285734"/>
                </a:cubicBezTo>
                <a:cubicBezTo>
                  <a:pt x="2000096" y="286439"/>
                  <a:pt x="1998064" y="287334"/>
                  <a:pt x="1996116" y="288401"/>
                </a:cubicBezTo>
                <a:cubicBezTo>
                  <a:pt x="1993837" y="289544"/>
                  <a:pt x="1998966" y="291640"/>
                  <a:pt x="2003241" y="293640"/>
                </a:cubicBezTo>
                <a:cubicBezTo>
                  <a:pt x="2007515" y="295640"/>
                  <a:pt x="2004096" y="295259"/>
                  <a:pt x="2010745" y="298402"/>
                </a:cubicBezTo>
                <a:cubicBezTo>
                  <a:pt x="2017395" y="301546"/>
                  <a:pt x="2015400" y="301165"/>
                  <a:pt x="2020244" y="305260"/>
                </a:cubicBezTo>
                <a:cubicBezTo>
                  <a:pt x="2025089" y="309356"/>
                  <a:pt x="2028414" y="310594"/>
                  <a:pt x="2029743" y="311833"/>
                </a:cubicBezTo>
                <a:cubicBezTo>
                  <a:pt x="2031073" y="313071"/>
                  <a:pt x="2031548" y="311833"/>
                  <a:pt x="2032308" y="310594"/>
                </a:cubicBezTo>
                <a:cubicBezTo>
                  <a:pt x="2033068" y="309356"/>
                  <a:pt x="2030788" y="305832"/>
                  <a:pt x="2030788" y="305832"/>
                </a:cubicBezTo>
                <a:cubicBezTo>
                  <a:pt x="2032479" y="307175"/>
                  <a:pt x="2034009" y="308708"/>
                  <a:pt x="2035348" y="310404"/>
                </a:cubicBezTo>
                <a:cubicBezTo>
                  <a:pt x="2037723" y="313261"/>
                  <a:pt x="2036488" y="313166"/>
                  <a:pt x="2038103" y="315071"/>
                </a:cubicBezTo>
                <a:cubicBezTo>
                  <a:pt x="2039718" y="316976"/>
                  <a:pt x="2038103" y="316595"/>
                  <a:pt x="2045892" y="317167"/>
                </a:cubicBezTo>
                <a:cubicBezTo>
                  <a:pt x="2052580" y="317900"/>
                  <a:pt x="2059305" y="318281"/>
                  <a:pt x="2066030" y="318310"/>
                </a:cubicBezTo>
                <a:cubicBezTo>
                  <a:pt x="2070951" y="317957"/>
                  <a:pt x="2075796" y="316824"/>
                  <a:pt x="2080374" y="314976"/>
                </a:cubicBezTo>
                <a:cubicBezTo>
                  <a:pt x="2084079" y="314976"/>
                  <a:pt x="2083224" y="311356"/>
                  <a:pt x="2085884" y="311928"/>
                </a:cubicBezTo>
                <a:cubicBezTo>
                  <a:pt x="2088543" y="312499"/>
                  <a:pt x="2086929" y="315643"/>
                  <a:pt x="2089873" y="318024"/>
                </a:cubicBezTo>
                <a:cubicBezTo>
                  <a:pt x="2092818" y="320405"/>
                  <a:pt x="2093198" y="319738"/>
                  <a:pt x="2099373" y="321358"/>
                </a:cubicBezTo>
                <a:cubicBezTo>
                  <a:pt x="2105547" y="322977"/>
                  <a:pt x="2107067" y="323644"/>
                  <a:pt x="2113146" y="325072"/>
                </a:cubicBezTo>
                <a:cubicBezTo>
                  <a:pt x="2119226" y="326501"/>
                  <a:pt x="2115331" y="326311"/>
                  <a:pt x="2119131" y="329073"/>
                </a:cubicBezTo>
                <a:cubicBezTo>
                  <a:pt x="2122931" y="331835"/>
                  <a:pt x="2122456" y="330502"/>
                  <a:pt x="2125685" y="331645"/>
                </a:cubicBezTo>
                <a:cubicBezTo>
                  <a:pt x="2128915" y="332788"/>
                  <a:pt x="2127680" y="331645"/>
                  <a:pt x="2126255" y="334693"/>
                </a:cubicBezTo>
                <a:cubicBezTo>
                  <a:pt x="2124830" y="337741"/>
                  <a:pt x="2124450" y="337360"/>
                  <a:pt x="2119986" y="339169"/>
                </a:cubicBezTo>
                <a:cubicBezTo>
                  <a:pt x="2115521" y="340979"/>
                  <a:pt x="2115236" y="340217"/>
                  <a:pt x="2114381" y="340122"/>
                </a:cubicBezTo>
                <a:cubicBezTo>
                  <a:pt x="2113337" y="339598"/>
                  <a:pt x="2112377" y="338922"/>
                  <a:pt x="2111532" y="338122"/>
                </a:cubicBezTo>
                <a:cubicBezTo>
                  <a:pt x="2110040" y="339636"/>
                  <a:pt x="2109242" y="341713"/>
                  <a:pt x="2109347" y="343837"/>
                </a:cubicBezTo>
                <a:cubicBezTo>
                  <a:pt x="2109347" y="347075"/>
                  <a:pt x="2112481" y="346218"/>
                  <a:pt x="2103362" y="346885"/>
                </a:cubicBezTo>
                <a:cubicBezTo>
                  <a:pt x="2097311" y="346970"/>
                  <a:pt x="2091279" y="347542"/>
                  <a:pt x="2085314" y="348599"/>
                </a:cubicBezTo>
                <a:cubicBezTo>
                  <a:pt x="2081989" y="349552"/>
                  <a:pt x="2082369" y="351361"/>
                  <a:pt x="2080469" y="352028"/>
                </a:cubicBezTo>
                <a:cubicBezTo>
                  <a:pt x="2076736" y="352219"/>
                  <a:pt x="2072993" y="352219"/>
                  <a:pt x="2069260" y="352028"/>
                </a:cubicBezTo>
                <a:cubicBezTo>
                  <a:pt x="2066030" y="352038"/>
                  <a:pt x="2062820" y="352590"/>
                  <a:pt x="2059761" y="353647"/>
                </a:cubicBezTo>
                <a:cubicBezTo>
                  <a:pt x="2054726" y="354886"/>
                  <a:pt x="2059761" y="355171"/>
                  <a:pt x="2052827" y="355648"/>
                </a:cubicBezTo>
                <a:cubicBezTo>
                  <a:pt x="2045892" y="356124"/>
                  <a:pt x="2033828" y="357743"/>
                  <a:pt x="2027749" y="357457"/>
                </a:cubicBezTo>
                <a:cubicBezTo>
                  <a:pt x="2021669" y="357172"/>
                  <a:pt x="2022809" y="358124"/>
                  <a:pt x="2021479" y="358981"/>
                </a:cubicBezTo>
                <a:cubicBezTo>
                  <a:pt x="2020149" y="359839"/>
                  <a:pt x="2020054" y="360315"/>
                  <a:pt x="2011980" y="360220"/>
                </a:cubicBezTo>
                <a:cubicBezTo>
                  <a:pt x="2004352" y="359810"/>
                  <a:pt x="1996715" y="359810"/>
                  <a:pt x="1989087" y="360220"/>
                </a:cubicBezTo>
                <a:cubicBezTo>
                  <a:pt x="1983530" y="361610"/>
                  <a:pt x="1977811" y="362220"/>
                  <a:pt x="1972083" y="362029"/>
                </a:cubicBezTo>
                <a:cubicBezTo>
                  <a:pt x="1966669" y="361267"/>
                  <a:pt x="1968094" y="361267"/>
                  <a:pt x="1966004" y="359172"/>
                </a:cubicBezTo>
                <a:cubicBezTo>
                  <a:pt x="1963924" y="357238"/>
                  <a:pt x="1962299" y="354867"/>
                  <a:pt x="1961254" y="352219"/>
                </a:cubicBezTo>
                <a:cubicBezTo>
                  <a:pt x="1958946" y="347542"/>
                  <a:pt x="1955479" y="343541"/>
                  <a:pt x="1951185" y="340598"/>
                </a:cubicBezTo>
                <a:cubicBezTo>
                  <a:pt x="1946151" y="337264"/>
                  <a:pt x="1946246" y="337074"/>
                  <a:pt x="1940831" y="333645"/>
                </a:cubicBezTo>
                <a:cubicBezTo>
                  <a:pt x="1936661" y="330492"/>
                  <a:pt x="1932092" y="327901"/>
                  <a:pt x="1927247" y="325930"/>
                </a:cubicBezTo>
                <a:cubicBezTo>
                  <a:pt x="1922878" y="324501"/>
                  <a:pt x="1920693" y="324310"/>
                  <a:pt x="1918508" y="323358"/>
                </a:cubicBezTo>
                <a:cubicBezTo>
                  <a:pt x="1916323" y="322405"/>
                  <a:pt x="1917083" y="319262"/>
                  <a:pt x="1914518" y="316595"/>
                </a:cubicBezTo>
                <a:cubicBezTo>
                  <a:pt x="1912400" y="313795"/>
                  <a:pt x="1909750" y="311433"/>
                  <a:pt x="1906729" y="309642"/>
                </a:cubicBezTo>
                <a:cubicBezTo>
                  <a:pt x="1902188" y="307823"/>
                  <a:pt x="1897800" y="305622"/>
                  <a:pt x="1893620" y="303070"/>
                </a:cubicBezTo>
                <a:lnTo>
                  <a:pt x="1881556" y="294688"/>
                </a:lnTo>
                <a:cubicBezTo>
                  <a:pt x="1874717" y="289830"/>
                  <a:pt x="1872057" y="289163"/>
                  <a:pt x="1867972" y="286020"/>
                </a:cubicBezTo>
                <a:cubicBezTo>
                  <a:pt x="1863888" y="282877"/>
                  <a:pt x="1866167" y="283448"/>
                  <a:pt x="1864363" y="281638"/>
                </a:cubicBezTo>
                <a:cubicBezTo>
                  <a:pt x="1862558" y="279829"/>
                  <a:pt x="1859518" y="284401"/>
                  <a:pt x="1856668" y="285258"/>
                </a:cubicBezTo>
                <a:cubicBezTo>
                  <a:pt x="1853819" y="286115"/>
                  <a:pt x="1852109" y="285258"/>
                  <a:pt x="1849259" y="282781"/>
                </a:cubicBezTo>
                <a:cubicBezTo>
                  <a:pt x="1846409" y="280305"/>
                  <a:pt x="1843939" y="277638"/>
                  <a:pt x="1842230" y="278686"/>
                </a:cubicBezTo>
                <a:cubicBezTo>
                  <a:pt x="1840520" y="279733"/>
                  <a:pt x="1839190" y="280686"/>
                  <a:pt x="1842230" y="283639"/>
                </a:cubicBezTo>
                <a:cubicBezTo>
                  <a:pt x="1845269" y="286591"/>
                  <a:pt x="1846314" y="286020"/>
                  <a:pt x="1850114" y="288782"/>
                </a:cubicBezTo>
                <a:cubicBezTo>
                  <a:pt x="1853914" y="291544"/>
                  <a:pt x="1864173" y="298879"/>
                  <a:pt x="1868352" y="301927"/>
                </a:cubicBezTo>
                <a:cubicBezTo>
                  <a:pt x="1870955" y="303536"/>
                  <a:pt x="1873206" y="305641"/>
                  <a:pt x="1875002" y="308118"/>
                </a:cubicBezTo>
                <a:cubicBezTo>
                  <a:pt x="1878022" y="311537"/>
                  <a:pt x="1881936" y="314042"/>
                  <a:pt x="1886306" y="315357"/>
                </a:cubicBezTo>
                <a:cubicBezTo>
                  <a:pt x="1891340" y="317357"/>
                  <a:pt x="1890390" y="316405"/>
                  <a:pt x="1892955" y="319548"/>
                </a:cubicBezTo>
                <a:cubicBezTo>
                  <a:pt x="1894656" y="322148"/>
                  <a:pt x="1895700" y="325120"/>
                  <a:pt x="1895995" y="328216"/>
                </a:cubicBezTo>
                <a:cubicBezTo>
                  <a:pt x="1896565" y="330121"/>
                  <a:pt x="1899415" y="331264"/>
                  <a:pt x="1905494" y="333359"/>
                </a:cubicBezTo>
                <a:cubicBezTo>
                  <a:pt x="1911574" y="335455"/>
                  <a:pt x="1908534" y="334788"/>
                  <a:pt x="1911479" y="336883"/>
                </a:cubicBezTo>
                <a:cubicBezTo>
                  <a:pt x="1914395" y="339036"/>
                  <a:pt x="1917064" y="341494"/>
                  <a:pt x="1919458" y="344218"/>
                </a:cubicBezTo>
                <a:cubicBezTo>
                  <a:pt x="1921700" y="346713"/>
                  <a:pt x="1924711" y="348390"/>
                  <a:pt x="1928007" y="348980"/>
                </a:cubicBezTo>
                <a:cubicBezTo>
                  <a:pt x="1932662" y="350123"/>
                  <a:pt x="1933897" y="350218"/>
                  <a:pt x="1938456" y="351171"/>
                </a:cubicBezTo>
                <a:cubicBezTo>
                  <a:pt x="1943016" y="352123"/>
                  <a:pt x="1941591" y="352504"/>
                  <a:pt x="1944916" y="354219"/>
                </a:cubicBezTo>
                <a:cubicBezTo>
                  <a:pt x="1949162" y="356067"/>
                  <a:pt x="1953323" y="358134"/>
                  <a:pt x="1957360" y="360410"/>
                </a:cubicBezTo>
                <a:cubicBezTo>
                  <a:pt x="1961539" y="363268"/>
                  <a:pt x="1958880" y="362410"/>
                  <a:pt x="1959165" y="364887"/>
                </a:cubicBezTo>
                <a:cubicBezTo>
                  <a:pt x="1959450" y="367363"/>
                  <a:pt x="1957265" y="366125"/>
                  <a:pt x="1960209" y="367649"/>
                </a:cubicBezTo>
                <a:cubicBezTo>
                  <a:pt x="1965396" y="369783"/>
                  <a:pt x="1970687" y="371621"/>
                  <a:pt x="1976073" y="373174"/>
                </a:cubicBezTo>
                <a:cubicBezTo>
                  <a:pt x="1984337" y="375936"/>
                  <a:pt x="1977783" y="373936"/>
                  <a:pt x="1984717" y="374317"/>
                </a:cubicBezTo>
                <a:cubicBezTo>
                  <a:pt x="1991652" y="374698"/>
                  <a:pt x="1992982" y="374317"/>
                  <a:pt x="2000296" y="374317"/>
                </a:cubicBezTo>
                <a:cubicBezTo>
                  <a:pt x="2007610" y="374317"/>
                  <a:pt x="2016920" y="373650"/>
                  <a:pt x="2025944" y="373459"/>
                </a:cubicBezTo>
                <a:cubicBezTo>
                  <a:pt x="2034968" y="373269"/>
                  <a:pt x="2043707" y="373459"/>
                  <a:pt x="2048267" y="373459"/>
                </a:cubicBezTo>
                <a:cubicBezTo>
                  <a:pt x="2052827" y="373459"/>
                  <a:pt x="2053396" y="375460"/>
                  <a:pt x="2050642" y="378508"/>
                </a:cubicBezTo>
                <a:cubicBezTo>
                  <a:pt x="2047887" y="381556"/>
                  <a:pt x="2046747" y="384413"/>
                  <a:pt x="2044277" y="386985"/>
                </a:cubicBezTo>
                <a:cubicBezTo>
                  <a:pt x="2041807" y="389557"/>
                  <a:pt x="2040763" y="389747"/>
                  <a:pt x="2038958" y="391843"/>
                </a:cubicBezTo>
                <a:cubicBezTo>
                  <a:pt x="2037153" y="393938"/>
                  <a:pt x="2023949" y="402320"/>
                  <a:pt x="2021384" y="405082"/>
                </a:cubicBezTo>
                <a:cubicBezTo>
                  <a:pt x="2018420" y="407987"/>
                  <a:pt x="2014982" y="410369"/>
                  <a:pt x="2011220" y="412131"/>
                </a:cubicBezTo>
                <a:cubicBezTo>
                  <a:pt x="2003260" y="415179"/>
                  <a:pt x="1995147" y="417789"/>
                  <a:pt x="1986902" y="419941"/>
                </a:cubicBezTo>
                <a:cubicBezTo>
                  <a:pt x="1980443" y="421942"/>
                  <a:pt x="1982248" y="422132"/>
                  <a:pt x="1977403" y="424704"/>
                </a:cubicBezTo>
                <a:cubicBezTo>
                  <a:pt x="1972558" y="427276"/>
                  <a:pt x="1958405" y="434229"/>
                  <a:pt x="1954890" y="437277"/>
                </a:cubicBezTo>
                <a:cubicBezTo>
                  <a:pt x="1951803" y="439144"/>
                  <a:pt x="1948905" y="441315"/>
                  <a:pt x="1946246" y="443754"/>
                </a:cubicBezTo>
                <a:cubicBezTo>
                  <a:pt x="1943586" y="446421"/>
                  <a:pt x="1935227" y="450136"/>
                  <a:pt x="1935037" y="452326"/>
                </a:cubicBezTo>
                <a:cubicBezTo>
                  <a:pt x="1934847" y="454517"/>
                  <a:pt x="1929812" y="454422"/>
                  <a:pt x="1933897" y="456517"/>
                </a:cubicBezTo>
                <a:cubicBezTo>
                  <a:pt x="1937981" y="458613"/>
                  <a:pt x="1940071" y="459089"/>
                  <a:pt x="1941876" y="461566"/>
                </a:cubicBezTo>
                <a:cubicBezTo>
                  <a:pt x="1943681" y="464042"/>
                  <a:pt x="1938456" y="466423"/>
                  <a:pt x="1942731" y="471091"/>
                </a:cubicBezTo>
                <a:cubicBezTo>
                  <a:pt x="1947006" y="475758"/>
                  <a:pt x="1944061" y="472424"/>
                  <a:pt x="1950045" y="476329"/>
                </a:cubicBezTo>
                <a:cubicBezTo>
                  <a:pt x="1954367" y="478682"/>
                  <a:pt x="1957217" y="483044"/>
                  <a:pt x="1957645" y="487950"/>
                </a:cubicBezTo>
                <a:cubicBezTo>
                  <a:pt x="1959345" y="492474"/>
                  <a:pt x="1959896" y="497351"/>
                  <a:pt x="1959259" y="502142"/>
                </a:cubicBezTo>
                <a:cubicBezTo>
                  <a:pt x="1957901" y="505276"/>
                  <a:pt x="1956144" y="508219"/>
                  <a:pt x="1954035" y="510905"/>
                </a:cubicBezTo>
                <a:cubicBezTo>
                  <a:pt x="1952040" y="513953"/>
                  <a:pt x="1938646" y="515382"/>
                  <a:pt x="1930857" y="516620"/>
                </a:cubicBezTo>
                <a:cubicBezTo>
                  <a:pt x="1923068" y="517858"/>
                  <a:pt x="1923353" y="517287"/>
                  <a:pt x="1919933" y="519287"/>
                </a:cubicBezTo>
                <a:cubicBezTo>
                  <a:pt x="1914081" y="521897"/>
                  <a:pt x="1908515" y="525088"/>
                  <a:pt x="1903309" y="528812"/>
                </a:cubicBezTo>
                <a:cubicBezTo>
                  <a:pt x="1900080" y="532051"/>
                  <a:pt x="1897325" y="531574"/>
                  <a:pt x="1899035" y="533860"/>
                </a:cubicBezTo>
                <a:cubicBezTo>
                  <a:pt x="1900744" y="536146"/>
                  <a:pt x="1904259" y="539194"/>
                  <a:pt x="1908534" y="543385"/>
                </a:cubicBezTo>
                <a:cubicBezTo>
                  <a:pt x="1912808" y="547576"/>
                  <a:pt x="1910149" y="547291"/>
                  <a:pt x="1909674" y="550910"/>
                </a:cubicBezTo>
                <a:cubicBezTo>
                  <a:pt x="1909199" y="554530"/>
                  <a:pt x="1909674" y="553958"/>
                  <a:pt x="1908914" y="558244"/>
                </a:cubicBezTo>
                <a:cubicBezTo>
                  <a:pt x="1908154" y="562531"/>
                  <a:pt x="1898275" y="562340"/>
                  <a:pt x="1886971" y="564150"/>
                </a:cubicBezTo>
                <a:cubicBezTo>
                  <a:pt x="1875667" y="565960"/>
                  <a:pt x="1879656" y="565102"/>
                  <a:pt x="1878706" y="568246"/>
                </a:cubicBezTo>
                <a:cubicBezTo>
                  <a:pt x="1878431" y="572827"/>
                  <a:pt x="1878630" y="577418"/>
                  <a:pt x="1879276" y="581962"/>
                </a:cubicBezTo>
                <a:cubicBezTo>
                  <a:pt x="1879276" y="585867"/>
                  <a:pt x="1875572" y="584152"/>
                  <a:pt x="1869777" y="588820"/>
                </a:cubicBezTo>
                <a:cubicBezTo>
                  <a:pt x="1863983" y="593487"/>
                  <a:pt x="1861608" y="595773"/>
                  <a:pt x="1855338" y="601488"/>
                </a:cubicBezTo>
                <a:cubicBezTo>
                  <a:pt x="1851491" y="605536"/>
                  <a:pt x="1846637" y="608498"/>
                  <a:pt x="1841280" y="610060"/>
                </a:cubicBezTo>
                <a:cubicBezTo>
                  <a:pt x="1833015" y="613585"/>
                  <a:pt x="1826176" y="614442"/>
                  <a:pt x="1822756" y="618728"/>
                </a:cubicBezTo>
                <a:cubicBezTo>
                  <a:pt x="1819337" y="623014"/>
                  <a:pt x="1814587" y="619966"/>
                  <a:pt x="1796253" y="623014"/>
                </a:cubicBezTo>
                <a:cubicBezTo>
                  <a:pt x="1788825" y="624853"/>
                  <a:pt x="1781197" y="625719"/>
                  <a:pt x="1773550" y="625586"/>
                </a:cubicBezTo>
                <a:cubicBezTo>
                  <a:pt x="1755787" y="626634"/>
                  <a:pt x="1749517" y="627396"/>
                  <a:pt x="1740113" y="628348"/>
                </a:cubicBezTo>
                <a:cubicBezTo>
                  <a:pt x="1730709" y="629301"/>
                  <a:pt x="1731944" y="628348"/>
                  <a:pt x="1725959" y="624729"/>
                </a:cubicBezTo>
                <a:cubicBezTo>
                  <a:pt x="1719975" y="621109"/>
                  <a:pt x="1719025" y="621586"/>
                  <a:pt x="1716460" y="618823"/>
                </a:cubicBezTo>
                <a:cubicBezTo>
                  <a:pt x="1713895" y="616061"/>
                  <a:pt x="1715605" y="615299"/>
                  <a:pt x="1714465" y="610156"/>
                </a:cubicBezTo>
                <a:cubicBezTo>
                  <a:pt x="1713326" y="605012"/>
                  <a:pt x="1712566" y="604917"/>
                  <a:pt x="1708956" y="601869"/>
                </a:cubicBezTo>
                <a:cubicBezTo>
                  <a:pt x="1706087" y="599364"/>
                  <a:pt x="1703532" y="596516"/>
                  <a:pt x="1701357" y="593392"/>
                </a:cubicBezTo>
                <a:cubicBezTo>
                  <a:pt x="1698440" y="589715"/>
                  <a:pt x="1694983" y="586505"/>
                  <a:pt x="1691097" y="583867"/>
                </a:cubicBezTo>
                <a:cubicBezTo>
                  <a:pt x="1686728" y="580723"/>
                  <a:pt x="1685493" y="581771"/>
                  <a:pt x="1681598" y="579676"/>
                </a:cubicBezTo>
                <a:cubicBezTo>
                  <a:pt x="1678768" y="578514"/>
                  <a:pt x="1676744" y="575942"/>
                  <a:pt x="1676279" y="572913"/>
                </a:cubicBezTo>
                <a:cubicBezTo>
                  <a:pt x="1675329" y="569960"/>
                  <a:pt x="1673619" y="563388"/>
                  <a:pt x="1671434" y="555863"/>
                </a:cubicBezTo>
                <a:cubicBezTo>
                  <a:pt x="1669249" y="548338"/>
                  <a:pt x="1671434" y="552529"/>
                  <a:pt x="1668679" y="549577"/>
                </a:cubicBezTo>
                <a:cubicBezTo>
                  <a:pt x="1665744" y="545910"/>
                  <a:pt x="1662571" y="542442"/>
                  <a:pt x="1659180" y="539194"/>
                </a:cubicBezTo>
                <a:cubicBezTo>
                  <a:pt x="1656587" y="536413"/>
                  <a:pt x="1653718" y="533889"/>
                  <a:pt x="1650631" y="531670"/>
                </a:cubicBezTo>
                <a:cubicBezTo>
                  <a:pt x="1647325" y="529326"/>
                  <a:pt x="1644295" y="526602"/>
                  <a:pt x="1641607" y="523573"/>
                </a:cubicBezTo>
                <a:cubicBezTo>
                  <a:pt x="1637807" y="519573"/>
                  <a:pt x="1637332" y="521478"/>
                  <a:pt x="1637142" y="519859"/>
                </a:cubicBezTo>
                <a:cubicBezTo>
                  <a:pt x="1636952" y="518239"/>
                  <a:pt x="1638757" y="515287"/>
                  <a:pt x="1638947" y="512524"/>
                </a:cubicBezTo>
                <a:cubicBezTo>
                  <a:pt x="1639621" y="509000"/>
                  <a:pt x="1640638" y="505562"/>
                  <a:pt x="1641987" y="502237"/>
                </a:cubicBezTo>
                <a:cubicBezTo>
                  <a:pt x="1643222" y="497951"/>
                  <a:pt x="1639897" y="498142"/>
                  <a:pt x="1643507" y="495189"/>
                </a:cubicBezTo>
                <a:cubicBezTo>
                  <a:pt x="1647031" y="492569"/>
                  <a:pt x="1650213" y="489531"/>
                  <a:pt x="1653006" y="486140"/>
                </a:cubicBezTo>
                <a:cubicBezTo>
                  <a:pt x="1655286" y="482902"/>
                  <a:pt x="1654906" y="482806"/>
                  <a:pt x="1654716" y="478711"/>
                </a:cubicBezTo>
                <a:cubicBezTo>
                  <a:pt x="1654526" y="474615"/>
                  <a:pt x="1653671" y="475091"/>
                  <a:pt x="1651011" y="471853"/>
                </a:cubicBezTo>
                <a:cubicBezTo>
                  <a:pt x="1648418" y="467890"/>
                  <a:pt x="1646033" y="463785"/>
                  <a:pt x="1643887" y="459565"/>
                </a:cubicBezTo>
                <a:cubicBezTo>
                  <a:pt x="1640562" y="454517"/>
                  <a:pt x="1640657" y="454612"/>
                  <a:pt x="1640182" y="452707"/>
                </a:cubicBezTo>
                <a:cubicBezTo>
                  <a:pt x="1639118" y="449259"/>
                  <a:pt x="1637446" y="446030"/>
                  <a:pt x="1635242" y="443182"/>
                </a:cubicBezTo>
                <a:cubicBezTo>
                  <a:pt x="1632963" y="440515"/>
                  <a:pt x="1631918" y="441658"/>
                  <a:pt x="1627263" y="440134"/>
                </a:cubicBezTo>
                <a:cubicBezTo>
                  <a:pt x="1622608" y="438610"/>
                  <a:pt x="1625648" y="439182"/>
                  <a:pt x="1621563" y="437467"/>
                </a:cubicBezTo>
                <a:cubicBezTo>
                  <a:pt x="1617479" y="435753"/>
                  <a:pt x="1618239" y="434991"/>
                  <a:pt x="1614249" y="433086"/>
                </a:cubicBezTo>
                <a:cubicBezTo>
                  <a:pt x="1611523" y="432000"/>
                  <a:pt x="1608949" y="430590"/>
                  <a:pt x="1606555" y="428895"/>
                </a:cubicBezTo>
                <a:cubicBezTo>
                  <a:pt x="1603325" y="426799"/>
                  <a:pt x="1605035" y="428038"/>
                  <a:pt x="1605415" y="424132"/>
                </a:cubicBezTo>
                <a:cubicBezTo>
                  <a:pt x="1606289" y="418808"/>
                  <a:pt x="1607657" y="413579"/>
                  <a:pt x="1609500" y="408511"/>
                </a:cubicBezTo>
                <a:cubicBezTo>
                  <a:pt x="1611019" y="404320"/>
                  <a:pt x="1611304" y="404511"/>
                  <a:pt x="1607600" y="402892"/>
                </a:cubicBezTo>
                <a:cubicBezTo>
                  <a:pt x="1604617" y="401101"/>
                  <a:pt x="1601425" y="399691"/>
                  <a:pt x="1598100" y="398701"/>
                </a:cubicBezTo>
                <a:cubicBezTo>
                  <a:pt x="1595251" y="398701"/>
                  <a:pt x="1588601" y="399558"/>
                  <a:pt x="1579102" y="400034"/>
                </a:cubicBezTo>
                <a:cubicBezTo>
                  <a:pt x="1574362" y="400996"/>
                  <a:pt x="1569441" y="400110"/>
                  <a:pt x="1565328" y="397558"/>
                </a:cubicBezTo>
                <a:cubicBezTo>
                  <a:pt x="1561054" y="395653"/>
                  <a:pt x="1555829" y="392986"/>
                  <a:pt x="1553549" y="392319"/>
                </a:cubicBezTo>
                <a:cubicBezTo>
                  <a:pt x="1546149" y="391757"/>
                  <a:pt x="1538711" y="392176"/>
                  <a:pt x="1531416" y="393557"/>
                </a:cubicBezTo>
                <a:cubicBezTo>
                  <a:pt x="1525403" y="394014"/>
                  <a:pt x="1519438" y="394900"/>
                  <a:pt x="1513558" y="396224"/>
                </a:cubicBezTo>
                <a:cubicBezTo>
                  <a:pt x="1505360" y="397862"/>
                  <a:pt x="1497276" y="399996"/>
                  <a:pt x="1489335" y="402606"/>
                </a:cubicBezTo>
                <a:cubicBezTo>
                  <a:pt x="1480729" y="404511"/>
                  <a:pt x="1471904" y="405149"/>
                  <a:pt x="1463117" y="404511"/>
                </a:cubicBezTo>
                <a:cubicBezTo>
                  <a:pt x="1452696" y="404644"/>
                  <a:pt x="1442390" y="406578"/>
                  <a:pt x="1432625" y="410226"/>
                </a:cubicBezTo>
                <a:cubicBezTo>
                  <a:pt x="1427182" y="412102"/>
                  <a:pt x="1421311" y="412369"/>
                  <a:pt x="1415716" y="410988"/>
                </a:cubicBezTo>
                <a:cubicBezTo>
                  <a:pt x="1410055" y="409588"/>
                  <a:pt x="1404317" y="408530"/>
                  <a:pt x="1398523" y="407845"/>
                </a:cubicBezTo>
                <a:cubicBezTo>
                  <a:pt x="1390163" y="406987"/>
                  <a:pt x="1392158" y="405749"/>
                  <a:pt x="1383894" y="404797"/>
                </a:cubicBezTo>
                <a:cubicBezTo>
                  <a:pt x="1379600" y="404482"/>
                  <a:pt x="1375411" y="403349"/>
                  <a:pt x="1371545" y="401463"/>
                </a:cubicBezTo>
                <a:cubicBezTo>
                  <a:pt x="1364800" y="399463"/>
                  <a:pt x="1364610" y="396605"/>
                  <a:pt x="1360051" y="394224"/>
                </a:cubicBezTo>
                <a:cubicBezTo>
                  <a:pt x="1355491" y="391014"/>
                  <a:pt x="1350656" y="388204"/>
                  <a:pt x="1345612" y="385842"/>
                </a:cubicBezTo>
                <a:cubicBezTo>
                  <a:pt x="1340501" y="383042"/>
                  <a:pt x="1335609" y="379860"/>
                  <a:pt x="1330983" y="376317"/>
                </a:cubicBezTo>
                <a:cubicBezTo>
                  <a:pt x="1328039" y="374793"/>
                  <a:pt x="1325569" y="374983"/>
                  <a:pt x="1325759" y="374126"/>
                </a:cubicBezTo>
                <a:cubicBezTo>
                  <a:pt x="1328751" y="370783"/>
                  <a:pt x="1331924" y="367602"/>
                  <a:pt x="1335258" y="364601"/>
                </a:cubicBezTo>
                <a:cubicBezTo>
                  <a:pt x="1338013" y="361648"/>
                  <a:pt x="1338678" y="361934"/>
                  <a:pt x="1340007" y="360124"/>
                </a:cubicBezTo>
                <a:cubicBezTo>
                  <a:pt x="1341337" y="358315"/>
                  <a:pt x="1339153" y="353933"/>
                  <a:pt x="1337063" y="351742"/>
                </a:cubicBezTo>
                <a:cubicBezTo>
                  <a:pt x="1334916" y="348685"/>
                  <a:pt x="1332950" y="345503"/>
                  <a:pt x="1331173" y="342217"/>
                </a:cubicBezTo>
                <a:cubicBezTo>
                  <a:pt x="1329558" y="340027"/>
                  <a:pt x="1332408" y="339646"/>
                  <a:pt x="1334878" y="337931"/>
                </a:cubicBezTo>
                <a:cubicBezTo>
                  <a:pt x="1337348" y="336217"/>
                  <a:pt x="1343142" y="332692"/>
                  <a:pt x="1349222" y="327739"/>
                </a:cubicBezTo>
                <a:cubicBezTo>
                  <a:pt x="1355301" y="322786"/>
                  <a:pt x="1358721" y="320405"/>
                  <a:pt x="1361856" y="318214"/>
                </a:cubicBezTo>
                <a:cubicBezTo>
                  <a:pt x="1366586" y="314138"/>
                  <a:pt x="1371640" y="310442"/>
                  <a:pt x="1376959" y="307165"/>
                </a:cubicBezTo>
                <a:cubicBezTo>
                  <a:pt x="1381519" y="305070"/>
                  <a:pt x="1393108" y="300688"/>
                  <a:pt x="1397953" y="299260"/>
                </a:cubicBezTo>
                <a:cubicBezTo>
                  <a:pt x="1401258" y="298593"/>
                  <a:pt x="1404450" y="297469"/>
                  <a:pt x="1407452" y="295926"/>
                </a:cubicBezTo>
                <a:cubicBezTo>
                  <a:pt x="1408307" y="294973"/>
                  <a:pt x="1410966" y="287830"/>
                  <a:pt x="1412581" y="284782"/>
                </a:cubicBezTo>
                <a:cubicBezTo>
                  <a:pt x="1414196" y="281734"/>
                  <a:pt x="1412581" y="280305"/>
                  <a:pt x="1417996" y="278686"/>
                </a:cubicBezTo>
                <a:lnTo>
                  <a:pt x="1436994" y="272780"/>
                </a:lnTo>
                <a:cubicBezTo>
                  <a:pt x="1440091" y="271923"/>
                  <a:pt x="1442846" y="270132"/>
                  <a:pt x="1444879" y="267637"/>
                </a:cubicBezTo>
                <a:cubicBezTo>
                  <a:pt x="1447253" y="265351"/>
                  <a:pt x="1448393" y="262684"/>
                  <a:pt x="1452003" y="261541"/>
                </a:cubicBezTo>
                <a:cubicBezTo>
                  <a:pt x="1455613" y="260398"/>
                  <a:pt x="1454473" y="261541"/>
                  <a:pt x="1458937" y="262493"/>
                </a:cubicBezTo>
                <a:cubicBezTo>
                  <a:pt x="1461341" y="263017"/>
                  <a:pt x="1463791" y="263274"/>
                  <a:pt x="1466252" y="263255"/>
                </a:cubicBezTo>
                <a:cubicBezTo>
                  <a:pt x="1468342" y="263255"/>
                  <a:pt x="1470336" y="262303"/>
                  <a:pt x="1475751" y="261826"/>
                </a:cubicBezTo>
                <a:cubicBezTo>
                  <a:pt x="1478895" y="261312"/>
                  <a:pt x="1482106" y="261312"/>
                  <a:pt x="1485250" y="261826"/>
                </a:cubicBezTo>
                <a:cubicBezTo>
                  <a:pt x="1488385" y="261826"/>
                  <a:pt x="1486675" y="262303"/>
                  <a:pt x="1495889" y="259540"/>
                </a:cubicBezTo>
                <a:cubicBezTo>
                  <a:pt x="1505255" y="256702"/>
                  <a:pt x="1514764" y="254387"/>
                  <a:pt x="1524387" y="252587"/>
                </a:cubicBezTo>
                <a:cubicBezTo>
                  <a:pt x="1536261" y="250111"/>
                  <a:pt x="1544335" y="248777"/>
                  <a:pt x="1549750" y="248206"/>
                </a:cubicBezTo>
                <a:cubicBezTo>
                  <a:pt x="1555164" y="247634"/>
                  <a:pt x="1552504" y="248206"/>
                  <a:pt x="1558679" y="248206"/>
                </a:cubicBezTo>
                <a:cubicBezTo>
                  <a:pt x="1564853" y="248206"/>
                  <a:pt x="1565138" y="249063"/>
                  <a:pt x="1566373" y="248206"/>
                </a:cubicBezTo>
                <a:cubicBezTo>
                  <a:pt x="1568767" y="246691"/>
                  <a:pt x="1571455" y="245720"/>
                  <a:pt x="1574257" y="245348"/>
                </a:cubicBezTo>
                <a:cubicBezTo>
                  <a:pt x="1576822" y="245348"/>
                  <a:pt x="1579767" y="245348"/>
                  <a:pt x="1586416" y="245348"/>
                </a:cubicBezTo>
                <a:cubicBezTo>
                  <a:pt x="1590492" y="245605"/>
                  <a:pt x="1594586" y="245281"/>
                  <a:pt x="1598575" y="244396"/>
                </a:cubicBezTo>
                <a:lnTo>
                  <a:pt x="1605320" y="242491"/>
                </a:lnTo>
                <a:lnTo>
                  <a:pt x="1616339" y="243443"/>
                </a:lnTo>
                <a:cubicBezTo>
                  <a:pt x="1620993" y="243443"/>
                  <a:pt x="1621089" y="244015"/>
                  <a:pt x="1620139" y="244396"/>
                </a:cubicBezTo>
                <a:cubicBezTo>
                  <a:pt x="1618533" y="245129"/>
                  <a:pt x="1617051" y="246129"/>
                  <a:pt x="1615769" y="247348"/>
                </a:cubicBezTo>
                <a:cubicBezTo>
                  <a:pt x="1613584" y="249349"/>
                  <a:pt x="1614534" y="248301"/>
                  <a:pt x="1616719" y="250111"/>
                </a:cubicBezTo>
                <a:cubicBezTo>
                  <a:pt x="1618904" y="251920"/>
                  <a:pt x="1620424" y="251920"/>
                  <a:pt x="1619569" y="253349"/>
                </a:cubicBezTo>
                <a:cubicBezTo>
                  <a:pt x="1617032" y="255349"/>
                  <a:pt x="1614173" y="256902"/>
                  <a:pt x="1611114" y="257921"/>
                </a:cubicBezTo>
                <a:cubicBezTo>
                  <a:pt x="1607980" y="259445"/>
                  <a:pt x="1608740" y="259636"/>
                  <a:pt x="1616624" y="260969"/>
                </a:cubicBezTo>
                <a:cubicBezTo>
                  <a:pt x="1624508" y="262303"/>
                  <a:pt x="1622703" y="262112"/>
                  <a:pt x="1631633" y="263350"/>
                </a:cubicBezTo>
                <a:cubicBezTo>
                  <a:pt x="1640562" y="264589"/>
                  <a:pt x="1641132" y="263922"/>
                  <a:pt x="1651296" y="264779"/>
                </a:cubicBezTo>
                <a:cubicBezTo>
                  <a:pt x="1661460" y="265636"/>
                  <a:pt x="1660795" y="265827"/>
                  <a:pt x="1664120" y="267351"/>
                </a:cubicBezTo>
                <a:cubicBezTo>
                  <a:pt x="1667235" y="269303"/>
                  <a:pt x="1670731" y="270532"/>
                  <a:pt x="1674379" y="270970"/>
                </a:cubicBezTo>
                <a:cubicBezTo>
                  <a:pt x="1680743" y="271732"/>
                  <a:pt x="1687393" y="271542"/>
                  <a:pt x="1691003" y="272399"/>
                </a:cubicBezTo>
                <a:cubicBezTo>
                  <a:pt x="1694812" y="273514"/>
                  <a:pt x="1698725" y="274247"/>
                  <a:pt x="1702687" y="274590"/>
                </a:cubicBezTo>
                <a:cubicBezTo>
                  <a:pt x="1707626" y="274590"/>
                  <a:pt x="1707626" y="275161"/>
                  <a:pt x="1709906" y="273733"/>
                </a:cubicBezTo>
                <a:cubicBezTo>
                  <a:pt x="1712186" y="272304"/>
                  <a:pt x="1713991" y="271161"/>
                  <a:pt x="1713041" y="270494"/>
                </a:cubicBezTo>
                <a:cubicBezTo>
                  <a:pt x="1712091" y="269827"/>
                  <a:pt x="1709336" y="268780"/>
                  <a:pt x="1709906" y="268113"/>
                </a:cubicBezTo>
                <a:cubicBezTo>
                  <a:pt x="1710476" y="267446"/>
                  <a:pt x="1714370" y="264779"/>
                  <a:pt x="1715510" y="263922"/>
                </a:cubicBezTo>
                <a:cubicBezTo>
                  <a:pt x="1719462" y="262798"/>
                  <a:pt x="1723575" y="262379"/>
                  <a:pt x="1727669" y="262684"/>
                </a:cubicBezTo>
                <a:cubicBezTo>
                  <a:pt x="1735364" y="262684"/>
                  <a:pt x="1740683" y="262112"/>
                  <a:pt x="1742108" y="263731"/>
                </a:cubicBezTo>
                <a:cubicBezTo>
                  <a:pt x="1743533" y="265351"/>
                  <a:pt x="1743153" y="264684"/>
                  <a:pt x="1749138" y="265636"/>
                </a:cubicBezTo>
                <a:lnTo>
                  <a:pt x="1760821" y="267256"/>
                </a:lnTo>
                <a:cubicBezTo>
                  <a:pt x="1765951" y="268018"/>
                  <a:pt x="1763481" y="268970"/>
                  <a:pt x="1766046" y="268970"/>
                </a:cubicBezTo>
                <a:cubicBezTo>
                  <a:pt x="1769808" y="268665"/>
                  <a:pt x="1773588" y="268665"/>
                  <a:pt x="1777350" y="268970"/>
                </a:cubicBezTo>
                <a:cubicBezTo>
                  <a:pt x="1782100" y="269446"/>
                  <a:pt x="1790934" y="271066"/>
                  <a:pt x="1800053" y="271351"/>
                </a:cubicBezTo>
                <a:cubicBezTo>
                  <a:pt x="1804698" y="271704"/>
                  <a:pt x="1809372" y="271380"/>
                  <a:pt x="1813922" y="270399"/>
                </a:cubicBezTo>
                <a:cubicBezTo>
                  <a:pt x="1815252" y="270399"/>
                  <a:pt x="1821331" y="267351"/>
                  <a:pt x="1825416" y="269446"/>
                </a:cubicBezTo>
                <a:cubicBezTo>
                  <a:pt x="1831476" y="271723"/>
                  <a:pt x="1837983" y="272542"/>
                  <a:pt x="1844414" y="271828"/>
                </a:cubicBezTo>
                <a:cubicBezTo>
                  <a:pt x="1853914" y="271828"/>
                  <a:pt x="1853914" y="271256"/>
                  <a:pt x="1856003" y="270399"/>
                </a:cubicBezTo>
                <a:cubicBezTo>
                  <a:pt x="1859300" y="268818"/>
                  <a:pt x="1862244" y="266589"/>
                  <a:pt x="1864648" y="263827"/>
                </a:cubicBezTo>
                <a:cubicBezTo>
                  <a:pt x="1866072" y="261445"/>
                  <a:pt x="1870252" y="256397"/>
                  <a:pt x="1871297" y="254302"/>
                </a:cubicBezTo>
                <a:cubicBezTo>
                  <a:pt x="1872342" y="252206"/>
                  <a:pt x="1870537" y="250111"/>
                  <a:pt x="1869777" y="248777"/>
                </a:cubicBezTo>
                <a:cubicBezTo>
                  <a:pt x="1869017" y="247444"/>
                  <a:pt x="1869777" y="246491"/>
                  <a:pt x="1871012" y="244967"/>
                </a:cubicBezTo>
                <a:cubicBezTo>
                  <a:pt x="1872247" y="243443"/>
                  <a:pt x="1866357" y="244205"/>
                  <a:pt x="1863983" y="244491"/>
                </a:cubicBezTo>
                <a:cubicBezTo>
                  <a:pt x="1862149" y="244443"/>
                  <a:pt x="1860326" y="244157"/>
                  <a:pt x="1858568" y="243634"/>
                </a:cubicBezTo>
                <a:cubicBezTo>
                  <a:pt x="1856554" y="242957"/>
                  <a:pt x="1854332" y="243272"/>
                  <a:pt x="1852584" y="244491"/>
                </a:cubicBezTo>
                <a:cubicBezTo>
                  <a:pt x="1851159" y="246015"/>
                  <a:pt x="1852014" y="246777"/>
                  <a:pt x="1843084" y="246396"/>
                </a:cubicBezTo>
                <a:cubicBezTo>
                  <a:pt x="1834155" y="246015"/>
                  <a:pt x="1835770" y="245824"/>
                  <a:pt x="1832730" y="244586"/>
                </a:cubicBezTo>
                <a:cubicBezTo>
                  <a:pt x="1828788" y="243481"/>
                  <a:pt x="1824751" y="242776"/>
                  <a:pt x="1820666" y="242491"/>
                </a:cubicBezTo>
                <a:cubicBezTo>
                  <a:pt x="1816677" y="242491"/>
                  <a:pt x="1816297" y="242491"/>
                  <a:pt x="1816107" y="242967"/>
                </a:cubicBezTo>
                <a:cubicBezTo>
                  <a:pt x="1815917" y="243443"/>
                  <a:pt x="1816107" y="244491"/>
                  <a:pt x="1813162" y="244872"/>
                </a:cubicBezTo>
                <a:cubicBezTo>
                  <a:pt x="1808099" y="245024"/>
                  <a:pt x="1803036" y="244605"/>
                  <a:pt x="1798058" y="243634"/>
                </a:cubicBezTo>
                <a:cubicBezTo>
                  <a:pt x="1793641" y="242910"/>
                  <a:pt x="1789310" y="241729"/>
                  <a:pt x="1785139" y="240109"/>
                </a:cubicBezTo>
                <a:cubicBezTo>
                  <a:pt x="1779535" y="238109"/>
                  <a:pt x="1780295" y="238109"/>
                  <a:pt x="1777730" y="235156"/>
                </a:cubicBezTo>
                <a:cubicBezTo>
                  <a:pt x="1775165" y="232204"/>
                  <a:pt x="1774880" y="229632"/>
                  <a:pt x="1775735" y="228775"/>
                </a:cubicBezTo>
                <a:cubicBezTo>
                  <a:pt x="1776590" y="227917"/>
                  <a:pt x="1778015" y="227632"/>
                  <a:pt x="1774025" y="228013"/>
                </a:cubicBezTo>
                <a:cubicBezTo>
                  <a:pt x="1770036" y="228394"/>
                  <a:pt x="1767186" y="228775"/>
                  <a:pt x="1769751" y="226489"/>
                </a:cubicBezTo>
                <a:cubicBezTo>
                  <a:pt x="1772002" y="224736"/>
                  <a:pt x="1774785" y="223831"/>
                  <a:pt x="1777635" y="223917"/>
                </a:cubicBezTo>
                <a:cubicBezTo>
                  <a:pt x="1780485" y="223917"/>
                  <a:pt x="1784854" y="223917"/>
                  <a:pt x="1790269" y="223917"/>
                </a:cubicBezTo>
                <a:cubicBezTo>
                  <a:pt x="1794069" y="223784"/>
                  <a:pt x="1797849" y="223345"/>
                  <a:pt x="1801573" y="222583"/>
                </a:cubicBezTo>
                <a:cubicBezTo>
                  <a:pt x="1803473" y="222583"/>
                  <a:pt x="1807273" y="221917"/>
                  <a:pt x="1805278" y="221726"/>
                </a:cubicBezTo>
                <a:cubicBezTo>
                  <a:pt x="1803283" y="221536"/>
                  <a:pt x="1797203" y="221155"/>
                  <a:pt x="1798153" y="220583"/>
                </a:cubicBezTo>
                <a:cubicBezTo>
                  <a:pt x="1799103" y="220012"/>
                  <a:pt x="1799768" y="220012"/>
                  <a:pt x="1802998" y="219916"/>
                </a:cubicBezTo>
                <a:lnTo>
                  <a:pt x="1814872" y="219916"/>
                </a:lnTo>
                <a:cubicBezTo>
                  <a:pt x="1819146" y="219916"/>
                  <a:pt x="1821806" y="219916"/>
                  <a:pt x="1823041" y="219345"/>
                </a:cubicBezTo>
                <a:cubicBezTo>
                  <a:pt x="1824827" y="217945"/>
                  <a:pt x="1826907" y="216964"/>
                  <a:pt x="1829121" y="216487"/>
                </a:cubicBezTo>
                <a:cubicBezTo>
                  <a:pt x="1834307" y="216059"/>
                  <a:pt x="1839513" y="216059"/>
                  <a:pt x="1844699" y="216487"/>
                </a:cubicBezTo>
                <a:cubicBezTo>
                  <a:pt x="1848262" y="216059"/>
                  <a:pt x="1851881" y="216611"/>
                  <a:pt x="1855148" y="218107"/>
                </a:cubicBezTo>
                <a:cubicBezTo>
                  <a:pt x="1858008" y="218621"/>
                  <a:pt x="1860895" y="218907"/>
                  <a:pt x="1863793" y="218964"/>
                </a:cubicBezTo>
                <a:cubicBezTo>
                  <a:pt x="1867497" y="218964"/>
                  <a:pt x="1865313" y="220107"/>
                  <a:pt x="1868257" y="220583"/>
                </a:cubicBezTo>
                <a:cubicBezTo>
                  <a:pt x="1871202" y="221059"/>
                  <a:pt x="1876522" y="221631"/>
                  <a:pt x="1882981" y="222679"/>
                </a:cubicBezTo>
                <a:cubicBezTo>
                  <a:pt x="1886296" y="223317"/>
                  <a:pt x="1889678" y="223574"/>
                  <a:pt x="1893050" y="223441"/>
                </a:cubicBezTo>
                <a:cubicBezTo>
                  <a:pt x="1900840" y="223441"/>
                  <a:pt x="1900555" y="223441"/>
                  <a:pt x="1906634" y="223441"/>
                </a:cubicBezTo>
                <a:cubicBezTo>
                  <a:pt x="1910899" y="223383"/>
                  <a:pt x="1915145" y="222812"/>
                  <a:pt x="1919268" y="221726"/>
                </a:cubicBezTo>
                <a:cubicBezTo>
                  <a:pt x="1923448" y="220774"/>
                  <a:pt x="1919933" y="218202"/>
                  <a:pt x="1917938" y="216202"/>
                </a:cubicBezTo>
                <a:cubicBezTo>
                  <a:pt x="1914072" y="214116"/>
                  <a:pt x="1909902" y="212639"/>
                  <a:pt x="1905589" y="211820"/>
                </a:cubicBezTo>
                <a:cubicBezTo>
                  <a:pt x="1902359" y="210868"/>
                  <a:pt x="1895140" y="207820"/>
                  <a:pt x="1891340" y="206677"/>
                </a:cubicBezTo>
                <a:cubicBezTo>
                  <a:pt x="1887541" y="205534"/>
                  <a:pt x="1883361" y="204962"/>
                  <a:pt x="1879276" y="204010"/>
                </a:cubicBezTo>
                <a:cubicBezTo>
                  <a:pt x="1875087" y="203419"/>
                  <a:pt x="1871003" y="202257"/>
                  <a:pt x="1867117" y="200581"/>
                </a:cubicBezTo>
                <a:cubicBezTo>
                  <a:pt x="1866263" y="199533"/>
                  <a:pt x="1868352" y="199533"/>
                  <a:pt x="1874147" y="199247"/>
                </a:cubicBezTo>
                <a:cubicBezTo>
                  <a:pt x="1879941" y="198961"/>
                  <a:pt x="1877852" y="198485"/>
                  <a:pt x="1878801" y="197437"/>
                </a:cubicBezTo>
                <a:cubicBezTo>
                  <a:pt x="1879751" y="196390"/>
                  <a:pt x="1880226" y="196485"/>
                  <a:pt x="1884881" y="196009"/>
                </a:cubicBezTo>
                <a:cubicBezTo>
                  <a:pt x="1889535" y="195532"/>
                  <a:pt x="1878991" y="193913"/>
                  <a:pt x="1877471" y="193151"/>
                </a:cubicBezTo>
                <a:cubicBezTo>
                  <a:pt x="1875952" y="192389"/>
                  <a:pt x="1880511" y="193151"/>
                  <a:pt x="1885261" y="192580"/>
                </a:cubicBezTo>
                <a:cubicBezTo>
                  <a:pt x="1890010" y="192008"/>
                  <a:pt x="1890200" y="191532"/>
                  <a:pt x="1890675" y="190865"/>
                </a:cubicBezTo>
                <a:cubicBezTo>
                  <a:pt x="1891150" y="190198"/>
                  <a:pt x="1890675" y="189913"/>
                  <a:pt x="1885356" y="189722"/>
                </a:cubicBezTo>
                <a:cubicBezTo>
                  <a:pt x="1880036" y="189532"/>
                  <a:pt x="1872817" y="189722"/>
                  <a:pt x="1863603" y="190675"/>
                </a:cubicBezTo>
                <a:cubicBezTo>
                  <a:pt x="1854389" y="191627"/>
                  <a:pt x="1858568" y="191437"/>
                  <a:pt x="1853154" y="192865"/>
                </a:cubicBezTo>
                <a:cubicBezTo>
                  <a:pt x="1847739" y="194294"/>
                  <a:pt x="1847264" y="193627"/>
                  <a:pt x="1848119" y="194485"/>
                </a:cubicBezTo>
                <a:cubicBezTo>
                  <a:pt x="1848974" y="195342"/>
                  <a:pt x="1849544" y="196104"/>
                  <a:pt x="1855528" y="197342"/>
                </a:cubicBezTo>
                <a:cubicBezTo>
                  <a:pt x="1857276" y="197685"/>
                  <a:pt x="1858986" y="198161"/>
                  <a:pt x="1860658" y="198771"/>
                </a:cubicBezTo>
                <a:cubicBezTo>
                  <a:pt x="1862273" y="198771"/>
                  <a:pt x="1866263" y="199342"/>
                  <a:pt x="1864553" y="199438"/>
                </a:cubicBezTo>
                <a:cubicBezTo>
                  <a:pt x="1862653" y="199942"/>
                  <a:pt x="1860715" y="200295"/>
                  <a:pt x="1858758" y="200485"/>
                </a:cubicBezTo>
                <a:cubicBezTo>
                  <a:pt x="1856051" y="200723"/>
                  <a:pt x="1853372" y="201266"/>
                  <a:pt x="1850779" y="202105"/>
                </a:cubicBezTo>
                <a:cubicBezTo>
                  <a:pt x="1847644" y="202695"/>
                  <a:pt x="1844471" y="203010"/>
                  <a:pt x="1841280" y="203057"/>
                </a:cubicBezTo>
                <a:cubicBezTo>
                  <a:pt x="1838050" y="203057"/>
                  <a:pt x="1835580" y="203057"/>
                  <a:pt x="1835770" y="200771"/>
                </a:cubicBezTo>
                <a:cubicBezTo>
                  <a:pt x="1835960" y="198485"/>
                  <a:pt x="1833965" y="200104"/>
                  <a:pt x="1830451" y="199533"/>
                </a:cubicBezTo>
                <a:cubicBezTo>
                  <a:pt x="1828779" y="199314"/>
                  <a:pt x="1827126" y="198961"/>
                  <a:pt x="1825511" y="198485"/>
                </a:cubicBezTo>
                <a:cubicBezTo>
                  <a:pt x="1825511" y="198485"/>
                  <a:pt x="1828931" y="198485"/>
                  <a:pt x="1832255" y="197342"/>
                </a:cubicBezTo>
                <a:cubicBezTo>
                  <a:pt x="1834573" y="197228"/>
                  <a:pt x="1836787" y="196323"/>
                  <a:pt x="1838525" y="194770"/>
                </a:cubicBezTo>
                <a:cubicBezTo>
                  <a:pt x="1840045" y="193342"/>
                  <a:pt x="1834725" y="194008"/>
                  <a:pt x="1830736" y="193818"/>
                </a:cubicBezTo>
                <a:cubicBezTo>
                  <a:pt x="1826746" y="193627"/>
                  <a:pt x="1827886" y="193818"/>
                  <a:pt x="1824086" y="193151"/>
                </a:cubicBezTo>
                <a:cubicBezTo>
                  <a:pt x="1822148" y="193113"/>
                  <a:pt x="1820229" y="192665"/>
                  <a:pt x="1818482" y="191818"/>
                </a:cubicBezTo>
                <a:cubicBezTo>
                  <a:pt x="1820191" y="191960"/>
                  <a:pt x="1821901" y="191960"/>
                  <a:pt x="1823611" y="191818"/>
                </a:cubicBezTo>
                <a:cubicBezTo>
                  <a:pt x="1824855" y="191989"/>
                  <a:pt x="1826119" y="191751"/>
                  <a:pt x="1827221" y="191151"/>
                </a:cubicBezTo>
                <a:cubicBezTo>
                  <a:pt x="1828361" y="191151"/>
                  <a:pt x="1829311" y="190675"/>
                  <a:pt x="1828361" y="190675"/>
                </a:cubicBezTo>
                <a:lnTo>
                  <a:pt x="1820666" y="190675"/>
                </a:lnTo>
                <a:cubicBezTo>
                  <a:pt x="1817950" y="190522"/>
                  <a:pt x="1815214" y="190522"/>
                  <a:pt x="1812497" y="190675"/>
                </a:cubicBezTo>
                <a:cubicBezTo>
                  <a:pt x="1808602" y="190675"/>
                  <a:pt x="1810217" y="191341"/>
                  <a:pt x="1807557" y="191913"/>
                </a:cubicBezTo>
                <a:cubicBezTo>
                  <a:pt x="1806028" y="192084"/>
                  <a:pt x="1804584" y="192675"/>
                  <a:pt x="1803378" y="193627"/>
                </a:cubicBezTo>
                <a:cubicBezTo>
                  <a:pt x="1802048" y="194580"/>
                  <a:pt x="1801478" y="194389"/>
                  <a:pt x="1800623" y="195056"/>
                </a:cubicBezTo>
                <a:cubicBezTo>
                  <a:pt x="1799768" y="195723"/>
                  <a:pt x="1799958" y="197152"/>
                  <a:pt x="1800053" y="198199"/>
                </a:cubicBezTo>
                <a:cubicBezTo>
                  <a:pt x="1800148" y="199247"/>
                  <a:pt x="1799483" y="199533"/>
                  <a:pt x="1797868" y="200390"/>
                </a:cubicBezTo>
                <a:cubicBezTo>
                  <a:pt x="1796253" y="201247"/>
                  <a:pt x="1796064" y="200866"/>
                  <a:pt x="1793214" y="201343"/>
                </a:cubicBezTo>
                <a:cubicBezTo>
                  <a:pt x="1790364" y="201819"/>
                  <a:pt x="1792264" y="202200"/>
                  <a:pt x="1791979" y="203343"/>
                </a:cubicBezTo>
                <a:cubicBezTo>
                  <a:pt x="1791694" y="204486"/>
                  <a:pt x="1790839" y="204772"/>
                  <a:pt x="1790744" y="206105"/>
                </a:cubicBezTo>
                <a:cubicBezTo>
                  <a:pt x="1790649" y="207439"/>
                  <a:pt x="1789129" y="207534"/>
                  <a:pt x="1786849" y="208486"/>
                </a:cubicBezTo>
                <a:cubicBezTo>
                  <a:pt x="1784569" y="209439"/>
                  <a:pt x="1783335" y="209439"/>
                  <a:pt x="1783240" y="210391"/>
                </a:cubicBezTo>
                <a:cubicBezTo>
                  <a:pt x="1782803" y="211496"/>
                  <a:pt x="1782803" y="212715"/>
                  <a:pt x="1783240" y="213820"/>
                </a:cubicBezTo>
                <a:cubicBezTo>
                  <a:pt x="1784190" y="215725"/>
                  <a:pt x="1785614" y="215249"/>
                  <a:pt x="1790174" y="217345"/>
                </a:cubicBezTo>
                <a:cubicBezTo>
                  <a:pt x="1794734" y="219440"/>
                  <a:pt x="1796823" y="218583"/>
                  <a:pt x="1795494" y="219631"/>
                </a:cubicBezTo>
                <a:cubicBezTo>
                  <a:pt x="1794164" y="220678"/>
                  <a:pt x="1794354" y="220202"/>
                  <a:pt x="1789034" y="219631"/>
                </a:cubicBezTo>
                <a:cubicBezTo>
                  <a:pt x="1785814" y="219221"/>
                  <a:pt x="1782546" y="219650"/>
                  <a:pt x="1779535" y="220869"/>
                </a:cubicBezTo>
                <a:cubicBezTo>
                  <a:pt x="1775925" y="222202"/>
                  <a:pt x="1775165" y="222869"/>
                  <a:pt x="1773265" y="223345"/>
                </a:cubicBezTo>
                <a:cubicBezTo>
                  <a:pt x="1771366" y="223822"/>
                  <a:pt x="1771841" y="222393"/>
                  <a:pt x="1770986" y="221726"/>
                </a:cubicBezTo>
                <a:cubicBezTo>
                  <a:pt x="1765790" y="220907"/>
                  <a:pt x="1760565" y="220364"/>
                  <a:pt x="1755312" y="220107"/>
                </a:cubicBezTo>
                <a:cubicBezTo>
                  <a:pt x="1749232" y="219535"/>
                  <a:pt x="1747618" y="219154"/>
                  <a:pt x="1745813" y="219154"/>
                </a:cubicBezTo>
                <a:cubicBezTo>
                  <a:pt x="1742450" y="219135"/>
                  <a:pt x="1739106" y="219516"/>
                  <a:pt x="1735839" y="220297"/>
                </a:cubicBezTo>
                <a:cubicBezTo>
                  <a:pt x="1729664" y="221631"/>
                  <a:pt x="1731184" y="222298"/>
                  <a:pt x="1731754" y="223917"/>
                </a:cubicBezTo>
                <a:cubicBezTo>
                  <a:pt x="1732324" y="225536"/>
                  <a:pt x="1737358" y="225917"/>
                  <a:pt x="1736314" y="229727"/>
                </a:cubicBezTo>
                <a:cubicBezTo>
                  <a:pt x="1735269" y="233537"/>
                  <a:pt x="1741823" y="231823"/>
                  <a:pt x="1744958" y="234204"/>
                </a:cubicBezTo>
                <a:cubicBezTo>
                  <a:pt x="1748093" y="236585"/>
                  <a:pt x="1745433" y="236395"/>
                  <a:pt x="1743818" y="236680"/>
                </a:cubicBezTo>
                <a:cubicBezTo>
                  <a:pt x="1742203" y="236966"/>
                  <a:pt x="1740588" y="239062"/>
                  <a:pt x="1739448" y="241062"/>
                </a:cubicBezTo>
                <a:cubicBezTo>
                  <a:pt x="1738308" y="243062"/>
                  <a:pt x="1739448" y="243348"/>
                  <a:pt x="1738213" y="243253"/>
                </a:cubicBezTo>
                <a:cubicBezTo>
                  <a:pt x="1735915" y="243414"/>
                  <a:pt x="1733616" y="242957"/>
                  <a:pt x="1731564" y="241919"/>
                </a:cubicBezTo>
                <a:cubicBezTo>
                  <a:pt x="1728429" y="240300"/>
                  <a:pt x="1726054" y="241919"/>
                  <a:pt x="1725580" y="240967"/>
                </a:cubicBezTo>
                <a:cubicBezTo>
                  <a:pt x="1725105" y="240014"/>
                  <a:pt x="1721115" y="238490"/>
                  <a:pt x="1722445" y="236299"/>
                </a:cubicBezTo>
                <a:cubicBezTo>
                  <a:pt x="1723775" y="234109"/>
                  <a:pt x="1725959" y="233918"/>
                  <a:pt x="1720640" y="232870"/>
                </a:cubicBezTo>
                <a:cubicBezTo>
                  <a:pt x="1715320" y="231823"/>
                  <a:pt x="1716650" y="231632"/>
                  <a:pt x="1713991" y="229346"/>
                </a:cubicBezTo>
                <a:cubicBezTo>
                  <a:pt x="1711682" y="227213"/>
                  <a:pt x="1708918" y="225612"/>
                  <a:pt x="1705916" y="224679"/>
                </a:cubicBezTo>
                <a:cubicBezTo>
                  <a:pt x="1701072" y="222679"/>
                  <a:pt x="1701547" y="223250"/>
                  <a:pt x="1702687" y="221155"/>
                </a:cubicBezTo>
                <a:cubicBezTo>
                  <a:pt x="1703826" y="219059"/>
                  <a:pt x="1704586" y="216392"/>
                  <a:pt x="1701547" y="215059"/>
                </a:cubicBezTo>
                <a:cubicBezTo>
                  <a:pt x="1693520" y="212030"/>
                  <a:pt x="1685217" y="209791"/>
                  <a:pt x="1676754" y="208391"/>
                </a:cubicBezTo>
                <a:cubicBezTo>
                  <a:pt x="1667255" y="206772"/>
                  <a:pt x="1665165" y="208391"/>
                  <a:pt x="1660700" y="205438"/>
                </a:cubicBezTo>
                <a:cubicBezTo>
                  <a:pt x="1656796" y="201990"/>
                  <a:pt x="1652151" y="199514"/>
                  <a:pt x="1647116" y="198199"/>
                </a:cubicBezTo>
                <a:cubicBezTo>
                  <a:pt x="1639992" y="196675"/>
                  <a:pt x="1643507" y="196390"/>
                  <a:pt x="1636762" y="197533"/>
                </a:cubicBezTo>
                <a:cubicBezTo>
                  <a:pt x="1630018" y="198676"/>
                  <a:pt x="1629923" y="198961"/>
                  <a:pt x="1630493" y="199628"/>
                </a:cubicBezTo>
                <a:cubicBezTo>
                  <a:pt x="1631063" y="200295"/>
                  <a:pt x="1632678" y="201247"/>
                  <a:pt x="1631823" y="203152"/>
                </a:cubicBezTo>
                <a:cubicBezTo>
                  <a:pt x="1630968" y="205057"/>
                  <a:pt x="1629448" y="204486"/>
                  <a:pt x="1636572" y="205724"/>
                </a:cubicBezTo>
                <a:cubicBezTo>
                  <a:pt x="1643696" y="206962"/>
                  <a:pt x="1640752" y="206772"/>
                  <a:pt x="1644362" y="209439"/>
                </a:cubicBezTo>
                <a:cubicBezTo>
                  <a:pt x="1646470" y="211249"/>
                  <a:pt x="1648883" y="212668"/>
                  <a:pt x="1651486" y="213630"/>
                </a:cubicBezTo>
                <a:cubicBezTo>
                  <a:pt x="1654944" y="215782"/>
                  <a:pt x="1658838" y="217126"/>
                  <a:pt x="1662885" y="217535"/>
                </a:cubicBezTo>
                <a:cubicBezTo>
                  <a:pt x="1670009" y="217535"/>
                  <a:pt x="1668869" y="217535"/>
                  <a:pt x="1670769" y="217535"/>
                </a:cubicBezTo>
                <a:cubicBezTo>
                  <a:pt x="1672669" y="217535"/>
                  <a:pt x="1665830" y="218488"/>
                  <a:pt x="1667159" y="218773"/>
                </a:cubicBezTo>
                <a:cubicBezTo>
                  <a:pt x="1668489" y="219059"/>
                  <a:pt x="1670009" y="219726"/>
                  <a:pt x="1676089" y="220964"/>
                </a:cubicBezTo>
                <a:cubicBezTo>
                  <a:pt x="1680857" y="221621"/>
                  <a:pt x="1685540" y="222802"/>
                  <a:pt x="1690053" y="224488"/>
                </a:cubicBezTo>
                <a:cubicBezTo>
                  <a:pt x="1691667" y="225441"/>
                  <a:pt x="1697272" y="229346"/>
                  <a:pt x="1689388" y="226584"/>
                </a:cubicBezTo>
                <a:cubicBezTo>
                  <a:pt x="1681503" y="223822"/>
                  <a:pt x="1681408" y="225155"/>
                  <a:pt x="1679318" y="227251"/>
                </a:cubicBezTo>
                <a:cubicBezTo>
                  <a:pt x="1677229" y="229346"/>
                  <a:pt x="1681598" y="230775"/>
                  <a:pt x="1681408" y="232299"/>
                </a:cubicBezTo>
                <a:cubicBezTo>
                  <a:pt x="1681218" y="233823"/>
                  <a:pt x="1677609" y="233251"/>
                  <a:pt x="1675234" y="234490"/>
                </a:cubicBezTo>
                <a:cubicBezTo>
                  <a:pt x="1673249" y="236004"/>
                  <a:pt x="1671083" y="237252"/>
                  <a:pt x="1668774" y="238204"/>
                </a:cubicBezTo>
                <a:cubicBezTo>
                  <a:pt x="1666020" y="239062"/>
                  <a:pt x="1666780" y="237347"/>
                  <a:pt x="1665165" y="237347"/>
                </a:cubicBezTo>
                <a:cubicBezTo>
                  <a:pt x="1663550" y="237347"/>
                  <a:pt x="1663075" y="238204"/>
                  <a:pt x="1661080" y="239633"/>
                </a:cubicBezTo>
                <a:cubicBezTo>
                  <a:pt x="1659085" y="241062"/>
                  <a:pt x="1661080" y="241729"/>
                  <a:pt x="1662125" y="243538"/>
                </a:cubicBezTo>
                <a:cubicBezTo>
                  <a:pt x="1663170" y="245348"/>
                  <a:pt x="1664595" y="245539"/>
                  <a:pt x="1658990" y="245634"/>
                </a:cubicBezTo>
                <a:cubicBezTo>
                  <a:pt x="1653386" y="245729"/>
                  <a:pt x="1654526" y="243729"/>
                  <a:pt x="1649491" y="242586"/>
                </a:cubicBezTo>
                <a:cubicBezTo>
                  <a:pt x="1644456" y="241443"/>
                  <a:pt x="1641227" y="242014"/>
                  <a:pt x="1636857" y="241157"/>
                </a:cubicBezTo>
                <a:cubicBezTo>
                  <a:pt x="1632488" y="240300"/>
                  <a:pt x="1638662" y="239824"/>
                  <a:pt x="1649396" y="239062"/>
                </a:cubicBezTo>
                <a:cubicBezTo>
                  <a:pt x="1654611" y="239033"/>
                  <a:pt x="1659788" y="238261"/>
                  <a:pt x="1664785" y="236776"/>
                </a:cubicBezTo>
                <a:cubicBezTo>
                  <a:pt x="1668014" y="235823"/>
                  <a:pt x="1666875" y="235537"/>
                  <a:pt x="1670294" y="233632"/>
                </a:cubicBezTo>
                <a:cubicBezTo>
                  <a:pt x="1673714" y="231727"/>
                  <a:pt x="1670294" y="231061"/>
                  <a:pt x="1667634" y="228870"/>
                </a:cubicBezTo>
                <a:cubicBezTo>
                  <a:pt x="1664946" y="227146"/>
                  <a:pt x="1661944" y="225984"/>
                  <a:pt x="1658800" y="225441"/>
                </a:cubicBezTo>
                <a:cubicBezTo>
                  <a:pt x="1657185" y="225441"/>
                  <a:pt x="1653576" y="223917"/>
                  <a:pt x="1650441" y="222774"/>
                </a:cubicBezTo>
                <a:cubicBezTo>
                  <a:pt x="1646546" y="221659"/>
                  <a:pt x="1642519" y="221117"/>
                  <a:pt x="1638472" y="221155"/>
                </a:cubicBezTo>
                <a:cubicBezTo>
                  <a:pt x="1633057" y="221155"/>
                  <a:pt x="1633912" y="219154"/>
                  <a:pt x="1630968" y="218678"/>
                </a:cubicBezTo>
                <a:cubicBezTo>
                  <a:pt x="1626598" y="217649"/>
                  <a:pt x="1622276" y="216383"/>
                  <a:pt x="1618049" y="214868"/>
                </a:cubicBezTo>
                <a:cubicBezTo>
                  <a:pt x="1611114" y="212868"/>
                  <a:pt x="1613679" y="211153"/>
                  <a:pt x="1610449" y="209248"/>
                </a:cubicBezTo>
                <a:cubicBezTo>
                  <a:pt x="1606536" y="206905"/>
                  <a:pt x="1601967" y="205905"/>
                  <a:pt x="1597435" y="206391"/>
                </a:cubicBezTo>
                <a:cubicBezTo>
                  <a:pt x="1590862" y="206838"/>
                  <a:pt x="1584422" y="208477"/>
                  <a:pt x="1578437" y="211249"/>
                </a:cubicBezTo>
                <a:cubicBezTo>
                  <a:pt x="1571598" y="213916"/>
                  <a:pt x="1573118" y="215059"/>
                  <a:pt x="1565138" y="213630"/>
                </a:cubicBezTo>
                <a:cubicBezTo>
                  <a:pt x="1559686" y="212230"/>
                  <a:pt x="1553939" y="212592"/>
                  <a:pt x="1548705" y="214678"/>
                </a:cubicBezTo>
                <a:cubicBezTo>
                  <a:pt x="1543005" y="216678"/>
                  <a:pt x="1541865" y="218488"/>
                  <a:pt x="1541865" y="221821"/>
                </a:cubicBezTo>
                <a:cubicBezTo>
                  <a:pt x="1541865" y="225155"/>
                  <a:pt x="1534931" y="224298"/>
                  <a:pt x="1529516" y="225536"/>
                </a:cubicBezTo>
                <a:cubicBezTo>
                  <a:pt x="1522553" y="227641"/>
                  <a:pt x="1516085" y="231137"/>
                  <a:pt x="1510518" y="235823"/>
                </a:cubicBezTo>
                <a:cubicBezTo>
                  <a:pt x="1502064" y="242205"/>
                  <a:pt x="1510518" y="238871"/>
                  <a:pt x="1509283" y="240871"/>
                </a:cubicBezTo>
                <a:cubicBezTo>
                  <a:pt x="1508048" y="242872"/>
                  <a:pt x="1509283" y="244396"/>
                  <a:pt x="1501874" y="247539"/>
                </a:cubicBezTo>
                <a:cubicBezTo>
                  <a:pt x="1494464" y="250682"/>
                  <a:pt x="1497504" y="247539"/>
                  <a:pt x="1492375" y="250015"/>
                </a:cubicBezTo>
                <a:cubicBezTo>
                  <a:pt x="1485497" y="253330"/>
                  <a:pt x="1477964" y="255026"/>
                  <a:pt x="1470336" y="254968"/>
                </a:cubicBezTo>
                <a:cubicBezTo>
                  <a:pt x="1459412" y="254968"/>
                  <a:pt x="1462452" y="256683"/>
                  <a:pt x="1455518" y="257921"/>
                </a:cubicBezTo>
                <a:cubicBezTo>
                  <a:pt x="1448583" y="259159"/>
                  <a:pt x="1444689" y="260302"/>
                  <a:pt x="1446683" y="257254"/>
                </a:cubicBezTo>
                <a:cubicBezTo>
                  <a:pt x="1448678" y="254206"/>
                  <a:pt x="1446683" y="254683"/>
                  <a:pt x="1433859" y="256111"/>
                </a:cubicBezTo>
                <a:cubicBezTo>
                  <a:pt x="1421036" y="257540"/>
                  <a:pt x="1415811" y="259350"/>
                  <a:pt x="1417046" y="258493"/>
                </a:cubicBezTo>
                <a:cubicBezTo>
                  <a:pt x="1418281" y="257635"/>
                  <a:pt x="1418946" y="256492"/>
                  <a:pt x="1420656" y="253540"/>
                </a:cubicBezTo>
                <a:cubicBezTo>
                  <a:pt x="1422365" y="250587"/>
                  <a:pt x="1424360" y="249539"/>
                  <a:pt x="1422365" y="249730"/>
                </a:cubicBezTo>
                <a:cubicBezTo>
                  <a:pt x="1420371" y="249920"/>
                  <a:pt x="1416001" y="250682"/>
                  <a:pt x="1419611" y="245443"/>
                </a:cubicBezTo>
                <a:cubicBezTo>
                  <a:pt x="1423220" y="240205"/>
                  <a:pt x="1424360" y="239347"/>
                  <a:pt x="1423125" y="236680"/>
                </a:cubicBezTo>
                <a:cubicBezTo>
                  <a:pt x="1421891" y="234013"/>
                  <a:pt x="1424170" y="230013"/>
                  <a:pt x="1422651" y="228584"/>
                </a:cubicBezTo>
                <a:cubicBezTo>
                  <a:pt x="1421131" y="227155"/>
                  <a:pt x="1426355" y="225060"/>
                  <a:pt x="1424170" y="224393"/>
                </a:cubicBezTo>
                <a:cubicBezTo>
                  <a:pt x="1421986" y="223726"/>
                  <a:pt x="1419516" y="222869"/>
                  <a:pt x="1421226" y="222679"/>
                </a:cubicBezTo>
                <a:cubicBezTo>
                  <a:pt x="1422935" y="222488"/>
                  <a:pt x="1429965" y="221917"/>
                  <a:pt x="1438894" y="221726"/>
                </a:cubicBezTo>
                <a:cubicBezTo>
                  <a:pt x="1447823" y="221536"/>
                  <a:pt x="1457322" y="219631"/>
                  <a:pt x="1462737" y="219345"/>
                </a:cubicBezTo>
                <a:cubicBezTo>
                  <a:pt x="1468152" y="219059"/>
                  <a:pt x="1479361" y="219345"/>
                  <a:pt x="1490570" y="218869"/>
                </a:cubicBezTo>
                <a:cubicBezTo>
                  <a:pt x="1501779" y="218392"/>
                  <a:pt x="1501684" y="217535"/>
                  <a:pt x="1500734" y="211725"/>
                </a:cubicBezTo>
                <a:cubicBezTo>
                  <a:pt x="1499784" y="205915"/>
                  <a:pt x="1501969" y="203152"/>
                  <a:pt x="1498644" y="202200"/>
                </a:cubicBezTo>
                <a:cubicBezTo>
                  <a:pt x="1495319" y="201247"/>
                  <a:pt x="1491615" y="201628"/>
                  <a:pt x="1488100" y="200295"/>
                </a:cubicBezTo>
                <a:cubicBezTo>
                  <a:pt x="1484585" y="198961"/>
                  <a:pt x="1487435" y="196580"/>
                  <a:pt x="1479646" y="196390"/>
                </a:cubicBezTo>
                <a:cubicBezTo>
                  <a:pt x="1471856" y="196199"/>
                  <a:pt x="1463212" y="197437"/>
                  <a:pt x="1467392" y="196390"/>
                </a:cubicBezTo>
                <a:cubicBezTo>
                  <a:pt x="1471571" y="195342"/>
                  <a:pt x="1473281" y="195247"/>
                  <a:pt x="1468912" y="194389"/>
                </a:cubicBezTo>
                <a:cubicBezTo>
                  <a:pt x="1464542" y="193532"/>
                  <a:pt x="1463497" y="192389"/>
                  <a:pt x="1466822" y="192008"/>
                </a:cubicBezTo>
                <a:cubicBezTo>
                  <a:pt x="1470146" y="191627"/>
                  <a:pt x="1479646" y="190770"/>
                  <a:pt x="1479646" y="190770"/>
                </a:cubicBezTo>
                <a:cubicBezTo>
                  <a:pt x="1479646" y="190770"/>
                  <a:pt x="1480405" y="192294"/>
                  <a:pt x="1485440" y="191246"/>
                </a:cubicBezTo>
                <a:cubicBezTo>
                  <a:pt x="1490475" y="190198"/>
                  <a:pt x="1496934" y="188960"/>
                  <a:pt x="1495604" y="187912"/>
                </a:cubicBezTo>
                <a:cubicBezTo>
                  <a:pt x="1494274" y="186865"/>
                  <a:pt x="1491805" y="185626"/>
                  <a:pt x="1492659" y="185531"/>
                </a:cubicBezTo>
                <a:cubicBezTo>
                  <a:pt x="1496991" y="186503"/>
                  <a:pt x="1501456" y="186731"/>
                  <a:pt x="1505863" y="186198"/>
                </a:cubicBezTo>
                <a:cubicBezTo>
                  <a:pt x="1516502" y="185436"/>
                  <a:pt x="1515363" y="184960"/>
                  <a:pt x="1514888" y="183531"/>
                </a:cubicBezTo>
                <a:cubicBezTo>
                  <a:pt x="1514413" y="182102"/>
                  <a:pt x="1521822" y="181626"/>
                  <a:pt x="1527142" y="180102"/>
                </a:cubicBezTo>
                <a:cubicBezTo>
                  <a:pt x="1532461" y="178578"/>
                  <a:pt x="1525337" y="177530"/>
                  <a:pt x="1526477" y="176387"/>
                </a:cubicBezTo>
                <a:cubicBezTo>
                  <a:pt x="1532176" y="174092"/>
                  <a:pt x="1538284" y="172987"/>
                  <a:pt x="1544430" y="173149"/>
                </a:cubicBezTo>
                <a:cubicBezTo>
                  <a:pt x="1555164" y="172291"/>
                  <a:pt x="1553264" y="171720"/>
                  <a:pt x="1552124" y="171434"/>
                </a:cubicBezTo>
                <a:cubicBezTo>
                  <a:pt x="1550984" y="171148"/>
                  <a:pt x="1552124" y="169053"/>
                  <a:pt x="1553264" y="166767"/>
                </a:cubicBezTo>
                <a:cubicBezTo>
                  <a:pt x="1554404" y="164481"/>
                  <a:pt x="1552504" y="163719"/>
                  <a:pt x="1558014" y="162290"/>
                </a:cubicBezTo>
                <a:cubicBezTo>
                  <a:pt x="1562944" y="161023"/>
                  <a:pt x="1568026" y="160414"/>
                  <a:pt x="1573118" y="160480"/>
                </a:cubicBezTo>
                <a:cubicBezTo>
                  <a:pt x="1584327" y="159528"/>
                  <a:pt x="1577487" y="159052"/>
                  <a:pt x="1579387" y="158766"/>
                </a:cubicBezTo>
                <a:lnTo>
                  <a:pt x="1597151" y="156385"/>
                </a:lnTo>
                <a:cubicBezTo>
                  <a:pt x="1599620" y="156385"/>
                  <a:pt x="1599430" y="156385"/>
                  <a:pt x="1597151" y="154480"/>
                </a:cubicBezTo>
                <a:cubicBezTo>
                  <a:pt x="1593284" y="152603"/>
                  <a:pt x="1590435" y="149127"/>
                  <a:pt x="1589361" y="144955"/>
                </a:cubicBezTo>
                <a:cubicBezTo>
                  <a:pt x="1586891" y="137811"/>
                  <a:pt x="1587366" y="137716"/>
                  <a:pt x="1600950" y="135430"/>
                </a:cubicBezTo>
                <a:cubicBezTo>
                  <a:pt x="1614534" y="133144"/>
                  <a:pt x="1611399" y="134096"/>
                  <a:pt x="1610449" y="138097"/>
                </a:cubicBezTo>
                <a:cubicBezTo>
                  <a:pt x="1609500" y="142097"/>
                  <a:pt x="1603515" y="142478"/>
                  <a:pt x="1602185" y="145526"/>
                </a:cubicBezTo>
                <a:cubicBezTo>
                  <a:pt x="1600855" y="148574"/>
                  <a:pt x="1602185" y="150289"/>
                  <a:pt x="1607790" y="153337"/>
                </a:cubicBezTo>
                <a:cubicBezTo>
                  <a:pt x="1613394" y="156385"/>
                  <a:pt x="1613109" y="154670"/>
                  <a:pt x="1625363" y="154194"/>
                </a:cubicBezTo>
                <a:cubicBezTo>
                  <a:pt x="1631386" y="153918"/>
                  <a:pt x="1637418" y="154394"/>
                  <a:pt x="1643317" y="155623"/>
                </a:cubicBezTo>
                <a:cubicBezTo>
                  <a:pt x="1651581" y="156289"/>
                  <a:pt x="1648636" y="153718"/>
                  <a:pt x="1656615" y="152575"/>
                </a:cubicBezTo>
                <a:cubicBezTo>
                  <a:pt x="1664595" y="151432"/>
                  <a:pt x="1662885" y="152575"/>
                  <a:pt x="1681408" y="151622"/>
                </a:cubicBezTo>
                <a:lnTo>
                  <a:pt x="1691477" y="150955"/>
                </a:lnTo>
                <a:cubicBezTo>
                  <a:pt x="1691477" y="150955"/>
                  <a:pt x="1688913" y="150955"/>
                  <a:pt x="1690907" y="150955"/>
                </a:cubicBezTo>
                <a:cubicBezTo>
                  <a:pt x="1694650" y="149593"/>
                  <a:pt x="1698545" y="148669"/>
                  <a:pt x="1702496" y="148193"/>
                </a:cubicBezTo>
                <a:cubicBezTo>
                  <a:pt x="1708766" y="148193"/>
                  <a:pt x="1713231" y="148669"/>
                  <a:pt x="1712661" y="145431"/>
                </a:cubicBezTo>
                <a:cubicBezTo>
                  <a:pt x="1712091" y="142192"/>
                  <a:pt x="1708576" y="142859"/>
                  <a:pt x="1709431" y="140383"/>
                </a:cubicBezTo>
                <a:cubicBezTo>
                  <a:pt x="1710286" y="137906"/>
                  <a:pt x="1710666" y="139049"/>
                  <a:pt x="1711046" y="137144"/>
                </a:cubicBezTo>
                <a:cubicBezTo>
                  <a:pt x="1711426" y="135239"/>
                  <a:pt x="1710096" y="134953"/>
                  <a:pt x="1717885" y="134191"/>
                </a:cubicBezTo>
                <a:cubicBezTo>
                  <a:pt x="1725675" y="133429"/>
                  <a:pt x="1720545" y="136477"/>
                  <a:pt x="1730044" y="137049"/>
                </a:cubicBezTo>
                <a:cubicBezTo>
                  <a:pt x="1739543" y="137620"/>
                  <a:pt x="1738308" y="138192"/>
                  <a:pt x="1739543" y="135811"/>
                </a:cubicBezTo>
                <a:cubicBezTo>
                  <a:pt x="1740778" y="133429"/>
                  <a:pt x="1745718" y="130286"/>
                  <a:pt x="1741158" y="130477"/>
                </a:cubicBezTo>
                <a:cubicBezTo>
                  <a:pt x="1737530" y="130848"/>
                  <a:pt x="1733882" y="130077"/>
                  <a:pt x="1730709" y="128286"/>
                </a:cubicBezTo>
                <a:cubicBezTo>
                  <a:pt x="1725865" y="126095"/>
                  <a:pt x="1723110" y="125619"/>
                  <a:pt x="1726054" y="125619"/>
                </a:cubicBezTo>
                <a:cubicBezTo>
                  <a:pt x="1728999" y="125619"/>
                  <a:pt x="1738878" y="124666"/>
                  <a:pt x="1753127" y="124762"/>
                </a:cubicBezTo>
                <a:cubicBezTo>
                  <a:pt x="1759454" y="125123"/>
                  <a:pt x="1765799" y="125123"/>
                  <a:pt x="1772126" y="124762"/>
                </a:cubicBezTo>
                <a:cubicBezTo>
                  <a:pt x="1772791" y="124762"/>
                  <a:pt x="1769561" y="123714"/>
                  <a:pt x="1774215" y="122761"/>
                </a:cubicBezTo>
                <a:cubicBezTo>
                  <a:pt x="1778870" y="121809"/>
                  <a:pt x="1795019" y="123428"/>
                  <a:pt x="1792454" y="122761"/>
                </a:cubicBezTo>
                <a:cubicBezTo>
                  <a:pt x="1783905" y="121180"/>
                  <a:pt x="1775203" y="120571"/>
                  <a:pt x="1766521" y="120952"/>
                </a:cubicBezTo>
                <a:cubicBezTo>
                  <a:pt x="1757022" y="121428"/>
                  <a:pt x="1734414" y="122380"/>
                  <a:pt x="1730899" y="122285"/>
                </a:cubicBezTo>
                <a:cubicBezTo>
                  <a:pt x="1726966" y="122228"/>
                  <a:pt x="1723053" y="121780"/>
                  <a:pt x="1719215" y="120952"/>
                </a:cubicBezTo>
                <a:cubicBezTo>
                  <a:pt x="1717600" y="120380"/>
                  <a:pt x="1712471" y="120094"/>
                  <a:pt x="1712186" y="117427"/>
                </a:cubicBezTo>
                <a:cubicBezTo>
                  <a:pt x="1711901" y="114760"/>
                  <a:pt x="1714751" y="113808"/>
                  <a:pt x="1709716" y="111331"/>
                </a:cubicBezTo>
                <a:cubicBezTo>
                  <a:pt x="1704681" y="108855"/>
                  <a:pt x="1718075" y="106569"/>
                  <a:pt x="1727099" y="103902"/>
                </a:cubicBezTo>
                <a:cubicBezTo>
                  <a:pt x="1736124" y="101235"/>
                  <a:pt x="1733464" y="99044"/>
                  <a:pt x="1738973" y="98949"/>
                </a:cubicBezTo>
                <a:cubicBezTo>
                  <a:pt x="1744483" y="98854"/>
                  <a:pt x="1746573" y="97806"/>
                  <a:pt x="1743818" y="96949"/>
                </a:cubicBezTo>
                <a:cubicBezTo>
                  <a:pt x="1738061" y="95205"/>
                  <a:pt x="1732191" y="93901"/>
                  <a:pt x="1726244" y="93043"/>
                </a:cubicBezTo>
                <a:cubicBezTo>
                  <a:pt x="1719842" y="91719"/>
                  <a:pt x="1713183" y="92491"/>
                  <a:pt x="1707246" y="95234"/>
                </a:cubicBezTo>
                <a:cubicBezTo>
                  <a:pt x="1700217" y="99235"/>
                  <a:pt x="1708196" y="99520"/>
                  <a:pt x="1709716" y="101616"/>
                </a:cubicBezTo>
                <a:cubicBezTo>
                  <a:pt x="1711236" y="103711"/>
                  <a:pt x="1699742" y="105331"/>
                  <a:pt x="1690717" y="107426"/>
                </a:cubicBezTo>
                <a:cubicBezTo>
                  <a:pt x="1681693" y="109522"/>
                  <a:pt x="1678843" y="109141"/>
                  <a:pt x="1676564" y="114284"/>
                </a:cubicBezTo>
                <a:cubicBezTo>
                  <a:pt x="1674284" y="119428"/>
                  <a:pt x="1671624" y="119523"/>
                  <a:pt x="1681598" y="121142"/>
                </a:cubicBezTo>
                <a:cubicBezTo>
                  <a:pt x="1691572" y="122761"/>
                  <a:pt x="1693662" y="123523"/>
                  <a:pt x="1689198" y="125143"/>
                </a:cubicBezTo>
                <a:cubicBezTo>
                  <a:pt x="1682368" y="126114"/>
                  <a:pt x="1675699" y="127972"/>
                  <a:pt x="1669344" y="130667"/>
                </a:cubicBezTo>
                <a:cubicBezTo>
                  <a:pt x="1663645" y="134477"/>
                  <a:pt x="1666210" y="136192"/>
                  <a:pt x="1663835" y="137906"/>
                </a:cubicBezTo>
                <a:cubicBezTo>
                  <a:pt x="1661460" y="139621"/>
                  <a:pt x="1654336" y="140573"/>
                  <a:pt x="1651866" y="142288"/>
                </a:cubicBezTo>
                <a:cubicBezTo>
                  <a:pt x="1649396" y="144002"/>
                  <a:pt x="1649966" y="147145"/>
                  <a:pt x="1640657" y="146955"/>
                </a:cubicBezTo>
                <a:cubicBezTo>
                  <a:pt x="1631348" y="146764"/>
                  <a:pt x="1636382" y="142478"/>
                  <a:pt x="1632203" y="140573"/>
                </a:cubicBezTo>
                <a:lnTo>
                  <a:pt x="1619759" y="134668"/>
                </a:lnTo>
                <a:cubicBezTo>
                  <a:pt x="1614819" y="132286"/>
                  <a:pt x="1618524" y="129715"/>
                  <a:pt x="1613964" y="128667"/>
                </a:cubicBezTo>
                <a:cubicBezTo>
                  <a:pt x="1611599" y="128353"/>
                  <a:pt x="1609490" y="127038"/>
                  <a:pt x="1608170" y="125047"/>
                </a:cubicBezTo>
                <a:lnTo>
                  <a:pt x="1606650" y="126286"/>
                </a:lnTo>
                <a:cubicBezTo>
                  <a:pt x="1605035" y="127524"/>
                  <a:pt x="1605890" y="128191"/>
                  <a:pt x="1597151" y="132286"/>
                </a:cubicBezTo>
                <a:cubicBezTo>
                  <a:pt x="1587689" y="135811"/>
                  <a:pt x="1577592" y="137306"/>
                  <a:pt x="1567513" y="136668"/>
                </a:cubicBezTo>
                <a:cubicBezTo>
                  <a:pt x="1560769" y="136096"/>
                  <a:pt x="1561814" y="134001"/>
                  <a:pt x="1561814" y="131334"/>
                </a:cubicBezTo>
                <a:cubicBezTo>
                  <a:pt x="1561130" y="127905"/>
                  <a:pt x="1561130" y="124381"/>
                  <a:pt x="1561814" y="120952"/>
                </a:cubicBezTo>
                <a:cubicBezTo>
                  <a:pt x="1563238" y="116856"/>
                  <a:pt x="1566943" y="116856"/>
                  <a:pt x="1580812" y="113522"/>
                </a:cubicBezTo>
                <a:cubicBezTo>
                  <a:pt x="1586929" y="112703"/>
                  <a:pt x="1592914" y="111036"/>
                  <a:pt x="1598575" y="108569"/>
                </a:cubicBezTo>
                <a:cubicBezTo>
                  <a:pt x="1604769" y="106026"/>
                  <a:pt x="1611114" y="103864"/>
                  <a:pt x="1617574" y="102092"/>
                </a:cubicBezTo>
                <a:cubicBezTo>
                  <a:pt x="1625069" y="99187"/>
                  <a:pt x="1632060" y="95101"/>
                  <a:pt x="1638282" y="89995"/>
                </a:cubicBezTo>
                <a:cubicBezTo>
                  <a:pt x="1645815" y="85500"/>
                  <a:pt x="1653728" y="81670"/>
                  <a:pt x="1661935" y="78565"/>
                </a:cubicBezTo>
                <a:cubicBezTo>
                  <a:pt x="1676773" y="72584"/>
                  <a:pt x="1692380" y="68697"/>
                  <a:pt x="1708291" y="67040"/>
                </a:cubicBezTo>
                <a:cubicBezTo>
                  <a:pt x="1729189" y="64183"/>
                  <a:pt x="1725580" y="63992"/>
                  <a:pt x="1730234" y="61897"/>
                </a:cubicBezTo>
                <a:cubicBezTo>
                  <a:pt x="1734889" y="59801"/>
                  <a:pt x="1737074" y="60944"/>
                  <a:pt x="1745243" y="60468"/>
                </a:cubicBezTo>
                <a:cubicBezTo>
                  <a:pt x="1753412" y="59992"/>
                  <a:pt x="1752272" y="60468"/>
                  <a:pt x="1744293" y="62849"/>
                </a:cubicBezTo>
                <a:cubicBezTo>
                  <a:pt x="1736314" y="65230"/>
                  <a:pt x="1732989" y="67897"/>
                  <a:pt x="1739733" y="65992"/>
                </a:cubicBezTo>
                <a:cubicBezTo>
                  <a:pt x="1746972" y="63201"/>
                  <a:pt x="1754675" y="61811"/>
                  <a:pt x="1762436" y="61897"/>
                </a:cubicBezTo>
                <a:cubicBezTo>
                  <a:pt x="1768202" y="61706"/>
                  <a:pt x="1773968" y="62182"/>
                  <a:pt x="1779630" y="63325"/>
                </a:cubicBezTo>
                <a:cubicBezTo>
                  <a:pt x="1790459" y="64849"/>
                  <a:pt x="1792264" y="65040"/>
                  <a:pt x="1786564" y="66183"/>
                </a:cubicBezTo>
                <a:cubicBezTo>
                  <a:pt x="1781273" y="66850"/>
                  <a:pt x="1775935" y="67107"/>
                  <a:pt x="1770606" y="66945"/>
                </a:cubicBezTo>
                <a:cubicBezTo>
                  <a:pt x="1774852" y="68936"/>
                  <a:pt x="1779506" y="69879"/>
                  <a:pt x="1784190" y="69707"/>
                </a:cubicBezTo>
                <a:cubicBezTo>
                  <a:pt x="1794164" y="69707"/>
                  <a:pt x="1799103" y="67516"/>
                  <a:pt x="1805753" y="68659"/>
                </a:cubicBezTo>
                <a:cubicBezTo>
                  <a:pt x="1812402" y="69802"/>
                  <a:pt x="1814397" y="70564"/>
                  <a:pt x="1805753" y="70183"/>
                </a:cubicBezTo>
                <a:cubicBezTo>
                  <a:pt x="1797108" y="69802"/>
                  <a:pt x="1794639" y="71517"/>
                  <a:pt x="1805753" y="72755"/>
                </a:cubicBezTo>
                <a:cubicBezTo>
                  <a:pt x="1816867" y="73993"/>
                  <a:pt x="1817912" y="74279"/>
                  <a:pt x="1832350" y="75136"/>
                </a:cubicBezTo>
                <a:cubicBezTo>
                  <a:pt x="1843293" y="76432"/>
                  <a:pt x="1854151" y="78432"/>
                  <a:pt x="1864838" y="81137"/>
                </a:cubicBezTo>
                <a:cubicBezTo>
                  <a:pt x="1876142" y="82852"/>
                  <a:pt x="1888586" y="82090"/>
                  <a:pt x="1885641" y="85042"/>
                </a:cubicBezTo>
                <a:cubicBezTo>
                  <a:pt x="1882696" y="87995"/>
                  <a:pt x="1889820" y="91234"/>
                  <a:pt x="1871012" y="92091"/>
                </a:cubicBezTo>
                <a:cubicBezTo>
                  <a:pt x="1859252" y="92548"/>
                  <a:pt x="1847483" y="91557"/>
                  <a:pt x="1835960" y="89138"/>
                </a:cubicBezTo>
                <a:cubicBezTo>
                  <a:pt x="1819716" y="87328"/>
                  <a:pt x="1808222" y="85614"/>
                  <a:pt x="1808222" y="85614"/>
                </a:cubicBezTo>
                <a:cubicBezTo>
                  <a:pt x="1808222" y="85614"/>
                  <a:pt x="1812687" y="87424"/>
                  <a:pt x="1820381" y="89710"/>
                </a:cubicBezTo>
                <a:cubicBezTo>
                  <a:pt x="1828076" y="91996"/>
                  <a:pt x="1829216" y="93901"/>
                  <a:pt x="1829121" y="97806"/>
                </a:cubicBezTo>
                <a:cubicBezTo>
                  <a:pt x="1829026" y="101711"/>
                  <a:pt x="1825701" y="102664"/>
                  <a:pt x="1838620" y="104950"/>
                </a:cubicBezTo>
                <a:cubicBezTo>
                  <a:pt x="1843483" y="106369"/>
                  <a:pt x="1848584" y="106855"/>
                  <a:pt x="1853629" y="106378"/>
                </a:cubicBezTo>
                <a:cubicBezTo>
                  <a:pt x="1857618" y="106378"/>
                  <a:pt x="1864173" y="106378"/>
                  <a:pt x="1862463" y="105331"/>
                </a:cubicBezTo>
                <a:cubicBezTo>
                  <a:pt x="1860079" y="104064"/>
                  <a:pt x="1857514" y="103168"/>
                  <a:pt x="1854864" y="102664"/>
                </a:cubicBezTo>
                <a:cubicBezTo>
                  <a:pt x="1850494" y="101997"/>
                  <a:pt x="1849924" y="100473"/>
                  <a:pt x="1854008" y="99901"/>
                </a:cubicBezTo>
                <a:cubicBezTo>
                  <a:pt x="1858093" y="99330"/>
                  <a:pt x="1862368" y="100759"/>
                  <a:pt x="1871582" y="100949"/>
                </a:cubicBezTo>
                <a:cubicBezTo>
                  <a:pt x="1880796" y="101140"/>
                  <a:pt x="1871582" y="99806"/>
                  <a:pt x="1875477" y="98473"/>
                </a:cubicBezTo>
                <a:cubicBezTo>
                  <a:pt x="1880122" y="95615"/>
                  <a:pt x="1885422" y="93977"/>
                  <a:pt x="1890865" y="93710"/>
                </a:cubicBezTo>
                <a:cubicBezTo>
                  <a:pt x="1901409" y="92853"/>
                  <a:pt x="1913378" y="95234"/>
                  <a:pt x="1915943" y="93710"/>
                </a:cubicBezTo>
                <a:cubicBezTo>
                  <a:pt x="1918508" y="92186"/>
                  <a:pt x="1921168" y="90853"/>
                  <a:pt x="1914708" y="88471"/>
                </a:cubicBezTo>
                <a:cubicBezTo>
                  <a:pt x="1908249" y="86090"/>
                  <a:pt x="1903309" y="85042"/>
                  <a:pt x="1906634" y="84185"/>
                </a:cubicBezTo>
                <a:cubicBezTo>
                  <a:pt x="1911004" y="82318"/>
                  <a:pt x="1915820" y="81756"/>
                  <a:pt x="1920503" y="82566"/>
                </a:cubicBezTo>
                <a:cubicBezTo>
                  <a:pt x="1924303" y="84280"/>
                  <a:pt x="1933327" y="86376"/>
                  <a:pt x="1922308" y="85614"/>
                </a:cubicBezTo>
                <a:cubicBezTo>
                  <a:pt x="1911289" y="84852"/>
                  <a:pt x="1920028" y="90472"/>
                  <a:pt x="1930002" y="90662"/>
                </a:cubicBezTo>
                <a:cubicBezTo>
                  <a:pt x="1935587" y="90672"/>
                  <a:pt x="1941154" y="90091"/>
                  <a:pt x="1946626" y="88948"/>
                </a:cubicBezTo>
                <a:cubicBezTo>
                  <a:pt x="1954415" y="88186"/>
                  <a:pt x="1969234" y="85138"/>
                  <a:pt x="1980063" y="84566"/>
                </a:cubicBezTo>
                <a:cubicBezTo>
                  <a:pt x="1986028" y="83975"/>
                  <a:pt x="1992041" y="84261"/>
                  <a:pt x="1997921" y="85423"/>
                </a:cubicBezTo>
                <a:cubicBezTo>
                  <a:pt x="2003402" y="87043"/>
                  <a:pt x="2009121" y="87747"/>
                  <a:pt x="2014830" y="87519"/>
                </a:cubicBezTo>
                <a:cubicBezTo>
                  <a:pt x="2026799" y="87519"/>
                  <a:pt x="2030218" y="87043"/>
                  <a:pt x="2041428" y="87519"/>
                </a:cubicBezTo>
                <a:cubicBezTo>
                  <a:pt x="2052637" y="87995"/>
                  <a:pt x="2041428" y="88757"/>
                  <a:pt x="2046367" y="89614"/>
                </a:cubicBezTo>
                <a:cubicBezTo>
                  <a:pt x="2049435" y="90586"/>
                  <a:pt x="2052665" y="90910"/>
                  <a:pt x="2055866" y="90567"/>
                </a:cubicBezTo>
                <a:cubicBezTo>
                  <a:pt x="2059476" y="90567"/>
                  <a:pt x="2071540" y="89805"/>
                  <a:pt x="2065365" y="87900"/>
                </a:cubicBezTo>
                <a:lnTo>
                  <a:pt x="2054726" y="84852"/>
                </a:lnTo>
                <a:cubicBezTo>
                  <a:pt x="2054726" y="84852"/>
                  <a:pt x="2057956" y="82280"/>
                  <a:pt x="2068880" y="83423"/>
                </a:cubicBezTo>
                <a:cubicBezTo>
                  <a:pt x="2082407" y="85690"/>
                  <a:pt x="2095772" y="88871"/>
                  <a:pt x="2108872" y="92948"/>
                </a:cubicBezTo>
                <a:cubicBezTo>
                  <a:pt x="2120366" y="96282"/>
                  <a:pt x="2135185" y="102473"/>
                  <a:pt x="2135185" y="102473"/>
                </a:cubicBezTo>
                <a:cubicBezTo>
                  <a:pt x="2135185" y="102473"/>
                  <a:pt x="2138889" y="100378"/>
                  <a:pt x="2133380" y="95806"/>
                </a:cubicBezTo>
                <a:cubicBezTo>
                  <a:pt x="2127870" y="91234"/>
                  <a:pt x="2118466" y="91138"/>
                  <a:pt x="2117041" y="87233"/>
                </a:cubicBezTo>
                <a:cubicBezTo>
                  <a:pt x="2115616" y="83328"/>
                  <a:pt x="2106877" y="83518"/>
                  <a:pt x="2108967" y="81042"/>
                </a:cubicBezTo>
                <a:cubicBezTo>
                  <a:pt x="2111057" y="78565"/>
                  <a:pt x="2119416" y="78375"/>
                  <a:pt x="2120366" y="75136"/>
                </a:cubicBezTo>
                <a:cubicBezTo>
                  <a:pt x="2121316" y="71898"/>
                  <a:pt x="2122265" y="69231"/>
                  <a:pt x="2129865" y="70088"/>
                </a:cubicBezTo>
                <a:cubicBezTo>
                  <a:pt x="2137464" y="70945"/>
                  <a:pt x="2155133" y="73422"/>
                  <a:pt x="2155133" y="73422"/>
                </a:cubicBezTo>
                <a:cubicBezTo>
                  <a:pt x="2155133" y="73422"/>
                  <a:pt x="2156368" y="76565"/>
                  <a:pt x="2151903" y="80661"/>
                </a:cubicBezTo>
                <a:cubicBezTo>
                  <a:pt x="2147439" y="84757"/>
                  <a:pt x="2157318" y="86376"/>
                  <a:pt x="2158173" y="92091"/>
                </a:cubicBezTo>
                <a:cubicBezTo>
                  <a:pt x="2159028" y="97806"/>
                  <a:pt x="2159028" y="98568"/>
                  <a:pt x="2163967" y="100473"/>
                </a:cubicBezTo>
                <a:cubicBezTo>
                  <a:pt x="2168907" y="102378"/>
                  <a:pt x="2177836" y="105045"/>
                  <a:pt x="2175841" y="107331"/>
                </a:cubicBezTo>
                <a:cubicBezTo>
                  <a:pt x="2173846" y="109617"/>
                  <a:pt x="2172801" y="111141"/>
                  <a:pt x="2161687" y="111331"/>
                </a:cubicBezTo>
                <a:cubicBezTo>
                  <a:pt x="2150573" y="111522"/>
                  <a:pt x="2135280" y="109045"/>
                  <a:pt x="2141264" y="111331"/>
                </a:cubicBezTo>
                <a:cubicBezTo>
                  <a:pt x="2148293" y="113360"/>
                  <a:pt x="2155427" y="114979"/>
                  <a:pt x="2162637" y="116189"/>
                </a:cubicBezTo>
                <a:cubicBezTo>
                  <a:pt x="2170617" y="117427"/>
                  <a:pt x="2166532" y="116189"/>
                  <a:pt x="2172136" y="115427"/>
                </a:cubicBezTo>
                <a:cubicBezTo>
                  <a:pt x="2177741" y="114665"/>
                  <a:pt x="2190470" y="112855"/>
                  <a:pt x="2189330" y="111236"/>
                </a:cubicBezTo>
                <a:cubicBezTo>
                  <a:pt x="2188190" y="109617"/>
                  <a:pt x="2179831" y="106283"/>
                  <a:pt x="2184390" y="105712"/>
                </a:cubicBezTo>
                <a:cubicBezTo>
                  <a:pt x="2189149" y="104216"/>
                  <a:pt x="2194260" y="104216"/>
                  <a:pt x="2199019" y="105712"/>
                </a:cubicBezTo>
                <a:cubicBezTo>
                  <a:pt x="2205640" y="108007"/>
                  <a:pt x="2212005" y="110979"/>
                  <a:pt x="2218017" y="114570"/>
                </a:cubicBezTo>
                <a:cubicBezTo>
                  <a:pt x="2214066" y="110065"/>
                  <a:pt x="2208936" y="106759"/>
                  <a:pt x="2203199" y="105045"/>
                </a:cubicBezTo>
                <a:cubicBezTo>
                  <a:pt x="2192370" y="100759"/>
                  <a:pt x="2177836" y="101806"/>
                  <a:pt x="2176791" y="99139"/>
                </a:cubicBezTo>
                <a:cubicBezTo>
                  <a:pt x="2175746" y="96472"/>
                  <a:pt x="2178501" y="93234"/>
                  <a:pt x="2176791" y="90281"/>
                </a:cubicBezTo>
                <a:cubicBezTo>
                  <a:pt x="2175081" y="87328"/>
                  <a:pt x="2169857" y="83995"/>
                  <a:pt x="2174701" y="82185"/>
                </a:cubicBezTo>
                <a:cubicBezTo>
                  <a:pt x="2179546" y="80375"/>
                  <a:pt x="2179071" y="78565"/>
                  <a:pt x="2179071" y="78565"/>
                </a:cubicBezTo>
                <a:cubicBezTo>
                  <a:pt x="2179071" y="78565"/>
                  <a:pt x="2182585" y="81137"/>
                  <a:pt x="2181731" y="83804"/>
                </a:cubicBezTo>
                <a:cubicBezTo>
                  <a:pt x="2180876" y="86471"/>
                  <a:pt x="2184675" y="88567"/>
                  <a:pt x="2189045" y="89043"/>
                </a:cubicBezTo>
                <a:cubicBezTo>
                  <a:pt x="2193415" y="89519"/>
                  <a:pt x="2212888" y="91996"/>
                  <a:pt x="2201964" y="89805"/>
                </a:cubicBezTo>
                <a:cubicBezTo>
                  <a:pt x="2191040" y="87614"/>
                  <a:pt x="2187620" y="86281"/>
                  <a:pt x="2197309" y="85709"/>
                </a:cubicBezTo>
                <a:cubicBezTo>
                  <a:pt x="2205934" y="85509"/>
                  <a:pt x="2214541" y="86728"/>
                  <a:pt x="2222767" y="89329"/>
                </a:cubicBezTo>
                <a:cubicBezTo>
                  <a:pt x="2238631" y="92472"/>
                  <a:pt x="2242525" y="93805"/>
                  <a:pt x="2247655" y="94377"/>
                </a:cubicBezTo>
                <a:cubicBezTo>
                  <a:pt x="2252785" y="94948"/>
                  <a:pt x="2251835" y="94377"/>
                  <a:pt x="2249460" y="93043"/>
                </a:cubicBezTo>
                <a:cubicBezTo>
                  <a:pt x="2246230" y="91005"/>
                  <a:pt x="2242706" y="89462"/>
                  <a:pt x="2239011" y="88471"/>
                </a:cubicBezTo>
                <a:cubicBezTo>
                  <a:pt x="2233691" y="86852"/>
                  <a:pt x="2230936" y="87614"/>
                  <a:pt x="2228752" y="85900"/>
                </a:cubicBezTo>
                <a:cubicBezTo>
                  <a:pt x="2226567" y="84185"/>
                  <a:pt x="2222102" y="80185"/>
                  <a:pt x="2220202" y="78565"/>
                </a:cubicBezTo>
                <a:cubicBezTo>
                  <a:pt x="2218302" y="76946"/>
                  <a:pt x="2223907" y="78565"/>
                  <a:pt x="2231981" y="79804"/>
                </a:cubicBezTo>
                <a:cubicBezTo>
                  <a:pt x="2240056" y="81042"/>
                  <a:pt x="2261904" y="83423"/>
                  <a:pt x="2278812" y="85709"/>
                </a:cubicBezTo>
                <a:cubicBezTo>
                  <a:pt x="2295721" y="87995"/>
                  <a:pt x="2276248" y="79994"/>
                  <a:pt x="2273113" y="76184"/>
                </a:cubicBezTo>
                <a:cubicBezTo>
                  <a:pt x="2269978" y="72374"/>
                  <a:pt x="2302275" y="76184"/>
                  <a:pt x="2317664" y="78280"/>
                </a:cubicBezTo>
                <a:cubicBezTo>
                  <a:pt x="2333052" y="80375"/>
                  <a:pt x="2351291" y="82947"/>
                  <a:pt x="2379504" y="85709"/>
                </a:cubicBezTo>
                <a:cubicBezTo>
                  <a:pt x="2407716" y="88471"/>
                  <a:pt x="2389003" y="85709"/>
                  <a:pt x="2391663" y="83709"/>
                </a:cubicBezTo>
                <a:cubicBezTo>
                  <a:pt x="2397638" y="81909"/>
                  <a:pt x="2404021" y="81909"/>
                  <a:pt x="2409996" y="83709"/>
                </a:cubicBezTo>
                <a:cubicBezTo>
                  <a:pt x="2418640" y="85233"/>
                  <a:pt x="2426904" y="87233"/>
                  <a:pt x="2423865" y="86947"/>
                </a:cubicBezTo>
                <a:cubicBezTo>
                  <a:pt x="2420825" y="86662"/>
                  <a:pt x="2412086" y="86947"/>
                  <a:pt x="2427759" y="90376"/>
                </a:cubicBezTo>
                <a:cubicBezTo>
                  <a:pt x="2443433" y="93805"/>
                  <a:pt x="2439539" y="93424"/>
                  <a:pt x="2432129" y="92853"/>
                </a:cubicBezTo>
                <a:cubicBezTo>
                  <a:pt x="2424720" y="92281"/>
                  <a:pt x="2432129" y="95234"/>
                  <a:pt x="2447708" y="98092"/>
                </a:cubicBezTo>
                <a:cubicBezTo>
                  <a:pt x="2463287" y="100949"/>
                  <a:pt x="2453597" y="98854"/>
                  <a:pt x="2450178" y="96663"/>
                </a:cubicBezTo>
                <a:cubicBezTo>
                  <a:pt x="2446758" y="94472"/>
                  <a:pt x="2451792" y="95996"/>
                  <a:pt x="2464806" y="99139"/>
                </a:cubicBezTo>
                <a:cubicBezTo>
                  <a:pt x="2473944" y="101025"/>
                  <a:pt x="2482855" y="103864"/>
                  <a:pt x="2491404" y="107617"/>
                </a:cubicBezTo>
                <a:cubicBezTo>
                  <a:pt x="2496296" y="109007"/>
                  <a:pt x="2500875" y="111341"/>
                  <a:pt x="2504893" y="114475"/>
                </a:cubicBezTo>
                <a:cubicBezTo>
                  <a:pt x="2509167" y="118094"/>
                  <a:pt x="2506128" y="117046"/>
                  <a:pt x="2497104" y="117713"/>
                </a:cubicBezTo>
                <a:cubicBezTo>
                  <a:pt x="2488079" y="118380"/>
                  <a:pt x="2481525" y="117046"/>
                  <a:pt x="2467941" y="117713"/>
                </a:cubicBezTo>
                <a:cubicBezTo>
                  <a:pt x="2454357" y="118380"/>
                  <a:pt x="2459012" y="120475"/>
                  <a:pt x="2451698" y="121047"/>
                </a:cubicBezTo>
                <a:cubicBezTo>
                  <a:pt x="2444383" y="121618"/>
                  <a:pt x="2446188" y="121047"/>
                  <a:pt x="2463476" y="123333"/>
                </a:cubicBezTo>
                <a:cubicBezTo>
                  <a:pt x="2475531" y="124390"/>
                  <a:pt x="2487519" y="126105"/>
                  <a:pt x="2499383" y="128476"/>
                </a:cubicBezTo>
                <a:cubicBezTo>
                  <a:pt x="2508883" y="130762"/>
                  <a:pt x="2514107" y="132858"/>
                  <a:pt x="2521137" y="134382"/>
                </a:cubicBezTo>
                <a:cubicBezTo>
                  <a:pt x="2528166" y="135906"/>
                  <a:pt x="2521137" y="134382"/>
                  <a:pt x="2542985" y="139430"/>
                </a:cubicBezTo>
                <a:cubicBezTo>
                  <a:pt x="2564833" y="144478"/>
                  <a:pt x="2561983" y="143526"/>
                  <a:pt x="2555144" y="144002"/>
                </a:cubicBezTo>
                <a:cubicBezTo>
                  <a:pt x="2548304" y="144478"/>
                  <a:pt x="2558373" y="147241"/>
                  <a:pt x="2568157" y="149431"/>
                </a:cubicBezTo>
                <a:cubicBezTo>
                  <a:pt x="2577942" y="151622"/>
                  <a:pt x="2590100" y="154670"/>
                  <a:pt x="2598840" y="156289"/>
                </a:cubicBezTo>
                <a:cubicBezTo>
                  <a:pt x="2607579" y="157909"/>
                  <a:pt x="2598270" y="153527"/>
                  <a:pt x="2609004" y="156289"/>
                </a:cubicBezTo>
                <a:cubicBezTo>
                  <a:pt x="2619738" y="159052"/>
                  <a:pt x="2622968" y="159147"/>
                  <a:pt x="2634462" y="161909"/>
                </a:cubicBezTo>
                <a:cubicBezTo>
                  <a:pt x="2639582" y="162757"/>
                  <a:pt x="2644398" y="164919"/>
                  <a:pt x="2648426" y="168196"/>
                </a:cubicBezTo>
                <a:cubicBezTo>
                  <a:pt x="2653460" y="170767"/>
                  <a:pt x="2659635" y="173149"/>
                  <a:pt x="2657925" y="175339"/>
                </a:cubicBezTo>
                <a:cubicBezTo>
                  <a:pt x="2656215" y="177530"/>
                  <a:pt x="2654125" y="177149"/>
                  <a:pt x="2659065" y="182007"/>
                </a:cubicBezTo>
                <a:cubicBezTo>
                  <a:pt x="2664555" y="186646"/>
                  <a:pt x="2671072" y="189903"/>
                  <a:pt x="2678063" y="191532"/>
                </a:cubicBezTo>
                <a:cubicBezTo>
                  <a:pt x="2685663" y="194199"/>
                  <a:pt x="2682718" y="189436"/>
                  <a:pt x="2688512" y="189627"/>
                </a:cubicBezTo>
                <a:cubicBezTo>
                  <a:pt x="2694307" y="189817"/>
                  <a:pt x="2698866" y="195056"/>
                  <a:pt x="2706181" y="196390"/>
                </a:cubicBezTo>
                <a:cubicBezTo>
                  <a:pt x="2714217" y="198056"/>
                  <a:pt x="2722130" y="200314"/>
                  <a:pt x="2729834" y="203152"/>
                </a:cubicBezTo>
                <a:cubicBezTo>
                  <a:pt x="2737110" y="206000"/>
                  <a:pt x="2744605" y="208229"/>
                  <a:pt x="2752252" y="209820"/>
                </a:cubicBezTo>
                <a:cubicBezTo>
                  <a:pt x="2761276" y="211630"/>
                  <a:pt x="2757286" y="209820"/>
                  <a:pt x="2752252" y="206105"/>
                </a:cubicBezTo>
                <a:cubicBezTo>
                  <a:pt x="2747217" y="202390"/>
                  <a:pt x="2747407" y="203057"/>
                  <a:pt x="2752252" y="202390"/>
                </a:cubicBezTo>
                <a:cubicBezTo>
                  <a:pt x="2757096" y="201724"/>
                  <a:pt x="2761751" y="203914"/>
                  <a:pt x="2782269" y="211915"/>
                </a:cubicBezTo>
                <a:cubicBezTo>
                  <a:pt x="2802787" y="219916"/>
                  <a:pt x="2796898" y="217821"/>
                  <a:pt x="2808677" y="222298"/>
                </a:cubicBezTo>
                <a:cubicBezTo>
                  <a:pt x="2820456" y="226774"/>
                  <a:pt x="2816751" y="225346"/>
                  <a:pt x="2835560" y="233632"/>
                </a:cubicBezTo>
                <a:cubicBezTo>
                  <a:pt x="2845030" y="238090"/>
                  <a:pt x="2854112" y="243310"/>
                  <a:pt x="2862727" y="249253"/>
                </a:cubicBezTo>
                <a:cubicBezTo>
                  <a:pt x="2870232" y="252454"/>
                  <a:pt x="2878068" y="254787"/>
                  <a:pt x="2886095" y="256207"/>
                </a:cubicBezTo>
                <a:cubicBezTo>
                  <a:pt x="2897732" y="259826"/>
                  <a:pt x="2909102" y="264284"/>
                  <a:pt x="2920102" y="269542"/>
                </a:cubicBezTo>
                <a:cubicBezTo>
                  <a:pt x="2938341" y="277066"/>
                  <a:pt x="2935396" y="278019"/>
                  <a:pt x="2936821" y="280210"/>
                </a:cubicBezTo>
                <a:cubicBezTo>
                  <a:pt x="2938246" y="282400"/>
                  <a:pt x="2934636" y="282305"/>
                  <a:pt x="2945845" y="286972"/>
                </a:cubicBezTo>
                <a:cubicBezTo>
                  <a:pt x="2953730" y="290773"/>
                  <a:pt x="2961889" y="293954"/>
                  <a:pt x="2970258" y="296497"/>
                </a:cubicBezTo>
                <a:cubicBezTo>
                  <a:pt x="2978522" y="298593"/>
                  <a:pt x="2971968" y="297831"/>
                  <a:pt x="2992011" y="305070"/>
                </a:cubicBezTo>
                <a:cubicBezTo>
                  <a:pt x="3012054" y="312309"/>
                  <a:pt x="3004550" y="308785"/>
                  <a:pt x="3011770" y="312880"/>
                </a:cubicBezTo>
                <a:cubicBezTo>
                  <a:pt x="3018229" y="317586"/>
                  <a:pt x="3025211" y="321510"/>
                  <a:pt x="3032573" y="324596"/>
                </a:cubicBezTo>
                <a:cubicBezTo>
                  <a:pt x="3042072" y="327835"/>
                  <a:pt x="3041407" y="327644"/>
                  <a:pt x="3034663" y="322215"/>
                </a:cubicBezTo>
                <a:cubicBezTo>
                  <a:pt x="3027918" y="316786"/>
                  <a:pt x="3025163" y="315166"/>
                  <a:pt x="3030863" y="317357"/>
                </a:cubicBezTo>
                <a:cubicBezTo>
                  <a:pt x="3036562" y="319548"/>
                  <a:pt x="3049196" y="325168"/>
                  <a:pt x="3071804" y="335074"/>
                </a:cubicBezTo>
                <a:cubicBezTo>
                  <a:pt x="3087791" y="341951"/>
                  <a:pt x="3103171" y="350171"/>
                  <a:pt x="3117780" y="359648"/>
                </a:cubicBezTo>
                <a:cubicBezTo>
                  <a:pt x="3139154" y="372126"/>
                  <a:pt x="3144378" y="374698"/>
                  <a:pt x="3160622" y="385080"/>
                </a:cubicBezTo>
                <a:cubicBezTo>
                  <a:pt x="3166796" y="388985"/>
                  <a:pt x="3168221" y="390033"/>
                  <a:pt x="3168411" y="390128"/>
                </a:cubicBezTo>
                <a:lnTo>
                  <a:pt x="3175915" y="394319"/>
                </a:lnTo>
                <a:cubicBezTo>
                  <a:pt x="3192064" y="403844"/>
                  <a:pt x="3188929" y="401368"/>
                  <a:pt x="3202798" y="409559"/>
                </a:cubicBezTo>
                <a:cubicBezTo>
                  <a:pt x="3216667" y="417751"/>
                  <a:pt x="3229681" y="426418"/>
                  <a:pt x="3229681" y="426418"/>
                </a:cubicBezTo>
                <a:cubicBezTo>
                  <a:pt x="3229681" y="426418"/>
                  <a:pt x="3230251" y="425561"/>
                  <a:pt x="3221796" y="422132"/>
                </a:cubicBezTo>
                <a:close/>
                <a:moveTo>
                  <a:pt x="2036393" y="211153"/>
                </a:moveTo>
                <a:cubicBezTo>
                  <a:pt x="2036393" y="211153"/>
                  <a:pt x="2035063" y="211725"/>
                  <a:pt x="2042377" y="210106"/>
                </a:cubicBezTo>
                <a:cubicBezTo>
                  <a:pt x="2049692" y="208486"/>
                  <a:pt x="2038673" y="210106"/>
                  <a:pt x="2034018" y="208867"/>
                </a:cubicBezTo>
                <a:cubicBezTo>
                  <a:pt x="2029364" y="207629"/>
                  <a:pt x="2027844" y="207153"/>
                  <a:pt x="2028699" y="205248"/>
                </a:cubicBezTo>
                <a:cubicBezTo>
                  <a:pt x="2029554" y="203343"/>
                  <a:pt x="2027559" y="203152"/>
                  <a:pt x="2022049" y="200104"/>
                </a:cubicBezTo>
                <a:cubicBezTo>
                  <a:pt x="2019541" y="199609"/>
                  <a:pt x="2016958" y="199609"/>
                  <a:pt x="2014450" y="200104"/>
                </a:cubicBezTo>
                <a:cubicBezTo>
                  <a:pt x="2009415" y="200771"/>
                  <a:pt x="2005711" y="198390"/>
                  <a:pt x="1999536" y="198771"/>
                </a:cubicBezTo>
                <a:cubicBezTo>
                  <a:pt x="1993362" y="199152"/>
                  <a:pt x="1986237" y="198295"/>
                  <a:pt x="1983103" y="201438"/>
                </a:cubicBezTo>
                <a:cubicBezTo>
                  <a:pt x="1979968" y="204581"/>
                  <a:pt x="1975028" y="202200"/>
                  <a:pt x="1974268" y="204867"/>
                </a:cubicBezTo>
                <a:cubicBezTo>
                  <a:pt x="1973508" y="207534"/>
                  <a:pt x="1961729" y="208391"/>
                  <a:pt x="1961729" y="208391"/>
                </a:cubicBezTo>
                <a:cubicBezTo>
                  <a:pt x="1961729" y="208391"/>
                  <a:pt x="1966954" y="210296"/>
                  <a:pt x="1971229" y="212201"/>
                </a:cubicBezTo>
                <a:cubicBezTo>
                  <a:pt x="1975503" y="214106"/>
                  <a:pt x="1972558" y="212773"/>
                  <a:pt x="1977403" y="218392"/>
                </a:cubicBezTo>
                <a:cubicBezTo>
                  <a:pt x="1980500" y="222298"/>
                  <a:pt x="1985164" y="224631"/>
                  <a:pt x="1990132" y="224774"/>
                </a:cubicBezTo>
                <a:cubicBezTo>
                  <a:pt x="1995451" y="225917"/>
                  <a:pt x="2003811" y="228298"/>
                  <a:pt x="2003811" y="228298"/>
                </a:cubicBezTo>
                <a:cubicBezTo>
                  <a:pt x="2003811" y="228298"/>
                  <a:pt x="1998776" y="226870"/>
                  <a:pt x="1999441" y="229822"/>
                </a:cubicBezTo>
                <a:cubicBezTo>
                  <a:pt x="2000106" y="232775"/>
                  <a:pt x="1992982" y="234204"/>
                  <a:pt x="1994787" y="238681"/>
                </a:cubicBezTo>
                <a:cubicBezTo>
                  <a:pt x="1996591" y="243157"/>
                  <a:pt x="1986237" y="246396"/>
                  <a:pt x="1995546" y="247444"/>
                </a:cubicBezTo>
                <a:cubicBezTo>
                  <a:pt x="2004856" y="248491"/>
                  <a:pt x="2002291" y="249730"/>
                  <a:pt x="2012645" y="251539"/>
                </a:cubicBezTo>
                <a:cubicBezTo>
                  <a:pt x="2022895" y="253425"/>
                  <a:pt x="2033230" y="254797"/>
                  <a:pt x="2043612" y="255635"/>
                </a:cubicBezTo>
                <a:cubicBezTo>
                  <a:pt x="2058241" y="256778"/>
                  <a:pt x="2049692" y="254016"/>
                  <a:pt x="2046842" y="250682"/>
                </a:cubicBezTo>
                <a:cubicBezTo>
                  <a:pt x="2044334" y="248148"/>
                  <a:pt x="2042301" y="245177"/>
                  <a:pt x="2040857" y="241919"/>
                </a:cubicBezTo>
                <a:cubicBezTo>
                  <a:pt x="2039433" y="238490"/>
                  <a:pt x="2036203" y="239062"/>
                  <a:pt x="2033353" y="236776"/>
                </a:cubicBezTo>
                <a:cubicBezTo>
                  <a:pt x="2030503" y="234490"/>
                  <a:pt x="2033353" y="233632"/>
                  <a:pt x="2040478" y="234204"/>
                </a:cubicBezTo>
                <a:cubicBezTo>
                  <a:pt x="2047602" y="234775"/>
                  <a:pt x="2048172" y="234775"/>
                  <a:pt x="2043897" y="232204"/>
                </a:cubicBezTo>
                <a:cubicBezTo>
                  <a:pt x="2039623" y="229632"/>
                  <a:pt x="2041617" y="228965"/>
                  <a:pt x="2036773" y="227632"/>
                </a:cubicBezTo>
                <a:cubicBezTo>
                  <a:pt x="2034788" y="226679"/>
                  <a:pt x="2032403" y="227517"/>
                  <a:pt x="2031453" y="229508"/>
                </a:cubicBezTo>
                <a:cubicBezTo>
                  <a:pt x="2031330" y="229756"/>
                  <a:pt x="2031235" y="230022"/>
                  <a:pt x="2031168" y="230299"/>
                </a:cubicBezTo>
                <a:cubicBezTo>
                  <a:pt x="2029202" y="229365"/>
                  <a:pt x="2027996" y="227327"/>
                  <a:pt x="2028129" y="225155"/>
                </a:cubicBezTo>
                <a:cubicBezTo>
                  <a:pt x="2028129" y="221155"/>
                  <a:pt x="2029554" y="223155"/>
                  <a:pt x="2025944" y="222107"/>
                </a:cubicBezTo>
                <a:cubicBezTo>
                  <a:pt x="2022249" y="221745"/>
                  <a:pt x="2018667" y="220640"/>
                  <a:pt x="2015400" y="218869"/>
                </a:cubicBezTo>
                <a:cubicBezTo>
                  <a:pt x="2010175" y="215821"/>
                  <a:pt x="2014355" y="216678"/>
                  <a:pt x="2008180" y="213154"/>
                </a:cubicBezTo>
                <a:cubicBezTo>
                  <a:pt x="2002006" y="209629"/>
                  <a:pt x="2005236" y="211439"/>
                  <a:pt x="2011125" y="211820"/>
                </a:cubicBezTo>
                <a:cubicBezTo>
                  <a:pt x="2017015" y="212201"/>
                  <a:pt x="2013785" y="211820"/>
                  <a:pt x="2011125" y="210296"/>
                </a:cubicBezTo>
                <a:cubicBezTo>
                  <a:pt x="2008465" y="208772"/>
                  <a:pt x="2005711" y="207343"/>
                  <a:pt x="2013310" y="208105"/>
                </a:cubicBezTo>
                <a:lnTo>
                  <a:pt x="2034588" y="210487"/>
                </a:lnTo>
                <a:cubicBezTo>
                  <a:pt x="2037628" y="210868"/>
                  <a:pt x="2036393" y="211153"/>
                  <a:pt x="2036393" y="211153"/>
                </a:cubicBezTo>
                <a:close/>
                <a:moveTo>
                  <a:pt x="1034134" y="145240"/>
                </a:moveTo>
                <a:cubicBezTo>
                  <a:pt x="1031379" y="147145"/>
                  <a:pt x="1037078" y="147622"/>
                  <a:pt x="1041923" y="146098"/>
                </a:cubicBezTo>
                <a:cubicBezTo>
                  <a:pt x="1045134" y="145478"/>
                  <a:pt x="1048306" y="144688"/>
                  <a:pt x="1051422" y="143716"/>
                </a:cubicBezTo>
                <a:cubicBezTo>
                  <a:pt x="1054272" y="142573"/>
                  <a:pt x="1054842" y="141430"/>
                  <a:pt x="1052087" y="141049"/>
                </a:cubicBezTo>
                <a:cubicBezTo>
                  <a:pt x="1049332" y="140668"/>
                  <a:pt x="1050757" y="139811"/>
                  <a:pt x="1050282" y="139811"/>
                </a:cubicBezTo>
                <a:cubicBezTo>
                  <a:pt x="1044545" y="140306"/>
                  <a:pt x="1039007" y="142173"/>
                  <a:pt x="1034134" y="145240"/>
                </a:cubicBezTo>
                <a:close/>
                <a:moveTo>
                  <a:pt x="2273208" y="35036"/>
                </a:moveTo>
                <a:cubicBezTo>
                  <a:pt x="2266653" y="34179"/>
                  <a:pt x="2259339" y="33226"/>
                  <a:pt x="2265798" y="35036"/>
                </a:cubicBezTo>
                <a:cubicBezTo>
                  <a:pt x="2272258" y="36846"/>
                  <a:pt x="2271308" y="39227"/>
                  <a:pt x="2282137" y="39132"/>
                </a:cubicBezTo>
                <a:cubicBezTo>
                  <a:pt x="2292966" y="39037"/>
                  <a:pt x="2290401" y="39132"/>
                  <a:pt x="2298000" y="39132"/>
                </a:cubicBezTo>
                <a:cubicBezTo>
                  <a:pt x="2305600" y="39132"/>
                  <a:pt x="2301040" y="39132"/>
                  <a:pt x="2290971" y="36941"/>
                </a:cubicBezTo>
                <a:cubicBezTo>
                  <a:pt x="2284607" y="34846"/>
                  <a:pt x="2279762" y="35798"/>
                  <a:pt x="2273208" y="3503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94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6" name="Freeform 445">
            <a:extLst>
              <a:ext uri="{FF2B5EF4-FFF2-40B4-BE49-F238E27FC236}">
                <a16:creationId xmlns:a16="http://schemas.microsoft.com/office/drawing/2014/main" id="{F17F34F8-5566-8A49-B60C-C4DBD8C5DD2B}"/>
              </a:ext>
            </a:extLst>
          </p:cNvPr>
          <p:cNvSpPr/>
          <p:nvPr/>
        </p:nvSpPr>
        <p:spPr>
          <a:xfrm>
            <a:off x="4716757" y="3276692"/>
            <a:ext cx="895767" cy="1356295"/>
          </a:xfrm>
          <a:custGeom>
            <a:avLst/>
            <a:gdLst>
              <a:gd name="connsiteX0" fmla="*/ 445713 w 891405"/>
              <a:gd name="connsiteY0" fmla="*/ 0 h 1349692"/>
              <a:gd name="connsiteX1" fmla="*/ 0 w 891405"/>
              <a:gd name="connsiteY1" fmla="*/ 445256 h 1349692"/>
              <a:gd name="connsiteX2" fmla="*/ 110242 w 891405"/>
              <a:gd name="connsiteY2" fmla="*/ 738854 h 1349692"/>
              <a:gd name="connsiteX3" fmla="*/ 110242 w 891405"/>
              <a:gd name="connsiteY3" fmla="*/ 738854 h 1349692"/>
              <a:gd name="connsiteX4" fmla="*/ 445522 w 891405"/>
              <a:gd name="connsiteY4" fmla="*/ 1349693 h 1349692"/>
              <a:gd name="connsiteX5" fmla="*/ 780326 w 891405"/>
              <a:gd name="connsiteY5" fmla="*/ 740093 h 1349692"/>
              <a:gd name="connsiteX6" fmla="*/ 740235 w 891405"/>
              <a:gd name="connsiteY6" fmla="*/ 111357 h 1349692"/>
              <a:gd name="connsiteX7" fmla="*/ 445808 w 891405"/>
              <a:gd name="connsiteY7" fmla="*/ 286 h 1349692"/>
              <a:gd name="connsiteX8" fmla="*/ 445713 w 891405"/>
              <a:gd name="connsiteY8" fmla="*/ 637318 h 1349692"/>
              <a:gd name="connsiteX9" fmla="*/ 254070 w 891405"/>
              <a:gd name="connsiteY9" fmla="*/ 445484 h 1349692"/>
              <a:gd name="connsiteX10" fmla="*/ 445903 w 891405"/>
              <a:gd name="connsiteY10" fmla="*/ 253841 h 1349692"/>
              <a:gd name="connsiteX11" fmla="*/ 637546 w 891405"/>
              <a:gd name="connsiteY11" fmla="*/ 445580 h 1349692"/>
              <a:gd name="connsiteX12" fmla="*/ 445808 w 891405"/>
              <a:gd name="connsiteY12" fmla="*/ 637318 h 1349692"/>
              <a:gd name="connsiteX13" fmla="*/ 445713 w 891405"/>
              <a:gd name="connsiteY13" fmla="*/ 637318 h 134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91405" h="1349692">
                <a:moveTo>
                  <a:pt x="445713" y="0"/>
                </a:moveTo>
                <a:cubicBezTo>
                  <a:pt x="199682" y="-124"/>
                  <a:pt x="124" y="199225"/>
                  <a:pt x="0" y="445256"/>
                </a:cubicBezTo>
                <a:cubicBezTo>
                  <a:pt x="-48" y="553250"/>
                  <a:pt x="39129" y="657587"/>
                  <a:pt x="110242" y="738854"/>
                </a:cubicBezTo>
                <a:lnTo>
                  <a:pt x="110242" y="738854"/>
                </a:lnTo>
                <a:lnTo>
                  <a:pt x="445522" y="1349693"/>
                </a:lnTo>
                <a:lnTo>
                  <a:pt x="780326" y="740093"/>
                </a:lnTo>
                <a:cubicBezTo>
                  <a:pt x="942880" y="555403"/>
                  <a:pt x="924925" y="273910"/>
                  <a:pt x="740235" y="111357"/>
                </a:cubicBezTo>
                <a:cubicBezTo>
                  <a:pt x="658873" y="39748"/>
                  <a:pt x="554193" y="257"/>
                  <a:pt x="445808" y="286"/>
                </a:cubicBezTo>
                <a:close/>
                <a:moveTo>
                  <a:pt x="445713" y="637318"/>
                </a:moveTo>
                <a:cubicBezTo>
                  <a:pt x="339814" y="637261"/>
                  <a:pt x="254013" y="551374"/>
                  <a:pt x="254070" y="445484"/>
                </a:cubicBezTo>
                <a:cubicBezTo>
                  <a:pt x="254127" y="339595"/>
                  <a:pt x="340014" y="253784"/>
                  <a:pt x="445903" y="253841"/>
                </a:cubicBezTo>
                <a:cubicBezTo>
                  <a:pt x="551764" y="253899"/>
                  <a:pt x="637546" y="339719"/>
                  <a:pt x="637546" y="445580"/>
                </a:cubicBezTo>
                <a:cubicBezTo>
                  <a:pt x="637546" y="551479"/>
                  <a:pt x="551698" y="637318"/>
                  <a:pt x="445808" y="637318"/>
                </a:cubicBezTo>
                <a:cubicBezTo>
                  <a:pt x="445780" y="637318"/>
                  <a:pt x="445741" y="637318"/>
                  <a:pt x="445713" y="63731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7E9FABE9-9E4F-5F44-985A-A8F37BAC0592}"/>
              </a:ext>
            </a:extLst>
          </p:cNvPr>
          <p:cNvSpPr/>
          <p:nvPr/>
        </p:nvSpPr>
        <p:spPr>
          <a:xfrm>
            <a:off x="5046004" y="4819000"/>
            <a:ext cx="237270" cy="2372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3" name="Freeform 832">
            <a:extLst>
              <a:ext uri="{FF2B5EF4-FFF2-40B4-BE49-F238E27FC236}">
                <a16:creationId xmlns:a16="http://schemas.microsoft.com/office/drawing/2014/main" id="{4F435B1F-F712-9C46-B12E-C0AA29B2C35B}"/>
              </a:ext>
            </a:extLst>
          </p:cNvPr>
          <p:cNvSpPr/>
          <p:nvPr/>
        </p:nvSpPr>
        <p:spPr>
          <a:xfrm>
            <a:off x="10879028" y="1615280"/>
            <a:ext cx="895767" cy="1356295"/>
          </a:xfrm>
          <a:custGeom>
            <a:avLst/>
            <a:gdLst>
              <a:gd name="connsiteX0" fmla="*/ 445713 w 891405"/>
              <a:gd name="connsiteY0" fmla="*/ 0 h 1349692"/>
              <a:gd name="connsiteX1" fmla="*/ 0 w 891405"/>
              <a:gd name="connsiteY1" fmla="*/ 445256 h 1349692"/>
              <a:gd name="connsiteX2" fmla="*/ 110242 w 891405"/>
              <a:gd name="connsiteY2" fmla="*/ 738854 h 1349692"/>
              <a:gd name="connsiteX3" fmla="*/ 110242 w 891405"/>
              <a:gd name="connsiteY3" fmla="*/ 738854 h 1349692"/>
              <a:gd name="connsiteX4" fmla="*/ 445522 w 891405"/>
              <a:gd name="connsiteY4" fmla="*/ 1349693 h 1349692"/>
              <a:gd name="connsiteX5" fmla="*/ 780326 w 891405"/>
              <a:gd name="connsiteY5" fmla="*/ 740093 h 1349692"/>
              <a:gd name="connsiteX6" fmla="*/ 740235 w 891405"/>
              <a:gd name="connsiteY6" fmla="*/ 111357 h 1349692"/>
              <a:gd name="connsiteX7" fmla="*/ 445808 w 891405"/>
              <a:gd name="connsiteY7" fmla="*/ 286 h 1349692"/>
              <a:gd name="connsiteX8" fmla="*/ 445713 w 891405"/>
              <a:gd name="connsiteY8" fmla="*/ 637318 h 1349692"/>
              <a:gd name="connsiteX9" fmla="*/ 254070 w 891405"/>
              <a:gd name="connsiteY9" fmla="*/ 445484 h 1349692"/>
              <a:gd name="connsiteX10" fmla="*/ 445903 w 891405"/>
              <a:gd name="connsiteY10" fmla="*/ 253841 h 1349692"/>
              <a:gd name="connsiteX11" fmla="*/ 637546 w 891405"/>
              <a:gd name="connsiteY11" fmla="*/ 445580 h 1349692"/>
              <a:gd name="connsiteX12" fmla="*/ 445808 w 891405"/>
              <a:gd name="connsiteY12" fmla="*/ 637318 h 1349692"/>
              <a:gd name="connsiteX13" fmla="*/ 445713 w 891405"/>
              <a:gd name="connsiteY13" fmla="*/ 637318 h 134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91405" h="1349692">
                <a:moveTo>
                  <a:pt x="445713" y="0"/>
                </a:moveTo>
                <a:cubicBezTo>
                  <a:pt x="199682" y="-124"/>
                  <a:pt x="124" y="199225"/>
                  <a:pt x="0" y="445256"/>
                </a:cubicBezTo>
                <a:cubicBezTo>
                  <a:pt x="-48" y="553250"/>
                  <a:pt x="39129" y="657587"/>
                  <a:pt x="110242" y="738854"/>
                </a:cubicBezTo>
                <a:lnTo>
                  <a:pt x="110242" y="738854"/>
                </a:lnTo>
                <a:lnTo>
                  <a:pt x="445522" y="1349693"/>
                </a:lnTo>
                <a:lnTo>
                  <a:pt x="780326" y="740093"/>
                </a:lnTo>
                <a:cubicBezTo>
                  <a:pt x="942880" y="555403"/>
                  <a:pt x="924925" y="273910"/>
                  <a:pt x="740235" y="111357"/>
                </a:cubicBezTo>
                <a:cubicBezTo>
                  <a:pt x="658873" y="39748"/>
                  <a:pt x="554193" y="257"/>
                  <a:pt x="445808" y="286"/>
                </a:cubicBezTo>
                <a:close/>
                <a:moveTo>
                  <a:pt x="445713" y="637318"/>
                </a:moveTo>
                <a:cubicBezTo>
                  <a:pt x="339814" y="637261"/>
                  <a:pt x="254013" y="551374"/>
                  <a:pt x="254070" y="445484"/>
                </a:cubicBezTo>
                <a:cubicBezTo>
                  <a:pt x="254127" y="339595"/>
                  <a:pt x="340014" y="253784"/>
                  <a:pt x="445903" y="253841"/>
                </a:cubicBezTo>
                <a:cubicBezTo>
                  <a:pt x="551764" y="253899"/>
                  <a:pt x="637546" y="339719"/>
                  <a:pt x="637546" y="445580"/>
                </a:cubicBezTo>
                <a:cubicBezTo>
                  <a:pt x="637546" y="551479"/>
                  <a:pt x="551698" y="637318"/>
                  <a:pt x="445808" y="637318"/>
                </a:cubicBezTo>
                <a:cubicBezTo>
                  <a:pt x="445780" y="637318"/>
                  <a:pt x="445741" y="637318"/>
                  <a:pt x="445713" y="637318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sp>
        <p:nvSpPr>
          <p:cNvPr id="834" name="Oval 833">
            <a:extLst>
              <a:ext uri="{FF2B5EF4-FFF2-40B4-BE49-F238E27FC236}">
                <a16:creationId xmlns:a16="http://schemas.microsoft.com/office/drawing/2014/main" id="{F22C990A-3EF0-554A-A32C-1EF80E1D37BE}"/>
              </a:ext>
            </a:extLst>
          </p:cNvPr>
          <p:cNvSpPr/>
          <p:nvPr/>
        </p:nvSpPr>
        <p:spPr>
          <a:xfrm>
            <a:off x="11208275" y="3157588"/>
            <a:ext cx="237270" cy="23727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6" name="Freeform 835">
            <a:extLst>
              <a:ext uri="{FF2B5EF4-FFF2-40B4-BE49-F238E27FC236}">
                <a16:creationId xmlns:a16="http://schemas.microsoft.com/office/drawing/2014/main" id="{DF0F7AB8-CFA0-1C40-ABD0-52711727D37B}"/>
              </a:ext>
            </a:extLst>
          </p:cNvPr>
          <p:cNvSpPr/>
          <p:nvPr/>
        </p:nvSpPr>
        <p:spPr>
          <a:xfrm>
            <a:off x="13014159" y="2350153"/>
            <a:ext cx="895767" cy="1356295"/>
          </a:xfrm>
          <a:custGeom>
            <a:avLst/>
            <a:gdLst>
              <a:gd name="connsiteX0" fmla="*/ 445713 w 891405"/>
              <a:gd name="connsiteY0" fmla="*/ 0 h 1349692"/>
              <a:gd name="connsiteX1" fmla="*/ 0 w 891405"/>
              <a:gd name="connsiteY1" fmla="*/ 445256 h 1349692"/>
              <a:gd name="connsiteX2" fmla="*/ 110242 w 891405"/>
              <a:gd name="connsiteY2" fmla="*/ 738854 h 1349692"/>
              <a:gd name="connsiteX3" fmla="*/ 110242 w 891405"/>
              <a:gd name="connsiteY3" fmla="*/ 738854 h 1349692"/>
              <a:gd name="connsiteX4" fmla="*/ 445522 w 891405"/>
              <a:gd name="connsiteY4" fmla="*/ 1349693 h 1349692"/>
              <a:gd name="connsiteX5" fmla="*/ 780326 w 891405"/>
              <a:gd name="connsiteY5" fmla="*/ 740093 h 1349692"/>
              <a:gd name="connsiteX6" fmla="*/ 740235 w 891405"/>
              <a:gd name="connsiteY6" fmla="*/ 111357 h 1349692"/>
              <a:gd name="connsiteX7" fmla="*/ 445808 w 891405"/>
              <a:gd name="connsiteY7" fmla="*/ 286 h 1349692"/>
              <a:gd name="connsiteX8" fmla="*/ 445713 w 891405"/>
              <a:gd name="connsiteY8" fmla="*/ 637318 h 1349692"/>
              <a:gd name="connsiteX9" fmla="*/ 254070 w 891405"/>
              <a:gd name="connsiteY9" fmla="*/ 445484 h 1349692"/>
              <a:gd name="connsiteX10" fmla="*/ 445903 w 891405"/>
              <a:gd name="connsiteY10" fmla="*/ 253841 h 1349692"/>
              <a:gd name="connsiteX11" fmla="*/ 637546 w 891405"/>
              <a:gd name="connsiteY11" fmla="*/ 445580 h 1349692"/>
              <a:gd name="connsiteX12" fmla="*/ 445808 w 891405"/>
              <a:gd name="connsiteY12" fmla="*/ 637318 h 1349692"/>
              <a:gd name="connsiteX13" fmla="*/ 445713 w 891405"/>
              <a:gd name="connsiteY13" fmla="*/ 637318 h 134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91405" h="1349692">
                <a:moveTo>
                  <a:pt x="445713" y="0"/>
                </a:moveTo>
                <a:cubicBezTo>
                  <a:pt x="199682" y="-124"/>
                  <a:pt x="124" y="199225"/>
                  <a:pt x="0" y="445256"/>
                </a:cubicBezTo>
                <a:cubicBezTo>
                  <a:pt x="-48" y="553250"/>
                  <a:pt x="39129" y="657587"/>
                  <a:pt x="110242" y="738854"/>
                </a:cubicBezTo>
                <a:lnTo>
                  <a:pt x="110242" y="738854"/>
                </a:lnTo>
                <a:lnTo>
                  <a:pt x="445522" y="1349693"/>
                </a:lnTo>
                <a:lnTo>
                  <a:pt x="780326" y="740093"/>
                </a:lnTo>
                <a:cubicBezTo>
                  <a:pt x="942880" y="555403"/>
                  <a:pt x="924925" y="273910"/>
                  <a:pt x="740235" y="111357"/>
                </a:cubicBezTo>
                <a:cubicBezTo>
                  <a:pt x="658873" y="39748"/>
                  <a:pt x="554193" y="257"/>
                  <a:pt x="445808" y="286"/>
                </a:cubicBezTo>
                <a:close/>
                <a:moveTo>
                  <a:pt x="445713" y="637318"/>
                </a:moveTo>
                <a:cubicBezTo>
                  <a:pt x="339814" y="637261"/>
                  <a:pt x="254013" y="551374"/>
                  <a:pt x="254070" y="445484"/>
                </a:cubicBezTo>
                <a:cubicBezTo>
                  <a:pt x="254127" y="339595"/>
                  <a:pt x="340014" y="253784"/>
                  <a:pt x="445903" y="253841"/>
                </a:cubicBezTo>
                <a:cubicBezTo>
                  <a:pt x="551764" y="253899"/>
                  <a:pt x="637546" y="339719"/>
                  <a:pt x="637546" y="445580"/>
                </a:cubicBezTo>
                <a:cubicBezTo>
                  <a:pt x="637546" y="551479"/>
                  <a:pt x="551698" y="637318"/>
                  <a:pt x="445808" y="637318"/>
                </a:cubicBezTo>
                <a:cubicBezTo>
                  <a:pt x="445780" y="637318"/>
                  <a:pt x="445741" y="637318"/>
                  <a:pt x="445713" y="63731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sp>
        <p:nvSpPr>
          <p:cNvPr id="837" name="Oval 836">
            <a:extLst>
              <a:ext uri="{FF2B5EF4-FFF2-40B4-BE49-F238E27FC236}">
                <a16:creationId xmlns:a16="http://schemas.microsoft.com/office/drawing/2014/main" id="{0359C8DD-A421-1C43-A496-6EF989F0218C}"/>
              </a:ext>
            </a:extLst>
          </p:cNvPr>
          <p:cNvSpPr/>
          <p:nvPr/>
        </p:nvSpPr>
        <p:spPr>
          <a:xfrm>
            <a:off x="13343406" y="3892461"/>
            <a:ext cx="237270" cy="23727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9" name="Freeform 838">
            <a:extLst>
              <a:ext uri="{FF2B5EF4-FFF2-40B4-BE49-F238E27FC236}">
                <a16:creationId xmlns:a16="http://schemas.microsoft.com/office/drawing/2014/main" id="{1381DC5A-824D-444B-81E0-116A2695218B}"/>
              </a:ext>
            </a:extLst>
          </p:cNvPr>
          <p:cNvSpPr/>
          <p:nvPr/>
        </p:nvSpPr>
        <p:spPr>
          <a:xfrm>
            <a:off x="16494819" y="2853409"/>
            <a:ext cx="895767" cy="1356295"/>
          </a:xfrm>
          <a:custGeom>
            <a:avLst/>
            <a:gdLst>
              <a:gd name="connsiteX0" fmla="*/ 445713 w 891405"/>
              <a:gd name="connsiteY0" fmla="*/ 0 h 1349692"/>
              <a:gd name="connsiteX1" fmla="*/ 0 w 891405"/>
              <a:gd name="connsiteY1" fmla="*/ 445256 h 1349692"/>
              <a:gd name="connsiteX2" fmla="*/ 110242 w 891405"/>
              <a:gd name="connsiteY2" fmla="*/ 738854 h 1349692"/>
              <a:gd name="connsiteX3" fmla="*/ 110242 w 891405"/>
              <a:gd name="connsiteY3" fmla="*/ 738854 h 1349692"/>
              <a:gd name="connsiteX4" fmla="*/ 445522 w 891405"/>
              <a:gd name="connsiteY4" fmla="*/ 1349693 h 1349692"/>
              <a:gd name="connsiteX5" fmla="*/ 780326 w 891405"/>
              <a:gd name="connsiteY5" fmla="*/ 740093 h 1349692"/>
              <a:gd name="connsiteX6" fmla="*/ 740235 w 891405"/>
              <a:gd name="connsiteY6" fmla="*/ 111357 h 1349692"/>
              <a:gd name="connsiteX7" fmla="*/ 445808 w 891405"/>
              <a:gd name="connsiteY7" fmla="*/ 286 h 1349692"/>
              <a:gd name="connsiteX8" fmla="*/ 445713 w 891405"/>
              <a:gd name="connsiteY8" fmla="*/ 637318 h 1349692"/>
              <a:gd name="connsiteX9" fmla="*/ 254070 w 891405"/>
              <a:gd name="connsiteY9" fmla="*/ 445484 h 1349692"/>
              <a:gd name="connsiteX10" fmla="*/ 445903 w 891405"/>
              <a:gd name="connsiteY10" fmla="*/ 253841 h 1349692"/>
              <a:gd name="connsiteX11" fmla="*/ 637546 w 891405"/>
              <a:gd name="connsiteY11" fmla="*/ 445580 h 1349692"/>
              <a:gd name="connsiteX12" fmla="*/ 445808 w 891405"/>
              <a:gd name="connsiteY12" fmla="*/ 637318 h 1349692"/>
              <a:gd name="connsiteX13" fmla="*/ 445713 w 891405"/>
              <a:gd name="connsiteY13" fmla="*/ 637318 h 134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91405" h="1349692">
                <a:moveTo>
                  <a:pt x="445713" y="0"/>
                </a:moveTo>
                <a:cubicBezTo>
                  <a:pt x="199682" y="-124"/>
                  <a:pt x="124" y="199225"/>
                  <a:pt x="0" y="445256"/>
                </a:cubicBezTo>
                <a:cubicBezTo>
                  <a:pt x="-48" y="553250"/>
                  <a:pt x="39129" y="657587"/>
                  <a:pt x="110242" y="738854"/>
                </a:cubicBezTo>
                <a:lnTo>
                  <a:pt x="110242" y="738854"/>
                </a:lnTo>
                <a:lnTo>
                  <a:pt x="445522" y="1349693"/>
                </a:lnTo>
                <a:lnTo>
                  <a:pt x="780326" y="740093"/>
                </a:lnTo>
                <a:cubicBezTo>
                  <a:pt x="942880" y="555403"/>
                  <a:pt x="924925" y="273910"/>
                  <a:pt x="740235" y="111357"/>
                </a:cubicBezTo>
                <a:cubicBezTo>
                  <a:pt x="658873" y="39748"/>
                  <a:pt x="554193" y="257"/>
                  <a:pt x="445808" y="286"/>
                </a:cubicBezTo>
                <a:close/>
                <a:moveTo>
                  <a:pt x="445713" y="637318"/>
                </a:moveTo>
                <a:cubicBezTo>
                  <a:pt x="339814" y="637261"/>
                  <a:pt x="254013" y="551374"/>
                  <a:pt x="254070" y="445484"/>
                </a:cubicBezTo>
                <a:cubicBezTo>
                  <a:pt x="254127" y="339595"/>
                  <a:pt x="340014" y="253784"/>
                  <a:pt x="445903" y="253841"/>
                </a:cubicBezTo>
                <a:cubicBezTo>
                  <a:pt x="551764" y="253899"/>
                  <a:pt x="637546" y="339719"/>
                  <a:pt x="637546" y="445580"/>
                </a:cubicBezTo>
                <a:cubicBezTo>
                  <a:pt x="637546" y="551479"/>
                  <a:pt x="551698" y="637318"/>
                  <a:pt x="445808" y="637318"/>
                </a:cubicBezTo>
                <a:cubicBezTo>
                  <a:pt x="445780" y="637318"/>
                  <a:pt x="445741" y="637318"/>
                  <a:pt x="445713" y="637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sp>
        <p:nvSpPr>
          <p:cNvPr id="840" name="Oval 839">
            <a:extLst>
              <a:ext uri="{FF2B5EF4-FFF2-40B4-BE49-F238E27FC236}">
                <a16:creationId xmlns:a16="http://schemas.microsoft.com/office/drawing/2014/main" id="{9E379AA3-98D2-8740-9476-EFFD26B2589E}"/>
              </a:ext>
            </a:extLst>
          </p:cNvPr>
          <p:cNvSpPr/>
          <p:nvPr/>
        </p:nvSpPr>
        <p:spPr>
          <a:xfrm>
            <a:off x="16824066" y="4395717"/>
            <a:ext cx="237270" cy="23727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1" name="Group 840">
            <a:extLst>
              <a:ext uri="{FF2B5EF4-FFF2-40B4-BE49-F238E27FC236}">
                <a16:creationId xmlns:a16="http://schemas.microsoft.com/office/drawing/2014/main" id="{10F304DB-DE98-3840-BCF8-1874A3D6AE89}"/>
              </a:ext>
            </a:extLst>
          </p:cNvPr>
          <p:cNvGrpSpPr/>
          <p:nvPr/>
        </p:nvGrpSpPr>
        <p:grpSpPr>
          <a:xfrm>
            <a:off x="1626848" y="10470942"/>
            <a:ext cx="4565148" cy="1969770"/>
            <a:chOff x="1708812" y="7312844"/>
            <a:chExt cx="4565148" cy="1969770"/>
          </a:xfrm>
        </p:grpSpPr>
        <p:sp>
          <p:nvSpPr>
            <p:cNvPr id="842" name="CuadroTexto 395">
              <a:extLst>
                <a:ext uri="{FF2B5EF4-FFF2-40B4-BE49-F238E27FC236}">
                  <a16:creationId xmlns:a16="http://schemas.microsoft.com/office/drawing/2014/main" id="{427FD60C-690B-9940-BD6E-165ADDC7EDFE}"/>
                </a:ext>
              </a:extLst>
            </p:cNvPr>
            <p:cNvSpPr txBox="1"/>
            <p:nvPr/>
          </p:nvSpPr>
          <p:spPr>
            <a:xfrm flipH="1">
              <a:off x="1708812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Desire</a:t>
              </a:r>
            </a:p>
          </p:txBody>
        </p:sp>
        <p:sp>
          <p:nvSpPr>
            <p:cNvPr id="843" name="Rectangle 56">
              <a:extLst>
                <a:ext uri="{FF2B5EF4-FFF2-40B4-BE49-F238E27FC236}">
                  <a16:creationId xmlns:a16="http://schemas.microsoft.com/office/drawing/2014/main" id="{33B918AF-0518-254C-AA0F-36A176F3DFAB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44" name="Group 843">
            <a:extLst>
              <a:ext uri="{FF2B5EF4-FFF2-40B4-BE49-F238E27FC236}">
                <a16:creationId xmlns:a16="http://schemas.microsoft.com/office/drawing/2014/main" id="{55527EA8-38D5-9842-AE65-E0FA3F926275}"/>
              </a:ext>
            </a:extLst>
          </p:cNvPr>
          <p:cNvGrpSpPr/>
          <p:nvPr/>
        </p:nvGrpSpPr>
        <p:grpSpPr>
          <a:xfrm>
            <a:off x="7125155" y="10470942"/>
            <a:ext cx="4565148" cy="1969770"/>
            <a:chOff x="1708812" y="7312844"/>
            <a:chExt cx="4565148" cy="1969770"/>
          </a:xfrm>
        </p:grpSpPr>
        <p:sp>
          <p:nvSpPr>
            <p:cNvPr id="857" name="CuadroTexto 395">
              <a:extLst>
                <a:ext uri="{FF2B5EF4-FFF2-40B4-BE49-F238E27FC236}">
                  <a16:creationId xmlns:a16="http://schemas.microsoft.com/office/drawing/2014/main" id="{52821A9D-942C-E14F-9D93-EF1AA51B9249}"/>
                </a:ext>
              </a:extLst>
            </p:cNvPr>
            <p:cNvSpPr txBox="1"/>
            <p:nvPr/>
          </p:nvSpPr>
          <p:spPr>
            <a:xfrm flipH="1">
              <a:off x="1708812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Awareness</a:t>
              </a:r>
            </a:p>
          </p:txBody>
        </p:sp>
        <p:sp>
          <p:nvSpPr>
            <p:cNvPr id="858" name="Rectangle 56">
              <a:extLst>
                <a:ext uri="{FF2B5EF4-FFF2-40B4-BE49-F238E27FC236}">
                  <a16:creationId xmlns:a16="http://schemas.microsoft.com/office/drawing/2014/main" id="{4BFA34A4-0CDE-994E-AA0A-D4443DDF5435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59" name="Group 858">
            <a:extLst>
              <a:ext uri="{FF2B5EF4-FFF2-40B4-BE49-F238E27FC236}">
                <a16:creationId xmlns:a16="http://schemas.microsoft.com/office/drawing/2014/main" id="{D2B5F40D-15D4-8944-AB75-995F7B034D89}"/>
              </a:ext>
            </a:extLst>
          </p:cNvPr>
          <p:cNvGrpSpPr/>
          <p:nvPr/>
        </p:nvGrpSpPr>
        <p:grpSpPr>
          <a:xfrm>
            <a:off x="12685735" y="10470942"/>
            <a:ext cx="4565148" cy="1969770"/>
            <a:chOff x="1708812" y="7312844"/>
            <a:chExt cx="4565148" cy="1969770"/>
          </a:xfrm>
        </p:grpSpPr>
        <p:sp>
          <p:nvSpPr>
            <p:cNvPr id="860" name="CuadroTexto 395">
              <a:extLst>
                <a:ext uri="{FF2B5EF4-FFF2-40B4-BE49-F238E27FC236}">
                  <a16:creationId xmlns:a16="http://schemas.microsoft.com/office/drawing/2014/main" id="{E9591FA1-9092-F949-949C-3B1BDFD24882}"/>
                </a:ext>
              </a:extLst>
            </p:cNvPr>
            <p:cNvSpPr txBox="1"/>
            <p:nvPr/>
          </p:nvSpPr>
          <p:spPr>
            <a:xfrm flipH="1">
              <a:off x="1708812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Knowledge</a:t>
              </a:r>
            </a:p>
          </p:txBody>
        </p:sp>
        <p:sp>
          <p:nvSpPr>
            <p:cNvPr id="861" name="Rectangle 56">
              <a:extLst>
                <a:ext uri="{FF2B5EF4-FFF2-40B4-BE49-F238E27FC236}">
                  <a16:creationId xmlns:a16="http://schemas.microsoft.com/office/drawing/2014/main" id="{0AA2EBF8-5670-D34F-990D-559C684FE4C4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62" name="Group 861">
            <a:extLst>
              <a:ext uri="{FF2B5EF4-FFF2-40B4-BE49-F238E27FC236}">
                <a16:creationId xmlns:a16="http://schemas.microsoft.com/office/drawing/2014/main" id="{7D8875B5-65F5-FD43-BC4E-BD50696CB70C}"/>
              </a:ext>
            </a:extLst>
          </p:cNvPr>
          <p:cNvGrpSpPr/>
          <p:nvPr/>
        </p:nvGrpSpPr>
        <p:grpSpPr>
          <a:xfrm>
            <a:off x="18184040" y="10470942"/>
            <a:ext cx="4565148" cy="1969770"/>
            <a:chOff x="1708812" y="7312844"/>
            <a:chExt cx="4565148" cy="1969770"/>
          </a:xfrm>
        </p:grpSpPr>
        <p:sp>
          <p:nvSpPr>
            <p:cNvPr id="863" name="CuadroTexto 395">
              <a:extLst>
                <a:ext uri="{FF2B5EF4-FFF2-40B4-BE49-F238E27FC236}">
                  <a16:creationId xmlns:a16="http://schemas.microsoft.com/office/drawing/2014/main" id="{386D4EBD-5DFE-F148-BFA9-C54C6CBB0B7E}"/>
                </a:ext>
              </a:extLst>
            </p:cNvPr>
            <p:cNvSpPr txBox="1"/>
            <p:nvPr/>
          </p:nvSpPr>
          <p:spPr>
            <a:xfrm flipH="1">
              <a:off x="1708812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Action</a:t>
              </a:r>
            </a:p>
          </p:txBody>
        </p:sp>
        <p:sp>
          <p:nvSpPr>
            <p:cNvPr id="864" name="Rectangle 56">
              <a:extLst>
                <a:ext uri="{FF2B5EF4-FFF2-40B4-BE49-F238E27FC236}">
                  <a16:creationId xmlns:a16="http://schemas.microsoft.com/office/drawing/2014/main" id="{CF22AF24-55D6-D14E-9F5B-D5F97392A23E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65" name="Group 864">
            <a:extLst>
              <a:ext uri="{FF2B5EF4-FFF2-40B4-BE49-F238E27FC236}">
                <a16:creationId xmlns:a16="http://schemas.microsoft.com/office/drawing/2014/main" id="{B4B52813-9A0E-CA4F-A989-0CC5BC6A5752}"/>
              </a:ext>
            </a:extLst>
          </p:cNvPr>
          <p:cNvGrpSpPr/>
          <p:nvPr/>
        </p:nvGrpSpPr>
        <p:grpSpPr>
          <a:xfrm>
            <a:off x="2815109" y="8191869"/>
            <a:ext cx="2263511" cy="2122000"/>
            <a:chOff x="944389" y="10296494"/>
            <a:chExt cx="2510205" cy="2353271"/>
          </a:xfrm>
        </p:grpSpPr>
        <p:graphicFrame>
          <p:nvGraphicFramePr>
            <p:cNvPr id="866" name="Chart 865">
              <a:extLst>
                <a:ext uri="{FF2B5EF4-FFF2-40B4-BE49-F238E27FC236}">
                  <a16:creationId xmlns:a16="http://schemas.microsoft.com/office/drawing/2014/main" id="{2F1BD307-3604-2D4A-A339-63C8CAAC5F9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99946087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867" name="CuadroTexto 395">
              <a:extLst>
                <a:ext uri="{FF2B5EF4-FFF2-40B4-BE49-F238E27FC236}">
                  <a16:creationId xmlns:a16="http://schemas.microsoft.com/office/drawing/2014/main" id="{3B81E57A-F937-4B4B-AD89-1D247DA80445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60%</a:t>
              </a:r>
            </a:p>
          </p:txBody>
        </p:sp>
      </p:grpSp>
      <p:grpSp>
        <p:nvGrpSpPr>
          <p:cNvPr id="868" name="Group 867">
            <a:extLst>
              <a:ext uri="{FF2B5EF4-FFF2-40B4-BE49-F238E27FC236}">
                <a16:creationId xmlns:a16="http://schemas.microsoft.com/office/drawing/2014/main" id="{FF32782F-7078-B74D-B11F-53D83EA2BE62}"/>
              </a:ext>
            </a:extLst>
          </p:cNvPr>
          <p:cNvGrpSpPr/>
          <p:nvPr/>
        </p:nvGrpSpPr>
        <p:grpSpPr>
          <a:xfrm>
            <a:off x="8220139" y="8191869"/>
            <a:ext cx="2263511" cy="2122000"/>
            <a:chOff x="944389" y="10296494"/>
            <a:chExt cx="2510205" cy="2353271"/>
          </a:xfrm>
        </p:grpSpPr>
        <p:graphicFrame>
          <p:nvGraphicFramePr>
            <p:cNvPr id="869" name="Chart 868">
              <a:extLst>
                <a:ext uri="{FF2B5EF4-FFF2-40B4-BE49-F238E27FC236}">
                  <a16:creationId xmlns:a16="http://schemas.microsoft.com/office/drawing/2014/main" id="{8CB9F824-0481-A444-81F6-64AAA9E7F43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053728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870" name="CuadroTexto 395">
              <a:extLst>
                <a:ext uri="{FF2B5EF4-FFF2-40B4-BE49-F238E27FC236}">
                  <a16:creationId xmlns:a16="http://schemas.microsoft.com/office/drawing/2014/main" id="{D61B94A6-61B7-A84A-8E00-184EE887056A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45%</a:t>
              </a:r>
            </a:p>
          </p:txBody>
        </p:sp>
      </p:grpSp>
      <p:grpSp>
        <p:nvGrpSpPr>
          <p:cNvPr id="871" name="Group 870">
            <a:extLst>
              <a:ext uri="{FF2B5EF4-FFF2-40B4-BE49-F238E27FC236}">
                <a16:creationId xmlns:a16="http://schemas.microsoft.com/office/drawing/2014/main" id="{404A7CBD-077C-8742-9F9A-A3FF55221B2F}"/>
              </a:ext>
            </a:extLst>
          </p:cNvPr>
          <p:cNvGrpSpPr/>
          <p:nvPr/>
        </p:nvGrpSpPr>
        <p:grpSpPr>
          <a:xfrm>
            <a:off x="13829326" y="8191869"/>
            <a:ext cx="2263511" cy="2122000"/>
            <a:chOff x="944389" y="10296494"/>
            <a:chExt cx="2510205" cy="2353271"/>
          </a:xfrm>
        </p:grpSpPr>
        <p:graphicFrame>
          <p:nvGraphicFramePr>
            <p:cNvPr id="872" name="Chart 871">
              <a:extLst>
                <a:ext uri="{FF2B5EF4-FFF2-40B4-BE49-F238E27FC236}">
                  <a16:creationId xmlns:a16="http://schemas.microsoft.com/office/drawing/2014/main" id="{56F73656-9C89-4141-AC5B-EA9016EAE3A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02891474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873" name="CuadroTexto 395">
              <a:extLst>
                <a:ext uri="{FF2B5EF4-FFF2-40B4-BE49-F238E27FC236}">
                  <a16:creationId xmlns:a16="http://schemas.microsoft.com/office/drawing/2014/main" id="{4A1CD4FE-E2E0-F742-9FDF-B5A6AD9F2E41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7%</a:t>
              </a:r>
            </a:p>
          </p:txBody>
        </p:sp>
      </p:grpSp>
      <p:grpSp>
        <p:nvGrpSpPr>
          <p:cNvPr id="874" name="Group 873">
            <a:extLst>
              <a:ext uri="{FF2B5EF4-FFF2-40B4-BE49-F238E27FC236}">
                <a16:creationId xmlns:a16="http://schemas.microsoft.com/office/drawing/2014/main" id="{9B48DFFE-B21B-9F44-A03D-EF996DF8B348}"/>
              </a:ext>
            </a:extLst>
          </p:cNvPr>
          <p:cNvGrpSpPr/>
          <p:nvPr/>
        </p:nvGrpSpPr>
        <p:grpSpPr>
          <a:xfrm>
            <a:off x="19334858" y="8191869"/>
            <a:ext cx="2263511" cy="2122000"/>
            <a:chOff x="944389" y="10296494"/>
            <a:chExt cx="2510205" cy="2353271"/>
          </a:xfrm>
        </p:grpSpPr>
        <p:graphicFrame>
          <p:nvGraphicFramePr>
            <p:cNvPr id="875" name="Chart 874">
              <a:extLst>
                <a:ext uri="{FF2B5EF4-FFF2-40B4-BE49-F238E27FC236}">
                  <a16:creationId xmlns:a16="http://schemas.microsoft.com/office/drawing/2014/main" id="{92F08230-D65F-5544-8B8E-BD2534CE40C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992029196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876" name="CuadroTexto 395">
              <a:extLst>
                <a:ext uri="{FF2B5EF4-FFF2-40B4-BE49-F238E27FC236}">
                  <a16:creationId xmlns:a16="http://schemas.microsoft.com/office/drawing/2014/main" id="{D1A2A81E-37DD-764E-8886-479C158323E9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60%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442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" name="Group 425">
            <a:extLst>
              <a:ext uri="{FF2B5EF4-FFF2-40B4-BE49-F238E27FC236}">
                <a16:creationId xmlns:a16="http://schemas.microsoft.com/office/drawing/2014/main" id="{5A28ACE5-C89F-2E47-B669-C13CD54C191B}"/>
              </a:ext>
            </a:extLst>
          </p:cNvPr>
          <p:cNvGrpSpPr/>
          <p:nvPr/>
        </p:nvGrpSpPr>
        <p:grpSpPr>
          <a:xfrm>
            <a:off x="3070403" y="2085909"/>
            <a:ext cx="18236843" cy="9544182"/>
            <a:chOff x="3843495" y="3719582"/>
            <a:chExt cx="16665602" cy="8244191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429" name="Freeform 781">
              <a:extLst>
                <a:ext uri="{FF2B5EF4-FFF2-40B4-BE49-F238E27FC236}">
                  <a16:creationId xmlns:a16="http://schemas.microsoft.com/office/drawing/2014/main" id="{D39CC4B5-6E6D-FE4C-93DD-B7E4B1F2B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801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2" name="Freeform 403">
              <a:extLst>
                <a:ext uri="{FF2B5EF4-FFF2-40B4-BE49-F238E27FC236}">
                  <a16:creationId xmlns:a16="http://schemas.microsoft.com/office/drawing/2014/main" id="{27345285-24DA-FB47-9DAC-A9B84406D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9418" y="9558687"/>
              <a:ext cx="1904458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5" name="Freeform 404">
              <a:extLst>
                <a:ext uri="{FF2B5EF4-FFF2-40B4-BE49-F238E27FC236}">
                  <a16:creationId xmlns:a16="http://schemas.microsoft.com/office/drawing/2014/main" id="{F24C1BC7-5E95-CA44-B9A7-8BE5F7FE32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5927165"/>
              <a:ext cx="372609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8" name="Freeform 405">
              <a:extLst>
                <a:ext uri="{FF2B5EF4-FFF2-40B4-BE49-F238E27FC236}">
                  <a16:creationId xmlns:a16="http://schemas.microsoft.com/office/drawing/2014/main" id="{C808AC6F-ECE9-C943-BF5B-73B40DF1A6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3" y="5337841"/>
              <a:ext cx="503185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9" name="Freeform 406">
              <a:extLst>
                <a:ext uri="{FF2B5EF4-FFF2-40B4-BE49-F238E27FC236}">
                  <a16:creationId xmlns:a16="http://schemas.microsoft.com/office/drawing/2014/main" id="{D56B25C7-2A49-B943-A252-2A791D6BC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1" y="4439516"/>
              <a:ext cx="840764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0" name="Freeform 407">
              <a:extLst>
                <a:ext uri="{FF2B5EF4-FFF2-40B4-BE49-F238E27FC236}">
                  <a16:creationId xmlns:a16="http://schemas.microsoft.com/office/drawing/2014/main" id="{E92EA84C-6842-374A-B86C-10655BCA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1584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1" name="Freeform 408">
              <a:extLst>
                <a:ext uri="{FF2B5EF4-FFF2-40B4-BE49-F238E27FC236}">
                  <a16:creationId xmlns:a16="http://schemas.microsoft.com/office/drawing/2014/main" id="{332B7265-E521-7C40-9874-B4D73CB6C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9546" y="4111405"/>
              <a:ext cx="280255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2" name="Freeform 409">
              <a:extLst>
                <a:ext uri="{FF2B5EF4-FFF2-40B4-BE49-F238E27FC236}">
                  <a16:creationId xmlns:a16="http://schemas.microsoft.com/office/drawing/2014/main" id="{43424C45-EE6E-DE4C-AFAF-0B235C2061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6742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3" name="Freeform 410">
              <a:extLst>
                <a:ext uri="{FF2B5EF4-FFF2-40B4-BE49-F238E27FC236}">
                  <a16:creationId xmlns:a16="http://schemas.microsoft.com/office/drawing/2014/main" id="{19D7ECE5-DC2E-DA41-8AAD-9EAB37BB8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42219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4" name="Freeform 411">
              <a:extLst>
                <a:ext uri="{FF2B5EF4-FFF2-40B4-BE49-F238E27FC236}">
                  <a16:creationId xmlns:a16="http://schemas.microsoft.com/office/drawing/2014/main" id="{815F6F23-36E6-EE4A-81E3-E6F4D52E5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26298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5" name="Freeform 412">
              <a:extLst>
                <a:ext uri="{FF2B5EF4-FFF2-40B4-BE49-F238E27FC236}">
                  <a16:creationId xmlns:a16="http://schemas.microsoft.com/office/drawing/2014/main" id="{03DDA058-51E5-144C-A5F5-FEB12AAE6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6934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6" name="Freeform 413">
              <a:extLst>
                <a:ext uri="{FF2B5EF4-FFF2-40B4-BE49-F238E27FC236}">
                  <a16:creationId xmlns:a16="http://schemas.microsoft.com/office/drawing/2014/main" id="{B2EB9A77-9915-714F-8A37-DF93733F0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6490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7" name="Freeform 414">
              <a:extLst>
                <a:ext uri="{FF2B5EF4-FFF2-40B4-BE49-F238E27FC236}">
                  <a16:creationId xmlns:a16="http://schemas.microsoft.com/office/drawing/2014/main" id="{4725CF01-E6D0-6B4D-BB97-8BE47852D8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5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8" name="Freeform 415">
              <a:extLst>
                <a:ext uri="{FF2B5EF4-FFF2-40B4-BE49-F238E27FC236}">
                  <a16:creationId xmlns:a16="http://schemas.microsoft.com/office/drawing/2014/main" id="{38697189-DD14-9748-8F2C-3A239308D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5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9" name="Freeform 416">
              <a:extLst>
                <a:ext uri="{FF2B5EF4-FFF2-40B4-BE49-F238E27FC236}">
                  <a16:creationId xmlns:a16="http://schemas.microsoft.com/office/drawing/2014/main" id="{C134AA76-289C-2A43-A5B1-8765748B3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96360" y="4525526"/>
              <a:ext cx="394904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0" name="Freeform 417">
              <a:extLst>
                <a:ext uri="{FF2B5EF4-FFF2-40B4-BE49-F238E27FC236}">
                  <a16:creationId xmlns:a16="http://schemas.microsoft.com/office/drawing/2014/main" id="{3B04B6C5-A03A-8B48-A72F-12A5A9615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7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1" name="Freeform 418">
              <a:extLst>
                <a:ext uri="{FF2B5EF4-FFF2-40B4-BE49-F238E27FC236}">
                  <a16:creationId xmlns:a16="http://schemas.microsoft.com/office/drawing/2014/main" id="{C959A891-B360-7D4F-A8EA-2F1E0314C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45406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2" name="Freeform 419">
              <a:extLst>
                <a:ext uri="{FF2B5EF4-FFF2-40B4-BE49-F238E27FC236}">
                  <a16:creationId xmlns:a16="http://schemas.microsoft.com/office/drawing/2014/main" id="{CA7A7109-BD51-DA4D-9A70-DC9BEB965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1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3" name="Freeform 420">
              <a:extLst>
                <a:ext uri="{FF2B5EF4-FFF2-40B4-BE49-F238E27FC236}">
                  <a16:creationId xmlns:a16="http://schemas.microsoft.com/office/drawing/2014/main" id="{E65F8FCC-31A9-1B4B-B313-365F28AD7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05913" y="6172453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4" name="Freeform 421">
              <a:extLst>
                <a:ext uri="{FF2B5EF4-FFF2-40B4-BE49-F238E27FC236}">
                  <a16:creationId xmlns:a16="http://schemas.microsoft.com/office/drawing/2014/main" id="{570DFAFF-D174-EA4F-83DD-E749F9F35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6678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5" name="Freeform 422">
              <a:extLst>
                <a:ext uri="{FF2B5EF4-FFF2-40B4-BE49-F238E27FC236}">
                  <a16:creationId xmlns:a16="http://schemas.microsoft.com/office/drawing/2014/main" id="{67EEAF75-96AC-1A42-BF4B-662376AF4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8017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6" name="Freeform 423">
              <a:extLst>
                <a:ext uri="{FF2B5EF4-FFF2-40B4-BE49-F238E27FC236}">
                  <a16:creationId xmlns:a16="http://schemas.microsoft.com/office/drawing/2014/main" id="{E348D892-DD46-4849-857F-6BE9DB8D0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7444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7" name="Freeform 424">
              <a:extLst>
                <a:ext uri="{FF2B5EF4-FFF2-40B4-BE49-F238E27FC236}">
                  <a16:creationId xmlns:a16="http://schemas.microsoft.com/office/drawing/2014/main" id="{A06878FB-013A-8C44-85FD-87A4C3B83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75977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8" name="Freeform 425">
              <a:extLst>
                <a:ext uri="{FF2B5EF4-FFF2-40B4-BE49-F238E27FC236}">
                  <a16:creationId xmlns:a16="http://schemas.microsoft.com/office/drawing/2014/main" id="{9B5048BF-2746-3B47-AFC7-3D06C5D8C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02730" y="6761777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59" name="Freeform 426">
              <a:extLst>
                <a:ext uri="{FF2B5EF4-FFF2-40B4-BE49-F238E27FC236}">
                  <a16:creationId xmlns:a16="http://schemas.microsoft.com/office/drawing/2014/main" id="{1C426D81-513C-CA44-850D-99E4A8220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4960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60" name="Freeform 427">
              <a:extLst>
                <a:ext uri="{FF2B5EF4-FFF2-40B4-BE49-F238E27FC236}">
                  <a16:creationId xmlns:a16="http://schemas.microsoft.com/office/drawing/2014/main" id="{741C00E3-BD66-DB47-8A20-CA792060C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45404" y="6854157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61" name="Freeform 428">
              <a:extLst>
                <a:ext uri="{FF2B5EF4-FFF2-40B4-BE49-F238E27FC236}">
                  <a16:creationId xmlns:a16="http://schemas.microsoft.com/office/drawing/2014/main" id="{7728AAC3-ECD8-8646-9142-B5DE59621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7634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62" name="Freeform 429">
              <a:extLst>
                <a:ext uri="{FF2B5EF4-FFF2-40B4-BE49-F238E27FC236}">
                  <a16:creationId xmlns:a16="http://schemas.microsoft.com/office/drawing/2014/main" id="{5DA7ACBA-4DEF-CE43-B8F4-F9C73A965A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3684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grpSp>
          <p:nvGrpSpPr>
            <p:cNvPr id="463" name="Group 462">
              <a:extLst>
                <a:ext uri="{FF2B5EF4-FFF2-40B4-BE49-F238E27FC236}">
                  <a16:creationId xmlns:a16="http://schemas.microsoft.com/office/drawing/2014/main" id="{11E5CAD6-A7A5-4D47-A742-2EB9CA88F3BA}"/>
                </a:ext>
              </a:extLst>
            </p:cNvPr>
            <p:cNvGrpSpPr/>
            <p:nvPr/>
          </p:nvGrpSpPr>
          <p:grpSpPr>
            <a:xfrm>
              <a:off x="17709739" y="6761777"/>
              <a:ext cx="697448" cy="662593"/>
              <a:chOff x="5961121" y="2686387"/>
              <a:chExt cx="288233" cy="273757"/>
            </a:xfrm>
            <a:grpFill/>
          </p:grpSpPr>
          <p:sp>
            <p:nvSpPr>
              <p:cNvPr id="828" name="Freeform 827">
                <a:extLst>
                  <a:ext uri="{FF2B5EF4-FFF2-40B4-BE49-F238E27FC236}">
                    <a16:creationId xmlns:a16="http://schemas.microsoft.com/office/drawing/2014/main" id="{32434239-26B1-CF46-90C0-EE1B71E24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29" name="Freeform 828">
                <a:extLst>
                  <a:ext uri="{FF2B5EF4-FFF2-40B4-BE49-F238E27FC236}">
                    <a16:creationId xmlns:a16="http://schemas.microsoft.com/office/drawing/2014/main" id="{1669D69E-05F2-864C-A593-A0C6AA3DC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  <p:sp>
          <p:nvSpPr>
            <p:cNvPr id="464" name="Freeform 432">
              <a:extLst>
                <a:ext uri="{FF2B5EF4-FFF2-40B4-BE49-F238E27FC236}">
                  <a16:creationId xmlns:a16="http://schemas.microsoft.com/office/drawing/2014/main" id="{31D970E9-9B4E-BF41-B0C4-F9D1DEA9B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4893" y="7370215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65" name="Freeform 433">
              <a:extLst>
                <a:ext uri="{FF2B5EF4-FFF2-40B4-BE49-F238E27FC236}">
                  <a16:creationId xmlns:a16="http://schemas.microsoft.com/office/drawing/2014/main" id="{6F9D9B97-4863-CD46-9668-DF01A61D4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73428" y="7370215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66" name="Freeform 434">
              <a:extLst>
                <a:ext uri="{FF2B5EF4-FFF2-40B4-BE49-F238E27FC236}">
                  <a16:creationId xmlns:a16="http://schemas.microsoft.com/office/drawing/2014/main" id="{8DD7F1DF-9312-B746-82EF-1CE471D54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52410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67" name="Freeform 435">
              <a:extLst>
                <a:ext uri="{FF2B5EF4-FFF2-40B4-BE49-F238E27FC236}">
                  <a16:creationId xmlns:a16="http://schemas.microsoft.com/office/drawing/2014/main" id="{F1B300D9-39DC-B543-9E10-E4908002A7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50501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68" name="Freeform 436">
              <a:extLst>
                <a:ext uri="{FF2B5EF4-FFF2-40B4-BE49-F238E27FC236}">
                  <a16:creationId xmlns:a16="http://schemas.microsoft.com/office/drawing/2014/main" id="{EC57A9CE-FE1F-4741-8F2E-D58A1B40D7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3301" y="7679215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69" name="Freeform 437">
              <a:extLst>
                <a:ext uri="{FF2B5EF4-FFF2-40B4-BE49-F238E27FC236}">
                  <a16:creationId xmlns:a16="http://schemas.microsoft.com/office/drawing/2014/main" id="{14DA1592-A972-CF42-9B62-078D1A908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10" y="7873534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0" name="Freeform 438">
              <a:extLst>
                <a:ext uri="{FF2B5EF4-FFF2-40B4-BE49-F238E27FC236}">
                  <a16:creationId xmlns:a16="http://schemas.microsoft.com/office/drawing/2014/main" id="{EAEA424F-CFB6-7642-B191-66240256A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03369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1" name="Freeform 439">
              <a:extLst>
                <a:ext uri="{FF2B5EF4-FFF2-40B4-BE49-F238E27FC236}">
                  <a16:creationId xmlns:a16="http://schemas.microsoft.com/office/drawing/2014/main" id="{2B950DD2-047A-954F-84CF-F0C4693E12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2413" y="8099708"/>
              <a:ext cx="130573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2" name="Freeform 440">
              <a:extLst>
                <a:ext uri="{FF2B5EF4-FFF2-40B4-BE49-F238E27FC236}">
                  <a16:creationId xmlns:a16="http://schemas.microsoft.com/office/drawing/2014/main" id="{40441B27-F43A-9A4D-A34B-5CD2DEBE43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60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3" name="Freeform 441">
              <a:extLst>
                <a:ext uri="{FF2B5EF4-FFF2-40B4-BE49-F238E27FC236}">
                  <a16:creationId xmlns:a16="http://schemas.microsoft.com/office/drawing/2014/main" id="{6751BEE7-9491-844C-B10B-5E2DA4B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5" y="8389591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4" name="Freeform 442">
              <a:extLst>
                <a:ext uri="{FF2B5EF4-FFF2-40B4-BE49-F238E27FC236}">
                  <a16:creationId xmlns:a16="http://schemas.microsoft.com/office/drawing/2014/main" id="{C86C698D-B39C-7241-A17A-8691FA5B6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10" y="8453302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5" name="Freeform 443">
              <a:extLst>
                <a:ext uri="{FF2B5EF4-FFF2-40B4-BE49-F238E27FC236}">
                  <a16:creationId xmlns:a16="http://schemas.microsoft.com/office/drawing/2014/main" id="{383A7C10-037E-964E-A0F8-8EEB0B8D8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2919" y="8399149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6" name="Freeform 444">
              <a:extLst>
                <a:ext uri="{FF2B5EF4-FFF2-40B4-BE49-F238E27FC236}">
                  <a16:creationId xmlns:a16="http://schemas.microsoft.com/office/drawing/2014/main" id="{16C5CA81-0082-5C4D-8B94-FDC56A639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9801" y="8472416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7" name="Freeform 445">
              <a:extLst>
                <a:ext uri="{FF2B5EF4-FFF2-40B4-BE49-F238E27FC236}">
                  <a16:creationId xmlns:a16="http://schemas.microsoft.com/office/drawing/2014/main" id="{F3550FB3-0BCD-C84D-A4D7-53F8DF90F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98909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8" name="Freeform 446">
              <a:extLst>
                <a:ext uri="{FF2B5EF4-FFF2-40B4-BE49-F238E27FC236}">
                  <a16:creationId xmlns:a16="http://schemas.microsoft.com/office/drawing/2014/main" id="{8BDA9B57-222C-4445-8640-978948483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3046" y="8520199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79" name="Freeform 447">
              <a:extLst>
                <a:ext uri="{FF2B5EF4-FFF2-40B4-BE49-F238E27FC236}">
                  <a16:creationId xmlns:a16="http://schemas.microsoft.com/office/drawing/2014/main" id="{41B9AC04-2C74-8745-95B8-E7770189A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7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0" name="Freeform 448">
              <a:extLst>
                <a:ext uri="{FF2B5EF4-FFF2-40B4-BE49-F238E27FC236}">
                  <a16:creationId xmlns:a16="http://schemas.microsoft.com/office/drawing/2014/main" id="{6792899C-D130-1447-994B-1F2E3675F1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7" y="8593469"/>
              <a:ext cx="130573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1" name="Freeform 449">
              <a:extLst>
                <a:ext uri="{FF2B5EF4-FFF2-40B4-BE49-F238E27FC236}">
                  <a16:creationId xmlns:a16="http://schemas.microsoft.com/office/drawing/2014/main" id="{062210B7-2FC5-8646-BF11-FDDEBEA15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9354" y="8631693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2" name="Freeform 450">
              <a:extLst>
                <a:ext uri="{FF2B5EF4-FFF2-40B4-BE49-F238E27FC236}">
                  <a16:creationId xmlns:a16="http://schemas.microsoft.com/office/drawing/2014/main" id="{7C243602-264F-2B4B-9BD9-704644BA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63239" y="8539312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3" name="Freeform 451">
              <a:extLst>
                <a:ext uri="{FF2B5EF4-FFF2-40B4-BE49-F238E27FC236}">
                  <a16:creationId xmlns:a16="http://schemas.microsoft.com/office/drawing/2014/main" id="{CCF97043-A0EF-A542-B90D-2E791BEC4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1266" y="8399149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4" name="Freeform 452">
              <a:extLst>
                <a:ext uri="{FF2B5EF4-FFF2-40B4-BE49-F238E27FC236}">
                  <a16:creationId xmlns:a16="http://schemas.microsoft.com/office/drawing/2014/main" id="{FAE4E9B7-AE07-5242-B923-A599561EA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7760" y="8781414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5" name="Freeform 453">
              <a:extLst>
                <a:ext uri="{FF2B5EF4-FFF2-40B4-BE49-F238E27FC236}">
                  <a16:creationId xmlns:a16="http://schemas.microsoft.com/office/drawing/2014/main" id="{0D7D7A83-7863-1D40-AE9C-176899A60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30116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6" name="Freeform 454">
              <a:extLst>
                <a:ext uri="{FF2B5EF4-FFF2-40B4-BE49-F238E27FC236}">
                  <a16:creationId xmlns:a16="http://schemas.microsoft.com/office/drawing/2014/main" id="{7E470DE2-DA19-E942-915A-7F83241EE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6998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7" name="Freeform 455">
              <a:extLst>
                <a:ext uri="{FF2B5EF4-FFF2-40B4-BE49-F238E27FC236}">
                  <a16:creationId xmlns:a16="http://schemas.microsoft.com/office/drawing/2014/main" id="{182AEC1F-8DDE-FD4C-81E3-3541DEDC4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2284" y="9119081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8" name="Freeform 456">
              <a:extLst>
                <a:ext uri="{FF2B5EF4-FFF2-40B4-BE49-F238E27FC236}">
                  <a16:creationId xmlns:a16="http://schemas.microsoft.com/office/drawing/2014/main" id="{EDA5771F-E0F1-3E46-BF82-AE125B460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7380" y="9166866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89" name="Freeform 457">
              <a:extLst>
                <a:ext uri="{FF2B5EF4-FFF2-40B4-BE49-F238E27FC236}">
                  <a16:creationId xmlns:a16="http://schemas.microsoft.com/office/drawing/2014/main" id="{712F820C-89CF-AD42-A11C-98D8F684B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1837" y="9326143"/>
              <a:ext cx="429937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0" name="Freeform 458">
              <a:extLst>
                <a:ext uri="{FF2B5EF4-FFF2-40B4-BE49-F238E27FC236}">
                  <a16:creationId xmlns:a16="http://schemas.microsoft.com/office/drawing/2014/main" id="{F189BAAD-F6F9-3E43-BC3F-844D6ECD0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0309" y="9361182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1" name="Freeform 459">
              <a:extLst>
                <a:ext uri="{FF2B5EF4-FFF2-40B4-BE49-F238E27FC236}">
                  <a16:creationId xmlns:a16="http://schemas.microsoft.com/office/drawing/2014/main" id="{3B046620-BA71-884F-BA57-A9A8C3B5A1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42219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2" name="Freeform 460">
              <a:extLst>
                <a:ext uri="{FF2B5EF4-FFF2-40B4-BE49-F238E27FC236}">
                  <a16:creationId xmlns:a16="http://schemas.microsoft.com/office/drawing/2014/main" id="{7EC8D298-8E9E-264F-A1D2-9A75A3112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99545" y="9437634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3" name="Freeform 461">
              <a:extLst>
                <a:ext uri="{FF2B5EF4-FFF2-40B4-BE49-F238E27FC236}">
                  <a16:creationId xmlns:a16="http://schemas.microsoft.com/office/drawing/2014/main" id="{D6F52699-C9B3-054F-A8A6-E01D63DAF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4576" y="9437634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4" name="Freeform 462">
              <a:extLst>
                <a:ext uri="{FF2B5EF4-FFF2-40B4-BE49-F238E27FC236}">
                  <a16:creationId xmlns:a16="http://schemas.microsoft.com/office/drawing/2014/main" id="{F3AEDB8C-5846-AA4F-B269-8A646F401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2347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5" name="Freeform 463">
              <a:extLst>
                <a:ext uri="{FF2B5EF4-FFF2-40B4-BE49-F238E27FC236}">
                  <a16:creationId xmlns:a16="http://schemas.microsoft.com/office/drawing/2014/main" id="{15F01CED-8FB6-3548-A4D2-AA109C6E5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60" y="9437634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6" name="Freeform 464">
              <a:extLst>
                <a:ext uri="{FF2B5EF4-FFF2-40B4-BE49-F238E27FC236}">
                  <a16:creationId xmlns:a16="http://schemas.microsoft.com/office/drawing/2014/main" id="{1E83B39D-74F4-B149-BDAC-BF23DFD0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9227" y="9491790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7" name="Freeform 465">
              <a:extLst>
                <a:ext uri="{FF2B5EF4-FFF2-40B4-BE49-F238E27FC236}">
                  <a16:creationId xmlns:a16="http://schemas.microsoft.com/office/drawing/2014/main" id="{4559FC91-3611-3440-8397-74057185D6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4066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8" name="Freeform 466">
              <a:extLst>
                <a:ext uri="{FF2B5EF4-FFF2-40B4-BE49-F238E27FC236}">
                  <a16:creationId xmlns:a16="http://schemas.microsoft.com/office/drawing/2014/main" id="{944EE2E6-12E2-2C42-B789-8095A6A3F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69609" y="9185980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99" name="Freeform 467">
              <a:extLst>
                <a:ext uri="{FF2B5EF4-FFF2-40B4-BE49-F238E27FC236}">
                  <a16:creationId xmlns:a16="http://schemas.microsoft.com/office/drawing/2014/main" id="{C1542821-9E68-C247-ACAC-243488704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9672" y="8969360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0" name="Freeform 468">
              <a:extLst>
                <a:ext uri="{FF2B5EF4-FFF2-40B4-BE49-F238E27FC236}">
                  <a16:creationId xmlns:a16="http://schemas.microsoft.com/office/drawing/2014/main" id="{3EF18CB3-EC39-0946-8867-1E7F86177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5" y="8950246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1" name="Freeform 469">
              <a:extLst>
                <a:ext uri="{FF2B5EF4-FFF2-40B4-BE49-F238E27FC236}">
                  <a16:creationId xmlns:a16="http://schemas.microsoft.com/office/drawing/2014/main" id="{3315A43F-DC99-1142-A519-25D53CD747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9164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2" name="Freeform 470">
              <a:extLst>
                <a:ext uri="{FF2B5EF4-FFF2-40B4-BE49-F238E27FC236}">
                  <a16:creationId xmlns:a16="http://schemas.microsoft.com/office/drawing/2014/main" id="{5C2775B2-B9DB-3A41-9A02-D9C306D2DE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1074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3" name="Freeform 471">
              <a:extLst>
                <a:ext uri="{FF2B5EF4-FFF2-40B4-BE49-F238E27FC236}">
                  <a16:creationId xmlns:a16="http://schemas.microsoft.com/office/drawing/2014/main" id="{320D7B1E-2844-654A-8829-20C7F13A6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0629" y="9061740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4" name="Freeform 472">
              <a:extLst>
                <a:ext uri="{FF2B5EF4-FFF2-40B4-BE49-F238E27FC236}">
                  <a16:creationId xmlns:a16="http://schemas.microsoft.com/office/drawing/2014/main" id="{0E6F1BBB-E611-494F-88D9-A0852C2C47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21839" y="9240133"/>
              <a:ext cx="194267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5" name="Freeform 473">
              <a:extLst>
                <a:ext uri="{FF2B5EF4-FFF2-40B4-BE49-F238E27FC236}">
                  <a16:creationId xmlns:a16="http://schemas.microsoft.com/office/drawing/2014/main" id="{12160B29-D53F-F94E-8D27-23DEDF1A81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095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6" name="Freeform 474">
              <a:extLst>
                <a:ext uri="{FF2B5EF4-FFF2-40B4-BE49-F238E27FC236}">
                  <a16:creationId xmlns:a16="http://schemas.microsoft.com/office/drawing/2014/main" id="{6A9C92DA-19FE-F943-B6E2-B3F6924D6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4131" y="9485422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7" name="Freeform 475">
              <a:extLst>
                <a:ext uri="{FF2B5EF4-FFF2-40B4-BE49-F238E27FC236}">
                  <a16:creationId xmlns:a16="http://schemas.microsoft.com/office/drawing/2014/main" id="{52172AF2-9C2D-1441-B1D2-2AB03CA8C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86806" y="9399410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8" name="Freeform 476">
              <a:extLst>
                <a:ext uri="{FF2B5EF4-FFF2-40B4-BE49-F238E27FC236}">
                  <a16:creationId xmlns:a16="http://schemas.microsoft.com/office/drawing/2014/main" id="{783A1515-52FE-C94E-A30D-9C0AD4234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04003" y="9361182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09" name="Freeform 477">
              <a:extLst>
                <a:ext uri="{FF2B5EF4-FFF2-40B4-BE49-F238E27FC236}">
                  <a16:creationId xmlns:a16="http://schemas.microsoft.com/office/drawing/2014/main" id="{AE5170B4-881F-4947-B956-0FA710356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1" y="10017405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0" name="Freeform 478">
              <a:extLst>
                <a:ext uri="{FF2B5EF4-FFF2-40B4-BE49-F238E27FC236}">
                  <a16:creationId xmlns:a16="http://schemas.microsoft.com/office/drawing/2014/main" id="{417CC45E-89DD-684E-B4CC-64760C8F1B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9225" y="10727781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1" name="Freeform 479">
              <a:extLst>
                <a:ext uri="{FF2B5EF4-FFF2-40B4-BE49-F238E27FC236}">
                  <a16:creationId xmlns:a16="http://schemas.microsoft.com/office/drawing/2014/main" id="{44D9732E-77BB-DF48-85AA-90FCE9A8B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77889" y="10848833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2" name="Freeform 480">
              <a:extLst>
                <a:ext uri="{FF2B5EF4-FFF2-40B4-BE49-F238E27FC236}">
                  <a16:creationId xmlns:a16="http://schemas.microsoft.com/office/drawing/2014/main" id="{360084EB-8C51-134E-9EB3-D3A8765E1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9419" y="11055893"/>
              <a:ext cx="366242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3" name="Freeform 481">
              <a:extLst>
                <a:ext uri="{FF2B5EF4-FFF2-40B4-BE49-F238E27FC236}">
                  <a16:creationId xmlns:a16="http://schemas.microsoft.com/office/drawing/2014/main" id="{A7EDF606-C377-824F-8240-443584138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16742" y="11412676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4" name="Freeform 482">
              <a:extLst>
                <a:ext uri="{FF2B5EF4-FFF2-40B4-BE49-F238E27FC236}">
                  <a16:creationId xmlns:a16="http://schemas.microsoft.com/office/drawing/2014/main" id="{690D9BB1-17E8-204C-B579-9545C5197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3495" y="11065451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5" name="Freeform 483">
              <a:extLst>
                <a:ext uri="{FF2B5EF4-FFF2-40B4-BE49-F238E27FC236}">
                  <a16:creationId xmlns:a16="http://schemas.microsoft.com/office/drawing/2014/main" id="{196307B3-853A-5045-8FED-24BE75282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83622" y="11017668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6" name="Freeform 484">
              <a:extLst>
                <a:ext uri="{FF2B5EF4-FFF2-40B4-BE49-F238E27FC236}">
                  <a16:creationId xmlns:a16="http://schemas.microsoft.com/office/drawing/2014/main" id="{4EBEF7A5-62AD-7D4D-8668-FEBD5C3FC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95724" y="11017668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7" name="Freeform 485">
              <a:extLst>
                <a:ext uri="{FF2B5EF4-FFF2-40B4-BE49-F238E27FC236}">
                  <a16:creationId xmlns:a16="http://schemas.microsoft.com/office/drawing/2014/main" id="{79245F2D-79E5-144F-9012-CA042DC9FB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4895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8" name="Freeform 486">
              <a:extLst>
                <a:ext uri="{FF2B5EF4-FFF2-40B4-BE49-F238E27FC236}">
                  <a16:creationId xmlns:a16="http://schemas.microsoft.com/office/drawing/2014/main" id="{680918E8-B27C-7A4A-AA38-663F6751A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5151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19" name="Freeform 487">
              <a:extLst>
                <a:ext uri="{FF2B5EF4-FFF2-40B4-BE49-F238E27FC236}">
                  <a16:creationId xmlns:a16="http://schemas.microsoft.com/office/drawing/2014/main" id="{57E7659F-245A-AF46-8022-CEC538C01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7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0" name="Freeform 488">
              <a:extLst>
                <a:ext uri="{FF2B5EF4-FFF2-40B4-BE49-F238E27FC236}">
                  <a16:creationId xmlns:a16="http://schemas.microsoft.com/office/drawing/2014/main" id="{9617AABF-7E7E-E744-87E7-62D1D00AA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6297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1" name="Freeform 489">
              <a:extLst>
                <a:ext uri="{FF2B5EF4-FFF2-40B4-BE49-F238E27FC236}">
                  <a16:creationId xmlns:a16="http://schemas.microsoft.com/office/drawing/2014/main" id="{E941112E-F4A9-984C-B925-98CE86E2C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5405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2" name="Freeform 490">
              <a:extLst>
                <a:ext uri="{FF2B5EF4-FFF2-40B4-BE49-F238E27FC236}">
                  <a16:creationId xmlns:a16="http://schemas.microsoft.com/office/drawing/2014/main" id="{0609123F-FA32-B649-B1E7-157919733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11646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3" name="Freeform 491">
              <a:extLst>
                <a:ext uri="{FF2B5EF4-FFF2-40B4-BE49-F238E27FC236}">
                  <a16:creationId xmlns:a16="http://schemas.microsoft.com/office/drawing/2014/main" id="{413E52A1-BA95-944D-B210-DF29BD1EB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8972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4" name="Freeform 492">
              <a:extLst>
                <a:ext uri="{FF2B5EF4-FFF2-40B4-BE49-F238E27FC236}">
                  <a16:creationId xmlns:a16="http://schemas.microsoft.com/office/drawing/2014/main" id="{84122742-208E-5B48-83B6-81B75A38A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6681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5" name="Freeform 493">
              <a:extLst>
                <a:ext uri="{FF2B5EF4-FFF2-40B4-BE49-F238E27FC236}">
                  <a16:creationId xmlns:a16="http://schemas.microsoft.com/office/drawing/2014/main" id="{E7F58440-EF17-7440-88B4-4AB715B080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70" y="6892385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6" name="Freeform 494">
              <a:extLst>
                <a:ext uri="{FF2B5EF4-FFF2-40B4-BE49-F238E27FC236}">
                  <a16:creationId xmlns:a16="http://schemas.microsoft.com/office/drawing/2014/main" id="{F6949944-99D8-8F4E-A906-E624E5AF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1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7" name="Freeform 495">
              <a:extLst>
                <a:ext uri="{FF2B5EF4-FFF2-40B4-BE49-F238E27FC236}">
                  <a16:creationId xmlns:a16="http://schemas.microsoft.com/office/drawing/2014/main" id="{3F5C7FF5-8EB3-2D4F-9EEE-1390446262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2" y="7153600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8" name="Freeform 496">
              <a:extLst>
                <a:ext uri="{FF2B5EF4-FFF2-40B4-BE49-F238E27FC236}">
                  <a16:creationId xmlns:a16="http://schemas.microsoft.com/office/drawing/2014/main" id="{BF155C04-3AAD-734A-99AB-FF6199B44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1964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29" name="Freeform 497">
              <a:extLst>
                <a:ext uri="{FF2B5EF4-FFF2-40B4-BE49-F238E27FC236}">
                  <a16:creationId xmlns:a16="http://schemas.microsoft.com/office/drawing/2014/main" id="{266B1492-8B03-DE47-A065-F0BF85B49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2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0" name="Freeform 498">
              <a:extLst>
                <a:ext uri="{FF2B5EF4-FFF2-40B4-BE49-F238E27FC236}">
                  <a16:creationId xmlns:a16="http://schemas.microsoft.com/office/drawing/2014/main" id="{52F23271-D596-D64A-85FA-1E12CBEAE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3814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1" name="Freeform 499">
              <a:extLst>
                <a:ext uri="{FF2B5EF4-FFF2-40B4-BE49-F238E27FC236}">
                  <a16:creationId xmlns:a16="http://schemas.microsoft.com/office/drawing/2014/main" id="{494A2401-33E4-A143-A41C-BF95DBEF6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3367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2" name="Freeform 500">
              <a:extLst>
                <a:ext uri="{FF2B5EF4-FFF2-40B4-BE49-F238E27FC236}">
                  <a16:creationId xmlns:a16="http://schemas.microsoft.com/office/drawing/2014/main" id="{991F9BCC-6DF8-B046-A69B-FEC0A8179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9099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3" name="Freeform 501">
              <a:extLst>
                <a:ext uri="{FF2B5EF4-FFF2-40B4-BE49-F238E27FC236}">
                  <a16:creationId xmlns:a16="http://schemas.microsoft.com/office/drawing/2014/main" id="{9B2D9093-0CBA-3C45-91FC-98CC0AF9B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5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4" name="Freeform 502">
              <a:extLst>
                <a:ext uri="{FF2B5EF4-FFF2-40B4-BE49-F238E27FC236}">
                  <a16:creationId xmlns:a16="http://schemas.microsoft.com/office/drawing/2014/main" id="{F2A0F4FA-81D0-4845-82B2-59C9454047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90" y="6086440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5" name="Freeform 503">
              <a:extLst>
                <a:ext uri="{FF2B5EF4-FFF2-40B4-BE49-F238E27FC236}">
                  <a16:creationId xmlns:a16="http://schemas.microsoft.com/office/drawing/2014/main" id="{7A95C192-9C01-3B43-8BD4-46D7304A0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2414" y="6105554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6" name="Freeform 504">
              <a:extLst>
                <a:ext uri="{FF2B5EF4-FFF2-40B4-BE49-F238E27FC236}">
                  <a16:creationId xmlns:a16="http://schemas.microsoft.com/office/drawing/2014/main" id="{6708AE25-DD5E-8D4E-8857-528ADE752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8016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7" name="Freeform 505">
              <a:extLst>
                <a:ext uri="{FF2B5EF4-FFF2-40B4-BE49-F238E27FC236}">
                  <a16:creationId xmlns:a16="http://schemas.microsoft.com/office/drawing/2014/main" id="{FE2F91B7-FF2C-D24A-9905-7EF18D69D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9414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8" name="Freeform 506">
              <a:extLst>
                <a:ext uri="{FF2B5EF4-FFF2-40B4-BE49-F238E27FC236}">
                  <a16:creationId xmlns:a16="http://schemas.microsoft.com/office/drawing/2014/main" id="{1D95B286-C5E5-0642-BC85-2955CD1B2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8082" y="5994060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39" name="Freeform 507">
              <a:extLst>
                <a:ext uri="{FF2B5EF4-FFF2-40B4-BE49-F238E27FC236}">
                  <a16:creationId xmlns:a16="http://schemas.microsoft.com/office/drawing/2014/main" id="{269845C3-3DC2-1641-A5CC-3125D6B16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0" name="Freeform 508">
              <a:extLst>
                <a:ext uri="{FF2B5EF4-FFF2-40B4-BE49-F238E27FC236}">
                  <a16:creationId xmlns:a16="http://schemas.microsoft.com/office/drawing/2014/main" id="{91ABB406-92B8-7848-962D-1EBB8300E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1" name="Freeform 509">
              <a:extLst>
                <a:ext uri="{FF2B5EF4-FFF2-40B4-BE49-F238E27FC236}">
                  <a16:creationId xmlns:a16="http://schemas.microsoft.com/office/drawing/2014/main" id="{0A29A56A-F321-3D43-9E13-3294A0B961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2" name="Freeform 510">
              <a:extLst>
                <a:ext uri="{FF2B5EF4-FFF2-40B4-BE49-F238E27FC236}">
                  <a16:creationId xmlns:a16="http://schemas.microsoft.com/office/drawing/2014/main" id="{007057B5-81B2-4D46-A0D8-D03E511B9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89991" y="6207490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3" name="Freeform 511">
              <a:extLst>
                <a:ext uri="{FF2B5EF4-FFF2-40B4-BE49-F238E27FC236}">
                  <a16:creationId xmlns:a16="http://schemas.microsoft.com/office/drawing/2014/main" id="{5A3296CE-18F8-0B45-8B17-DF80FCDFC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0119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4" name="Freeform 512">
              <a:extLst>
                <a:ext uri="{FF2B5EF4-FFF2-40B4-BE49-F238E27FC236}">
                  <a16:creationId xmlns:a16="http://schemas.microsoft.com/office/drawing/2014/main" id="{AE598345-F44B-CF48-978B-A54CFD761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1" y="11747158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5" name="Freeform 513">
              <a:extLst>
                <a:ext uri="{FF2B5EF4-FFF2-40B4-BE49-F238E27FC236}">
                  <a16:creationId xmlns:a16="http://schemas.microsoft.com/office/drawing/2014/main" id="{F61DB483-723D-D34F-88A9-29D201FC7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1136" y="11804496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6" name="Freeform 514">
              <a:extLst>
                <a:ext uri="{FF2B5EF4-FFF2-40B4-BE49-F238E27FC236}">
                  <a16:creationId xmlns:a16="http://schemas.microsoft.com/office/drawing/2014/main" id="{021A7F2C-19D7-AB4E-B838-D3DDBDE4A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5" y="11731230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7" name="Freeform 515">
              <a:extLst>
                <a:ext uri="{FF2B5EF4-FFF2-40B4-BE49-F238E27FC236}">
                  <a16:creationId xmlns:a16="http://schemas.microsoft.com/office/drawing/2014/main" id="{92985AEF-6F2D-A547-9256-E0D1A46B7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8" y="11766271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8" name="Freeform 516">
              <a:extLst>
                <a:ext uri="{FF2B5EF4-FFF2-40B4-BE49-F238E27FC236}">
                  <a16:creationId xmlns:a16="http://schemas.microsoft.com/office/drawing/2014/main" id="{17A35447-FF95-2949-B76D-8394C3B89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9" y="11702558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49" name="Freeform 517">
              <a:extLst>
                <a:ext uri="{FF2B5EF4-FFF2-40B4-BE49-F238E27FC236}">
                  <a16:creationId xmlns:a16="http://schemas.microsoft.com/office/drawing/2014/main" id="{61A3CFB1-B951-104E-A6FE-372081BBD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9" y="11626106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0" name="Freeform 518">
              <a:extLst>
                <a:ext uri="{FF2B5EF4-FFF2-40B4-BE49-F238E27FC236}">
                  <a16:creationId xmlns:a16="http://schemas.microsoft.com/office/drawing/2014/main" id="{C30B5AC0-7BE2-374E-BFEF-6E73FDA64C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4704" y="11505056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1" name="Freeform 519">
              <a:extLst>
                <a:ext uri="{FF2B5EF4-FFF2-40B4-BE49-F238E27FC236}">
                  <a16:creationId xmlns:a16="http://schemas.microsoft.com/office/drawing/2014/main" id="{D9EE0D48-F528-B94F-AADE-29E5DBC2D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1" y="11587879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2" name="Freeform 520">
              <a:extLst>
                <a:ext uri="{FF2B5EF4-FFF2-40B4-BE49-F238E27FC236}">
                  <a16:creationId xmlns:a16="http://schemas.microsoft.com/office/drawing/2014/main" id="{6E14ABFF-E4C8-BA4F-8837-7AED68F38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1" y="11466829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3" name="Freeform 521">
              <a:extLst>
                <a:ext uri="{FF2B5EF4-FFF2-40B4-BE49-F238E27FC236}">
                  <a16:creationId xmlns:a16="http://schemas.microsoft.com/office/drawing/2014/main" id="{E15F5393-A97F-7944-A985-F654CF9A9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2923" y="11282066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4" name="Freeform 522">
              <a:extLst>
                <a:ext uri="{FF2B5EF4-FFF2-40B4-BE49-F238E27FC236}">
                  <a16:creationId xmlns:a16="http://schemas.microsoft.com/office/drawing/2014/main" id="{3963DA7F-CE1A-154B-B9CB-077576467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2477" y="11113234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5" name="Freeform 523">
              <a:extLst>
                <a:ext uri="{FF2B5EF4-FFF2-40B4-BE49-F238E27FC236}">
                  <a16:creationId xmlns:a16="http://schemas.microsoft.com/office/drawing/2014/main" id="{94C05925-EAD3-E84F-B3A6-647947CDA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373" y="8462858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6" name="Freeform 524">
              <a:extLst>
                <a:ext uri="{FF2B5EF4-FFF2-40B4-BE49-F238E27FC236}">
                  <a16:creationId xmlns:a16="http://schemas.microsoft.com/office/drawing/2014/main" id="{03AAE7F7-2661-4B43-AE09-D1574BAE71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1647" y="8520199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7" name="Freeform 525">
              <a:extLst>
                <a:ext uri="{FF2B5EF4-FFF2-40B4-BE49-F238E27FC236}">
                  <a16:creationId xmlns:a16="http://schemas.microsoft.com/office/drawing/2014/main" id="{8F0FB1A6-6344-A94D-B4E8-60F0B2326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388" y="9026701"/>
              <a:ext cx="130573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8" name="Freeform 526">
              <a:extLst>
                <a:ext uri="{FF2B5EF4-FFF2-40B4-BE49-F238E27FC236}">
                  <a16:creationId xmlns:a16="http://schemas.microsoft.com/office/drawing/2014/main" id="{44002DBB-140B-184F-9DDB-318D21658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0055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59" name="Freeform 527">
              <a:extLst>
                <a:ext uri="{FF2B5EF4-FFF2-40B4-BE49-F238E27FC236}">
                  <a16:creationId xmlns:a16="http://schemas.microsoft.com/office/drawing/2014/main" id="{33ABC615-DC3D-1A43-BD55-821EEAD90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7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0" name="Freeform 528">
              <a:extLst>
                <a:ext uri="{FF2B5EF4-FFF2-40B4-BE49-F238E27FC236}">
                  <a16:creationId xmlns:a16="http://schemas.microsoft.com/office/drawing/2014/main" id="{DDE7DC46-EAC7-544A-B5CB-005275AE6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6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1" name="Freeform 529">
              <a:extLst>
                <a:ext uri="{FF2B5EF4-FFF2-40B4-BE49-F238E27FC236}">
                  <a16:creationId xmlns:a16="http://schemas.microsoft.com/office/drawing/2014/main" id="{AE9DBEA7-3AB5-6F47-81C6-12F37EF15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7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2" name="Freeform 530">
              <a:extLst>
                <a:ext uri="{FF2B5EF4-FFF2-40B4-BE49-F238E27FC236}">
                  <a16:creationId xmlns:a16="http://schemas.microsoft.com/office/drawing/2014/main" id="{BDE18562-666D-A04B-862C-2F136F8CE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247" y="8032811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3" name="Freeform 531">
              <a:extLst>
                <a:ext uri="{FF2B5EF4-FFF2-40B4-BE49-F238E27FC236}">
                  <a16:creationId xmlns:a16="http://schemas.microsoft.com/office/drawing/2014/main" id="{A53E0222-C8B3-9849-ADAA-2E91490C1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5" y="6656656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4" name="Freeform 532">
              <a:extLst>
                <a:ext uri="{FF2B5EF4-FFF2-40B4-BE49-F238E27FC236}">
                  <a16:creationId xmlns:a16="http://schemas.microsoft.com/office/drawing/2014/main" id="{C1C4CD79-8429-0F4D-A322-96DF3B2C2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6234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5" name="Freeform 533">
              <a:extLst>
                <a:ext uri="{FF2B5EF4-FFF2-40B4-BE49-F238E27FC236}">
                  <a16:creationId xmlns:a16="http://schemas.microsoft.com/office/drawing/2014/main" id="{92963616-22A4-014F-A6EA-9C7964792C9F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1518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6" name="Freeform 534">
              <a:extLst>
                <a:ext uri="{FF2B5EF4-FFF2-40B4-BE49-F238E27FC236}">
                  <a16:creationId xmlns:a16="http://schemas.microsoft.com/office/drawing/2014/main" id="{52A0312B-4C4D-9B41-A817-0D5173DFC8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0184" y="6481449"/>
              <a:ext cx="146494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7" name="Freeform 535">
              <a:extLst>
                <a:ext uri="{FF2B5EF4-FFF2-40B4-BE49-F238E27FC236}">
                  <a16:creationId xmlns:a16="http://schemas.microsoft.com/office/drawing/2014/main" id="{C22FFA6C-30EF-ED48-8E63-46449BFE6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2667" y="6385883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8" name="Freeform 536">
              <a:extLst>
                <a:ext uri="{FF2B5EF4-FFF2-40B4-BE49-F238E27FC236}">
                  <a16:creationId xmlns:a16="http://schemas.microsoft.com/office/drawing/2014/main" id="{B892A5CA-68F3-1B4E-AE4B-FD79EE5AA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706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69" name="Freeform 537">
              <a:extLst>
                <a:ext uri="{FF2B5EF4-FFF2-40B4-BE49-F238E27FC236}">
                  <a16:creationId xmlns:a16="http://schemas.microsoft.com/office/drawing/2014/main" id="{34AB0C38-6983-2B44-B590-2DA2FAED83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2415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0" name="Freeform 538">
              <a:extLst>
                <a:ext uri="{FF2B5EF4-FFF2-40B4-BE49-F238E27FC236}">
                  <a16:creationId xmlns:a16="http://schemas.microsoft.com/office/drawing/2014/main" id="{72BC1EE5-6AC7-3149-92ED-4B1800644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2288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1" name="Freeform 539">
              <a:extLst>
                <a:ext uri="{FF2B5EF4-FFF2-40B4-BE49-F238E27FC236}">
                  <a16:creationId xmlns:a16="http://schemas.microsoft.com/office/drawing/2014/main" id="{B3849B9A-36CF-F24E-BCBD-591C8D96B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8973" y="6283947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2" name="Freeform 540">
              <a:extLst>
                <a:ext uri="{FF2B5EF4-FFF2-40B4-BE49-F238E27FC236}">
                  <a16:creationId xmlns:a16="http://schemas.microsoft.com/office/drawing/2014/main" id="{20AB07D5-F0A3-2A4F-A504-C4DC13004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0882" y="6057774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3" name="Freeform 541">
              <a:extLst>
                <a:ext uri="{FF2B5EF4-FFF2-40B4-BE49-F238E27FC236}">
                  <a16:creationId xmlns:a16="http://schemas.microsoft.com/office/drawing/2014/main" id="{172BB336-4B20-E24C-A5DA-74CB796F3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221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4" name="Freeform 542">
              <a:extLst>
                <a:ext uri="{FF2B5EF4-FFF2-40B4-BE49-F238E27FC236}">
                  <a16:creationId xmlns:a16="http://schemas.microsoft.com/office/drawing/2014/main" id="{D43007FB-A841-044E-86F6-E03173441D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2985" y="5618166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5" name="Freeform 543">
              <a:extLst>
                <a:ext uri="{FF2B5EF4-FFF2-40B4-BE49-F238E27FC236}">
                  <a16:creationId xmlns:a16="http://schemas.microsoft.com/office/drawing/2014/main" id="{57FC0B63-AE71-E44D-9216-5A31575B68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8653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6" name="Freeform 544">
              <a:extLst>
                <a:ext uri="{FF2B5EF4-FFF2-40B4-BE49-F238E27FC236}">
                  <a16:creationId xmlns:a16="http://schemas.microsoft.com/office/drawing/2014/main" id="{48CDA4DF-9196-D24C-9C67-4E42E4C0F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3748" y="5395178"/>
              <a:ext cx="318472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7" name="Freeform 545">
              <a:extLst>
                <a:ext uri="{FF2B5EF4-FFF2-40B4-BE49-F238E27FC236}">
                  <a16:creationId xmlns:a16="http://schemas.microsoft.com/office/drawing/2014/main" id="{17F3B893-E006-EE4D-9F12-AE08353092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6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8" name="Freeform 546">
              <a:extLst>
                <a:ext uri="{FF2B5EF4-FFF2-40B4-BE49-F238E27FC236}">
                  <a16:creationId xmlns:a16="http://schemas.microsoft.com/office/drawing/2014/main" id="{8AC8BAAC-E04F-1645-88A3-3CDB4DB4D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8844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79" name="Freeform 547">
              <a:extLst>
                <a:ext uri="{FF2B5EF4-FFF2-40B4-BE49-F238E27FC236}">
                  <a16:creationId xmlns:a16="http://schemas.microsoft.com/office/drawing/2014/main" id="{75C7D2D5-4B48-D946-9F8B-0462E4669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2856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0" name="Freeform 548">
              <a:extLst>
                <a:ext uri="{FF2B5EF4-FFF2-40B4-BE49-F238E27FC236}">
                  <a16:creationId xmlns:a16="http://schemas.microsoft.com/office/drawing/2014/main" id="{095E1E46-D4CF-634A-BBBB-8BCE92641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30" y="4719845"/>
              <a:ext cx="1343950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1" name="Freeform 549">
              <a:extLst>
                <a:ext uri="{FF2B5EF4-FFF2-40B4-BE49-F238E27FC236}">
                  <a16:creationId xmlns:a16="http://schemas.microsoft.com/office/drawing/2014/main" id="{622B75A8-E9EC-0F49-B064-5A6BBA348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6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2" name="Freeform 550">
              <a:extLst>
                <a:ext uri="{FF2B5EF4-FFF2-40B4-BE49-F238E27FC236}">
                  <a16:creationId xmlns:a16="http://schemas.microsoft.com/office/drawing/2014/main" id="{2EA74D51-45AF-AF42-B1C4-E114EB01F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8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3" name="Freeform 551">
              <a:extLst>
                <a:ext uri="{FF2B5EF4-FFF2-40B4-BE49-F238E27FC236}">
                  <a16:creationId xmlns:a16="http://schemas.microsoft.com/office/drawing/2014/main" id="{CB6D3BBD-2CF8-4B4A-8F58-1D9B15E90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903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4" name="Freeform 552">
              <a:extLst>
                <a:ext uri="{FF2B5EF4-FFF2-40B4-BE49-F238E27FC236}">
                  <a16:creationId xmlns:a16="http://schemas.microsoft.com/office/drawing/2014/main" id="{2508C067-1221-9E44-8C02-6261EEA79B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9991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5" name="Freeform 553">
              <a:extLst>
                <a:ext uri="{FF2B5EF4-FFF2-40B4-BE49-F238E27FC236}">
                  <a16:creationId xmlns:a16="http://schemas.microsoft.com/office/drawing/2014/main" id="{58FB1F36-6A92-924B-9743-7E98BBA09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2350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6" name="Freeform 554">
              <a:extLst>
                <a:ext uri="{FF2B5EF4-FFF2-40B4-BE49-F238E27FC236}">
                  <a16:creationId xmlns:a16="http://schemas.microsoft.com/office/drawing/2014/main" id="{43A1226A-BFFC-ED49-8EF0-2BACB2628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208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7" name="Freeform 555">
              <a:extLst>
                <a:ext uri="{FF2B5EF4-FFF2-40B4-BE49-F238E27FC236}">
                  <a16:creationId xmlns:a16="http://schemas.microsoft.com/office/drawing/2014/main" id="{960382C4-C950-DB45-94E6-A3343CFBD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559" y="4738956"/>
              <a:ext cx="245222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8" name="Freeform 556">
              <a:extLst>
                <a:ext uri="{FF2B5EF4-FFF2-40B4-BE49-F238E27FC236}">
                  <a16:creationId xmlns:a16="http://schemas.microsoft.com/office/drawing/2014/main" id="{540D7FC8-017B-3D4F-A3EF-75C428492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736" y="6433668"/>
              <a:ext cx="270699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89" name="Freeform 557">
              <a:extLst>
                <a:ext uri="{FF2B5EF4-FFF2-40B4-BE49-F238E27FC236}">
                  <a16:creationId xmlns:a16="http://schemas.microsoft.com/office/drawing/2014/main" id="{CBF85B58-DCC3-604E-8973-D42EBF9FE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363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0" name="Freeform 558">
              <a:extLst>
                <a:ext uri="{FF2B5EF4-FFF2-40B4-BE49-F238E27FC236}">
                  <a16:creationId xmlns:a16="http://schemas.microsoft.com/office/drawing/2014/main" id="{A72AF9FE-EF00-F34A-AD94-2EA03D060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5917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1" name="Freeform 559">
              <a:extLst>
                <a:ext uri="{FF2B5EF4-FFF2-40B4-BE49-F238E27FC236}">
                  <a16:creationId xmlns:a16="http://schemas.microsoft.com/office/drawing/2014/main" id="{23D7B843-56EB-C94E-AA29-B2DB767CE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144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2" name="Freeform 560">
              <a:extLst>
                <a:ext uri="{FF2B5EF4-FFF2-40B4-BE49-F238E27FC236}">
                  <a16:creationId xmlns:a16="http://schemas.microsoft.com/office/drawing/2014/main" id="{D58D4123-1528-7E46-A401-ADB1C5D4E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2667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3" name="Freeform 561">
              <a:extLst>
                <a:ext uri="{FF2B5EF4-FFF2-40B4-BE49-F238E27FC236}">
                  <a16:creationId xmlns:a16="http://schemas.microsoft.com/office/drawing/2014/main" id="{D96EC3A4-5497-3848-B947-23817460F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5342" y="5994060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4" name="Freeform 562">
              <a:extLst>
                <a:ext uri="{FF2B5EF4-FFF2-40B4-BE49-F238E27FC236}">
                  <a16:creationId xmlns:a16="http://schemas.microsoft.com/office/drawing/2014/main" id="{AE79F3FF-C63E-454A-96C6-27C23A18FA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7125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5" name="Freeform 563">
              <a:extLst>
                <a:ext uri="{FF2B5EF4-FFF2-40B4-BE49-F238E27FC236}">
                  <a16:creationId xmlns:a16="http://schemas.microsoft.com/office/drawing/2014/main" id="{D1BF08B0-09DC-B54D-9F1B-0AE441831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4004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6" name="Freeform 564">
              <a:extLst>
                <a:ext uri="{FF2B5EF4-FFF2-40B4-BE49-F238E27FC236}">
                  <a16:creationId xmlns:a16="http://schemas.microsoft.com/office/drawing/2014/main" id="{414F9E1D-CBFD-3147-8F8C-C9CC37946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4894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7" name="Freeform 565">
              <a:extLst>
                <a:ext uri="{FF2B5EF4-FFF2-40B4-BE49-F238E27FC236}">
                  <a16:creationId xmlns:a16="http://schemas.microsoft.com/office/drawing/2014/main" id="{DD610E71-62F5-E54C-B68A-27BA1A5AF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807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8" name="Freeform 566">
              <a:extLst>
                <a:ext uri="{FF2B5EF4-FFF2-40B4-BE49-F238E27FC236}">
                  <a16:creationId xmlns:a16="http://schemas.microsoft.com/office/drawing/2014/main" id="{52D81499-E345-4C4F-B260-5F37E6FC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4577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599" name="Freeform 567">
              <a:extLst>
                <a:ext uri="{FF2B5EF4-FFF2-40B4-BE49-F238E27FC236}">
                  <a16:creationId xmlns:a16="http://schemas.microsoft.com/office/drawing/2014/main" id="{8BBC1AFA-C370-174D-B7F7-1C8F647D6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730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0" name="Freeform 568">
              <a:extLst>
                <a:ext uri="{FF2B5EF4-FFF2-40B4-BE49-F238E27FC236}">
                  <a16:creationId xmlns:a16="http://schemas.microsoft.com/office/drawing/2014/main" id="{7CBB956D-3349-B84D-8759-1CAD9C625D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1265" y="6236162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1" name="Freeform 569">
              <a:extLst>
                <a:ext uri="{FF2B5EF4-FFF2-40B4-BE49-F238E27FC236}">
                  <a16:creationId xmlns:a16="http://schemas.microsoft.com/office/drawing/2014/main" id="{692B5E8A-3F63-F845-B816-8426EE248E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6424" y="5076623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2" name="Freeform 570">
              <a:extLst>
                <a:ext uri="{FF2B5EF4-FFF2-40B4-BE49-F238E27FC236}">
                  <a16:creationId xmlns:a16="http://schemas.microsoft.com/office/drawing/2014/main" id="{C5AC5A5E-2564-C346-B512-3A9BDAB06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9547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3" name="Freeform 571">
              <a:extLst>
                <a:ext uri="{FF2B5EF4-FFF2-40B4-BE49-F238E27FC236}">
                  <a16:creationId xmlns:a16="http://schemas.microsoft.com/office/drawing/2014/main" id="{23559B58-FAB6-1443-954A-EBDA13978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2221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4" name="Freeform 572">
              <a:extLst>
                <a:ext uri="{FF2B5EF4-FFF2-40B4-BE49-F238E27FC236}">
                  <a16:creationId xmlns:a16="http://schemas.microsoft.com/office/drawing/2014/main" id="{3B159639-A6EE-4547-ABCD-CEB1BA130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1" y="4777183"/>
              <a:ext cx="859873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5" name="Freeform 573">
              <a:extLst>
                <a:ext uri="{FF2B5EF4-FFF2-40B4-BE49-F238E27FC236}">
                  <a16:creationId xmlns:a16="http://schemas.microsoft.com/office/drawing/2014/main" id="{89360C50-BD6E-0B4F-91AE-D4F50A130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738" y="4738956"/>
              <a:ext cx="130573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6" name="Freeform 574">
              <a:extLst>
                <a:ext uri="{FF2B5EF4-FFF2-40B4-BE49-F238E27FC236}">
                  <a16:creationId xmlns:a16="http://schemas.microsoft.com/office/drawing/2014/main" id="{8E584DD5-B738-F94A-B516-EB13D4B5B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4" y="4700729"/>
              <a:ext cx="296177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7" name="Freeform 575">
              <a:extLst>
                <a:ext uri="{FF2B5EF4-FFF2-40B4-BE49-F238E27FC236}">
                  <a16:creationId xmlns:a16="http://schemas.microsoft.com/office/drawing/2014/main" id="{38550CAF-88CB-E140-AA67-4A753395C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2029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8" name="Freeform 576">
              <a:extLst>
                <a:ext uri="{FF2B5EF4-FFF2-40B4-BE49-F238E27FC236}">
                  <a16:creationId xmlns:a16="http://schemas.microsoft.com/office/drawing/2014/main" id="{01603F5C-565F-FE4C-87E4-6C8B6B656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3941" y="4675245"/>
              <a:ext cx="503185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09" name="Freeform 577">
              <a:extLst>
                <a:ext uri="{FF2B5EF4-FFF2-40B4-BE49-F238E27FC236}">
                  <a16:creationId xmlns:a16="http://schemas.microsoft.com/office/drawing/2014/main" id="{3A921B54-D245-F749-85F8-76402C3A6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1648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0" name="Freeform 578">
              <a:extLst>
                <a:ext uri="{FF2B5EF4-FFF2-40B4-BE49-F238E27FC236}">
                  <a16:creationId xmlns:a16="http://schemas.microsoft.com/office/drawing/2014/main" id="{5D5E3FB4-5446-6A49-AE13-75D557414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215" y="4420403"/>
              <a:ext cx="560508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1" name="Freeform 579">
              <a:extLst>
                <a:ext uri="{FF2B5EF4-FFF2-40B4-BE49-F238E27FC236}">
                  <a16:creationId xmlns:a16="http://schemas.microsoft.com/office/drawing/2014/main" id="{E1CAA1CF-75DD-EB4E-AF4F-79B2A6252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1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2" name="Freeform 580">
              <a:extLst>
                <a:ext uri="{FF2B5EF4-FFF2-40B4-BE49-F238E27FC236}">
                  <a16:creationId xmlns:a16="http://schemas.microsoft.com/office/drawing/2014/main" id="{46C7C29E-A8B9-BD41-BD64-79DE87BC3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4068" y="4385363"/>
              <a:ext cx="343949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3" name="Freeform 581">
              <a:extLst>
                <a:ext uri="{FF2B5EF4-FFF2-40B4-BE49-F238E27FC236}">
                  <a16:creationId xmlns:a16="http://schemas.microsoft.com/office/drawing/2014/main" id="{D3F39736-7020-C14A-A04E-BB67B40AE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6680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4" name="Freeform 582">
              <a:extLst>
                <a:ext uri="{FF2B5EF4-FFF2-40B4-BE49-F238E27FC236}">
                  <a16:creationId xmlns:a16="http://schemas.microsoft.com/office/drawing/2014/main" id="{FA7DBE28-6F0A-A648-8A92-9D7A3B8E3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74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5" name="Freeform 583">
              <a:extLst>
                <a:ext uri="{FF2B5EF4-FFF2-40B4-BE49-F238E27FC236}">
                  <a16:creationId xmlns:a16="http://schemas.microsoft.com/office/drawing/2014/main" id="{36D3B552-FEE7-2740-BF4E-332E3887D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7570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6" name="Freeform 584">
              <a:extLst>
                <a:ext uri="{FF2B5EF4-FFF2-40B4-BE49-F238E27FC236}">
                  <a16:creationId xmlns:a16="http://schemas.microsoft.com/office/drawing/2014/main" id="{356BCE65-7415-6342-B88A-9A542A113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483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7" name="Freeform 585">
              <a:extLst>
                <a:ext uri="{FF2B5EF4-FFF2-40B4-BE49-F238E27FC236}">
                  <a16:creationId xmlns:a16="http://schemas.microsoft.com/office/drawing/2014/main" id="{A4C46820-E345-DB4D-BD1B-32DBB6CD6F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7188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8" name="Freeform 586">
              <a:extLst>
                <a:ext uri="{FF2B5EF4-FFF2-40B4-BE49-F238E27FC236}">
                  <a16:creationId xmlns:a16="http://schemas.microsoft.com/office/drawing/2014/main" id="{F626AB63-D6B0-1B43-925E-D4B1DF9D19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8527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19" name="Freeform 587">
              <a:extLst>
                <a:ext uri="{FF2B5EF4-FFF2-40B4-BE49-F238E27FC236}">
                  <a16:creationId xmlns:a16="http://schemas.microsoft.com/office/drawing/2014/main" id="{F8A61151-D7BD-F344-986E-A98F4D598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418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0" name="Freeform 588">
              <a:extLst>
                <a:ext uri="{FF2B5EF4-FFF2-40B4-BE49-F238E27FC236}">
                  <a16:creationId xmlns:a16="http://schemas.microsoft.com/office/drawing/2014/main" id="{B1DFDAC1-7B76-1548-8C19-EBF24A161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1201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1" name="Freeform 589">
              <a:extLst>
                <a:ext uri="{FF2B5EF4-FFF2-40B4-BE49-F238E27FC236}">
                  <a16:creationId xmlns:a16="http://schemas.microsoft.com/office/drawing/2014/main" id="{A36B28F4-3B0D-3148-8F97-D61C741CDD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0757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2" name="Freeform 590">
              <a:extLst>
                <a:ext uri="{FF2B5EF4-FFF2-40B4-BE49-F238E27FC236}">
                  <a16:creationId xmlns:a16="http://schemas.microsoft.com/office/drawing/2014/main" id="{C40E6C88-AD78-B34E-A14B-FD6327C3BF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8400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3" name="Freeform 591">
              <a:extLst>
                <a:ext uri="{FF2B5EF4-FFF2-40B4-BE49-F238E27FC236}">
                  <a16:creationId xmlns:a16="http://schemas.microsoft.com/office/drawing/2014/main" id="{99A7DC89-77BA-C244-A516-B972E72C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4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4" name="Freeform 592">
              <a:extLst>
                <a:ext uri="{FF2B5EF4-FFF2-40B4-BE49-F238E27FC236}">
                  <a16:creationId xmlns:a16="http://schemas.microsoft.com/office/drawing/2014/main" id="{C1B1B9B1-2B46-BA43-8654-700050127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7507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5" name="Freeform 593">
              <a:extLst>
                <a:ext uri="{FF2B5EF4-FFF2-40B4-BE49-F238E27FC236}">
                  <a16:creationId xmlns:a16="http://schemas.microsoft.com/office/drawing/2014/main" id="{947FE6BB-9BEA-3A43-BDB3-19C4D9D04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653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6" name="Freeform 594">
              <a:extLst>
                <a:ext uri="{FF2B5EF4-FFF2-40B4-BE49-F238E27FC236}">
                  <a16:creationId xmlns:a16="http://schemas.microsoft.com/office/drawing/2014/main" id="{EC5A9B0B-4D1E-1A43-B4D4-210A02A4A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1456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7" name="Freeform 595">
              <a:extLst>
                <a:ext uri="{FF2B5EF4-FFF2-40B4-BE49-F238E27FC236}">
                  <a16:creationId xmlns:a16="http://schemas.microsoft.com/office/drawing/2014/main" id="{17C4943B-17FD-D248-9A64-F485DEE4E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6552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8" name="Freeform 596">
              <a:extLst>
                <a:ext uri="{FF2B5EF4-FFF2-40B4-BE49-F238E27FC236}">
                  <a16:creationId xmlns:a16="http://schemas.microsoft.com/office/drawing/2014/main" id="{2A0B88EE-A643-AA4D-AA5F-BABF6002A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000" y="4560566"/>
              <a:ext cx="156050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29" name="Freeform 597">
              <a:extLst>
                <a:ext uri="{FF2B5EF4-FFF2-40B4-BE49-F238E27FC236}">
                  <a16:creationId xmlns:a16="http://schemas.microsoft.com/office/drawing/2014/main" id="{67853EBF-CB75-5549-9C10-6C2A62A5B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246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0" name="Freeform 598">
              <a:extLst>
                <a:ext uri="{FF2B5EF4-FFF2-40B4-BE49-F238E27FC236}">
                  <a16:creationId xmlns:a16="http://schemas.microsoft.com/office/drawing/2014/main" id="{026073EF-6EBE-AC42-B0FD-BDF7E4BC7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36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1" name="Freeform 599">
              <a:extLst>
                <a:ext uri="{FF2B5EF4-FFF2-40B4-BE49-F238E27FC236}">
                  <a16:creationId xmlns:a16="http://schemas.microsoft.com/office/drawing/2014/main" id="{1E4F0E65-2BD2-CD4C-87B5-2EB4755D4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621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2" name="Freeform 600">
              <a:extLst>
                <a:ext uri="{FF2B5EF4-FFF2-40B4-BE49-F238E27FC236}">
                  <a16:creationId xmlns:a16="http://schemas.microsoft.com/office/drawing/2014/main" id="{B5EE22DE-8A21-B34B-A1D6-C3B88D5B26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889" y="4420403"/>
              <a:ext cx="831211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3" name="Freeform 601">
              <a:extLst>
                <a:ext uri="{FF2B5EF4-FFF2-40B4-BE49-F238E27FC236}">
                  <a16:creationId xmlns:a16="http://schemas.microsoft.com/office/drawing/2014/main" id="{28865753-CEDD-2B4C-A999-17D121F3E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000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4" name="Freeform 602">
              <a:extLst>
                <a:ext uri="{FF2B5EF4-FFF2-40B4-BE49-F238E27FC236}">
                  <a16:creationId xmlns:a16="http://schemas.microsoft.com/office/drawing/2014/main" id="{75F6E706-DD42-A147-8AF1-546279441C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9926" y="3767367"/>
              <a:ext cx="1455415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5" name="Freeform 604">
              <a:extLst>
                <a:ext uri="{FF2B5EF4-FFF2-40B4-BE49-F238E27FC236}">
                  <a16:creationId xmlns:a16="http://schemas.microsoft.com/office/drawing/2014/main" id="{F6274D51-3A99-1B4E-BD83-59E2C3651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1458" y="4187857"/>
              <a:ext cx="130573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6" name="Freeform 605">
              <a:extLst>
                <a:ext uri="{FF2B5EF4-FFF2-40B4-BE49-F238E27FC236}">
                  <a16:creationId xmlns:a16="http://schemas.microsoft.com/office/drawing/2014/main" id="{6C96BDF9-D850-FA44-BA4D-01A1CF7FF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8400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7" name="Freeform 606">
              <a:extLst>
                <a:ext uri="{FF2B5EF4-FFF2-40B4-BE49-F238E27FC236}">
                  <a16:creationId xmlns:a16="http://schemas.microsoft.com/office/drawing/2014/main" id="{04478A64-B8CB-E947-98BA-D6459D9A69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438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8" name="Freeform 607">
              <a:extLst>
                <a:ext uri="{FF2B5EF4-FFF2-40B4-BE49-F238E27FC236}">
                  <a16:creationId xmlns:a16="http://schemas.microsoft.com/office/drawing/2014/main" id="{FDC987A8-7142-C943-ABD9-6F994ECFC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5277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39" name="Freeform 608">
              <a:extLst>
                <a:ext uri="{FF2B5EF4-FFF2-40B4-BE49-F238E27FC236}">
                  <a16:creationId xmlns:a16="http://schemas.microsoft.com/office/drawing/2014/main" id="{26E8D318-97FF-1542-B86E-40CB3344C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159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0" name="Freeform 609">
              <a:extLst>
                <a:ext uri="{FF2B5EF4-FFF2-40B4-BE49-F238E27FC236}">
                  <a16:creationId xmlns:a16="http://schemas.microsoft.com/office/drawing/2014/main" id="{85D70DD4-0510-B54D-BBEB-8C128F31C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9927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1" name="Freeform 610">
              <a:extLst>
                <a:ext uri="{FF2B5EF4-FFF2-40B4-BE49-F238E27FC236}">
                  <a16:creationId xmlns:a16="http://schemas.microsoft.com/office/drawing/2014/main" id="{180F35F6-5946-AE4D-BFAD-23D759855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1964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2" name="Freeform 611">
              <a:extLst>
                <a:ext uri="{FF2B5EF4-FFF2-40B4-BE49-F238E27FC236}">
                  <a16:creationId xmlns:a16="http://schemas.microsoft.com/office/drawing/2014/main" id="{31E25413-EB9F-2B45-9D9F-C534F9446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5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3" name="Freeform 612">
              <a:extLst>
                <a:ext uri="{FF2B5EF4-FFF2-40B4-BE49-F238E27FC236}">
                  <a16:creationId xmlns:a16="http://schemas.microsoft.com/office/drawing/2014/main" id="{4194125F-CEBE-714A-840A-A9E12CC7E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61327" y="10785120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4" name="Rectangle 613">
              <a:extLst>
                <a:ext uri="{FF2B5EF4-FFF2-40B4-BE49-F238E27FC236}">
                  <a16:creationId xmlns:a16="http://schemas.microsoft.com/office/drawing/2014/main" id="{52717274-0902-504A-A714-A9CC6E5D8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51776" y="5197675"/>
              <a:ext cx="3187" cy="3188"/>
            </a:xfrm>
            <a:prstGeom prst="rect">
              <a:avLst/>
            </a:pr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5" name="Freeform 614">
              <a:extLst>
                <a:ext uri="{FF2B5EF4-FFF2-40B4-BE49-F238E27FC236}">
                  <a16:creationId xmlns:a16="http://schemas.microsoft.com/office/drawing/2014/main" id="{8131A4ED-5D1A-0645-8E20-698DF08CE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7506" y="10504794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6" name="Freeform 615">
              <a:extLst>
                <a:ext uri="{FF2B5EF4-FFF2-40B4-BE49-F238E27FC236}">
                  <a16:creationId xmlns:a16="http://schemas.microsoft.com/office/drawing/2014/main" id="{2759575B-3DC7-A644-881C-F423CEF2DFD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3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7" name="Freeform 616">
              <a:extLst>
                <a:ext uri="{FF2B5EF4-FFF2-40B4-BE49-F238E27FC236}">
                  <a16:creationId xmlns:a16="http://schemas.microsoft.com/office/drawing/2014/main" id="{20A7E420-77D9-AD42-8532-8212C8361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21" y="11766267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8" name="Freeform 617">
              <a:extLst>
                <a:ext uri="{FF2B5EF4-FFF2-40B4-BE49-F238E27FC236}">
                  <a16:creationId xmlns:a16="http://schemas.microsoft.com/office/drawing/2014/main" id="{3F6D9001-1B1A-9A44-893B-37D7AB320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280" y="11747158"/>
              <a:ext cx="280255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49" name="Freeform 618">
              <a:extLst>
                <a:ext uri="{FF2B5EF4-FFF2-40B4-BE49-F238E27FC236}">
                  <a16:creationId xmlns:a16="http://schemas.microsoft.com/office/drawing/2014/main" id="{80570810-2747-CB4A-9760-D4481AB59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1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0" name="Freeform 619">
              <a:extLst>
                <a:ext uri="{FF2B5EF4-FFF2-40B4-BE49-F238E27FC236}">
                  <a16:creationId xmlns:a16="http://schemas.microsoft.com/office/drawing/2014/main" id="{169CFAFA-AAB0-7E4B-B1F8-B4B163165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5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1" name="Freeform 620">
              <a:extLst>
                <a:ext uri="{FF2B5EF4-FFF2-40B4-BE49-F238E27FC236}">
                  <a16:creationId xmlns:a16="http://schemas.microsoft.com/office/drawing/2014/main" id="{975FF1A3-C6E3-DD47-9EC6-07431DA78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6806" y="8752743"/>
              <a:ext cx="207005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2" name="Freeform 621">
              <a:extLst>
                <a:ext uri="{FF2B5EF4-FFF2-40B4-BE49-F238E27FC236}">
                  <a16:creationId xmlns:a16="http://schemas.microsoft.com/office/drawing/2014/main" id="{80CB1FA9-55FA-1748-8C23-DD33F54D8B8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597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3" name="Freeform 622">
              <a:extLst>
                <a:ext uri="{FF2B5EF4-FFF2-40B4-BE49-F238E27FC236}">
                  <a16:creationId xmlns:a16="http://schemas.microsoft.com/office/drawing/2014/main" id="{D399C986-17AD-5E48-92E5-0595FA2DD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3" y="8453302"/>
              <a:ext cx="754779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4" name="Freeform 623">
              <a:extLst>
                <a:ext uri="{FF2B5EF4-FFF2-40B4-BE49-F238E27FC236}">
                  <a16:creationId xmlns:a16="http://schemas.microsoft.com/office/drawing/2014/main" id="{0412AEA4-5DB8-AD4C-90A1-45EF3576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112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5" name="Freeform 624">
              <a:extLst>
                <a:ext uri="{FF2B5EF4-FFF2-40B4-BE49-F238E27FC236}">
                  <a16:creationId xmlns:a16="http://schemas.microsoft.com/office/drawing/2014/main" id="{416CAA80-8852-2F4E-998A-1212EA496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450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6" name="Freeform 625">
              <a:extLst>
                <a:ext uri="{FF2B5EF4-FFF2-40B4-BE49-F238E27FC236}">
                  <a16:creationId xmlns:a16="http://schemas.microsoft.com/office/drawing/2014/main" id="{A9899845-74DD-C746-85E3-66AF4709E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8782" y="9867685"/>
              <a:ext cx="407642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7" name="Freeform 626">
              <a:extLst>
                <a:ext uri="{FF2B5EF4-FFF2-40B4-BE49-F238E27FC236}">
                  <a16:creationId xmlns:a16="http://schemas.microsoft.com/office/drawing/2014/main" id="{301F9FDB-FA3F-CE44-9A05-418532636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851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8" name="Freeform 627">
              <a:extLst>
                <a:ext uri="{FF2B5EF4-FFF2-40B4-BE49-F238E27FC236}">
                  <a16:creationId xmlns:a16="http://schemas.microsoft.com/office/drawing/2014/main" id="{7A9590B6-7F30-EA41-8D59-2FC44012AFBD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3432" y="9950508"/>
              <a:ext cx="420382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59" name="Freeform 628">
              <a:extLst>
                <a:ext uri="{FF2B5EF4-FFF2-40B4-BE49-F238E27FC236}">
                  <a16:creationId xmlns:a16="http://schemas.microsoft.com/office/drawing/2014/main" id="{2E2FE77F-0231-214E-AA69-AE99CE7226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1585" y="8800525"/>
              <a:ext cx="1856686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0" name="Freeform 629">
              <a:extLst>
                <a:ext uri="{FF2B5EF4-FFF2-40B4-BE49-F238E27FC236}">
                  <a16:creationId xmlns:a16="http://schemas.microsoft.com/office/drawing/2014/main" id="{628B41F1-BD42-0043-90E5-EB7316E63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1329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1" name="Freeform 630">
              <a:extLst>
                <a:ext uri="{FF2B5EF4-FFF2-40B4-BE49-F238E27FC236}">
                  <a16:creationId xmlns:a16="http://schemas.microsoft.com/office/drawing/2014/main" id="{BABE47A4-F8AB-4D43-ADB3-24ADB8885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5" y="10074744"/>
              <a:ext cx="961782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2" name="Freeform 631">
              <a:extLst>
                <a:ext uri="{FF2B5EF4-FFF2-40B4-BE49-F238E27FC236}">
                  <a16:creationId xmlns:a16="http://schemas.microsoft.com/office/drawing/2014/main" id="{9C8A56A2-0CF7-0047-ACC7-8FCCB37E5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379" y="8313140"/>
              <a:ext cx="203823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3" name="Freeform 632">
              <a:extLst>
                <a:ext uri="{FF2B5EF4-FFF2-40B4-BE49-F238E27FC236}">
                  <a16:creationId xmlns:a16="http://schemas.microsoft.com/office/drawing/2014/main" id="{22E3648E-2C89-EB44-9CF0-FD3F37B82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1076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4" name="Freeform 633">
              <a:extLst>
                <a:ext uri="{FF2B5EF4-FFF2-40B4-BE49-F238E27FC236}">
                  <a16:creationId xmlns:a16="http://schemas.microsoft.com/office/drawing/2014/main" id="{63F86090-5369-8B4E-BF09-DAC0ECE2FE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30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5" name="Freeform 634">
              <a:extLst>
                <a:ext uri="{FF2B5EF4-FFF2-40B4-BE49-F238E27FC236}">
                  <a16:creationId xmlns:a16="http://schemas.microsoft.com/office/drawing/2014/main" id="{40E25804-BA13-1241-835F-E9B08D69B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1265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6" name="Freeform 635">
              <a:extLst>
                <a:ext uri="{FF2B5EF4-FFF2-40B4-BE49-F238E27FC236}">
                  <a16:creationId xmlns:a16="http://schemas.microsoft.com/office/drawing/2014/main" id="{0D16786E-D514-8842-9AB4-A5715A9E53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4324" y="7453043"/>
              <a:ext cx="1398091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7" name="Freeform 636">
              <a:extLst>
                <a:ext uri="{FF2B5EF4-FFF2-40B4-BE49-F238E27FC236}">
                  <a16:creationId xmlns:a16="http://schemas.microsoft.com/office/drawing/2014/main" id="{9AB186DA-9B8A-5A4C-8C71-CABE37309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4" y="8287656"/>
              <a:ext cx="280255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8" name="Freeform 637">
              <a:extLst>
                <a:ext uri="{FF2B5EF4-FFF2-40B4-BE49-F238E27FC236}">
                  <a16:creationId xmlns:a16="http://schemas.microsoft.com/office/drawing/2014/main" id="{695659BE-A22C-6A40-B9DA-716B6470A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4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69" name="Freeform 638">
              <a:extLst>
                <a:ext uri="{FF2B5EF4-FFF2-40B4-BE49-F238E27FC236}">
                  <a16:creationId xmlns:a16="http://schemas.microsoft.com/office/drawing/2014/main" id="{AF500041-AFAB-0B4D-9747-F95953EE6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27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0" name="Freeform 639">
              <a:extLst>
                <a:ext uri="{FF2B5EF4-FFF2-40B4-BE49-F238E27FC236}">
                  <a16:creationId xmlns:a16="http://schemas.microsoft.com/office/drawing/2014/main" id="{9F8CC492-4A17-C44E-98D6-8C54056A0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3495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1" name="Freeform 640">
              <a:extLst>
                <a:ext uri="{FF2B5EF4-FFF2-40B4-BE49-F238E27FC236}">
                  <a16:creationId xmlns:a16="http://schemas.microsoft.com/office/drawing/2014/main" id="{105C2125-A168-6847-9EF2-8A2960218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3495" y="4965129"/>
              <a:ext cx="1812104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2" name="Freeform 641">
              <a:extLst>
                <a:ext uri="{FF2B5EF4-FFF2-40B4-BE49-F238E27FC236}">
                  <a16:creationId xmlns:a16="http://schemas.microsoft.com/office/drawing/2014/main" id="{0CFCFA7C-9E06-AA45-BB81-EED9B4A0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079" y="6516489"/>
              <a:ext cx="2697453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3" name="Freeform 642">
              <a:extLst>
                <a:ext uri="{FF2B5EF4-FFF2-40B4-BE49-F238E27FC236}">
                  <a16:creationId xmlns:a16="http://schemas.microsoft.com/office/drawing/2014/main" id="{8D97E993-6A9B-A748-A62E-A442DB0C6F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3304" y="4907791"/>
              <a:ext cx="3984076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4" name="Freeform 643">
              <a:extLst>
                <a:ext uri="{FF2B5EF4-FFF2-40B4-BE49-F238E27FC236}">
                  <a16:creationId xmlns:a16="http://schemas.microsoft.com/office/drawing/2014/main" id="{A2688E7D-15CE-D244-B9DF-AFF004662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4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5" name="Freeform 644">
              <a:extLst>
                <a:ext uri="{FF2B5EF4-FFF2-40B4-BE49-F238E27FC236}">
                  <a16:creationId xmlns:a16="http://schemas.microsoft.com/office/drawing/2014/main" id="{B603955C-6281-C740-B6E3-5211D0B3D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19926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6" name="Freeform 645">
              <a:extLst>
                <a:ext uri="{FF2B5EF4-FFF2-40B4-BE49-F238E27FC236}">
                  <a16:creationId xmlns:a16="http://schemas.microsoft.com/office/drawing/2014/main" id="{A62AAD17-A310-1546-A5C7-5E5A98BE1D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1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7" name="Freeform 646">
              <a:extLst>
                <a:ext uri="{FF2B5EF4-FFF2-40B4-BE49-F238E27FC236}">
                  <a16:creationId xmlns:a16="http://schemas.microsoft.com/office/drawing/2014/main" id="{1D7C2FC9-4B52-7047-A5E6-A8CAEBD90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42857" y="6545160"/>
              <a:ext cx="347131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8" name="Freeform 647">
              <a:extLst>
                <a:ext uri="{FF2B5EF4-FFF2-40B4-BE49-F238E27FC236}">
                  <a16:creationId xmlns:a16="http://schemas.microsoft.com/office/drawing/2014/main" id="{D70C9DDB-34CA-F34E-9549-C57EBE59A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1837" y="6656654"/>
              <a:ext cx="531847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79" name="Freeform 648">
              <a:extLst>
                <a:ext uri="{FF2B5EF4-FFF2-40B4-BE49-F238E27FC236}">
                  <a16:creationId xmlns:a16="http://schemas.microsoft.com/office/drawing/2014/main" id="{973A9D5E-268E-3543-BA7E-FAF42E746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30754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0" name="Freeform 649">
              <a:extLst>
                <a:ext uri="{FF2B5EF4-FFF2-40B4-BE49-F238E27FC236}">
                  <a16:creationId xmlns:a16="http://schemas.microsoft.com/office/drawing/2014/main" id="{443D675B-E9EC-3C4F-BF08-343A3817A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881" y="6414553"/>
              <a:ext cx="617834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1" name="Freeform 650">
              <a:extLst>
                <a:ext uri="{FF2B5EF4-FFF2-40B4-BE49-F238E27FC236}">
                  <a16:creationId xmlns:a16="http://schemas.microsoft.com/office/drawing/2014/main" id="{C707641E-4C00-DC4E-B38B-A2E6FBA78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3619" y="6621615"/>
              <a:ext cx="207005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2" name="Freeform 651">
              <a:extLst>
                <a:ext uri="{FF2B5EF4-FFF2-40B4-BE49-F238E27FC236}">
                  <a16:creationId xmlns:a16="http://schemas.microsoft.com/office/drawing/2014/main" id="{15C79D96-9088-DF42-943D-F2BFADF6B8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8462" y="6395439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3" name="Freeform 652">
              <a:extLst>
                <a:ext uri="{FF2B5EF4-FFF2-40B4-BE49-F238E27FC236}">
                  <a16:creationId xmlns:a16="http://schemas.microsoft.com/office/drawing/2014/main" id="{22FC20B6-2D75-E94E-8EDA-D877EA6AF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7698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4" name="Freeform 653">
              <a:extLst>
                <a:ext uri="{FF2B5EF4-FFF2-40B4-BE49-F238E27FC236}">
                  <a16:creationId xmlns:a16="http://schemas.microsoft.com/office/drawing/2014/main" id="{F131AC89-8776-5342-A75E-C59F99AE0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53049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5" name="Freeform 654">
              <a:extLst>
                <a:ext uri="{FF2B5EF4-FFF2-40B4-BE49-F238E27FC236}">
                  <a16:creationId xmlns:a16="http://schemas.microsoft.com/office/drawing/2014/main" id="{623039A6-6BFC-1243-B810-E3937EF49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1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6" name="Freeform 655">
              <a:extLst>
                <a:ext uri="{FF2B5EF4-FFF2-40B4-BE49-F238E27FC236}">
                  <a16:creationId xmlns:a16="http://schemas.microsoft.com/office/drawing/2014/main" id="{530130E6-F1C1-8346-92E2-6502E666D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7252" y="6172454"/>
              <a:ext cx="417197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7" name="Freeform 656">
              <a:extLst>
                <a:ext uri="{FF2B5EF4-FFF2-40B4-BE49-F238E27FC236}">
                  <a16:creationId xmlns:a16="http://schemas.microsoft.com/office/drawing/2014/main" id="{B94426A0-F0C4-A548-B217-729C7A465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322173"/>
              <a:ext cx="831211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8" name="Freeform 657">
              <a:extLst>
                <a:ext uri="{FF2B5EF4-FFF2-40B4-BE49-F238E27FC236}">
                  <a16:creationId xmlns:a16="http://schemas.microsoft.com/office/drawing/2014/main" id="{CE0F7BA7-16EA-F14C-8249-E0F4E866D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51775" y="6506933"/>
              <a:ext cx="280255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89" name="Freeform 658">
              <a:extLst>
                <a:ext uri="{FF2B5EF4-FFF2-40B4-BE49-F238E27FC236}">
                  <a16:creationId xmlns:a16="http://schemas.microsoft.com/office/drawing/2014/main" id="{C5439649-13C1-6344-9174-F8F5A35F04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0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0" name="Freeform 659">
              <a:extLst>
                <a:ext uri="{FF2B5EF4-FFF2-40B4-BE49-F238E27FC236}">
                  <a16:creationId xmlns:a16="http://schemas.microsoft.com/office/drawing/2014/main" id="{3FE8C3A5-7790-7F45-B681-F438E8FA4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1" y="6067328"/>
              <a:ext cx="270699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1" name="Freeform 660">
              <a:extLst>
                <a:ext uri="{FF2B5EF4-FFF2-40B4-BE49-F238E27FC236}">
                  <a16:creationId xmlns:a16="http://schemas.microsoft.com/office/drawing/2014/main" id="{881660F1-E317-6F49-B116-D2E15364C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1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2" name="Freeform 661">
              <a:extLst>
                <a:ext uri="{FF2B5EF4-FFF2-40B4-BE49-F238E27FC236}">
                  <a16:creationId xmlns:a16="http://schemas.microsoft.com/office/drawing/2014/main" id="{DCB6C95B-D79D-3E46-B1EF-A32186573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0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3" name="Freeform 662">
              <a:extLst>
                <a:ext uri="{FF2B5EF4-FFF2-40B4-BE49-F238E27FC236}">
                  <a16:creationId xmlns:a16="http://schemas.microsoft.com/office/drawing/2014/main" id="{801C9A6F-7EB0-D544-9317-074B0BEE8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4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4" name="Freeform 663">
              <a:extLst>
                <a:ext uri="{FF2B5EF4-FFF2-40B4-BE49-F238E27FC236}">
                  <a16:creationId xmlns:a16="http://schemas.microsoft.com/office/drawing/2014/main" id="{58401C14-7C71-0D46-9D3A-43D0EEDF3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6162893"/>
              <a:ext cx="445859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5" name="Freeform 664">
              <a:extLst>
                <a:ext uri="{FF2B5EF4-FFF2-40B4-BE49-F238E27FC236}">
                  <a16:creationId xmlns:a16="http://schemas.microsoft.com/office/drawing/2014/main" id="{353F2D44-E940-544B-98D9-BA1C82279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573832"/>
              <a:ext cx="429937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6" name="Freeform 665">
              <a:extLst>
                <a:ext uri="{FF2B5EF4-FFF2-40B4-BE49-F238E27FC236}">
                  <a16:creationId xmlns:a16="http://schemas.microsoft.com/office/drawing/2014/main" id="{E6BEBC9E-5877-D945-8AB0-A0E1AB0BD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9480" y="6564274"/>
              <a:ext cx="156050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7" name="Freeform 666">
              <a:extLst>
                <a:ext uri="{FF2B5EF4-FFF2-40B4-BE49-F238E27FC236}">
                  <a16:creationId xmlns:a16="http://schemas.microsoft.com/office/drawing/2014/main" id="{A7A8D4EC-8F57-134D-9909-5A09F80FA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93176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8" name="Freeform 667">
              <a:extLst>
                <a:ext uri="{FF2B5EF4-FFF2-40B4-BE49-F238E27FC236}">
                  <a16:creationId xmlns:a16="http://schemas.microsoft.com/office/drawing/2014/main" id="{1BAF96C9-6529-2545-AA8F-2FC2592B9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699" name="Freeform 668">
              <a:extLst>
                <a:ext uri="{FF2B5EF4-FFF2-40B4-BE49-F238E27FC236}">
                  <a16:creationId xmlns:a16="http://schemas.microsoft.com/office/drawing/2014/main" id="{52E73FB6-3A81-8345-AAF9-7F4B2EB82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3111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0" name="Freeform 669">
              <a:extLst>
                <a:ext uri="{FF2B5EF4-FFF2-40B4-BE49-F238E27FC236}">
                  <a16:creationId xmlns:a16="http://schemas.microsoft.com/office/drawing/2014/main" id="{46C6F6AA-2F1F-A84D-B062-00EC9185B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4129" y="6704437"/>
              <a:ext cx="207005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1" name="Freeform 670">
              <a:extLst>
                <a:ext uri="{FF2B5EF4-FFF2-40B4-BE49-F238E27FC236}">
                  <a16:creationId xmlns:a16="http://schemas.microsoft.com/office/drawing/2014/main" id="{5E65461A-5417-D74C-A844-B6B044684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2666" y="6554719"/>
              <a:ext cx="328028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2" name="Freeform 671">
              <a:extLst>
                <a:ext uri="{FF2B5EF4-FFF2-40B4-BE49-F238E27FC236}">
                  <a16:creationId xmlns:a16="http://schemas.microsoft.com/office/drawing/2014/main" id="{A582212B-FA48-D948-93D0-4A8578A328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20561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3" name="Freeform 672">
              <a:extLst>
                <a:ext uri="{FF2B5EF4-FFF2-40B4-BE49-F238E27FC236}">
                  <a16:creationId xmlns:a16="http://schemas.microsoft.com/office/drawing/2014/main" id="{44B10111-7DDA-2C47-8DD6-2361D5794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81711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4" name="Freeform 673">
              <a:extLst>
                <a:ext uri="{FF2B5EF4-FFF2-40B4-BE49-F238E27FC236}">
                  <a16:creationId xmlns:a16="http://schemas.microsoft.com/office/drawing/2014/main" id="{E654A870-3951-E04B-B817-FF66938D48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2348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5" name="Freeform 674">
              <a:extLst>
                <a:ext uri="{FF2B5EF4-FFF2-40B4-BE49-F238E27FC236}">
                  <a16:creationId xmlns:a16="http://schemas.microsoft.com/office/drawing/2014/main" id="{79041004-5EF8-744D-AC9F-A6E413781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6" name="Freeform 675">
              <a:extLst>
                <a:ext uri="{FF2B5EF4-FFF2-40B4-BE49-F238E27FC236}">
                  <a16:creationId xmlns:a16="http://schemas.microsoft.com/office/drawing/2014/main" id="{98997FA8-8930-7947-B15A-A8F9DB0FD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5596" y="6984764"/>
              <a:ext cx="178345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7" name="Freeform 676">
              <a:extLst>
                <a:ext uri="{FF2B5EF4-FFF2-40B4-BE49-F238E27FC236}">
                  <a16:creationId xmlns:a16="http://schemas.microsoft.com/office/drawing/2014/main" id="{7A01053F-D660-834A-8AC9-1D7AD73E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475" y="7061218"/>
              <a:ext cx="923567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8" name="Freeform 677">
              <a:extLst>
                <a:ext uri="{FF2B5EF4-FFF2-40B4-BE49-F238E27FC236}">
                  <a16:creationId xmlns:a16="http://schemas.microsoft.com/office/drawing/2014/main" id="{C763E945-FC75-9347-AC16-470883A8A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1583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09" name="Freeform 678">
              <a:extLst>
                <a:ext uri="{FF2B5EF4-FFF2-40B4-BE49-F238E27FC236}">
                  <a16:creationId xmlns:a16="http://schemas.microsoft.com/office/drawing/2014/main" id="{3A1B67A7-0755-054E-93B1-F612D885A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25020" y="6844600"/>
              <a:ext cx="328028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0" name="Freeform 679">
              <a:extLst>
                <a:ext uri="{FF2B5EF4-FFF2-40B4-BE49-F238E27FC236}">
                  <a16:creationId xmlns:a16="http://schemas.microsoft.com/office/drawing/2014/main" id="{6802E653-0B3B-814C-AD32-6256FB0A0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1139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1" name="Freeform 680">
              <a:extLst>
                <a:ext uri="{FF2B5EF4-FFF2-40B4-BE49-F238E27FC236}">
                  <a16:creationId xmlns:a16="http://schemas.microsoft.com/office/drawing/2014/main" id="{88B43AD9-F4B1-A049-92D6-1D31974F2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33939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2" name="Freeform 681">
              <a:extLst>
                <a:ext uri="{FF2B5EF4-FFF2-40B4-BE49-F238E27FC236}">
                  <a16:creationId xmlns:a16="http://schemas.microsoft.com/office/drawing/2014/main" id="{EDC3B118-A0C7-9E4A-8B64-79844CBE0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11648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3" name="Freeform 682">
              <a:extLst>
                <a:ext uri="{FF2B5EF4-FFF2-40B4-BE49-F238E27FC236}">
                  <a16:creationId xmlns:a16="http://schemas.microsoft.com/office/drawing/2014/main" id="{51E10FA5-4787-4C4D-8E56-2EDA011C2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1327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4" name="Freeform 683">
              <a:extLst>
                <a:ext uri="{FF2B5EF4-FFF2-40B4-BE49-F238E27FC236}">
                  <a16:creationId xmlns:a16="http://schemas.microsoft.com/office/drawing/2014/main" id="{CFC0035E-96EB-5246-A84E-59D1ACE5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2155" y="6946541"/>
              <a:ext cx="885350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5" name="Freeform 684">
              <a:extLst>
                <a:ext uri="{FF2B5EF4-FFF2-40B4-BE49-F238E27FC236}">
                  <a16:creationId xmlns:a16="http://schemas.microsoft.com/office/drawing/2014/main" id="{A1AFA877-9AA4-7140-860F-11F02AB626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73428" y="7481712"/>
              <a:ext cx="980891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6" name="Freeform 685">
              <a:extLst>
                <a:ext uri="{FF2B5EF4-FFF2-40B4-BE49-F238E27FC236}">
                  <a16:creationId xmlns:a16="http://schemas.microsoft.com/office/drawing/2014/main" id="{2C069AA8-E5BE-C946-983D-94E2C88A4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7" y="7424369"/>
              <a:ext cx="194267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7" name="Freeform 686">
              <a:extLst>
                <a:ext uri="{FF2B5EF4-FFF2-40B4-BE49-F238E27FC236}">
                  <a16:creationId xmlns:a16="http://schemas.microsoft.com/office/drawing/2014/main" id="{694FE7E9-CE48-AD4B-A891-97B40193E1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2092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8" name="Freeform 687">
              <a:extLst>
                <a:ext uri="{FF2B5EF4-FFF2-40B4-BE49-F238E27FC236}">
                  <a16:creationId xmlns:a16="http://schemas.microsoft.com/office/drawing/2014/main" id="{12E4980B-C060-2549-871E-5993B64C6E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7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19" name="Freeform 688">
              <a:extLst>
                <a:ext uri="{FF2B5EF4-FFF2-40B4-BE49-F238E27FC236}">
                  <a16:creationId xmlns:a16="http://schemas.microsoft.com/office/drawing/2014/main" id="{52104840-39DD-AE41-91D6-51CBEB955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54322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0" name="Freeform 689">
              <a:extLst>
                <a:ext uri="{FF2B5EF4-FFF2-40B4-BE49-F238E27FC236}">
                  <a16:creationId xmlns:a16="http://schemas.microsoft.com/office/drawing/2014/main" id="{977F42BA-C4CF-2A45-AB14-EB828EFE8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28206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1" name="Freeform 690">
              <a:extLst>
                <a:ext uri="{FF2B5EF4-FFF2-40B4-BE49-F238E27FC236}">
                  <a16:creationId xmlns:a16="http://schemas.microsoft.com/office/drawing/2014/main" id="{850736C8-CEA3-BF4C-B49F-03317BEA6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46043" y="8137934"/>
              <a:ext cx="496814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2" name="Freeform 691">
              <a:extLst>
                <a:ext uri="{FF2B5EF4-FFF2-40B4-BE49-F238E27FC236}">
                  <a16:creationId xmlns:a16="http://schemas.microsoft.com/office/drawing/2014/main" id="{231C4F32-CF09-8B46-8DDA-C80672D80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0" y="7790708"/>
              <a:ext cx="382164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3" name="Freeform 692">
              <a:extLst>
                <a:ext uri="{FF2B5EF4-FFF2-40B4-BE49-F238E27FC236}">
                  <a16:creationId xmlns:a16="http://schemas.microsoft.com/office/drawing/2014/main" id="{24478EB8-F7C0-264B-8ED5-A1B23DC49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7631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4" name="Freeform 693">
              <a:extLst>
                <a:ext uri="{FF2B5EF4-FFF2-40B4-BE49-F238E27FC236}">
                  <a16:creationId xmlns:a16="http://schemas.microsoft.com/office/drawing/2014/main" id="{794C36C3-ACEE-F046-9FB8-91FF9102C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73430" y="6752222"/>
              <a:ext cx="831211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5" name="Freeform 694">
              <a:extLst>
                <a:ext uri="{FF2B5EF4-FFF2-40B4-BE49-F238E27FC236}">
                  <a16:creationId xmlns:a16="http://schemas.microsoft.com/office/drawing/2014/main" id="{13829FCA-0643-934A-8527-EC1057636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25022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6" name="Freeform 695">
              <a:extLst>
                <a:ext uri="{FF2B5EF4-FFF2-40B4-BE49-F238E27FC236}">
                  <a16:creationId xmlns:a16="http://schemas.microsoft.com/office/drawing/2014/main" id="{793E619A-B429-6E44-93BD-D47F7176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95084" y="6921055"/>
              <a:ext cx="681526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7" name="Freeform 696">
              <a:extLst>
                <a:ext uri="{FF2B5EF4-FFF2-40B4-BE49-F238E27FC236}">
                  <a16:creationId xmlns:a16="http://schemas.microsoft.com/office/drawing/2014/main" id="{36E0B2C0-BAF7-D44E-BB7B-BF0AE93DE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4830" y="7013435"/>
              <a:ext cx="372609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8" name="Freeform 697">
              <a:extLst>
                <a:ext uri="{FF2B5EF4-FFF2-40B4-BE49-F238E27FC236}">
                  <a16:creationId xmlns:a16="http://schemas.microsoft.com/office/drawing/2014/main" id="{1ED3BB6C-FCDF-C84B-9D69-9034D6621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469" y="7230053"/>
              <a:ext cx="773888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29" name="Freeform 698">
              <a:extLst>
                <a:ext uri="{FF2B5EF4-FFF2-40B4-BE49-F238E27FC236}">
                  <a16:creationId xmlns:a16="http://schemas.microsoft.com/office/drawing/2014/main" id="{81238A7F-25E7-224B-A0CE-782B946D4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77251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0" name="Freeform 699">
              <a:extLst>
                <a:ext uri="{FF2B5EF4-FFF2-40B4-BE49-F238E27FC236}">
                  <a16:creationId xmlns:a16="http://schemas.microsoft.com/office/drawing/2014/main" id="{385D4BA2-EC18-D745-9072-9FA5773EFE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7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1" name="Freeform 700">
              <a:extLst>
                <a:ext uri="{FF2B5EF4-FFF2-40B4-BE49-F238E27FC236}">
                  <a16:creationId xmlns:a16="http://schemas.microsoft.com/office/drawing/2014/main" id="{E14619B6-6DE5-1E4D-94DC-109239C212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824383" y="6153340"/>
              <a:ext cx="1894905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2" name="Freeform 701">
              <a:extLst>
                <a:ext uri="{FF2B5EF4-FFF2-40B4-BE49-F238E27FC236}">
                  <a16:creationId xmlns:a16="http://schemas.microsoft.com/office/drawing/2014/main" id="{2871A54B-BA7B-D34F-83B8-B092FC6894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862" y="7284206"/>
              <a:ext cx="1308917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3" name="Freeform 702">
              <a:extLst>
                <a:ext uri="{FF2B5EF4-FFF2-40B4-BE49-F238E27FC236}">
                  <a16:creationId xmlns:a16="http://schemas.microsoft.com/office/drawing/2014/main" id="{CB0A7317-8102-1C49-ACC6-D336D657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6295" y="7669658"/>
              <a:ext cx="382164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4" name="Freeform 703">
              <a:extLst>
                <a:ext uri="{FF2B5EF4-FFF2-40B4-BE49-F238E27FC236}">
                  <a16:creationId xmlns:a16="http://schemas.microsoft.com/office/drawing/2014/main" id="{6934D006-5218-8C41-9080-93F66AA92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5" name="Freeform 704">
              <a:extLst>
                <a:ext uri="{FF2B5EF4-FFF2-40B4-BE49-F238E27FC236}">
                  <a16:creationId xmlns:a16="http://schemas.microsoft.com/office/drawing/2014/main" id="{7BFDD06B-9875-4F4E-BB02-6F6ADD7FC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9224" y="8071035"/>
              <a:ext cx="391720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6" name="Freeform 705">
              <a:extLst>
                <a:ext uri="{FF2B5EF4-FFF2-40B4-BE49-F238E27FC236}">
                  <a16:creationId xmlns:a16="http://schemas.microsoft.com/office/drawing/2014/main" id="{D2854FDE-FAAE-2148-BCB6-0032DC306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2601" y="7921315"/>
              <a:ext cx="356687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7" name="Freeform 706">
              <a:extLst>
                <a:ext uri="{FF2B5EF4-FFF2-40B4-BE49-F238E27FC236}">
                  <a16:creationId xmlns:a16="http://schemas.microsoft.com/office/drawing/2014/main" id="{AF710853-7D10-6345-BC2C-6D4EE702E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9798" y="7978655"/>
              <a:ext cx="343949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8" name="Freeform 707">
              <a:extLst>
                <a:ext uri="{FF2B5EF4-FFF2-40B4-BE49-F238E27FC236}">
                  <a16:creationId xmlns:a16="http://schemas.microsoft.com/office/drawing/2014/main" id="{E4577ADC-3124-E645-BFE1-5BFB91228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4319" y="9119079"/>
              <a:ext cx="420382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39" name="Freeform 708">
              <a:extLst>
                <a:ext uri="{FF2B5EF4-FFF2-40B4-BE49-F238E27FC236}">
                  <a16:creationId xmlns:a16="http://schemas.microsoft.com/office/drawing/2014/main" id="{3E9164D0-8189-C547-BBCC-B41E86F1F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65148" y="9176423"/>
              <a:ext cx="477707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0" name="Freeform 709">
              <a:extLst>
                <a:ext uri="{FF2B5EF4-FFF2-40B4-BE49-F238E27FC236}">
                  <a16:creationId xmlns:a16="http://schemas.microsoft.com/office/drawing/2014/main" id="{27F3D23D-907C-BF40-BC33-0201D15DC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81072" y="8829198"/>
              <a:ext cx="477707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1" name="Freeform 710">
              <a:extLst>
                <a:ext uri="{FF2B5EF4-FFF2-40B4-BE49-F238E27FC236}">
                  <a16:creationId xmlns:a16="http://schemas.microsoft.com/office/drawing/2014/main" id="{851ACFA1-C26E-E04D-AF22-F14F793D32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9733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2" name="Freeform 711">
              <a:extLst>
                <a:ext uri="{FF2B5EF4-FFF2-40B4-BE49-F238E27FC236}">
                  <a16:creationId xmlns:a16="http://schemas.microsoft.com/office/drawing/2014/main" id="{42C8F2AC-C290-4846-8BE7-F082B51DD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6615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3" name="Freeform 712">
              <a:extLst>
                <a:ext uri="{FF2B5EF4-FFF2-40B4-BE49-F238E27FC236}">
                  <a16:creationId xmlns:a16="http://schemas.microsoft.com/office/drawing/2014/main" id="{8BE1D1BA-5D62-ED4B-ADB9-B58A65750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0372" y="7574093"/>
              <a:ext cx="347131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4" name="Freeform 713">
              <a:extLst>
                <a:ext uri="{FF2B5EF4-FFF2-40B4-BE49-F238E27FC236}">
                  <a16:creationId xmlns:a16="http://schemas.microsoft.com/office/drawing/2014/main" id="{C9780548-9C51-2F47-8E3B-637EE7B54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154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5" name="Freeform 714">
              <a:extLst>
                <a:ext uri="{FF2B5EF4-FFF2-40B4-BE49-F238E27FC236}">
                  <a16:creationId xmlns:a16="http://schemas.microsoft.com/office/drawing/2014/main" id="{946E2DDF-7F71-634A-9157-1B3363825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0242" y="8743185"/>
              <a:ext cx="207005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6" name="Freeform 715">
              <a:extLst>
                <a:ext uri="{FF2B5EF4-FFF2-40B4-BE49-F238E27FC236}">
                  <a16:creationId xmlns:a16="http://schemas.microsoft.com/office/drawing/2014/main" id="{243DF10D-C026-374E-BFED-812A528BB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4639" y="6264832"/>
              <a:ext cx="2799365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7" name="Freeform 716">
              <a:extLst>
                <a:ext uri="{FF2B5EF4-FFF2-40B4-BE49-F238E27FC236}">
                  <a16:creationId xmlns:a16="http://schemas.microsoft.com/office/drawing/2014/main" id="{382E5004-50C2-8A4B-B826-E6C834CBB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6357215"/>
              <a:ext cx="1464967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8" name="Freeform 717">
              <a:extLst>
                <a:ext uri="{FF2B5EF4-FFF2-40B4-BE49-F238E27FC236}">
                  <a16:creationId xmlns:a16="http://schemas.microsoft.com/office/drawing/2014/main" id="{A23A0241-95B6-714F-AE00-80DE05B24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9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49" name="Freeform 718">
              <a:extLst>
                <a:ext uri="{FF2B5EF4-FFF2-40B4-BE49-F238E27FC236}">
                  <a16:creationId xmlns:a16="http://schemas.microsoft.com/office/drawing/2014/main" id="{247377B9-7FC8-A048-AC98-A3811CB11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227" y="5057512"/>
              <a:ext cx="503185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0" name="Freeform 719">
              <a:extLst>
                <a:ext uri="{FF2B5EF4-FFF2-40B4-BE49-F238E27FC236}">
                  <a16:creationId xmlns:a16="http://schemas.microsoft.com/office/drawing/2014/main" id="{4B9D74FD-08EC-5B49-91A8-6740E9C248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9481" y="4965129"/>
              <a:ext cx="1194268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1" name="Freeform 720">
              <a:extLst>
                <a:ext uri="{FF2B5EF4-FFF2-40B4-BE49-F238E27FC236}">
                  <a16:creationId xmlns:a16="http://schemas.microsoft.com/office/drawing/2014/main" id="{B87E9C4B-64C5-8745-856E-C20257CCC2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45403" y="4366247"/>
              <a:ext cx="7563694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2" name="Freeform 721">
              <a:extLst>
                <a:ext uri="{FF2B5EF4-FFF2-40B4-BE49-F238E27FC236}">
                  <a16:creationId xmlns:a16="http://schemas.microsoft.com/office/drawing/2014/main" id="{91D97C97-634C-BC4A-9B57-674FAEC31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93809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3" name="Freeform 722">
              <a:extLst>
                <a:ext uri="{FF2B5EF4-FFF2-40B4-BE49-F238E27FC236}">
                  <a16:creationId xmlns:a16="http://schemas.microsoft.com/office/drawing/2014/main" id="{6CF1B248-3108-7744-A83F-7726CE8F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1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4" name="Freeform 723">
              <a:extLst>
                <a:ext uri="{FF2B5EF4-FFF2-40B4-BE49-F238E27FC236}">
                  <a16:creationId xmlns:a16="http://schemas.microsoft.com/office/drawing/2014/main" id="{508883CD-3F8E-C24F-BF57-61632DB1E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83619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5" name="Freeform 724">
              <a:extLst>
                <a:ext uri="{FF2B5EF4-FFF2-40B4-BE49-F238E27FC236}">
                  <a16:creationId xmlns:a16="http://schemas.microsoft.com/office/drawing/2014/main" id="{FDD1B33F-DB33-7144-B8F9-E83601C9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0818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6" name="Freeform 725">
              <a:extLst>
                <a:ext uri="{FF2B5EF4-FFF2-40B4-BE49-F238E27FC236}">
                  <a16:creationId xmlns:a16="http://schemas.microsoft.com/office/drawing/2014/main" id="{CF35B02C-A80E-C649-9202-644803F36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737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7" name="Freeform 726">
              <a:extLst>
                <a:ext uri="{FF2B5EF4-FFF2-40B4-BE49-F238E27FC236}">
                  <a16:creationId xmlns:a16="http://schemas.microsoft.com/office/drawing/2014/main" id="{13D4D106-F688-9E43-A22B-9B8DF18B1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1199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8" name="Freeform 727">
              <a:extLst>
                <a:ext uri="{FF2B5EF4-FFF2-40B4-BE49-F238E27FC236}">
                  <a16:creationId xmlns:a16="http://schemas.microsoft.com/office/drawing/2014/main" id="{ABDE4667-5423-9346-A1D2-D09483AE2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59" name="Freeform 728">
              <a:extLst>
                <a:ext uri="{FF2B5EF4-FFF2-40B4-BE49-F238E27FC236}">
                  <a16:creationId xmlns:a16="http://schemas.microsoft.com/office/drawing/2014/main" id="{F45EBE9A-BDDD-1C4F-B759-50B552582F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0" name="Freeform 729">
              <a:extLst>
                <a:ext uri="{FF2B5EF4-FFF2-40B4-BE49-F238E27FC236}">
                  <a16:creationId xmlns:a16="http://schemas.microsoft.com/office/drawing/2014/main" id="{9E203EE1-D6FD-1343-BE89-C2D9A4EF5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9510902"/>
              <a:ext cx="493632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1" name="Freeform 730">
              <a:extLst>
                <a:ext uri="{FF2B5EF4-FFF2-40B4-BE49-F238E27FC236}">
                  <a16:creationId xmlns:a16="http://schemas.microsoft.com/office/drawing/2014/main" id="{801BAADF-62BF-E940-AD84-581F65CF7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81072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2" name="Freeform 731">
              <a:extLst>
                <a:ext uri="{FF2B5EF4-FFF2-40B4-BE49-F238E27FC236}">
                  <a16:creationId xmlns:a16="http://schemas.microsoft.com/office/drawing/2014/main" id="{D9E98CB4-AF69-6B46-A476-D6E991E7A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4702" y="9418522"/>
              <a:ext cx="560508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3" name="Freeform 732">
              <a:extLst>
                <a:ext uri="{FF2B5EF4-FFF2-40B4-BE49-F238E27FC236}">
                  <a16:creationId xmlns:a16="http://schemas.microsoft.com/office/drawing/2014/main" id="{467FFA66-8537-8E42-A68A-194E06498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7953" y="9839014"/>
              <a:ext cx="595541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4" name="Freeform 733">
              <a:extLst>
                <a:ext uri="{FF2B5EF4-FFF2-40B4-BE49-F238E27FC236}">
                  <a16:creationId xmlns:a16="http://schemas.microsoft.com/office/drawing/2014/main" id="{5A48F9C6-68BD-CC40-BC19-9774B472A5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8781415"/>
              <a:ext cx="850320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5" name="Freeform 734">
              <a:extLst>
                <a:ext uri="{FF2B5EF4-FFF2-40B4-BE49-F238E27FC236}">
                  <a16:creationId xmlns:a16="http://schemas.microsoft.com/office/drawing/2014/main" id="{E776C37C-5588-D444-9DBB-A7057BBD8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4321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6" name="Freeform 735">
              <a:extLst>
                <a:ext uri="{FF2B5EF4-FFF2-40B4-BE49-F238E27FC236}">
                  <a16:creationId xmlns:a16="http://schemas.microsoft.com/office/drawing/2014/main" id="{1C52C5CC-2502-E64C-BFAA-6927B9D5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2" y="9867685"/>
              <a:ext cx="429937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7" name="Freeform 736">
              <a:extLst>
                <a:ext uri="{FF2B5EF4-FFF2-40B4-BE49-F238E27FC236}">
                  <a16:creationId xmlns:a16="http://schemas.microsoft.com/office/drawing/2014/main" id="{5E6A0D53-6F34-0F46-A09A-1A3A965C2B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24385" y="9775302"/>
              <a:ext cx="366242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8" name="Freeform 737">
              <a:extLst>
                <a:ext uri="{FF2B5EF4-FFF2-40B4-BE49-F238E27FC236}">
                  <a16:creationId xmlns:a16="http://schemas.microsoft.com/office/drawing/2014/main" id="{47063B9C-874B-944E-AE75-5C5DA6570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10259504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69" name="Freeform 738">
              <a:extLst>
                <a:ext uri="{FF2B5EF4-FFF2-40B4-BE49-F238E27FC236}">
                  <a16:creationId xmlns:a16="http://schemas.microsoft.com/office/drawing/2014/main" id="{302A332E-2D5A-1C43-A0DF-6E530F2E77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42219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0" name="Freeform 739">
              <a:extLst>
                <a:ext uri="{FF2B5EF4-FFF2-40B4-BE49-F238E27FC236}">
                  <a16:creationId xmlns:a16="http://schemas.microsoft.com/office/drawing/2014/main" id="{36D7DE56-5155-214F-9D31-E2345DE4D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19924" y="10399672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1" name="Freeform 740">
              <a:extLst>
                <a:ext uri="{FF2B5EF4-FFF2-40B4-BE49-F238E27FC236}">
                  <a16:creationId xmlns:a16="http://schemas.microsoft.com/office/drawing/2014/main" id="{E5606EDD-7701-784B-AED2-8AED642E5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9240130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2" name="Freeform 741">
              <a:extLst>
                <a:ext uri="{FF2B5EF4-FFF2-40B4-BE49-F238E27FC236}">
                  <a16:creationId xmlns:a16="http://schemas.microsoft.com/office/drawing/2014/main" id="{69E300AB-CCE7-354D-9F55-9F3DEB6A0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7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3" name="Freeform 742">
              <a:extLst>
                <a:ext uri="{FF2B5EF4-FFF2-40B4-BE49-F238E27FC236}">
                  <a16:creationId xmlns:a16="http://schemas.microsoft.com/office/drawing/2014/main" id="{3729D1BD-0721-6B49-9F4B-EB3754BBB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8520197"/>
              <a:ext cx="595541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4" name="Freeform 743">
              <a:extLst>
                <a:ext uri="{FF2B5EF4-FFF2-40B4-BE49-F238E27FC236}">
                  <a16:creationId xmlns:a16="http://schemas.microsoft.com/office/drawing/2014/main" id="{5651BCC0-B2C7-8341-AF29-1E2BACF7F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5" y="7921315"/>
              <a:ext cx="1092358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5" name="Freeform 744">
              <a:extLst>
                <a:ext uri="{FF2B5EF4-FFF2-40B4-BE49-F238E27FC236}">
                  <a16:creationId xmlns:a16="http://schemas.microsoft.com/office/drawing/2014/main" id="{F1D61C73-190F-8C49-8369-10896A39A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4255" y="7940429"/>
              <a:ext cx="767516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6" name="Freeform 745">
              <a:extLst>
                <a:ext uri="{FF2B5EF4-FFF2-40B4-BE49-F238E27FC236}">
                  <a16:creationId xmlns:a16="http://schemas.microsoft.com/office/drawing/2014/main" id="{E844A1EA-3856-FA4E-A382-3F47BF69F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56235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7" name="Freeform 746">
              <a:extLst>
                <a:ext uri="{FF2B5EF4-FFF2-40B4-BE49-F238E27FC236}">
                  <a16:creationId xmlns:a16="http://schemas.microsoft.com/office/drawing/2014/main" id="{BA9B346F-F3C3-2E48-95D9-305F44506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00180" y="8313140"/>
              <a:ext cx="691082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8" name="Freeform 747">
              <a:extLst>
                <a:ext uri="{FF2B5EF4-FFF2-40B4-BE49-F238E27FC236}">
                  <a16:creationId xmlns:a16="http://schemas.microsoft.com/office/drawing/2014/main" id="{6898406B-C818-5D4C-97E2-1DE4C8BE9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35213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79" name="Freeform 748">
              <a:extLst>
                <a:ext uri="{FF2B5EF4-FFF2-40B4-BE49-F238E27FC236}">
                  <a16:creationId xmlns:a16="http://schemas.microsoft.com/office/drawing/2014/main" id="{F32509D2-EA3A-0741-A81B-455BAC296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01457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0" name="Freeform 749">
              <a:extLst>
                <a:ext uri="{FF2B5EF4-FFF2-40B4-BE49-F238E27FC236}">
                  <a16:creationId xmlns:a16="http://schemas.microsoft.com/office/drawing/2014/main" id="{CB3126D8-3CD8-CA4A-AB29-E19575CEE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40947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1" name="Freeform 750">
              <a:extLst>
                <a:ext uri="{FF2B5EF4-FFF2-40B4-BE49-F238E27FC236}">
                  <a16:creationId xmlns:a16="http://schemas.microsoft.com/office/drawing/2014/main" id="{64001893-BB65-204C-93BC-A8875CCEC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2" name="Freeform 751">
              <a:extLst>
                <a:ext uri="{FF2B5EF4-FFF2-40B4-BE49-F238E27FC236}">
                  <a16:creationId xmlns:a16="http://schemas.microsoft.com/office/drawing/2014/main" id="{3FD0B80F-AB38-3A46-98CD-EEB313E69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3" name="Freeform 752">
              <a:extLst>
                <a:ext uri="{FF2B5EF4-FFF2-40B4-BE49-F238E27FC236}">
                  <a16:creationId xmlns:a16="http://schemas.microsoft.com/office/drawing/2014/main" id="{94984D47-9F91-DB43-A03A-4481FC58B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31393" y="9061741"/>
              <a:ext cx="503185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4" name="Freeform 753">
              <a:extLst>
                <a:ext uri="{FF2B5EF4-FFF2-40B4-BE49-F238E27FC236}">
                  <a16:creationId xmlns:a16="http://schemas.microsoft.com/office/drawing/2014/main" id="{F4A42FFD-0AA9-1B42-B01A-7FEB8BCB2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7381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5" name="Freeform 754">
              <a:extLst>
                <a:ext uri="{FF2B5EF4-FFF2-40B4-BE49-F238E27FC236}">
                  <a16:creationId xmlns:a16="http://schemas.microsoft.com/office/drawing/2014/main" id="{440CAEEB-CCAF-AF4F-A299-73FAF859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2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6" name="Freeform 755">
              <a:extLst>
                <a:ext uri="{FF2B5EF4-FFF2-40B4-BE49-F238E27FC236}">
                  <a16:creationId xmlns:a16="http://schemas.microsoft.com/office/drawing/2014/main" id="{0CBBF4F8-771B-D04E-AF1F-E224B4253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69" y="8427819"/>
              <a:ext cx="343949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7" name="Freeform 756">
              <a:extLst>
                <a:ext uri="{FF2B5EF4-FFF2-40B4-BE49-F238E27FC236}">
                  <a16:creationId xmlns:a16="http://schemas.microsoft.com/office/drawing/2014/main" id="{53A97BD6-627C-4741-BE77-7364A0015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2030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8" name="Freeform 757">
              <a:extLst>
                <a:ext uri="{FF2B5EF4-FFF2-40B4-BE49-F238E27FC236}">
                  <a16:creationId xmlns:a16="http://schemas.microsoft.com/office/drawing/2014/main" id="{13A05BF8-D360-AA4E-9956-CEE64629F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7572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89" name="Freeform 758">
              <a:extLst>
                <a:ext uri="{FF2B5EF4-FFF2-40B4-BE49-F238E27FC236}">
                  <a16:creationId xmlns:a16="http://schemas.microsoft.com/office/drawing/2014/main" id="{CB22FAED-D430-1B40-B609-5B585E9AB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2668" y="8322691"/>
              <a:ext cx="394904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0" name="Freeform 759">
              <a:extLst>
                <a:ext uri="{FF2B5EF4-FFF2-40B4-BE49-F238E27FC236}">
                  <a16:creationId xmlns:a16="http://schemas.microsoft.com/office/drawing/2014/main" id="{867416D6-A955-7844-8806-F3A2D8E0A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8" y="8529752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1" name="Freeform 760">
              <a:extLst>
                <a:ext uri="{FF2B5EF4-FFF2-40B4-BE49-F238E27FC236}">
                  <a16:creationId xmlns:a16="http://schemas.microsoft.com/office/drawing/2014/main" id="{1F3A51B9-A8E0-5A40-AC82-97D04ED39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2" y="8539311"/>
              <a:ext cx="296177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2" name="Freeform 761">
              <a:extLst>
                <a:ext uri="{FF2B5EF4-FFF2-40B4-BE49-F238E27FC236}">
                  <a16:creationId xmlns:a16="http://schemas.microsoft.com/office/drawing/2014/main" id="{4745BB58-3D5C-4E44-943A-ACC23B030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7316" y="8529752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3" name="Freeform 762">
              <a:extLst>
                <a:ext uri="{FF2B5EF4-FFF2-40B4-BE49-F238E27FC236}">
                  <a16:creationId xmlns:a16="http://schemas.microsoft.com/office/drawing/2014/main" id="{21DEE5BA-39A4-AD47-B61E-AEEAB20B50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9163" y="8558421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4" name="Freeform 763">
              <a:extLst>
                <a:ext uri="{FF2B5EF4-FFF2-40B4-BE49-F238E27FC236}">
                  <a16:creationId xmlns:a16="http://schemas.microsoft.com/office/drawing/2014/main" id="{83188755-B249-5846-B24F-0CD88DB76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1965" y="8631691"/>
              <a:ext cx="207005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5" name="Freeform 764">
              <a:extLst>
                <a:ext uri="{FF2B5EF4-FFF2-40B4-BE49-F238E27FC236}">
                  <a16:creationId xmlns:a16="http://schemas.microsoft.com/office/drawing/2014/main" id="{714C1310-32B0-A544-8647-0125200E9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15466" y="8443744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6" name="Freeform 765">
              <a:extLst>
                <a:ext uri="{FF2B5EF4-FFF2-40B4-BE49-F238E27FC236}">
                  <a16:creationId xmlns:a16="http://schemas.microsoft.com/office/drawing/2014/main" id="{89EDC538-739D-C04F-A6CF-F92BA143F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9481" y="8453302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7" name="Freeform 766">
              <a:extLst>
                <a:ext uri="{FF2B5EF4-FFF2-40B4-BE49-F238E27FC236}">
                  <a16:creationId xmlns:a16="http://schemas.microsoft.com/office/drawing/2014/main" id="{7B3A59E8-6A31-6247-B2DC-656D96C0D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9926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8" name="Freeform 767">
              <a:extLst>
                <a:ext uri="{FF2B5EF4-FFF2-40B4-BE49-F238E27FC236}">
                  <a16:creationId xmlns:a16="http://schemas.microsoft.com/office/drawing/2014/main" id="{46A493BD-996A-D141-BDBB-522CEBD16B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7733368"/>
              <a:ext cx="560508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799" name="Freeform 768">
              <a:extLst>
                <a:ext uri="{FF2B5EF4-FFF2-40B4-BE49-F238E27FC236}">
                  <a16:creationId xmlns:a16="http://schemas.microsoft.com/office/drawing/2014/main" id="{F2BC32C1-0FF5-7447-B4EC-D5DA74326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8258982"/>
              <a:ext cx="270699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0" name="Freeform 769">
              <a:extLst>
                <a:ext uri="{FF2B5EF4-FFF2-40B4-BE49-F238E27FC236}">
                  <a16:creationId xmlns:a16="http://schemas.microsoft.com/office/drawing/2014/main" id="{553A11F9-F89E-B745-BBD1-DF319FD5E4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36488" y="7838489"/>
              <a:ext cx="783438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1" name="Freeform 770">
              <a:extLst>
                <a:ext uri="{FF2B5EF4-FFF2-40B4-BE49-F238E27FC236}">
                  <a16:creationId xmlns:a16="http://schemas.microsoft.com/office/drawing/2014/main" id="{04A236B4-9275-8A49-B9AE-5DF4A2FC5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4832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2" name="Freeform 771">
              <a:extLst>
                <a:ext uri="{FF2B5EF4-FFF2-40B4-BE49-F238E27FC236}">
                  <a16:creationId xmlns:a16="http://schemas.microsoft.com/office/drawing/2014/main" id="{DC2797C9-8321-DB47-9016-168CB4A473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50498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3" name="Freeform 772">
              <a:extLst>
                <a:ext uri="{FF2B5EF4-FFF2-40B4-BE49-F238E27FC236}">
                  <a16:creationId xmlns:a16="http://schemas.microsoft.com/office/drawing/2014/main" id="{85A1E8EA-D210-4A44-ABDB-85BC6CF41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5" y="7424368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4" name="Freeform 773">
              <a:extLst>
                <a:ext uri="{FF2B5EF4-FFF2-40B4-BE49-F238E27FC236}">
                  <a16:creationId xmlns:a16="http://schemas.microsoft.com/office/drawing/2014/main" id="{C85C207F-AA61-7A45-BEB2-CDC3A112A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0373" y="7714255"/>
              <a:ext cx="391720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5" name="Freeform 774">
              <a:extLst>
                <a:ext uri="{FF2B5EF4-FFF2-40B4-BE49-F238E27FC236}">
                  <a16:creationId xmlns:a16="http://schemas.microsoft.com/office/drawing/2014/main" id="{1E8A7197-3D2C-894F-BF51-086A3ADBD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8270" y="7265092"/>
              <a:ext cx="560508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6" name="Freeform 775">
              <a:extLst>
                <a:ext uri="{FF2B5EF4-FFF2-40B4-BE49-F238E27FC236}">
                  <a16:creationId xmlns:a16="http://schemas.microsoft.com/office/drawing/2014/main" id="{DFC573FF-C82F-344C-9E95-796A9F48B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5" y="7220494"/>
              <a:ext cx="968153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7" name="Freeform 776">
              <a:extLst>
                <a:ext uri="{FF2B5EF4-FFF2-40B4-BE49-F238E27FC236}">
                  <a16:creationId xmlns:a16="http://schemas.microsoft.com/office/drawing/2014/main" id="{6AEC8E70-6084-8145-9323-939CF8023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5723" y="3719582"/>
              <a:ext cx="2850319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8" name="Freeform 777">
              <a:extLst>
                <a:ext uri="{FF2B5EF4-FFF2-40B4-BE49-F238E27FC236}">
                  <a16:creationId xmlns:a16="http://schemas.microsoft.com/office/drawing/2014/main" id="{34B698B3-1ADD-D249-B036-B70D29A79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648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09" name="Freeform 778">
              <a:extLst>
                <a:ext uri="{FF2B5EF4-FFF2-40B4-BE49-F238E27FC236}">
                  <a16:creationId xmlns:a16="http://schemas.microsoft.com/office/drawing/2014/main" id="{B6FF2260-1B78-AA43-83CF-3E47A708D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426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0" name="Freeform 779">
              <a:extLst>
                <a:ext uri="{FF2B5EF4-FFF2-40B4-BE49-F238E27FC236}">
                  <a16:creationId xmlns:a16="http://schemas.microsoft.com/office/drawing/2014/main" id="{6548FC2B-1B7F-D54B-97E1-AF723164A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292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1" name="Freeform 780">
              <a:extLst>
                <a:ext uri="{FF2B5EF4-FFF2-40B4-BE49-F238E27FC236}">
                  <a16:creationId xmlns:a16="http://schemas.microsoft.com/office/drawing/2014/main" id="{6A32EBF8-CAC6-324E-BC72-3FAF10862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8208" y="3776917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2" name="Freeform 782">
              <a:extLst>
                <a:ext uri="{FF2B5EF4-FFF2-40B4-BE49-F238E27FC236}">
                  <a16:creationId xmlns:a16="http://schemas.microsoft.com/office/drawing/2014/main" id="{ABADEAB0-93CA-A843-BE0B-1AD042016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5214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3" name="Freeform 783">
              <a:extLst>
                <a:ext uri="{FF2B5EF4-FFF2-40B4-BE49-F238E27FC236}">
                  <a16:creationId xmlns:a16="http://schemas.microsoft.com/office/drawing/2014/main" id="{AA8C4E97-EEF9-0F43-B552-28404BCB6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3936196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4" name="Freeform 784">
              <a:extLst>
                <a:ext uri="{FF2B5EF4-FFF2-40B4-BE49-F238E27FC236}">
                  <a16:creationId xmlns:a16="http://schemas.microsoft.com/office/drawing/2014/main" id="{B1B9E131-B0CE-8B44-AFEB-E18668479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5" name="Freeform 785">
              <a:extLst>
                <a:ext uri="{FF2B5EF4-FFF2-40B4-BE49-F238E27FC236}">
                  <a16:creationId xmlns:a16="http://schemas.microsoft.com/office/drawing/2014/main" id="{A849C5AB-7282-6647-80FD-0738C6D96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7571" y="4589231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6" name="Freeform 786">
              <a:extLst>
                <a:ext uri="{FF2B5EF4-FFF2-40B4-BE49-F238E27FC236}">
                  <a16:creationId xmlns:a16="http://schemas.microsoft.com/office/drawing/2014/main" id="{9197188A-BD65-134C-8E11-EC0866524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2" y="4796293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7" name="Freeform 787">
              <a:extLst>
                <a:ext uri="{FF2B5EF4-FFF2-40B4-BE49-F238E27FC236}">
                  <a16:creationId xmlns:a16="http://schemas.microsoft.com/office/drawing/2014/main" id="{0EC12406-CF14-414A-A228-DA44BF89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7762" y="4777182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8" name="Freeform 788">
              <a:extLst>
                <a:ext uri="{FF2B5EF4-FFF2-40B4-BE49-F238E27FC236}">
                  <a16:creationId xmlns:a16="http://schemas.microsoft.com/office/drawing/2014/main" id="{7FBD2256-197C-2248-A8E8-89D7E444E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7190" y="4974684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19" name="Freeform 789">
              <a:extLst>
                <a:ext uri="{FF2B5EF4-FFF2-40B4-BE49-F238E27FC236}">
                  <a16:creationId xmlns:a16="http://schemas.microsoft.com/office/drawing/2014/main" id="{2B5B913B-1C01-D14E-ACD6-67C70C5C1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5278" y="5067066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20" name="Freeform 790">
              <a:extLst>
                <a:ext uri="{FF2B5EF4-FFF2-40B4-BE49-F238E27FC236}">
                  <a16:creationId xmlns:a16="http://schemas.microsoft.com/office/drawing/2014/main" id="{052C686B-C85D-A343-89DA-EDBE4DFD9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2475" y="4946015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21" name="Freeform 791">
              <a:extLst>
                <a:ext uri="{FF2B5EF4-FFF2-40B4-BE49-F238E27FC236}">
                  <a16:creationId xmlns:a16="http://schemas.microsoft.com/office/drawing/2014/main" id="{D6EF24EB-A065-7445-BECB-9D67038C9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6" y="434713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22" name="Freeform 792">
              <a:extLst>
                <a:ext uri="{FF2B5EF4-FFF2-40B4-BE49-F238E27FC236}">
                  <a16:creationId xmlns:a16="http://schemas.microsoft.com/office/drawing/2014/main" id="{936CEC31-55AE-304E-8931-F0159280E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9354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23" name="Freeform 793">
              <a:extLst>
                <a:ext uri="{FF2B5EF4-FFF2-40B4-BE49-F238E27FC236}">
                  <a16:creationId xmlns:a16="http://schemas.microsoft.com/office/drawing/2014/main" id="{7DB62424-A828-D14F-9D75-B538DEB9D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6" y="4206967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24" name="Freeform 794">
              <a:extLst>
                <a:ext uri="{FF2B5EF4-FFF2-40B4-BE49-F238E27FC236}">
                  <a16:creationId xmlns:a16="http://schemas.microsoft.com/office/drawing/2014/main" id="{A20E00BD-8C50-F047-A4DF-C7D66871F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4832" y="4394915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25" name="Freeform 795">
              <a:extLst>
                <a:ext uri="{FF2B5EF4-FFF2-40B4-BE49-F238E27FC236}">
                  <a16:creationId xmlns:a16="http://schemas.microsoft.com/office/drawing/2014/main" id="{34F61013-6781-AC4B-B6C8-C819C1325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5" y="4394915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26" name="Freeform 796">
              <a:extLst>
                <a:ext uri="{FF2B5EF4-FFF2-40B4-BE49-F238E27FC236}">
                  <a16:creationId xmlns:a16="http://schemas.microsoft.com/office/drawing/2014/main" id="{8B9BF373-AA00-BB4D-9E45-63B6B7706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5407" y="3802406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27" name="Freeform 797">
              <a:extLst>
                <a:ext uri="{FF2B5EF4-FFF2-40B4-BE49-F238E27FC236}">
                  <a16:creationId xmlns:a16="http://schemas.microsoft.com/office/drawing/2014/main" id="{F71297E7-DB32-F245-8B0B-2B09A2882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</p:grpSp>
      <p:sp>
        <p:nvSpPr>
          <p:cNvPr id="830" name="Rectangle 829">
            <a:extLst>
              <a:ext uri="{FF2B5EF4-FFF2-40B4-BE49-F238E27FC236}">
                <a16:creationId xmlns:a16="http://schemas.microsoft.com/office/drawing/2014/main" id="{6D4E440B-2D6E-184D-9E32-30FA5F9A7CF9}"/>
              </a:ext>
            </a:extLst>
          </p:cNvPr>
          <p:cNvSpPr/>
          <p:nvPr/>
        </p:nvSpPr>
        <p:spPr>
          <a:xfrm>
            <a:off x="6750799" y="4746690"/>
            <a:ext cx="1482472" cy="1482472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Rectangle 830">
            <a:extLst>
              <a:ext uri="{FF2B5EF4-FFF2-40B4-BE49-F238E27FC236}">
                <a16:creationId xmlns:a16="http://schemas.microsoft.com/office/drawing/2014/main" id="{AB16962F-FD68-0745-8E21-E1B19B693669}"/>
              </a:ext>
            </a:extLst>
          </p:cNvPr>
          <p:cNvSpPr/>
          <p:nvPr/>
        </p:nvSpPr>
        <p:spPr>
          <a:xfrm>
            <a:off x="6319912" y="5218196"/>
            <a:ext cx="23960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1.4%</a:t>
            </a:r>
          </a:p>
        </p:txBody>
      </p:sp>
      <p:sp>
        <p:nvSpPr>
          <p:cNvPr id="832" name="Rectangle 831">
            <a:extLst>
              <a:ext uri="{FF2B5EF4-FFF2-40B4-BE49-F238E27FC236}">
                <a16:creationId xmlns:a16="http://schemas.microsoft.com/office/drawing/2014/main" id="{F52EDBF7-6851-1645-ADC3-1DBBB5C59E21}"/>
              </a:ext>
            </a:extLst>
          </p:cNvPr>
          <p:cNvSpPr/>
          <p:nvPr/>
        </p:nvSpPr>
        <p:spPr>
          <a:xfrm>
            <a:off x="6457294" y="6229162"/>
            <a:ext cx="293506" cy="293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3" name="Rectangle 832">
            <a:extLst>
              <a:ext uri="{FF2B5EF4-FFF2-40B4-BE49-F238E27FC236}">
                <a16:creationId xmlns:a16="http://schemas.microsoft.com/office/drawing/2014/main" id="{C2201F67-4262-9442-8042-7CAE66B24D6E}"/>
              </a:ext>
            </a:extLst>
          </p:cNvPr>
          <p:cNvSpPr/>
          <p:nvPr/>
        </p:nvSpPr>
        <p:spPr>
          <a:xfrm>
            <a:off x="18063325" y="3847993"/>
            <a:ext cx="1482472" cy="1482472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4" name="Rectangle 833">
            <a:extLst>
              <a:ext uri="{FF2B5EF4-FFF2-40B4-BE49-F238E27FC236}">
                <a16:creationId xmlns:a16="http://schemas.microsoft.com/office/drawing/2014/main" id="{97B89AFF-3E69-E04A-8B9D-C6406E45C7FD}"/>
              </a:ext>
            </a:extLst>
          </p:cNvPr>
          <p:cNvSpPr/>
          <p:nvPr/>
        </p:nvSpPr>
        <p:spPr>
          <a:xfrm>
            <a:off x="17632438" y="4319499"/>
            <a:ext cx="23960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2.2%</a:t>
            </a:r>
          </a:p>
        </p:txBody>
      </p:sp>
      <p:sp>
        <p:nvSpPr>
          <p:cNvPr id="835" name="Rectangle 834">
            <a:extLst>
              <a:ext uri="{FF2B5EF4-FFF2-40B4-BE49-F238E27FC236}">
                <a16:creationId xmlns:a16="http://schemas.microsoft.com/office/drawing/2014/main" id="{A71F0E47-9490-7E42-A8AE-FAE5AF9D7E56}"/>
              </a:ext>
            </a:extLst>
          </p:cNvPr>
          <p:cNvSpPr/>
          <p:nvPr/>
        </p:nvSpPr>
        <p:spPr>
          <a:xfrm>
            <a:off x="17769852" y="5338036"/>
            <a:ext cx="293506" cy="2935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6" name="Rectangle 835">
            <a:extLst>
              <a:ext uri="{FF2B5EF4-FFF2-40B4-BE49-F238E27FC236}">
                <a16:creationId xmlns:a16="http://schemas.microsoft.com/office/drawing/2014/main" id="{06F5364B-01DE-0D4A-880E-9E9EFC7D715C}"/>
              </a:ext>
            </a:extLst>
          </p:cNvPr>
          <p:cNvSpPr/>
          <p:nvPr/>
        </p:nvSpPr>
        <p:spPr>
          <a:xfrm>
            <a:off x="11107650" y="5709807"/>
            <a:ext cx="1482472" cy="1482472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7" name="Rectangle 836">
            <a:extLst>
              <a:ext uri="{FF2B5EF4-FFF2-40B4-BE49-F238E27FC236}">
                <a16:creationId xmlns:a16="http://schemas.microsoft.com/office/drawing/2014/main" id="{64DF9617-EE01-E040-BFE9-E4857E595735}"/>
              </a:ext>
            </a:extLst>
          </p:cNvPr>
          <p:cNvSpPr/>
          <p:nvPr/>
        </p:nvSpPr>
        <p:spPr>
          <a:xfrm>
            <a:off x="10676763" y="6140673"/>
            <a:ext cx="23960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2.6%</a:t>
            </a:r>
          </a:p>
        </p:txBody>
      </p:sp>
      <p:sp>
        <p:nvSpPr>
          <p:cNvPr id="838" name="Rectangle 837">
            <a:extLst>
              <a:ext uri="{FF2B5EF4-FFF2-40B4-BE49-F238E27FC236}">
                <a16:creationId xmlns:a16="http://schemas.microsoft.com/office/drawing/2014/main" id="{887BEE59-7297-8247-8A5D-6EC8D6B6D768}"/>
              </a:ext>
            </a:extLst>
          </p:cNvPr>
          <p:cNvSpPr/>
          <p:nvPr/>
        </p:nvSpPr>
        <p:spPr>
          <a:xfrm>
            <a:off x="12589967" y="5433317"/>
            <a:ext cx="293506" cy="2935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9" name="Rectangle 838">
            <a:extLst>
              <a:ext uri="{FF2B5EF4-FFF2-40B4-BE49-F238E27FC236}">
                <a16:creationId xmlns:a16="http://schemas.microsoft.com/office/drawing/2014/main" id="{13AF0F31-BDF3-CB4D-9706-F9F307083913}"/>
              </a:ext>
            </a:extLst>
          </p:cNvPr>
          <p:cNvSpPr/>
          <p:nvPr/>
        </p:nvSpPr>
        <p:spPr>
          <a:xfrm>
            <a:off x="7233597" y="9263942"/>
            <a:ext cx="1482472" cy="1482472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0" name="Rectangle 839">
            <a:extLst>
              <a:ext uri="{FF2B5EF4-FFF2-40B4-BE49-F238E27FC236}">
                <a16:creationId xmlns:a16="http://schemas.microsoft.com/office/drawing/2014/main" id="{E88D7FD1-B68F-754D-8CAB-64C4C65BC736}"/>
              </a:ext>
            </a:extLst>
          </p:cNvPr>
          <p:cNvSpPr/>
          <p:nvPr/>
        </p:nvSpPr>
        <p:spPr>
          <a:xfrm>
            <a:off x="6802710" y="9735448"/>
            <a:ext cx="23960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1.7%</a:t>
            </a:r>
          </a:p>
        </p:txBody>
      </p:sp>
      <p:sp>
        <p:nvSpPr>
          <p:cNvPr id="841" name="Rectangle 840">
            <a:extLst>
              <a:ext uri="{FF2B5EF4-FFF2-40B4-BE49-F238E27FC236}">
                <a16:creationId xmlns:a16="http://schemas.microsoft.com/office/drawing/2014/main" id="{CA62A9EF-97CE-3E4B-9936-4C7F74E2CD31}"/>
              </a:ext>
            </a:extLst>
          </p:cNvPr>
          <p:cNvSpPr/>
          <p:nvPr/>
        </p:nvSpPr>
        <p:spPr>
          <a:xfrm>
            <a:off x="8715914" y="8987452"/>
            <a:ext cx="293506" cy="293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2" name="Rectangle 841">
            <a:extLst>
              <a:ext uri="{FF2B5EF4-FFF2-40B4-BE49-F238E27FC236}">
                <a16:creationId xmlns:a16="http://schemas.microsoft.com/office/drawing/2014/main" id="{EF1AB0D9-FBB5-4845-8EE6-036621C95EF2}"/>
              </a:ext>
            </a:extLst>
          </p:cNvPr>
          <p:cNvSpPr/>
          <p:nvPr/>
        </p:nvSpPr>
        <p:spPr>
          <a:xfrm>
            <a:off x="16695153" y="8114798"/>
            <a:ext cx="1482472" cy="1482472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3" name="Rectangle 842">
            <a:extLst>
              <a:ext uri="{FF2B5EF4-FFF2-40B4-BE49-F238E27FC236}">
                <a16:creationId xmlns:a16="http://schemas.microsoft.com/office/drawing/2014/main" id="{ADD5E264-4BF0-CB42-BB11-DD5DBDCB766E}"/>
              </a:ext>
            </a:extLst>
          </p:cNvPr>
          <p:cNvSpPr/>
          <p:nvPr/>
        </p:nvSpPr>
        <p:spPr>
          <a:xfrm>
            <a:off x="16264266" y="8586304"/>
            <a:ext cx="23960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1.9%</a:t>
            </a:r>
          </a:p>
        </p:txBody>
      </p:sp>
      <p:sp>
        <p:nvSpPr>
          <p:cNvPr id="844" name="Rectangle 843">
            <a:extLst>
              <a:ext uri="{FF2B5EF4-FFF2-40B4-BE49-F238E27FC236}">
                <a16:creationId xmlns:a16="http://schemas.microsoft.com/office/drawing/2014/main" id="{50C1FCD7-2682-2D4E-9946-6F80E3B4FB4F}"/>
              </a:ext>
            </a:extLst>
          </p:cNvPr>
          <p:cNvSpPr/>
          <p:nvPr/>
        </p:nvSpPr>
        <p:spPr>
          <a:xfrm>
            <a:off x="18177625" y="9597270"/>
            <a:ext cx="293506" cy="29350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60" name="Group 859">
            <a:extLst>
              <a:ext uri="{FF2B5EF4-FFF2-40B4-BE49-F238E27FC236}">
                <a16:creationId xmlns:a16="http://schemas.microsoft.com/office/drawing/2014/main" id="{DB6C1B9F-8F7D-AD4B-AC4F-EF302503FAA9}"/>
              </a:ext>
            </a:extLst>
          </p:cNvPr>
          <p:cNvGrpSpPr/>
          <p:nvPr/>
        </p:nvGrpSpPr>
        <p:grpSpPr>
          <a:xfrm>
            <a:off x="1924803" y="6377179"/>
            <a:ext cx="4565148" cy="1969770"/>
            <a:chOff x="1564766" y="7312844"/>
            <a:chExt cx="4565148" cy="1969770"/>
          </a:xfrm>
        </p:grpSpPr>
        <p:sp>
          <p:nvSpPr>
            <p:cNvPr id="861" name="CuadroTexto 395">
              <a:extLst>
                <a:ext uri="{FF2B5EF4-FFF2-40B4-BE49-F238E27FC236}">
                  <a16:creationId xmlns:a16="http://schemas.microsoft.com/office/drawing/2014/main" id="{EEE8A35B-2F40-9D42-B180-FB4D52F3A3C3}"/>
                </a:ext>
              </a:extLst>
            </p:cNvPr>
            <p:cNvSpPr txBox="1"/>
            <p:nvPr/>
          </p:nvSpPr>
          <p:spPr>
            <a:xfrm flipH="1">
              <a:off x="1564766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Desire</a:t>
              </a:r>
            </a:p>
          </p:txBody>
        </p:sp>
        <p:sp>
          <p:nvSpPr>
            <p:cNvPr id="862" name="Rectangle 56">
              <a:extLst>
                <a:ext uri="{FF2B5EF4-FFF2-40B4-BE49-F238E27FC236}">
                  <a16:creationId xmlns:a16="http://schemas.microsoft.com/office/drawing/2014/main" id="{17B9494E-32D8-7A4F-BDE2-AE3C1F77BDFC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63" name="Group 862">
            <a:extLst>
              <a:ext uri="{FF2B5EF4-FFF2-40B4-BE49-F238E27FC236}">
                <a16:creationId xmlns:a16="http://schemas.microsoft.com/office/drawing/2014/main" id="{365BFBAD-470D-D949-86CB-77AA3A585BE4}"/>
              </a:ext>
            </a:extLst>
          </p:cNvPr>
          <p:cNvGrpSpPr/>
          <p:nvPr/>
        </p:nvGrpSpPr>
        <p:grpSpPr>
          <a:xfrm>
            <a:off x="17959144" y="5587132"/>
            <a:ext cx="4565148" cy="1969770"/>
            <a:chOff x="18503625" y="6433252"/>
            <a:chExt cx="4565148" cy="1969770"/>
          </a:xfrm>
        </p:grpSpPr>
        <p:sp>
          <p:nvSpPr>
            <p:cNvPr id="864" name="CuadroTexto 395">
              <a:extLst>
                <a:ext uri="{FF2B5EF4-FFF2-40B4-BE49-F238E27FC236}">
                  <a16:creationId xmlns:a16="http://schemas.microsoft.com/office/drawing/2014/main" id="{4443E15C-CDB1-BF48-9D29-4AEB4FFF4FAC}"/>
                </a:ext>
              </a:extLst>
            </p:cNvPr>
            <p:cNvSpPr txBox="1"/>
            <p:nvPr/>
          </p:nvSpPr>
          <p:spPr>
            <a:xfrm>
              <a:off x="18503625" y="6433252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Reinforcement</a:t>
              </a:r>
            </a:p>
          </p:txBody>
        </p:sp>
        <p:sp>
          <p:nvSpPr>
            <p:cNvPr id="865" name="Rectangle 56">
              <a:extLst>
                <a:ext uri="{FF2B5EF4-FFF2-40B4-BE49-F238E27FC236}">
                  <a16:creationId xmlns:a16="http://schemas.microsoft.com/office/drawing/2014/main" id="{8A759C64-54F8-3B4C-92EC-3EDFBCE2EBCE}"/>
                </a:ext>
              </a:extLst>
            </p:cNvPr>
            <p:cNvSpPr/>
            <p:nvPr/>
          </p:nvSpPr>
          <p:spPr>
            <a:xfrm>
              <a:off x="18503626" y="7018027"/>
              <a:ext cx="4380437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66" name="Group 865">
            <a:extLst>
              <a:ext uri="{FF2B5EF4-FFF2-40B4-BE49-F238E27FC236}">
                <a16:creationId xmlns:a16="http://schemas.microsoft.com/office/drawing/2014/main" id="{A32FC35E-288A-6340-89A5-F58CC1246228}"/>
              </a:ext>
            </a:extLst>
          </p:cNvPr>
          <p:cNvGrpSpPr/>
          <p:nvPr/>
        </p:nvGrpSpPr>
        <p:grpSpPr>
          <a:xfrm>
            <a:off x="9146956" y="9263942"/>
            <a:ext cx="4565148" cy="1969770"/>
            <a:chOff x="8851625" y="10192453"/>
            <a:chExt cx="4565148" cy="1969770"/>
          </a:xfrm>
        </p:grpSpPr>
        <p:sp>
          <p:nvSpPr>
            <p:cNvPr id="867" name="CuadroTexto 395">
              <a:extLst>
                <a:ext uri="{FF2B5EF4-FFF2-40B4-BE49-F238E27FC236}">
                  <a16:creationId xmlns:a16="http://schemas.microsoft.com/office/drawing/2014/main" id="{7A80857A-0017-C240-A8D8-F3642B63AAF3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Awareness</a:t>
              </a:r>
            </a:p>
          </p:txBody>
        </p:sp>
        <p:sp>
          <p:nvSpPr>
            <p:cNvPr id="868" name="Rectangle 56">
              <a:extLst>
                <a:ext uri="{FF2B5EF4-FFF2-40B4-BE49-F238E27FC236}">
                  <a16:creationId xmlns:a16="http://schemas.microsoft.com/office/drawing/2014/main" id="{512BC823-B6AC-4547-AB23-92CB6E1258E4}"/>
                </a:ext>
              </a:extLst>
            </p:cNvPr>
            <p:cNvSpPr/>
            <p:nvPr/>
          </p:nvSpPr>
          <p:spPr>
            <a:xfrm>
              <a:off x="8851626" y="10777228"/>
              <a:ext cx="4262795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69" name="Group 868">
            <a:extLst>
              <a:ext uri="{FF2B5EF4-FFF2-40B4-BE49-F238E27FC236}">
                <a16:creationId xmlns:a16="http://schemas.microsoft.com/office/drawing/2014/main" id="{81184864-ED1D-FD45-8F46-EE1585F6620D}"/>
              </a:ext>
            </a:extLst>
          </p:cNvPr>
          <p:cNvGrpSpPr/>
          <p:nvPr/>
        </p:nvGrpSpPr>
        <p:grpSpPr>
          <a:xfrm>
            <a:off x="12883473" y="3334341"/>
            <a:ext cx="4565148" cy="1969770"/>
            <a:chOff x="12102825" y="2538585"/>
            <a:chExt cx="4565148" cy="1969770"/>
          </a:xfrm>
        </p:grpSpPr>
        <p:sp>
          <p:nvSpPr>
            <p:cNvPr id="870" name="CuadroTexto 395">
              <a:extLst>
                <a:ext uri="{FF2B5EF4-FFF2-40B4-BE49-F238E27FC236}">
                  <a16:creationId xmlns:a16="http://schemas.microsoft.com/office/drawing/2014/main" id="{23B86382-92EE-E04B-A5DF-424214F0AF56}"/>
                </a:ext>
              </a:extLst>
            </p:cNvPr>
            <p:cNvSpPr txBox="1"/>
            <p:nvPr/>
          </p:nvSpPr>
          <p:spPr>
            <a:xfrm>
              <a:off x="12102825" y="2538585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Knowledge</a:t>
              </a:r>
            </a:p>
          </p:txBody>
        </p:sp>
        <p:sp>
          <p:nvSpPr>
            <p:cNvPr id="871" name="Rectangle 56">
              <a:extLst>
                <a:ext uri="{FF2B5EF4-FFF2-40B4-BE49-F238E27FC236}">
                  <a16:creationId xmlns:a16="http://schemas.microsoft.com/office/drawing/2014/main" id="{84903AE4-E8BF-0B47-AAFB-661033ECC3A9}"/>
                </a:ext>
              </a:extLst>
            </p:cNvPr>
            <p:cNvSpPr/>
            <p:nvPr/>
          </p:nvSpPr>
          <p:spPr>
            <a:xfrm>
              <a:off x="12102826" y="3123360"/>
              <a:ext cx="4265887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72" name="Group 871">
            <a:extLst>
              <a:ext uri="{FF2B5EF4-FFF2-40B4-BE49-F238E27FC236}">
                <a16:creationId xmlns:a16="http://schemas.microsoft.com/office/drawing/2014/main" id="{F342810C-A55C-D642-A12C-D940244897B5}"/>
              </a:ext>
            </a:extLst>
          </p:cNvPr>
          <p:cNvGrpSpPr/>
          <p:nvPr/>
        </p:nvGrpSpPr>
        <p:grpSpPr>
          <a:xfrm>
            <a:off x="18471131" y="9890776"/>
            <a:ext cx="4565148" cy="1969770"/>
            <a:chOff x="8851625" y="10192453"/>
            <a:chExt cx="4565148" cy="1969770"/>
          </a:xfrm>
        </p:grpSpPr>
        <p:sp>
          <p:nvSpPr>
            <p:cNvPr id="873" name="CuadroTexto 395">
              <a:extLst>
                <a:ext uri="{FF2B5EF4-FFF2-40B4-BE49-F238E27FC236}">
                  <a16:creationId xmlns:a16="http://schemas.microsoft.com/office/drawing/2014/main" id="{808590AB-B46A-6848-B303-857E166733CD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Awareness</a:t>
              </a:r>
            </a:p>
          </p:txBody>
        </p:sp>
        <p:sp>
          <p:nvSpPr>
            <p:cNvPr id="874" name="Rectangle 56">
              <a:extLst>
                <a:ext uri="{FF2B5EF4-FFF2-40B4-BE49-F238E27FC236}">
                  <a16:creationId xmlns:a16="http://schemas.microsoft.com/office/drawing/2014/main" id="{D2E9B21B-8D08-2143-A3B7-9CC3AC6E7CDC}"/>
                </a:ext>
              </a:extLst>
            </p:cNvPr>
            <p:cNvSpPr/>
            <p:nvPr/>
          </p:nvSpPr>
          <p:spPr>
            <a:xfrm>
              <a:off x="8851626" y="10777228"/>
              <a:ext cx="4262795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5719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35B4690A-6683-BD42-B01B-C67D40CAB65B}"/>
              </a:ext>
            </a:extLst>
          </p:cNvPr>
          <p:cNvGrpSpPr/>
          <p:nvPr/>
        </p:nvGrpSpPr>
        <p:grpSpPr>
          <a:xfrm>
            <a:off x="2229679" y="1772044"/>
            <a:ext cx="19918292" cy="10424160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8FA2F84-F3AB-B743-B38A-38237F629A5C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422" name="Freeform 403">
                <a:extLst>
                  <a:ext uri="{FF2B5EF4-FFF2-40B4-BE49-F238E27FC236}">
                    <a16:creationId xmlns:a16="http://schemas.microsoft.com/office/drawing/2014/main" id="{DBC2C562-5025-004F-BFAC-677D7D9364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3" name="Freeform 470">
                <a:extLst>
                  <a:ext uri="{FF2B5EF4-FFF2-40B4-BE49-F238E27FC236}">
                    <a16:creationId xmlns:a16="http://schemas.microsoft.com/office/drawing/2014/main" id="{33949067-399C-714C-9383-F9F570BF3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4" name="Freeform 471">
                <a:extLst>
                  <a:ext uri="{FF2B5EF4-FFF2-40B4-BE49-F238E27FC236}">
                    <a16:creationId xmlns:a16="http://schemas.microsoft.com/office/drawing/2014/main" id="{46449A14-BED7-014A-9615-72E16DA63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5" name="Freeform 472">
                <a:extLst>
                  <a:ext uri="{FF2B5EF4-FFF2-40B4-BE49-F238E27FC236}">
                    <a16:creationId xmlns:a16="http://schemas.microsoft.com/office/drawing/2014/main" id="{BC8AFECA-0CC7-7F4D-BF81-2A8073A856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6" name="Freeform 473">
                <a:extLst>
                  <a:ext uri="{FF2B5EF4-FFF2-40B4-BE49-F238E27FC236}">
                    <a16:creationId xmlns:a16="http://schemas.microsoft.com/office/drawing/2014/main" id="{DAB61CD3-9071-164D-B50D-BCD2108C0B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7" name="Freeform 474">
                <a:extLst>
                  <a:ext uri="{FF2B5EF4-FFF2-40B4-BE49-F238E27FC236}">
                    <a16:creationId xmlns:a16="http://schemas.microsoft.com/office/drawing/2014/main" id="{820CDE7C-68BA-6141-8F5D-19758B0403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8" name="Freeform 475">
                <a:extLst>
                  <a:ext uri="{FF2B5EF4-FFF2-40B4-BE49-F238E27FC236}">
                    <a16:creationId xmlns:a16="http://schemas.microsoft.com/office/drawing/2014/main" id="{832E3776-8BFC-ED4D-8ABF-74776F287A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9" name="Freeform 476">
                <a:extLst>
                  <a:ext uri="{FF2B5EF4-FFF2-40B4-BE49-F238E27FC236}">
                    <a16:creationId xmlns:a16="http://schemas.microsoft.com/office/drawing/2014/main" id="{302447F2-DB63-2A4D-AC0D-2D7F045A6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0" name="Freeform 477">
                <a:extLst>
                  <a:ext uri="{FF2B5EF4-FFF2-40B4-BE49-F238E27FC236}">
                    <a16:creationId xmlns:a16="http://schemas.microsoft.com/office/drawing/2014/main" id="{FF21DB0D-0E01-F64C-A128-256B38FF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1" name="Freeform 478">
                <a:extLst>
                  <a:ext uri="{FF2B5EF4-FFF2-40B4-BE49-F238E27FC236}">
                    <a16:creationId xmlns:a16="http://schemas.microsoft.com/office/drawing/2014/main" id="{8FF5FBFE-EE3D-F84B-9F16-60849AAE02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2" name="Freeform 479">
                <a:extLst>
                  <a:ext uri="{FF2B5EF4-FFF2-40B4-BE49-F238E27FC236}">
                    <a16:creationId xmlns:a16="http://schemas.microsoft.com/office/drawing/2014/main" id="{B7E17132-A45D-0343-848B-1663BE9212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3" name="Freeform 480">
                <a:extLst>
                  <a:ext uri="{FF2B5EF4-FFF2-40B4-BE49-F238E27FC236}">
                    <a16:creationId xmlns:a16="http://schemas.microsoft.com/office/drawing/2014/main" id="{3A5CC15C-0B01-E34F-8D20-0635A3CC14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4" name="Freeform 481">
                <a:extLst>
                  <a:ext uri="{FF2B5EF4-FFF2-40B4-BE49-F238E27FC236}">
                    <a16:creationId xmlns:a16="http://schemas.microsoft.com/office/drawing/2014/main" id="{18B57E0A-A7DC-CD49-9A3F-82308E0026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5" name="Freeform 482">
                <a:extLst>
                  <a:ext uri="{FF2B5EF4-FFF2-40B4-BE49-F238E27FC236}">
                    <a16:creationId xmlns:a16="http://schemas.microsoft.com/office/drawing/2014/main" id="{9EB705A3-9AA8-F847-9189-46CF40D1EA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6" name="Freeform 483">
                <a:extLst>
                  <a:ext uri="{FF2B5EF4-FFF2-40B4-BE49-F238E27FC236}">
                    <a16:creationId xmlns:a16="http://schemas.microsoft.com/office/drawing/2014/main" id="{EF0991C3-C936-2E49-B020-C957DDAD4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7" name="Freeform 484">
                <a:extLst>
                  <a:ext uri="{FF2B5EF4-FFF2-40B4-BE49-F238E27FC236}">
                    <a16:creationId xmlns:a16="http://schemas.microsoft.com/office/drawing/2014/main" id="{475D27CB-6557-874B-967D-FBC2C622BB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8" name="Freeform 610">
                <a:extLst>
                  <a:ext uri="{FF2B5EF4-FFF2-40B4-BE49-F238E27FC236}">
                    <a16:creationId xmlns:a16="http://schemas.microsoft.com/office/drawing/2014/main" id="{23338124-5E91-4C4F-992A-124319CE25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9" name="Freeform 612">
                <a:extLst>
                  <a:ext uri="{FF2B5EF4-FFF2-40B4-BE49-F238E27FC236}">
                    <a16:creationId xmlns:a16="http://schemas.microsoft.com/office/drawing/2014/main" id="{36CFD6D8-26CC-9D4B-B7F4-F18EA3095E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40" name="Freeform 707">
                <a:extLst>
                  <a:ext uri="{FF2B5EF4-FFF2-40B4-BE49-F238E27FC236}">
                    <a16:creationId xmlns:a16="http://schemas.microsoft.com/office/drawing/2014/main" id="{5DAD4DED-3723-CD4E-8555-3D079FB0BF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41" name="Freeform 708">
                <a:extLst>
                  <a:ext uri="{FF2B5EF4-FFF2-40B4-BE49-F238E27FC236}">
                    <a16:creationId xmlns:a16="http://schemas.microsoft.com/office/drawing/2014/main" id="{D354B7D9-B9EB-D140-911A-C537AC1DA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6935124E-303C-9B41-BBD4-25176E7F79CC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244" name="Freeform 404">
                <a:extLst>
                  <a:ext uri="{FF2B5EF4-FFF2-40B4-BE49-F238E27FC236}">
                    <a16:creationId xmlns:a16="http://schemas.microsoft.com/office/drawing/2014/main" id="{BF7ED797-FA90-3743-BFED-5BDDA90F44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5" name="Freeform 406">
                <a:extLst>
                  <a:ext uri="{FF2B5EF4-FFF2-40B4-BE49-F238E27FC236}">
                    <a16:creationId xmlns:a16="http://schemas.microsoft.com/office/drawing/2014/main" id="{1C8E8FD2-AC22-2D4D-9D58-032546C652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6" name="Freeform 407">
                <a:extLst>
                  <a:ext uri="{FF2B5EF4-FFF2-40B4-BE49-F238E27FC236}">
                    <a16:creationId xmlns:a16="http://schemas.microsoft.com/office/drawing/2014/main" id="{355AAA13-C320-A846-8A24-FCF5EDA76B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7" name="Freeform 408">
                <a:extLst>
                  <a:ext uri="{FF2B5EF4-FFF2-40B4-BE49-F238E27FC236}">
                    <a16:creationId xmlns:a16="http://schemas.microsoft.com/office/drawing/2014/main" id="{29D95229-1C48-4843-AE6A-14216D37E5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8" name="Freeform 409">
                <a:extLst>
                  <a:ext uri="{FF2B5EF4-FFF2-40B4-BE49-F238E27FC236}">
                    <a16:creationId xmlns:a16="http://schemas.microsoft.com/office/drawing/2014/main" id="{858D7379-10DD-D74E-B60B-02912CEBF2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9" name="Freeform 410">
                <a:extLst>
                  <a:ext uri="{FF2B5EF4-FFF2-40B4-BE49-F238E27FC236}">
                    <a16:creationId xmlns:a16="http://schemas.microsoft.com/office/drawing/2014/main" id="{4F9FC10A-007B-384F-A429-DF91868634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0" name="Freeform 411">
                <a:extLst>
                  <a:ext uri="{FF2B5EF4-FFF2-40B4-BE49-F238E27FC236}">
                    <a16:creationId xmlns:a16="http://schemas.microsoft.com/office/drawing/2014/main" id="{4CB1C7BD-4AFC-8045-A745-F474A6853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1" name="Freeform 412">
                <a:extLst>
                  <a:ext uri="{FF2B5EF4-FFF2-40B4-BE49-F238E27FC236}">
                    <a16:creationId xmlns:a16="http://schemas.microsoft.com/office/drawing/2014/main" id="{682959C7-5DFF-C34A-BDEA-1B3EEA768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2" name="Freeform 413">
                <a:extLst>
                  <a:ext uri="{FF2B5EF4-FFF2-40B4-BE49-F238E27FC236}">
                    <a16:creationId xmlns:a16="http://schemas.microsoft.com/office/drawing/2014/main" id="{495B5852-B14C-4246-A76D-F163FDA85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3" name="Freeform 414">
                <a:extLst>
                  <a:ext uri="{FF2B5EF4-FFF2-40B4-BE49-F238E27FC236}">
                    <a16:creationId xmlns:a16="http://schemas.microsoft.com/office/drawing/2014/main" id="{135D3F75-895C-EC4C-98CD-A8CEA91FFB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4" name="Freeform 415">
                <a:extLst>
                  <a:ext uri="{FF2B5EF4-FFF2-40B4-BE49-F238E27FC236}">
                    <a16:creationId xmlns:a16="http://schemas.microsoft.com/office/drawing/2014/main" id="{4E2879B4-CD92-8740-9359-69B8DDB2EC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5" name="Freeform 416">
                <a:extLst>
                  <a:ext uri="{FF2B5EF4-FFF2-40B4-BE49-F238E27FC236}">
                    <a16:creationId xmlns:a16="http://schemas.microsoft.com/office/drawing/2014/main" id="{7EE0A938-3AA2-1442-9CD0-4993B37D1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6" name="Freeform 417">
                <a:extLst>
                  <a:ext uri="{FF2B5EF4-FFF2-40B4-BE49-F238E27FC236}">
                    <a16:creationId xmlns:a16="http://schemas.microsoft.com/office/drawing/2014/main" id="{C1F072E3-CF48-9C42-90D6-4C6B03B73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7" name="Freeform 418">
                <a:extLst>
                  <a:ext uri="{FF2B5EF4-FFF2-40B4-BE49-F238E27FC236}">
                    <a16:creationId xmlns:a16="http://schemas.microsoft.com/office/drawing/2014/main" id="{AE495D72-55CF-2F41-BF69-647CF12B34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8" name="Freeform 419">
                <a:extLst>
                  <a:ext uri="{FF2B5EF4-FFF2-40B4-BE49-F238E27FC236}">
                    <a16:creationId xmlns:a16="http://schemas.microsoft.com/office/drawing/2014/main" id="{A3ABFEEE-0CD1-6146-8F16-8133BBCDD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9" name="Freeform 420">
                <a:extLst>
                  <a:ext uri="{FF2B5EF4-FFF2-40B4-BE49-F238E27FC236}">
                    <a16:creationId xmlns:a16="http://schemas.microsoft.com/office/drawing/2014/main" id="{8DBF13E5-3F21-0349-A7DE-C7134953E5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0" name="Freeform 421">
                <a:extLst>
                  <a:ext uri="{FF2B5EF4-FFF2-40B4-BE49-F238E27FC236}">
                    <a16:creationId xmlns:a16="http://schemas.microsoft.com/office/drawing/2014/main" id="{4C4EAA89-5878-9047-BEB1-E41418A33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1" name="Freeform 422">
                <a:extLst>
                  <a:ext uri="{FF2B5EF4-FFF2-40B4-BE49-F238E27FC236}">
                    <a16:creationId xmlns:a16="http://schemas.microsoft.com/office/drawing/2014/main" id="{D62968C8-37AE-F044-A783-67F4F78CB7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2" name="Freeform 423">
                <a:extLst>
                  <a:ext uri="{FF2B5EF4-FFF2-40B4-BE49-F238E27FC236}">
                    <a16:creationId xmlns:a16="http://schemas.microsoft.com/office/drawing/2014/main" id="{A0D1B9E1-C7F3-CA40-A261-840BC78E6D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3" name="Freeform 424">
                <a:extLst>
                  <a:ext uri="{FF2B5EF4-FFF2-40B4-BE49-F238E27FC236}">
                    <a16:creationId xmlns:a16="http://schemas.microsoft.com/office/drawing/2014/main" id="{A19CD49C-EE9E-B94A-983F-378B1189E6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4" name="Freeform 425">
                <a:extLst>
                  <a:ext uri="{FF2B5EF4-FFF2-40B4-BE49-F238E27FC236}">
                    <a16:creationId xmlns:a16="http://schemas.microsoft.com/office/drawing/2014/main" id="{3849EE77-114F-C442-8435-3DE214B265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5" name="Freeform 426">
                <a:extLst>
                  <a:ext uri="{FF2B5EF4-FFF2-40B4-BE49-F238E27FC236}">
                    <a16:creationId xmlns:a16="http://schemas.microsoft.com/office/drawing/2014/main" id="{22D7B5DC-8C37-B74C-9AF7-74ECEC7A53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6" name="Freeform 427">
                <a:extLst>
                  <a:ext uri="{FF2B5EF4-FFF2-40B4-BE49-F238E27FC236}">
                    <a16:creationId xmlns:a16="http://schemas.microsoft.com/office/drawing/2014/main" id="{D720AF5B-F6CE-6F4F-96E4-488932F20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7" name="Freeform 428">
                <a:extLst>
                  <a:ext uri="{FF2B5EF4-FFF2-40B4-BE49-F238E27FC236}">
                    <a16:creationId xmlns:a16="http://schemas.microsoft.com/office/drawing/2014/main" id="{373A0F39-DF67-2841-AD6B-31E1D14EF6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8" name="Freeform 429">
                <a:extLst>
                  <a:ext uri="{FF2B5EF4-FFF2-40B4-BE49-F238E27FC236}">
                    <a16:creationId xmlns:a16="http://schemas.microsoft.com/office/drawing/2014/main" id="{0A86A54E-EBC5-CE4C-B05D-36DE445A6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5901186A-03F6-F04F-8F52-7B3D8A8DB8C2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420" name="Freeform 419">
                  <a:extLst>
                    <a:ext uri="{FF2B5EF4-FFF2-40B4-BE49-F238E27FC236}">
                      <a16:creationId xmlns:a16="http://schemas.microsoft.com/office/drawing/2014/main" id="{CE6CBA21-BA2C-4D45-9048-D2300A74DE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21" name="Freeform 420">
                  <a:extLst>
                    <a:ext uri="{FF2B5EF4-FFF2-40B4-BE49-F238E27FC236}">
                      <a16:creationId xmlns:a16="http://schemas.microsoft.com/office/drawing/2014/main" id="{FC892DEF-E9CE-F647-B1FD-A7F45A4F4A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270" name="Freeform 432">
                <a:extLst>
                  <a:ext uri="{FF2B5EF4-FFF2-40B4-BE49-F238E27FC236}">
                    <a16:creationId xmlns:a16="http://schemas.microsoft.com/office/drawing/2014/main" id="{621F0049-6A5E-A542-A51C-7E882D3CF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1" name="Freeform 433">
                <a:extLst>
                  <a:ext uri="{FF2B5EF4-FFF2-40B4-BE49-F238E27FC236}">
                    <a16:creationId xmlns:a16="http://schemas.microsoft.com/office/drawing/2014/main" id="{EE45C7F2-65FB-C840-A1FE-A4B784715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2" name="Freeform 434">
                <a:extLst>
                  <a:ext uri="{FF2B5EF4-FFF2-40B4-BE49-F238E27FC236}">
                    <a16:creationId xmlns:a16="http://schemas.microsoft.com/office/drawing/2014/main" id="{006A09EC-9D72-6C45-AF82-BFC9B8FD4A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3" name="Freeform 435">
                <a:extLst>
                  <a:ext uri="{FF2B5EF4-FFF2-40B4-BE49-F238E27FC236}">
                    <a16:creationId xmlns:a16="http://schemas.microsoft.com/office/drawing/2014/main" id="{7B691DE2-C2D1-5A4F-96A3-C604C1C322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4" name="Freeform 436">
                <a:extLst>
                  <a:ext uri="{FF2B5EF4-FFF2-40B4-BE49-F238E27FC236}">
                    <a16:creationId xmlns:a16="http://schemas.microsoft.com/office/drawing/2014/main" id="{B01D9154-7684-4D4E-847E-CFBB4EB898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5" name="Freeform 437">
                <a:extLst>
                  <a:ext uri="{FF2B5EF4-FFF2-40B4-BE49-F238E27FC236}">
                    <a16:creationId xmlns:a16="http://schemas.microsoft.com/office/drawing/2014/main" id="{4282D028-5265-F44D-88DC-922B5FC28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6" name="Freeform 438">
                <a:extLst>
                  <a:ext uri="{FF2B5EF4-FFF2-40B4-BE49-F238E27FC236}">
                    <a16:creationId xmlns:a16="http://schemas.microsoft.com/office/drawing/2014/main" id="{7272E178-EC94-B947-9D5E-907A76EC3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7" name="Freeform 439">
                <a:extLst>
                  <a:ext uri="{FF2B5EF4-FFF2-40B4-BE49-F238E27FC236}">
                    <a16:creationId xmlns:a16="http://schemas.microsoft.com/office/drawing/2014/main" id="{9D99208E-23FD-CE45-BB05-757C95401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8" name="Freeform 440">
                <a:extLst>
                  <a:ext uri="{FF2B5EF4-FFF2-40B4-BE49-F238E27FC236}">
                    <a16:creationId xmlns:a16="http://schemas.microsoft.com/office/drawing/2014/main" id="{A6CACB29-9767-E947-B174-3DF03CF0F7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9" name="Freeform 441">
                <a:extLst>
                  <a:ext uri="{FF2B5EF4-FFF2-40B4-BE49-F238E27FC236}">
                    <a16:creationId xmlns:a16="http://schemas.microsoft.com/office/drawing/2014/main" id="{C8993537-8A70-DB43-9717-A82CBCBB6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0" name="Freeform 442">
                <a:extLst>
                  <a:ext uri="{FF2B5EF4-FFF2-40B4-BE49-F238E27FC236}">
                    <a16:creationId xmlns:a16="http://schemas.microsoft.com/office/drawing/2014/main" id="{102133A9-D03E-DB4C-AA14-2734A66F9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1" name="Freeform 443">
                <a:extLst>
                  <a:ext uri="{FF2B5EF4-FFF2-40B4-BE49-F238E27FC236}">
                    <a16:creationId xmlns:a16="http://schemas.microsoft.com/office/drawing/2014/main" id="{26BA34A1-2EBE-FB40-A3BA-57049CB733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2" name="Freeform 444">
                <a:extLst>
                  <a:ext uri="{FF2B5EF4-FFF2-40B4-BE49-F238E27FC236}">
                    <a16:creationId xmlns:a16="http://schemas.microsoft.com/office/drawing/2014/main" id="{8003184D-68B3-7946-A995-B94D52AC5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3" name="Freeform 445">
                <a:extLst>
                  <a:ext uri="{FF2B5EF4-FFF2-40B4-BE49-F238E27FC236}">
                    <a16:creationId xmlns:a16="http://schemas.microsoft.com/office/drawing/2014/main" id="{B7625ED5-F45D-A048-9041-EB6E7BAE35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4" name="Freeform 446">
                <a:extLst>
                  <a:ext uri="{FF2B5EF4-FFF2-40B4-BE49-F238E27FC236}">
                    <a16:creationId xmlns:a16="http://schemas.microsoft.com/office/drawing/2014/main" id="{6E604A09-C190-4F44-BDA8-13ED748DB8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5" name="Freeform 447">
                <a:extLst>
                  <a:ext uri="{FF2B5EF4-FFF2-40B4-BE49-F238E27FC236}">
                    <a16:creationId xmlns:a16="http://schemas.microsoft.com/office/drawing/2014/main" id="{0AD2FBBD-3698-6743-A4CE-A9939FBBDF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6" name="Freeform 448">
                <a:extLst>
                  <a:ext uri="{FF2B5EF4-FFF2-40B4-BE49-F238E27FC236}">
                    <a16:creationId xmlns:a16="http://schemas.microsoft.com/office/drawing/2014/main" id="{1C02AF83-03D4-014C-8EBE-6075AF96B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7" name="Freeform 449">
                <a:extLst>
                  <a:ext uri="{FF2B5EF4-FFF2-40B4-BE49-F238E27FC236}">
                    <a16:creationId xmlns:a16="http://schemas.microsoft.com/office/drawing/2014/main" id="{DD40D220-7A8A-BF43-9210-E64D2F033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8" name="Freeform 450">
                <a:extLst>
                  <a:ext uri="{FF2B5EF4-FFF2-40B4-BE49-F238E27FC236}">
                    <a16:creationId xmlns:a16="http://schemas.microsoft.com/office/drawing/2014/main" id="{B81D0357-0168-EA4D-80DB-2D4A4A7272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9" name="Freeform 451">
                <a:extLst>
                  <a:ext uri="{FF2B5EF4-FFF2-40B4-BE49-F238E27FC236}">
                    <a16:creationId xmlns:a16="http://schemas.microsoft.com/office/drawing/2014/main" id="{DDBA10BE-2CE2-6240-8470-B7FBE34F0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0" name="Freeform 452">
                <a:extLst>
                  <a:ext uri="{FF2B5EF4-FFF2-40B4-BE49-F238E27FC236}">
                    <a16:creationId xmlns:a16="http://schemas.microsoft.com/office/drawing/2014/main" id="{0146A817-22C3-794F-9370-2409A88EE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1" name="Freeform 453">
                <a:extLst>
                  <a:ext uri="{FF2B5EF4-FFF2-40B4-BE49-F238E27FC236}">
                    <a16:creationId xmlns:a16="http://schemas.microsoft.com/office/drawing/2014/main" id="{9C7080C5-2A8D-E146-9F35-0F1C480694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2" name="Freeform 454">
                <a:extLst>
                  <a:ext uri="{FF2B5EF4-FFF2-40B4-BE49-F238E27FC236}">
                    <a16:creationId xmlns:a16="http://schemas.microsoft.com/office/drawing/2014/main" id="{F0E66D45-CB84-1F4D-9B1B-5180E7D873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3" name="Freeform 455">
                <a:extLst>
                  <a:ext uri="{FF2B5EF4-FFF2-40B4-BE49-F238E27FC236}">
                    <a16:creationId xmlns:a16="http://schemas.microsoft.com/office/drawing/2014/main" id="{81331244-ABB8-C940-8865-771B8FBD8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4" name="Freeform 456">
                <a:extLst>
                  <a:ext uri="{FF2B5EF4-FFF2-40B4-BE49-F238E27FC236}">
                    <a16:creationId xmlns:a16="http://schemas.microsoft.com/office/drawing/2014/main" id="{228EBE3A-8184-8649-A09D-087BF6D168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5" name="Freeform 457">
                <a:extLst>
                  <a:ext uri="{FF2B5EF4-FFF2-40B4-BE49-F238E27FC236}">
                    <a16:creationId xmlns:a16="http://schemas.microsoft.com/office/drawing/2014/main" id="{0F9367D8-7ACB-1F4D-935C-4F65EDD3FF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6" name="Freeform 458">
                <a:extLst>
                  <a:ext uri="{FF2B5EF4-FFF2-40B4-BE49-F238E27FC236}">
                    <a16:creationId xmlns:a16="http://schemas.microsoft.com/office/drawing/2014/main" id="{D7B1F208-FB7C-3649-88E1-DA03D1089B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7" name="Freeform 459">
                <a:extLst>
                  <a:ext uri="{FF2B5EF4-FFF2-40B4-BE49-F238E27FC236}">
                    <a16:creationId xmlns:a16="http://schemas.microsoft.com/office/drawing/2014/main" id="{77A18BF4-6CF2-A147-8D06-503F2D4254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8" name="Freeform 460">
                <a:extLst>
                  <a:ext uri="{FF2B5EF4-FFF2-40B4-BE49-F238E27FC236}">
                    <a16:creationId xmlns:a16="http://schemas.microsoft.com/office/drawing/2014/main" id="{713DA2FD-37EC-ED46-885C-E4727C8B83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9" name="Freeform 461">
                <a:extLst>
                  <a:ext uri="{FF2B5EF4-FFF2-40B4-BE49-F238E27FC236}">
                    <a16:creationId xmlns:a16="http://schemas.microsoft.com/office/drawing/2014/main" id="{A1F77FFE-3C37-9649-B364-C16854A82A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0" name="Freeform 462">
                <a:extLst>
                  <a:ext uri="{FF2B5EF4-FFF2-40B4-BE49-F238E27FC236}">
                    <a16:creationId xmlns:a16="http://schemas.microsoft.com/office/drawing/2014/main" id="{851D9F71-6F69-F34D-9B4B-75B41F1CDE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1" name="Freeform 463">
                <a:extLst>
                  <a:ext uri="{FF2B5EF4-FFF2-40B4-BE49-F238E27FC236}">
                    <a16:creationId xmlns:a16="http://schemas.microsoft.com/office/drawing/2014/main" id="{3DE929CC-8249-DA47-8828-C6C6D6A046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2" name="Freeform 464">
                <a:extLst>
                  <a:ext uri="{FF2B5EF4-FFF2-40B4-BE49-F238E27FC236}">
                    <a16:creationId xmlns:a16="http://schemas.microsoft.com/office/drawing/2014/main" id="{F99ADBE3-D0B5-D34F-88C5-C5092E434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3" name="Freeform 465">
                <a:extLst>
                  <a:ext uri="{FF2B5EF4-FFF2-40B4-BE49-F238E27FC236}">
                    <a16:creationId xmlns:a16="http://schemas.microsoft.com/office/drawing/2014/main" id="{035BB3AD-5294-FA46-916B-C07976E73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4" name="Freeform 466">
                <a:extLst>
                  <a:ext uri="{FF2B5EF4-FFF2-40B4-BE49-F238E27FC236}">
                    <a16:creationId xmlns:a16="http://schemas.microsoft.com/office/drawing/2014/main" id="{BC50A383-D90E-3040-B81E-1DBA7F6D93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5" name="Freeform 467">
                <a:extLst>
                  <a:ext uri="{FF2B5EF4-FFF2-40B4-BE49-F238E27FC236}">
                    <a16:creationId xmlns:a16="http://schemas.microsoft.com/office/drawing/2014/main" id="{A9C22193-0196-074B-9D38-A46A055713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6" name="Freeform 468">
                <a:extLst>
                  <a:ext uri="{FF2B5EF4-FFF2-40B4-BE49-F238E27FC236}">
                    <a16:creationId xmlns:a16="http://schemas.microsoft.com/office/drawing/2014/main" id="{74C613A9-62BF-AA4F-A722-5C5E6E4F7D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7" name="Freeform 469">
                <a:extLst>
                  <a:ext uri="{FF2B5EF4-FFF2-40B4-BE49-F238E27FC236}">
                    <a16:creationId xmlns:a16="http://schemas.microsoft.com/office/drawing/2014/main" id="{061DC231-4C31-B047-A70E-C2E42245B3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8" name="Freeform 485">
                <a:extLst>
                  <a:ext uri="{FF2B5EF4-FFF2-40B4-BE49-F238E27FC236}">
                    <a16:creationId xmlns:a16="http://schemas.microsoft.com/office/drawing/2014/main" id="{85DF92A7-ADC7-FD4F-A7F2-E507454421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9" name="Freeform 487">
                <a:extLst>
                  <a:ext uri="{FF2B5EF4-FFF2-40B4-BE49-F238E27FC236}">
                    <a16:creationId xmlns:a16="http://schemas.microsoft.com/office/drawing/2014/main" id="{A9F415DB-2DD6-A042-A8BF-CD2BB4340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0" name="Freeform 488">
                <a:extLst>
                  <a:ext uri="{FF2B5EF4-FFF2-40B4-BE49-F238E27FC236}">
                    <a16:creationId xmlns:a16="http://schemas.microsoft.com/office/drawing/2014/main" id="{CACBB2B6-34BA-D047-A0FA-B82CBDAE43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1" name="Freeform 489">
                <a:extLst>
                  <a:ext uri="{FF2B5EF4-FFF2-40B4-BE49-F238E27FC236}">
                    <a16:creationId xmlns:a16="http://schemas.microsoft.com/office/drawing/2014/main" id="{7C627B7C-E114-7840-A992-6E9FBA076B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2" name="Freeform 490">
                <a:extLst>
                  <a:ext uri="{FF2B5EF4-FFF2-40B4-BE49-F238E27FC236}">
                    <a16:creationId xmlns:a16="http://schemas.microsoft.com/office/drawing/2014/main" id="{4894EAD0-F6C6-D546-BDA3-188C877408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3" name="Freeform 491">
                <a:extLst>
                  <a:ext uri="{FF2B5EF4-FFF2-40B4-BE49-F238E27FC236}">
                    <a16:creationId xmlns:a16="http://schemas.microsoft.com/office/drawing/2014/main" id="{F897D4E5-DC79-D746-90E0-E68D840A14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4" name="Freeform 492">
                <a:extLst>
                  <a:ext uri="{FF2B5EF4-FFF2-40B4-BE49-F238E27FC236}">
                    <a16:creationId xmlns:a16="http://schemas.microsoft.com/office/drawing/2014/main" id="{5944F407-396D-FC49-8BB9-FBF1984BE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5" name="Freeform 493">
                <a:extLst>
                  <a:ext uri="{FF2B5EF4-FFF2-40B4-BE49-F238E27FC236}">
                    <a16:creationId xmlns:a16="http://schemas.microsoft.com/office/drawing/2014/main" id="{03856F00-26BF-8740-BEB2-BBEA2AF12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6" name="Freeform 494">
                <a:extLst>
                  <a:ext uri="{FF2B5EF4-FFF2-40B4-BE49-F238E27FC236}">
                    <a16:creationId xmlns:a16="http://schemas.microsoft.com/office/drawing/2014/main" id="{6D03B120-1FE0-3D49-A010-C3B743F923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7" name="Freeform 495">
                <a:extLst>
                  <a:ext uri="{FF2B5EF4-FFF2-40B4-BE49-F238E27FC236}">
                    <a16:creationId xmlns:a16="http://schemas.microsoft.com/office/drawing/2014/main" id="{469DFA64-D28B-134E-89FF-4BCF9AB21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8" name="Freeform 496">
                <a:extLst>
                  <a:ext uri="{FF2B5EF4-FFF2-40B4-BE49-F238E27FC236}">
                    <a16:creationId xmlns:a16="http://schemas.microsoft.com/office/drawing/2014/main" id="{DB18863E-1212-8543-928D-4F716FADA4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9" name="Freeform 497">
                <a:extLst>
                  <a:ext uri="{FF2B5EF4-FFF2-40B4-BE49-F238E27FC236}">
                    <a16:creationId xmlns:a16="http://schemas.microsoft.com/office/drawing/2014/main" id="{60DF66F7-C025-D142-951D-FE75BBCE5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0" name="Freeform 498">
                <a:extLst>
                  <a:ext uri="{FF2B5EF4-FFF2-40B4-BE49-F238E27FC236}">
                    <a16:creationId xmlns:a16="http://schemas.microsoft.com/office/drawing/2014/main" id="{F68893EC-18BA-244C-8961-2AC3A94B9C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1" name="Freeform 499">
                <a:extLst>
                  <a:ext uri="{FF2B5EF4-FFF2-40B4-BE49-F238E27FC236}">
                    <a16:creationId xmlns:a16="http://schemas.microsoft.com/office/drawing/2014/main" id="{DE7B7803-45D9-394E-ABB5-38333993B1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2" name="Freeform 500">
                <a:extLst>
                  <a:ext uri="{FF2B5EF4-FFF2-40B4-BE49-F238E27FC236}">
                    <a16:creationId xmlns:a16="http://schemas.microsoft.com/office/drawing/2014/main" id="{DEFBC443-35EC-9A4D-ADD9-851C625CD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3" name="Freeform 501">
                <a:extLst>
                  <a:ext uri="{FF2B5EF4-FFF2-40B4-BE49-F238E27FC236}">
                    <a16:creationId xmlns:a16="http://schemas.microsoft.com/office/drawing/2014/main" id="{C3D430AB-4A67-5341-945B-FC78E6F04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4" name="Freeform 502">
                <a:extLst>
                  <a:ext uri="{FF2B5EF4-FFF2-40B4-BE49-F238E27FC236}">
                    <a16:creationId xmlns:a16="http://schemas.microsoft.com/office/drawing/2014/main" id="{87BB1673-C46F-FF40-B7AD-D74FFBF4C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5" name="Freeform 503">
                <a:extLst>
                  <a:ext uri="{FF2B5EF4-FFF2-40B4-BE49-F238E27FC236}">
                    <a16:creationId xmlns:a16="http://schemas.microsoft.com/office/drawing/2014/main" id="{7B043940-FBF2-D745-AAB3-283720139C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6" name="Freeform 504">
                <a:extLst>
                  <a:ext uri="{FF2B5EF4-FFF2-40B4-BE49-F238E27FC236}">
                    <a16:creationId xmlns:a16="http://schemas.microsoft.com/office/drawing/2014/main" id="{0015FA4D-E47C-8044-8F9E-DC039B837C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7" name="Freeform 505">
                <a:extLst>
                  <a:ext uri="{FF2B5EF4-FFF2-40B4-BE49-F238E27FC236}">
                    <a16:creationId xmlns:a16="http://schemas.microsoft.com/office/drawing/2014/main" id="{4A5B051F-222A-F049-A720-7A5DDF15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8" name="Freeform 506">
                <a:extLst>
                  <a:ext uri="{FF2B5EF4-FFF2-40B4-BE49-F238E27FC236}">
                    <a16:creationId xmlns:a16="http://schemas.microsoft.com/office/drawing/2014/main" id="{024DBC3D-686C-4E4F-8D82-C0CC9F179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9" name="Freeform 507">
                <a:extLst>
                  <a:ext uri="{FF2B5EF4-FFF2-40B4-BE49-F238E27FC236}">
                    <a16:creationId xmlns:a16="http://schemas.microsoft.com/office/drawing/2014/main" id="{9B94B38B-D945-B04F-954C-51DB9DECB0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0" name="Freeform 508">
                <a:extLst>
                  <a:ext uri="{FF2B5EF4-FFF2-40B4-BE49-F238E27FC236}">
                    <a16:creationId xmlns:a16="http://schemas.microsoft.com/office/drawing/2014/main" id="{8F13E9B7-B8CF-3E4F-9571-F58C8589C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1" name="Freeform 509">
                <a:extLst>
                  <a:ext uri="{FF2B5EF4-FFF2-40B4-BE49-F238E27FC236}">
                    <a16:creationId xmlns:a16="http://schemas.microsoft.com/office/drawing/2014/main" id="{4E4694A4-9345-1743-B986-B071E973C4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2" name="Freeform 510">
                <a:extLst>
                  <a:ext uri="{FF2B5EF4-FFF2-40B4-BE49-F238E27FC236}">
                    <a16:creationId xmlns:a16="http://schemas.microsoft.com/office/drawing/2014/main" id="{0CE3E530-23A9-8841-93D8-97A228047A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3" name="Freeform 511">
                <a:extLst>
                  <a:ext uri="{FF2B5EF4-FFF2-40B4-BE49-F238E27FC236}">
                    <a16:creationId xmlns:a16="http://schemas.microsoft.com/office/drawing/2014/main" id="{0E2CAB84-A7DA-1D41-977A-EC1D6169A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4" name="Freeform 611">
                <a:extLst>
                  <a:ext uri="{FF2B5EF4-FFF2-40B4-BE49-F238E27FC236}">
                    <a16:creationId xmlns:a16="http://schemas.microsoft.com/office/drawing/2014/main" id="{083D2EC7-54B4-1742-A1AD-AE49A63B5A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5" name="Rectangle 613">
                <a:extLst>
                  <a:ext uri="{FF2B5EF4-FFF2-40B4-BE49-F238E27FC236}">
                    <a16:creationId xmlns:a16="http://schemas.microsoft.com/office/drawing/2014/main" id="{AF75708F-BE14-864E-B34B-9D7717E0C2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6" name="Freeform 643">
                <a:extLst>
                  <a:ext uri="{FF2B5EF4-FFF2-40B4-BE49-F238E27FC236}">
                    <a16:creationId xmlns:a16="http://schemas.microsoft.com/office/drawing/2014/main" id="{696EAE9E-2D11-A149-912B-E4A5A8CD39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7" name="Freeform 644">
                <a:extLst>
                  <a:ext uri="{FF2B5EF4-FFF2-40B4-BE49-F238E27FC236}">
                    <a16:creationId xmlns:a16="http://schemas.microsoft.com/office/drawing/2014/main" id="{DA159534-2B3B-CB4E-8D68-2E28341439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8" name="Freeform 645">
                <a:extLst>
                  <a:ext uri="{FF2B5EF4-FFF2-40B4-BE49-F238E27FC236}">
                    <a16:creationId xmlns:a16="http://schemas.microsoft.com/office/drawing/2014/main" id="{42EE0FA2-48B4-C241-9478-CDFACB1A6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9" name="Freeform 646">
                <a:extLst>
                  <a:ext uri="{FF2B5EF4-FFF2-40B4-BE49-F238E27FC236}">
                    <a16:creationId xmlns:a16="http://schemas.microsoft.com/office/drawing/2014/main" id="{1B0F8A28-07F2-6547-A080-6A1148406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0" name="Freeform 647">
                <a:extLst>
                  <a:ext uri="{FF2B5EF4-FFF2-40B4-BE49-F238E27FC236}">
                    <a16:creationId xmlns:a16="http://schemas.microsoft.com/office/drawing/2014/main" id="{3B726AB2-0DB7-E640-A062-1C34FD03B1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1" name="Freeform 648">
                <a:extLst>
                  <a:ext uri="{FF2B5EF4-FFF2-40B4-BE49-F238E27FC236}">
                    <a16:creationId xmlns:a16="http://schemas.microsoft.com/office/drawing/2014/main" id="{5614F8D9-07EC-CC43-A543-F0BB589CF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2" name="Freeform 649">
                <a:extLst>
                  <a:ext uri="{FF2B5EF4-FFF2-40B4-BE49-F238E27FC236}">
                    <a16:creationId xmlns:a16="http://schemas.microsoft.com/office/drawing/2014/main" id="{5B654A4A-E104-6A49-B56C-F96F2A1C6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3" name="Freeform 650">
                <a:extLst>
                  <a:ext uri="{FF2B5EF4-FFF2-40B4-BE49-F238E27FC236}">
                    <a16:creationId xmlns:a16="http://schemas.microsoft.com/office/drawing/2014/main" id="{5BA63733-608C-8F4F-B9F9-31C4E4E76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4" name="Freeform 651">
                <a:extLst>
                  <a:ext uri="{FF2B5EF4-FFF2-40B4-BE49-F238E27FC236}">
                    <a16:creationId xmlns:a16="http://schemas.microsoft.com/office/drawing/2014/main" id="{414AB354-CE8C-1544-A487-3B2AD419C2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5" name="Freeform 652">
                <a:extLst>
                  <a:ext uri="{FF2B5EF4-FFF2-40B4-BE49-F238E27FC236}">
                    <a16:creationId xmlns:a16="http://schemas.microsoft.com/office/drawing/2014/main" id="{307A570F-B52A-0F4C-83A8-E026456A68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6" name="Freeform 653">
                <a:extLst>
                  <a:ext uri="{FF2B5EF4-FFF2-40B4-BE49-F238E27FC236}">
                    <a16:creationId xmlns:a16="http://schemas.microsoft.com/office/drawing/2014/main" id="{C71C0C6F-658E-6044-965D-58D8C4F51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7" name="Freeform 654">
                <a:extLst>
                  <a:ext uri="{FF2B5EF4-FFF2-40B4-BE49-F238E27FC236}">
                    <a16:creationId xmlns:a16="http://schemas.microsoft.com/office/drawing/2014/main" id="{7795D90E-CE3F-3E46-B5C2-EB23DCD3A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8" name="Freeform 655">
                <a:extLst>
                  <a:ext uri="{FF2B5EF4-FFF2-40B4-BE49-F238E27FC236}">
                    <a16:creationId xmlns:a16="http://schemas.microsoft.com/office/drawing/2014/main" id="{CEB0D1F9-8C88-A042-ADE1-A97E17DA6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9" name="Freeform 656">
                <a:extLst>
                  <a:ext uri="{FF2B5EF4-FFF2-40B4-BE49-F238E27FC236}">
                    <a16:creationId xmlns:a16="http://schemas.microsoft.com/office/drawing/2014/main" id="{D1581510-67D1-E44A-8190-A05CE8B6C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0" name="Freeform 657">
                <a:extLst>
                  <a:ext uri="{FF2B5EF4-FFF2-40B4-BE49-F238E27FC236}">
                    <a16:creationId xmlns:a16="http://schemas.microsoft.com/office/drawing/2014/main" id="{AAABB184-81BE-C740-BD15-C909E04EC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1" name="Freeform 658">
                <a:extLst>
                  <a:ext uri="{FF2B5EF4-FFF2-40B4-BE49-F238E27FC236}">
                    <a16:creationId xmlns:a16="http://schemas.microsoft.com/office/drawing/2014/main" id="{70EAA06A-42DA-154B-B07F-907A34DF1A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2" name="Freeform 659">
                <a:extLst>
                  <a:ext uri="{FF2B5EF4-FFF2-40B4-BE49-F238E27FC236}">
                    <a16:creationId xmlns:a16="http://schemas.microsoft.com/office/drawing/2014/main" id="{8E235B76-CEC2-0D43-92C6-6ACF13A56C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3" name="Freeform 660">
                <a:extLst>
                  <a:ext uri="{FF2B5EF4-FFF2-40B4-BE49-F238E27FC236}">
                    <a16:creationId xmlns:a16="http://schemas.microsoft.com/office/drawing/2014/main" id="{293D890C-8E34-5342-9713-EDF61FAFAB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4" name="Freeform 661">
                <a:extLst>
                  <a:ext uri="{FF2B5EF4-FFF2-40B4-BE49-F238E27FC236}">
                    <a16:creationId xmlns:a16="http://schemas.microsoft.com/office/drawing/2014/main" id="{578D6116-9B50-5645-9FD2-08EF5EA99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5" name="Freeform 662">
                <a:extLst>
                  <a:ext uri="{FF2B5EF4-FFF2-40B4-BE49-F238E27FC236}">
                    <a16:creationId xmlns:a16="http://schemas.microsoft.com/office/drawing/2014/main" id="{1DA1F859-6888-CD46-BC4D-AC6FEE876F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6" name="Freeform 663">
                <a:extLst>
                  <a:ext uri="{FF2B5EF4-FFF2-40B4-BE49-F238E27FC236}">
                    <a16:creationId xmlns:a16="http://schemas.microsoft.com/office/drawing/2014/main" id="{9947D5DB-D4EC-4646-A3C8-429CE890CD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7" name="Freeform 664">
                <a:extLst>
                  <a:ext uri="{FF2B5EF4-FFF2-40B4-BE49-F238E27FC236}">
                    <a16:creationId xmlns:a16="http://schemas.microsoft.com/office/drawing/2014/main" id="{1AA5076F-D4BE-3846-A4C7-4583A7EE0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8" name="Freeform 665">
                <a:extLst>
                  <a:ext uri="{FF2B5EF4-FFF2-40B4-BE49-F238E27FC236}">
                    <a16:creationId xmlns:a16="http://schemas.microsoft.com/office/drawing/2014/main" id="{94C9E212-04C6-0946-86A7-3B5489E16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9" name="Freeform 666">
                <a:extLst>
                  <a:ext uri="{FF2B5EF4-FFF2-40B4-BE49-F238E27FC236}">
                    <a16:creationId xmlns:a16="http://schemas.microsoft.com/office/drawing/2014/main" id="{20B56C71-D5CF-814D-B968-949DD6690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0" name="Freeform 667">
                <a:extLst>
                  <a:ext uri="{FF2B5EF4-FFF2-40B4-BE49-F238E27FC236}">
                    <a16:creationId xmlns:a16="http://schemas.microsoft.com/office/drawing/2014/main" id="{4BC44B54-5BA0-0F41-BEC6-792989834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1" name="Freeform 668">
                <a:extLst>
                  <a:ext uri="{FF2B5EF4-FFF2-40B4-BE49-F238E27FC236}">
                    <a16:creationId xmlns:a16="http://schemas.microsoft.com/office/drawing/2014/main" id="{6CFF1A8D-96F1-FE42-A3A5-6E940F89EF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2" name="Freeform 669">
                <a:extLst>
                  <a:ext uri="{FF2B5EF4-FFF2-40B4-BE49-F238E27FC236}">
                    <a16:creationId xmlns:a16="http://schemas.microsoft.com/office/drawing/2014/main" id="{DD32DDC5-1F73-E049-B694-EED2ECC62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3" name="Freeform 670">
                <a:extLst>
                  <a:ext uri="{FF2B5EF4-FFF2-40B4-BE49-F238E27FC236}">
                    <a16:creationId xmlns:a16="http://schemas.microsoft.com/office/drawing/2014/main" id="{A41B9704-878B-F348-8284-75BF30226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4" name="Freeform 671">
                <a:extLst>
                  <a:ext uri="{FF2B5EF4-FFF2-40B4-BE49-F238E27FC236}">
                    <a16:creationId xmlns:a16="http://schemas.microsoft.com/office/drawing/2014/main" id="{555D8C26-6D0B-A74C-8430-3CF1AE5C0D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5" name="Freeform 672">
                <a:extLst>
                  <a:ext uri="{FF2B5EF4-FFF2-40B4-BE49-F238E27FC236}">
                    <a16:creationId xmlns:a16="http://schemas.microsoft.com/office/drawing/2014/main" id="{E46F70BF-AF3F-6A45-92AD-F53B6DE3E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6" name="Freeform 673">
                <a:extLst>
                  <a:ext uri="{FF2B5EF4-FFF2-40B4-BE49-F238E27FC236}">
                    <a16:creationId xmlns:a16="http://schemas.microsoft.com/office/drawing/2014/main" id="{B6D155D3-B78E-3047-8734-DDD9F156F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7" name="Freeform 674">
                <a:extLst>
                  <a:ext uri="{FF2B5EF4-FFF2-40B4-BE49-F238E27FC236}">
                    <a16:creationId xmlns:a16="http://schemas.microsoft.com/office/drawing/2014/main" id="{BD4A9547-BF9D-E344-AE1E-149543676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8" name="Freeform 675">
                <a:extLst>
                  <a:ext uri="{FF2B5EF4-FFF2-40B4-BE49-F238E27FC236}">
                    <a16:creationId xmlns:a16="http://schemas.microsoft.com/office/drawing/2014/main" id="{3259A331-0F1B-D24C-BD33-193C6DF94C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9" name="Freeform 676">
                <a:extLst>
                  <a:ext uri="{FF2B5EF4-FFF2-40B4-BE49-F238E27FC236}">
                    <a16:creationId xmlns:a16="http://schemas.microsoft.com/office/drawing/2014/main" id="{F06E81CC-B0B1-C140-94CE-97FADC4F5C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0" name="Freeform 677">
                <a:extLst>
                  <a:ext uri="{FF2B5EF4-FFF2-40B4-BE49-F238E27FC236}">
                    <a16:creationId xmlns:a16="http://schemas.microsoft.com/office/drawing/2014/main" id="{A4D83C9C-4D18-1F41-9DD3-C474ED954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1" name="Freeform 678">
                <a:extLst>
                  <a:ext uri="{FF2B5EF4-FFF2-40B4-BE49-F238E27FC236}">
                    <a16:creationId xmlns:a16="http://schemas.microsoft.com/office/drawing/2014/main" id="{E1EE0676-3162-C444-9F1E-C4303D07D0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2" name="Freeform 679">
                <a:extLst>
                  <a:ext uri="{FF2B5EF4-FFF2-40B4-BE49-F238E27FC236}">
                    <a16:creationId xmlns:a16="http://schemas.microsoft.com/office/drawing/2014/main" id="{083CA1FA-4E79-6B43-BBD4-1624A0185E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3" name="Freeform 680">
                <a:extLst>
                  <a:ext uri="{FF2B5EF4-FFF2-40B4-BE49-F238E27FC236}">
                    <a16:creationId xmlns:a16="http://schemas.microsoft.com/office/drawing/2014/main" id="{27F1188E-2378-6D44-8BCF-3C3D71F01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4" name="Freeform 681">
                <a:extLst>
                  <a:ext uri="{FF2B5EF4-FFF2-40B4-BE49-F238E27FC236}">
                    <a16:creationId xmlns:a16="http://schemas.microsoft.com/office/drawing/2014/main" id="{CB675F94-8FA0-BD44-A6CA-CC2E517F2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5" name="Freeform 682">
                <a:extLst>
                  <a:ext uri="{FF2B5EF4-FFF2-40B4-BE49-F238E27FC236}">
                    <a16:creationId xmlns:a16="http://schemas.microsoft.com/office/drawing/2014/main" id="{23601621-503B-7A44-88D9-648663651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6" name="Freeform 683">
                <a:extLst>
                  <a:ext uri="{FF2B5EF4-FFF2-40B4-BE49-F238E27FC236}">
                    <a16:creationId xmlns:a16="http://schemas.microsoft.com/office/drawing/2014/main" id="{AD5F89BD-7FE5-994E-9592-2931314A7E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7" name="Freeform 684">
                <a:extLst>
                  <a:ext uri="{FF2B5EF4-FFF2-40B4-BE49-F238E27FC236}">
                    <a16:creationId xmlns:a16="http://schemas.microsoft.com/office/drawing/2014/main" id="{C57AC509-F872-2B4F-986E-4801097267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8" name="Freeform 685">
                <a:extLst>
                  <a:ext uri="{FF2B5EF4-FFF2-40B4-BE49-F238E27FC236}">
                    <a16:creationId xmlns:a16="http://schemas.microsoft.com/office/drawing/2014/main" id="{C7793841-9978-D744-8F36-8858A8B223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9" name="Freeform 686">
                <a:extLst>
                  <a:ext uri="{FF2B5EF4-FFF2-40B4-BE49-F238E27FC236}">
                    <a16:creationId xmlns:a16="http://schemas.microsoft.com/office/drawing/2014/main" id="{A77FEF1F-3541-D244-B243-88FCC9BFF1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0" name="Freeform 687">
                <a:extLst>
                  <a:ext uri="{FF2B5EF4-FFF2-40B4-BE49-F238E27FC236}">
                    <a16:creationId xmlns:a16="http://schemas.microsoft.com/office/drawing/2014/main" id="{5DD00377-69A4-6A4A-B944-CA025045D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1" name="Freeform 688">
                <a:extLst>
                  <a:ext uri="{FF2B5EF4-FFF2-40B4-BE49-F238E27FC236}">
                    <a16:creationId xmlns:a16="http://schemas.microsoft.com/office/drawing/2014/main" id="{6BCDB2E0-B4CE-5F46-AE10-1B6064A033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2" name="Freeform 689">
                <a:extLst>
                  <a:ext uri="{FF2B5EF4-FFF2-40B4-BE49-F238E27FC236}">
                    <a16:creationId xmlns:a16="http://schemas.microsoft.com/office/drawing/2014/main" id="{39E2B3DE-2DAA-5F4E-931E-07E0F073E8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3" name="Freeform 690">
                <a:extLst>
                  <a:ext uri="{FF2B5EF4-FFF2-40B4-BE49-F238E27FC236}">
                    <a16:creationId xmlns:a16="http://schemas.microsoft.com/office/drawing/2014/main" id="{59148D20-AF9A-9C46-B705-A7AA3E0629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4" name="Freeform 691">
                <a:extLst>
                  <a:ext uri="{FF2B5EF4-FFF2-40B4-BE49-F238E27FC236}">
                    <a16:creationId xmlns:a16="http://schemas.microsoft.com/office/drawing/2014/main" id="{08214F7E-26EB-6843-BC61-1D7C2B1C2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5" name="Freeform 692">
                <a:extLst>
                  <a:ext uri="{FF2B5EF4-FFF2-40B4-BE49-F238E27FC236}">
                    <a16:creationId xmlns:a16="http://schemas.microsoft.com/office/drawing/2014/main" id="{E1545DF0-4496-5245-842F-C5A967732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6" name="Freeform 693">
                <a:extLst>
                  <a:ext uri="{FF2B5EF4-FFF2-40B4-BE49-F238E27FC236}">
                    <a16:creationId xmlns:a16="http://schemas.microsoft.com/office/drawing/2014/main" id="{A1531E85-14F4-934C-B4FA-524514E455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7" name="Freeform 694">
                <a:extLst>
                  <a:ext uri="{FF2B5EF4-FFF2-40B4-BE49-F238E27FC236}">
                    <a16:creationId xmlns:a16="http://schemas.microsoft.com/office/drawing/2014/main" id="{7F750A09-3AE6-B544-B275-BC2EC5D43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8" name="Freeform 695">
                <a:extLst>
                  <a:ext uri="{FF2B5EF4-FFF2-40B4-BE49-F238E27FC236}">
                    <a16:creationId xmlns:a16="http://schemas.microsoft.com/office/drawing/2014/main" id="{535BCBB0-1745-5A4A-A813-9612DEB114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9" name="Freeform 696">
                <a:extLst>
                  <a:ext uri="{FF2B5EF4-FFF2-40B4-BE49-F238E27FC236}">
                    <a16:creationId xmlns:a16="http://schemas.microsoft.com/office/drawing/2014/main" id="{9C97E797-6FF3-DC4F-A4F9-1E77B376C6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0" name="Freeform 697">
                <a:extLst>
                  <a:ext uri="{FF2B5EF4-FFF2-40B4-BE49-F238E27FC236}">
                    <a16:creationId xmlns:a16="http://schemas.microsoft.com/office/drawing/2014/main" id="{5B4E7965-8CB6-BA49-88CD-EB8578C0F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1" name="Freeform 698">
                <a:extLst>
                  <a:ext uri="{FF2B5EF4-FFF2-40B4-BE49-F238E27FC236}">
                    <a16:creationId xmlns:a16="http://schemas.microsoft.com/office/drawing/2014/main" id="{2B220107-B18F-3649-8600-E2F6F91FB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2" name="Freeform 699">
                <a:extLst>
                  <a:ext uri="{FF2B5EF4-FFF2-40B4-BE49-F238E27FC236}">
                    <a16:creationId xmlns:a16="http://schemas.microsoft.com/office/drawing/2014/main" id="{6D0E1496-40E3-4F4A-A4F8-6E385FD21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3" name="Freeform 700">
                <a:extLst>
                  <a:ext uri="{FF2B5EF4-FFF2-40B4-BE49-F238E27FC236}">
                    <a16:creationId xmlns:a16="http://schemas.microsoft.com/office/drawing/2014/main" id="{F236FD65-D4A0-D34F-8BE3-20AF31FAFB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4" name="Freeform 701">
                <a:extLst>
                  <a:ext uri="{FF2B5EF4-FFF2-40B4-BE49-F238E27FC236}">
                    <a16:creationId xmlns:a16="http://schemas.microsoft.com/office/drawing/2014/main" id="{621E7C3D-D920-2A4A-BD2E-48A9D9198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5" name="Freeform 702">
                <a:extLst>
                  <a:ext uri="{FF2B5EF4-FFF2-40B4-BE49-F238E27FC236}">
                    <a16:creationId xmlns:a16="http://schemas.microsoft.com/office/drawing/2014/main" id="{2505FAEE-BFE2-BB42-A711-CA5BEB519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6" name="Freeform 703">
                <a:extLst>
                  <a:ext uri="{FF2B5EF4-FFF2-40B4-BE49-F238E27FC236}">
                    <a16:creationId xmlns:a16="http://schemas.microsoft.com/office/drawing/2014/main" id="{1105788F-DFEB-A44C-B6AB-7D5EEBE42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7" name="Freeform 704">
                <a:extLst>
                  <a:ext uri="{FF2B5EF4-FFF2-40B4-BE49-F238E27FC236}">
                    <a16:creationId xmlns:a16="http://schemas.microsoft.com/office/drawing/2014/main" id="{B1C3E792-475B-B94F-BDCA-0E52ADFA5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8" name="Freeform 705">
                <a:extLst>
                  <a:ext uri="{FF2B5EF4-FFF2-40B4-BE49-F238E27FC236}">
                    <a16:creationId xmlns:a16="http://schemas.microsoft.com/office/drawing/2014/main" id="{86FEDFB4-F520-E94B-B4C6-E35A130FD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9" name="Freeform 706">
                <a:extLst>
                  <a:ext uri="{FF2B5EF4-FFF2-40B4-BE49-F238E27FC236}">
                    <a16:creationId xmlns:a16="http://schemas.microsoft.com/office/drawing/2014/main" id="{E4F552D9-E233-5D42-8B94-C3FC047750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0" name="Freeform 709">
                <a:extLst>
                  <a:ext uri="{FF2B5EF4-FFF2-40B4-BE49-F238E27FC236}">
                    <a16:creationId xmlns:a16="http://schemas.microsoft.com/office/drawing/2014/main" id="{35C82661-F4B3-F240-AB7B-4F3737214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1" name="Freeform 710">
                <a:extLst>
                  <a:ext uri="{FF2B5EF4-FFF2-40B4-BE49-F238E27FC236}">
                    <a16:creationId xmlns:a16="http://schemas.microsoft.com/office/drawing/2014/main" id="{344613EC-5ABA-A24C-B594-4E5AF3DBF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2" name="Freeform 711">
                <a:extLst>
                  <a:ext uri="{FF2B5EF4-FFF2-40B4-BE49-F238E27FC236}">
                    <a16:creationId xmlns:a16="http://schemas.microsoft.com/office/drawing/2014/main" id="{E2ECDBEF-994F-A343-AC9C-A7E75E5A8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3" name="Freeform 712">
                <a:extLst>
                  <a:ext uri="{FF2B5EF4-FFF2-40B4-BE49-F238E27FC236}">
                    <a16:creationId xmlns:a16="http://schemas.microsoft.com/office/drawing/2014/main" id="{64A8F70B-E332-1E4A-9CC3-6398A074A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4" name="Freeform 713">
                <a:extLst>
                  <a:ext uri="{FF2B5EF4-FFF2-40B4-BE49-F238E27FC236}">
                    <a16:creationId xmlns:a16="http://schemas.microsoft.com/office/drawing/2014/main" id="{864E7530-0609-5F44-9291-E44B38B8C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5" name="Freeform 714">
                <a:extLst>
                  <a:ext uri="{FF2B5EF4-FFF2-40B4-BE49-F238E27FC236}">
                    <a16:creationId xmlns:a16="http://schemas.microsoft.com/office/drawing/2014/main" id="{CE81E349-E7DA-794E-B478-692114E05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6" name="Freeform 715">
                <a:extLst>
                  <a:ext uri="{FF2B5EF4-FFF2-40B4-BE49-F238E27FC236}">
                    <a16:creationId xmlns:a16="http://schemas.microsoft.com/office/drawing/2014/main" id="{4CEE6665-0F82-2140-B307-DA21F95C97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7" name="Freeform 716">
                <a:extLst>
                  <a:ext uri="{FF2B5EF4-FFF2-40B4-BE49-F238E27FC236}">
                    <a16:creationId xmlns:a16="http://schemas.microsoft.com/office/drawing/2014/main" id="{CA473AF3-BDF5-204E-ACA6-7683D43889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8" name="Freeform 717">
                <a:extLst>
                  <a:ext uri="{FF2B5EF4-FFF2-40B4-BE49-F238E27FC236}">
                    <a16:creationId xmlns:a16="http://schemas.microsoft.com/office/drawing/2014/main" id="{581E9BF6-49E2-D74E-A34A-9943480565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9" name="Freeform 718">
                <a:extLst>
                  <a:ext uri="{FF2B5EF4-FFF2-40B4-BE49-F238E27FC236}">
                    <a16:creationId xmlns:a16="http://schemas.microsoft.com/office/drawing/2014/main" id="{599E0195-BEE2-EC43-BB7A-5E7137584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0" name="Freeform 719">
                <a:extLst>
                  <a:ext uri="{FF2B5EF4-FFF2-40B4-BE49-F238E27FC236}">
                    <a16:creationId xmlns:a16="http://schemas.microsoft.com/office/drawing/2014/main" id="{29503C42-A320-3C45-9B5E-DAE65B997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1" name="Freeform 720">
                <a:extLst>
                  <a:ext uri="{FF2B5EF4-FFF2-40B4-BE49-F238E27FC236}">
                    <a16:creationId xmlns:a16="http://schemas.microsoft.com/office/drawing/2014/main" id="{1B025812-62E8-714E-81EF-417231898D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2" name="Freeform 721">
                <a:extLst>
                  <a:ext uri="{FF2B5EF4-FFF2-40B4-BE49-F238E27FC236}">
                    <a16:creationId xmlns:a16="http://schemas.microsoft.com/office/drawing/2014/main" id="{5A242F6C-67E8-5640-8C23-4807D255E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3" name="Freeform 722">
                <a:extLst>
                  <a:ext uri="{FF2B5EF4-FFF2-40B4-BE49-F238E27FC236}">
                    <a16:creationId xmlns:a16="http://schemas.microsoft.com/office/drawing/2014/main" id="{2E49A820-15F3-A64A-AE43-4CD9BDEA2D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4" name="Freeform 723">
                <a:extLst>
                  <a:ext uri="{FF2B5EF4-FFF2-40B4-BE49-F238E27FC236}">
                    <a16:creationId xmlns:a16="http://schemas.microsoft.com/office/drawing/2014/main" id="{83A8EE1E-99F4-4E4F-97E5-887A1811AB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5" name="Freeform 724">
                <a:extLst>
                  <a:ext uri="{FF2B5EF4-FFF2-40B4-BE49-F238E27FC236}">
                    <a16:creationId xmlns:a16="http://schemas.microsoft.com/office/drawing/2014/main" id="{95DBBD6A-D3F4-3941-A092-2D6A4B5554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6" name="Freeform 725">
                <a:extLst>
                  <a:ext uri="{FF2B5EF4-FFF2-40B4-BE49-F238E27FC236}">
                    <a16:creationId xmlns:a16="http://schemas.microsoft.com/office/drawing/2014/main" id="{6D048BA1-2420-624C-B101-559B43A6B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7" name="Freeform 726">
                <a:extLst>
                  <a:ext uri="{FF2B5EF4-FFF2-40B4-BE49-F238E27FC236}">
                    <a16:creationId xmlns:a16="http://schemas.microsoft.com/office/drawing/2014/main" id="{EE268A8C-8E3B-414A-A93E-6C7289828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8" name="Freeform 727">
                <a:extLst>
                  <a:ext uri="{FF2B5EF4-FFF2-40B4-BE49-F238E27FC236}">
                    <a16:creationId xmlns:a16="http://schemas.microsoft.com/office/drawing/2014/main" id="{A44BA3B2-EC12-4847-89B6-53FFC8E695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9" name="Freeform 728">
                <a:extLst>
                  <a:ext uri="{FF2B5EF4-FFF2-40B4-BE49-F238E27FC236}">
                    <a16:creationId xmlns:a16="http://schemas.microsoft.com/office/drawing/2014/main" id="{B35FB198-963B-2C41-B6FF-BA12CEAC6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B1D51AF-DE85-554A-8879-F61B01A1B714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195" name="Freeform 486">
                <a:extLst>
                  <a:ext uri="{FF2B5EF4-FFF2-40B4-BE49-F238E27FC236}">
                    <a16:creationId xmlns:a16="http://schemas.microsoft.com/office/drawing/2014/main" id="{558596F8-8B5D-4B40-9AC4-C0EC7AA60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B59C37AA-7479-7F46-9AEB-46FAE4E3F114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197" name="Freeform 729">
                  <a:extLst>
                    <a:ext uri="{FF2B5EF4-FFF2-40B4-BE49-F238E27FC236}">
                      <a16:creationId xmlns:a16="http://schemas.microsoft.com/office/drawing/2014/main" id="{4591E597-019F-7F4F-870F-EAA3A57032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8" name="Freeform 730">
                  <a:extLst>
                    <a:ext uri="{FF2B5EF4-FFF2-40B4-BE49-F238E27FC236}">
                      <a16:creationId xmlns:a16="http://schemas.microsoft.com/office/drawing/2014/main" id="{B7ED2399-93A9-8949-A7EF-0FFEAC507B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9" name="Freeform 731">
                  <a:extLst>
                    <a:ext uri="{FF2B5EF4-FFF2-40B4-BE49-F238E27FC236}">
                      <a16:creationId xmlns:a16="http://schemas.microsoft.com/office/drawing/2014/main" id="{C8CEDE32-4554-0B43-9D1E-B97D44BBCF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0" name="Freeform 732">
                  <a:extLst>
                    <a:ext uri="{FF2B5EF4-FFF2-40B4-BE49-F238E27FC236}">
                      <a16:creationId xmlns:a16="http://schemas.microsoft.com/office/drawing/2014/main" id="{873B0C9C-7FB5-2242-B131-A5BD03F527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1" name="Freeform 733">
                  <a:extLst>
                    <a:ext uri="{FF2B5EF4-FFF2-40B4-BE49-F238E27FC236}">
                      <a16:creationId xmlns:a16="http://schemas.microsoft.com/office/drawing/2014/main" id="{90EC922A-FCA8-654C-BE23-8EBF632C6E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2" name="Freeform 734">
                  <a:extLst>
                    <a:ext uri="{FF2B5EF4-FFF2-40B4-BE49-F238E27FC236}">
                      <a16:creationId xmlns:a16="http://schemas.microsoft.com/office/drawing/2014/main" id="{EA327BBB-6200-6146-A226-ED26AC6A23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3" name="Freeform 735">
                  <a:extLst>
                    <a:ext uri="{FF2B5EF4-FFF2-40B4-BE49-F238E27FC236}">
                      <a16:creationId xmlns:a16="http://schemas.microsoft.com/office/drawing/2014/main" id="{93F61096-5BD3-7840-B7B0-B6D51C2DA0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4" name="Freeform 736">
                  <a:extLst>
                    <a:ext uri="{FF2B5EF4-FFF2-40B4-BE49-F238E27FC236}">
                      <a16:creationId xmlns:a16="http://schemas.microsoft.com/office/drawing/2014/main" id="{183DC060-4A0D-8644-8E8F-AE0E5A1856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5" name="Freeform 737">
                  <a:extLst>
                    <a:ext uri="{FF2B5EF4-FFF2-40B4-BE49-F238E27FC236}">
                      <a16:creationId xmlns:a16="http://schemas.microsoft.com/office/drawing/2014/main" id="{8EB545F3-2964-6647-BBAA-F3611E72EB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6" name="Freeform 738">
                  <a:extLst>
                    <a:ext uri="{FF2B5EF4-FFF2-40B4-BE49-F238E27FC236}">
                      <a16:creationId xmlns:a16="http://schemas.microsoft.com/office/drawing/2014/main" id="{E1210633-8AFC-594B-8D36-FB94FF8D1DC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7" name="Freeform 739">
                  <a:extLst>
                    <a:ext uri="{FF2B5EF4-FFF2-40B4-BE49-F238E27FC236}">
                      <a16:creationId xmlns:a16="http://schemas.microsoft.com/office/drawing/2014/main" id="{2452CA13-925F-2041-BFA3-07E9C9DF3E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8" name="Freeform 740">
                  <a:extLst>
                    <a:ext uri="{FF2B5EF4-FFF2-40B4-BE49-F238E27FC236}">
                      <a16:creationId xmlns:a16="http://schemas.microsoft.com/office/drawing/2014/main" id="{57AF2419-1882-F64D-B153-64B5D99ED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9" name="Freeform 741">
                  <a:extLst>
                    <a:ext uri="{FF2B5EF4-FFF2-40B4-BE49-F238E27FC236}">
                      <a16:creationId xmlns:a16="http://schemas.microsoft.com/office/drawing/2014/main" id="{BC33CF43-7AD3-A54A-8BD4-10A22368F3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0" name="Freeform 742">
                  <a:extLst>
                    <a:ext uri="{FF2B5EF4-FFF2-40B4-BE49-F238E27FC236}">
                      <a16:creationId xmlns:a16="http://schemas.microsoft.com/office/drawing/2014/main" id="{C09A7378-84CA-A041-AC1C-3327C20E17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1" name="Freeform 743">
                  <a:extLst>
                    <a:ext uri="{FF2B5EF4-FFF2-40B4-BE49-F238E27FC236}">
                      <a16:creationId xmlns:a16="http://schemas.microsoft.com/office/drawing/2014/main" id="{91C1168C-BDF9-0047-8D68-04BA5D8461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2" name="Freeform 744">
                  <a:extLst>
                    <a:ext uri="{FF2B5EF4-FFF2-40B4-BE49-F238E27FC236}">
                      <a16:creationId xmlns:a16="http://schemas.microsoft.com/office/drawing/2014/main" id="{65D347DC-8A28-B145-9155-57D7858A2B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3" name="Freeform 745">
                  <a:extLst>
                    <a:ext uri="{FF2B5EF4-FFF2-40B4-BE49-F238E27FC236}">
                      <a16:creationId xmlns:a16="http://schemas.microsoft.com/office/drawing/2014/main" id="{A3229109-6D75-DF40-A3B6-9B60EB0EC8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4" name="Freeform 746">
                  <a:extLst>
                    <a:ext uri="{FF2B5EF4-FFF2-40B4-BE49-F238E27FC236}">
                      <a16:creationId xmlns:a16="http://schemas.microsoft.com/office/drawing/2014/main" id="{DCB20735-E4E8-AF41-B253-26FB283687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5" name="Freeform 747">
                  <a:extLst>
                    <a:ext uri="{FF2B5EF4-FFF2-40B4-BE49-F238E27FC236}">
                      <a16:creationId xmlns:a16="http://schemas.microsoft.com/office/drawing/2014/main" id="{69D59197-0981-DD42-9AA4-A4243CD060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6" name="Freeform 748">
                  <a:extLst>
                    <a:ext uri="{FF2B5EF4-FFF2-40B4-BE49-F238E27FC236}">
                      <a16:creationId xmlns:a16="http://schemas.microsoft.com/office/drawing/2014/main" id="{8B0829F8-D407-8E4A-98A7-8ACC0AD9E6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7" name="Freeform 749">
                  <a:extLst>
                    <a:ext uri="{FF2B5EF4-FFF2-40B4-BE49-F238E27FC236}">
                      <a16:creationId xmlns:a16="http://schemas.microsoft.com/office/drawing/2014/main" id="{DF534295-32EE-C544-842C-5BB88A3EF8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8" name="Freeform 750">
                  <a:extLst>
                    <a:ext uri="{FF2B5EF4-FFF2-40B4-BE49-F238E27FC236}">
                      <a16:creationId xmlns:a16="http://schemas.microsoft.com/office/drawing/2014/main" id="{02E80629-44BA-DB4A-91EC-787F18D492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9" name="Freeform 751">
                  <a:extLst>
                    <a:ext uri="{FF2B5EF4-FFF2-40B4-BE49-F238E27FC236}">
                      <a16:creationId xmlns:a16="http://schemas.microsoft.com/office/drawing/2014/main" id="{E6BCBC13-CED7-7E4F-8F02-80ED134E8E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0" name="Freeform 752">
                  <a:extLst>
                    <a:ext uri="{FF2B5EF4-FFF2-40B4-BE49-F238E27FC236}">
                      <a16:creationId xmlns:a16="http://schemas.microsoft.com/office/drawing/2014/main" id="{D2BEE564-0221-D64E-85B0-F0637ED37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1" name="Freeform 753">
                  <a:extLst>
                    <a:ext uri="{FF2B5EF4-FFF2-40B4-BE49-F238E27FC236}">
                      <a16:creationId xmlns:a16="http://schemas.microsoft.com/office/drawing/2014/main" id="{190F9827-9432-CC40-AF59-8134F4E151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2" name="Freeform 754">
                  <a:extLst>
                    <a:ext uri="{FF2B5EF4-FFF2-40B4-BE49-F238E27FC236}">
                      <a16:creationId xmlns:a16="http://schemas.microsoft.com/office/drawing/2014/main" id="{573D1EF9-44E2-6343-8DE6-BC5F6FD732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3" name="Freeform 755">
                  <a:extLst>
                    <a:ext uri="{FF2B5EF4-FFF2-40B4-BE49-F238E27FC236}">
                      <a16:creationId xmlns:a16="http://schemas.microsoft.com/office/drawing/2014/main" id="{429669F5-1836-1149-A156-6407119863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4" name="Freeform 756">
                  <a:extLst>
                    <a:ext uri="{FF2B5EF4-FFF2-40B4-BE49-F238E27FC236}">
                      <a16:creationId xmlns:a16="http://schemas.microsoft.com/office/drawing/2014/main" id="{78BA119E-10B9-744A-B674-5584BA10E0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5" name="Freeform 757">
                  <a:extLst>
                    <a:ext uri="{FF2B5EF4-FFF2-40B4-BE49-F238E27FC236}">
                      <a16:creationId xmlns:a16="http://schemas.microsoft.com/office/drawing/2014/main" id="{1FA7098D-4B3E-7D40-8843-DB86C8EE5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6" name="Freeform 758">
                  <a:extLst>
                    <a:ext uri="{FF2B5EF4-FFF2-40B4-BE49-F238E27FC236}">
                      <a16:creationId xmlns:a16="http://schemas.microsoft.com/office/drawing/2014/main" id="{5DF3A821-8C49-014C-A65C-5A029B54FA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7" name="Freeform 759">
                  <a:extLst>
                    <a:ext uri="{FF2B5EF4-FFF2-40B4-BE49-F238E27FC236}">
                      <a16:creationId xmlns:a16="http://schemas.microsoft.com/office/drawing/2014/main" id="{A6553671-DBEE-5E49-B1E5-91F01327CE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8" name="Freeform 760">
                  <a:extLst>
                    <a:ext uri="{FF2B5EF4-FFF2-40B4-BE49-F238E27FC236}">
                      <a16:creationId xmlns:a16="http://schemas.microsoft.com/office/drawing/2014/main" id="{0CE657FB-4757-8B4F-9C10-7105C2267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9" name="Freeform 761">
                  <a:extLst>
                    <a:ext uri="{FF2B5EF4-FFF2-40B4-BE49-F238E27FC236}">
                      <a16:creationId xmlns:a16="http://schemas.microsoft.com/office/drawing/2014/main" id="{4021EAD8-633F-8B4E-9F64-C9B0A3125A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0" name="Freeform 762">
                  <a:extLst>
                    <a:ext uri="{FF2B5EF4-FFF2-40B4-BE49-F238E27FC236}">
                      <a16:creationId xmlns:a16="http://schemas.microsoft.com/office/drawing/2014/main" id="{CA10E239-5B06-3648-AF14-5A515BC31E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1" name="Freeform 763">
                  <a:extLst>
                    <a:ext uri="{FF2B5EF4-FFF2-40B4-BE49-F238E27FC236}">
                      <a16:creationId xmlns:a16="http://schemas.microsoft.com/office/drawing/2014/main" id="{87569F76-F168-764E-A8A1-EE841356B7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2" name="Freeform 764">
                  <a:extLst>
                    <a:ext uri="{FF2B5EF4-FFF2-40B4-BE49-F238E27FC236}">
                      <a16:creationId xmlns:a16="http://schemas.microsoft.com/office/drawing/2014/main" id="{6A958C1D-D70D-EB47-B845-D76EF99317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3" name="Freeform 765">
                  <a:extLst>
                    <a:ext uri="{FF2B5EF4-FFF2-40B4-BE49-F238E27FC236}">
                      <a16:creationId xmlns:a16="http://schemas.microsoft.com/office/drawing/2014/main" id="{F622A7D6-4731-DC4D-A811-E2DB577A55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4" name="Freeform 766">
                  <a:extLst>
                    <a:ext uri="{FF2B5EF4-FFF2-40B4-BE49-F238E27FC236}">
                      <a16:creationId xmlns:a16="http://schemas.microsoft.com/office/drawing/2014/main" id="{799A77A8-AF2D-A940-87D0-63291490B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5" name="Freeform 767">
                  <a:extLst>
                    <a:ext uri="{FF2B5EF4-FFF2-40B4-BE49-F238E27FC236}">
                      <a16:creationId xmlns:a16="http://schemas.microsoft.com/office/drawing/2014/main" id="{5175675B-03F8-774F-8D5C-A879D9108B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6" name="Freeform 768">
                  <a:extLst>
                    <a:ext uri="{FF2B5EF4-FFF2-40B4-BE49-F238E27FC236}">
                      <a16:creationId xmlns:a16="http://schemas.microsoft.com/office/drawing/2014/main" id="{CE0D5F2D-8385-F342-9E6B-966F58B42A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7" name="Freeform 769">
                  <a:extLst>
                    <a:ext uri="{FF2B5EF4-FFF2-40B4-BE49-F238E27FC236}">
                      <a16:creationId xmlns:a16="http://schemas.microsoft.com/office/drawing/2014/main" id="{7C7C41E9-C324-7747-A069-5F1167841D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8" name="Freeform 770">
                  <a:extLst>
                    <a:ext uri="{FF2B5EF4-FFF2-40B4-BE49-F238E27FC236}">
                      <a16:creationId xmlns:a16="http://schemas.microsoft.com/office/drawing/2014/main" id="{873EC6AC-2065-3B45-A148-2D8A5FAD7B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9" name="Freeform 771">
                  <a:extLst>
                    <a:ext uri="{FF2B5EF4-FFF2-40B4-BE49-F238E27FC236}">
                      <a16:creationId xmlns:a16="http://schemas.microsoft.com/office/drawing/2014/main" id="{7D353890-4ABD-914C-A6B0-3C25FEC16F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0" name="Freeform 772">
                  <a:extLst>
                    <a:ext uri="{FF2B5EF4-FFF2-40B4-BE49-F238E27FC236}">
                      <a16:creationId xmlns:a16="http://schemas.microsoft.com/office/drawing/2014/main" id="{6928E38D-3D9E-BC4F-AC21-E70643A57D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1" name="Freeform 773">
                  <a:extLst>
                    <a:ext uri="{FF2B5EF4-FFF2-40B4-BE49-F238E27FC236}">
                      <a16:creationId xmlns:a16="http://schemas.microsoft.com/office/drawing/2014/main" id="{C00E35F8-3881-754F-A308-9B0DBE7C62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2" name="Freeform 774">
                  <a:extLst>
                    <a:ext uri="{FF2B5EF4-FFF2-40B4-BE49-F238E27FC236}">
                      <a16:creationId xmlns:a16="http://schemas.microsoft.com/office/drawing/2014/main" id="{D94DB1D9-7551-D742-9711-1EFBE44D92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3" name="Freeform 775">
                  <a:extLst>
                    <a:ext uri="{FF2B5EF4-FFF2-40B4-BE49-F238E27FC236}">
                      <a16:creationId xmlns:a16="http://schemas.microsoft.com/office/drawing/2014/main" id="{27896B48-46AD-E146-91E2-4CF061F906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A0D4274-3463-F147-817E-0D0E8FA4F502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5" name="Freeform 776">
                <a:extLst>
                  <a:ext uri="{FF2B5EF4-FFF2-40B4-BE49-F238E27FC236}">
                    <a16:creationId xmlns:a16="http://schemas.microsoft.com/office/drawing/2014/main" id="{83ED4664-FAA7-3345-93B5-D64597CD0A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845644EC-2BB0-2B41-88B2-5C73B4C3E932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7" name="Freeform 781">
                  <a:extLst>
                    <a:ext uri="{FF2B5EF4-FFF2-40B4-BE49-F238E27FC236}">
                      <a16:creationId xmlns:a16="http://schemas.microsoft.com/office/drawing/2014/main" id="{56BA7BA5-4559-AD4B-A0C0-5E5A2A39D1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" name="Freeform 405">
                  <a:extLst>
                    <a:ext uri="{FF2B5EF4-FFF2-40B4-BE49-F238E27FC236}">
                      <a16:creationId xmlns:a16="http://schemas.microsoft.com/office/drawing/2014/main" id="{13D299DC-8094-654E-A85A-BF4881916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" name="Freeform 512">
                  <a:extLst>
                    <a:ext uri="{FF2B5EF4-FFF2-40B4-BE49-F238E27FC236}">
                      <a16:creationId xmlns:a16="http://schemas.microsoft.com/office/drawing/2014/main" id="{1738FF48-2C6A-FA4E-AE76-CC47480515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" name="Freeform 513">
                  <a:extLst>
                    <a:ext uri="{FF2B5EF4-FFF2-40B4-BE49-F238E27FC236}">
                      <a16:creationId xmlns:a16="http://schemas.microsoft.com/office/drawing/2014/main" id="{1F64CD96-17B5-B54F-875C-270726E2E0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" name="Freeform 514">
                  <a:extLst>
                    <a:ext uri="{FF2B5EF4-FFF2-40B4-BE49-F238E27FC236}">
                      <a16:creationId xmlns:a16="http://schemas.microsoft.com/office/drawing/2014/main" id="{58322425-E722-9644-BAA0-4DD24F8A46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" name="Freeform 515">
                  <a:extLst>
                    <a:ext uri="{FF2B5EF4-FFF2-40B4-BE49-F238E27FC236}">
                      <a16:creationId xmlns:a16="http://schemas.microsoft.com/office/drawing/2014/main" id="{3B9BE9ED-FD5D-304A-8855-A49D6B2868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" name="Freeform 516">
                  <a:extLst>
                    <a:ext uri="{FF2B5EF4-FFF2-40B4-BE49-F238E27FC236}">
                      <a16:creationId xmlns:a16="http://schemas.microsoft.com/office/drawing/2014/main" id="{5446A78A-8AED-404C-B1C1-29EC170CFB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" name="Freeform 517">
                  <a:extLst>
                    <a:ext uri="{FF2B5EF4-FFF2-40B4-BE49-F238E27FC236}">
                      <a16:creationId xmlns:a16="http://schemas.microsoft.com/office/drawing/2014/main" id="{75BEDDD9-3116-EB49-BEFC-5BB69C3A87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" name="Freeform 518">
                  <a:extLst>
                    <a:ext uri="{FF2B5EF4-FFF2-40B4-BE49-F238E27FC236}">
                      <a16:creationId xmlns:a16="http://schemas.microsoft.com/office/drawing/2014/main" id="{1CC03EC2-E9EB-7142-AF0D-050634D85E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" name="Freeform 519">
                  <a:extLst>
                    <a:ext uri="{FF2B5EF4-FFF2-40B4-BE49-F238E27FC236}">
                      <a16:creationId xmlns:a16="http://schemas.microsoft.com/office/drawing/2014/main" id="{F3C094D3-2F6C-5D4F-B05B-EC3A955CEE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" name="Freeform 520">
                  <a:extLst>
                    <a:ext uri="{FF2B5EF4-FFF2-40B4-BE49-F238E27FC236}">
                      <a16:creationId xmlns:a16="http://schemas.microsoft.com/office/drawing/2014/main" id="{CEF2D9AD-1194-AB4D-8DD4-7984AE09A2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" name="Freeform 521">
                  <a:extLst>
                    <a:ext uri="{FF2B5EF4-FFF2-40B4-BE49-F238E27FC236}">
                      <a16:creationId xmlns:a16="http://schemas.microsoft.com/office/drawing/2014/main" id="{E768DE91-6ACF-3E43-BC48-72DED054C8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" name="Freeform 522">
                  <a:extLst>
                    <a:ext uri="{FF2B5EF4-FFF2-40B4-BE49-F238E27FC236}">
                      <a16:creationId xmlns:a16="http://schemas.microsoft.com/office/drawing/2014/main" id="{C3849726-D9B9-1346-9070-C07B43954A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" name="Freeform 523">
                  <a:extLst>
                    <a:ext uri="{FF2B5EF4-FFF2-40B4-BE49-F238E27FC236}">
                      <a16:creationId xmlns:a16="http://schemas.microsoft.com/office/drawing/2014/main" id="{80D02911-5D11-4C4D-B244-CDEFCE1FD5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" name="Freeform 524">
                  <a:extLst>
                    <a:ext uri="{FF2B5EF4-FFF2-40B4-BE49-F238E27FC236}">
                      <a16:creationId xmlns:a16="http://schemas.microsoft.com/office/drawing/2014/main" id="{45F78177-6E83-D04F-AA02-7F816A7042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" name="Freeform 525">
                  <a:extLst>
                    <a:ext uri="{FF2B5EF4-FFF2-40B4-BE49-F238E27FC236}">
                      <a16:creationId xmlns:a16="http://schemas.microsoft.com/office/drawing/2014/main" id="{F86FF867-C664-734D-B432-885F7BFFD9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" name="Freeform 526">
                  <a:extLst>
                    <a:ext uri="{FF2B5EF4-FFF2-40B4-BE49-F238E27FC236}">
                      <a16:creationId xmlns:a16="http://schemas.microsoft.com/office/drawing/2014/main" id="{76E7DBD7-67D0-0449-8B51-0F41713BB3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" name="Freeform 527">
                  <a:extLst>
                    <a:ext uri="{FF2B5EF4-FFF2-40B4-BE49-F238E27FC236}">
                      <a16:creationId xmlns:a16="http://schemas.microsoft.com/office/drawing/2014/main" id="{99C34EA2-96FB-DB46-B6F1-9119059C18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" name="Freeform 528">
                  <a:extLst>
                    <a:ext uri="{FF2B5EF4-FFF2-40B4-BE49-F238E27FC236}">
                      <a16:creationId xmlns:a16="http://schemas.microsoft.com/office/drawing/2014/main" id="{0027277E-67AC-5B49-AC30-78782A5113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" name="Freeform 529">
                  <a:extLst>
                    <a:ext uri="{FF2B5EF4-FFF2-40B4-BE49-F238E27FC236}">
                      <a16:creationId xmlns:a16="http://schemas.microsoft.com/office/drawing/2014/main" id="{665C9F11-32D3-F049-B77B-0260B6DEC6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" name="Freeform 530">
                  <a:extLst>
                    <a:ext uri="{FF2B5EF4-FFF2-40B4-BE49-F238E27FC236}">
                      <a16:creationId xmlns:a16="http://schemas.microsoft.com/office/drawing/2014/main" id="{B4B5CCE8-16B4-1241-AFCE-B3AFC6D971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" name="Freeform 531">
                  <a:extLst>
                    <a:ext uri="{FF2B5EF4-FFF2-40B4-BE49-F238E27FC236}">
                      <a16:creationId xmlns:a16="http://schemas.microsoft.com/office/drawing/2014/main" id="{5A01C3ED-25B0-2A4F-A79E-4C749F69D2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" name="Freeform 532">
                  <a:extLst>
                    <a:ext uri="{FF2B5EF4-FFF2-40B4-BE49-F238E27FC236}">
                      <a16:creationId xmlns:a16="http://schemas.microsoft.com/office/drawing/2014/main" id="{17B8CDEB-C133-2949-B860-0CAB22F5CC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" name="Freeform 533">
                  <a:extLst>
                    <a:ext uri="{FF2B5EF4-FFF2-40B4-BE49-F238E27FC236}">
                      <a16:creationId xmlns:a16="http://schemas.microsoft.com/office/drawing/2014/main" id="{229E8E8D-31AD-2148-A56B-1E569CC135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" name="Freeform 534">
                  <a:extLst>
                    <a:ext uri="{FF2B5EF4-FFF2-40B4-BE49-F238E27FC236}">
                      <a16:creationId xmlns:a16="http://schemas.microsoft.com/office/drawing/2014/main" id="{0E81E66B-25BE-5649-997F-D19D836815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" name="Freeform 535">
                  <a:extLst>
                    <a:ext uri="{FF2B5EF4-FFF2-40B4-BE49-F238E27FC236}">
                      <a16:creationId xmlns:a16="http://schemas.microsoft.com/office/drawing/2014/main" id="{18238A49-C1B5-5C44-9D56-B2BC6EF93E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" name="Freeform 536">
                  <a:extLst>
                    <a:ext uri="{FF2B5EF4-FFF2-40B4-BE49-F238E27FC236}">
                      <a16:creationId xmlns:a16="http://schemas.microsoft.com/office/drawing/2014/main" id="{DE58E62B-1E31-914B-B43D-A2FBA3F779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" name="Freeform 537">
                  <a:extLst>
                    <a:ext uri="{FF2B5EF4-FFF2-40B4-BE49-F238E27FC236}">
                      <a16:creationId xmlns:a16="http://schemas.microsoft.com/office/drawing/2014/main" id="{181FE225-9E30-C24C-88A5-49D88E24A9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" name="Freeform 538">
                  <a:extLst>
                    <a:ext uri="{FF2B5EF4-FFF2-40B4-BE49-F238E27FC236}">
                      <a16:creationId xmlns:a16="http://schemas.microsoft.com/office/drawing/2014/main" id="{51A542E7-58BC-F445-848B-CD6E8C7CBE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" name="Freeform 539">
                  <a:extLst>
                    <a:ext uri="{FF2B5EF4-FFF2-40B4-BE49-F238E27FC236}">
                      <a16:creationId xmlns:a16="http://schemas.microsoft.com/office/drawing/2014/main" id="{562EB6EB-042C-254D-8DDB-0607AB9A5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" name="Freeform 540">
                  <a:extLst>
                    <a:ext uri="{FF2B5EF4-FFF2-40B4-BE49-F238E27FC236}">
                      <a16:creationId xmlns:a16="http://schemas.microsoft.com/office/drawing/2014/main" id="{915056D9-020D-1B47-8801-201F56E15F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" name="Freeform 541">
                  <a:extLst>
                    <a:ext uri="{FF2B5EF4-FFF2-40B4-BE49-F238E27FC236}">
                      <a16:creationId xmlns:a16="http://schemas.microsoft.com/office/drawing/2014/main" id="{EA6B7C9C-E274-FC49-AA30-E776253893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" name="Freeform 542">
                  <a:extLst>
                    <a:ext uri="{FF2B5EF4-FFF2-40B4-BE49-F238E27FC236}">
                      <a16:creationId xmlns:a16="http://schemas.microsoft.com/office/drawing/2014/main" id="{42737F5C-B336-2849-BCAC-BB3FBE9AD4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" name="Freeform 543">
                  <a:extLst>
                    <a:ext uri="{FF2B5EF4-FFF2-40B4-BE49-F238E27FC236}">
                      <a16:creationId xmlns:a16="http://schemas.microsoft.com/office/drawing/2014/main" id="{17D41FB2-06DC-A448-A888-B0079CE146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" name="Freeform 544">
                  <a:extLst>
                    <a:ext uri="{FF2B5EF4-FFF2-40B4-BE49-F238E27FC236}">
                      <a16:creationId xmlns:a16="http://schemas.microsoft.com/office/drawing/2014/main" id="{AE8CD903-1BAC-3041-8FC3-40A0940063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" name="Freeform 545">
                  <a:extLst>
                    <a:ext uri="{FF2B5EF4-FFF2-40B4-BE49-F238E27FC236}">
                      <a16:creationId xmlns:a16="http://schemas.microsoft.com/office/drawing/2014/main" id="{05A2CD24-3138-144B-B3E1-CE18AE7CE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" name="Freeform 546">
                  <a:extLst>
                    <a:ext uri="{FF2B5EF4-FFF2-40B4-BE49-F238E27FC236}">
                      <a16:creationId xmlns:a16="http://schemas.microsoft.com/office/drawing/2014/main" id="{13A174C9-D553-434C-A2DE-D410AED2D7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" name="Freeform 547">
                  <a:extLst>
                    <a:ext uri="{FF2B5EF4-FFF2-40B4-BE49-F238E27FC236}">
                      <a16:creationId xmlns:a16="http://schemas.microsoft.com/office/drawing/2014/main" id="{0712685D-8985-6043-8DFD-198393604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" name="Freeform 548">
                  <a:extLst>
                    <a:ext uri="{FF2B5EF4-FFF2-40B4-BE49-F238E27FC236}">
                      <a16:creationId xmlns:a16="http://schemas.microsoft.com/office/drawing/2014/main" id="{FB1839C7-72B0-8847-99A7-23113E5183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" name="Freeform 549">
                  <a:extLst>
                    <a:ext uri="{FF2B5EF4-FFF2-40B4-BE49-F238E27FC236}">
                      <a16:creationId xmlns:a16="http://schemas.microsoft.com/office/drawing/2014/main" id="{335F2CF0-63F3-5846-BDF8-9CD8E254D9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" name="Freeform 550">
                  <a:extLst>
                    <a:ext uri="{FF2B5EF4-FFF2-40B4-BE49-F238E27FC236}">
                      <a16:creationId xmlns:a16="http://schemas.microsoft.com/office/drawing/2014/main" id="{1EFE0651-2C24-9B43-BB9D-454444A34E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" name="Freeform 551">
                  <a:extLst>
                    <a:ext uri="{FF2B5EF4-FFF2-40B4-BE49-F238E27FC236}">
                      <a16:creationId xmlns:a16="http://schemas.microsoft.com/office/drawing/2014/main" id="{22435627-8B07-B740-887F-D8D25B391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" name="Freeform 552">
                  <a:extLst>
                    <a:ext uri="{FF2B5EF4-FFF2-40B4-BE49-F238E27FC236}">
                      <a16:creationId xmlns:a16="http://schemas.microsoft.com/office/drawing/2014/main" id="{ED8DF349-8EF2-C049-B884-BBFFEF9BAC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" name="Freeform 553">
                  <a:extLst>
                    <a:ext uri="{FF2B5EF4-FFF2-40B4-BE49-F238E27FC236}">
                      <a16:creationId xmlns:a16="http://schemas.microsoft.com/office/drawing/2014/main" id="{6ED1D2C5-C926-7D49-90CD-37C5408F2C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" name="Freeform 554">
                  <a:extLst>
                    <a:ext uri="{FF2B5EF4-FFF2-40B4-BE49-F238E27FC236}">
                      <a16:creationId xmlns:a16="http://schemas.microsoft.com/office/drawing/2014/main" id="{ABA8B2F5-A118-AA48-BF3B-A5C78FA895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" name="Freeform 555">
                  <a:extLst>
                    <a:ext uri="{FF2B5EF4-FFF2-40B4-BE49-F238E27FC236}">
                      <a16:creationId xmlns:a16="http://schemas.microsoft.com/office/drawing/2014/main" id="{47E28237-60E2-944C-9DAA-66F5174109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" name="Freeform 556">
                  <a:extLst>
                    <a:ext uri="{FF2B5EF4-FFF2-40B4-BE49-F238E27FC236}">
                      <a16:creationId xmlns:a16="http://schemas.microsoft.com/office/drawing/2014/main" id="{BA9246AD-C883-7F41-B285-31AD99D5CF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" name="Freeform 557">
                  <a:extLst>
                    <a:ext uri="{FF2B5EF4-FFF2-40B4-BE49-F238E27FC236}">
                      <a16:creationId xmlns:a16="http://schemas.microsoft.com/office/drawing/2014/main" id="{E3D7EA5F-C821-1E47-8697-0218125B79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" name="Freeform 558">
                  <a:extLst>
                    <a:ext uri="{FF2B5EF4-FFF2-40B4-BE49-F238E27FC236}">
                      <a16:creationId xmlns:a16="http://schemas.microsoft.com/office/drawing/2014/main" id="{631E2075-6140-D642-8E6E-34594E57DE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" name="Freeform 559">
                  <a:extLst>
                    <a:ext uri="{FF2B5EF4-FFF2-40B4-BE49-F238E27FC236}">
                      <a16:creationId xmlns:a16="http://schemas.microsoft.com/office/drawing/2014/main" id="{981D2D6A-E00F-A94E-BD29-456B9CFE75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" name="Freeform 560">
                  <a:extLst>
                    <a:ext uri="{FF2B5EF4-FFF2-40B4-BE49-F238E27FC236}">
                      <a16:creationId xmlns:a16="http://schemas.microsoft.com/office/drawing/2014/main" id="{DFAC651B-BA9D-C24C-8319-652380AB01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" name="Freeform 561">
                  <a:extLst>
                    <a:ext uri="{FF2B5EF4-FFF2-40B4-BE49-F238E27FC236}">
                      <a16:creationId xmlns:a16="http://schemas.microsoft.com/office/drawing/2014/main" id="{CE573B46-7CFC-974E-8719-A594594C57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" name="Freeform 562">
                  <a:extLst>
                    <a:ext uri="{FF2B5EF4-FFF2-40B4-BE49-F238E27FC236}">
                      <a16:creationId xmlns:a16="http://schemas.microsoft.com/office/drawing/2014/main" id="{CA51BE88-86B1-3E44-BD04-EF26C36C71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" name="Freeform 563">
                  <a:extLst>
                    <a:ext uri="{FF2B5EF4-FFF2-40B4-BE49-F238E27FC236}">
                      <a16:creationId xmlns:a16="http://schemas.microsoft.com/office/drawing/2014/main" id="{DD8ABFA8-27F0-174C-BD10-65A73FA4C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" name="Freeform 564">
                  <a:extLst>
                    <a:ext uri="{FF2B5EF4-FFF2-40B4-BE49-F238E27FC236}">
                      <a16:creationId xmlns:a16="http://schemas.microsoft.com/office/drawing/2014/main" id="{119D2BDB-97D3-094D-8302-C04664A0DF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" name="Freeform 565">
                  <a:extLst>
                    <a:ext uri="{FF2B5EF4-FFF2-40B4-BE49-F238E27FC236}">
                      <a16:creationId xmlns:a16="http://schemas.microsoft.com/office/drawing/2014/main" id="{CCF8D386-B29B-7C4A-840F-FF756844EA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" name="Freeform 566">
                  <a:extLst>
                    <a:ext uri="{FF2B5EF4-FFF2-40B4-BE49-F238E27FC236}">
                      <a16:creationId xmlns:a16="http://schemas.microsoft.com/office/drawing/2014/main" id="{88526D34-B5F5-7F44-849D-C49B278535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" name="Freeform 567">
                  <a:extLst>
                    <a:ext uri="{FF2B5EF4-FFF2-40B4-BE49-F238E27FC236}">
                      <a16:creationId xmlns:a16="http://schemas.microsoft.com/office/drawing/2014/main" id="{5FCBBC95-436E-1D4D-A5AD-BFBF7B5CEC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" name="Freeform 568">
                  <a:extLst>
                    <a:ext uri="{FF2B5EF4-FFF2-40B4-BE49-F238E27FC236}">
                      <a16:creationId xmlns:a16="http://schemas.microsoft.com/office/drawing/2014/main" id="{8CFC6869-4E64-524B-8883-7BD04373FF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" name="Freeform 569">
                  <a:extLst>
                    <a:ext uri="{FF2B5EF4-FFF2-40B4-BE49-F238E27FC236}">
                      <a16:creationId xmlns:a16="http://schemas.microsoft.com/office/drawing/2014/main" id="{7A29130A-7DC1-1B4F-8BF8-0246C97720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" name="Freeform 570">
                  <a:extLst>
                    <a:ext uri="{FF2B5EF4-FFF2-40B4-BE49-F238E27FC236}">
                      <a16:creationId xmlns:a16="http://schemas.microsoft.com/office/drawing/2014/main" id="{866BC0FE-668D-7C46-9149-5FB72EDC41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" name="Freeform 571">
                  <a:extLst>
                    <a:ext uri="{FF2B5EF4-FFF2-40B4-BE49-F238E27FC236}">
                      <a16:creationId xmlns:a16="http://schemas.microsoft.com/office/drawing/2014/main" id="{85E36D15-B2EF-3048-9DC4-316289949D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" name="Freeform 572">
                  <a:extLst>
                    <a:ext uri="{FF2B5EF4-FFF2-40B4-BE49-F238E27FC236}">
                      <a16:creationId xmlns:a16="http://schemas.microsoft.com/office/drawing/2014/main" id="{A489B4D0-3DA1-704A-9471-894F3170C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" name="Freeform 573">
                  <a:extLst>
                    <a:ext uri="{FF2B5EF4-FFF2-40B4-BE49-F238E27FC236}">
                      <a16:creationId xmlns:a16="http://schemas.microsoft.com/office/drawing/2014/main" id="{15BD18F0-248B-1147-B1E2-B5B86AA58E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" name="Freeform 574">
                  <a:extLst>
                    <a:ext uri="{FF2B5EF4-FFF2-40B4-BE49-F238E27FC236}">
                      <a16:creationId xmlns:a16="http://schemas.microsoft.com/office/drawing/2014/main" id="{D55DEDCB-1A80-E94C-AA4B-73C5A3E41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" name="Freeform 575">
                  <a:extLst>
                    <a:ext uri="{FF2B5EF4-FFF2-40B4-BE49-F238E27FC236}">
                      <a16:creationId xmlns:a16="http://schemas.microsoft.com/office/drawing/2014/main" id="{A3492506-67BB-2441-A3D6-07595E54E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" name="Freeform 576">
                  <a:extLst>
                    <a:ext uri="{FF2B5EF4-FFF2-40B4-BE49-F238E27FC236}">
                      <a16:creationId xmlns:a16="http://schemas.microsoft.com/office/drawing/2014/main" id="{D1C0FE25-1C21-5D4F-9E12-F5309872CC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" name="Freeform 577">
                  <a:extLst>
                    <a:ext uri="{FF2B5EF4-FFF2-40B4-BE49-F238E27FC236}">
                      <a16:creationId xmlns:a16="http://schemas.microsoft.com/office/drawing/2014/main" id="{7E1FF8F2-7282-9E44-9B83-23EA96F4D5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5" name="Freeform 578">
                  <a:extLst>
                    <a:ext uri="{FF2B5EF4-FFF2-40B4-BE49-F238E27FC236}">
                      <a16:creationId xmlns:a16="http://schemas.microsoft.com/office/drawing/2014/main" id="{898BB01E-336B-1541-9966-4B297E3356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6" name="Freeform 579">
                  <a:extLst>
                    <a:ext uri="{FF2B5EF4-FFF2-40B4-BE49-F238E27FC236}">
                      <a16:creationId xmlns:a16="http://schemas.microsoft.com/office/drawing/2014/main" id="{36F80309-83C9-AE4C-AE8E-2C0B3D266A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7" name="Freeform 580">
                  <a:extLst>
                    <a:ext uri="{FF2B5EF4-FFF2-40B4-BE49-F238E27FC236}">
                      <a16:creationId xmlns:a16="http://schemas.microsoft.com/office/drawing/2014/main" id="{3A8E5A7F-5010-9446-B0A8-F6270A6391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8" name="Freeform 581">
                  <a:extLst>
                    <a:ext uri="{FF2B5EF4-FFF2-40B4-BE49-F238E27FC236}">
                      <a16:creationId xmlns:a16="http://schemas.microsoft.com/office/drawing/2014/main" id="{B4A4FD5D-9779-C846-A1AE-3AFF5E2294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9" name="Freeform 582">
                  <a:extLst>
                    <a:ext uri="{FF2B5EF4-FFF2-40B4-BE49-F238E27FC236}">
                      <a16:creationId xmlns:a16="http://schemas.microsoft.com/office/drawing/2014/main" id="{2529E53C-8EA2-9048-991B-59129F6749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0" name="Freeform 583">
                  <a:extLst>
                    <a:ext uri="{FF2B5EF4-FFF2-40B4-BE49-F238E27FC236}">
                      <a16:creationId xmlns:a16="http://schemas.microsoft.com/office/drawing/2014/main" id="{B44DF4B1-040C-6A4E-9726-8BFF93189E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1" name="Freeform 584">
                  <a:extLst>
                    <a:ext uri="{FF2B5EF4-FFF2-40B4-BE49-F238E27FC236}">
                      <a16:creationId xmlns:a16="http://schemas.microsoft.com/office/drawing/2014/main" id="{38220A74-4D24-0543-9495-55F0A20D90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2" name="Freeform 585">
                  <a:extLst>
                    <a:ext uri="{FF2B5EF4-FFF2-40B4-BE49-F238E27FC236}">
                      <a16:creationId xmlns:a16="http://schemas.microsoft.com/office/drawing/2014/main" id="{63616205-B2AA-5D40-A474-88BFDF7DB2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" name="Freeform 586">
                  <a:extLst>
                    <a:ext uri="{FF2B5EF4-FFF2-40B4-BE49-F238E27FC236}">
                      <a16:creationId xmlns:a16="http://schemas.microsoft.com/office/drawing/2014/main" id="{05311D1B-C264-314C-A93D-AD57A15EE8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" name="Freeform 587">
                  <a:extLst>
                    <a:ext uri="{FF2B5EF4-FFF2-40B4-BE49-F238E27FC236}">
                      <a16:creationId xmlns:a16="http://schemas.microsoft.com/office/drawing/2014/main" id="{3A9950CE-1B10-A547-A38B-1A1E81ACCF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" name="Freeform 588">
                  <a:extLst>
                    <a:ext uri="{FF2B5EF4-FFF2-40B4-BE49-F238E27FC236}">
                      <a16:creationId xmlns:a16="http://schemas.microsoft.com/office/drawing/2014/main" id="{4D123472-1D6B-BC42-8BF8-C7CA9C6FDD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" name="Freeform 589">
                  <a:extLst>
                    <a:ext uri="{FF2B5EF4-FFF2-40B4-BE49-F238E27FC236}">
                      <a16:creationId xmlns:a16="http://schemas.microsoft.com/office/drawing/2014/main" id="{88CBC72A-76D2-A944-864D-02AF2FDDC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" name="Freeform 590">
                  <a:extLst>
                    <a:ext uri="{FF2B5EF4-FFF2-40B4-BE49-F238E27FC236}">
                      <a16:creationId xmlns:a16="http://schemas.microsoft.com/office/drawing/2014/main" id="{1F9D8473-F615-B049-B313-809BF76A07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" name="Freeform 591">
                  <a:extLst>
                    <a:ext uri="{FF2B5EF4-FFF2-40B4-BE49-F238E27FC236}">
                      <a16:creationId xmlns:a16="http://schemas.microsoft.com/office/drawing/2014/main" id="{57980192-F2BC-6846-B45E-166137B35C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" name="Freeform 592">
                  <a:extLst>
                    <a:ext uri="{FF2B5EF4-FFF2-40B4-BE49-F238E27FC236}">
                      <a16:creationId xmlns:a16="http://schemas.microsoft.com/office/drawing/2014/main" id="{77ED0F27-3FD6-C944-8399-D7337C613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" name="Freeform 593">
                  <a:extLst>
                    <a:ext uri="{FF2B5EF4-FFF2-40B4-BE49-F238E27FC236}">
                      <a16:creationId xmlns:a16="http://schemas.microsoft.com/office/drawing/2014/main" id="{978A480E-7984-8B45-8E74-6CFBF4F157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" name="Freeform 594">
                  <a:extLst>
                    <a:ext uri="{FF2B5EF4-FFF2-40B4-BE49-F238E27FC236}">
                      <a16:creationId xmlns:a16="http://schemas.microsoft.com/office/drawing/2014/main" id="{915A82F3-FFDA-6E46-9298-D40513297C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" name="Freeform 595">
                  <a:extLst>
                    <a:ext uri="{FF2B5EF4-FFF2-40B4-BE49-F238E27FC236}">
                      <a16:creationId xmlns:a16="http://schemas.microsoft.com/office/drawing/2014/main" id="{132EF8C5-CA12-6C44-AD3A-EEEE093162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" name="Freeform 596">
                  <a:extLst>
                    <a:ext uri="{FF2B5EF4-FFF2-40B4-BE49-F238E27FC236}">
                      <a16:creationId xmlns:a16="http://schemas.microsoft.com/office/drawing/2014/main" id="{C65EAA1E-CCC9-4146-832B-2E2F0F6284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" name="Freeform 597">
                  <a:extLst>
                    <a:ext uri="{FF2B5EF4-FFF2-40B4-BE49-F238E27FC236}">
                      <a16:creationId xmlns:a16="http://schemas.microsoft.com/office/drawing/2014/main" id="{2BA0C3CB-CBB9-184A-9D39-1E31F95D5A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" name="Freeform 598">
                  <a:extLst>
                    <a:ext uri="{FF2B5EF4-FFF2-40B4-BE49-F238E27FC236}">
                      <a16:creationId xmlns:a16="http://schemas.microsoft.com/office/drawing/2014/main" id="{6107DC6B-FE3D-6A4B-9B37-1B3609C2B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" name="Freeform 599">
                  <a:extLst>
                    <a:ext uri="{FF2B5EF4-FFF2-40B4-BE49-F238E27FC236}">
                      <a16:creationId xmlns:a16="http://schemas.microsoft.com/office/drawing/2014/main" id="{933977CB-7A1D-2145-9AA3-5CEEB85AE4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7" name="Freeform 600">
                  <a:extLst>
                    <a:ext uri="{FF2B5EF4-FFF2-40B4-BE49-F238E27FC236}">
                      <a16:creationId xmlns:a16="http://schemas.microsoft.com/office/drawing/2014/main" id="{AE220CED-1E91-C44D-AF85-6715547B53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8" name="Freeform 601">
                  <a:extLst>
                    <a:ext uri="{FF2B5EF4-FFF2-40B4-BE49-F238E27FC236}">
                      <a16:creationId xmlns:a16="http://schemas.microsoft.com/office/drawing/2014/main" id="{BF6BCD32-7F6C-7740-A55E-9227AF3FEA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9" name="Freeform 602">
                  <a:extLst>
                    <a:ext uri="{FF2B5EF4-FFF2-40B4-BE49-F238E27FC236}">
                      <a16:creationId xmlns:a16="http://schemas.microsoft.com/office/drawing/2014/main" id="{C8AF6060-8647-A143-BCFC-DED7C3D9F3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0" name="Freeform 604">
                  <a:extLst>
                    <a:ext uri="{FF2B5EF4-FFF2-40B4-BE49-F238E27FC236}">
                      <a16:creationId xmlns:a16="http://schemas.microsoft.com/office/drawing/2014/main" id="{70155818-D155-8E46-AD78-E3AC5DE3AB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1" name="Freeform 605">
                  <a:extLst>
                    <a:ext uri="{FF2B5EF4-FFF2-40B4-BE49-F238E27FC236}">
                      <a16:creationId xmlns:a16="http://schemas.microsoft.com/office/drawing/2014/main" id="{8014D6CF-A51F-8046-94AA-FBBB094CF3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2" name="Freeform 606">
                  <a:extLst>
                    <a:ext uri="{FF2B5EF4-FFF2-40B4-BE49-F238E27FC236}">
                      <a16:creationId xmlns:a16="http://schemas.microsoft.com/office/drawing/2014/main" id="{060F358D-0A53-3347-ADEB-354648E431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3" name="Freeform 607">
                  <a:extLst>
                    <a:ext uri="{FF2B5EF4-FFF2-40B4-BE49-F238E27FC236}">
                      <a16:creationId xmlns:a16="http://schemas.microsoft.com/office/drawing/2014/main" id="{80FCC71E-37F6-8444-B9A6-192F499B85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4" name="Freeform 608">
                  <a:extLst>
                    <a:ext uri="{FF2B5EF4-FFF2-40B4-BE49-F238E27FC236}">
                      <a16:creationId xmlns:a16="http://schemas.microsoft.com/office/drawing/2014/main" id="{144177A6-7865-0F43-AB7B-8C0707A456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" name="Freeform 609">
                  <a:extLst>
                    <a:ext uri="{FF2B5EF4-FFF2-40B4-BE49-F238E27FC236}">
                      <a16:creationId xmlns:a16="http://schemas.microsoft.com/office/drawing/2014/main" id="{56CDB558-B47D-0A4B-BBC1-EE9A00C365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" name="Freeform 614">
                  <a:extLst>
                    <a:ext uri="{FF2B5EF4-FFF2-40B4-BE49-F238E27FC236}">
                      <a16:creationId xmlns:a16="http://schemas.microsoft.com/office/drawing/2014/main" id="{A5F0BB96-D840-9642-A1EF-B7BF789ADD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" name="Freeform 615">
                  <a:extLst>
                    <a:ext uri="{FF2B5EF4-FFF2-40B4-BE49-F238E27FC236}">
                      <a16:creationId xmlns:a16="http://schemas.microsoft.com/office/drawing/2014/main" id="{BE98A0B0-C100-3643-A7C1-5CB4C08CF4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" name="Freeform 616">
                  <a:extLst>
                    <a:ext uri="{FF2B5EF4-FFF2-40B4-BE49-F238E27FC236}">
                      <a16:creationId xmlns:a16="http://schemas.microsoft.com/office/drawing/2014/main" id="{7328F67B-8609-D742-BC5C-565320709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9" name="Freeform 617">
                  <a:extLst>
                    <a:ext uri="{FF2B5EF4-FFF2-40B4-BE49-F238E27FC236}">
                      <a16:creationId xmlns:a16="http://schemas.microsoft.com/office/drawing/2014/main" id="{7108D34B-C00F-EB48-B47F-D51A83B7AE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" name="Freeform 618">
                  <a:extLst>
                    <a:ext uri="{FF2B5EF4-FFF2-40B4-BE49-F238E27FC236}">
                      <a16:creationId xmlns:a16="http://schemas.microsoft.com/office/drawing/2014/main" id="{DBE19A18-02B3-5D4B-840F-E508CE7638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" name="Freeform 619">
                  <a:extLst>
                    <a:ext uri="{FF2B5EF4-FFF2-40B4-BE49-F238E27FC236}">
                      <a16:creationId xmlns:a16="http://schemas.microsoft.com/office/drawing/2014/main" id="{D4571142-4562-B44B-A1E5-4F8F07B891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" name="Freeform 620">
                  <a:extLst>
                    <a:ext uri="{FF2B5EF4-FFF2-40B4-BE49-F238E27FC236}">
                      <a16:creationId xmlns:a16="http://schemas.microsoft.com/office/drawing/2014/main" id="{E88B7470-F61D-3B40-A1FB-DA6362FE31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" name="Freeform 621">
                  <a:extLst>
                    <a:ext uri="{FF2B5EF4-FFF2-40B4-BE49-F238E27FC236}">
                      <a16:creationId xmlns:a16="http://schemas.microsoft.com/office/drawing/2014/main" id="{782AE595-7EE0-2B42-BB1B-33D408473D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" name="Freeform 622">
                  <a:extLst>
                    <a:ext uri="{FF2B5EF4-FFF2-40B4-BE49-F238E27FC236}">
                      <a16:creationId xmlns:a16="http://schemas.microsoft.com/office/drawing/2014/main" id="{384889EE-8197-CE4B-B3D0-4F9321D38E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" name="Freeform 623">
                  <a:extLst>
                    <a:ext uri="{FF2B5EF4-FFF2-40B4-BE49-F238E27FC236}">
                      <a16:creationId xmlns:a16="http://schemas.microsoft.com/office/drawing/2014/main" id="{2D249FF2-35A9-8547-A745-31ED623539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" name="Freeform 624">
                  <a:extLst>
                    <a:ext uri="{FF2B5EF4-FFF2-40B4-BE49-F238E27FC236}">
                      <a16:creationId xmlns:a16="http://schemas.microsoft.com/office/drawing/2014/main" id="{40603630-66FF-2946-A71D-A9DA967A37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" name="Freeform 625">
                  <a:extLst>
                    <a:ext uri="{FF2B5EF4-FFF2-40B4-BE49-F238E27FC236}">
                      <a16:creationId xmlns:a16="http://schemas.microsoft.com/office/drawing/2014/main" id="{E3CC1BFF-4C6D-134A-B89C-FA5518B43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" name="Freeform 626">
                  <a:extLst>
                    <a:ext uri="{FF2B5EF4-FFF2-40B4-BE49-F238E27FC236}">
                      <a16:creationId xmlns:a16="http://schemas.microsoft.com/office/drawing/2014/main" id="{62888908-7A1B-1140-868A-01CAC6DCA5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" name="Freeform 627">
                  <a:extLst>
                    <a:ext uri="{FF2B5EF4-FFF2-40B4-BE49-F238E27FC236}">
                      <a16:creationId xmlns:a16="http://schemas.microsoft.com/office/drawing/2014/main" id="{ACF7100B-C3E3-2243-8E03-20CB385685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" name="Freeform 628">
                  <a:extLst>
                    <a:ext uri="{FF2B5EF4-FFF2-40B4-BE49-F238E27FC236}">
                      <a16:creationId xmlns:a16="http://schemas.microsoft.com/office/drawing/2014/main" id="{A69F9866-D3BC-FA46-86B5-42C91297711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" name="Freeform 629">
                  <a:extLst>
                    <a:ext uri="{FF2B5EF4-FFF2-40B4-BE49-F238E27FC236}">
                      <a16:creationId xmlns:a16="http://schemas.microsoft.com/office/drawing/2014/main" id="{1B7F4DA4-492D-2B44-8283-2FCBDC8B42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" name="Freeform 630">
                  <a:extLst>
                    <a:ext uri="{FF2B5EF4-FFF2-40B4-BE49-F238E27FC236}">
                      <a16:creationId xmlns:a16="http://schemas.microsoft.com/office/drawing/2014/main" id="{A83CC99B-898E-B94C-991D-0B872A6687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" name="Freeform 631">
                  <a:extLst>
                    <a:ext uri="{FF2B5EF4-FFF2-40B4-BE49-F238E27FC236}">
                      <a16:creationId xmlns:a16="http://schemas.microsoft.com/office/drawing/2014/main" id="{D90ADADD-BC1C-764D-B1A7-66693455DF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4" name="Freeform 632">
                  <a:extLst>
                    <a:ext uri="{FF2B5EF4-FFF2-40B4-BE49-F238E27FC236}">
                      <a16:creationId xmlns:a16="http://schemas.microsoft.com/office/drawing/2014/main" id="{239B13E3-C6DA-014D-911A-B209BFC804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5" name="Freeform 633">
                  <a:extLst>
                    <a:ext uri="{FF2B5EF4-FFF2-40B4-BE49-F238E27FC236}">
                      <a16:creationId xmlns:a16="http://schemas.microsoft.com/office/drawing/2014/main" id="{33ED99D9-3C3B-304C-AAE9-68051C5B26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6" name="Freeform 634">
                  <a:extLst>
                    <a:ext uri="{FF2B5EF4-FFF2-40B4-BE49-F238E27FC236}">
                      <a16:creationId xmlns:a16="http://schemas.microsoft.com/office/drawing/2014/main" id="{E124708E-4CB1-0E44-8B97-ABB26E5162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7" name="Freeform 635">
                  <a:extLst>
                    <a:ext uri="{FF2B5EF4-FFF2-40B4-BE49-F238E27FC236}">
                      <a16:creationId xmlns:a16="http://schemas.microsoft.com/office/drawing/2014/main" id="{92349428-9DBF-C34A-AE80-F8837AC23D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8" name="Freeform 636">
                  <a:extLst>
                    <a:ext uri="{FF2B5EF4-FFF2-40B4-BE49-F238E27FC236}">
                      <a16:creationId xmlns:a16="http://schemas.microsoft.com/office/drawing/2014/main" id="{E07A6CB2-932B-CD47-80D5-2D7090ABD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9" name="Freeform 637">
                  <a:extLst>
                    <a:ext uri="{FF2B5EF4-FFF2-40B4-BE49-F238E27FC236}">
                      <a16:creationId xmlns:a16="http://schemas.microsoft.com/office/drawing/2014/main" id="{3AF04F2B-3880-0B43-894D-A5ED671B74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0" name="Freeform 638">
                  <a:extLst>
                    <a:ext uri="{FF2B5EF4-FFF2-40B4-BE49-F238E27FC236}">
                      <a16:creationId xmlns:a16="http://schemas.microsoft.com/office/drawing/2014/main" id="{1DA94037-CF7B-B048-A794-26D8DF5BA1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1" name="Freeform 639">
                  <a:extLst>
                    <a:ext uri="{FF2B5EF4-FFF2-40B4-BE49-F238E27FC236}">
                      <a16:creationId xmlns:a16="http://schemas.microsoft.com/office/drawing/2014/main" id="{AC85B7BF-5362-CA42-B156-F0D9EF26C9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2" name="Freeform 640">
                  <a:extLst>
                    <a:ext uri="{FF2B5EF4-FFF2-40B4-BE49-F238E27FC236}">
                      <a16:creationId xmlns:a16="http://schemas.microsoft.com/office/drawing/2014/main" id="{2E39A183-3B34-364B-80D5-22766588D1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3" name="Freeform 641">
                  <a:extLst>
                    <a:ext uri="{FF2B5EF4-FFF2-40B4-BE49-F238E27FC236}">
                      <a16:creationId xmlns:a16="http://schemas.microsoft.com/office/drawing/2014/main" id="{0FDFEB83-0BEA-484F-A9F8-FA1064D483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4" name="Freeform 642">
                  <a:extLst>
                    <a:ext uri="{FF2B5EF4-FFF2-40B4-BE49-F238E27FC236}">
                      <a16:creationId xmlns:a16="http://schemas.microsoft.com/office/drawing/2014/main" id="{D58A14F1-652B-3E45-B11C-1D567865E3A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5" name="Freeform 777">
                  <a:extLst>
                    <a:ext uri="{FF2B5EF4-FFF2-40B4-BE49-F238E27FC236}">
                      <a16:creationId xmlns:a16="http://schemas.microsoft.com/office/drawing/2014/main" id="{38885E0F-E841-7144-830C-A4AC63AAD4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6" name="Freeform 778">
                  <a:extLst>
                    <a:ext uri="{FF2B5EF4-FFF2-40B4-BE49-F238E27FC236}">
                      <a16:creationId xmlns:a16="http://schemas.microsoft.com/office/drawing/2014/main" id="{5907A154-D037-654D-A3C9-63F5669699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7" name="Freeform 779">
                  <a:extLst>
                    <a:ext uri="{FF2B5EF4-FFF2-40B4-BE49-F238E27FC236}">
                      <a16:creationId xmlns:a16="http://schemas.microsoft.com/office/drawing/2014/main" id="{138F10C3-ED7D-3F45-B058-C9430FA6F5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8" name="Freeform 780">
                  <a:extLst>
                    <a:ext uri="{FF2B5EF4-FFF2-40B4-BE49-F238E27FC236}">
                      <a16:creationId xmlns:a16="http://schemas.microsoft.com/office/drawing/2014/main" id="{8F3D7C9B-73C5-4A40-A1BD-B7122C1170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9" name="Freeform 782">
                  <a:extLst>
                    <a:ext uri="{FF2B5EF4-FFF2-40B4-BE49-F238E27FC236}">
                      <a16:creationId xmlns:a16="http://schemas.microsoft.com/office/drawing/2014/main" id="{B00EA983-2FD8-8546-B0CE-383B3CEB4D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0" name="Freeform 783">
                  <a:extLst>
                    <a:ext uri="{FF2B5EF4-FFF2-40B4-BE49-F238E27FC236}">
                      <a16:creationId xmlns:a16="http://schemas.microsoft.com/office/drawing/2014/main" id="{139172F1-620D-3143-93AC-3C8F2A7226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1" name="Freeform 784">
                  <a:extLst>
                    <a:ext uri="{FF2B5EF4-FFF2-40B4-BE49-F238E27FC236}">
                      <a16:creationId xmlns:a16="http://schemas.microsoft.com/office/drawing/2014/main" id="{E07919A0-5D25-B044-AB3D-E72503674D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2" name="Freeform 785">
                  <a:extLst>
                    <a:ext uri="{FF2B5EF4-FFF2-40B4-BE49-F238E27FC236}">
                      <a16:creationId xmlns:a16="http://schemas.microsoft.com/office/drawing/2014/main" id="{795AAEBF-3CF5-344D-8073-C37F5ADBC8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3" name="Freeform 786">
                  <a:extLst>
                    <a:ext uri="{FF2B5EF4-FFF2-40B4-BE49-F238E27FC236}">
                      <a16:creationId xmlns:a16="http://schemas.microsoft.com/office/drawing/2014/main" id="{00F3739A-6A99-A649-B13F-D53C61B29C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4" name="Freeform 787">
                  <a:extLst>
                    <a:ext uri="{FF2B5EF4-FFF2-40B4-BE49-F238E27FC236}">
                      <a16:creationId xmlns:a16="http://schemas.microsoft.com/office/drawing/2014/main" id="{41BBFCE0-260D-4F46-96A6-90286D58DB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5" name="Freeform 788">
                  <a:extLst>
                    <a:ext uri="{FF2B5EF4-FFF2-40B4-BE49-F238E27FC236}">
                      <a16:creationId xmlns:a16="http://schemas.microsoft.com/office/drawing/2014/main" id="{848CE9A0-9E35-914A-A7FF-F8246E809D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6" name="Freeform 789">
                  <a:extLst>
                    <a:ext uri="{FF2B5EF4-FFF2-40B4-BE49-F238E27FC236}">
                      <a16:creationId xmlns:a16="http://schemas.microsoft.com/office/drawing/2014/main" id="{D7F65AE6-7F64-054D-BCDC-216C8F3733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7" name="Freeform 790">
                  <a:extLst>
                    <a:ext uri="{FF2B5EF4-FFF2-40B4-BE49-F238E27FC236}">
                      <a16:creationId xmlns:a16="http://schemas.microsoft.com/office/drawing/2014/main" id="{E8B16688-FDA1-154F-B57B-C240BCA5F5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8" name="Freeform 791">
                  <a:extLst>
                    <a:ext uri="{FF2B5EF4-FFF2-40B4-BE49-F238E27FC236}">
                      <a16:creationId xmlns:a16="http://schemas.microsoft.com/office/drawing/2014/main" id="{F4319E2A-49A0-4245-BAF9-ECCDC72422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9" name="Freeform 792">
                  <a:extLst>
                    <a:ext uri="{FF2B5EF4-FFF2-40B4-BE49-F238E27FC236}">
                      <a16:creationId xmlns:a16="http://schemas.microsoft.com/office/drawing/2014/main" id="{4F65DEEF-ECDA-E840-8B08-0C51C20EB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0" name="Freeform 793">
                  <a:extLst>
                    <a:ext uri="{FF2B5EF4-FFF2-40B4-BE49-F238E27FC236}">
                      <a16:creationId xmlns:a16="http://schemas.microsoft.com/office/drawing/2014/main" id="{158DA072-2C26-CC45-A200-C1B3711F49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1" name="Freeform 794">
                  <a:extLst>
                    <a:ext uri="{FF2B5EF4-FFF2-40B4-BE49-F238E27FC236}">
                      <a16:creationId xmlns:a16="http://schemas.microsoft.com/office/drawing/2014/main" id="{39577C8D-2023-FB4A-913B-FED08B76C9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2" name="Freeform 795">
                  <a:extLst>
                    <a:ext uri="{FF2B5EF4-FFF2-40B4-BE49-F238E27FC236}">
                      <a16:creationId xmlns:a16="http://schemas.microsoft.com/office/drawing/2014/main" id="{2FF1041E-F1A7-0F4C-9B6E-D7199BCFA3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3" name="Freeform 796">
                  <a:extLst>
                    <a:ext uri="{FF2B5EF4-FFF2-40B4-BE49-F238E27FC236}">
                      <a16:creationId xmlns:a16="http://schemas.microsoft.com/office/drawing/2014/main" id="{27D83335-3A41-0740-90C4-AB78D455DC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4" name="Freeform 797">
                  <a:extLst>
                    <a:ext uri="{FF2B5EF4-FFF2-40B4-BE49-F238E27FC236}">
                      <a16:creationId xmlns:a16="http://schemas.microsoft.com/office/drawing/2014/main" id="{2BE4171B-61B9-1441-9A3F-BFA7FA9F71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2E242F-8E95-4443-8CE4-B19A2C0C4C35}"/>
              </a:ext>
            </a:extLst>
          </p:cNvPr>
          <p:cNvCxnSpPr>
            <a:cxnSpLocks/>
          </p:cNvCxnSpPr>
          <p:nvPr/>
        </p:nvCxnSpPr>
        <p:spPr>
          <a:xfrm flipH="1">
            <a:off x="5350933" y="5116548"/>
            <a:ext cx="6855" cy="129354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A638093-B2D2-B44A-B472-F19A001855DD}"/>
              </a:ext>
            </a:extLst>
          </p:cNvPr>
          <p:cNvCxnSpPr>
            <a:cxnSpLocks/>
            <a:endCxn id="239" idx="6"/>
          </p:cNvCxnSpPr>
          <p:nvPr/>
        </p:nvCxnSpPr>
        <p:spPr>
          <a:xfrm>
            <a:off x="5341266" y="6410090"/>
            <a:ext cx="6854412" cy="11989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8" name="Graphic 2">
            <a:extLst>
              <a:ext uri="{FF2B5EF4-FFF2-40B4-BE49-F238E27FC236}">
                <a16:creationId xmlns:a16="http://schemas.microsoft.com/office/drawing/2014/main" id="{0973D466-C225-1141-B26F-21979A416403}"/>
              </a:ext>
            </a:extLst>
          </p:cNvPr>
          <p:cNvGrpSpPr/>
          <p:nvPr/>
        </p:nvGrpSpPr>
        <p:grpSpPr>
          <a:xfrm>
            <a:off x="5021944" y="4682211"/>
            <a:ext cx="668528" cy="503105"/>
            <a:chOff x="12093547" y="3285966"/>
            <a:chExt cx="4131985" cy="3109550"/>
          </a:xfrm>
          <a:solidFill>
            <a:schemeClr val="accent1"/>
          </a:solidFill>
        </p:grpSpPr>
        <p:sp>
          <p:nvSpPr>
            <p:cNvPr id="449" name="Freeform 448">
              <a:extLst>
                <a:ext uri="{FF2B5EF4-FFF2-40B4-BE49-F238E27FC236}">
                  <a16:creationId xmlns:a16="http://schemas.microsoft.com/office/drawing/2014/main" id="{C1402CA3-1D35-6A40-BC20-03940EC23F04}"/>
                </a:ext>
              </a:extLst>
            </p:cNvPr>
            <p:cNvSpPr/>
            <p:nvPr/>
          </p:nvSpPr>
          <p:spPr>
            <a:xfrm>
              <a:off x="13686584" y="5430080"/>
              <a:ext cx="965436" cy="965436"/>
            </a:xfrm>
            <a:custGeom>
              <a:avLst/>
              <a:gdLst>
                <a:gd name="connsiteX0" fmla="*/ 965437 w 965436"/>
                <a:gd name="connsiteY0" fmla="*/ 482718 h 965436"/>
                <a:gd name="connsiteX1" fmla="*/ 482718 w 965436"/>
                <a:gd name="connsiteY1" fmla="*/ 965437 h 965436"/>
                <a:gd name="connsiteX2" fmla="*/ 0 w 965436"/>
                <a:gd name="connsiteY2" fmla="*/ 482719 h 965436"/>
                <a:gd name="connsiteX3" fmla="*/ 482718 w 965436"/>
                <a:gd name="connsiteY3" fmla="*/ 0 h 965436"/>
                <a:gd name="connsiteX4" fmla="*/ 965437 w 965436"/>
                <a:gd name="connsiteY4" fmla="*/ 482718 h 965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5436" h="965436">
                  <a:moveTo>
                    <a:pt x="965437" y="482718"/>
                  </a:moveTo>
                  <a:cubicBezTo>
                    <a:pt x="965437" y="749317"/>
                    <a:pt x="749317" y="965437"/>
                    <a:pt x="482718" y="965437"/>
                  </a:cubicBezTo>
                  <a:cubicBezTo>
                    <a:pt x="216120" y="965437"/>
                    <a:pt x="0" y="749317"/>
                    <a:pt x="0" y="482719"/>
                  </a:cubicBezTo>
                  <a:cubicBezTo>
                    <a:pt x="0" y="216121"/>
                    <a:pt x="216120" y="0"/>
                    <a:pt x="482718" y="0"/>
                  </a:cubicBezTo>
                  <a:cubicBezTo>
                    <a:pt x="749317" y="0"/>
                    <a:pt x="965437" y="216121"/>
                    <a:pt x="965437" y="48271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 449">
              <a:extLst>
                <a:ext uri="{FF2B5EF4-FFF2-40B4-BE49-F238E27FC236}">
                  <a16:creationId xmlns:a16="http://schemas.microsoft.com/office/drawing/2014/main" id="{2C6783BB-DBFF-544A-A054-B77AED03B663}"/>
                </a:ext>
              </a:extLst>
            </p:cNvPr>
            <p:cNvSpPr/>
            <p:nvPr/>
          </p:nvSpPr>
          <p:spPr>
            <a:xfrm>
              <a:off x="12837275" y="4287514"/>
              <a:ext cx="2689649" cy="1145575"/>
            </a:xfrm>
            <a:custGeom>
              <a:avLst/>
              <a:gdLst>
                <a:gd name="connsiteX0" fmla="*/ 2485697 w 2689649"/>
                <a:gd name="connsiteY0" fmla="*/ 462263 h 1145575"/>
                <a:gd name="connsiteX1" fmla="*/ 2463611 w 2689649"/>
                <a:gd name="connsiteY1" fmla="*/ 441569 h 1145575"/>
                <a:gd name="connsiteX2" fmla="*/ 2441922 w 2689649"/>
                <a:gd name="connsiteY2" fmla="*/ 421074 h 1145575"/>
                <a:gd name="connsiteX3" fmla="*/ 2429785 w 2689649"/>
                <a:gd name="connsiteY3" fmla="*/ 410927 h 1145575"/>
                <a:gd name="connsiteX4" fmla="*/ 254567 w 2689649"/>
                <a:gd name="connsiteY4" fmla="*/ 462064 h 1145575"/>
                <a:gd name="connsiteX5" fmla="*/ 184726 w 2689649"/>
                <a:gd name="connsiteY5" fmla="*/ 532104 h 1145575"/>
                <a:gd name="connsiteX6" fmla="*/ 88023 w 2689649"/>
                <a:gd name="connsiteY6" fmla="*/ 628807 h 1145575"/>
                <a:gd name="connsiteX7" fmla="*/ 88819 w 2689649"/>
                <a:gd name="connsiteY7" fmla="*/ 1056607 h 1145575"/>
                <a:gd name="connsiteX8" fmla="*/ 516620 w 2689649"/>
                <a:gd name="connsiteY8" fmla="*/ 1057403 h 1145575"/>
                <a:gd name="connsiteX9" fmla="*/ 683363 w 2689649"/>
                <a:gd name="connsiteY9" fmla="*/ 890661 h 1145575"/>
                <a:gd name="connsiteX10" fmla="*/ 2057101 w 2689649"/>
                <a:gd name="connsiteY10" fmla="*/ 890461 h 1145575"/>
                <a:gd name="connsiteX11" fmla="*/ 2177482 w 2689649"/>
                <a:gd name="connsiteY11" fmla="*/ 1007062 h 1145575"/>
                <a:gd name="connsiteX12" fmla="*/ 2601502 w 2689649"/>
                <a:gd name="connsiteY12" fmla="*/ 1006067 h 1145575"/>
                <a:gd name="connsiteX13" fmla="*/ 2689649 w 2689649"/>
                <a:gd name="connsiteY13" fmla="*/ 793958 h 1145575"/>
                <a:gd name="connsiteX14" fmla="*/ 2602298 w 2689649"/>
                <a:gd name="connsiteY14" fmla="*/ 582445 h 1145575"/>
                <a:gd name="connsiteX15" fmla="*/ 2485697 w 2689649"/>
                <a:gd name="connsiteY15" fmla="*/ 462263 h 114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89649" h="1145575">
                  <a:moveTo>
                    <a:pt x="2485697" y="462263"/>
                  </a:moveTo>
                  <a:cubicBezTo>
                    <a:pt x="2478534" y="454901"/>
                    <a:pt x="2470973" y="448334"/>
                    <a:pt x="2463611" y="441569"/>
                  </a:cubicBezTo>
                  <a:lnTo>
                    <a:pt x="2441922" y="421074"/>
                  </a:lnTo>
                  <a:cubicBezTo>
                    <a:pt x="2438341" y="417294"/>
                    <a:pt x="2434361" y="414508"/>
                    <a:pt x="2429785" y="410927"/>
                  </a:cubicBezTo>
                  <a:cubicBezTo>
                    <a:pt x="1805594" y="-156158"/>
                    <a:pt x="850304" y="-133674"/>
                    <a:pt x="254567" y="462064"/>
                  </a:cubicBezTo>
                  <a:lnTo>
                    <a:pt x="184726" y="532104"/>
                  </a:lnTo>
                  <a:lnTo>
                    <a:pt x="88023" y="628807"/>
                  </a:lnTo>
                  <a:cubicBezTo>
                    <a:pt x="-29771" y="746601"/>
                    <a:pt x="-29174" y="938614"/>
                    <a:pt x="88819" y="1056607"/>
                  </a:cubicBezTo>
                  <a:cubicBezTo>
                    <a:pt x="207012" y="1174999"/>
                    <a:pt x="399024" y="1175198"/>
                    <a:pt x="516620" y="1057403"/>
                  </a:cubicBezTo>
                  <a:lnTo>
                    <a:pt x="683363" y="890661"/>
                  </a:lnTo>
                  <a:cubicBezTo>
                    <a:pt x="1062215" y="512007"/>
                    <a:pt x="1678447" y="512007"/>
                    <a:pt x="2057101" y="890461"/>
                  </a:cubicBezTo>
                  <a:lnTo>
                    <a:pt x="2177482" y="1007062"/>
                  </a:lnTo>
                  <a:cubicBezTo>
                    <a:pt x="2294082" y="1123663"/>
                    <a:pt x="2484304" y="1123464"/>
                    <a:pt x="2601502" y="1006067"/>
                  </a:cubicBezTo>
                  <a:cubicBezTo>
                    <a:pt x="2658211" y="949558"/>
                    <a:pt x="2689450" y="874145"/>
                    <a:pt x="2689649" y="793958"/>
                  </a:cubicBezTo>
                  <a:cubicBezTo>
                    <a:pt x="2689848" y="714168"/>
                    <a:pt x="2659006" y="638755"/>
                    <a:pt x="2602298" y="582445"/>
                  </a:cubicBezTo>
                  <a:lnTo>
                    <a:pt x="2485697" y="462263"/>
                  </a:ln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 450">
              <a:extLst>
                <a:ext uri="{FF2B5EF4-FFF2-40B4-BE49-F238E27FC236}">
                  <a16:creationId xmlns:a16="http://schemas.microsoft.com/office/drawing/2014/main" id="{A1AAD287-E1D3-814C-B1BF-C5973C21AB17}"/>
                </a:ext>
              </a:extLst>
            </p:cNvPr>
            <p:cNvSpPr/>
            <p:nvPr/>
          </p:nvSpPr>
          <p:spPr>
            <a:xfrm>
              <a:off x="12093547" y="3285966"/>
              <a:ext cx="4131985" cy="1396284"/>
            </a:xfrm>
            <a:custGeom>
              <a:avLst/>
              <a:gdLst>
                <a:gd name="connsiteX0" fmla="*/ 4051797 w 4131985"/>
                <a:gd name="connsiteY0" fmla="*/ 867078 h 1396284"/>
                <a:gd name="connsiteX1" fmla="*/ 3951512 w 4131985"/>
                <a:gd name="connsiteY1" fmla="*/ 766794 h 1396284"/>
                <a:gd name="connsiteX2" fmla="*/ 3950120 w 4131985"/>
                <a:gd name="connsiteY2" fmla="*/ 765600 h 1396284"/>
                <a:gd name="connsiteX3" fmla="*/ 3870927 w 4131985"/>
                <a:gd name="connsiteY3" fmla="*/ 686009 h 1396284"/>
                <a:gd name="connsiteX4" fmla="*/ 3825958 w 4131985"/>
                <a:gd name="connsiteY4" fmla="*/ 649994 h 1396284"/>
                <a:gd name="connsiteX5" fmla="*/ 276206 w 4131985"/>
                <a:gd name="connsiteY5" fmla="*/ 731774 h 1396284"/>
                <a:gd name="connsiteX6" fmla="*/ 261283 w 4131985"/>
                <a:gd name="connsiteY6" fmla="*/ 743912 h 1396284"/>
                <a:gd name="connsiteX7" fmla="*/ 80214 w 4131985"/>
                <a:gd name="connsiteY7" fmla="*/ 925180 h 1396284"/>
                <a:gd name="connsiteX8" fmla="*/ 81408 w 4131985"/>
                <a:gd name="connsiteY8" fmla="*/ 1314976 h 1396284"/>
                <a:gd name="connsiteX9" fmla="*/ 471204 w 4131985"/>
                <a:gd name="connsiteY9" fmla="*/ 1315971 h 1396284"/>
                <a:gd name="connsiteX10" fmla="*/ 652273 w 4131985"/>
                <a:gd name="connsiteY10" fmla="*/ 1135101 h 1396284"/>
                <a:gd name="connsiteX11" fmla="*/ 655656 w 4131985"/>
                <a:gd name="connsiteY11" fmla="*/ 1131121 h 1396284"/>
                <a:gd name="connsiteX12" fmla="*/ 3518538 w 4131985"/>
                <a:gd name="connsiteY12" fmla="*/ 1115402 h 1396284"/>
                <a:gd name="connsiteX13" fmla="*/ 3661006 w 4131985"/>
                <a:gd name="connsiteY13" fmla="*/ 1258068 h 1396284"/>
                <a:gd name="connsiteX14" fmla="*/ 4051001 w 4131985"/>
                <a:gd name="connsiteY14" fmla="*/ 1257074 h 1396284"/>
                <a:gd name="connsiteX15" fmla="*/ 4051797 w 4131985"/>
                <a:gd name="connsiteY15" fmla="*/ 867078 h 139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31985" h="1396284">
                  <a:moveTo>
                    <a:pt x="4051797" y="867078"/>
                  </a:moveTo>
                  <a:lnTo>
                    <a:pt x="3951512" y="766794"/>
                  </a:lnTo>
                  <a:cubicBezTo>
                    <a:pt x="3951115" y="766396"/>
                    <a:pt x="3950916" y="765799"/>
                    <a:pt x="3950120" y="765600"/>
                  </a:cubicBezTo>
                  <a:lnTo>
                    <a:pt x="3870927" y="686009"/>
                  </a:lnTo>
                  <a:cubicBezTo>
                    <a:pt x="3856999" y="672280"/>
                    <a:pt x="3841876" y="660341"/>
                    <a:pt x="3825958" y="649994"/>
                  </a:cubicBezTo>
                  <a:cubicBezTo>
                    <a:pt x="2808588" y="-243214"/>
                    <a:pt x="1261143" y="-215755"/>
                    <a:pt x="276206" y="731774"/>
                  </a:cubicBezTo>
                  <a:cubicBezTo>
                    <a:pt x="271431" y="736151"/>
                    <a:pt x="266059" y="739136"/>
                    <a:pt x="261283" y="743912"/>
                  </a:cubicBezTo>
                  <a:lnTo>
                    <a:pt x="80214" y="925180"/>
                  </a:lnTo>
                  <a:cubicBezTo>
                    <a:pt x="-27234" y="1032428"/>
                    <a:pt x="-26637" y="1206931"/>
                    <a:pt x="81408" y="1314976"/>
                  </a:cubicBezTo>
                  <a:cubicBezTo>
                    <a:pt x="189253" y="1422822"/>
                    <a:pt x="363756" y="1423617"/>
                    <a:pt x="471204" y="1315971"/>
                  </a:cubicBezTo>
                  <a:lnTo>
                    <a:pt x="652273" y="1135101"/>
                  </a:lnTo>
                  <a:cubicBezTo>
                    <a:pt x="653467" y="1133509"/>
                    <a:pt x="654462" y="1132116"/>
                    <a:pt x="655656" y="1131121"/>
                  </a:cubicBezTo>
                  <a:cubicBezTo>
                    <a:pt x="1452161" y="361677"/>
                    <a:pt x="2715666" y="356901"/>
                    <a:pt x="3518538" y="1115402"/>
                  </a:cubicBezTo>
                  <a:lnTo>
                    <a:pt x="3661006" y="1258068"/>
                  </a:lnTo>
                  <a:cubicBezTo>
                    <a:pt x="3768255" y="1365317"/>
                    <a:pt x="3943155" y="1364919"/>
                    <a:pt x="4051001" y="1257074"/>
                  </a:cubicBezTo>
                  <a:cubicBezTo>
                    <a:pt x="4158648" y="1149029"/>
                    <a:pt x="4159046" y="974327"/>
                    <a:pt x="4051797" y="86707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475" name="Straight Connector 474">
            <a:extLst>
              <a:ext uri="{FF2B5EF4-FFF2-40B4-BE49-F238E27FC236}">
                <a16:creationId xmlns:a16="http://schemas.microsoft.com/office/drawing/2014/main" id="{822E896C-81AD-FC45-AAB4-93637ABE82FE}"/>
              </a:ext>
            </a:extLst>
          </p:cNvPr>
          <p:cNvCxnSpPr>
            <a:cxnSpLocks/>
          </p:cNvCxnSpPr>
          <p:nvPr/>
        </p:nvCxnSpPr>
        <p:spPr>
          <a:xfrm>
            <a:off x="9993271" y="6422079"/>
            <a:ext cx="1" cy="3223581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Straight Connector 475">
            <a:extLst>
              <a:ext uri="{FF2B5EF4-FFF2-40B4-BE49-F238E27FC236}">
                <a16:creationId xmlns:a16="http://schemas.microsoft.com/office/drawing/2014/main" id="{64C47393-F95E-0543-AA38-637B96B21AA2}"/>
              </a:ext>
            </a:extLst>
          </p:cNvPr>
          <p:cNvCxnSpPr>
            <a:cxnSpLocks/>
          </p:cNvCxnSpPr>
          <p:nvPr/>
        </p:nvCxnSpPr>
        <p:spPr>
          <a:xfrm>
            <a:off x="8675309" y="9659727"/>
            <a:ext cx="1008813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9" name="Straight Connector 478">
            <a:extLst>
              <a:ext uri="{FF2B5EF4-FFF2-40B4-BE49-F238E27FC236}">
                <a16:creationId xmlns:a16="http://schemas.microsoft.com/office/drawing/2014/main" id="{CAA7D8D9-AB11-7247-8D35-538C4AA9DCA3}"/>
              </a:ext>
            </a:extLst>
          </p:cNvPr>
          <p:cNvCxnSpPr>
            <a:cxnSpLocks/>
          </p:cNvCxnSpPr>
          <p:nvPr/>
        </p:nvCxnSpPr>
        <p:spPr>
          <a:xfrm>
            <a:off x="12184547" y="5384901"/>
            <a:ext cx="3122" cy="1035699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5" name="Straight Connector 484">
            <a:extLst>
              <a:ext uri="{FF2B5EF4-FFF2-40B4-BE49-F238E27FC236}">
                <a16:creationId xmlns:a16="http://schemas.microsoft.com/office/drawing/2014/main" id="{D1EA383E-047C-BF4D-ABD8-7E8153CA1A20}"/>
              </a:ext>
            </a:extLst>
          </p:cNvPr>
          <p:cNvCxnSpPr>
            <a:cxnSpLocks/>
            <a:stCxn id="461" idx="1"/>
          </p:cNvCxnSpPr>
          <p:nvPr/>
        </p:nvCxnSpPr>
        <p:spPr>
          <a:xfrm flipH="1">
            <a:off x="16116486" y="7088459"/>
            <a:ext cx="5354" cy="2557201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3C49ADAF-8F9A-394F-818E-2191A12030FB}"/>
              </a:ext>
            </a:extLst>
          </p:cNvPr>
          <p:cNvCxnSpPr>
            <a:cxnSpLocks/>
            <a:stCxn id="465" idx="1"/>
          </p:cNvCxnSpPr>
          <p:nvPr/>
        </p:nvCxnSpPr>
        <p:spPr>
          <a:xfrm flipH="1">
            <a:off x="18754178" y="5395126"/>
            <a:ext cx="9262" cy="425053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aphic 2">
            <a:extLst>
              <a:ext uri="{FF2B5EF4-FFF2-40B4-BE49-F238E27FC236}">
                <a16:creationId xmlns:a16="http://schemas.microsoft.com/office/drawing/2014/main" id="{9E7D1CA3-53C1-6E4C-A3F0-3683274D99FE}"/>
              </a:ext>
            </a:extLst>
          </p:cNvPr>
          <p:cNvGrpSpPr/>
          <p:nvPr/>
        </p:nvGrpSpPr>
        <p:grpSpPr>
          <a:xfrm>
            <a:off x="5964662" y="5975753"/>
            <a:ext cx="668528" cy="503105"/>
            <a:chOff x="12093547" y="3285966"/>
            <a:chExt cx="4131985" cy="3109550"/>
          </a:xfrm>
          <a:solidFill>
            <a:schemeClr val="accent2"/>
          </a:solidFill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EE1EA876-6E96-5F4C-9F9D-6E20C2793C9F}"/>
                </a:ext>
              </a:extLst>
            </p:cNvPr>
            <p:cNvSpPr/>
            <p:nvPr/>
          </p:nvSpPr>
          <p:spPr>
            <a:xfrm>
              <a:off x="13686584" y="5430080"/>
              <a:ext cx="965436" cy="965436"/>
            </a:xfrm>
            <a:custGeom>
              <a:avLst/>
              <a:gdLst>
                <a:gd name="connsiteX0" fmla="*/ 965437 w 965436"/>
                <a:gd name="connsiteY0" fmla="*/ 482718 h 965436"/>
                <a:gd name="connsiteX1" fmla="*/ 482718 w 965436"/>
                <a:gd name="connsiteY1" fmla="*/ 965437 h 965436"/>
                <a:gd name="connsiteX2" fmla="*/ 0 w 965436"/>
                <a:gd name="connsiteY2" fmla="*/ 482719 h 965436"/>
                <a:gd name="connsiteX3" fmla="*/ 482718 w 965436"/>
                <a:gd name="connsiteY3" fmla="*/ 0 h 965436"/>
                <a:gd name="connsiteX4" fmla="*/ 965437 w 965436"/>
                <a:gd name="connsiteY4" fmla="*/ 482718 h 965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5436" h="965436">
                  <a:moveTo>
                    <a:pt x="965437" y="482718"/>
                  </a:moveTo>
                  <a:cubicBezTo>
                    <a:pt x="965437" y="749317"/>
                    <a:pt x="749317" y="965437"/>
                    <a:pt x="482718" y="965437"/>
                  </a:cubicBezTo>
                  <a:cubicBezTo>
                    <a:pt x="216120" y="965437"/>
                    <a:pt x="0" y="749317"/>
                    <a:pt x="0" y="482719"/>
                  </a:cubicBezTo>
                  <a:cubicBezTo>
                    <a:pt x="0" y="216121"/>
                    <a:pt x="216120" y="0"/>
                    <a:pt x="482718" y="0"/>
                  </a:cubicBezTo>
                  <a:cubicBezTo>
                    <a:pt x="749317" y="0"/>
                    <a:pt x="965437" y="216121"/>
                    <a:pt x="965437" y="48271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853FB47E-1F36-F940-8912-EC5D11701E0F}"/>
                </a:ext>
              </a:extLst>
            </p:cNvPr>
            <p:cNvSpPr/>
            <p:nvPr/>
          </p:nvSpPr>
          <p:spPr>
            <a:xfrm>
              <a:off x="12837275" y="4287514"/>
              <a:ext cx="2689649" cy="1145575"/>
            </a:xfrm>
            <a:custGeom>
              <a:avLst/>
              <a:gdLst>
                <a:gd name="connsiteX0" fmla="*/ 2485697 w 2689649"/>
                <a:gd name="connsiteY0" fmla="*/ 462263 h 1145575"/>
                <a:gd name="connsiteX1" fmla="*/ 2463611 w 2689649"/>
                <a:gd name="connsiteY1" fmla="*/ 441569 h 1145575"/>
                <a:gd name="connsiteX2" fmla="*/ 2441922 w 2689649"/>
                <a:gd name="connsiteY2" fmla="*/ 421074 h 1145575"/>
                <a:gd name="connsiteX3" fmla="*/ 2429785 w 2689649"/>
                <a:gd name="connsiteY3" fmla="*/ 410927 h 1145575"/>
                <a:gd name="connsiteX4" fmla="*/ 254567 w 2689649"/>
                <a:gd name="connsiteY4" fmla="*/ 462064 h 1145575"/>
                <a:gd name="connsiteX5" fmla="*/ 184726 w 2689649"/>
                <a:gd name="connsiteY5" fmla="*/ 532104 h 1145575"/>
                <a:gd name="connsiteX6" fmla="*/ 88023 w 2689649"/>
                <a:gd name="connsiteY6" fmla="*/ 628807 h 1145575"/>
                <a:gd name="connsiteX7" fmla="*/ 88819 w 2689649"/>
                <a:gd name="connsiteY7" fmla="*/ 1056607 h 1145575"/>
                <a:gd name="connsiteX8" fmla="*/ 516620 w 2689649"/>
                <a:gd name="connsiteY8" fmla="*/ 1057403 h 1145575"/>
                <a:gd name="connsiteX9" fmla="*/ 683363 w 2689649"/>
                <a:gd name="connsiteY9" fmla="*/ 890661 h 1145575"/>
                <a:gd name="connsiteX10" fmla="*/ 2057101 w 2689649"/>
                <a:gd name="connsiteY10" fmla="*/ 890461 h 1145575"/>
                <a:gd name="connsiteX11" fmla="*/ 2177482 w 2689649"/>
                <a:gd name="connsiteY11" fmla="*/ 1007062 h 1145575"/>
                <a:gd name="connsiteX12" fmla="*/ 2601502 w 2689649"/>
                <a:gd name="connsiteY12" fmla="*/ 1006067 h 1145575"/>
                <a:gd name="connsiteX13" fmla="*/ 2689649 w 2689649"/>
                <a:gd name="connsiteY13" fmla="*/ 793958 h 1145575"/>
                <a:gd name="connsiteX14" fmla="*/ 2602298 w 2689649"/>
                <a:gd name="connsiteY14" fmla="*/ 582445 h 1145575"/>
                <a:gd name="connsiteX15" fmla="*/ 2485697 w 2689649"/>
                <a:gd name="connsiteY15" fmla="*/ 462263 h 114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89649" h="1145575">
                  <a:moveTo>
                    <a:pt x="2485697" y="462263"/>
                  </a:moveTo>
                  <a:cubicBezTo>
                    <a:pt x="2478534" y="454901"/>
                    <a:pt x="2470973" y="448334"/>
                    <a:pt x="2463611" y="441569"/>
                  </a:cubicBezTo>
                  <a:lnTo>
                    <a:pt x="2441922" y="421074"/>
                  </a:lnTo>
                  <a:cubicBezTo>
                    <a:pt x="2438341" y="417294"/>
                    <a:pt x="2434361" y="414508"/>
                    <a:pt x="2429785" y="410927"/>
                  </a:cubicBezTo>
                  <a:cubicBezTo>
                    <a:pt x="1805594" y="-156158"/>
                    <a:pt x="850304" y="-133674"/>
                    <a:pt x="254567" y="462064"/>
                  </a:cubicBezTo>
                  <a:lnTo>
                    <a:pt x="184726" y="532104"/>
                  </a:lnTo>
                  <a:lnTo>
                    <a:pt x="88023" y="628807"/>
                  </a:lnTo>
                  <a:cubicBezTo>
                    <a:pt x="-29771" y="746601"/>
                    <a:pt x="-29174" y="938614"/>
                    <a:pt x="88819" y="1056607"/>
                  </a:cubicBezTo>
                  <a:cubicBezTo>
                    <a:pt x="207012" y="1174999"/>
                    <a:pt x="399024" y="1175198"/>
                    <a:pt x="516620" y="1057403"/>
                  </a:cubicBezTo>
                  <a:lnTo>
                    <a:pt x="683363" y="890661"/>
                  </a:lnTo>
                  <a:cubicBezTo>
                    <a:pt x="1062215" y="512007"/>
                    <a:pt x="1678447" y="512007"/>
                    <a:pt x="2057101" y="890461"/>
                  </a:cubicBezTo>
                  <a:lnTo>
                    <a:pt x="2177482" y="1007062"/>
                  </a:lnTo>
                  <a:cubicBezTo>
                    <a:pt x="2294082" y="1123663"/>
                    <a:pt x="2484304" y="1123464"/>
                    <a:pt x="2601502" y="1006067"/>
                  </a:cubicBezTo>
                  <a:cubicBezTo>
                    <a:pt x="2658211" y="949558"/>
                    <a:pt x="2689450" y="874145"/>
                    <a:pt x="2689649" y="793958"/>
                  </a:cubicBezTo>
                  <a:cubicBezTo>
                    <a:pt x="2689848" y="714168"/>
                    <a:pt x="2659006" y="638755"/>
                    <a:pt x="2602298" y="582445"/>
                  </a:cubicBezTo>
                  <a:lnTo>
                    <a:pt x="2485697" y="462263"/>
                  </a:ln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1DC710F-6C6C-0243-A1FC-789C1138D28C}"/>
                </a:ext>
              </a:extLst>
            </p:cNvPr>
            <p:cNvSpPr/>
            <p:nvPr/>
          </p:nvSpPr>
          <p:spPr>
            <a:xfrm>
              <a:off x="12093547" y="3285966"/>
              <a:ext cx="4131985" cy="1396284"/>
            </a:xfrm>
            <a:custGeom>
              <a:avLst/>
              <a:gdLst>
                <a:gd name="connsiteX0" fmla="*/ 4051797 w 4131985"/>
                <a:gd name="connsiteY0" fmla="*/ 867078 h 1396284"/>
                <a:gd name="connsiteX1" fmla="*/ 3951512 w 4131985"/>
                <a:gd name="connsiteY1" fmla="*/ 766794 h 1396284"/>
                <a:gd name="connsiteX2" fmla="*/ 3950120 w 4131985"/>
                <a:gd name="connsiteY2" fmla="*/ 765600 h 1396284"/>
                <a:gd name="connsiteX3" fmla="*/ 3870927 w 4131985"/>
                <a:gd name="connsiteY3" fmla="*/ 686009 h 1396284"/>
                <a:gd name="connsiteX4" fmla="*/ 3825958 w 4131985"/>
                <a:gd name="connsiteY4" fmla="*/ 649994 h 1396284"/>
                <a:gd name="connsiteX5" fmla="*/ 276206 w 4131985"/>
                <a:gd name="connsiteY5" fmla="*/ 731774 h 1396284"/>
                <a:gd name="connsiteX6" fmla="*/ 261283 w 4131985"/>
                <a:gd name="connsiteY6" fmla="*/ 743912 h 1396284"/>
                <a:gd name="connsiteX7" fmla="*/ 80214 w 4131985"/>
                <a:gd name="connsiteY7" fmla="*/ 925180 h 1396284"/>
                <a:gd name="connsiteX8" fmla="*/ 81408 w 4131985"/>
                <a:gd name="connsiteY8" fmla="*/ 1314976 h 1396284"/>
                <a:gd name="connsiteX9" fmla="*/ 471204 w 4131985"/>
                <a:gd name="connsiteY9" fmla="*/ 1315971 h 1396284"/>
                <a:gd name="connsiteX10" fmla="*/ 652273 w 4131985"/>
                <a:gd name="connsiteY10" fmla="*/ 1135101 h 1396284"/>
                <a:gd name="connsiteX11" fmla="*/ 655656 w 4131985"/>
                <a:gd name="connsiteY11" fmla="*/ 1131121 h 1396284"/>
                <a:gd name="connsiteX12" fmla="*/ 3518538 w 4131985"/>
                <a:gd name="connsiteY12" fmla="*/ 1115402 h 1396284"/>
                <a:gd name="connsiteX13" fmla="*/ 3661006 w 4131985"/>
                <a:gd name="connsiteY13" fmla="*/ 1258068 h 1396284"/>
                <a:gd name="connsiteX14" fmla="*/ 4051001 w 4131985"/>
                <a:gd name="connsiteY14" fmla="*/ 1257074 h 1396284"/>
                <a:gd name="connsiteX15" fmla="*/ 4051797 w 4131985"/>
                <a:gd name="connsiteY15" fmla="*/ 867078 h 139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31985" h="1396284">
                  <a:moveTo>
                    <a:pt x="4051797" y="867078"/>
                  </a:moveTo>
                  <a:lnTo>
                    <a:pt x="3951512" y="766794"/>
                  </a:lnTo>
                  <a:cubicBezTo>
                    <a:pt x="3951115" y="766396"/>
                    <a:pt x="3950916" y="765799"/>
                    <a:pt x="3950120" y="765600"/>
                  </a:cubicBezTo>
                  <a:lnTo>
                    <a:pt x="3870927" y="686009"/>
                  </a:lnTo>
                  <a:cubicBezTo>
                    <a:pt x="3856999" y="672280"/>
                    <a:pt x="3841876" y="660341"/>
                    <a:pt x="3825958" y="649994"/>
                  </a:cubicBezTo>
                  <a:cubicBezTo>
                    <a:pt x="2808588" y="-243214"/>
                    <a:pt x="1261143" y="-215755"/>
                    <a:pt x="276206" y="731774"/>
                  </a:cubicBezTo>
                  <a:cubicBezTo>
                    <a:pt x="271431" y="736151"/>
                    <a:pt x="266059" y="739136"/>
                    <a:pt x="261283" y="743912"/>
                  </a:cubicBezTo>
                  <a:lnTo>
                    <a:pt x="80214" y="925180"/>
                  </a:lnTo>
                  <a:cubicBezTo>
                    <a:pt x="-27234" y="1032428"/>
                    <a:pt x="-26637" y="1206931"/>
                    <a:pt x="81408" y="1314976"/>
                  </a:cubicBezTo>
                  <a:cubicBezTo>
                    <a:pt x="189253" y="1422822"/>
                    <a:pt x="363756" y="1423617"/>
                    <a:pt x="471204" y="1315971"/>
                  </a:cubicBezTo>
                  <a:lnTo>
                    <a:pt x="652273" y="1135101"/>
                  </a:lnTo>
                  <a:cubicBezTo>
                    <a:pt x="653467" y="1133509"/>
                    <a:pt x="654462" y="1132116"/>
                    <a:pt x="655656" y="1131121"/>
                  </a:cubicBezTo>
                  <a:cubicBezTo>
                    <a:pt x="1452161" y="361677"/>
                    <a:pt x="2715666" y="356901"/>
                    <a:pt x="3518538" y="1115402"/>
                  </a:cubicBezTo>
                  <a:lnTo>
                    <a:pt x="3661006" y="1258068"/>
                  </a:lnTo>
                  <a:cubicBezTo>
                    <a:pt x="3768255" y="1365317"/>
                    <a:pt x="3943155" y="1364919"/>
                    <a:pt x="4051001" y="1257074"/>
                  </a:cubicBezTo>
                  <a:cubicBezTo>
                    <a:pt x="4158648" y="1149029"/>
                    <a:pt x="4159046" y="974327"/>
                    <a:pt x="4051797" y="86707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2" name="Graphic 2">
            <a:extLst>
              <a:ext uri="{FF2B5EF4-FFF2-40B4-BE49-F238E27FC236}">
                <a16:creationId xmlns:a16="http://schemas.microsoft.com/office/drawing/2014/main" id="{7D3FD6A5-CFF3-F24D-893D-FF971FC40548}"/>
              </a:ext>
            </a:extLst>
          </p:cNvPr>
          <p:cNvGrpSpPr/>
          <p:nvPr/>
        </p:nvGrpSpPr>
        <p:grpSpPr>
          <a:xfrm>
            <a:off x="8369196" y="9226953"/>
            <a:ext cx="668528" cy="503105"/>
            <a:chOff x="12093547" y="3285966"/>
            <a:chExt cx="4131985" cy="3109550"/>
          </a:xfrm>
          <a:solidFill>
            <a:schemeClr val="accent3"/>
          </a:solidFill>
        </p:grpSpPr>
        <p:sp>
          <p:nvSpPr>
            <p:cNvPr id="453" name="Freeform 452">
              <a:extLst>
                <a:ext uri="{FF2B5EF4-FFF2-40B4-BE49-F238E27FC236}">
                  <a16:creationId xmlns:a16="http://schemas.microsoft.com/office/drawing/2014/main" id="{BF7AA626-8116-484A-A06C-61F8A0F8C975}"/>
                </a:ext>
              </a:extLst>
            </p:cNvPr>
            <p:cNvSpPr/>
            <p:nvPr/>
          </p:nvSpPr>
          <p:spPr>
            <a:xfrm>
              <a:off x="13686584" y="5430080"/>
              <a:ext cx="965436" cy="965436"/>
            </a:xfrm>
            <a:custGeom>
              <a:avLst/>
              <a:gdLst>
                <a:gd name="connsiteX0" fmla="*/ 965437 w 965436"/>
                <a:gd name="connsiteY0" fmla="*/ 482718 h 965436"/>
                <a:gd name="connsiteX1" fmla="*/ 482718 w 965436"/>
                <a:gd name="connsiteY1" fmla="*/ 965437 h 965436"/>
                <a:gd name="connsiteX2" fmla="*/ 0 w 965436"/>
                <a:gd name="connsiteY2" fmla="*/ 482719 h 965436"/>
                <a:gd name="connsiteX3" fmla="*/ 482718 w 965436"/>
                <a:gd name="connsiteY3" fmla="*/ 0 h 965436"/>
                <a:gd name="connsiteX4" fmla="*/ 965437 w 965436"/>
                <a:gd name="connsiteY4" fmla="*/ 482718 h 965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5436" h="965436">
                  <a:moveTo>
                    <a:pt x="965437" y="482718"/>
                  </a:moveTo>
                  <a:cubicBezTo>
                    <a:pt x="965437" y="749317"/>
                    <a:pt x="749317" y="965437"/>
                    <a:pt x="482718" y="965437"/>
                  </a:cubicBezTo>
                  <a:cubicBezTo>
                    <a:pt x="216120" y="965437"/>
                    <a:pt x="0" y="749317"/>
                    <a:pt x="0" y="482719"/>
                  </a:cubicBezTo>
                  <a:cubicBezTo>
                    <a:pt x="0" y="216121"/>
                    <a:pt x="216120" y="0"/>
                    <a:pt x="482718" y="0"/>
                  </a:cubicBezTo>
                  <a:cubicBezTo>
                    <a:pt x="749317" y="0"/>
                    <a:pt x="965437" y="216121"/>
                    <a:pt x="965437" y="48271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 453">
              <a:extLst>
                <a:ext uri="{FF2B5EF4-FFF2-40B4-BE49-F238E27FC236}">
                  <a16:creationId xmlns:a16="http://schemas.microsoft.com/office/drawing/2014/main" id="{97412718-4D80-2149-A807-4ECAAE9A050E}"/>
                </a:ext>
              </a:extLst>
            </p:cNvPr>
            <p:cNvSpPr/>
            <p:nvPr/>
          </p:nvSpPr>
          <p:spPr>
            <a:xfrm>
              <a:off x="12837275" y="4287514"/>
              <a:ext cx="2689649" cy="1145575"/>
            </a:xfrm>
            <a:custGeom>
              <a:avLst/>
              <a:gdLst>
                <a:gd name="connsiteX0" fmla="*/ 2485697 w 2689649"/>
                <a:gd name="connsiteY0" fmla="*/ 462263 h 1145575"/>
                <a:gd name="connsiteX1" fmla="*/ 2463611 w 2689649"/>
                <a:gd name="connsiteY1" fmla="*/ 441569 h 1145575"/>
                <a:gd name="connsiteX2" fmla="*/ 2441922 w 2689649"/>
                <a:gd name="connsiteY2" fmla="*/ 421074 h 1145575"/>
                <a:gd name="connsiteX3" fmla="*/ 2429785 w 2689649"/>
                <a:gd name="connsiteY3" fmla="*/ 410927 h 1145575"/>
                <a:gd name="connsiteX4" fmla="*/ 254567 w 2689649"/>
                <a:gd name="connsiteY4" fmla="*/ 462064 h 1145575"/>
                <a:gd name="connsiteX5" fmla="*/ 184726 w 2689649"/>
                <a:gd name="connsiteY5" fmla="*/ 532104 h 1145575"/>
                <a:gd name="connsiteX6" fmla="*/ 88023 w 2689649"/>
                <a:gd name="connsiteY6" fmla="*/ 628807 h 1145575"/>
                <a:gd name="connsiteX7" fmla="*/ 88819 w 2689649"/>
                <a:gd name="connsiteY7" fmla="*/ 1056607 h 1145575"/>
                <a:gd name="connsiteX8" fmla="*/ 516620 w 2689649"/>
                <a:gd name="connsiteY8" fmla="*/ 1057403 h 1145575"/>
                <a:gd name="connsiteX9" fmla="*/ 683363 w 2689649"/>
                <a:gd name="connsiteY9" fmla="*/ 890661 h 1145575"/>
                <a:gd name="connsiteX10" fmla="*/ 2057101 w 2689649"/>
                <a:gd name="connsiteY10" fmla="*/ 890461 h 1145575"/>
                <a:gd name="connsiteX11" fmla="*/ 2177482 w 2689649"/>
                <a:gd name="connsiteY11" fmla="*/ 1007062 h 1145575"/>
                <a:gd name="connsiteX12" fmla="*/ 2601502 w 2689649"/>
                <a:gd name="connsiteY12" fmla="*/ 1006067 h 1145575"/>
                <a:gd name="connsiteX13" fmla="*/ 2689649 w 2689649"/>
                <a:gd name="connsiteY13" fmla="*/ 793958 h 1145575"/>
                <a:gd name="connsiteX14" fmla="*/ 2602298 w 2689649"/>
                <a:gd name="connsiteY14" fmla="*/ 582445 h 1145575"/>
                <a:gd name="connsiteX15" fmla="*/ 2485697 w 2689649"/>
                <a:gd name="connsiteY15" fmla="*/ 462263 h 114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89649" h="1145575">
                  <a:moveTo>
                    <a:pt x="2485697" y="462263"/>
                  </a:moveTo>
                  <a:cubicBezTo>
                    <a:pt x="2478534" y="454901"/>
                    <a:pt x="2470973" y="448334"/>
                    <a:pt x="2463611" y="441569"/>
                  </a:cubicBezTo>
                  <a:lnTo>
                    <a:pt x="2441922" y="421074"/>
                  </a:lnTo>
                  <a:cubicBezTo>
                    <a:pt x="2438341" y="417294"/>
                    <a:pt x="2434361" y="414508"/>
                    <a:pt x="2429785" y="410927"/>
                  </a:cubicBezTo>
                  <a:cubicBezTo>
                    <a:pt x="1805594" y="-156158"/>
                    <a:pt x="850304" y="-133674"/>
                    <a:pt x="254567" y="462064"/>
                  </a:cubicBezTo>
                  <a:lnTo>
                    <a:pt x="184726" y="532104"/>
                  </a:lnTo>
                  <a:lnTo>
                    <a:pt x="88023" y="628807"/>
                  </a:lnTo>
                  <a:cubicBezTo>
                    <a:pt x="-29771" y="746601"/>
                    <a:pt x="-29174" y="938614"/>
                    <a:pt x="88819" y="1056607"/>
                  </a:cubicBezTo>
                  <a:cubicBezTo>
                    <a:pt x="207012" y="1174999"/>
                    <a:pt x="399024" y="1175198"/>
                    <a:pt x="516620" y="1057403"/>
                  </a:cubicBezTo>
                  <a:lnTo>
                    <a:pt x="683363" y="890661"/>
                  </a:lnTo>
                  <a:cubicBezTo>
                    <a:pt x="1062215" y="512007"/>
                    <a:pt x="1678447" y="512007"/>
                    <a:pt x="2057101" y="890461"/>
                  </a:cubicBezTo>
                  <a:lnTo>
                    <a:pt x="2177482" y="1007062"/>
                  </a:lnTo>
                  <a:cubicBezTo>
                    <a:pt x="2294082" y="1123663"/>
                    <a:pt x="2484304" y="1123464"/>
                    <a:pt x="2601502" y="1006067"/>
                  </a:cubicBezTo>
                  <a:cubicBezTo>
                    <a:pt x="2658211" y="949558"/>
                    <a:pt x="2689450" y="874145"/>
                    <a:pt x="2689649" y="793958"/>
                  </a:cubicBezTo>
                  <a:cubicBezTo>
                    <a:pt x="2689848" y="714168"/>
                    <a:pt x="2659006" y="638755"/>
                    <a:pt x="2602298" y="582445"/>
                  </a:cubicBezTo>
                  <a:lnTo>
                    <a:pt x="2485697" y="462263"/>
                  </a:ln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 454">
              <a:extLst>
                <a:ext uri="{FF2B5EF4-FFF2-40B4-BE49-F238E27FC236}">
                  <a16:creationId xmlns:a16="http://schemas.microsoft.com/office/drawing/2014/main" id="{995801B6-BB81-4A45-9539-A7888CEBEF85}"/>
                </a:ext>
              </a:extLst>
            </p:cNvPr>
            <p:cNvSpPr/>
            <p:nvPr/>
          </p:nvSpPr>
          <p:spPr>
            <a:xfrm>
              <a:off x="12093547" y="3285966"/>
              <a:ext cx="4131985" cy="1396284"/>
            </a:xfrm>
            <a:custGeom>
              <a:avLst/>
              <a:gdLst>
                <a:gd name="connsiteX0" fmla="*/ 4051797 w 4131985"/>
                <a:gd name="connsiteY0" fmla="*/ 867078 h 1396284"/>
                <a:gd name="connsiteX1" fmla="*/ 3951512 w 4131985"/>
                <a:gd name="connsiteY1" fmla="*/ 766794 h 1396284"/>
                <a:gd name="connsiteX2" fmla="*/ 3950120 w 4131985"/>
                <a:gd name="connsiteY2" fmla="*/ 765600 h 1396284"/>
                <a:gd name="connsiteX3" fmla="*/ 3870927 w 4131985"/>
                <a:gd name="connsiteY3" fmla="*/ 686009 h 1396284"/>
                <a:gd name="connsiteX4" fmla="*/ 3825958 w 4131985"/>
                <a:gd name="connsiteY4" fmla="*/ 649994 h 1396284"/>
                <a:gd name="connsiteX5" fmla="*/ 276206 w 4131985"/>
                <a:gd name="connsiteY5" fmla="*/ 731774 h 1396284"/>
                <a:gd name="connsiteX6" fmla="*/ 261283 w 4131985"/>
                <a:gd name="connsiteY6" fmla="*/ 743912 h 1396284"/>
                <a:gd name="connsiteX7" fmla="*/ 80214 w 4131985"/>
                <a:gd name="connsiteY7" fmla="*/ 925180 h 1396284"/>
                <a:gd name="connsiteX8" fmla="*/ 81408 w 4131985"/>
                <a:gd name="connsiteY8" fmla="*/ 1314976 h 1396284"/>
                <a:gd name="connsiteX9" fmla="*/ 471204 w 4131985"/>
                <a:gd name="connsiteY9" fmla="*/ 1315971 h 1396284"/>
                <a:gd name="connsiteX10" fmla="*/ 652273 w 4131985"/>
                <a:gd name="connsiteY10" fmla="*/ 1135101 h 1396284"/>
                <a:gd name="connsiteX11" fmla="*/ 655656 w 4131985"/>
                <a:gd name="connsiteY11" fmla="*/ 1131121 h 1396284"/>
                <a:gd name="connsiteX12" fmla="*/ 3518538 w 4131985"/>
                <a:gd name="connsiteY12" fmla="*/ 1115402 h 1396284"/>
                <a:gd name="connsiteX13" fmla="*/ 3661006 w 4131985"/>
                <a:gd name="connsiteY13" fmla="*/ 1258068 h 1396284"/>
                <a:gd name="connsiteX14" fmla="*/ 4051001 w 4131985"/>
                <a:gd name="connsiteY14" fmla="*/ 1257074 h 1396284"/>
                <a:gd name="connsiteX15" fmla="*/ 4051797 w 4131985"/>
                <a:gd name="connsiteY15" fmla="*/ 867078 h 139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31985" h="1396284">
                  <a:moveTo>
                    <a:pt x="4051797" y="867078"/>
                  </a:moveTo>
                  <a:lnTo>
                    <a:pt x="3951512" y="766794"/>
                  </a:lnTo>
                  <a:cubicBezTo>
                    <a:pt x="3951115" y="766396"/>
                    <a:pt x="3950916" y="765799"/>
                    <a:pt x="3950120" y="765600"/>
                  </a:cubicBezTo>
                  <a:lnTo>
                    <a:pt x="3870927" y="686009"/>
                  </a:lnTo>
                  <a:cubicBezTo>
                    <a:pt x="3856999" y="672280"/>
                    <a:pt x="3841876" y="660341"/>
                    <a:pt x="3825958" y="649994"/>
                  </a:cubicBezTo>
                  <a:cubicBezTo>
                    <a:pt x="2808588" y="-243214"/>
                    <a:pt x="1261143" y="-215755"/>
                    <a:pt x="276206" y="731774"/>
                  </a:cubicBezTo>
                  <a:cubicBezTo>
                    <a:pt x="271431" y="736151"/>
                    <a:pt x="266059" y="739136"/>
                    <a:pt x="261283" y="743912"/>
                  </a:cubicBezTo>
                  <a:lnTo>
                    <a:pt x="80214" y="925180"/>
                  </a:lnTo>
                  <a:cubicBezTo>
                    <a:pt x="-27234" y="1032428"/>
                    <a:pt x="-26637" y="1206931"/>
                    <a:pt x="81408" y="1314976"/>
                  </a:cubicBezTo>
                  <a:cubicBezTo>
                    <a:pt x="189253" y="1422822"/>
                    <a:pt x="363756" y="1423617"/>
                    <a:pt x="471204" y="1315971"/>
                  </a:cubicBezTo>
                  <a:lnTo>
                    <a:pt x="652273" y="1135101"/>
                  </a:lnTo>
                  <a:cubicBezTo>
                    <a:pt x="653467" y="1133509"/>
                    <a:pt x="654462" y="1132116"/>
                    <a:pt x="655656" y="1131121"/>
                  </a:cubicBezTo>
                  <a:cubicBezTo>
                    <a:pt x="1452161" y="361677"/>
                    <a:pt x="2715666" y="356901"/>
                    <a:pt x="3518538" y="1115402"/>
                  </a:cubicBezTo>
                  <a:lnTo>
                    <a:pt x="3661006" y="1258068"/>
                  </a:lnTo>
                  <a:cubicBezTo>
                    <a:pt x="3768255" y="1365317"/>
                    <a:pt x="3943155" y="1364919"/>
                    <a:pt x="4051001" y="1257074"/>
                  </a:cubicBezTo>
                  <a:cubicBezTo>
                    <a:pt x="4158648" y="1149029"/>
                    <a:pt x="4159046" y="974327"/>
                    <a:pt x="4051797" y="86707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60" name="Graphic 2">
            <a:extLst>
              <a:ext uri="{FF2B5EF4-FFF2-40B4-BE49-F238E27FC236}">
                <a16:creationId xmlns:a16="http://schemas.microsoft.com/office/drawing/2014/main" id="{30857061-1F5F-7A4C-AA39-95B87C37A3F1}"/>
              </a:ext>
            </a:extLst>
          </p:cNvPr>
          <p:cNvGrpSpPr/>
          <p:nvPr/>
        </p:nvGrpSpPr>
        <p:grpSpPr>
          <a:xfrm>
            <a:off x="15785996" y="6585354"/>
            <a:ext cx="668528" cy="503105"/>
            <a:chOff x="12093547" y="3285966"/>
            <a:chExt cx="4131985" cy="3109550"/>
          </a:xfrm>
          <a:solidFill>
            <a:schemeClr val="accent5"/>
          </a:solidFill>
        </p:grpSpPr>
        <p:sp>
          <p:nvSpPr>
            <p:cNvPr id="461" name="Freeform 460">
              <a:extLst>
                <a:ext uri="{FF2B5EF4-FFF2-40B4-BE49-F238E27FC236}">
                  <a16:creationId xmlns:a16="http://schemas.microsoft.com/office/drawing/2014/main" id="{2D50FE52-E23B-5C4A-87DE-4F183807F11B}"/>
                </a:ext>
              </a:extLst>
            </p:cNvPr>
            <p:cNvSpPr/>
            <p:nvPr/>
          </p:nvSpPr>
          <p:spPr>
            <a:xfrm>
              <a:off x="13686584" y="5430080"/>
              <a:ext cx="965436" cy="965436"/>
            </a:xfrm>
            <a:custGeom>
              <a:avLst/>
              <a:gdLst>
                <a:gd name="connsiteX0" fmla="*/ 965437 w 965436"/>
                <a:gd name="connsiteY0" fmla="*/ 482718 h 965436"/>
                <a:gd name="connsiteX1" fmla="*/ 482718 w 965436"/>
                <a:gd name="connsiteY1" fmla="*/ 965437 h 965436"/>
                <a:gd name="connsiteX2" fmla="*/ 0 w 965436"/>
                <a:gd name="connsiteY2" fmla="*/ 482719 h 965436"/>
                <a:gd name="connsiteX3" fmla="*/ 482718 w 965436"/>
                <a:gd name="connsiteY3" fmla="*/ 0 h 965436"/>
                <a:gd name="connsiteX4" fmla="*/ 965437 w 965436"/>
                <a:gd name="connsiteY4" fmla="*/ 482718 h 965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5436" h="965436">
                  <a:moveTo>
                    <a:pt x="965437" y="482718"/>
                  </a:moveTo>
                  <a:cubicBezTo>
                    <a:pt x="965437" y="749317"/>
                    <a:pt x="749317" y="965437"/>
                    <a:pt x="482718" y="965437"/>
                  </a:cubicBezTo>
                  <a:cubicBezTo>
                    <a:pt x="216120" y="965437"/>
                    <a:pt x="0" y="749317"/>
                    <a:pt x="0" y="482719"/>
                  </a:cubicBezTo>
                  <a:cubicBezTo>
                    <a:pt x="0" y="216121"/>
                    <a:pt x="216120" y="0"/>
                    <a:pt x="482718" y="0"/>
                  </a:cubicBezTo>
                  <a:cubicBezTo>
                    <a:pt x="749317" y="0"/>
                    <a:pt x="965437" y="216121"/>
                    <a:pt x="965437" y="48271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 461">
              <a:extLst>
                <a:ext uri="{FF2B5EF4-FFF2-40B4-BE49-F238E27FC236}">
                  <a16:creationId xmlns:a16="http://schemas.microsoft.com/office/drawing/2014/main" id="{041A0DC3-C46E-694E-BC0F-9039AD815C76}"/>
                </a:ext>
              </a:extLst>
            </p:cNvPr>
            <p:cNvSpPr/>
            <p:nvPr/>
          </p:nvSpPr>
          <p:spPr>
            <a:xfrm>
              <a:off x="12837275" y="4287514"/>
              <a:ext cx="2689649" cy="1145575"/>
            </a:xfrm>
            <a:custGeom>
              <a:avLst/>
              <a:gdLst>
                <a:gd name="connsiteX0" fmla="*/ 2485697 w 2689649"/>
                <a:gd name="connsiteY0" fmla="*/ 462263 h 1145575"/>
                <a:gd name="connsiteX1" fmla="*/ 2463611 w 2689649"/>
                <a:gd name="connsiteY1" fmla="*/ 441569 h 1145575"/>
                <a:gd name="connsiteX2" fmla="*/ 2441922 w 2689649"/>
                <a:gd name="connsiteY2" fmla="*/ 421074 h 1145575"/>
                <a:gd name="connsiteX3" fmla="*/ 2429785 w 2689649"/>
                <a:gd name="connsiteY3" fmla="*/ 410927 h 1145575"/>
                <a:gd name="connsiteX4" fmla="*/ 254567 w 2689649"/>
                <a:gd name="connsiteY4" fmla="*/ 462064 h 1145575"/>
                <a:gd name="connsiteX5" fmla="*/ 184726 w 2689649"/>
                <a:gd name="connsiteY5" fmla="*/ 532104 h 1145575"/>
                <a:gd name="connsiteX6" fmla="*/ 88023 w 2689649"/>
                <a:gd name="connsiteY6" fmla="*/ 628807 h 1145575"/>
                <a:gd name="connsiteX7" fmla="*/ 88819 w 2689649"/>
                <a:gd name="connsiteY7" fmla="*/ 1056607 h 1145575"/>
                <a:gd name="connsiteX8" fmla="*/ 516620 w 2689649"/>
                <a:gd name="connsiteY8" fmla="*/ 1057403 h 1145575"/>
                <a:gd name="connsiteX9" fmla="*/ 683363 w 2689649"/>
                <a:gd name="connsiteY9" fmla="*/ 890661 h 1145575"/>
                <a:gd name="connsiteX10" fmla="*/ 2057101 w 2689649"/>
                <a:gd name="connsiteY10" fmla="*/ 890461 h 1145575"/>
                <a:gd name="connsiteX11" fmla="*/ 2177482 w 2689649"/>
                <a:gd name="connsiteY11" fmla="*/ 1007062 h 1145575"/>
                <a:gd name="connsiteX12" fmla="*/ 2601502 w 2689649"/>
                <a:gd name="connsiteY12" fmla="*/ 1006067 h 1145575"/>
                <a:gd name="connsiteX13" fmla="*/ 2689649 w 2689649"/>
                <a:gd name="connsiteY13" fmla="*/ 793958 h 1145575"/>
                <a:gd name="connsiteX14" fmla="*/ 2602298 w 2689649"/>
                <a:gd name="connsiteY14" fmla="*/ 582445 h 1145575"/>
                <a:gd name="connsiteX15" fmla="*/ 2485697 w 2689649"/>
                <a:gd name="connsiteY15" fmla="*/ 462263 h 114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89649" h="1145575">
                  <a:moveTo>
                    <a:pt x="2485697" y="462263"/>
                  </a:moveTo>
                  <a:cubicBezTo>
                    <a:pt x="2478534" y="454901"/>
                    <a:pt x="2470973" y="448334"/>
                    <a:pt x="2463611" y="441569"/>
                  </a:cubicBezTo>
                  <a:lnTo>
                    <a:pt x="2441922" y="421074"/>
                  </a:lnTo>
                  <a:cubicBezTo>
                    <a:pt x="2438341" y="417294"/>
                    <a:pt x="2434361" y="414508"/>
                    <a:pt x="2429785" y="410927"/>
                  </a:cubicBezTo>
                  <a:cubicBezTo>
                    <a:pt x="1805594" y="-156158"/>
                    <a:pt x="850304" y="-133674"/>
                    <a:pt x="254567" y="462064"/>
                  </a:cubicBezTo>
                  <a:lnTo>
                    <a:pt x="184726" y="532104"/>
                  </a:lnTo>
                  <a:lnTo>
                    <a:pt x="88023" y="628807"/>
                  </a:lnTo>
                  <a:cubicBezTo>
                    <a:pt x="-29771" y="746601"/>
                    <a:pt x="-29174" y="938614"/>
                    <a:pt x="88819" y="1056607"/>
                  </a:cubicBezTo>
                  <a:cubicBezTo>
                    <a:pt x="207012" y="1174999"/>
                    <a:pt x="399024" y="1175198"/>
                    <a:pt x="516620" y="1057403"/>
                  </a:cubicBezTo>
                  <a:lnTo>
                    <a:pt x="683363" y="890661"/>
                  </a:lnTo>
                  <a:cubicBezTo>
                    <a:pt x="1062215" y="512007"/>
                    <a:pt x="1678447" y="512007"/>
                    <a:pt x="2057101" y="890461"/>
                  </a:cubicBezTo>
                  <a:lnTo>
                    <a:pt x="2177482" y="1007062"/>
                  </a:lnTo>
                  <a:cubicBezTo>
                    <a:pt x="2294082" y="1123663"/>
                    <a:pt x="2484304" y="1123464"/>
                    <a:pt x="2601502" y="1006067"/>
                  </a:cubicBezTo>
                  <a:cubicBezTo>
                    <a:pt x="2658211" y="949558"/>
                    <a:pt x="2689450" y="874145"/>
                    <a:pt x="2689649" y="793958"/>
                  </a:cubicBezTo>
                  <a:cubicBezTo>
                    <a:pt x="2689848" y="714168"/>
                    <a:pt x="2659006" y="638755"/>
                    <a:pt x="2602298" y="582445"/>
                  </a:cubicBezTo>
                  <a:lnTo>
                    <a:pt x="2485697" y="462263"/>
                  </a:ln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 462">
              <a:extLst>
                <a:ext uri="{FF2B5EF4-FFF2-40B4-BE49-F238E27FC236}">
                  <a16:creationId xmlns:a16="http://schemas.microsoft.com/office/drawing/2014/main" id="{0366E8FD-4EE0-9E42-A555-5CA9D5AE10BF}"/>
                </a:ext>
              </a:extLst>
            </p:cNvPr>
            <p:cNvSpPr/>
            <p:nvPr/>
          </p:nvSpPr>
          <p:spPr>
            <a:xfrm>
              <a:off x="12093547" y="3285966"/>
              <a:ext cx="4131985" cy="1396284"/>
            </a:xfrm>
            <a:custGeom>
              <a:avLst/>
              <a:gdLst>
                <a:gd name="connsiteX0" fmla="*/ 4051797 w 4131985"/>
                <a:gd name="connsiteY0" fmla="*/ 867078 h 1396284"/>
                <a:gd name="connsiteX1" fmla="*/ 3951512 w 4131985"/>
                <a:gd name="connsiteY1" fmla="*/ 766794 h 1396284"/>
                <a:gd name="connsiteX2" fmla="*/ 3950120 w 4131985"/>
                <a:gd name="connsiteY2" fmla="*/ 765600 h 1396284"/>
                <a:gd name="connsiteX3" fmla="*/ 3870927 w 4131985"/>
                <a:gd name="connsiteY3" fmla="*/ 686009 h 1396284"/>
                <a:gd name="connsiteX4" fmla="*/ 3825958 w 4131985"/>
                <a:gd name="connsiteY4" fmla="*/ 649994 h 1396284"/>
                <a:gd name="connsiteX5" fmla="*/ 276206 w 4131985"/>
                <a:gd name="connsiteY5" fmla="*/ 731774 h 1396284"/>
                <a:gd name="connsiteX6" fmla="*/ 261283 w 4131985"/>
                <a:gd name="connsiteY6" fmla="*/ 743912 h 1396284"/>
                <a:gd name="connsiteX7" fmla="*/ 80214 w 4131985"/>
                <a:gd name="connsiteY7" fmla="*/ 925180 h 1396284"/>
                <a:gd name="connsiteX8" fmla="*/ 81408 w 4131985"/>
                <a:gd name="connsiteY8" fmla="*/ 1314976 h 1396284"/>
                <a:gd name="connsiteX9" fmla="*/ 471204 w 4131985"/>
                <a:gd name="connsiteY9" fmla="*/ 1315971 h 1396284"/>
                <a:gd name="connsiteX10" fmla="*/ 652273 w 4131985"/>
                <a:gd name="connsiteY10" fmla="*/ 1135101 h 1396284"/>
                <a:gd name="connsiteX11" fmla="*/ 655656 w 4131985"/>
                <a:gd name="connsiteY11" fmla="*/ 1131121 h 1396284"/>
                <a:gd name="connsiteX12" fmla="*/ 3518538 w 4131985"/>
                <a:gd name="connsiteY12" fmla="*/ 1115402 h 1396284"/>
                <a:gd name="connsiteX13" fmla="*/ 3661006 w 4131985"/>
                <a:gd name="connsiteY13" fmla="*/ 1258068 h 1396284"/>
                <a:gd name="connsiteX14" fmla="*/ 4051001 w 4131985"/>
                <a:gd name="connsiteY14" fmla="*/ 1257074 h 1396284"/>
                <a:gd name="connsiteX15" fmla="*/ 4051797 w 4131985"/>
                <a:gd name="connsiteY15" fmla="*/ 867078 h 139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31985" h="1396284">
                  <a:moveTo>
                    <a:pt x="4051797" y="867078"/>
                  </a:moveTo>
                  <a:lnTo>
                    <a:pt x="3951512" y="766794"/>
                  </a:lnTo>
                  <a:cubicBezTo>
                    <a:pt x="3951115" y="766396"/>
                    <a:pt x="3950916" y="765799"/>
                    <a:pt x="3950120" y="765600"/>
                  </a:cubicBezTo>
                  <a:lnTo>
                    <a:pt x="3870927" y="686009"/>
                  </a:lnTo>
                  <a:cubicBezTo>
                    <a:pt x="3856999" y="672280"/>
                    <a:pt x="3841876" y="660341"/>
                    <a:pt x="3825958" y="649994"/>
                  </a:cubicBezTo>
                  <a:cubicBezTo>
                    <a:pt x="2808588" y="-243214"/>
                    <a:pt x="1261143" y="-215755"/>
                    <a:pt x="276206" y="731774"/>
                  </a:cubicBezTo>
                  <a:cubicBezTo>
                    <a:pt x="271431" y="736151"/>
                    <a:pt x="266059" y="739136"/>
                    <a:pt x="261283" y="743912"/>
                  </a:cubicBezTo>
                  <a:lnTo>
                    <a:pt x="80214" y="925180"/>
                  </a:lnTo>
                  <a:cubicBezTo>
                    <a:pt x="-27234" y="1032428"/>
                    <a:pt x="-26637" y="1206931"/>
                    <a:pt x="81408" y="1314976"/>
                  </a:cubicBezTo>
                  <a:cubicBezTo>
                    <a:pt x="189253" y="1422822"/>
                    <a:pt x="363756" y="1423617"/>
                    <a:pt x="471204" y="1315971"/>
                  </a:cubicBezTo>
                  <a:lnTo>
                    <a:pt x="652273" y="1135101"/>
                  </a:lnTo>
                  <a:cubicBezTo>
                    <a:pt x="653467" y="1133509"/>
                    <a:pt x="654462" y="1132116"/>
                    <a:pt x="655656" y="1131121"/>
                  </a:cubicBezTo>
                  <a:cubicBezTo>
                    <a:pt x="1452161" y="361677"/>
                    <a:pt x="2715666" y="356901"/>
                    <a:pt x="3518538" y="1115402"/>
                  </a:cubicBezTo>
                  <a:lnTo>
                    <a:pt x="3661006" y="1258068"/>
                  </a:lnTo>
                  <a:cubicBezTo>
                    <a:pt x="3768255" y="1365317"/>
                    <a:pt x="3943155" y="1364919"/>
                    <a:pt x="4051001" y="1257074"/>
                  </a:cubicBezTo>
                  <a:cubicBezTo>
                    <a:pt x="4158648" y="1149029"/>
                    <a:pt x="4159046" y="974327"/>
                    <a:pt x="4051797" y="86707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64" name="Graphic 2">
            <a:extLst>
              <a:ext uri="{FF2B5EF4-FFF2-40B4-BE49-F238E27FC236}">
                <a16:creationId xmlns:a16="http://schemas.microsoft.com/office/drawing/2014/main" id="{FDBC94AE-4058-8648-A0B2-C893D1C357C4}"/>
              </a:ext>
            </a:extLst>
          </p:cNvPr>
          <p:cNvGrpSpPr/>
          <p:nvPr/>
        </p:nvGrpSpPr>
        <p:grpSpPr>
          <a:xfrm>
            <a:off x="18427596" y="4892021"/>
            <a:ext cx="668528" cy="503105"/>
            <a:chOff x="12093547" y="3285966"/>
            <a:chExt cx="4131985" cy="3109550"/>
          </a:xfrm>
          <a:solidFill>
            <a:schemeClr val="accent6"/>
          </a:solidFill>
        </p:grpSpPr>
        <p:sp>
          <p:nvSpPr>
            <p:cNvPr id="465" name="Freeform 464">
              <a:extLst>
                <a:ext uri="{FF2B5EF4-FFF2-40B4-BE49-F238E27FC236}">
                  <a16:creationId xmlns:a16="http://schemas.microsoft.com/office/drawing/2014/main" id="{297B6B8E-752C-2F47-9703-4C1912C32971}"/>
                </a:ext>
              </a:extLst>
            </p:cNvPr>
            <p:cNvSpPr/>
            <p:nvPr/>
          </p:nvSpPr>
          <p:spPr>
            <a:xfrm>
              <a:off x="13686584" y="5430080"/>
              <a:ext cx="965436" cy="965436"/>
            </a:xfrm>
            <a:custGeom>
              <a:avLst/>
              <a:gdLst>
                <a:gd name="connsiteX0" fmla="*/ 965437 w 965436"/>
                <a:gd name="connsiteY0" fmla="*/ 482718 h 965436"/>
                <a:gd name="connsiteX1" fmla="*/ 482718 w 965436"/>
                <a:gd name="connsiteY1" fmla="*/ 965437 h 965436"/>
                <a:gd name="connsiteX2" fmla="*/ 0 w 965436"/>
                <a:gd name="connsiteY2" fmla="*/ 482719 h 965436"/>
                <a:gd name="connsiteX3" fmla="*/ 482718 w 965436"/>
                <a:gd name="connsiteY3" fmla="*/ 0 h 965436"/>
                <a:gd name="connsiteX4" fmla="*/ 965437 w 965436"/>
                <a:gd name="connsiteY4" fmla="*/ 482718 h 965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5436" h="965436">
                  <a:moveTo>
                    <a:pt x="965437" y="482718"/>
                  </a:moveTo>
                  <a:cubicBezTo>
                    <a:pt x="965437" y="749317"/>
                    <a:pt x="749317" y="965437"/>
                    <a:pt x="482718" y="965437"/>
                  </a:cubicBezTo>
                  <a:cubicBezTo>
                    <a:pt x="216120" y="965437"/>
                    <a:pt x="0" y="749317"/>
                    <a:pt x="0" y="482719"/>
                  </a:cubicBezTo>
                  <a:cubicBezTo>
                    <a:pt x="0" y="216121"/>
                    <a:pt x="216120" y="0"/>
                    <a:pt x="482718" y="0"/>
                  </a:cubicBezTo>
                  <a:cubicBezTo>
                    <a:pt x="749317" y="0"/>
                    <a:pt x="965437" y="216121"/>
                    <a:pt x="965437" y="48271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 465">
              <a:extLst>
                <a:ext uri="{FF2B5EF4-FFF2-40B4-BE49-F238E27FC236}">
                  <a16:creationId xmlns:a16="http://schemas.microsoft.com/office/drawing/2014/main" id="{D2AF14C1-9004-5648-BF2A-A8AC0F373BEF}"/>
                </a:ext>
              </a:extLst>
            </p:cNvPr>
            <p:cNvSpPr/>
            <p:nvPr/>
          </p:nvSpPr>
          <p:spPr>
            <a:xfrm>
              <a:off x="12837275" y="4287514"/>
              <a:ext cx="2689649" cy="1145575"/>
            </a:xfrm>
            <a:custGeom>
              <a:avLst/>
              <a:gdLst>
                <a:gd name="connsiteX0" fmla="*/ 2485697 w 2689649"/>
                <a:gd name="connsiteY0" fmla="*/ 462263 h 1145575"/>
                <a:gd name="connsiteX1" fmla="*/ 2463611 w 2689649"/>
                <a:gd name="connsiteY1" fmla="*/ 441569 h 1145575"/>
                <a:gd name="connsiteX2" fmla="*/ 2441922 w 2689649"/>
                <a:gd name="connsiteY2" fmla="*/ 421074 h 1145575"/>
                <a:gd name="connsiteX3" fmla="*/ 2429785 w 2689649"/>
                <a:gd name="connsiteY3" fmla="*/ 410927 h 1145575"/>
                <a:gd name="connsiteX4" fmla="*/ 254567 w 2689649"/>
                <a:gd name="connsiteY4" fmla="*/ 462064 h 1145575"/>
                <a:gd name="connsiteX5" fmla="*/ 184726 w 2689649"/>
                <a:gd name="connsiteY5" fmla="*/ 532104 h 1145575"/>
                <a:gd name="connsiteX6" fmla="*/ 88023 w 2689649"/>
                <a:gd name="connsiteY6" fmla="*/ 628807 h 1145575"/>
                <a:gd name="connsiteX7" fmla="*/ 88819 w 2689649"/>
                <a:gd name="connsiteY7" fmla="*/ 1056607 h 1145575"/>
                <a:gd name="connsiteX8" fmla="*/ 516620 w 2689649"/>
                <a:gd name="connsiteY8" fmla="*/ 1057403 h 1145575"/>
                <a:gd name="connsiteX9" fmla="*/ 683363 w 2689649"/>
                <a:gd name="connsiteY9" fmla="*/ 890661 h 1145575"/>
                <a:gd name="connsiteX10" fmla="*/ 2057101 w 2689649"/>
                <a:gd name="connsiteY10" fmla="*/ 890461 h 1145575"/>
                <a:gd name="connsiteX11" fmla="*/ 2177482 w 2689649"/>
                <a:gd name="connsiteY11" fmla="*/ 1007062 h 1145575"/>
                <a:gd name="connsiteX12" fmla="*/ 2601502 w 2689649"/>
                <a:gd name="connsiteY12" fmla="*/ 1006067 h 1145575"/>
                <a:gd name="connsiteX13" fmla="*/ 2689649 w 2689649"/>
                <a:gd name="connsiteY13" fmla="*/ 793958 h 1145575"/>
                <a:gd name="connsiteX14" fmla="*/ 2602298 w 2689649"/>
                <a:gd name="connsiteY14" fmla="*/ 582445 h 1145575"/>
                <a:gd name="connsiteX15" fmla="*/ 2485697 w 2689649"/>
                <a:gd name="connsiteY15" fmla="*/ 462263 h 114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89649" h="1145575">
                  <a:moveTo>
                    <a:pt x="2485697" y="462263"/>
                  </a:moveTo>
                  <a:cubicBezTo>
                    <a:pt x="2478534" y="454901"/>
                    <a:pt x="2470973" y="448334"/>
                    <a:pt x="2463611" y="441569"/>
                  </a:cubicBezTo>
                  <a:lnTo>
                    <a:pt x="2441922" y="421074"/>
                  </a:lnTo>
                  <a:cubicBezTo>
                    <a:pt x="2438341" y="417294"/>
                    <a:pt x="2434361" y="414508"/>
                    <a:pt x="2429785" y="410927"/>
                  </a:cubicBezTo>
                  <a:cubicBezTo>
                    <a:pt x="1805594" y="-156158"/>
                    <a:pt x="850304" y="-133674"/>
                    <a:pt x="254567" y="462064"/>
                  </a:cubicBezTo>
                  <a:lnTo>
                    <a:pt x="184726" y="532104"/>
                  </a:lnTo>
                  <a:lnTo>
                    <a:pt x="88023" y="628807"/>
                  </a:lnTo>
                  <a:cubicBezTo>
                    <a:pt x="-29771" y="746601"/>
                    <a:pt x="-29174" y="938614"/>
                    <a:pt x="88819" y="1056607"/>
                  </a:cubicBezTo>
                  <a:cubicBezTo>
                    <a:pt x="207012" y="1174999"/>
                    <a:pt x="399024" y="1175198"/>
                    <a:pt x="516620" y="1057403"/>
                  </a:cubicBezTo>
                  <a:lnTo>
                    <a:pt x="683363" y="890661"/>
                  </a:lnTo>
                  <a:cubicBezTo>
                    <a:pt x="1062215" y="512007"/>
                    <a:pt x="1678447" y="512007"/>
                    <a:pt x="2057101" y="890461"/>
                  </a:cubicBezTo>
                  <a:lnTo>
                    <a:pt x="2177482" y="1007062"/>
                  </a:lnTo>
                  <a:cubicBezTo>
                    <a:pt x="2294082" y="1123663"/>
                    <a:pt x="2484304" y="1123464"/>
                    <a:pt x="2601502" y="1006067"/>
                  </a:cubicBezTo>
                  <a:cubicBezTo>
                    <a:pt x="2658211" y="949558"/>
                    <a:pt x="2689450" y="874145"/>
                    <a:pt x="2689649" y="793958"/>
                  </a:cubicBezTo>
                  <a:cubicBezTo>
                    <a:pt x="2689848" y="714168"/>
                    <a:pt x="2659006" y="638755"/>
                    <a:pt x="2602298" y="582445"/>
                  </a:cubicBezTo>
                  <a:lnTo>
                    <a:pt x="2485697" y="462263"/>
                  </a:ln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 466">
              <a:extLst>
                <a:ext uri="{FF2B5EF4-FFF2-40B4-BE49-F238E27FC236}">
                  <a16:creationId xmlns:a16="http://schemas.microsoft.com/office/drawing/2014/main" id="{6471EA7D-3600-6348-82B9-7F61408F192F}"/>
                </a:ext>
              </a:extLst>
            </p:cNvPr>
            <p:cNvSpPr/>
            <p:nvPr/>
          </p:nvSpPr>
          <p:spPr>
            <a:xfrm>
              <a:off x="12093547" y="3285966"/>
              <a:ext cx="4131985" cy="1396284"/>
            </a:xfrm>
            <a:custGeom>
              <a:avLst/>
              <a:gdLst>
                <a:gd name="connsiteX0" fmla="*/ 4051797 w 4131985"/>
                <a:gd name="connsiteY0" fmla="*/ 867078 h 1396284"/>
                <a:gd name="connsiteX1" fmla="*/ 3951512 w 4131985"/>
                <a:gd name="connsiteY1" fmla="*/ 766794 h 1396284"/>
                <a:gd name="connsiteX2" fmla="*/ 3950120 w 4131985"/>
                <a:gd name="connsiteY2" fmla="*/ 765600 h 1396284"/>
                <a:gd name="connsiteX3" fmla="*/ 3870927 w 4131985"/>
                <a:gd name="connsiteY3" fmla="*/ 686009 h 1396284"/>
                <a:gd name="connsiteX4" fmla="*/ 3825958 w 4131985"/>
                <a:gd name="connsiteY4" fmla="*/ 649994 h 1396284"/>
                <a:gd name="connsiteX5" fmla="*/ 276206 w 4131985"/>
                <a:gd name="connsiteY5" fmla="*/ 731774 h 1396284"/>
                <a:gd name="connsiteX6" fmla="*/ 261283 w 4131985"/>
                <a:gd name="connsiteY6" fmla="*/ 743912 h 1396284"/>
                <a:gd name="connsiteX7" fmla="*/ 80214 w 4131985"/>
                <a:gd name="connsiteY7" fmla="*/ 925180 h 1396284"/>
                <a:gd name="connsiteX8" fmla="*/ 81408 w 4131985"/>
                <a:gd name="connsiteY8" fmla="*/ 1314976 h 1396284"/>
                <a:gd name="connsiteX9" fmla="*/ 471204 w 4131985"/>
                <a:gd name="connsiteY9" fmla="*/ 1315971 h 1396284"/>
                <a:gd name="connsiteX10" fmla="*/ 652273 w 4131985"/>
                <a:gd name="connsiteY10" fmla="*/ 1135101 h 1396284"/>
                <a:gd name="connsiteX11" fmla="*/ 655656 w 4131985"/>
                <a:gd name="connsiteY11" fmla="*/ 1131121 h 1396284"/>
                <a:gd name="connsiteX12" fmla="*/ 3518538 w 4131985"/>
                <a:gd name="connsiteY12" fmla="*/ 1115402 h 1396284"/>
                <a:gd name="connsiteX13" fmla="*/ 3661006 w 4131985"/>
                <a:gd name="connsiteY13" fmla="*/ 1258068 h 1396284"/>
                <a:gd name="connsiteX14" fmla="*/ 4051001 w 4131985"/>
                <a:gd name="connsiteY14" fmla="*/ 1257074 h 1396284"/>
                <a:gd name="connsiteX15" fmla="*/ 4051797 w 4131985"/>
                <a:gd name="connsiteY15" fmla="*/ 867078 h 139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31985" h="1396284">
                  <a:moveTo>
                    <a:pt x="4051797" y="867078"/>
                  </a:moveTo>
                  <a:lnTo>
                    <a:pt x="3951512" y="766794"/>
                  </a:lnTo>
                  <a:cubicBezTo>
                    <a:pt x="3951115" y="766396"/>
                    <a:pt x="3950916" y="765799"/>
                    <a:pt x="3950120" y="765600"/>
                  </a:cubicBezTo>
                  <a:lnTo>
                    <a:pt x="3870927" y="686009"/>
                  </a:lnTo>
                  <a:cubicBezTo>
                    <a:pt x="3856999" y="672280"/>
                    <a:pt x="3841876" y="660341"/>
                    <a:pt x="3825958" y="649994"/>
                  </a:cubicBezTo>
                  <a:cubicBezTo>
                    <a:pt x="2808588" y="-243214"/>
                    <a:pt x="1261143" y="-215755"/>
                    <a:pt x="276206" y="731774"/>
                  </a:cubicBezTo>
                  <a:cubicBezTo>
                    <a:pt x="271431" y="736151"/>
                    <a:pt x="266059" y="739136"/>
                    <a:pt x="261283" y="743912"/>
                  </a:cubicBezTo>
                  <a:lnTo>
                    <a:pt x="80214" y="925180"/>
                  </a:lnTo>
                  <a:cubicBezTo>
                    <a:pt x="-27234" y="1032428"/>
                    <a:pt x="-26637" y="1206931"/>
                    <a:pt x="81408" y="1314976"/>
                  </a:cubicBezTo>
                  <a:cubicBezTo>
                    <a:pt x="189253" y="1422822"/>
                    <a:pt x="363756" y="1423617"/>
                    <a:pt x="471204" y="1315971"/>
                  </a:cubicBezTo>
                  <a:lnTo>
                    <a:pt x="652273" y="1135101"/>
                  </a:lnTo>
                  <a:cubicBezTo>
                    <a:pt x="653467" y="1133509"/>
                    <a:pt x="654462" y="1132116"/>
                    <a:pt x="655656" y="1131121"/>
                  </a:cubicBezTo>
                  <a:cubicBezTo>
                    <a:pt x="1452161" y="361677"/>
                    <a:pt x="2715666" y="356901"/>
                    <a:pt x="3518538" y="1115402"/>
                  </a:cubicBezTo>
                  <a:lnTo>
                    <a:pt x="3661006" y="1258068"/>
                  </a:lnTo>
                  <a:cubicBezTo>
                    <a:pt x="3768255" y="1365317"/>
                    <a:pt x="3943155" y="1364919"/>
                    <a:pt x="4051001" y="1257074"/>
                  </a:cubicBezTo>
                  <a:cubicBezTo>
                    <a:pt x="4158648" y="1149029"/>
                    <a:pt x="4159046" y="974327"/>
                    <a:pt x="4051797" y="86707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56" name="Graphic 2">
            <a:extLst>
              <a:ext uri="{FF2B5EF4-FFF2-40B4-BE49-F238E27FC236}">
                <a16:creationId xmlns:a16="http://schemas.microsoft.com/office/drawing/2014/main" id="{21AA1F67-6F55-8E4F-8164-F43672F03085}"/>
              </a:ext>
            </a:extLst>
          </p:cNvPr>
          <p:cNvGrpSpPr/>
          <p:nvPr/>
        </p:nvGrpSpPr>
        <p:grpSpPr>
          <a:xfrm>
            <a:off x="11848703" y="5027487"/>
            <a:ext cx="668528" cy="503105"/>
            <a:chOff x="12093547" y="3285966"/>
            <a:chExt cx="4131985" cy="3109550"/>
          </a:xfrm>
          <a:solidFill>
            <a:schemeClr val="accent4"/>
          </a:solidFill>
        </p:grpSpPr>
        <p:sp>
          <p:nvSpPr>
            <p:cNvPr id="457" name="Freeform 456">
              <a:extLst>
                <a:ext uri="{FF2B5EF4-FFF2-40B4-BE49-F238E27FC236}">
                  <a16:creationId xmlns:a16="http://schemas.microsoft.com/office/drawing/2014/main" id="{A4E06B55-EE37-A245-BC6B-90B2D8C149B2}"/>
                </a:ext>
              </a:extLst>
            </p:cNvPr>
            <p:cNvSpPr/>
            <p:nvPr/>
          </p:nvSpPr>
          <p:spPr>
            <a:xfrm>
              <a:off x="13686584" y="5430080"/>
              <a:ext cx="965436" cy="965436"/>
            </a:xfrm>
            <a:custGeom>
              <a:avLst/>
              <a:gdLst>
                <a:gd name="connsiteX0" fmla="*/ 965437 w 965436"/>
                <a:gd name="connsiteY0" fmla="*/ 482718 h 965436"/>
                <a:gd name="connsiteX1" fmla="*/ 482718 w 965436"/>
                <a:gd name="connsiteY1" fmla="*/ 965437 h 965436"/>
                <a:gd name="connsiteX2" fmla="*/ 0 w 965436"/>
                <a:gd name="connsiteY2" fmla="*/ 482719 h 965436"/>
                <a:gd name="connsiteX3" fmla="*/ 482718 w 965436"/>
                <a:gd name="connsiteY3" fmla="*/ 0 h 965436"/>
                <a:gd name="connsiteX4" fmla="*/ 965437 w 965436"/>
                <a:gd name="connsiteY4" fmla="*/ 482718 h 965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5436" h="965436">
                  <a:moveTo>
                    <a:pt x="965437" y="482718"/>
                  </a:moveTo>
                  <a:cubicBezTo>
                    <a:pt x="965437" y="749317"/>
                    <a:pt x="749317" y="965437"/>
                    <a:pt x="482718" y="965437"/>
                  </a:cubicBezTo>
                  <a:cubicBezTo>
                    <a:pt x="216120" y="965437"/>
                    <a:pt x="0" y="749317"/>
                    <a:pt x="0" y="482719"/>
                  </a:cubicBezTo>
                  <a:cubicBezTo>
                    <a:pt x="0" y="216121"/>
                    <a:pt x="216120" y="0"/>
                    <a:pt x="482718" y="0"/>
                  </a:cubicBezTo>
                  <a:cubicBezTo>
                    <a:pt x="749317" y="0"/>
                    <a:pt x="965437" y="216121"/>
                    <a:pt x="965437" y="48271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 457">
              <a:extLst>
                <a:ext uri="{FF2B5EF4-FFF2-40B4-BE49-F238E27FC236}">
                  <a16:creationId xmlns:a16="http://schemas.microsoft.com/office/drawing/2014/main" id="{538A4657-5B13-214D-8154-D844D2A332FF}"/>
                </a:ext>
              </a:extLst>
            </p:cNvPr>
            <p:cNvSpPr/>
            <p:nvPr/>
          </p:nvSpPr>
          <p:spPr>
            <a:xfrm>
              <a:off x="12837275" y="4287514"/>
              <a:ext cx="2689649" cy="1145575"/>
            </a:xfrm>
            <a:custGeom>
              <a:avLst/>
              <a:gdLst>
                <a:gd name="connsiteX0" fmla="*/ 2485697 w 2689649"/>
                <a:gd name="connsiteY0" fmla="*/ 462263 h 1145575"/>
                <a:gd name="connsiteX1" fmla="*/ 2463611 w 2689649"/>
                <a:gd name="connsiteY1" fmla="*/ 441569 h 1145575"/>
                <a:gd name="connsiteX2" fmla="*/ 2441922 w 2689649"/>
                <a:gd name="connsiteY2" fmla="*/ 421074 h 1145575"/>
                <a:gd name="connsiteX3" fmla="*/ 2429785 w 2689649"/>
                <a:gd name="connsiteY3" fmla="*/ 410927 h 1145575"/>
                <a:gd name="connsiteX4" fmla="*/ 254567 w 2689649"/>
                <a:gd name="connsiteY4" fmla="*/ 462064 h 1145575"/>
                <a:gd name="connsiteX5" fmla="*/ 184726 w 2689649"/>
                <a:gd name="connsiteY5" fmla="*/ 532104 h 1145575"/>
                <a:gd name="connsiteX6" fmla="*/ 88023 w 2689649"/>
                <a:gd name="connsiteY6" fmla="*/ 628807 h 1145575"/>
                <a:gd name="connsiteX7" fmla="*/ 88819 w 2689649"/>
                <a:gd name="connsiteY7" fmla="*/ 1056607 h 1145575"/>
                <a:gd name="connsiteX8" fmla="*/ 516620 w 2689649"/>
                <a:gd name="connsiteY8" fmla="*/ 1057403 h 1145575"/>
                <a:gd name="connsiteX9" fmla="*/ 683363 w 2689649"/>
                <a:gd name="connsiteY9" fmla="*/ 890661 h 1145575"/>
                <a:gd name="connsiteX10" fmla="*/ 2057101 w 2689649"/>
                <a:gd name="connsiteY10" fmla="*/ 890461 h 1145575"/>
                <a:gd name="connsiteX11" fmla="*/ 2177482 w 2689649"/>
                <a:gd name="connsiteY11" fmla="*/ 1007062 h 1145575"/>
                <a:gd name="connsiteX12" fmla="*/ 2601502 w 2689649"/>
                <a:gd name="connsiteY12" fmla="*/ 1006067 h 1145575"/>
                <a:gd name="connsiteX13" fmla="*/ 2689649 w 2689649"/>
                <a:gd name="connsiteY13" fmla="*/ 793958 h 1145575"/>
                <a:gd name="connsiteX14" fmla="*/ 2602298 w 2689649"/>
                <a:gd name="connsiteY14" fmla="*/ 582445 h 1145575"/>
                <a:gd name="connsiteX15" fmla="*/ 2485697 w 2689649"/>
                <a:gd name="connsiteY15" fmla="*/ 462263 h 114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89649" h="1145575">
                  <a:moveTo>
                    <a:pt x="2485697" y="462263"/>
                  </a:moveTo>
                  <a:cubicBezTo>
                    <a:pt x="2478534" y="454901"/>
                    <a:pt x="2470973" y="448334"/>
                    <a:pt x="2463611" y="441569"/>
                  </a:cubicBezTo>
                  <a:lnTo>
                    <a:pt x="2441922" y="421074"/>
                  </a:lnTo>
                  <a:cubicBezTo>
                    <a:pt x="2438341" y="417294"/>
                    <a:pt x="2434361" y="414508"/>
                    <a:pt x="2429785" y="410927"/>
                  </a:cubicBezTo>
                  <a:cubicBezTo>
                    <a:pt x="1805594" y="-156158"/>
                    <a:pt x="850304" y="-133674"/>
                    <a:pt x="254567" y="462064"/>
                  </a:cubicBezTo>
                  <a:lnTo>
                    <a:pt x="184726" y="532104"/>
                  </a:lnTo>
                  <a:lnTo>
                    <a:pt x="88023" y="628807"/>
                  </a:lnTo>
                  <a:cubicBezTo>
                    <a:pt x="-29771" y="746601"/>
                    <a:pt x="-29174" y="938614"/>
                    <a:pt x="88819" y="1056607"/>
                  </a:cubicBezTo>
                  <a:cubicBezTo>
                    <a:pt x="207012" y="1174999"/>
                    <a:pt x="399024" y="1175198"/>
                    <a:pt x="516620" y="1057403"/>
                  </a:cubicBezTo>
                  <a:lnTo>
                    <a:pt x="683363" y="890661"/>
                  </a:lnTo>
                  <a:cubicBezTo>
                    <a:pt x="1062215" y="512007"/>
                    <a:pt x="1678447" y="512007"/>
                    <a:pt x="2057101" y="890461"/>
                  </a:cubicBezTo>
                  <a:lnTo>
                    <a:pt x="2177482" y="1007062"/>
                  </a:lnTo>
                  <a:cubicBezTo>
                    <a:pt x="2294082" y="1123663"/>
                    <a:pt x="2484304" y="1123464"/>
                    <a:pt x="2601502" y="1006067"/>
                  </a:cubicBezTo>
                  <a:cubicBezTo>
                    <a:pt x="2658211" y="949558"/>
                    <a:pt x="2689450" y="874145"/>
                    <a:pt x="2689649" y="793958"/>
                  </a:cubicBezTo>
                  <a:cubicBezTo>
                    <a:pt x="2689848" y="714168"/>
                    <a:pt x="2659006" y="638755"/>
                    <a:pt x="2602298" y="582445"/>
                  </a:cubicBezTo>
                  <a:lnTo>
                    <a:pt x="2485697" y="462263"/>
                  </a:ln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 458">
              <a:extLst>
                <a:ext uri="{FF2B5EF4-FFF2-40B4-BE49-F238E27FC236}">
                  <a16:creationId xmlns:a16="http://schemas.microsoft.com/office/drawing/2014/main" id="{87036F29-2AE0-5A45-B3F2-5C4FC781ECDC}"/>
                </a:ext>
              </a:extLst>
            </p:cNvPr>
            <p:cNvSpPr/>
            <p:nvPr/>
          </p:nvSpPr>
          <p:spPr>
            <a:xfrm>
              <a:off x="12093547" y="3285966"/>
              <a:ext cx="4131985" cy="1396284"/>
            </a:xfrm>
            <a:custGeom>
              <a:avLst/>
              <a:gdLst>
                <a:gd name="connsiteX0" fmla="*/ 4051797 w 4131985"/>
                <a:gd name="connsiteY0" fmla="*/ 867078 h 1396284"/>
                <a:gd name="connsiteX1" fmla="*/ 3951512 w 4131985"/>
                <a:gd name="connsiteY1" fmla="*/ 766794 h 1396284"/>
                <a:gd name="connsiteX2" fmla="*/ 3950120 w 4131985"/>
                <a:gd name="connsiteY2" fmla="*/ 765600 h 1396284"/>
                <a:gd name="connsiteX3" fmla="*/ 3870927 w 4131985"/>
                <a:gd name="connsiteY3" fmla="*/ 686009 h 1396284"/>
                <a:gd name="connsiteX4" fmla="*/ 3825958 w 4131985"/>
                <a:gd name="connsiteY4" fmla="*/ 649994 h 1396284"/>
                <a:gd name="connsiteX5" fmla="*/ 276206 w 4131985"/>
                <a:gd name="connsiteY5" fmla="*/ 731774 h 1396284"/>
                <a:gd name="connsiteX6" fmla="*/ 261283 w 4131985"/>
                <a:gd name="connsiteY6" fmla="*/ 743912 h 1396284"/>
                <a:gd name="connsiteX7" fmla="*/ 80214 w 4131985"/>
                <a:gd name="connsiteY7" fmla="*/ 925180 h 1396284"/>
                <a:gd name="connsiteX8" fmla="*/ 81408 w 4131985"/>
                <a:gd name="connsiteY8" fmla="*/ 1314976 h 1396284"/>
                <a:gd name="connsiteX9" fmla="*/ 471204 w 4131985"/>
                <a:gd name="connsiteY9" fmla="*/ 1315971 h 1396284"/>
                <a:gd name="connsiteX10" fmla="*/ 652273 w 4131985"/>
                <a:gd name="connsiteY10" fmla="*/ 1135101 h 1396284"/>
                <a:gd name="connsiteX11" fmla="*/ 655656 w 4131985"/>
                <a:gd name="connsiteY11" fmla="*/ 1131121 h 1396284"/>
                <a:gd name="connsiteX12" fmla="*/ 3518538 w 4131985"/>
                <a:gd name="connsiteY12" fmla="*/ 1115402 h 1396284"/>
                <a:gd name="connsiteX13" fmla="*/ 3661006 w 4131985"/>
                <a:gd name="connsiteY13" fmla="*/ 1258068 h 1396284"/>
                <a:gd name="connsiteX14" fmla="*/ 4051001 w 4131985"/>
                <a:gd name="connsiteY14" fmla="*/ 1257074 h 1396284"/>
                <a:gd name="connsiteX15" fmla="*/ 4051797 w 4131985"/>
                <a:gd name="connsiteY15" fmla="*/ 867078 h 139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31985" h="1396284">
                  <a:moveTo>
                    <a:pt x="4051797" y="867078"/>
                  </a:moveTo>
                  <a:lnTo>
                    <a:pt x="3951512" y="766794"/>
                  </a:lnTo>
                  <a:cubicBezTo>
                    <a:pt x="3951115" y="766396"/>
                    <a:pt x="3950916" y="765799"/>
                    <a:pt x="3950120" y="765600"/>
                  </a:cubicBezTo>
                  <a:lnTo>
                    <a:pt x="3870927" y="686009"/>
                  </a:lnTo>
                  <a:cubicBezTo>
                    <a:pt x="3856999" y="672280"/>
                    <a:pt x="3841876" y="660341"/>
                    <a:pt x="3825958" y="649994"/>
                  </a:cubicBezTo>
                  <a:cubicBezTo>
                    <a:pt x="2808588" y="-243214"/>
                    <a:pt x="1261143" y="-215755"/>
                    <a:pt x="276206" y="731774"/>
                  </a:cubicBezTo>
                  <a:cubicBezTo>
                    <a:pt x="271431" y="736151"/>
                    <a:pt x="266059" y="739136"/>
                    <a:pt x="261283" y="743912"/>
                  </a:cubicBezTo>
                  <a:lnTo>
                    <a:pt x="80214" y="925180"/>
                  </a:lnTo>
                  <a:cubicBezTo>
                    <a:pt x="-27234" y="1032428"/>
                    <a:pt x="-26637" y="1206931"/>
                    <a:pt x="81408" y="1314976"/>
                  </a:cubicBezTo>
                  <a:cubicBezTo>
                    <a:pt x="189253" y="1422822"/>
                    <a:pt x="363756" y="1423617"/>
                    <a:pt x="471204" y="1315971"/>
                  </a:cubicBezTo>
                  <a:lnTo>
                    <a:pt x="652273" y="1135101"/>
                  </a:lnTo>
                  <a:cubicBezTo>
                    <a:pt x="653467" y="1133509"/>
                    <a:pt x="654462" y="1132116"/>
                    <a:pt x="655656" y="1131121"/>
                  </a:cubicBezTo>
                  <a:cubicBezTo>
                    <a:pt x="1452161" y="361677"/>
                    <a:pt x="2715666" y="356901"/>
                    <a:pt x="3518538" y="1115402"/>
                  </a:cubicBezTo>
                  <a:lnTo>
                    <a:pt x="3661006" y="1258068"/>
                  </a:lnTo>
                  <a:cubicBezTo>
                    <a:pt x="3768255" y="1365317"/>
                    <a:pt x="3943155" y="1364919"/>
                    <a:pt x="4051001" y="1257074"/>
                  </a:cubicBezTo>
                  <a:cubicBezTo>
                    <a:pt x="4158648" y="1149029"/>
                    <a:pt x="4159046" y="974327"/>
                    <a:pt x="4051797" y="867078"/>
                  </a:cubicBezTo>
                  <a:close/>
                </a:path>
              </a:pathLst>
            </a:custGeom>
            <a:grpFill/>
            <a:ln w="1986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93" name="Rectangle 492">
            <a:extLst>
              <a:ext uri="{FF2B5EF4-FFF2-40B4-BE49-F238E27FC236}">
                <a16:creationId xmlns:a16="http://schemas.microsoft.com/office/drawing/2014/main" id="{86C0665A-14AC-2C47-B83C-39A2ADF66F9B}"/>
              </a:ext>
            </a:extLst>
          </p:cNvPr>
          <p:cNvSpPr/>
          <p:nvPr/>
        </p:nvSpPr>
        <p:spPr>
          <a:xfrm>
            <a:off x="14334194" y="5874153"/>
            <a:ext cx="36148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Reinforcement</a:t>
            </a:r>
            <a:endParaRPr lang="en-US" sz="4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94" name="Rectangle 493">
            <a:extLst>
              <a:ext uri="{FF2B5EF4-FFF2-40B4-BE49-F238E27FC236}">
                <a16:creationId xmlns:a16="http://schemas.microsoft.com/office/drawing/2014/main" id="{E01CF990-FB7A-5048-8401-822D2DE98EC7}"/>
              </a:ext>
            </a:extLst>
          </p:cNvPr>
          <p:cNvSpPr/>
          <p:nvPr/>
        </p:nvSpPr>
        <p:spPr>
          <a:xfrm>
            <a:off x="7791047" y="9905439"/>
            <a:ext cx="18608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Action</a:t>
            </a:r>
            <a:endParaRPr lang="en-US" sz="4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95" name="Rectangle 494">
            <a:extLst>
              <a:ext uri="{FF2B5EF4-FFF2-40B4-BE49-F238E27FC236}">
                <a16:creationId xmlns:a16="http://schemas.microsoft.com/office/drawing/2014/main" id="{75D809EF-1919-3B43-888A-E3D7F1B81057}"/>
              </a:ext>
            </a:extLst>
          </p:cNvPr>
          <p:cNvSpPr/>
          <p:nvPr/>
        </p:nvSpPr>
        <p:spPr>
          <a:xfrm>
            <a:off x="4882386" y="6698309"/>
            <a:ext cx="28504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Knowledge</a:t>
            </a:r>
            <a:endParaRPr lang="en-US" sz="4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3AA8F560-E6FF-B640-848E-F3D45E71D281}"/>
              </a:ext>
            </a:extLst>
          </p:cNvPr>
          <p:cNvSpPr/>
          <p:nvPr/>
        </p:nvSpPr>
        <p:spPr>
          <a:xfrm>
            <a:off x="4416209" y="3943055"/>
            <a:ext cx="18608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Desire</a:t>
            </a:r>
            <a:endParaRPr lang="en-US" sz="4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97" name="Rectangle 496">
            <a:extLst>
              <a:ext uri="{FF2B5EF4-FFF2-40B4-BE49-F238E27FC236}">
                <a16:creationId xmlns:a16="http://schemas.microsoft.com/office/drawing/2014/main" id="{46CA50DC-CADD-674D-92DE-F933FE203752}"/>
              </a:ext>
            </a:extLst>
          </p:cNvPr>
          <p:cNvSpPr/>
          <p:nvPr/>
        </p:nvSpPr>
        <p:spPr>
          <a:xfrm>
            <a:off x="17297018" y="4204665"/>
            <a:ext cx="2929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Awareness</a:t>
            </a:r>
            <a:endParaRPr lang="en-US" sz="4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98" name="Rectangle 497">
            <a:extLst>
              <a:ext uri="{FF2B5EF4-FFF2-40B4-BE49-F238E27FC236}">
                <a16:creationId xmlns:a16="http://schemas.microsoft.com/office/drawing/2014/main" id="{EAFD4852-323E-CF49-B08B-AB856B37D516}"/>
              </a:ext>
            </a:extLst>
          </p:cNvPr>
          <p:cNvSpPr/>
          <p:nvPr/>
        </p:nvSpPr>
        <p:spPr>
          <a:xfrm>
            <a:off x="11248809" y="4247855"/>
            <a:ext cx="18608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Desire</a:t>
            </a:r>
            <a:endParaRPr lang="en-US" sz="44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12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rupo 349">
            <a:extLst>
              <a:ext uri="{FF2B5EF4-FFF2-40B4-BE49-F238E27FC236}">
                <a16:creationId xmlns:a16="http://schemas.microsoft.com/office/drawing/2014/main" id="{508E38BF-0F88-AD4E-A4BB-69803102CD37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439" name="CuadroTexto 350">
              <a:extLst>
                <a:ext uri="{FF2B5EF4-FFF2-40B4-BE49-F238E27FC236}">
                  <a16:creationId xmlns:a16="http://schemas.microsoft.com/office/drawing/2014/main" id="{C5BBF206-72FD-A84D-90A6-6F6B20738953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440" name="CuadroTexto 351">
              <a:extLst>
                <a:ext uri="{FF2B5EF4-FFF2-40B4-BE49-F238E27FC236}">
                  <a16:creationId xmlns:a16="http://schemas.microsoft.com/office/drawing/2014/main" id="{43809B7A-449E-0A4F-9B8A-284D88A9D69C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  <p:grpSp>
        <p:nvGrpSpPr>
          <p:cNvPr id="442" name="Group 441">
            <a:extLst>
              <a:ext uri="{FF2B5EF4-FFF2-40B4-BE49-F238E27FC236}">
                <a16:creationId xmlns:a16="http://schemas.microsoft.com/office/drawing/2014/main" id="{E85C071B-6F61-8046-A878-CB9A3EC75370}"/>
              </a:ext>
            </a:extLst>
          </p:cNvPr>
          <p:cNvGrpSpPr/>
          <p:nvPr/>
        </p:nvGrpSpPr>
        <p:grpSpPr>
          <a:xfrm>
            <a:off x="19549503" y="9849911"/>
            <a:ext cx="2578125" cy="2120692"/>
            <a:chOff x="17313474" y="8259388"/>
            <a:chExt cx="3349052" cy="2754834"/>
          </a:xfrm>
          <a:solidFill>
            <a:schemeClr val="accent1"/>
          </a:solidFill>
        </p:grpSpPr>
        <p:sp>
          <p:nvSpPr>
            <p:cNvPr id="831" name="Freeform 403">
              <a:extLst>
                <a:ext uri="{FF2B5EF4-FFF2-40B4-BE49-F238E27FC236}">
                  <a16:creationId xmlns:a16="http://schemas.microsoft.com/office/drawing/2014/main" id="{78FFCFB9-C97F-AB46-9CA4-262ABCDB4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13474" y="8845757"/>
              <a:ext cx="2084011" cy="1648471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32" name="Freeform 470">
              <a:extLst>
                <a:ext uri="{FF2B5EF4-FFF2-40B4-BE49-F238E27FC236}">
                  <a16:creationId xmlns:a16="http://schemas.microsoft.com/office/drawing/2014/main" id="{61E6A286-2ED2-534C-B59B-D80A74856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12596" y="8259388"/>
              <a:ext cx="48790" cy="22128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33" name="Freeform 471">
              <a:extLst>
                <a:ext uri="{FF2B5EF4-FFF2-40B4-BE49-F238E27FC236}">
                  <a16:creationId xmlns:a16="http://schemas.microsoft.com/office/drawing/2014/main" id="{FEC36D07-37AB-7A4E-8FC8-A2FA869292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3051" y="8270449"/>
              <a:ext cx="191674" cy="121701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34" name="Freeform 472">
              <a:extLst>
                <a:ext uri="{FF2B5EF4-FFF2-40B4-BE49-F238E27FC236}">
                  <a16:creationId xmlns:a16="http://schemas.microsoft.com/office/drawing/2014/main" id="{F71B4D3A-0472-C642-805F-4AD374BFF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32628" y="8476972"/>
              <a:ext cx="212583" cy="129075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35" name="Freeform 473">
              <a:extLst>
                <a:ext uri="{FF2B5EF4-FFF2-40B4-BE49-F238E27FC236}">
                  <a16:creationId xmlns:a16="http://schemas.microsoft.com/office/drawing/2014/main" id="{0E5E7945-CC2A-834F-8E48-CAA270640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39307" y="8543352"/>
              <a:ext cx="90610" cy="118010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36" name="Freeform 474">
              <a:extLst>
                <a:ext uri="{FF2B5EF4-FFF2-40B4-BE49-F238E27FC236}">
                  <a16:creationId xmlns:a16="http://schemas.microsoft.com/office/drawing/2014/main" id="{A336AA78-8BF3-7447-A5AE-C1287CE26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04162" y="8760939"/>
              <a:ext cx="59243" cy="62692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37" name="Freeform 475">
              <a:extLst>
                <a:ext uri="{FF2B5EF4-FFF2-40B4-BE49-F238E27FC236}">
                  <a16:creationId xmlns:a16="http://schemas.microsoft.com/office/drawing/2014/main" id="{F05FF058-AD8A-1841-8D7C-A799CB97E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1433" y="8661365"/>
              <a:ext cx="94095" cy="66379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38" name="Freeform 476">
              <a:extLst>
                <a:ext uri="{FF2B5EF4-FFF2-40B4-BE49-F238E27FC236}">
                  <a16:creationId xmlns:a16="http://schemas.microsoft.com/office/drawing/2014/main" id="{4DE3033A-2BED-7541-9669-57CFCB09C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50823" y="8617109"/>
              <a:ext cx="41820" cy="55320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39" name="Freeform 477">
              <a:extLst>
                <a:ext uri="{FF2B5EF4-FFF2-40B4-BE49-F238E27FC236}">
                  <a16:creationId xmlns:a16="http://schemas.microsoft.com/office/drawing/2014/main" id="{8F605CD3-8D76-9C48-A729-463006909B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27199" y="9376809"/>
              <a:ext cx="163792" cy="129075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0" name="Freeform 478">
              <a:extLst>
                <a:ext uri="{FF2B5EF4-FFF2-40B4-BE49-F238E27FC236}">
                  <a16:creationId xmlns:a16="http://schemas.microsoft.com/office/drawing/2014/main" id="{7C4A4D83-58EC-C34B-902A-2C7EA6D4A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66305" y="10199201"/>
              <a:ext cx="115005" cy="151203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1" name="Freeform 479">
              <a:extLst>
                <a:ext uri="{FF2B5EF4-FFF2-40B4-BE49-F238E27FC236}">
                  <a16:creationId xmlns:a16="http://schemas.microsoft.com/office/drawing/2014/main" id="{F4E8176C-8CFD-3B43-9ABE-80A210936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97671" y="10339341"/>
              <a:ext cx="264855" cy="328220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2" name="Freeform 480">
              <a:extLst>
                <a:ext uri="{FF2B5EF4-FFF2-40B4-BE49-F238E27FC236}">
                  <a16:creationId xmlns:a16="http://schemas.microsoft.com/office/drawing/2014/main" id="{655D93D7-8D85-4848-A9BE-42D465ABF2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49176" y="10579051"/>
              <a:ext cx="400771" cy="413040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3" name="Freeform 481">
              <a:extLst>
                <a:ext uri="{FF2B5EF4-FFF2-40B4-BE49-F238E27FC236}">
                  <a16:creationId xmlns:a16="http://schemas.microsoft.com/office/drawing/2014/main" id="{FCA42796-AAD0-BA43-AA03-57E1DD4C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1903" y="10992094"/>
              <a:ext cx="20911" cy="22128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4" name="Freeform 482">
              <a:extLst>
                <a:ext uri="{FF2B5EF4-FFF2-40B4-BE49-F238E27FC236}">
                  <a16:creationId xmlns:a16="http://schemas.microsoft.com/office/drawing/2014/main" id="{FAAA0421-4E26-D142-A004-C64C4AB30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37470" y="10590116"/>
              <a:ext cx="195161" cy="195458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5" name="Freeform 483">
              <a:extLst>
                <a:ext uri="{FF2B5EF4-FFF2-40B4-BE49-F238E27FC236}">
                  <a16:creationId xmlns:a16="http://schemas.microsoft.com/office/drawing/2014/main" id="{FB5371AF-92C8-E640-A53E-2635896B08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90808" y="10534799"/>
              <a:ext cx="31364" cy="55320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6" name="Freeform 484">
              <a:extLst>
                <a:ext uri="{FF2B5EF4-FFF2-40B4-BE49-F238E27FC236}">
                  <a16:creationId xmlns:a16="http://schemas.microsoft.com/office/drawing/2014/main" id="{64D6E04D-4575-4146-B64D-54CB96F47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85195" y="10534799"/>
              <a:ext cx="20911" cy="22128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7" name="Freeform 610">
              <a:extLst>
                <a:ext uri="{FF2B5EF4-FFF2-40B4-BE49-F238E27FC236}">
                  <a16:creationId xmlns:a16="http://schemas.microsoft.com/office/drawing/2014/main" id="{B6DBA881-8718-E047-AD9E-E83C478362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91684" y="8358957"/>
              <a:ext cx="20911" cy="1106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8" name="Freeform 612">
              <a:extLst>
                <a:ext uri="{FF2B5EF4-FFF2-40B4-BE49-F238E27FC236}">
                  <a16:creationId xmlns:a16="http://schemas.microsoft.com/office/drawing/2014/main" id="{749F35A1-EE09-BC45-9184-0912599D8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19271" y="10265581"/>
              <a:ext cx="69700" cy="55320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9" name="Freeform 707">
              <a:extLst>
                <a:ext uri="{FF2B5EF4-FFF2-40B4-BE49-F238E27FC236}">
                  <a16:creationId xmlns:a16="http://schemas.microsoft.com/office/drawing/2014/main" id="{153BF9C6-7A34-9543-A09C-11D992D29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92746" y="8336829"/>
              <a:ext cx="460016" cy="413040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50" name="Freeform 708">
              <a:extLst>
                <a:ext uri="{FF2B5EF4-FFF2-40B4-BE49-F238E27FC236}">
                  <a16:creationId xmlns:a16="http://schemas.microsoft.com/office/drawing/2014/main" id="{EB6B9ABB-EF50-3344-85ED-087C7430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42308" y="8403216"/>
              <a:ext cx="522745" cy="442543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</p:grpSp>
      <p:grpSp>
        <p:nvGrpSpPr>
          <p:cNvPr id="443" name="Group 442">
            <a:extLst>
              <a:ext uri="{FF2B5EF4-FFF2-40B4-BE49-F238E27FC236}">
                <a16:creationId xmlns:a16="http://schemas.microsoft.com/office/drawing/2014/main" id="{D9730118-D320-8A48-91F2-F1008572EBB6}"/>
              </a:ext>
            </a:extLst>
          </p:cNvPr>
          <p:cNvGrpSpPr/>
          <p:nvPr/>
        </p:nvGrpSpPr>
        <p:grpSpPr>
          <a:xfrm>
            <a:off x="14790294" y="5338833"/>
            <a:ext cx="7833645" cy="4953956"/>
            <a:chOff x="11131138" y="2399379"/>
            <a:chExt cx="10176108" cy="6435319"/>
          </a:xfrm>
          <a:solidFill>
            <a:schemeClr val="accent1"/>
          </a:solidFill>
        </p:grpSpPr>
        <p:sp>
          <p:nvSpPr>
            <p:cNvPr id="653" name="Freeform 404">
              <a:extLst>
                <a:ext uri="{FF2B5EF4-FFF2-40B4-BE49-F238E27FC236}">
                  <a16:creationId xmlns:a16="http://schemas.microsoft.com/office/drawing/2014/main" id="{8BF68A20-9294-8E41-BD48-A06179DF8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7660" y="4641596"/>
              <a:ext cx="407739" cy="65275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54" name="Freeform 406">
              <a:extLst>
                <a:ext uri="{FF2B5EF4-FFF2-40B4-BE49-F238E27FC236}">
                  <a16:creationId xmlns:a16="http://schemas.microsoft.com/office/drawing/2014/main" id="{19E69190-6823-B34D-9B0A-F21791457C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78063" y="2919366"/>
              <a:ext cx="920032" cy="671193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55" name="Freeform 407">
              <a:extLst>
                <a:ext uri="{FF2B5EF4-FFF2-40B4-BE49-F238E27FC236}">
                  <a16:creationId xmlns:a16="http://schemas.microsoft.com/office/drawing/2014/main" id="{89CE1FCD-AE27-9740-B0ED-657496DFB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37390" y="2639089"/>
              <a:ext cx="327588" cy="173330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56" name="Freeform 408">
              <a:extLst>
                <a:ext uri="{FF2B5EF4-FFF2-40B4-BE49-F238E27FC236}">
                  <a16:creationId xmlns:a16="http://schemas.microsoft.com/office/drawing/2014/main" id="{B4101940-07FF-B946-B09A-B18FEDE3C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532" y="2539517"/>
              <a:ext cx="306678" cy="173330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57" name="Freeform 409">
              <a:extLst>
                <a:ext uri="{FF2B5EF4-FFF2-40B4-BE49-F238E27FC236}">
                  <a16:creationId xmlns:a16="http://schemas.microsoft.com/office/drawing/2014/main" id="{94A55826-8108-1F4C-9C20-A5B10692C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81922" y="2550579"/>
              <a:ext cx="153338" cy="55320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58" name="Freeform 410">
              <a:extLst>
                <a:ext uri="{FF2B5EF4-FFF2-40B4-BE49-F238E27FC236}">
                  <a16:creationId xmlns:a16="http://schemas.microsoft.com/office/drawing/2014/main" id="{1595729F-12E3-B543-9C60-4B1C0DD57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09801" y="2399379"/>
              <a:ext cx="257886" cy="173330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59" name="Freeform 411">
              <a:extLst>
                <a:ext uri="{FF2B5EF4-FFF2-40B4-BE49-F238E27FC236}">
                  <a16:creationId xmlns:a16="http://schemas.microsoft.com/office/drawing/2014/main" id="{27F42852-991B-9942-A9AB-55827575A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28080" y="3081631"/>
              <a:ext cx="257886" cy="88507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0" name="Freeform 412">
              <a:extLst>
                <a:ext uri="{FF2B5EF4-FFF2-40B4-BE49-F238E27FC236}">
                  <a16:creationId xmlns:a16="http://schemas.microsoft.com/office/drawing/2014/main" id="{ADC91000-95ED-BC4B-9AEB-BD3A7E4802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00492" y="3254959"/>
              <a:ext cx="216069" cy="88507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1" name="Freeform 413">
              <a:extLst>
                <a:ext uri="{FF2B5EF4-FFF2-40B4-BE49-F238E27FC236}">
                  <a16:creationId xmlns:a16="http://schemas.microsoft.com/office/drawing/2014/main" id="{FF2319FE-4C22-984C-99DD-117DC9705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10948" y="3214397"/>
              <a:ext cx="83638" cy="51630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2" name="Freeform 414">
              <a:extLst>
                <a:ext uri="{FF2B5EF4-FFF2-40B4-BE49-F238E27FC236}">
                  <a16:creationId xmlns:a16="http://schemas.microsoft.com/office/drawing/2014/main" id="{CBB6AC06-E8E1-7D45-AEEF-5646F65015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87907" y="3059504"/>
              <a:ext cx="31364" cy="55320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3" name="Freeform 415">
              <a:extLst>
                <a:ext uri="{FF2B5EF4-FFF2-40B4-BE49-F238E27FC236}">
                  <a16:creationId xmlns:a16="http://schemas.microsoft.com/office/drawing/2014/main" id="{D5498D4F-36F1-7941-990E-7D21BAEBF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87907" y="3221769"/>
              <a:ext cx="41820" cy="55320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4" name="Freeform 416">
              <a:extLst>
                <a:ext uri="{FF2B5EF4-FFF2-40B4-BE49-F238E27FC236}">
                  <a16:creationId xmlns:a16="http://schemas.microsoft.com/office/drawing/2014/main" id="{9F8D1D22-C4CF-4149-B592-F8037C621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607" y="3018939"/>
              <a:ext cx="432136" cy="173330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5" name="Freeform 417">
              <a:extLst>
                <a:ext uri="{FF2B5EF4-FFF2-40B4-BE49-F238E27FC236}">
                  <a16:creationId xmlns:a16="http://schemas.microsoft.com/office/drawing/2014/main" id="{5B73D7D7-034A-914D-B392-76DBCF893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5042" y="3070569"/>
              <a:ext cx="80154" cy="88507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6" name="Freeform 418">
              <a:extLst>
                <a:ext uri="{FF2B5EF4-FFF2-40B4-BE49-F238E27FC236}">
                  <a16:creationId xmlns:a16="http://schemas.microsoft.com/office/drawing/2014/main" id="{DBC8574F-7734-874B-A1F7-FA2FE27AC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43270" y="3656936"/>
              <a:ext cx="111517" cy="66379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7" name="Freeform 419">
              <a:extLst>
                <a:ext uri="{FF2B5EF4-FFF2-40B4-BE49-F238E27FC236}">
                  <a16:creationId xmlns:a16="http://schemas.microsoft.com/office/drawing/2014/main" id="{6530DCC5-51A0-F04B-A5B6-36BA817B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27199" y="4608407"/>
              <a:ext cx="62727" cy="55320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8" name="Freeform 420">
              <a:extLst>
                <a:ext uri="{FF2B5EF4-FFF2-40B4-BE49-F238E27FC236}">
                  <a16:creationId xmlns:a16="http://schemas.microsoft.com/office/drawing/2014/main" id="{BC3A2C6A-7599-4845-AE69-625C1C1BF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68061" y="4925563"/>
              <a:ext cx="52274" cy="29502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9" name="Freeform 421">
              <a:extLst>
                <a:ext uri="{FF2B5EF4-FFF2-40B4-BE49-F238E27FC236}">
                  <a16:creationId xmlns:a16="http://schemas.microsoft.com/office/drawing/2014/main" id="{637CF9BC-A2C6-4046-9A07-036779308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88093" y="5250093"/>
              <a:ext cx="52274" cy="51630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70" name="Freeform 422">
              <a:extLst>
                <a:ext uri="{FF2B5EF4-FFF2-40B4-BE49-F238E27FC236}">
                  <a16:creationId xmlns:a16="http://schemas.microsoft.com/office/drawing/2014/main" id="{95FC5DC3-6FB3-C04E-B763-8D1DD429C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56730" y="5334913"/>
              <a:ext cx="20911" cy="11063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71" name="Freeform 423">
              <a:extLst>
                <a:ext uri="{FF2B5EF4-FFF2-40B4-BE49-F238E27FC236}">
                  <a16:creationId xmlns:a16="http://schemas.microsoft.com/office/drawing/2014/main" id="{7D99F165-A136-F045-8F89-3DF90E35D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3847" y="5508243"/>
              <a:ext cx="31364" cy="11063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72" name="Freeform 424">
              <a:extLst>
                <a:ext uri="{FF2B5EF4-FFF2-40B4-BE49-F238E27FC236}">
                  <a16:creationId xmlns:a16="http://schemas.microsoft.com/office/drawing/2014/main" id="{459A82F3-ADEE-534F-8636-90E9BC236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91871" y="5563561"/>
              <a:ext cx="73184" cy="44255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73" name="Freeform 425">
              <a:extLst>
                <a:ext uri="{FF2B5EF4-FFF2-40B4-BE49-F238E27FC236}">
                  <a16:creationId xmlns:a16="http://schemas.microsoft.com/office/drawing/2014/main" id="{4EC7AF65-B76B-9E4C-8DC4-789CC7DE1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11718" y="5607815"/>
              <a:ext cx="59243" cy="40568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74" name="Freeform 426">
              <a:extLst>
                <a:ext uri="{FF2B5EF4-FFF2-40B4-BE49-F238E27FC236}">
                  <a16:creationId xmlns:a16="http://schemas.microsoft.com/office/drawing/2014/main" id="{49E9CED4-1AF6-9E4F-9D27-94AC70AFC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59444" y="5641005"/>
              <a:ext cx="52274" cy="51630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75" name="Freeform 427">
              <a:extLst>
                <a:ext uri="{FF2B5EF4-FFF2-40B4-BE49-F238E27FC236}">
                  <a16:creationId xmlns:a16="http://schemas.microsoft.com/office/drawing/2014/main" id="{41211F15-3D68-9343-A34D-AB80D4FCC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8987" y="5714762"/>
              <a:ext cx="10454" cy="110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76" name="Freeform 428">
              <a:extLst>
                <a:ext uri="{FF2B5EF4-FFF2-40B4-BE49-F238E27FC236}">
                  <a16:creationId xmlns:a16="http://schemas.microsoft.com/office/drawing/2014/main" id="{73331435-1B69-B541-9668-8D5AAA958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96713" y="5670508"/>
              <a:ext cx="52274" cy="44255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77" name="Freeform 429">
              <a:extLst>
                <a:ext uri="{FF2B5EF4-FFF2-40B4-BE49-F238E27FC236}">
                  <a16:creationId xmlns:a16="http://schemas.microsoft.com/office/drawing/2014/main" id="{260082D0-256B-5842-A273-7225C9B8A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20335" y="6072485"/>
              <a:ext cx="20911" cy="33190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678" name="Group 677">
              <a:extLst>
                <a:ext uri="{FF2B5EF4-FFF2-40B4-BE49-F238E27FC236}">
                  <a16:creationId xmlns:a16="http://schemas.microsoft.com/office/drawing/2014/main" id="{8373675F-CA3A-A04E-B0E4-315F32B24FD9}"/>
                </a:ext>
              </a:extLst>
            </p:cNvPr>
            <p:cNvGrpSpPr/>
            <p:nvPr/>
          </p:nvGrpSpPr>
          <p:grpSpPr>
            <a:xfrm>
              <a:off x="18243963" y="5607815"/>
              <a:ext cx="763204" cy="767074"/>
              <a:chOff x="5961121" y="2686387"/>
              <a:chExt cx="288233" cy="273757"/>
            </a:xfrm>
            <a:grpFill/>
          </p:grpSpPr>
          <p:sp>
            <p:nvSpPr>
              <p:cNvPr id="829" name="Freeform 828">
                <a:extLst>
                  <a:ext uri="{FF2B5EF4-FFF2-40B4-BE49-F238E27FC236}">
                    <a16:creationId xmlns:a16="http://schemas.microsoft.com/office/drawing/2014/main" id="{4FF8089D-D9FA-4A41-9561-1FCDD4CA54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829">
                <a:extLst>
                  <a:ext uri="{FF2B5EF4-FFF2-40B4-BE49-F238E27FC236}">
                    <a16:creationId xmlns:a16="http://schemas.microsoft.com/office/drawing/2014/main" id="{20C07CEE-B609-434F-ABF4-CB5A5C60F8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sp>
          <p:nvSpPr>
            <p:cNvPr id="679" name="Freeform 432">
              <a:extLst>
                <a:ext uri="{FF2B5EF4-FFF2-40B4-BE49-F238E27FC236}">
                  <a16:creationId xmlns:a16="http://schemas.microsoft.com/office/drawing/2014/main" id="{D1123CEF-BD37-5F4C-8196-48CA44F63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35631" y="6312195"/>
              <a:ext cx="20911" cy="29502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0" name="Freeform 433">
              <a:extLst>
                <a:ext uri="{FF2B5EF4-FFF2-40B4-BE49-F238E27FC236}">
                  <a16:creationId xmlns:a16="http://schemas.microsoft.com/office/drawing/2014/main" id="{D7B2983C-C584-7A41-B804-7AE57D807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13657" y="6312195"/>
              <a:ext cx="132428" cy="106947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1" name="Freeform 434">
              <a:extLst>
                <a:ext uri="{FF2B5EF4-FFF2-40B4-BE49-F238E27FC236}">
                  <a16:creationId xmlns:a16="http://schemas.microsoft.com/office/drawing/2014/main" id="{A2287103-629E-674E-AEC1-6BB1A141B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81229" y="6352763"/>
              <a:ext cx="111517" cy="173330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2" name="Freeform 435">
              <a:extLst>
                <a:ext uri="{FF2B5EF4-FFF2-40B4-BE49-F238E27FC236}">
                  <a16:creationId xmlns:a16="http://schemas.microsoft.com/office/drawing/2014/main" id="{0355098A-4A0E-AE41-8CF0-B475067E4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69712" y="6776871"/>
              <a:ext cx="38336" cy="33190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3" name="Freeform 436">
              <a:extLst>
                <a:ext uri="{FF2B5EF4-FFF2-40B4-BE49-F238E27FC236}">
                  <a16:creationId xmlns:a16="http://schemas.microsoft.com/office/drawing/2014/main" id="{9C70A1C2-A5EF-9543-9729-17CCE3A7D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60319" y="6669919"/>
              <a:ext cx="20911" cy="1844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4" name="Freeform 437">
              <a:extLst>
                <a:ext uri="{FF2B5EF4-FFF2-40B4-BE49-F238E27FC236}">
                  <a16:creationId xmlns:a16="http://schemas.microsoft.com/office/drawing/2014/main" id="{EE04FCA5-70BA-F145-86D1-2563B0695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5007" y="6894880"/>
              <a:ext cx="20911" cy="1106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5" name="Freeform 438">
              <a:extLst>
                <a:ext uri="{FF2B5EF4-FFF2-40B4-BE49-F238E27FC236}">
                  <a16:creationId xmlns:a16="http://schemas.microsoft.com/office/drawing/2014/main" id="{6C0E71C3-9F19-FE48-9258-EE78839BC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9852" y="6854313"/>
              <a:ext cx="121974" cy="180705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6" name="Freeform 439">
              <a:extLst>
                <a:ext uri="{FF2B5EF4-FFF2-40B4-BE49-F238E27FC236}">
                  <a16:creationId xmlns:a16="http://schemas.microsoft.com/office/drawing/2014/main" id="{15BA94AB-80F0-B74C-ACE0-7A83773EF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6952" y="7156718"/>
              <a:ext cx="142883" cy="106947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7" name="Freeform 440">
              <a:extLst>
                <a:ext uri="{FF2B5EF4-FFF2-40B4-BE49-F238E27FC236}">
                  <a16:creationId xmlns:a16="http://schemas.microsoft.com/office/drawing/2014/main" id="{220B758D-23E4-A24B-9393-F8A7E519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8942" y="7230476"/>
              <a:ext cx="205612" cy="306092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8" name="Freeform 441">
              <a:extLst>
                <a:ext uri="{FF2B5EF4-FFF2-40B4-BE49-F238E27FC236}">
                  <a16:creationId xmlns:a16="http://schemas.microsoft.com/office/drawing/2014/main" id="{B681011A-699C-4C49-BA80-AD7D436C8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43190" y="7492312"/>
              <a:ext cx="62727" cy="84822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9" name="Freeform 442">
              <a:extLst>
                <a:ext uri="{FF2B5EF4-FFF2-40B4-BE49-F238E27FC236}">
                  <a16:creationId xmlns:a16="http://schemas.microsoft.com/office/drawing/2014/main" id="{0B09914A-2061-6146-BC24-5CC15E468B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5007" y="7566069"/>
              <a:ext cx="101063" cy="14382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0" name="Freeform 443">
              <a:extLst>
                <a:ext uri="{FF2B5EF4-FFF2-40B4-BE49-F238E27FC236}">
                  <a16:creationId xmlns:a16="http://schemas.microsoft.com/office/drawing/2014/main" id="{8553B492-223D-8B4D-B642-ED59BC59C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00303" y="7503377"/>
              <a:ext cx="62727" cy="84822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1" name="Freeform 444">
              <a:extLst>
                <a:ext uri="{FF2B5EF4-FFF2-40B4-BE49-F238E27FC236}">
                  <a16:creationId xmlns:a16="http://schemas.microsoft.com/office/drawing/2014/main" id="{DE96C948-5DB7-504D-A222-EABB148AB0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73490" y="7588197"/>
              <a:ext cx="90610" cy="110635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2" name="Freeform 445">
              <a:extLst>
                <a:ext uri="{FF2B5EF4-FFF2-40B4-BE49-F238E27FC236}">
                  <a16:creationId xmlns:a16="http://schemas.microsoft.com/office/drawing/2014/main" id="{35B1A64F-F6FD-C540-A849-DD018ADBD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94400" y="7654577"/>
              <a:ext cx="69700" cy="118010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3" name="Freeform 446">
              <a:extLst>
                <a:ext uri="{FF2B5EF4-FFF2-40B4-BE49-F238E27FC236}">
                  <a16:creationId xmlns:a16="http://schemas.microsoft.com/office/drawing/2014/main" id="{FC7F91C8-E6CF-0545-AB9A-B8AD41566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53641" y="7643515"/>
              <a:ext cx="41820" cy="84822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4" name="Freeform 447">
              <a:extLst>
                <a:ext uri="{FF2B5EF4-FFF2-40B4-BE49-F238E27FC236}">
                  <a16:creationId xmlns:a16="http://schemas.microsoft.com/office/drawing/2014/main" id="{B7050E51-D1CD-4B49-AE0F-AC7AA385F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74554" y="7698833"/>
              <a:ext cx="62727" cy="40568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5" name="Freeform 448">
              <a:extLst>
                <a:ext uri="{FF2B5EF4-FFF2-40B4-BE49-F238E27FC236}">
                  <a16:creationId xmlns:a16="http://schemas.microsoft.com/office/drawing/2014/main" id="{8E7E72C2-B3CF-6944-AD35-D6F4BD1AE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74554" y="7728338"/>
              <a:ext cx="142883" cy="228650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6" name="Freeform 449">
              <a:extLst>
                <a:ext uri="{FF2B5EF4-FFF2-40B4-BE49-F238E27FC236}">
                  <a16:creationId xmlns:a16="http://schemas.microsoft.com/office/drawing/2014/main" id="{E394BACF-3D1F-8742-A052-532D9D3F29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83944" y="7772590"/>
              <a:ext cx="121974" cy="110635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7" name="Freeform 450">
              <a:extLst>
                <a:ext uri="{FF2B5EF4-FFF2-40B4-BE49-F238E27FC236}">
                  <a16:creationId xmlns:a16="http://schemas.microsoft.com/office/drawing/2014/main" id="{08341D1F-F7B7-4945-BB29-2708C0106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6511" y="7665641"/>
              <a:ext cx="121974" cy="129075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8" name="Freeform 451">
              <a:extLst>
                <a:ext uri="{FF2B5EF4-FFF2-40B4-BE49-F238E27FC236}">
                  <a16:creationId xmlns:a16="http://schemas.microsoft.com/office/drawing/2014/main" id="{9860542F-7C98-DD4C-A9FD-B44598B59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95464" y="7503377"/>
              <a:ext cx="20911" cy="11063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9" name="Freeform 452">
              <a:extLst>
                <a:ext uri="{FF2B5EF4-FFF2-40B4-BE49-F238E27FC236}">
                  <a16:creationId xmlns:a16="http://schemas.microsoft.com/office/drawing/2014/main" id="{10741F53-1F92-6C48-9A0B-EC5A20F5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14349" y="7945920"/>
              <a:ext cx="571536" cy="630625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0" name="Freeform 453">
              <a:extLst>
                <a:ext uri="{FF2B5EF4-FFF2-40B4-BE49-F238E27FC236}">
                  <a16:creationId xmlns:a16="http://schemas.microsoft.com/office/drawing/2014/main" id="{A3746DD1-FD2C-0A45-B592-BC615180F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5413" y="8174571"/>
              <a:ext cx="52274" cy="55320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1" name="Freeform 454">
              <a:extLst>
                <a:ext uri="{FF2B5EF4-FFF2-40B4-BE49-F238E27FC236}">
                  <a16:creationId xmlns:a16="http://schemas.microsoft.com/office/drawing/2014/main" id="{1506A194-E139-4749-8DA0-E6D60D88A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88600" y="8303646"/>
              <a:ext cx="48790" cy="55320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2" name="Freeform 455">
              <a:extLst>
                <a:ext uri="{FF2B5EF4-FFF2-40B4-BE49-F238E27FC236}">
                  <a16:creationId xmlns:a16="http://schemas.microsoft.com/office/drawing/2014/main" id="{6966417E-9112-2B43-B278-C61E5AB03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3612" y="8336832"/>
              <a:ext cx="73184" cy="77445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3" name="Freeform 456">
              <a:extLst>
                <a:ext uri="{FF2B5EF4-FFF2-40B4-BE49-F238E27FC236}">
                  <a16:creationId xmlns:a16="http://schemas.microsoft.com/office/drawing/2014/main" id="{2B945684-B4ED-EA4F-90A3-D10661EB04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48616" y="8392152"/>
              <a:ext cx="38336" cy="40568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4" name="Freeform 457">
              <a:extLst>
                <a:ext uri="{FF2B5EF4-FFF2-40B4-BE49-F238E27FC236}">
                  <a16:creationId xmlns:a16="http://schemas.microsoft.com/office/drawing/2014/main" id="{2389C848-D93C-7943-8E85-D66545D6F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44065" y="8576544"/>
              <a:ext cx="470472" cy="162265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5" name="Freeform 458">
              <a:extLst>
                <a:ext uri="{FF2B5EF4-FFF2-40B4-BE49-F238E27FC236}">
                  <a16:creationId xmlns:a16="http://schemas.microsoft.com/office/drawing/2014/main" id="{077F390D-AECA-F947-A39F-285523174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92563" y="8617109"/>
              <a:ext cx="80154" cy="33190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6" name="Freeform 459">
              <a:extLst>
                <a:ext uri="{FF2B5EF4-FFF2-40B4-BE49-F238E27FC236}">
                  <a16:creationId xmlns:a16="http://schemas.microsoft.com/office/drawing/2014/main" id="{B1FA5A15-F4DF-B644-B502-22009248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4081" y="8694555"/>
              <a:ext cx="62727" cy="44255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7" name="Freeform 460">
              <a:extLst>
                <a:ext uri="{FF2B5EF4-FFF2-40B4-BE49-F238E27FC236}">
                  <a16:creationId xmlns:a16="http://schemas.microsoft.com/office/drawing/2014/main" id="{545A854C-A1A7-664F-AD5A-BA9431FE0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6812" y="8705616"/>
              <a:ext cx="48790" cy="33190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8" name="Freeform 461">
              <a:extLst>
                <a:ext uri="{FF2B5EF4-FFF2-40B4-BE49-F238E27FC236}">
                  <a16:creationId xmlns:a16="http://schemas.microsoft.com/office/drawing/2014/main" id="{DEE488EF-3D65-F448-85A2-91190FE0C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05145" y="8705616"/>
              <a:ext cx="73184" cy="44255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9" name="Freeform 462">
              <a:extLst>
                <a:ext uri="{FF2B5EF4-FFF2-40B4-BE49-F238E27FC236}">
                  <a16:creationId xmlns:a16="http://schemas.microsoft.com/office/drawing/2014/main" id="{B2212682-EDE8-764D-8101-2074DF10A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57420" y="8694555"/>
              <a:ext cx="83638" cy="55320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0" name="Freeform 463">
              <a:extLst>
                <a:ext uri="{FF2B5EF4-FFF2-40B4-BE49-F238E27FC236}">
                  <a16:creationId xmlns:a16="http://schemas.microsoft.com/office/drawing/2014/main" id="{96AA9852-4388-E940-A8A5-C3EB4DB3A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8942" y="8705616"/>
              <a:ext cx="125458" cy="44255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1" name="Freeform 464">
              <a:extLst>
                <a:ext uri="{FF2B5EF4-FFF2-40B4-BE49-F238E27FC236}">
                  <a16:creationId xmlns:a16="http://schemas.microsoft.com/office/drawing/2014/main" id="{A6C53A91-19C1-B942-90E5-86EFEF5399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0606" y="8768312"/>
              <a:ext cx="111517" cy="66379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2" name="Freeform 465">
              <a:extLst>
                <a:ext uri="{FF2B5EF4-FFF2-40B4-BE49-F238E27FC236}">
                  <a16:creationId xmlns:a16="http://schemas.microsoft.com/office/drawing/2014/main" id="{63B42800-66A8-E84B-8C5A-194D28022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86071" y="8421655"/>
              <a:ext cx="62727" cy="44255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3" name="Freeform 466">
              <a:extLst>
                <a:ext uri="{FF2B5EF4-FFF2-40B4-BE49-F238E27FC236}">
                  <a16:creationId xmlns:a16="http://schemas.microsoft.com/office/drawing/2014/main" id="{FBA12A99-6B75-024B-A49F-EF9352CBC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90622" y="8414280"/>
              <a:ext cx="153338" cy="51630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4" name="Freeform 467">
              <a:extLst>
                <a:ext uri="{FF2B5EF4-FFF2-40B4-BE49-F238E27FC236}">
                  <a16:creationId xmlns:a16="http://schemas.microsoft.com/office/drawing/2014/main" id="{8C76A61E-CEF6-6240-89DD-B20DD0946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20150" y="8163502"/>
              <a:ext cx="327588" cy="390912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5" name="Freeform 468">
              <a:extLst>
                <a:ext uri="{FF2B5EF4-FFF2-40B4-BE49-F238E27FC236}">
                  <a16:creationId xmlns:a16="http://schemas.microsoft.com/office/drawing/2014/main" id="{5B6BA9E7-69E7-114D-8564-EA777247E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9255" y="8141374"/>
              <a:ext cx="80154" cy="162265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6" name="Freeform 469">
              <a:extLst>
                <a:ext uri="{FF2B5EF4-FFF2-40B4-BE49-F238E27FC236}">
                  <a16:creationId xmlns:a16="http://schemas.microsoft.com/office/drawing/2014/main" id="{B15029B5-68CC-DD4F-A7E2-E6668678A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01078" y="8119251"/>
              <a:ext cx="27879" cy="22128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7" name="Freeform 485">
              <a:extLst>
                <a:ext uri="{FF2B5EF4-FFF2-40B4-BE49-F238E27FC236}">
                  <a16:creationId xmlns:a16="http://schemas.microsoft.com/office/drawing/2014/main" id="{F11D15DD-99C2-A34B-B90F-1C8F6D775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99932" y="7728338"/>
              <a:ext cx="111517" cy="195458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8" name="Freeform 487">
              <a:extLst>
                <a:ext uri="{FF2B5EF4-FFF2-40B4-BE49-F238E27FC236}">
                  <a16:creationId xmlns:a16="http://schemas.microsoft.com/office/drawing/2014/main" id="{857C94A7-BD38-9A41-B41F-4CDDBCC65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7016" y="3601618"/>
              <a:ext cx="111517" cy="88507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9" name="Freeform 488">
              <a:extLst>
                <a:ext uri="{FF2B5EF4-FFF2-40B4-BE49-F238E27FC236}">
                  <a16:creationId xmlns:a16="http://schemas.microsoft.com/office/drawing/2014/main" id="{7FC5EB26-04A6-BE4E-AD4C-351C4945F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03816" y="3668001"/>
              <a:ext cx="111517" cy="106947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0" name="Freeform 489">
              <a:extLst>
                <a:ext uri="{FF2B5EF4-FFF2-40B4-BE49-F238E27FC236}">
                  <a16:creationId xmlns:a16="http://schemas.microsoft.com/office/drawing/2014/main" id="{6389A5C2-9DE4-9248-A256-BDE22AD42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19006" y="3299213"/>
              <a:ext cx="90610" cy="55320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1" name="Freeform 490">
              <a:extLst>
                <a:ext uri="{FF2B5EF4-FFF2-40B4-BE49-F238E27FC236}">
                  <a16:creationId xmlns:a16="http://schemas.microsoft.com/office/drawing/2014/main" id="{B8C905C2-BC97-3646-8CE8-5F96029C5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61198" y="3192266"/>
              <a:ext cx="101063" cy="51630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2" name="Freeform 491">
              <a:extLst>
                <a:ext uri="{FF2B5EF4-FFF2-40B4-BE49-F238E27FC236}">
                  <a16:creationId xmlns:a16="http://schemas.microsoft.com/office/drawing/2014/main" id="{E920D5AF-BD55-9447-B5C1-20F2D85032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29648" y="2410442"/>
              <a:ext cx="62727" cy="22128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3" name="Freeform 492">
              <a:extLst>
                <a:ext uri="{FF2B5EF4-FFF2-40B4-BE49-F238E27FC236}">
                  <a16:creationId xmlns:a16="http://schemas.microsoft.com/office/drawing/2014/main" id="{6E8A0063-EACE-884E-99B7-E46941EC0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58115" y="3343472"/>
              <a:ext cx="59243" cy="44255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4" name="Freeform 493">
              <a:extLst>
                <a:ext uri="{FF2B5EF4-FFF2-40B4-BE49-F238E27FC236}">
                  <a16:creationId xmlns:a16="http://schemas.microsoft.com/office/drawing/2014/main" id="{9E42C82D-1A6F-F040-A2CA-6DAEB036D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03442" y="5759018"/>
              <a:ext cx="59243" cy="118010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5" name="Freeform 494">
              <a:extLst>
                <a:ext uri="{FF2B5EF4-FFF2-40B4-BE49-F238E27FC236}">
                  <a16:creationId xmlns:a16="http://schemas.microsoft.com/office/drawing/2014/main" id="{B115F0A7-0B89-EB49-B1C2-30F2336B76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82532" y="5865968"/>
              <a:ext cx="90610" cy="162265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6" name="Freeform 495">
              <a:extLst>
                <a:ext uri="{FF2B5EF4-FFF2-40B4-BE49-F238E27FC236}">
                  <a16:creationId xmlns:a16="http://schemas.microsoft.com/office/drawing/2014/main" id="{37BB68FF-20D3-6F4B-9E56-E5DEC320C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95119" y="6061423"/>
              <a:ext cx="163792" cy="106947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7" name="Freeform 496">
              <a:extLst>
                <a:ext uri="{FF2B5EF4-FFF2-40B4-BE49-F238E27FC236}">
                  <a16:creationId xmlns:a16="http://schemas.microsoft.com/office/drawing/2014/main" id="{1A97E184-B554-F849-8C20-321258CF0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7422" y="6212626"/>
              <a:ext cx="132428" cy="77445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8" name="Freeform 497">
              <a:extLst>
                <a:ext uri="{FF2B5EF4-FFF2-40B4-BE49-F238E27FC236}">
                  <a16:creationId xmlns:a16="http://schemas.microsoft.com/office/drawing/2014/main" id="{2F37E173-53D5-B941-B40D-CB4E9F53B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28318" y="6223688"/>
              <a:ext cx="153338" cy="44255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9" name="Freeform 498">
              <a:extLst>
                <a:ext uri="{FF2B5EF4-FFF2-40B4-BE49-F238E27FC236}">
                  <a16:creationId xmlns:a16="http://schemas.microsoft.com/office/drawing/2014/main" id="{1998084E-DA83-4749-8A1F-01CAA3770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5134" y="4630533"/>
              <a:ext cx="73184" cy="77445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0" name="Freeform 499">
              <a:extLst>
                <a:ext uri="{FF2B5EF4-FFF2-40B4-BE49-F238E27FC236}">
                  <a16:creationId xmlns:a16="http://schemas.microsoft.com/office/drawing/2014/main" id="{A4F3881D-E584-D944-8574-5ED1DA641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5588" y="4601031"/>
              <a:ext cx="52274" cy="29502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1" name="Freeform 500">
              <a:extLst>
                <a:ext uri="{FF2B5EF4-FFF2-40B4-BE49-F238E27FC236}">
                  <a16:creationId xmlns:a16="http://schemas.microsoft.com/office/drawing/2014/main" id="{6A851AAA-107B-2E4F-A70C-8ABA8C90B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53004" y="4674786"/>
              <a:ext cx="59243" cy="106947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2" name="Freeform 501">
              <a:extLst>
                <a:ext uri="{FF2B5EF4-FFF2-40B4-BE49-F238E27FC236}">
                  <a16:creationId xmlns:a16="http://schemas.microsoft.com/office/drawing/2014/main" id="{B158FDAA-A31B-A24E-8BF1-42DFD548E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3617" y="4490393"/>
              <a:ext cx="41820" cy="44255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3" name="Freeform 502">
              <a:extLst>
                <a:ext uri="{FF2B5EF4-FFF2-40B4-BE49-F238E27FC236}">
                  <a16:creationId xmlns:a16="http://schemas.microsoft.com/office/drawing/2014/main" id="{9B6D45D0-B38A-4D47-A5B5-7C89D7076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35872" y="4825987"/>
              <a:ext cx="59243" cy="99573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4" name="Freeform 503">
              <a:extLst>
                <a:ext uri="{FF2B5EF4-FFF2-40B4-BE49-F238E27FC236}">
                  <a16:creationId xmlns:a16="http://schemas.microsoft.com/office/drawing/2014/main" id="{BB6862F0-0342-E24F-B6B9-08900D490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62691" y="4848115"/>
              <a:ext cx="83638" cy="88507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5" name="Freeform 504">
              <a:extLst>
                <a:ext uri="{FF2B5EF4-FFF2-40B4-BE49-F238E27FC236}">
                  <a16:creationId xmlns:a16="http://schemas.microsoft.com/office/drawing/2014/main" id="{E49CD4E3-D010-6348-A2F4-993F40A32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6766" y="5965538"/>
              <a:ext cx="48790" cy="40568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6" name="Freeform 505">
              <a:extLst>
                <a:ext uri="{FF2B5EF4-FFF2-40B4-BE49-F238E27FC236}">
                  <a16:creationId xmlns:a16="http://schemas.microsoft.com/office/drawing/2014/main" id="{C344E7B9-85C3-AE48-A5F8-FBCD21431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4926" y="4641596"/>
              <a:ext cx="62727" cy="66379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7" name="Freeform 506">
              <a:extLst>
                <a:ext uri="{FF2B5EF4-FFF2-40B4-BE49-F238E27FC236}">
                  <a16:creationId xmlns:a16="http://schemas.microsoft.com/office/drawing/2014/main" id="{4F221BB6-7E79-7145-8EED-56DCEAC20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6297" y="4719040"/>
              <a:ext cx="31364" cy="33190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8" name="Freeform 507">
              <a:extLst>
                <a:ext uri="{FF2B5EF4-FFF2-40B4-BE49-F238E27FC236}">
                  <a16:creationId xmlns:a16="http://schemas.microsoft.com/office/drawing/2014/main" id="{54769AD2-2E3B-1744-B920-0383AD140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7660" y="4752234"/>
              <a:ext cx="17425" cy="1106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9" name="Freeform 508">
              <a:extLst>
                <a:ext uri="{FF2B5EF4-FFF2-40B4-BE49-F238E27FC236}">
                  <a16:creationId xmlns:a16="http://schemas.microsoft.com/office/drawing/2014/main" id="{66025CBF-6FCA-E648-81F4-F23F0C418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7660" y="4781736"/>
              <a:ext cx="10454" cy="2212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0" name="Freeform 509">
              <a:extLst>
                <a:ext uri="{FF2B5EF4-FFF2-40B4-BE49-F238E27FC236}">
                  <a16:creationId xmlns:a16="http://schemas.microsoft.com/office/drawing/2014/main" id="{F45FED1C-7AFF-E742-B9E5-C54C44BC4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7660" y="4803861"/>
              <a:ext cx="17425" cy="1106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1" name="Freeform 510">
              <a:extLst>
                <a:ext uri="{FF2B5EF4-FFF2-40B4-BE49-F238E27FC236}">
                  <a16:creationId xmlns:a16="http://schemas.microsoft.com/office/drawing/2014/main" id="{E232BC6B-8D9E-9F4F-A502-05D2A38832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7814" y="4966125"/>
              <a:ext cx="10454" cy="22128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2" name="Freeform 511">
              <a:extLst>
                <a:ext uri="{FF2B5EF4-FFF2-40B4-BE49-F238E27FC236}">
                  <a16:creationId xmlns:a16="http://schemas.microsoft.com/office/drawing/2014/main" id="{837D92DA-DC3A-9A4E-8AB0-F5D6627D6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91154" y="4479332"/>
              <a:ext cx="20911" cy="44255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3" name="Freeform 611">
              <a:extLst>
                <a:ext uri="{FF2B5EF4-FFF2-40B4-BE49-F238E27FC236}">
                  <a16:creationId xmlns:a16="http://schemas.microsoft.com/office/drawing/2014/main" id="{ED175089-40E7-1A41-81B7-43774A299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9255" y="8336829"/>
              <a:ext cx="20911" cy="221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4" name="Rectangle 613">
              <a:extLst>
                <a:ext uri="{FF2B5EF4-FFF2-40B4-BE49-F238E27FC236}">
                  <a16:creationId xmlns:a16="http://schemas.microsoft.com/office/drawing/2014/main" id="{F8538542-7830-2D47-BAE8-4572300AA1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0277" y="3797076"/>
              <a:ext cx="3487" cy="3691"/>
            </a:xfrm>
            <a:prstGeom prst="rect">
              <a:avLst/>
            </a:pr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5" name="Freeform 643">
              <a:extLst>
                <a:ext uri="{FF2B5EF4-FFF2-40B4-BE49-F238E27FC236}">
                  <a16:creationId xmlns:a16="http://schemas.microsoft.com/office/drawing/2014/main" id="{2795A0E3-610B-E94A-B486-7EE41D95D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43188" y="8738810"/>
              <a:ext cx="104549" cy="95888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6" name="Freeform 644">
              <a:extLst>
                <a:ext uri="{FF2B5EF4-FFF2-40B4-BE49-F238E27FC236}">
                  <a16:creationId xmlns:a16="http://schemas.microsoft.com/office/drawing/2014/main" id="{BF66C675-1243-6E45-96B9-5359357BB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26826" y="8716682"/>
              <a:ext cx="132428" cy="51630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7" name="Freeform 645">
              <a:extLst>
                <a:ext uri="{FF2B5EF4-FFF2-40B4-BE49-F238E27FC236}">
                  <a16:creationId xmlns:a16="http://schemas.microsoft.com/office/drawing/2014/main" id="{D1F88CB9-C9B1-9F49-A6B2-E8DA3DB39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95117" y="5205838"/>
              <a:ext cx="317135" cy="184395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8" name="Freeform 646">
              <a:extLst>
                <a:ext uri="{FF2B5EF4-FFF2-40B4-BE49-F238E27FC236}">
                  <a16:creationId xmlns:a16="http://schemas.microsoft.com/office/drawing/2014/main" id="{8480CCB5-66CA-AE42-BD1D-87966D4104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2233" y="5357040"/>
              <a:ext cx="379859" cy="173330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9" name="Freeform 647">
              <a:extLst>
                <a:ext uri="{FF2B5EF4-FFF2-40B4-BE49-F238E27FC236}">
                  <a16:creationId xmlns:a16="http://schemas.microsoft.com/office/drawing/2014/main" id="{A93202E2-86D0-0C44-B932-EEC79771E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9803" y="5486115"/>
              <a:ext cx="581990" cy="597432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0" name="Freeform 648">
              <a:extLst>
                <a:ext uri="{FF2B5EF4-FFF2-40B4-BE49-F238E27FC236}">
                  <a16:creationId xmlns:a16="http://schemas.microsoft.com/office/drawing/2014/main" id="{8BCBB1A6-1CD3-F143-82F3-92A0FE2F9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7845" y="5519306"/>
              <a:ext cx="275312" cy="272902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1" name="Freeform 649">
              <a:extLst>
                <a:ext uri="{FF2B5EF4-FFF2-40B4-BE49-F238E27FC236}">
                  <a16:creationId xmlns:a16="http://schemas.microsoft.com/office/drawing/2014/main" id="{BFBC87AB-5205-D34F-A5A2-61C0620A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903" y="5205838"/>
              <a:ext cx="676084" cy="615873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2" name="Freeform 650">
              <a:extLst>
                <a:ext uri="{FF2B5EF4-FFF2-40B4-BE49-F238E27FC236}">
                  <a16:creationId xmlns:a16="http://schemas.microsoft.com/office/drawing/2014/main" id="{05C0203A-DCC8-F34E-993D-AB1DA1AC44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7982" y="5445551"/>
              <a:ext cx="226522" cy="162265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3" name="Freeform 651">
              <a:extLst>
                <a:ext uri="{FF2B5EF4-FFF2-40B4-BE49-F238E27FC236}">
                  <a16:creationId xmlns:a16="http://schemas.microsoft.com/office/drawing/2014/main" id="{77FD6F8F-8F79-1545-BE19-17EEF2FF6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86311" y="5183710"/>
              <a:ext cx="212583" cy="140138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4" name="Freeform 652">
              <a:extLst>
                <a:ext uri="{FF2B5EF4-FFF2-40B4-BE49-F238E27FC236}">
                  <a16:creationId xmlns:a16="http://schemas.microsoft.com/office/drawing/2014/main" id="{9A5B70BA-63AE-1142-B82F-6D929EFD6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0560" y="5283283"/>
              <a:ext cx="38336" cy="40568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5" name="Freeform 653">
              <a:extLst>
                <a:ext uri="{FF2B5EF4-FFF2-40B4-BE49-F238E27FC236}">
                  <a16:creationId xmlns:a16="http://schemas.microsoft.com/office/drawing/2014/main" id="{2DE36F82-8CC7-4A4D-B63C-511D366B62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35102" y="5032509"/>
              <a:ext cx="205617" cy="195460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6" name="Freeform 654">
              <a:extLst>
                <a:ext uri="{FF2B5EF4-FFF2-40B4-BE49-F238E27FC236}">
                  <a16:creationId xmlns:a16="http://schemas.microsoft.com/office/drawing/2014/main" id="{6734C1F3-EC76-584F-8DFE-A489566C9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82532" y="4707976"/>
              <a:ext cx="153338" cy="23971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7" name="Freeform 655">
              <a:extLst>
                <a:ext uri="{FF2B5EF4-FFF2-40B4-BE49-F238E27FC236}">
                  <a16:creationId xmlns:a16="http://schemas.microsoft.com/office/drawing/2014/main" id="{03399E85-7AF5-9342-AF29-FEB24C3158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1015" y="4925564"/>
              <a:ext cx="456531" cy="560555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8" name="Freeform 656">
              <a:extLst>
                <a:ext uri="{FF2B5EF4-FFF2-40B4-BE49-F238E27FC236}">
                  <a16:creationId xmlns:a16="http://schemas.microsoft.com/office/drawing/2014/main" id="{4F924A05-9113-C44E-9FE5-EF3F697AC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76043" y="5098891"/>
              <a:ext cx="909578" cy="571620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9" name="Freeform 657">
              <a:extLst>
                <a:ext uri="{FF2B5EF4-FFF2-40B4-BE49-F238E27FC236}">
                  <a16:creationId xmlns:a16="http://schemas.microsoft.com/office/drawing/2014/main" id="{D861544D-03C7-7E42-A269-A4439180F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0276" y="5312785"/>
              <a:ext cx="306678" cy="132762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0" name="Freeform 658">
              <a:extLst>
                <a:ext uri="{FF2B5EF4-FFF2-40B4-BE49-F238E27FC236}">
                  <a16:creationId xmlns:a16="http://schemas.microsoft.com/office/drawing/2014/main" id="{3251E370-76E6-F04D-B376-7FF5BCD5C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28315" y="4825988"/>
              <a:ext cx="480926" cy="379853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1" name="Freeform 659">
              <a:extLst>
                <a:ext uri="{FF2B5EF4-FFF2-40B4-BE49-F238E27FC236}">
                  <a16:creationId xmlns:a16="http://schemas.microsoft.com/office/drawing/2014/main" id="{61A88239-A366-8C45-8294-3F97E2CE5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6798" y="4803861"/>
              <a:ext cx="296221" cy="20652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2" name="Freeform 660">
              <a:extLst>
                <a:ext uri="{FF2B5EF4-FFF2-40B4-BE49-F238E27FC236}">
                  <a16:creationId xmlns:a16="http://schemas.microsoft.com/office/drawing/2014/main" id="{451F67A9-883A-7041-825B-E43B95B4F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6798" y="4674786"/>
              <a:ext cx="365924" cy="195460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3" name="Freeform 661">
              <a:extLst>
                <a:ext uri="{FF2B5EF4-FFF2-40B4-BE49-F238E27FC236}">
                  <a16:creationId xmlns:a16="http://schemas.microsoft.com/office/drawing/2014/main" id="{9C94816F-FC89-504D-BC1E-7763C27D4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28315" y="4556776"/>
              <a:ext cx="243950" cy="162265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4" name="Freeform 662">
              <a:extLst>
                <a:ext uri="{FF2B5EF4-FFF2-40B4-BE49-F238E27FC236}">
                  <a16:creationId xmlns:a16="http://schemas.microsoft.com/office/drawing/2014/main" id="{5BE95842-6152-F941-86D8-13B45FADE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3616" y="4892371"/>
              <a:ext cx="163794" cy="84822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5" name="Freeform 663">
              <a:extLst>
                <a:ext uri="{FF2B5EF4-FFF2-40B4-BE49-F238E27FC236}">
                  <a16:creationId xmlns:a16="http://schemas.microsoft.com/office/drawing/2014/main" id="{9F72368B-1354-0848-829B-B359BEECF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89209" y="4914495"/>
              <a:ext cx="487895" cy="453608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6" name="Freeform 664">
              <a:extLst>
                <a:ext uri="{FF2B5EF4-FFF2-40B4-BE49-F238E27FC236}">
                  <a16:creationId xmlns:a16="http://schemas.microsoft.com/office/drawing/2014/main" id="{EEEECD8E-A505-704D-AA82-376B4BD4F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5430" y="5390233"/>
              <a:ext cx="470472" cy="324533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7" name="Freeform 665">
              <a:extLst>
                <a:ext uri="{FF2B5EF4-FFF2-40B4-BE49-F238E27FC236}">
                  <a16:creationId xmlns:a16="http://schemas.microsoft.com/office/drawing/2014/main" id="{F2CC6C8C-94DC-2E45-88F1-BF1A614E7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3019" y="5379168"/>
              <a:ext cx="170762" cy="217588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8" name="Freeform 666">
              <a:extLst>
                <a:ext uri="{FF2B5EF4-FFF2-40B4-BE49-F238E27FC236}">
                  <a16:creationId xmlns:a16="http://schemas.microsoft.com/office/drawing/2014/main" id="{5AD8DAB7-B387-2B41-8565-CBC38D673D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82720" y="5497178"/>
              <a:ext cx="101063" cy="110635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9" name="Freeform 667">
              <a:extLst>
                <a:ext uri="{FF2B5EF4-FFF2-40B4-BE49-F238E27FC236}">
                  <a16:creationId xmlns:a16="http://schemas.microsoft.com/office/drawing/2014/main" id="{9692CC08-205E-5E41-A364-CB60CD5DF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76043" y="5670508"/>
              <a:ext cx="327588" cy="20652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0" name="Freeform 668">
              <a:extLst>
                <a:ext uri="{FF2B5EF4-FFF2-40B4-BE49-F238E27FC236}">
                  <a16:creationId xmlns:a16="http://schemas.microsoft.com/office/drawing/2014/main" id="{F7EE9A97-7414-C04D-9183-8718002BF2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58909" y="5618879"/>
              <a:ext cx="184705" cy="162265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1" name="Freeform 669">
              <a:extLst>
                <a:ext uri="{FF2B5EF4-FFF2-40B4-BE49-F238E27FC236}">
                  <a16:creationId xmlns:a16="http://schemas.microsoft.com/office/drawing/2014/main" id="{41E696E8-7DE4-C44C-8990-9C1234428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337" y="5541433"/>
              <a:ext cx="226522" cy="291340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2" name="Freeform 670">
              <a:extLst>
                <a:ext uri="{FF2B5EF4-FFF2-40B4-BE49-F238E27FC236}">
                  <a16:creationId xmlns:a16="http://schemas.microsoft.com/office/drawing/2014/main" id="{AA6915F4-1119-814A-8E7E-B65934E54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69365" y="5368107"/>
              <a:ext cx="358955" cy="20652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3" name="Freeform 671">
              <a:extLst>
                <a:ext uri="{FF2B5EF4-FFF2-40B4-BE49-F238E27FC236}">
                  <a16:creationId xmlns:a16="http://schemas.microsoft.com/office/drawing/2014/main" id="{9D6CCCD8-2A29-4644-AA09-B3BC3743DF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4975" y="5832776"/>
              <a:ext cx="317135" cy="346660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4" name="Freeform 672">
              <a:extLst>
                <a:ext uri="{FF2B5EF4-FFF2-40B4-BE49-F238E27FC236}">
                  <a16:creationId xmlns:a16="http://schemas.microsoft.com/office/drawing/2014/main" id="{D29803CD-6BAB-8D46-AD39-FEEB587E3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60746" y="5814333"/>
              <a:ext cx="153338" cy="106947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5" name="Freeform 673">
              <a:extLst>
                <a:ext uri="{FF2B5EF4-FFF2-40B4-BE49-F238E27FC236}">
                  <a16:creationId xmlns:a16="http://schemas.microsoft.com/office/drawing/2014/main" id="{A47ABDEA-7203-344F-BE19-EA58AD603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3159" y="5781146"/>
              <a:ext cx="90610" cy="195460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6" name="Freeform 674">
              <a:extLst>
                <a:ext uri="{FF2B5EF4-FFF2-40B4-BE49-F238E27FC236}">
                  <a16:creationId xmlns:a16="http://schemas.microsoft.com/office/drawing/2014/main" id="{00E0B5C1-D117-4C4D-B9BB-10AE85078B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5430" y="5803274"/>
              <a:ext cx="132428" cy="95888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7" name="Freeform 675">
              <a:extLst>
                <a:ext uri="{FF2B5EF4-FFF2-40B4-BE49-F238E27FC236}">
                  <a16:creationId xmlns:a16="http://schemas.microsoft.com/office/drawing/2014/main" id="{345A6C81-44E7-B541-A12C-B1B753AE2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07594" y="5865963"/>
              <a:ext cx="195159" cy="173330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8" name="Freeform 676">
              <a:extLst>
                <a:ext uri="{FF2B5EF4-FFF2-40B4-BE49-F238E27FC236}">
                  <a16:creationId xmlns:a16="http://schemas.microsoft.com/office/drawing/2014/main" id="{A41F9F7D-28F1-1545-9DAC-E7744DEB5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80778" y="5954473"/>
              <a:ext cx="1010641" cy="907212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9" name="Freeform 677">
              <a:extLst>
                <a:ext uri="{FF2B5EF4-FFF2-40B4-BE49-F238E27FC236}">
                  <a16:creationId xmlns:a16="http://schemas.microsoft.com/office/drawing/2014/main" id="{87239D15-93F6-7F48-A442-693122E55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01688" y="5965538"/>
              <a:ext cx="80156" cy="6269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0" name="Freeform 678">
              <a:extLst>
                <a:ext uri="{FF2B5EF4-FFF2-40B4-BE49-F238E27FC236}">
                  <a16:creationId xmlns:a16="http://schemas.microsoft.com/office/drawing/2014/main" id="{A315DE3F-34B5-F742-A78D-1546082A6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4707" y="5703698"/>
              <a:ext cx="358955" cy="195460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1" name="Freeform 679">
              <a:extLst>
                <a:ext uri="{FF2B5EF4-FFF2-40B4-BE49-F238E27FC236}">
                  <a16:creationId xmlns:a16="http://schemas.microsoft.com/office/drawing/2014/main" id="{EA4442D6-5947-F641-B912-B11DACBA3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12144" y="5832776"/>
              <a:ext cx="275312" cy="228650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2" name="Freeform 680">
              <a:extLst>
                <a:ext uri="{FF2B5EF4-FFF2-40B4-BE49-F238E27FC236}">
                  <a16:creationId xmlns:a16="http://schemas.microsoft.com/office/drawing/2014/main" id="{AFB05353-42CD-8540-88E5-00C44ABFD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2751" y="6548221"/>
              <a:ext cx="90610" cy="110635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3" name="Freeform 681">
              <a:extLst>
                <a:ext uri="{FF2B5EF4-FFF2-40B4-BE49-F238E27FC236}">
                  <a16:creationId xmlns:a16="http://schemas.microsoft.com/office/drawing/2014/main" id="{7B3EEF91-7C26-D840-B2DB-E3A52B4BA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31218" y="6138866"/>
              <a:ext cx="355468" cy="291340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4" name="Freeform 682">
              <a:extLst>
                <a:ext uri="{FF2B5EF4-FFF2-40B4-BE49-F238E27FC236}">
                  <a16:creationId xmlns:a16="http://schemas.microsoft.com/office/drawing/2014/main" id="{C033DF83-DF39-E645-8323-EB73DF83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95009" y="6116740"/>
              <a:ext cx="508807" cy="508924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5" name="Freeform 683">
              <a:extLst>
                <a:ext uri="{FF2B5EF4-FFF2-40B4-BE49-F238E27FC236}">
                  <a16:creationId xmlns:a16="http://schemas.microsoft.com/office/drawing/2014/main" id="{85C71012-569D-BC44-9939-A63178B38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50289" y="5821713"/>
              <a:ext cx="968821" cy="390912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6" name="Freeform 684">
              <a:extLst>
                <a:ext uri="{FF2B5EF4-FFF2-40B4-BE49-F238E27FC236}">
                  <a16:creationId xmlns:a16="http://schemas.microsoft.com/office/drawing/2014/main" id="{0FC9E73D-EF3E-A440-9235-4E1256F91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89395" y="6441273"/>
              <a:ext cx="1073370" cy="910903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7" name="Freeform 685">
              <a:extLst>
                <a:ext uri="{FF2B5EF4-FFF2-40B4-BE49-F238E27FC236}">
                  <a16:creationId xmlns:a16="http://schemas.microsoft.com/office/drawing/2014/main" id="{546F59B1-D193-5340-9A4D-4A8EF7A08C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10305" y="6374888"/>
              <a:ext cx="212583" cy="23971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8" name="Freeform 686">
              <a:extLst>
                <a:ext uri="{FF2B5EF4-FFF2-40B4-BE49-F238E27FC236}">
                  <a16:creationId xmlns:a16="http://schemas.microsoft.com/office/drawing/2014/main" id="{EF34FBCA-171A-E248-A90B-0ADA763FF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20761" y="6290071"/>
              <a:ext cx="80156" cy="95888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9" name="Freeform 687">
              <a:extLst>
                <a:ext uri="{FF2B5EF4-FFF2-40B4-BE49-F238E27FC236}">
                  <a16:creationId xmlns:a16="http://schemas.microsoft.com/office/drawing/2014/main" id="{EEA6CC8C-324A-014C-8EB9-E3E15A753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10305" y="6419146"/>
              <a:ext cx="31366" cy="77445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0" name="Freeform 688">
              <a:extLst>
                <a:ext uri="{FF2B5EF4-FFF2-40B4-BE49-F238E27FC236}">
                  <a16:creationId xmlns:a16="http://schemas.microsoft.com/office/drawing/2014/main" id="{032902E0-624B-644F-97F0-C8404C0691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68487" y="6374888"/>
              <a:ext cx="83638" cy="283968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1" name="Freeform 689">
              <a:extLst>
                <a:ext uri="{FF2B5EF4-FFF2-40B4-BE49-F238E27FC236}">
                  <a16:creationId xmlns:a16="http://schemas.microsoft.com/office/drawing/2014/main" id="{AECAB102-414B-D345-A119-CB2791FB5E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15333" y="6798993"/>
              <a:ext cx="52274" cy="84822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2" name="Freeform 690">
              <a:extLst>
                <a:ext uri="{FF2B5EF4-FFF2-40B4-BE49-F238E27FC236}">
                  <a16:creationId xmlns:a16="http://schemas.microsoft.com/office/drawing/2014/main" id="{32A4E7CD-9894-9F42-A8E6-C74CC70AB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97140" y="7200972"/>
              <a:ext cx="543654" cy="365100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3" name="Freeform 691">
              <a:extLst>
                <a:ext uri="{FF2B5EF4-FFF2-40B4-BE49-F238E27FC236}">
                  <a16:creationId xmlns:a16="http://schemas.microsoft.com/office/drawing/2014/main" id="{5D3838D7-4478-B940-9D15-845B178A8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78062" y="6798993"/>
              <a:ext cx="418195" cy="531052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4" name="Freeform 692">
              <a:extLst>
                <a:ext uri="{FF2B5EF4-FFF2-40B4-BE49-F238E27FC236}">
                  <a16:creationId xmlns:a16="http://schemas.microsoft.com/office/drawing/2014/main" id="{7606A7B3-6EAB-9442-8449-6E163F870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6728" y="5759019"/>
              <a:ext cx="561082" cy="258152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5" name="Freeform 693">
              <a:extLst>
                <a:ext uri="{FF2B5EF4-FFF2-40B4-BE49-F238E27FC236}">
                  <a16:creationId xmlns:a16="http://schemas.microsoft.com/office/drawing/2014/main" id="{B26FF17C-2E66-F845-BA68-EA4D7EB7C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83677" y="5596753"/>
              <a:ext cx="909578" cy="564242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6" name="Freeform 694">
              <a:extLst>
                <a:ext uri="{FF2B5EF4-FFF2-40B4-BE49-F238E27FC236}">
                  <a16:creationId xmlns:a16="http://schemas.microsoft.com/office/drawing/2014/main" id="{E9904A57-44B9-4344-82FB-3D5B4C45A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58990" y="6223688"/>
              <a:ext cx="0" cy="1106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7" name="Freeform 695">
              <a:extLst>
                <a:ext uri="{FF2B5EF4-FFF2-40B4-BE49-F238E27FC236}">
                  <a16:creationId xmlns:a16="http://schemas.microsoft.com/office/drawing/2014/main" id="{6FC10C9E-4670-8F42-9230-38280030D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88517" y="5792208"/>
              <a:ext cx="745781" cy="464670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8" name="Freeform 696">
              <a:extLst>
                <a:ext uri="{FF2B5EF4-FFF2-40B4-BE49-F238E27FC236}">
                  <a16:creationId xmlns:a16="http://schemas.microsoft.com/office/drawing/2014/main" id="{F76ADE0E-A226-CE4F-BFC7-4375DFA37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76121" y="5899156"/>
              <a:ext cx="407739" cy="291340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9" name="Freeform 697">
              <a:extLst>
                <a:ext uri="{FF2B5EF4-FFF2-40B4-BE49-F238E27FC236}">
                  <a16:creationId xmlns:a16="http://schemas.microsoft.com/office/drawing/2014/main" id="{FA041479-33D8-CF4D-9043-DA5F1A788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48536" y="6149931"/>
              <a:ext cx="846851" cy="800268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0" name="Freeform 698">
              <a:extLst>
                <a:ext uri="{FF2B5EF4-FFF2-40B4-BE49-F238E27FC236}">
                  <a16:creationId xmlns:a16="http://schemas.microsoft.com/office/drawing/2014/main" id="{DA0ABDD0-9FD7-4942-880A-801780109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06715" y="6050359"/>
              <a:ext cx="766694" cy="575305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1" name="Freeform 699">
              <a:extLst>
                <a:ext uri="{FF2B5EF4-FFF2-40B4-BE49-F238E27FC236}">
                  <a16:creationId xmlns:a16="http://schemas.microsoft.com/office/drawing/2014/main" id="{2DC4D98E-C339-AF48-99BB-88B3C3529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7016" y="5585688"/>
              <a:ext cx="27879" cy="44255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2" name="Freeform 700">
              <a:extLst>
                <a:ext uri="{FF2B5EF4-FFF2-40B4-BE49-F238E27FC236}">
                  <a16:creationId xmlns:a16="http://schemas.microsoft.com/office/drawing/2014/main" id="{07C747D0-D6D1-2A48-B958-24BD91999C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992294" y="4903436"/>
              <a:ext cx="2073558" cy="105104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3" name="Freeform 701">
              <a:extLst>
                <a:ext uri="{FF2B5EF4-FFF2-40B4-BE49-F238E27FC236}">
                  <a16:creationId xmlns:a16="http://schemas.microsoft.com/office/drawing/2014/main" id="{16F76B49-513B-9945-8360-D836C5FD8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14456" y="6212623"/>
              <a:ext cx="1432322" cy="1615282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4" name="Freeform 702">
              <a:extLst>
                <a:ext uri="{FF2B5EF4-FFF2-40B4-BE49-F238E27FC236}">
                  <a16:creationId xmlns:a16="http://schemas.microsoft.com/office/drawing/2014/main" id="{6D5A9511-638F-6A43-BFD4-29844A3AFE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92375" y="6658855"/>
              <a:ext cx="418195" cy="1062105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5" name="Freeform 703">
              <a:extLst>
                <a:ext uri="{FF2B5EF4-FFF2-40B4-BE49-F238E27FC236}">
                  <a16:creationId xmlns:a16="http://schemas.microsoft.com/office/drawing/2014/main" id="{39E0ABCA-2CC9-0847-8DBC-7608606CD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97216" y="6787928"/>
              <a:ext cx="233496" cy="30240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6" name="Freeform 704">
              <a:extLst>
                <a:ext uri="{FF2B5EF4-FFF2-40B4-BE49-F238E27FC236}">
                  <a16:creationId xmlns:a16="http://schemas.microsoft.com/office/drawing/2014/main" id="{50562550-1A58-6447-9925-17EB3B29F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36322" y="7123524"/>
              <a:ext cx="428652" cy="833457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7" name="Freeform 705">
              <a:extLst>
                <a:ext uri="{FF2B5EF4-FFF2-40B4-BE49-F238E27FC236}">
                  <a16:creationId xmlns:a16="http://schemas.microsoft.com/office/drawing/2014/main" id="{8C51DAB7-D80F-9A44-AE09-D17C53FB4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9816" y="6950195"/>
              <a:ext cx="390316" cy="84452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8" name="Freeform 706">
              <a:extLst>
                <a:ext uri="{FF2B5EF4-FFF2-40B4-BE49-F238E27FC236}">
                  <a16:creationId xmlns:a16="http://schemas.microsoft.com/office/drawing/2014/main" id="{8322CC62-23AE-4943-9948-407EDE0DC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79207" y="7016577"/>
              <a:ext cx="376377" cy="486798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9" name="Freeform 709">
              <a:extLst>
                <a:ext uri="{FF2B5EF4-FFF2-40B4-BE49-F238E27FC236}">
                  <a16:creationId xmlns:a16="http://schemas.microsoft.com/office/drawing/2014/main" id="{393E6AFB-EADD-F34B-9B1B-304F3C44A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18313" y="8001238"/>
              <a:ext cx="522745" cy="486798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0" name="Freeform 710">
              <a:extLst>
                <a:ext uri="{FF2B5EF4-FFF2-40B4-BE49-F238E27FC236}">
                  <a16:creationId xmlns:a16="http://schemas.microsoft.com/office/drawing/2014/main" id="{61AC04C7-50A0-F449-8736-2F97805AD7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9676" y="7872160"/>
              <a:ext cx="501837" cy="346660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1" name="Freeform 711">
              <a:extLst>
                <a:ext uri="{FF2B5EF4-FFF2-40B4-BE49-F238E27FC236}">
                  <a16:creationId xmlns:a16="http://schemas.microsoft.com/office/drawing/2014/main" id="{FD352317-098B-264A-B153-474A8E78F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28583" y="6669918"/>
              <a:ext cx="174248" cy="106947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2" name="Freeform 712">
              <a:extLst>
                <a:ext uri="{FF2B5EF4-FFF2-40B4-BE49-F238E27FC236}">
                  <a16:creationId xmlns:a16="http://schemas.microsoft.com/office/drawing/2014/main" id="{9A8DF718-1C9A-094B-9982-D35355D7EF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27811" y="6548221"/>
              <a:ext cx="379859" cy="250772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3" name="Freeform 713">
              <a:extLst>
                <a:ext uri="{FF2B5EF4-FFF2-40B4-BE49-F238E27FC236}">
                  <a16:creationId xmlns:a16="http://schemas.microsoft.com/office/drawing/2014/main" id="{F53F3E49-DFA3-4F4D-B6C2-5B20B7825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80270" y="7459121"/>
              <a:ext cx="285766" cy="250772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4" name="Freeform 714">
              <a:extLst>
                <a:ext uri="{FF2B5EF4-FFF2-40B4-BE49-F238E27FC236}">
                  <a16:creationId xmlns:a16="http://schemas.microsoft.com/office/drawing/2014/main" id="{7E7CA91E-E68D-3F4E-A98A-970F3AA11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68750" y="7901662"/>
              <a:ext cx="226522" cy="283968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5" name="Freeform 715">
              <a:extLst>
                <a:ext uri="{FF2B5EF4-FFF2-40B4-BE49-F238E27FC236}">
                  <a16:creationId xmlns:a16="http://schemas.microsoft.com/office/drawing/2014/main" id="{EBF089F5-56D0-814E-B0B3-0C26C8DF51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93253" y="5032509"/>
              <a:ext cx="3063290" cy="2113145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6" name="Freeform 716">
              <a:extLst>
                <a:ext uri="{FF2B5EF4-FFF2-40B4-BE49-F238E27FC236}">
                  <a16:creationId xmlns:a16="http://schemas.microsoft.com/office/drawing/2014/main" id="{CAA4351A-9921-C34B-8F1C-E8EAFC760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97216" y="5139459"/>
              <a:ext cx="1603085" cy="737570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7" name="Freeform 717">
              <a:extLst>
                <a:ext uri="{FF2B5EF4-FFF2-40B4-BE49-F238E27FC236}">
                  <a16:creationId xmlns:a16="http://schemas.microsoft.com/office/drawing/2014/main" id="{905D8E06-63A7-F740-B1DB-BFDCC99DC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35871" y="3723319"/>
              <a:ext cx="641234" cy="1169055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8" name="Freeform 718">
              <a:extLst>
                <a:ext uri="{FF2B5EF4-FFF2-40B4-BE49-F238E27FC236}">
                  <a16:creationId xmlns:a16="http://schemas.microsoft.com/office/drawing/2014/main" id="{8061977D-6716-D14A-B467-60DEF9621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6344" y="3634811"/>
              <a:ext cx="550626" cy="910903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9" name="Freeform 719">
              <a:extLst>
                <a:ext uri="{FF2B5EF4-FFF2-40B4-BE49-F238E27FC236}">
                  <a16:creationId xmlns:a16="http://schemas.microsoft.com/office/drawing/2014/main" id="{AB8556A3-BEA2-404D-8ED1-79521FAF3B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18740" y="3527861"/>
              <a:ext cx="1306864" cy="1157990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0" name="Freeform 720">
              <a:extLst>
                <a:ext uri="{FF2B5EF4-FFF2-40B4-BE49-F238E27FC236}">
                  <a16:creationId xmlns:a16="http://schemas.microsoft.com/office/drawing/2014/main" id="{F4D76BAB-43B1-1146-9DDC-4BE6673FFE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30443" y="2834544"/>
              <a:ext cx="8276803" cy="3053550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1" name="Freeform 721">
              <a:extLst>
                <a:ext uri="{FF2B5EF4-FFF2-40B4-BE49-F238E27FC236}">
                  <a16:creationId xmlns:a16="http://schemas.microsoft.com/office/drawing/2014/main" id="{0068F37F-EC37-034A-9816-0A9ED5410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73672" y="4988256"/>
              <a:ext cx="153338" cy="346660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2" name="Freeform 722">
              <a:extLst>
                <a:ext uri="{FF2B5EF4-FFF2-40B4-BE49-F238E27FC236}">
                  <a16:creationId xmlns:a16="http://schemas.microsoft.com/office/drawing/2014/main" id="{626CE826-552D-B240-BEB5-AB6B0433A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5036" y="5323848"/>
              <a:ext cx="153338" cy="250772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3" name="Freeform 723">
              <a:extLst>
                <a:ext uri="{FF2B5EF4-FFF2-40B4-BE49-F238E27FC236}">
                  <a16:creationId xmlns:a16="http://schemas.microsoft.com/office/drawing/2014/main" id="{743D8140-3CBC-9947-990C-5BCAB8118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96524" y="6061424"/>
              <a:ext cx="216069" cy="272902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4" name="Freeform 724">
              <a:extLst>
                <a:ext uri="{FF2B5EF4-FFF2-40B4-BE49-F238E27FC236}">
                  <a16:creationId xmlns:a16="http://schemas.microsoft.com/office/drawing/2014/main" id="{DBA05454-6231-D54A-A302-CDE5AFBEE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05917" y="5770080"/>
              <a:ext cx="327588" cy="335598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5" name="Freeform 725">
              <a:extLst>
                <a:ext uri="{FF2B5EF4-FFF2-40B4-BE49-F238E27FC236}">
                  <a16:creationId xmlns:a16="http://schemas.microsoft.com/office/drawing/2014/main" id="{8960BC11-4899-8441-ADFC-4FBA629A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31138" y="4914495"/>
              <a:ext cx="243950" cy="269212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6" name="Freeform 726">
              <a:extLst>
                <a:ext uri="{FF2B5EF4-FFF2-40B4-BE49-F238E27FC236}">
                  <a16:creationId xmlns:a16="http://schemas.microsoft.com/office/drawing/2014/main" id="{48BA0833-11DD-7149-A2BE-5A4DC88F2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3109" y="4903436"/>
              <a:ext cx="163794" cy="106947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7" name="Freeform 727">
              <a:extLst>
                <a:ext uri="{FF2B5EF4-FFF2-40B4-BE49-F238E27FC236}">
                  <a16:creationId xmlns:a16="http://schemas.microsoft.com/office/drawing/2014/main" id="{18D533B8-2DA2-A244-8753-D764EFBD5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3865" y="5714763"/>
              <a:ext cx="641234" cy="497863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8" name="Freeform 728">
              <a:extLst>
                <a:ext uri="{FF2B5EF4-FFF2-40B4-BE49-F238E27FC236}">
                  <a16:creationId xmlns:a16="http://schemas.microsoft.com/office/drawing/2014/main" id="{5D7DC8DC-EDFF-FF41-9097-819D3A6716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3865" y="5821713"/>
              <a:ext cx="163794" cy="328222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</p:grpSp>
      <p:grpSp>
        <p:nvGrpSpPr>
          <p:cNvPr id="444" name="Group 443">
            <a:extLst>
              <a:ext uri="{FF2B5EF4-FFF2-40B4-BE49-F238E27FC236}">
                <a16:creationId xmlns:a16="http://schemas.microsoft.com/office/drawing/2014/main" id="{58D233E0-171E-484E-8B0A-5B2C0D4A3D99}"/>
              </a:ext>
            </a:extLst>
          </p:cNvPr>
          <p:cNvGrpSpPr/>
          <p:nvPr/>
        </p:nvGrpSpPr>
        <p:grpSpPr>
          <a:xfrm>
            <a:off x="14530066" y="8209001"/>
            <a:ext cx="2650564" cy="3142709"/>
            <a:chOff x="10793094" y="6127803"/>
            <a:chExt cx="3443151" cy="4082462"/>
          </a:xfrm>
          <a:solidFill>
            <a:schemeClr val="accent1"/>
          </a:solidFill>
        </p:grpSpPr>
        <p:sp>
          <p:nvSpPr>
            <p:cNvPr id="604" name="Freeform 486">
              <a:extLst>
                <a:ext uri="{FF2B5EF4-FFF2-40B4-BE49-F238E27FC236}">
                  <a16:creationId xmlns:a16="http://schemas.microsoft.com/office/drawing/2014/main" id="{F803721C-742C-2747-B590-98D66E80B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8049" y="8901079"/>
              <a:ext cx="369406" cy="756009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605" name="Group 604">
              <a:extLst>
                <a:ext uri="{FF2B5EF4-FFF2-40B4-BE49-F238E27FC236}">
                  <a16:creationId xmlns:a16="http://schemas.microsoft.com/office/drawing/2014/main" id="{BF906BE3-11AA-8A4D-A6BA-AC01239C2DBD}"/>
                </a:ext>
              </a:extLst>
            </p:cNvPr>
            <p:cNvGrpSpPr/>
            <p:nvPr/>
          </p:nvGrpSpPr>
          <p:grpSpPr>
            <a:xfrm>
              <a:off x="10793094" y="6127803"/>
              <a:ext cx="3443151" cy="4082462"/>
              <a:chOff x="10793094" y="6127803"/>
              <a:chExt cx="3443151" cy="4082462"/>
            </a:xfrm>
            <a:grpFill/>
          </p:grpSpPr>
          <p:sp>
            <p:nvSpPr>
              <p:cNvPr id="606" name="Freeform 729">
                <a:extLst>
                  <a:ext uri="{FF2B5EF4-FFF2-40B4-BE49-F238E27FC236}">
                    <a16:creationId xmlns:a16="http://schemas.microsoft.com/office/drawing/2014/main" id="{AFFFF9FA-1232-7249-B67F-96E053787B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66357" y="8790437"/>
                <a:ext cx="540172" cy="955158"/>
              </a:xfrm>
              <a:custGeom>
                <a:avLst/>
                <a:gdLst>
                  <a:gd name="T0" fmla="*/ 52 w 53"/>
                  <a:gd name="T1" fmla="*/ 23 h 88"/>
                  <a:gd name="T2" fmla="*/ 50 w 53"/>
                  <a:gd name="T3" fmla="*/ 3 h 88"/>
                  <a:gd name="T4" fmla="*/ 46 w 53"/>
                  <a:gd name="T5" fmla="*/ 3 h 88"/>
                  <a:gd name="T6" fmla="*/ 41 w 53"/>
                  <a:gd name="T7" fmla="*/ 6 h 88"/>
                  <a:gd name="T8" fmla="*/ 38 w 53"/>
                  <a:gd name="T9" fmla="*/ 7 h 88"/>
                  <a:gd name="T10" fmla="*/ 32 w 53"/>
                  <a:gd name="T11" fmla="*/ 7 h 88"/>
                  <a:gd name="T12" fmla="*/ 28 w 53"/>
                  <a:gd name="T13" fmla="*/ 7 h 88"/>
                  <a:gd name="T14" fmla="*/ 23 w 53"/>
                  <a:gd name="T15" fmla="*/ 7 h 88"/>
                  <a:gd name="T16" fmla="*/ 24 w 53"/>
                  <a:gd name="T17" fmla="*/ 18 h 88"/>
                  <a:gd name="T18" fmla="*/ 25 w 53"/>
                  <a:gd name="T19" fmla="*/ 20 h 88"/>
                  <a:gd name="T20" fmla="*/ 27 w 53"/>
                  <a:gd name="T21" fmla="*/ 22 h 88"/>
                  <a:gd name="T22" fmla="*/ 27 w 53"/>
                  <a:gd name="T23" fmla="*/ 28 h 88"/>
                  <a:gd name="T24" fmla="*/ 25 w 53"/>
                  <a:gd name="T25" fmla="*/ 31 h 88"/>
                  <a:gd name="T26" fmla="*/ 24 w 53"/>
                  <a:gd name="T27" fmla="*/ 35 h 88"/>
                  <a:gd name="T28" fmla="*/ 20 w 53"/>
                  <a:gd name="T29" fmla="*/ 31 h 88"/>
                  <a:gd name="T30" fmla="*/ 21 w 53"/>
                  <a:gd name="T31" fmla="*/ 25 h 88"/>
                  <a:gd name="T32" fmla="*/ 16 w 53"/>
                  <a:gd name="T33" fmla="*/ 22 h 88"/>
                  <a:gd name="T34" fmla="*/ 13 w 53"/>
                  <a:gd name="T35" fmla="*/ 20 h 88"/>
                  <a:gd name="T36" fmla="*/ 2 w 53"/>
                  <a:gd name="T37" fmla="*/ 24 h 88"/>
                  <a:gd name="T38" fmla="*/ 0 w 53"/>
                  <a:gd name="T39" fmla="*/ 26 h 88"/>
                  <a:gd name="T40" fmla="*/ 1 w 53"/>
                  <a:gd name="T41" fmla="*/ 30 h 88"/>
                  <a:gd name="T42" fmla="*/ 12 w 53"/>
                  <a:gd name="T43" fmla="*/ 35 h 88"/>
                  <a:gd name="T44" fmla="*/ 13 w 53"/>
                  <a:gd name="T45" fmla="*/ 44 h 88"/>
                  <a:gd name="T46" fmla="*/ 12 w 53"/>
                  <a:gd name="T47" fmla="*/ 52 h 88"/>
                  <a:gd name="T48" fmla="*/ 6 w 53"/>
                  <a:gd name="T49" fmla="*/ 62 h 88"/>
                  <a:gd name="T50" fmla="*/ 6 w 53"/>
                  <a:gd name="T51" fmla="*/ 69 h 88"/>
                  <a:gd name="T52" fmla="*/ 8 w 53"/>
                  <a:gd name="T53" fmla="*/ 78 h 88"/>
                  <a:gd name="T54" fmla="*/ 9 w 53"/>
                  <a:gd name="T55" fmla="*/ 87 h 88"/>
                  <a:gd name="T56" fmla="*/ 12 w 53"/>
                  <a:gd name="T57" fmla="*/ 86 h 88"/>
                  <a:gd name="T58" fmla="*/ 13 w 53"/>
                  <a:gd name="T59" fmla="*/ 83 h 88"/>
                  <a:gd name="T60" fmla="*/ 11 w 53"/>
                  <a:gd name="T61" fmla="*/ 83 h 88"/>
                  <a:gd name="T62" fmla="*/ 16 w 53"/>
                  <a:gd name="T63" fmla="*/ 77 h 88"/>
                  <a:gd name="T64" fmla="*/ 25 w 53"/>
                  <a:gd name="T65" fmla="*/ 72 h 88"/>
                  <a:gd name="T66" fmla="*/ 25 w 53"/>
                  <a:gd name="T67" fmla="*/ 64 h 88"/>
                  <a:gd name="T68" fmla="*/ 21 w 53"/>
                  <a:gd name="T69" fmla="*/ 48 h 88"/>
                  <a:gd name="T70" fmla="*/ 24 w 53"/>
                  <a:gd name="T71" fmla="*/ 48 h 88"/>
                  <a:gd name="T72" fmla="*/ 29 w 53"/>
                  <a:gd name="T73" fmla="*/ 44 h 88"/>
                  <a:gd name="T74" fmla="*/ 35 w 53"/>
                  <a:gd name="T75" fmla="*/ 38 h 88"/>
                  <a:gd name="T76" fmla="*/ 40 w 53"/>
                  <a:gd name="T77" fmla="*/ 36 h 88"/>
                  <a:gd name="T78" fmla="*/ 46 w 53"/>
                  <a:gd name="T79" fmla="*/ 32 h 88"/>
                  <a:gd name="T80" fmla="*/ 52 w 53"/>
                  <a:gd name="T81" fmla="*/ 23 h 88"/>
                  <a:gd name="T82" fmla="*/ 52 w 53"/>
                  <a:gd name="T83" fmla="*/ 23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3" h="88">
                    <a:moveTo>
                      <a:pt x="52" y="23"/>
                    </a:moveTo>
                    <a:cubicBezTo>
                      <a:pt x="49" y="17"/>
                      <a:pt x="50" y="9"/>
                      <a:pt x="50" y="3"/>
                    </a:cubicBezTo>
                    <a:cubicBezTo>
                      <a:pt x="50" y="0"/>
                      <a:pt x="48" y="2"/>
                      <a:pt x="46" y="3"/>
                    </a:cubicBezTo>
                    <a:cubicBezTo>
                      <a:pt x="45" y="4"/>
                      <a:pt x="43" y="6"/>
                      <a:pt x="41" y="6"/>
                    </a:cubicBezTo>
                    <a:cubicBezTo>
                      <a:pt x="40" y="6"/>
                      <a:pt x="38" y="5"/>
                      <a:pt x="38" y="7"/>
                    </a:cubicBezTo>
                    <a:cubicBezTo>
                      <a:pt x="36" y="10"/>
                      <a:pt x="34" y="7"/>
                      <a:pt x="32" y="7"/>
                    </a:cubicBezTo>
                    <a:cubicBezTo>
                      <a:pt x="30" y="7"/>
                      <a:pt x="30" y="9"/>
                      <a:pt x="28" y="7"/>
                    </a:cubicBezTo>
                    <a:cubicBezTo>
                      <a:pt x="27" y="7"/>
                      <a:pt x="24" y="7"/>
                      <a:pt x="23" y="7"/>
                    </a:cubicBezTo>
                    <a:cubicBezTo>
                      <a:pt x="20" y="7"/>
                      <a:pt x="21" y="16"/>
                      <a:pt x="24" y="18"/>
                    </a:cubicBezTo>
                    <a:cubicBezTo>
                      <a:pt x="24" y="18"/>
                      <a:pt x="24" y="20"/>
                      <a:pt x="25" y="20"/>
                    </a:cubicBezTo>
                    <a:cubicBezTo>
                      <a:pt x="25" y="21"/>
                      <a:pt x="26" y="21"/>
                      <a:pt x="27" y="22"/>
                    </a:cubicBezTo>
                    <a:cubicBezTo>
                      <a:pt x="27" y="24"/>
                      <a:pt x="27" y="27"/>
                      <a:pt x="27" y="28"/>
                    </a:cubicBezTo>
                    <a:cubicBezTo>
                      <a:pt x="27" y="30"/>
                      <a:pt x="28" y="31"/>
                      <a:pt x="25" y="31"/>
                    </a:cubicBezTo>
                    <a:cubicBezTo>
                      <a:pt x="24" y="31"/>
                      <a:pt x="24" y="34"/>
                      <a:pt x="24" y="35"/>
                    </a:cubicBezTo>
                    <a:cubicBezTo>
                      <a:pt x="23" y="34"/>
                      <a:pt x="21" y="32"/>
                      <a:pt x="20" y="31"/>
                    </a:cubicBezTo>
                    <a:cubicBezTo>
                      <a:pt x="19" y="29"/>
                      <a:pt x="21" y="27"/>
                      <a:pt x="21" y="25"/>
                    </a:cubicBezTo>
                    <a:cubicBezTo>
                      <a:pt x="22" y="20"/>
                      <a:pt x="19" y="24"/>
                      <a:pt x="16" y="22"/>
                    </a:cubicBezTo>
                    <a:cubicBezTo>
                      <a:pt x="15" y="21"/>
                      <a:pt x="15" y="19"/>
                      <a:pt x="13" y="20"/>
                    </a:cubicBezTo>
                    <a:cubicBezTo>
                      <a:pt x="9" y="22"/>
                      <a:pt x="6" y="23"/>
                      <a:pt x="2" y="24"/>
                    </a:cubicBezTo>
                    <a:cubicBezTo>
                      <a:pt x="1" y="25"/>
                      <a:pt x="0" y="25"/>
                      <a:pt x="0" y="26"/>
                    </a:cubicBezTo>
                    <a:cubicBezTo>
                      <a:pt x="0" y="27"/>
                      <a:pt x="1" y="29"/>
                      <a:pt x="1" y="30"/>
                    </a:cubicBezTo>
                    <a:cubicBezTo>
                      <a:pt x="4" y="30"/>
                      <a:pt x="12" y="32"/>
                      <a:pt x="12" y="35"/>
                    </a:cubicBezTo>
                    <a:cubicBezTo>
                      <a:pt x="13" y="38"/>
                      <a:pt x="13" y="41"/>
                      <a:pt x="13" y="44"/>
                    </a:cubicBezTo>
                    <a:cubicBezTo>
                      <a:pt x="12" y="46"/>
                      <a:pt x="14" y="49"/>
                      <a:pt x="12" y="52"/>
                    </a:cubicBezTo>
                    <a:cubicBezTo>
                      <a:pt x="10" y="55"/>
                      <a:pt x="8" y="59"/>
                      <a:pt x="6" y="62"/>
                    </a:cubicBezTo>
                    <a:cubicBezTo>
                      <a:pt x="4" y="64"/>
                      <a:pt x="6" y="68"/>
                      <a:pt x="6" y="69"/>
                    </a:cubicBezTo>
                    <a:cubicBezTo>
                      <a:pt x="8" y="73"/>
                      <a:pt x="8" y="75"/>
                      <a:pt x="8" y="78"/>
                    </a:cubicBezTo>
                    <a:cubicBezTo>
                      <a:pt x="8" y="81"/>
                      <a:pt x="8" y="84"/>
                      <a:pt x="9" y="87"/>
                    </a:cubicBezTo>
                    <a:cubicBezTo>
                      <a:pt x="9" y="88"/>
                      <a:pt x="12" y="87"/>
                      <a:pt x="12" y="86"/>
                    </a:cubicBezTo>
                    <a:cubicBezTo>
                      <a:pt x="13" y="85"/>
                      <a:pt x="13" y="83"/>
                      <a:pt x="13" y="83"/>
                    </a:cubicBezTo>
                    <a:cubicBezTo>
                      <a:pt x="12" y="83"/>
                      <a:pt x="11" y="83"/>
                      <a:pt x="11" y="83"/>
                    </a:cubicBezTo>
                    <a:cubicBezTo>
                      <a:pt x="11" y="80"/>
                      <a:pt x="14" y="78"/>
                      <a:pt x="16" y="77"/>
                    </a:cubicBezTo>
                    <a:cubicBezTo>
                      <a:pt x="19" y="76"/>
                      <a:pt x="23" y="75"/>
                      <a:pt x="25" y="72"/>
                    </a:cubicBezTo>
                    <a:cubicBezTo>
                      <a:pt x="25" y="71"/>
                      <a:pt x="25" y="66"/>
                      <a:pt x="25" y="64"/>
                    </a:cubicBezTo>
                    <a:cubicBezTo>
                      <a:pt x="25" y="62"/>
                      <a:pt x="21" y="48"/>
                      <a:pt x="21" y="48"/>
                    </a:cubicBezTo>
                    <a:cubicBezTo>
                      <a:pt x="22" y="47"/>
                      <a:pt x="22" y="50"/>
                      <a:pt x="24" y="48"/>
                    </a:cubicBezTo>
                    <a:cubicBezTo>
                      <a:pt x="26" y="46"/>
                      <a:pt x="27" y="45"/>
                      <a:pt x="29" y="44"/>
                    </a:cubicBezTo>
                    <a:cubicBezTo>
                      <a:pt x="31" y="43"/>
                      <a:pt x="32" y="37"/>
                      <a:pt x="35" y="38"/>
                    </a:cubicBezTo>
                    <a:cubicBezTo>
                      <a:pt x="36" y="38"/>
                      <a:pt x="38" y="36"/>
                      <a:pt x="40" y="36"/>
                    </a:cubicBezTo>
                    <a:cubicBezTo>
                      <a:pt x="42" y="35"/>
                      <a:pt x="44" y="34"/>
                      <a:pt x="46" y="32"/>
                    </a:cubicBezTo>
                    <a:cubicBezTo>
                      <a:pt x="47" y="31"/>
                      <a:pt x="53" y="25"/>
                      <a:pt x="52" y="23"/>
                    </a:cubicBezTo>
                    <a:cubicBezTo>
                      <a:pt x="51" y="22"/>
                      <a:pt x="52" y="24"/>
                      <a:pt x="52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7" name="Freeform 730">
                <a:extLst>
                  <a:ext uri="{FF2B5EF4-FFF2-40B4-BE49-F238E27FC236}">
                    <a16:creationId xmlns:a16="http://schemas.microsoft.com/office/drawing/2014/main" id="{9BDEC02A-EB48-C64A-98F3-23109DE047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8331" y="8760935"/>
                <a:ext cx="163794" cy="409355"/>
              </a:xfrm>
              <a:custGeom>
                <a:avLst/>
                <a:gdLst>
                  <a:gd name="T0" fmla="*/ 4 w 16"/>
                  <a:gd name="T1" fmla="*/ 25 h 38"/>
                  <a:gd name="T2" fmla="*/ 9 w 16"/>
                  <a:gd name="T3" fmla="*/ 26 h 38"/>
                  <a:gd name="T4" fmla="*/ 8 w 16"/>
                  <a:gd name="T5" fmla="*/ 31 h 38"/>
                  <a:gd name="T6" fmla="*/ 12 w 16"/>
                  <a:gd name="T7" fmla="*/ 38 h 38"/>
                  <a:gd name="T8" fmla="*/ 12 w 16"/>
                  <a:gd name="T9" fmla="*/ 34 h 38"/>
                  <a:gd name="T10" fmla="*/ 15 w 16"/>
                  <a:gd name="T11" fmla="*/ 33 h 38"/>
                  <a:gd name="T12" fmla="*/ 15 w 16"/>
                  <a:gd name="T13" fmla="*/ 27 h 38"/>
                  <a:gd name="T14" fmla="*/ 12 w 16"/>
                  <a:gd name="T15" fmla="*/ 22 h 38"/>
                  <a:gd name="T16" fmla="*/ 8 w 16"/>
                  <a:gd name="T17" fmla="*/ 20 h 38"/>
                  <a:gd name="T18" fmla="*/ 8 w 16"/>
                  <a:gd name="T19" fmla="*/ 16 h 38"/>
                  <a:gd name="T20" fmla="*/ 7 w 16"/>
                  <a:gd name="T21" fmla="*/ 14 h 38"/>
                  <a:gd name="T22" fmla="*/ 8 w 16"/>
                  <a:gd name="T23" fmla="*/ 8 h 38"/>
                  <a:gd name="T24" fmla="*/ 7 w 16"/>
                  <a:gd name="T25" fmla="*/ 3 h 38"/>
                  <a:gd name="T26" fmla="*/ 7 w 16"/>
                  <a:gd name="T27" fmla="*/ 1 h 38"/>
                  <a:gd name="T28" fmla="*/ 2 w 16"/>
                  <a:gd name="T29" fmla="*/ 0 h 38"/>
                  <a:gd name="T30" fmla="*/ 4 w 16"/>
                  <a:gd name="T31" fmla="*/ 6 h 38"/>
                  <a:gd name="T32" fmla="*/ 4 w 16"/>
                  <a:gd name="T33" fmla="*/ 14 h 38"/>
                  <a:gd name="T34" fmla="*/ 2 w 16"/>
                  <a:gd name="T35" fmla="*/ 16 h 38"/>
                  <a:gd name="T36" fmla="*/ 1 w 16"/>
                  <a:gd name="T37" fmla="*/ 20 h 38"/>
                  <a:gd name="T38" fmla="*/ 4 w 16"/>
                  <a:gd name="T39" fmla="*/ 25 h 38"/>
                  <a:gd name="T40" fmla="*/ 4 w 16"/>
                  <a:gd name="T41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" h="38">
                    <a:moveTo>
                      <a:pt x="4" y="25"/>
                    </a:moveTo>
                    <a:cubicBezTo>
                      <a:pt x="6" y="26"/>
                      <a:pt x="9" y="24"/>
                      <a:pt x="9" y="26"/>
                    </a:cubicBezTo>
                    <a:cubicBezTo>
                      <a:pt x="10" y="28"/>
                      <a:pt x="9" y="29"/>
                      <a:pt x="8" y="31"/>
                    </a:cubicBezTo>
                    <a:cubicBezTo>
                      <a:pt x="6" y="33"/>
                      <a:pt x="10" y="36"/>
                      <a:pt x="12" y="38"/>
                    </a:cubicBezTo>
                    <a:cubicBezTo>
                      <a:pt x="13" y="37"/>
                      <a:pt x="12" y="35"/>
                      <a:pt x="12" y="34"/>
                    </a:cubicBezTo>
                    <a:cubicBezTo>
                      <a:pt x="13" y="33"/>
                      <a:pt x="16" y="35"/>
                      <a:pt x="15" y="33"/>
                    </a:cubicBezTo>
                    <a:cubicBezTo>
                      <a:pt x="15" y="31"/>
                      <a:pt x="15" y="29"/>
                      <a:pt x="15" y="27"/>
                    </a:cubicBezTo>
                    <a:cubicBezTo>
                      <a:pt x="14" y="25"/>
                      <a:pt x="13" y="24"/>
                      <a:pt x="12" y="22"/>
                    </a:cubicBezTo>
                    <a:cubicBezTo>
                      <a:pt x="11" y="25"/>
                      <a:pt x="8" y="21"/>
                      <a:pt x="8" y="20"/>
                    </a:cubicBezTo>
                    <a:cubicBezTo>
                      <a:pt x="8" y="18"/>
                      <a:pt x="8" y="17"/>
                      <a:pt x="8" y="16"/>
                    </a:cubicBezTo>
                    <a:cubicBezTo>
                      <a:pt x="8" y="14"/>
                      <a:pt x="8" y="15"/>
                      <a:pt x="7" y="14"/>
                    </a:cubicBezTo>
                    <a:cubicBezTo>
                      <a:pt x="6" y="14"/>
                      <a:pt x="8" y="8"/>
                      <a:pt x="8" y="8"/>
                    </a:cubicBezTo>
                    <a:cubicBezTo>
                      <a:pt x="8" y="6"/>
                      <a:pt x="7" y="5"/>
                      <a:pt x="7" y="3"/>
                    </a:cubicBezTo>
                    <a:cubicBezTo>
                      <a:pt x="6" y="2"/>
                      <a:pt x="5" y="0"/>
                      <a:pt x="7" y="1"/>
                    </a:cubicBezTo>
                    <a:cubicBezTo>
                      <a:pt x="6" y="0"/>
                      <a:pt x="3" y="0"/>
                      <a:pt x="2" y="0"/>
                    </a:cubicBezTo>
                    <a:cubicBezTo>
                      <a:pt x="2" y="1"/>
                      <a:pt x="6" y="5"/>
                      <a:pt x="4" y="6"/>
                    </a:cubicBezTo>
                    <a:cubicBezTo>
                      <a:pt x="1" y="7"/>
                      <a:pt x="2" y="12"/>
                      <a:pt x="4" y="14"/>
                    </a:cubicBezTo>
                    <a:cubicBezTo>
                      <a:pt x="4" y="15"/>
                      <a:pt x="2" y="15"/>
                      <a:pt x="2" y="16"/>
                    </a:cubicBezTo>
                    <a:cubicBezTo>
                      <a:pt x="1" y="16"/>
                      <a:pt x="1" y="19"/>
                      <a:pt x="1" y="20"/>
                    </a:cubicBezTo>
                    <a:cubicBezTo>
                      <a:pt x="0" y="22"/>
                      <a:pt x="3" y="24"/>
                      <a:pt x="4" y="25"/>
                    </a:cubicBezTo>
                    <a:cubicBezTo>
                      <a:pt x="5" y="26"/>
                      <a:pt x="4" y="24"/>
                      <a:pt x="4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8" name="Freeform 731">
                <a:extLst>
                  <a:ext uri="{FF2B5EF4-FFF2-40B4-BE49-F238E27FC236}">
                    <a16:creationId xmlns:a16="http://schemas.microsoft.com/office/drawing/2014/main" id="{3BEC25BA-5B19-BE49-A29F-18D8264EF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4220" y="8683490"/>
                <a:ext cx="613353" cy="542118"/>
              </a:xfrm>
              <a:custGeom>
                <a:avLst/>
                <a:gdLst>
                  <a:gd name="T0" fmla="*/ 56 w 60"/>
                  <a:gd name="T1" fmla="*/ 30 h 50"/>
                  <a:gd name="T2" fmla="*/ 55 w 60"/>
                  <a:gd name="T3" fmla="*/ 24 h 50"/>
                  <a:gd name="T4" fmla="*/ 57 w 60"/>
                  <a:gd name="T5" fmla="*/ 22 h 50"/>
                  <a:gd name="T6" fmla="*/ 57 w 60"/>
                  <a:gd name="T7" fmla="*/ 19 h 50"/>
                  <a:gd name="T8" fmla="*/ 58 w 60"/>
                  <a:gd name="T9" fmla="*/ 13 h 50"/>
                  <a:gd name="T10" fmla="*/ 56 w 60"/>
                  <a:gd name="T11" fmla="*/ 8 h 50"/>
                  <a:gd name="T12" fmla="*/ 51 w 60"/>
                  <a:gd name="T13" fmla="*/ 5 h 50"/>
                  <a:gd name="T14" fmla="*/ 48 w 60"/>
                  <a:gd name="T15" fmla="*/ 3 h 50"/>
                  <a:gd name="T16" fmla="*/ 45 w 60"/>
                  <a:gd name="T17" fmla="*/ 0 h 50"/>
                  <a:gd name="T18" fmla="*/ 38 w 60"/>
                  <a:gd name="T19" fmla="*/ 1 h 50"/>
                  <a:gd name="T20" fmla="*/ 34 w 60"/>
                  <a:gd name="T21" fmla="*/ 4 h 50"/>
                  <a:gd name="T22" fmla="*/ 35 w 60"/>
                  <a:gd name="T23" fmla="*/ 10 h 50"/>
                  <a:gd name="T24" fmla="*/ 33 w 60"/>
                  <a:gd name="T25" fmla="*/ 17 h 50"/>
                  <a:gd name="T26" fmla="*/ 37 w 60"/>
                  <a:gd name="T27" fmla="*/ 21 h 50"/>
                  <a:gd name="T28" fmla="*/ 40 w 60"/>
                  <a:gd name="T29" fmla="*/ 23 h 50"/>
                  <a:gd name="T30" fmla="*/ 39 w 60"/>
                  <a:gd name="T31" fmla="*/ 26 h 50"/>
                  <a:gd name="T32" fmla="*/ 35 w 60"/>
                  <a:gd name="T33" fmla="*/ 26 h 50"/>
                  <a:gd name="T34" fmla="*/ 31 w 60"/>
                  <a:gd name="T35" fmla="*/ 22 h 50"/>
                  <a:gd name="T36" fmla="*/ 27 w 60"/>
                  <a:gd name="T37" fmla="*/ 17 h 50"/>
                  <a:gd name="T38" fmla="*/ 20 w 60"/>
                  <a:gd name="T39" fmla="*/ 18 h 50"/>
                  <a:gd name="T40" fmla="*/ 16 w 60"/>
                  <a:gd name="T41" fmla="*/ 16 h 50"/>
                  <a:gd name="T42" fmla="*/ 14 w 60"/>
                  <a:gd name="T43" fmla="*/ 16 h 50"/>
                  <a:gd name="T44" fmla="*/ 11 w 60"/>
                  <a:gd name="T45" fmla="*/ 14 h 50"/>
                  <a:gd name="T46" fmla="*/ 11 w 60"/>
                  <a:gd name="T47" fmla="*/ 20 h 50"/>
                  <a:gd name="T48" fmla="*/ 10 w 60"/>
                  <a:gd name="T49" fmla="*/ 24 h 50"/>
                  <a:gd name="T50" fmla="*/ 2 w 60"/>
                  <a:gd name="T51" fmla="*/ 24 h 50"/>
                  <a:gd name="T52" fmla="*/ 1 w 60"/>
                  <a:gd name="T53" fmla="*/ 29 h 50"/>
                  <a:gd name="T54" fmla="*/ 3 w 60"/>
                  <a:gd name="T55" fmla="*/ 43 h 50"/>
                  <a:gd name="T56" fmla="*/ 8 w 60"/>
                  <a:gd name="T57" fmla="*/ 48 h 50"/>
                  <a:gd name="T58" fmla="*/ 16 w 60"/>
                  <a:gd name="T59" fmla="*/ 50 h 50"/>
                  <a:gd name="T60" fmla="*/ 18 w 60"/>
                  <a:gd name="T61" fmla="*/ 50 h 50"/>
                  <a:gd name="T62" fmla="*/ 22 w 60"/>
                  <a:gd name="T63" fmla="*/ 50 h 50"/>
                  <a:gd name="T64" fmla="*/ 28 w 60"/>
                  <a:gd name="T65" fmla="*/ 47 h 50"/>
                  <a:gd name="T66" fmla="*/ 31 w 60"/>
                  <a:gd name="T67" fmla="*/ 44 h 50"/>
                  <a:gd name="T68" fmla="*/ 35 w 60"/>
                  <a:gd name="T69" fmla="*/ 41 h 50"/>
                  <a:gd name="T70" fmla="*/ 37 w 60"/>
                  <a:gd name="T71" fmla="*/ 38 h 50"/>
                  <a:gd name="T72" fmla="*/ 43 w 60"/>
                  <a:gd name="T73" fmla="*/ 38 h 50"/>
                  <a:gd name="T74" fmla="*/ 42 w 60"/>
                  <a:gd name="T75" fmla="*/ 35 h 50"/>
                  <a:gd name="T76" fmla="*/ 46 w 60"/>
                  <a:gd name="T77" fmla="*/ 33 h 50"/>
                  <a:gd name="T78" fmla="*/ 56 w 60"/>
                  <a:gd name="T79" fmla="*/ 30 h 50"/>
                  <a:gd name="T80" fmla="*/ 56 w 60"/>
                  <a:gd name="T81" fmla="*/ 3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0" h="50">
                    <a:moveTo>
                      <a:pt x="56" y="30"/>
                    </a:moveTo>
                    <a:cubicBezTo>
                      <a:pt x="54" y="27"/>
                      <a:pt x="56" y="27"/>
                      <a:pt x="55" y="24"/>
                    </a:cubicBezTo>
                    <a:cubicBezTo>
                      <a:pt x="55" y="23"/>
                      <a:pt x="56" y="23"/>
                      <a:pt x="57" y="22"/>
                    </a:cubicBezTo>
                    <a:cubicBezTo>
                      <a:pt x="58" y="21"/>
                      <a:pt x="57" y="20"/>
                      <a:pt x="57" y="19"/>
                    </a:cubicBezTo>
                    <a:cubicBezTo>
                      <a:pt x="56" y="17"/>
                      <a:pt x="56" y="14"/>
                      <a:pt x="58" y="13"/>
                    </a:cubicBezTo>
                    <a:cubicBezTo>
                      <a:pt x="60" y="12"/>
                      <a:pt x="57" y="9"/>
                      <a:pt x="56" y="8"/>
                    </a:cubicBezTo>
                    <a:cubicBezTo>
                      <a:pt x="55" y="6"/>
                      <a:pt x="53" y="5"/>
                      <a:pt x="51" y="5"/>
                    </a:cubicBezTo>
                    <a:cubicBezTo>
                      <a:pt x="50" y="4"/>
                      <a:pt x="49" y="3"/>
                      <a:pt x="48" y="3"/>
                    </a:cubicBezTo>
                    <a:cubicBezTo>
                      <a:pt x="47" y="2"/>
                      <a:pt x="46" y="1"/>
                      <a:pt x="45" y="0"/>
                    </a:cubicBezTo>
                    <a:cubicBezTo>
                      <a:pt x="45" y="0"/>
                      <a:pt x="39" y="1"/>
                      <a:pt x="38" y="1"/>
                    </a:cubicBezTo>
                    <a:cubicBezTo>
                      <a:pt x="36" y="1"/>
                      <a:pt x="36" y="3"/>
                      <a:pt x="34" y="4"/>
                    </a:cubicBezTo>
                    <a:cubicBezTo>
                      <a:pt x="33" y="6"/>
                      <a:pt x="34" y="9"/>
                      <a:pt x="35" y="10"/>
                    </a:cubicBezTo>
                    <a:cubicBezTo>
                      <a:pt x="35" y="13"/>
                      <a:pt x="33" y="14"/>
                      <a:pt x="33" y="17"/>
                    </a:cubicBezTo>
                    <a:cubicBezTo>
                      <a:pt x="33" y="18"/>
                      <a:pt x="35" y="21"/>
                      <a:pt x="37" y="21"/>
                    </a:cubicBezTo>
                    <a:cubicBezTo>
                      <a:pt x="39" y="21"/>
                      <a:pt x="40" y="20"/>
                      <a:pt x="40" y="23"/>
                    </a:cubicBezTo>
                    <a:cubicBezTo>
                      <a:pt x="40" y="25"/>
                      <a:pt x="40" y="26"/>
                      <a:pt x="39" y="26"/>
                    </a:cubicBezTo>
                    <a:cubicBezTo>
                      <a:pt x="37" y="27"/>
                      <a:pt x="36" y="28"/>
                      <a:pt x="35" y="26"/>
                    </a:cubicBezTo>
                    <a:cubicBezTo>
                      <a:pt x="34" y="24"/>
                      <a:pt x="33" y="22"/>
                      <a:pt x="31" y="22"/>
                    </a:cubicBezTo>
                    <a:cubicBezTo>
                      <a:pt x="29" y="21"/>
                      <a:pt x="28" y="19"/>
                      <a:pt x="27" y="17"/>
                    </a:cubicBezTo>
                    <a:cubicBezTo>
                      <a:pt x="25" y="21"/>
                      <a:pt x="23" y="19"/>
                      <a:pt x="20" y="18"/>
                    </a:cubicBezTo>
                    <a:cubicBezTo>
                      <a:pt x="18" y="18"/>
                      <a:pt x="18" y="16"/>
                      <a:pt x="16" y="16"/>
                    </a:cubicBezTo>
                    <a:cubicBezTo>
                      <a:pt x="16" y="16"/>
                      <a:pt x="15" y="17"/>
                      <a:pt x="14" y="16"/>
                    </a:cubicBezTo>
                    <a:cubicBezTo>
                      <a:pt x="13" y="16"/>
                      <a:pt x="13" y="14"/>
                      <a:pt x="11" y="14"/>
                    </a:cubicBezTo>
                    <a:cubicBezTo>
                      <a:pt x="11" y="16"/>
                      <a:pt x="11" y="18"/>
                      <a:pt x="11" y="20"/>
                    </a:cubicBezTo>
                    <a:cubicBezTo>
                      <a:pt x="11" y="22"/>
                      <a:pt x="12" y="24"/>
                      <a:pt x="10" y="24"/>
                    </a:cubicBezTo>
                    <a:cubicBezTo>
                      <a:pt x="7" y="24"/>
                      <a:pt x="4" y="24"/>
                      <a:pt x="2" y="24"/>
                    </a:cubicBezTo>
                    <a:cubicBezTo>
                      <a:pt x="1" y="24"/>
                      <a:pt x="1" y="28"/>
                      <a:pt x="1" y="29"/>
                    </a:cubicBezTo>
                    <a:cubicBezTo>
                      <a:pt x="1" y="33"/>
                      <a:pt x="0" y="40"/>
                      <a:pt x="3" y="43"/>
                    </a:cubicBezTo>
                    <a:cubicBezTo>
                      <a:pt x="4" y="44"/>
                      <a:pt x="7" y="48"/>
                      <a:pt x="8" y="48"/>
                    </a:cubicBezTo>
                    <a:cubicBezTo>
                      <a:pt x="10" y="47"/>
                      <a:pt x="19" y="47"/>
                      <a:pt x="16" y="50"/>
                    </a:cubicBezTo>
                    <a:cubicBezTo>
                      <a:pt x="18" y="50"/>
                      <a:pt x="17" y="50"/>
                      <a:pt x="18" y="50"/>
                    </a:cubicBezTo>
                    <a:cubicBezTo>
                      <a:pt x="20" y="49"/>
                      <a:pt x="21" y="50"/>
                      <a:pt x="22" y="50"/>
                    </a:cubicBezTo>
                    <a:cubicBezTo>
                      <a:pt x="25" y="50"/>
                      <a:pt x="27" y="50"/>
                      <a:pt x="28" y="47"/>
                    </a:cubicBezTo>
                    <a:cubicBezTo>
                      <a:pt x="29" y="46"/>
                      <a:pt x="30" y="45"/>
                      <a:pt x="31" y="44"/>
                    </a:cubicBezTo>
                    <a:cubicBezTo>
                      <a:pt x="32" y="43"/>
                      <a:pt x="34" y="43"/>
                      <a:pt x="35" y="41"/>
                    </a:cubicBezTo>
                    <a:cubicBezTo>
                      <a:pt x="36" y="40"/>
                      <a:pt x="36" y="39"/>
                      <a:pt x="37" y="38"/>
                    </a:cubicBezTo>
                    <a:cubicBezTo>
                      <a:pt x="39" y="38"/>
                      <a:pt x="41" y="38"/>
                      <a:pt x="43" y="38"/>
                    </a:cubicBezTo>
                    <a:cubicBezTo>
                      <a:pt x="42" y="37"/>
                      <a:pt x="42" y="35"/>
                      <a:pt x="42" y="35"/>
                    </a:cubicBezTo>
                    <a:cubicBezTo>
                      <a:pt x="44" y="34"/>
                      <a:pt x="45" y="34"/>
                      <a:pt x="46" y="33"/>
                    </a:cubicBezTo>
                    <a:cubicBezTo>
                      <a:pt x="49" y="32"/>
                      <a:pt x="53" y="31"/>
                      <a:pt x="56" y="30"/>
                    </a:cubicBezTo>
                    <a:cubicBezTo>
                      <a:pt x="55" y="29"/>
                      <a:pt x="55" y="30"/>
                      <a:pt x="56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9" name="Freeform 732">
                <a:extLst>
                  <a:ext uri="{FF2B5EF4-FFF2-40B4-BE49-F238E27FC236}">
                    <a16:creationId xmlns:a16="http://schemas.microsoft.com/office/drawing/2014/main" id="{19E15D81-A2AB-8248-A480-472A08358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7237" y="9170288"/>
                <a:ext cx="651689" cy="682258"/>
              </a:xfrm>
              <a:custGeom>
                <a:avLst/>
                <a:gdLst>
                  <a:gd name="T0" fmla="*/ 33 w 64"/>
                  <a:gd name="T1" fmla="*/ 5 h 63"/>
                  <a:gd name="T2" fmla="*/ 31 w 64"/>
                  <a:gd name="T3" fmla="*/ 2 h 63"/>
                  <a:gd name="T4" fmla="*/ 28 w 64"/>
                  <a:gd name="T5" fmla="*/ 2 h 63"/>
                  <a:gd name="T6" fmla="*/ 18 w 64"/>
                  <a:gd name="T7" fmla="*/ 2 h 63"/>
                  <a:gd name="T8" fmla="*/ 10 w 64"/>
                  <a:gd name="T9" fmla="*/ 2 h 63"/>
                  <a:gd name="T10" fmla="*/ 7 w 64"/>
                  <a:gd name="T11" fmla="*/ 0 h 63"/>
                  <a:gd name="T12" fmla="*/ 4 w 64"/>
                  <a:gd name="T13" fmla="*/ 2 h 63"/>
                  <a:gd name="T14" fmla="*/ 1 w 64"/>
                  <a:gd name="T15" fmla="*/ 2 h 63"/>
                  <a:gd name="T16" fmla="*/ 6 w 64"/>
                  <a:gd name="T17" fmla="*/ 14 h 63"/>
                  <a:gd name="T18" fmla="*/ 9 w 64"/>
                  <a:gd name="T19" fmla="*/ 21 h 63"/>
                  <a:gd name="T20" fmla="*/ 13 w 64"/>
                  <a:gd name="T21" fmla="*/ 29 h 63"/>
                  <a:gd name="T22" fmla="*/ 13 w 64"/>
                  <a:gd name="T23" fmla="*/ 34 h 63"/>
                  <a:gd name="T24" fmla="*/ 14 w 64"/>
                  <a:gd name="T25" fmla="*/ 42 h 63"/>
                  <a:gd name="T26" fmla="*/ 16 w 64"/>
                  <a:gd name="T27" fmla="*/ 51 h 63"/>
                  <a:gd name="T28" fmla="*/ 22 w 64"/>
                  <a:gd name="T29" fmla="*/ 61 h 63"/>
                  <a:gd name="T30" fmla="*/ 28 w 64"/>
                  <a:gd name="T31" fmla="*/ 62 h 63"/>
                  <a:gd name="T32" fmla="*/ 33 w 64"/>
                  <a:gd name="T33" fmla="*/ 62 h 63"/>
                  <a:gd name="T34" fmla="*/ 38 w 64"/>
                  <a:gd name="T35" fmla="*/ 58 h 63"/>
                  <a:gd name="T36" fmla="*/ 38 w 64"/>
                  <a:gd name="T37" fmla="*/ 40 h 63"/>
                  <a:gd name="T38" fmla="*/ 38 w 64"/>
                  <a:gd name="T39" fmla="*/ 28 h 63"/>
                  <a:gd name="T40" fmla="*/ 39 w 64"/>
                  <a:gd name="T41" fmla="*/ 26 h 63"/>
                  <a:gd name="T42" fmla="*/ 43 w 64"/>
                  <a:gd name="T43" fmla="*/ 26 h 63"/>
                  <a:gd name="T44" fmla="*/ 43 w 64"/>
                  <a:gd name="T45" fmla="*/ 7 h 63"/>
                  <a:gd name="T46" fmla="*/ 51 w 64"/>
                  <a:gd name="T47" fmla="*/ 6 h 63"/>
                  <a:gd name="T48" fmla="*/ 53 w 64"/>
                  <a:gd name="T49" fmla="*/ 5 h 63"/>
                  <a:gd name="T50" fmla="*/ 56 w 64"/>
                  <a:gd name="T51" fmla="*/ 8 h 63"/>
                  <a:gd name="T52" fmla="*/ 58 w 64"/>
                  <a:gd name="T53" fmla="*/ 6 h 63"/>
                  <a:gd name="T54" fmla="*/ 62 w 64"/>
                  <a:gd name="T55" fmla="*/ 5 h 63"/>
                  <a:gd name="T56" fmla="*/ 59 w 64"/>
                  <a:gd name="T57" fmla="*/ 2 h 63"/>
                  <a:gd name="T58" fmla="*/ 45 w 64"/>
                  <a:gd name="T59" fmla="*/ 5 h 63"/>
                  <a:gd name="T60" fmla="*/ 33 w 64"/>
                  <a:gd name="T61" fmla="*/ 5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4" h="63">
                    <a:moveTo>
                      <a:pt x="33" y="5"/>
                    </a:moveTo>
                    <a:cubicBezTo>
                      <a:pt x="32" y="5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5" y="2"/>
                      <a:pt x="21" y="2"/>
                      <a:pt x="18" y="2"/>
                    </a:cubicBezTo>
                    <a:cubicBezTo>
                      <a:pt x="15" y="2"/>
                      <a:pt x="13" y="2"/>
                      <a:pt x="10" y="2"/>
                    </a:cubicBezTo>
                    <a:cubicBezTo>
                      <a:pt x="9" y="2"/>
                      <a:pt x="9" y="0"/>
                      <a:pt x="7" y="0"/>
                    </a:cubicBezTo>
                    <a:cubicBezTo>
                      <a:pt x="6" y="0"/>
                      <a:pt x="5" y="2"/>
                      <a:pt x="4" y="2"/>
                    </a:cubicBezTo>
                    <a:cubicBezTo>
                      <a:pt x="3" y="2"/>
                      <a:pt x="2" y="2"/>
                      <a:pt x="1" y="2"/>
                    </a:cubicBezTo>
                    <a:cubicBezTo>
                      <a:pt x="0" y="7"/>
                      <a:pt x="4" y="9"/>
                      <a:pt x="6" y="14"/>
                    </a:cubicBezTo>
                    <a:cubicBezTo>
                      <a:pt x="7" y="16"/>
                      <a:pt x="8" y="19"/>
                      <a:pt x="9" y="21"/>
                    </a:cubicBezTo>
                    <a:cubicBezTo>
                      <a:pt x="10" y="24"/>
                      <a:pt x="12" y="26"/>
                      <a:pt x="13" y="29"/>
                    </a:cubicBezTo>
                    <a:cubicBezTo>
                      <a:pt x="13" y="30"/>
                      <a:pt x="13" y="33"/>
                      <a:pt x="13" y="34"/>
                    </a:cubicBezTo>
                    <a:cubicBezTo>
                      <a:pt x="13" y="37"/>
                      <a:pt x="14" y="39"/>
                      <a:pt x="14" y="42"/>
                    </a:cubicBezTo>
                    <a:cubicBezTo>
                      <a:pt x="15" y="45"/>
                      <a:pt x="15" y="48"/>
                      <a:pt x="16" y="51"/>
                    </a:cubicBezTo>
                    <a:cubicBezTo>
                      <a:pt x="17" y="55"/>
                      <a:pt x="20" y="58"/>
                      <a:pt x="22" y="61"/>
                    </a:cubicBezTo>
                    <a:cubicBezTo>
                      <a:pt x="25" y="58"/>
                      <a:pt x="25" y="60"/>
                      <a:pt x="28" y="62"/>
                    </a:cubicBezTo>
                    <a:cubicBezTo>
                      <a:pt x="29" y="63"/>
                      <a:pt x="32" y="63"/>
                      <a:pt x="33" y="62"/>
                    </a:cubicBezTo>
                    <a:cubicBezTo>
                      <a:pt x="36" y="62"/>
                      <a:pt x="38" y="61"/>
                      <a:pt x="38" y="58"/>
                    </a:cubicBezTo>
                    <a:cubicBezTo>
                      <a:pt x="38" y="52"/>
                      <a:pt x="38" y="46"/>
                      <a:pt x="38" y="40"/>
                    </a:cubicBezTo>
                    <a:cubicBezTo>
                      <a:pt x="38" y="36"/>
                      <a:pt x="38" y="32"/>
                      <a:pt x="38" y="28"/>
                    </a:cubicBezTo>
                    <a:cubicBezTo>
                      <a:pt x="38" y="27"/>
                      <a:pt x="38" y="26"/>
                      <a:pt x="39" y="26"/>
                    </a:cubicBezTo>
                    <a:cubicBezTo>
                      <a:pt x="39" y="26"/>
                      <a:pt x="43" y="26"/>
                      <a:pt x="43" y="26"/>
                    </a:cubicBezTo>
                    <a:cubicBezTo>
                      <a:pt x="43" y="20"/>
                      <a:pt x="43" y="13"/>
                      <a:pt x="43" y="7"/>
                    </a:cubicBezTo>
                    <a:cubicBezTo>
                      <a:pt x="46" y="8"/>
                      <a:pt x="48" y="6"/>
                      <a:pt x="51" y="6"/>
                    </a:cubicBezTo>
                    <a:cubicBezTo>
                      <a:pt x="51" y="5"/>
                      <a:pt x="52" y="5"/>
                      <a:pt x="53" y="5"/>
                    </a:cubicBezTo>
                    <a:cubicBezTo>
                      <a:pt x="53" y="5"/>
                      <a:pt x="55" y="8"/>
                      <a:pt x="56" y="8"/>
                    </a:cubicBezTo>
                    <a:cubicBezTo>
                      <a:pt x="57" y="7"/>
                      <a:pt x="56" y="6"/>
                      <a:pt x="58" y="6"/>
                    </a:cubicBezTo>
                    <a:cubicBezTo>
                      <a:pt x="59" y="6"/>
                      <a:pt x="60" y="5"/>
                      <a:pt x="62" y="5"/>
                    </a:cubicBezTo>
                    <a:cubicBezTo>
                      <a:pt x="64" y="4"/>
                      <a:pt x="60" y="2"/>
                      <a:pt x="59" y="2"/>
                    </a:cubicBezTo>
                    <a:cubicBezTo>
                      <a:pt x="54" y="2"/>
                      <a:pt x="50" y="5"/>
                      <a:pt x="45" y="5"/>
                    </a:cubicBezTo>
                    <a:cubicBezTo>
                      <a:pt x="41" y="5"/>
                      <a:pt x="37" y="5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0" name="Freeform 733">
                <a:extLst>
                  <a:ext uri="{FF2B5EF4-FFF2-40B4-BE49-F238E27FC236}">
                    <a16:creationId xmlns:a16="http://schemas.microsoft.com/office/drawing/2014/main" id="{D0647983-B040-E54E-89FE-F5AD0DFC6A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84660" y="7945921"/>
                <a:ext cx="930489" cy="1028915"/>
              </a:xfrm>
              <a:custGeom>
                <a:avLst/>
                <a:gdLst>
                  <a:gd name="T0" fmla="*/ 89 w 91"/>
                  <a:gd name="T1" fmla="*/ 10 h 95"/>
                  <a:gd name="T2" fmla="*/ 83 w 91"/>
                  <a:gd name="T3" fmla="*/ 4 h 95"/>
                  <a:gd name="T4" fmla="*/ 77 w 91"/>
                  <a:gd name="T5" fmla="*/ 6 h 95"/>
                  <a:gd name="T6" fmla="*/ 72 w 91"/>
                  <a:gd name="T7" fmla="*/ 1 h 95"/>
                  <a:gd name="T8" fmla="*/ 65 w 91"/>
                  <a:gd name="T9" fmla="*/ 1 h 95"/>
                  <a:gd name="T10" fmla="*/ 57 w 91"/>
                  <a:gd name="T11" fmla="*/ 2 h 95"/>
                  <a:gd name="T12" fmla="*/ 48 w 91"/>
                  <a:gd name="T13" fmla="*/ 6 h 95"/>
                  <a:gd name="T14" fmla="*/ 35 w 91"/>
                  <a:gd name="T15" fmla="*/ 2 h 95"/>
                  <a:gd name="T16" fmla="*/ 30 w 91"/>
                  <a:gd name="T17" fmla="*/ 12 h 95"/>
                  <a:gd name="T18" fmla="*/ 19 w 91"/>
                  <a:gd name="T19" fmla="*/ 35 h 95"/>
                  <a:gd name="T20" fmla="*/ 17 w 91"/>
                  <a:gd name="T21" fmla="*/ 48 h 95"/>
                  <a:gd name="T22" fmla="*/ 10 w 91"/>
                  <a:gd name="T23" fmla="*/ 49 h 95"/>
                  <a:gd name="T24" fmla="*/ 2 w 91"/>
                  <a:gd name="T25" fmla="*/ 55 h 95"/>
                  <a:gd name="T26" fmla="*/ 1 w 91"/>
                  <a:gd name="T27" fmla="*/ 59 h 95"/>
                  <a:gd name="T28" fmla="*/ 18 w 91"/>
                  <a:gd name="T29" fmla="*/ 57 h 95"/>
                  <a:gd name="T30" fmla="*/ 26 w 91"/>
                  <a:gd name="T31" fmla="*/ 68 h 95"/>
                  <a:gd name="T32" fmla="*/ 35 w 91"/>
                  <a:gd name="T33" fmla="*/ 63 h 95"/>
                  <a:gd name="T34" fmla="*/ 41 w 91"/>
                  <a:gd name="T35" fmla="*/ 64 h 95"/>
                  <a:gd name="T36" fmla="*/ 46 w 91"/>
                  <a:gd name="T37" fmla="*/ 70 h 95"/>
                  <a:gd name="T38" fmla="*/ 47 w 91"/>
                  <a:gd name="T39" fmla="*/ 78 h 95"/>
                  <a:gd name="T40" fmla="*/ 53 w 91"/>
                  <a:gd name="T41" fmla="*/ 82 h 95"/>
                  <a:gd name="T42" fmla="*/ 60 w 91"/>
                  <a:gd name="T43" fmla="*/ 84 h 95"/>
                  <a:gd name="T44" fmla="*/ 66 w 91"/>
                  <a:gd name="T45" fmla="*/ 87 h 95"/>
                  <a:gd name="T46" fmla="*/ 76 w 91"/>
                  <a:gd name="T47" fmla="*/ 90 h 95"/>
                  <a:gd name="T48" fmla="*/ 84 w 91"/>
                  <a:gd name="T49" fmla="*/ 94 h 95"/>
                  <a:gd name="T50" fmla="*/ 77 w 91"/>
                  <a:gd name="T51" fmla="*/ 85 h 95"/>
                  <a:gd name="T52" fmla="*/ 78 w 91"/>
                  <a:gd name="T53" fmla="*/ 73 h 95"/>
                  <a:gd name="T54" fmla="*/ 80 w 91"/>
                  <a:gd name="T55" fmla="*/ 70 h 95"/>
                  <a:gd name="T56" fmla="*/ 84 w 91"/>
                  <a:gd name="T57" fmla="*/ 63 h 95"/>
                  <a:gd name="T58" fmla="*/ 81 w 91"/>
                  <a:gd name="T59" fmla="*/ 55 h 95"/>
                  <a:gd name="T60" fmla="*/ 81 w 91"/>
                  <a:gd name="T61" fmla="*/ 45 h 95"/>
                  <a:gd name="T62" fmla="*/ 83 w 91"/>
                  <a:gd name="T63" fmla="*/ 28 h 95"/>
                  <a:gd name="T64" fmla="*/ 90 w 91"/>
                  <a:gd name="T65" fmla="*/ 18 h 95"/>
                  <a:gd name="T66" fmla="*/ 90 w 91"/>
                  <a:gd name="T67" fmla="*/ 1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1" h="95">
                    <a:moveTo>
                      <a:pt x="90" y="15"/>
                    </a:moveTo>
                    <a:cubicBezTo>
                      <a:pt x="89" y="14"/>
                      <a:pt x="89" y="12"/>
                      <a:pt x="89" y="10"/>
                    </a:cubicBezTo>
                    <a:cubicBezTo>
                      <a:pt x="89" y="9"/>
                      <a:pt x="87" y="8"/>
                      <a:pt x="86" y="7"/>
                    </a:cubicBezTo>
                    <a:cubicBezTo>
                      <a:pt x="86" y="6"/>
                      <a:pt x="84" y="4"/>
                      <a:pt x="83" y="4"/>
                    </a:cubicBezTo>
                    <a:cubicBezTo>
                      <a:pt x="82" y="4"/>
                      <a:pt x="82" y="6"/>
                      <a:pt x="80" y="5"/>
                    </a:cubicBezTo>
                    <a:cubicBezTo>
                      <a:pt x="78" y="4"/>
                      <a:pt x="79" y="5"/>
                      <a:pt x="77" y="6"/>
                    </a:cubicBezTo>
                    <a:cubicBezTo>
                      <a:pt x="77" y="6"/>
                      <a:pt x="75" y="5"/>
                      <a:pt x="75" y="4"/>
                    </a:cubicBezTo>
                    <a:cubicBezTo>
                      <a:pt x="74" y="3"/>
                      <a:pt x="73" y="2"/>
                      <a:pt x="72" y="1"/>
                    </a:cubicBezTo>
                    <a:cubicBezTo>
                      <a:pt x="71" y="0"/>
                      <a:pt x="70" y="2"/>
                      <a:pt x="69" y="2"/>
                    </a:cubicBezTo>
                    <a:cubicBezTo>
                      <a:pt x="68" y="3"/>
                      <a:pt x="66" y="2"/>
                      <a:pt x="65" y="1"/>
                    </a:cubicBezTo>
                    <a:cubicBezTo>
                      <a:pt x="63" y="0"/>
                      <a:pt x="63" y="1"/>
                      <a:pt x="61" y="2"/>
                    </a:cubicBezTo>
                    <a:cubicBezTo>
                      <a:pt x="60" y="3"/>
                      <a:pt x="58" y="2"/>
                      <a:pt x="57" y="2"/>
                    </a:cubicBezTo>
                    <a:cubicBezTo>
                      <a:pt x="56" y="3"/>
                      <a:pt x="53" y="3"/>
                      <a:pt x="52" y="3"/>
                    </a:cubicBezTo>
                    <a:cubicBezTo>
                      <a:pt x="49" y="1"/>
                      <a:pt x="51" y="6"/>
                      <a:pt x="48" y="6"/>
                    </a:cubicBezTo>
                    <a:cubicBezTo>
                      <a:pt x="46" y="7"/>
                      <a:pt x="42" y="6"/>
                      <a:pt x="40" y="5"/>
                    </a:cubicBezTo>
                    <a:cubicBezTo>
                      <a:pt x="38" y="4"/>
                      <a:pt x="37" y="2"/>
                      <a:pt x="35" y="2"/>
                    </a:cubicBezTo>
                    <a:cubicBezTo>
                      <a:pt x="34" y="1"/>
                      <a:pt x="32" y="3"/>
                      <a:pt x="31" y="4"/>
                    </a:cubicBezTo>
                    <a:cubicBezTo>
                      <a:pt x="29" y="6"/>
                      <a:pt x="31" y="9"/>
                      <a:pt x="30" y="12"/>
                    </a:cubicBezTo>
                    <a:cubicBezTo>
                      <a:pt x="27" y="17"/>
                      <a:pt x="27" y="23"/>
                      <a:pt x="24" y="27"/>
                    </a:cubicBezTo>
                    <a:cubicBezTo>
                      <a:pt x="22" y="30"/>
                      <a:pt x="21" y="32"/>
                      <a:pt x="19" y="35"/>
                    </a:cubicBezTo>
                    <a:cubicBezTo>
                      <a:pt x="18" y="37"/>
                      <a:pt x="18" y="39"/>
                      <a:pt x="18" y="41"/>
                    </a:cubicBezTo>
                    <a:cubicBezTo>
                      <a:pt x="18" y="44"/>
                      <a:pt x="19" y="46"/>
                      <a:pt x="17" y="48"/>
                    </a:cubicBezTo>
                    <a:cubicBezTo>
                      <a:pt x="16" y="48"/>
                      <a:pt x="11" y="51"/>
                      <a:pt x="11" y="51"/>
                    </a:cubicBezTo>
                    <a:cubicBezTo>
                      <a:pt x="10" y="51"/>
                      <a:pt x="12" y="48"/>
                      <a:pt x="10" y="49"/>
                    </a:cubicBezTo>
                    <a:cubicBezTo>
                      <a:pt x="7" y="51"/>
                      <a:pt x="7" y="53"/>
                      <a:pt x="5" y="50"/>
                    </a:cubicBezTo>
                    <a:cubicBezTo>
                      <a:pt x="4" y="51"/>
                      <a:pt x="2" y="53"/>
                      <a:pt x="2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0" y="57"/>
                      <a:pt x="1" y="58"/>
                      <a:pt x="1" y="59"/>
                    </a:cubicBezTo>
                    <a:cubicBezTo>
                      <a:pt x="5" y="56"/>
                      <a:pt x="8" y="57"/>
                      <a:pt x="13" y="57"/>
                    </a:cubicBezTo>
                    <a:cubicBezTo>
                      <a:pt x="15" y="57"/>
                      <a:pt x="16" y="57"/>
                      <a:pt x="18" y="57"/>
                    </a:cubicBezTo>
                    <a:cubicBezTo>
                      <a:pt x="20" y="57"/>
                      <a:pt x="21" y="60"/>
                      <a:pt x="22" y="62"/>
                    </a:cubicBezTo>
                    <a:cubicBezTo>
                      <a:pt x="23" y="64"/>
                      <a:pt x="24" y="67"/>
                      <a:pt x="26" y="68"/>
                    </a:cubicBezTo>
                    <a:cubicBezTo>
                      <a:pt x="27" y="69"/>
                      <a:pt x="31" y="68"/>
                      <a:pt x="33" y="67"/>
                    </a:cubicBezTo>
                    <a:cubicBezTo>
                      <a:pt x="34" y="67"/>
                      <a:pt x="34" y="64"/>
                      <a:pt x="35" y="63"/>
                    </a:cubicBezTo>
                    <a:cubicBezTo>
                      <a:pt x="35" y="61"/>
                      <a:pt x="38" y="62"/>
                      <a:pt x="39" y="62"/>
                    </a:cubicBezTo>
                    <a:cubicBezTo>
                      <a:pt x="39" y="64"/>
                      <a:pt x="39" y="64"/>
                      <a:pt x="41" y="64"/>
                    </a:cubicBezTo>
                    <a:cubicBezTo>
                      <a:pt x="42" y="64"/>
                      <a:pt x="45" y="63"/>
                      <a:pt x="45" y="65"/>
                    </a:cubicBezTo>
                    <a:cubicBezTo>
                      <a:pt x="45" y="67"/>
                      <a:pt x="46" y="68"/>
                      <a:pt x="46" y="70"/>
                    </a:cubicBezTo>
                    <a:cubicBezTo>
                      <a:pt x="46" y="71"/>
                      <a:pt x="46" y="72"/>
                      <a:pt x="45" y="74"/>
                    </a:cubicBezTo>
                    <a:cubicBezTo>
                      <a:pt x="45" y="75"/>
                      <a:pt x="46" y="77"/>
                      <a:pt x="47" y="78"/>
                    </a:cubicBezTo>
                    <a:cubicBezTo>
                      <a:pt x="48" y="79"/>
                      <a:pt x="47" y="81"/>
                      <a:pt x="47" y="82"/>
                    </a:cubicBezTo>
                    <a:cubicBezTo>
                      <a:pt x="47" y="85"/>
                      <a:pt x="52" y="82"/>
                      <a:pt x="53" y="82"/>
                    </a:cubicBezTo>
                    <a:cubicBezTo>
                      <a:pt x="55" y="82"/>
                      <a:pt x="56" y="82"/>
                      <a:pt x="57" y="83"/>
                    </a:cubicBezTo>
                    <a:cubicBezTo>
                      <a:pt x="59" y="85"/>
                      <a:pt x="58" y="84"/>
                      <a:pt x="60" y="84"/>
                    </a:cubicBezTo>
                    <a:cubicBezTo>
                      <a:pt x="62" y="84"/>
                      <a:pt x="62" y="85"/>
                      <a:pt x="63" y="86"/>
                    </a:cubicBezTo>
                    <a:cubicBezTo>
                      <a:pt x="64" y="86"/>
                      <a:pt x="65" y="87"/>
                      <a:pt x="66" y="87"/>
                    </a:cubicBezTo>
                    <a:cubicBezTo>
                      <a:pt x="69" y="88"/>
                      <a:pt x="70" y="88"/>
                      <a:pt x="71" y="85"/>
                    </a:cubicBezTo>
                    <a:cubicBezTo>
                      <a:pt x="72" y="88"/>
                      <a:pt x="73" y="89"/>
                      <a:pt x="76" y="90"/>
                    </a:cubicBezTo>
                    <a:cubicBezTo>
                      <a:pt x="78" y="91"/>
                      <a:pt x="78" y="94"/>
                      <a:pt x="80" y="95"/>
                    </a:cubicBezTo>
                    <a:cubicBezTo>
                      <a:pt x="80" y="95"/>
                      <a:pt x="84" y="94"/>
                      <a:pt x="84" y="94"/>
                    </a:cubicBezTo>
                    <a:cubicBezTo>
                      <a:pt x="84" y="92"/>
                      <a:pt x="85" y="88"/>
                      <a:pt x="83" y="89"/>
                    </a:cubicBezTo>
                    <a:cubicBezTo>
                      <a:pt x="80" y="90"/>
                      <a:pt x="78" y="88"/>
                      <a:pt x="77" y="85"/>
                    </a:cubicBezTo>
                    <a:cubicBezTo>
                      <a:pt x="77" y="83"/>
                      <a:pt x="79" y="80"/>
                      <a:pt x="78" y="77"/>
                    </a:cubicBezTo>
                    <a:cubicBezTo>
                      <a:pt x="78" y="76"/>
                      <a:pt x="77" y="74"/>
                      <a:pt x="78" y="73"/>
                    </a:cubicBezTo>
                    <a:cubicBezTo>
                      <a:pt x="78" y="73"/>
                      <a:pt x="78" y="72"/>
                      <a:pt x="79" y="72"/>
                    </a:cubicBezTo>
                    <a:cubicBezTo>
                      <a:pt x="80" y="72"/>
                      <a:pt x="79" y="70"/>
                      <a:pt x="80" y="70"/>
                    </a:cubicBezTo>
                    <a:cubicBezTo>
                      <a:pt x="81" y="68"/>
                      <a:pt x="86" y="68"/>
                      <a:pt x="87" y="68"/>
                    </a:cubicBezTo>
                    <a:cubicBezTo>
                      <a:pt x="85" y="67"/>
                      <a:pt x="86" y="64"/>
                      <a:pt x="84" y="63"/>
                    </a:cubicBezTo>
                    <a:cubicBezTo>
                      <a:pt x="83" y="62"/>
                      <a:pt x="82" y="61"/>
                      <a:pt x="82" y="60"/>
                    </a:cubicBezTo>
                    <a:cubicBezTo>
                      <a:pt x="82" y="58"/>
                      <a:pt x="82" y="56"/>
                      <a:pt x="81" y="55"/>
                    </a:cubicBezTo>
                    <a:cubicBezTo>
                      <a:pt x="81" y="53"/>
                      <a:pt x="80" y="52"/>
                      <a:pt x="80" y="50"/>
                    </a:cubicBezTo>
                    <a:cubicBezTo>
                      <a:pt x="80" y="49"/>
                      <a:pt x="80" y="44"/>
                      <a:pt x="81" y="45"/>
                    </a:cubicBezTo>
                    <a:cubicBezTo>
                      <a:pt x="80" y="41"/>
                      <a:pt x="80" y="39"/>
                      <a:pt x="82" y="35"/>
                    </a:cubicBezTo>
                    <a:cubicBezTo>
                      <a:pt x="83" y="32"/>
                      <a:pt x="83" y="31"/>
                      <a:pt x="83" y="28"/>
                    </a:cubicBezTo>
                    <a:cubicBezTo>
                      <a:pt x="83" y="25"/>
                      <a:pt x="85" y="23"/>
                      <a:pt x="87" y="21"/>
                    </a:cubicBezTo>
                    <a:cubicBezTo>
                      <a:pt x="88" y="20"/>
                      <a:pt x="89" y="19"/>
                      <a:pt x="90" y="18"/>
                    </a:cubicBezTo>
                    <a:cubicBezTo>
                      <a:pt x="91" y="17"/>
                      <a:pt x="91" y="17"/>
                      <a:pt x="90" y="15"/>
                    </a:cubicBezTo>
                    <a:cubicBezTo>
                      <a:pt x="89" y="15"/>
                      <a:pt x="91" y="16"/>
                      <a:pt x="90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1" name="Freeform 734">
                <a:extLst>
                  <a:ext uri="{FF2B5EF4-FFF2-40B4-BE49-F238E27FC236}">
                    <a16:creationId xmlns:a16="http://schemas.microsoft.com/office/drawing/2014/main" id="{89486F1B-BDAD-A948-9C25-878D2EE544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4206" y="8554418"/>
                <a:ext cx="575021" cy="682258"/>
              </a:xfrm>
              <a:custGeom>
                <a:avLst/>
                <a:gdLst>
                  <a:gd name="T0" fmla="*/ 51 w 56"/>
                  <a:gd name="T1" fmla="*/ 27 h 63"/>
                  <a:gd name="T2" fmla="*/ 48 w 56"/>
                  <a:gd name="T3" fmla="*/ 26 h 63"/>
                  <a:gd name="T4" fmla="*/ 47 w 56"/>
                  <a:gd name="T5" fmla="*/ 21 h 63"/>
                  <a:gd name="T6" fmla="*/ 46 w 56"/>
                  <a:gd name="T7" fmla="*/ 12 h 63"/>
                  <a:gd name="T8" fmla="*/ 46 w 56"/>
                  <a:gd name="T9" fmla="*/ 8 h 63"/>
                  <a:gd name="T10" fmla="*/ 43 w 56"/>
                  <a:gd name="T11" fmla="*/ 8 h 63"/>
                  <a:gd name="T12" fmla="*/ 40 w 56"/>
                  <a:gd name="T13" fmla="*/ 6 h 63"/>
                  <a:gd name="T14" fmla="*/ 35 w 56"/>
                  <a:gd name="T15" fmla="*/ 8 h 63"/>
                  <a:gd name="T16" fmla="*/ 34 w 56"/>
                  <a:gd name="T17" fmla="*/ 11 h 63"/>
                  <a:gd name="T18" fmla="*/ 29 w 56"/>
                  <a:gd name="T19" fmla="*/ 12 h 63"/>
                  <a:gd name="T20" fmla="*/ 18 w 56"/>
                  <a:gd name="T21" fmla="*/ 1 h 63"/>
                  <a:gd name="T22" fmla="*/ 3 w 56"/>
                  <a:gd name="T23" fmla="*/ 2 h 63"/>
                  <a:gd name="T24" fmla="*/ 6 w 56"/>
                  <a:gd name="T25" fmla="*/ 12 h 63"/>
                  <a:gd name="T26" fmla="*/ 6 w 56"/>
                  <a:gd name="T27" fmla="*/ 16 h 63"/>
                  <a:gd name="T28" fmla="*/ 6 w 56"/>
                  <a:gd name="T29" fmla="*/ 20 h 63"/>
                  <a:gd name="T30" fmla="*/ 8 w 56"/>
                  <a:gd name="T31" fmla="*/ 33 h 63"/>
                  <a:gd name="T32" fmla="*/ 3 w 56"/>
                  <a:gd name="T33" fmla="*/ 41 h 63"/>
                  <a:gd name="T34" fmla="*/ 0 w 56"/>
                  <a:gd name="T35" fmla="*/ 50 h 63"/>
                  <a:gd name="T36" fmla="*/ 0 w 56"/>
                  <a:gd name="T37" fmla="*/ 55 h 63"/>
                  <a:gd name="T38" fmla="*/ 0 w 56"/>
                  <a:gd name="T39" fmla="*/ 59 h 63"/>
                  <a:gd name="T40" fmla="*/ 3 w 56"/>
                  <a:gd name="T41" fmla="*/ 59 h 63"/>
                  <a:gd name="T42" fmla="*/ 8 w 56"/>
                  <a:gd name="T43" fmla="*/ 58 h 63"/>
                  <a:gd name="T44" fmla="*/ 9 w 56"/>
                  <a:gd name="T45" fmla="*/ 59 h 63"/>
                  <a:gd name="T46" fmla="*/ 16 w 56"/>
                  <a:gd name="T47" fmla="*/ 59 h 63"/>
                  <a:gd name="T48" fmla="*/ 25 w 56"/>
                  <a:gd name="T49" fmla="*/ 59 h 63"/>
                  <a:gd name="T50" fmla="*/ 30 w 56"/>
                  <a:gd name="T51" fmla="*/ 59 h 63"/>
                  <a:gd name="T52" fmla="*/ 39 w 56"/>
                  <a:gd name="T53" fmla="*/ 62 h 63"/>
                  <a:gd name="T54" fmla="*/ 53 w 56"/>
                  <a:gd name="T55" fmla="*/ 60 h 63"/>
                  <a:gd name="T56" fmla="*/ 46 w 56"/>
                  <a:gd name="T57" fmla="*/ 51 h 63"/>
                  <a:gd name="T58" fmla="*/ 46 w 56"/>
                  <a:gd name="T59" fmla="*/ 37 h 63"/>
                  <a:gd name="T60" fmla="*/ 56 w 56"/>
                  <a:gd name="T61" fmla="*/ 35 h 63"/>
                  <a:gd name="T62" fmla="*/ 56 w 56"/>
                  <a:gd name="T63" fmla="*/ 27 h 63"/>
                  <a:gd name="T64" fmla="*/ 51 w 56"/>
                  <a:gd name="T65" fmla="*/ 2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6" h="63">
                    <a:moveTo>
                      <a:pt x="51" y="27"/>
                    </a:moveTo>
                    <a:cubicBezTo>
                      <a:pt x="49" y="27"/>
                      <a:pt x="48" y="28"/>
                      <a:pt x="48" y="26"/>
                    </a:cubicBezTo>
                    <a:cubicBezTo>
                      <a:pt x="48" y="24"/>
                      <a:pt x="48" y="23"/>
                      <a:pt x="47" y="21"/>
                    </a:cubicBezTo>
                    <a:cubicBezTo>
                      <a:pt x="45" y="18"/>
                      <a:pt x="48" y="15"/>
                      <a:pt x="46" y="12"/>
                    </a:cubicBezTo>
                    <a:cubicBezTo>
                      <a:pt x="46" y="11"/>
                      <a:pt x="46" y="8"/>
                      <a:pt x="46" y="8"/>
                    </a:cubicBezTo>
                    <a:cubicBezTo>
                      <a:pt x="46" y="8"/>
                      <a:pt x="43" y="8"/>
                      <a:pt x="43" y="8"/>
                    </a:cubicBezTo>
                    <a:cubicBezTo>
                      <a:pt x="40" y="8"/>
                      <a:pt x="40" y="9"/>
                      <a:pt x="40" y="6"/>
                    </a:cubicBezTo>
                    <a:cubicBezTo>
                      <a:pt x="37" y="6"/>
                      <a:pt x="36" y="5"/>
                      <a:pt x="35" y="8"/>
                    </a:cubicBezTo>
                    <a:cubicBezTo>
                      <a:pt x="35" y="8"/>
                      <a:pt x="35" y="11"/>
                      <a:pt x="34" y="11"/>
                    </a:cubicBezTo>
                    <a:cubicBezTo>
                      <a:pt x="33" y="12"/>
                      <a:pt x="31" y="12"/>
                      <a:pt x="29" y="12"/>
                    </a:cubicBezTo>
                    <a:cubicBezTo>
                      <a:pt x="22" y="13"/>
                      <a:pt x="24" y="1"/>
                      <a:pt x="18" y="1"/>
                    </a:cubicBezTo>
                    <a:cubicBezTo>
                      <a:pt x="13" y="1"/>
                      <a:pt x="7" y="0"/>
                      <a:pt x="3" y="2"/>
                    </a:cubicBezTo>
                    <a:cubicBezTo>
                      <a:pt x="1" y="4"/>
                      <a:pt x="6" y="10"/>
                      <a:pt x="6" y="12"/>
                    </a:cubicBezTo>
                    <a:cubicBezTo>
                      <a:pt x="7" y="13"/>
                      <a:pt x="7" y="15"/>
                      <a:pt x="6" y="16"/>
                    </a:cubicBezTo>
                    <a:cubicBezTo>
                      <a:pt x="4" y="17"/>
                      <a:pt x="6" y="19"/>
                      <a:pt x="6" y="20"/>
                    </a:cubicBezTo>
                    <a:cubicBezTo>
                      <a:pt x="9" y="24"/>
                      <a:pt x="11" y="29"/>
                      <a:pt x="8" y="33"/>
                    </a:cubicBezTo>
                    <a:cubicBezTo>
                      <a:pt x="6" y="36"/>
                      <a:pt x="4" y="38"/>
                      <a:pt x="3" y="41"/>
                    </a:cubicBezTo>
                    <a:cubicBezTo>
                      <a:pt x="2" y="44"/>
                      <a:pt x="1" y="47"/>
                      <a:pt x="0" y="50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0" y="56"/>
                      <a:pt x="0" y="58"/>
                      <a:pt x="0" y="59"/>
                    </a:cubicBezTo>
                    <a:cubicBezTo>
                      <a:pt x="1" y="59"/>
                      <a:pt x="2" y="59"/>
                      <a:pt x="3" y="59"/>
                    </a:cubicBezTo>
                    <a:cubicBezTo>
                      <a:pt x="5" y="59"/>
                      <a:pt x="5" y="56"/>
                      <a:pt x="8" y="58"/>
                    </a:cubicBezTo>
                    <a:cubicBezTo>
                      <a:pt x="8" y="58"/>
                      <a:pt x="9" y="59"/>
                      <a:pt x="9" y="59"/>
                    </a:cubicBezTo>
                    <a:cubicBezTo>
                      <a:pt x="12" y="59"/>
                      <a:pt x="14" y="59"/>
                      <a:pt x="16" y="59"/>
                    </a:cubicBezTo>
                    <a:cubicBezTo>
                      <a:pt x="19" y="59"/>
                      <a:pt x="22" y="59"/>
                      <a:pt x="25" y="59"/>
                    </a:cubicBezTo>
                    <a:cubicBezTo>
                      <a:pt x="26" y="59"/>
                      <a:pt x="29" y="59"/>
                      <a:pt x="30" y="59"/>
                    </a:cubicBezTo>
                    <a:cubicBezTo>
                      <a:pt x="32" y="63"/>
                      <a:pt x="36" y="62"/>
                      <a:pt x="39" y="62"/>
                    </a:cubicBezTo>
                    <a:cubicBezTo>
                      <a:pt x="44" y="62"/>
                      <a:pt x="48" y="61"/>
                      <a:pt x="53" y="60"/>
                    </a:cubicBezTo>
                    <a:cubicBezTo>
                      <a:pt x="50" y="57"/>
                      <a:pt x="46" y="55"/>
                      <a:pt x="46" y="51"/>
                    </a:cubicBezTo>
                    <a:cubicBezTo>
                      <a:pt x="46" y="46"/>
                      <a:pt x="46" y="41"/>
                      <a:pt x="46" y="37"/>
                    </a:cubicBezTo>
                    <a:cubicBezTo>
                      <a:pt x="46" y="36"/>
                      <a:pt x="56" y="38"/>
                      <a:pt x="56" y="35"/>
                    </a:cubicBezTo>
                    <a:cubicBezTo>
                      <a:pt x="56" y="33"/>
                      <a:pt x="56" y="30"/>
                      <a:pt x="56" y="27"/>
                    </a:cubicBezTo>
                    <a:cubicBezTo>
                      <a:pt x="56" y="24"/>
                      <a:pt x="53" y="27"/>
                      <a:pt x="51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2" name="Freeform 735">
                <a:extLst>
                  <a:ext uri="{FF2B5EF4-FFF2-40B4-BE49-F238E27FC236}">
                    <a16:creationId xmlns:a16="http://schemas.microsoft.com/office/drawing/2014/main" id="{C9E2826D-F9B9-064E-8480-0849DA8EF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4" y="9203480"/>
                <a:ext cx="470472" cy="519990"/>
              </a:xfrm>
              <a:custGeom>
                <a:avLst/>
                <a:gdLst>
                  <a:gd name="T0" fmla="*/ 25 w 46"/>
                  <a:gd name="T1" fmla="*/ 2 h 48"/>
                  <a:gd name="T2" fmla="*/ 21 w 46"/>
                  <a:gd name="T3" fmla="*/ 3 h 48"/>
                  <a:gd name="T4" fmla="*/ 18 w 46"/>
                  <a:gd name="T5" fmla="*/ 4 h 48"/>
                  <a:gd name="T6" fmla="*/ 6 w 46"/>
                  <a:gd name="T7" fmla="*/ 4 h 48"/>
                  <a:gd name="T8" fmla="*/ 6 w 46"/>
                  <a:gd name="T9" fmla="*/ 18 h 48"/>
                  <a:gd name="T10" fmla="*/ 6 w 46"/>
                  <a:gd name="T11" fmla="*/ 23 h 48"/>
                  <a:gd name="T12" fmla="*/ 1 w 46"/>
                  <a:gd name="T13" fmla="*/ 24 h 48"/>
                  <a:gd name="T14" fmla="*/ 1 w 46"/>
                  <a:gd name="T15" fmla="*/ 31 h 48"/>
                  <a:gd name="T16" fmla="*/ 1 w 46"/>
                  <a:gd name="T17" fmla="*/ 38 h 48"/>
                  <a:gd name="T18" fmla="*/ 4 w 46"/>
                  <a:gd name="T19" fmla="*/ 47 h 48"/>
                  <a:gd name="T20" fmla="*/ 8 w 46"/>
                  <a:gd name="T21" fmla="*/ 48 h 48"/>
                  <a:gd name="T22" fmla="*/ 13 w 46"/>
                  <a:gd name="T23" fmla="*/ 44 h 48"/>
                  <a:gd name="T24" fmla="*/ 19 w 46"/>
                  <a:gd name="T25" fmla="*/ 41 h 48"/>
                  <a:gd name="T26" fmla="*/ 29 w 46"/>
                  <a:gd name="T27" fmla="*/ 39 h 48"/>
                  <a:gd name="T28" fmla="*/ 31 w 46"/>
                  <a:gd name="T29" fmla="*/ 37 h 48"/>
                  <a:gd name="T30" fmla="*/ 34 w 46"/>
                  <a:gd name="T31" fmla="*/ 34 h 48"/>
                  <a:gd name="T32" fmla="*/ 43 w 46"/>
                  <a:gd name="T33" fmla="*/ 26 h 48"/>
                  <a:gd name="T34" fmla="*/ 44 w 46"/>
                  <a:gd name="T35" fmla="*/ 22 h 48"/>
                  <a:gd name="T36" fmla="*/ 40 w 46"/>
                  <a:gd name="T37" fmla="*/ 21 h 48"/>
                  <a:gd name="T38" fmla="*/ 38 w 46"/>
                  <a:gd name="T39" fmla="*/ 17 h 48"/>
                  <a:gd name="T40" fmla="*/ 39 w 46"/>
                  <a:gd name="T41" fmla="*/ 15 h 48"/>
                  <a:gd name="T42" fmla="*/ 36 w 46"/>
                  <a:gd name="T43" fmla="*/ 14 h 48"/>
                  <a:gd name="T44" fmla="*/ 36 w 46"/>
                  <a:gd name="T45" fmla="*/ 13 h 48"/>
                  <a:gd name="T46" fmla="*/ 34 w 46"/>
                  <a:gd name="T47" fmla="*/ 12 h 48"/>
                  <a:gd name="T48" fmla="*/ 30 w 46"/>
                  <a:gd name="T49" fmla="*/ 7 h 48"/>
                  <a:gd name="T50" fmla="*/ 25 w 46"/>
                  <a:gd name="T51" fmla="*/ 2 h 48"/>
                  <a:gd name="T52" fmla="*/ 25 w 46"/>
                  <a:gd name="T53" fmla="*/ 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6" h="48">
                    <a:moveTo>
                      <a:pt x="25" y="2"/>
                    </a:moveTo>
                    <a:cubicBezTo>
                      <a:pt x="24" y="3"/>
                      <a:pt x="22" y="3"/>
                      <a:pt x="21" y="3"/>
                    </a:cubicBezTo>
                    <a:cubicBezTo>
                      <a:pt x="19" y="3"/>
                      <a:pt x="20" y="6"/>
                      <a:pt x="18" y="4"/>
                    </a:cubicBezTo>
                    <a:cubicBezTo>
                      <a:pt x="15" y="0"/>
                      <a:pt x="10" y="5"/>
                      <a:pt x="6" y="4"/>
                    </a:cubicBezTo>
                    <a:cubicBezTo>
                      <a:pt x="6" y="9"/>
                      <a:pt x="6" y="14"/>
                      <a:pt x="6" y="18"/>
                    </a:cubicBezTo>
                    <a:cubicBezTo>
                      <a:pt x="6" y="19"/>
                      <a:pt x="7" y="23"/>
                      <a:pt x="6" y="23"/>
                    </a:cubicBezTo>
                    <a:cubicBezTo>
                      <a:pt x="5" y="24"/>
                      <a:pt x="1" y="22"/>
                      <a:pt x="1" y="24"/>
                    </a:cubicBezTo>
                    <a:cubicBezTo>
                      <a:pt x="1" y="26"/>
                      <a:pt x="1" y="29"/>
                      <a:pt x="1" y="31"/>
                    </a:cubicBezTo>
                    <a:cubicBezTo>
                      <a:pt x="1" y="33"/>
                      <a:pt x="0" y="36"/>
                      <a:pt x="1" y="38"/>
                    </a:cubicBezTo>
                    <a:cubicBezTo>
                      <a:pt x="5" y="39"/>
                      <a:pt x="6" y="44"/>
                      <a:pt x="4" y="47"/>
                    </a:cubicBezTo>
                    <a:cubicBezTo>
                      <a:pt x="4" y="48"/>
                      <a:pt x="8" y="48"/>
                      <a:pt x="8" y="48"/>
                    </a:cubicBezTo>
                    <a:cubicBezTo>
                      <a:pt x="10" y="48"/>
                      <a:pt x="11" y="46"/>
                      <a:pt x="13" y="44"/>
                    </a:cubicBezTo>
                    <a:cubicBezTo>
                      <a:pt x="15" y="42"/>
                      <a:pt x="15" y="39"/>
                      <a:pt x="19" y="41"/>
                    </a:cubicBezTo>
                    <a:cubicBezTo>
                      <a:pt x="23" y="43"/>
                      <a:pt x="27" y="44"/>
                      <a:pt x="29" y="39"/>
                    </a:cubicBezTo>
                    <a:cubicBezTo>
                      <a:pt x="29" y="38"/>
                      <a:pt x="29" y="37"/>
                      <a:pt x="31" y="37"/>
                    </a:cubicBezTo>
                    <a:cubicBezTo>
                      <a:pt x="33" y="37"/>
                      <a:pt x="34" y="35"/>
                      <a:pt x="34" y="34"/>
                    </a:cubicBezTo>
                    <a:cubicBezTo>
                      <a:pt x="36" y="31"/>
                      <a:pt x="40" y="28"/>
                      <a:pt x="43" y="26"/>
                    </a:cubicBezTo>
                    <a:cubicBezTo>
                      <a:pt x="45" y="25"/>
                      <a:pt x="46" y="24"/>
                      <a:pt x="44" y="22"/>
                    </a:cubicBezTo>
                    <a:cubicBezTo>
                      <a:pt x="43" y="21"/>
                      <a:pt x="40" y="22"/>
                      <a:pt x="40" y="21"/>
                    </a:cubicBezTo>
                    <a:cubicBezTo>
                      <a:pt x="39" y="20"/>
                      <a:pt x="38" y="19"/>
                      <a:pt x="38" y="17"/>
                    </a:cubicBezTo>
                    <a:cubicBezTo>
                      <a:pt x="38" y="17"/>
                      <a:pt x="39" y="16"/>
                      <a:pt x="39" y="15"/>
                    </a:cubicBezTo>
                    <a:cubicBezTo>
                      <a:pt x="38" y="15"/>
                      <a:pt x="37" y="15"/>
                      <a:pt x="36" y="14"/>
                    </a:cubicBezTo>
                    <a:cubicBezTo>
                      <a:pt x="36" y="14"/>
                      <a:pt x="37" y="13"/>
                      <a:pt x="36" y="13"/>
                    </a:cubicBezTo>
                    <a:cubicBezTo>
                      <a:pt x="35" y="13"/>
                      <a:pt x="35" y="12"/>
                      <a:pt x="34" y="12"/>
                    </a:cubicBezTo>
                    <a:cubicBezTo>
                      <a:pt x="32" y="11"/>
                      <a:pt x="31" y="10"/>
                      <a:pt x="30" y="7"/>
                    </a:cubicBezTo>
                    <a:cubicBezTo>
                      <a:pt x="30" y="6"/>
                      <a:pt x="27" y="2"/>
                      <a:pt x="25" y="2"/>
                    </a:cubicBezTo>
                    <a:cubicBezTo>
                      <a:pt x="25" y="2"/>
                      <a:pt x="26" y="2"/>
                      <a:pt x="2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3" name="Freeform 736">
                <a:extLst>
                  <a:ext uri="{FF2B5EF4-FFF2-40B4-BE49-F238E27FC236}">
                    <a16:creationId xmlns:a16="http://schemas.microsoft.com/office/drawing/2014/main" id="{26F7200D-E4A5-3046-A4D8-687AF697C5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8016" y="9096529"/>
                <a:ext cx="400771" cy="376162"/>
              </a:xfrm>
              <a:custGeom>
                <a:avLst/>
                <a:gdLst>
                  <a:gd name="T0" fmla="*/ 39 w 39"/>
                  <a:gd name="T1" fmla="*/ 22 h 35"/>
                  <a:gd name="T2" fmla="*/ 38 w 39"/>
                  <a:gd name="T3" fmla="*/ 18 h 35"/>
                  <a:gd name="T4" fmla="*/ 39 w 39"/>
                  <a:gd name="T5" fmla="*/ 14 h 35"/>
                  <a:gd name="T6" fmla="*/ 38 w 39"/>
                  <a:gd name="T7" fmla="*/ 7 h 35"/>
                  <a:gd name="T8" fmla="*/ 27 w 39"/>
                  <a:gd name="T9" fmla="*/ 2 h 35"/>
                  <a:gd name="T10" fmla="*/ 24 w 39"/>
                  <a:gd name="T11" fmla="*/ 0 h 35"/>
                  <a:gd name="T12" fmla="*/ 19 w 39"/>
                  <a:gd name="T13" fmla="*/ 3 h 35"/>
                  <a:gd name="T14" fmla="*/ 13 w 39"/>
                  <a:gd name="T15" fmla="*/ 7 h 35"/>
                  <a:gd name="T16" fmla="*/ 9 w 39"/>
                  <a:gd name="T17" fmla="*/ 12 h 35"/>
                  <a:gd name="T18" fmla="*/ 2 w 39"/>
                  <a:gd name="T19" fmla="*/ 12 h 35"/>
                  <a:gd name="T20" fmla="*/ 5 w 39"/>
                  <a:gd name="T21" fmla="*/ 16 h 35"/>
                  <a:gd name="T22" fmla="*/ 8 w 39"/>
                  <a:gd name="T23" fmla="*/ 21 h 35"/>
                  <a:gd name="T24" fmla="*/ 11 w 39"/>
                  <a:gd name="T25" fmla="*/ 23 h 35"/>
                  <a:gd name="T26" fmla="*/ 11 w 39"/>
                  <a:gd name="T27" fmla="*/ 24 h 35"/>
                  <a:gd name="T28" fmla="*/ 14 w 39"/>
                  <a:gd name="T29" fmla="*/ 25 h 35"/>
                  <a:gd name="T30" fmla="*/ 13 w 39"/>
                  <a:gd name="T31" fmla="*/ 28 h 35"/>
                  <a:gd name="T32" fmla="*/ 15 w 39"/>
                  <a:gd name="T33" fmla="*/ 31 h 35"/>
                  <a:gd name="T34" fmla="*/ 20 w 39"/>
                  <a:gd name="T35" fmla="*/ 34 h 35"/>
                  <a:gd name="T36" fmla="*/ 25 w 39"/>
                  <a:gd name="T37" fmla="*/ 35 h 35"/>
                  <a:gd name="T38" fmla="*/ 27 w 39"/>
                  <a:gd name="T39" fmla="*/ 35 h 35"/>
                  <a:gd name="T40" fmla="*/ 34 w 39"/>
                  <a:gd name="T41" fmla="*/ 31 h 35"/>
                  <a:gd name="T42" fmla="*/ 36 w 39"/>
                  <a:gd name="T43" fmla="*/ 27 h 35"/>
                  <a:gd name="T44" fmla="*/ 39 w 39"/>
                  <a:gd name="T45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9" h="35">
                    <a:moveTo>
                      <a:pt x="39" y="22"/>
                    </a:moveTo>
                    <a:cubicBezTo>
                      <a:pt x="39" y="21"/>
                      <a:pt x="38" y="19"/>
                      <a:pt x="38" y="18"/>
                    </a:cubicBezTo>
                    <a:cubicBezTo>
                      <a:pt x="38" y="16"/>
                      <a:pt x="39" y="15"/>
                      <a:pt x="39" y="14"/>
                    </a:cubicBezTo>
                    <a:cubicBezTo>
                      <a:pt x="39" y="11"/>
                      <a:pt x="39" y="9"/>
                      <a:pt x="38" y="7"/>
                    </a:cubicBezTo>
                    <a:cubicBezTo>
                      <a:pt x="38" y="4"/>
                      <a:pt x="29" y="2"/>
                      <a:pt x="27" y="2"/>
                    </a:cubicBezTo>
                    <a:cubicBezTo>
                      <a:pt x="27" y="0"/>
                      <a:pt x="27" y="0"/>
                      <a:pt x="24" y="0"/>
                    </a:cubicBezTo>
                    <a:cubicBezTo>
                      <a:pt x="21" y="0"/>
                      <a:pt x="21" y="1"/>
                      <a:pt x="19" y="3"/>
                    </a:cubicBezTo>
                    <a:cubicBezTo>
                      <a:pt x="18" y="5"/>
                      <a:pt x="15" y="6"/>
                      <a:pt x="13" y="7"/>
                    </a:cubicBezTo>
                    <a:cubicBezTo>
                      <a:pt x="12" y="9"/>
                      <a:pt x="11" y="12"/>
                      <a:pt x="9" y="12"/>
                    </a:cubicBezTo>
                    <a:cubicBezTo>
                      <a:pt x="7" y="12"/>
                      <a:pt x="5" y="11"/>
                      <a:pt x="2" y="12"/>
                    </a:cubicBezTo>
                    <a:cubicBezTo>
                      <a:pt x="0" y="13"/>
                      <a:pt x="4" y="15"/>
                      <a:pt x="5" y="16"/>
                    </a:cubicBezTo>
                    <a:cubicBezTo>
                      <a:pt x="6" y="18"/>
                      <a:pt x="6" y="20"/>
                      <a:pt x="8" y="21"/>
                    </a:cubicBezTo>
                    <a:cubicBezTo>
                      <a:pt x="9" y="22"/>
                      <a:pt x="10" y="23"/>
                      <a:pt x="11" y="23"/>
                    </a:cubicBezTo>
                    <a:cubicBezTo>
                      <a:pt x="12" y="23"/>
                      <a:pt x="11" y="24"/>
                      <a:pt x="11" y="24"/>
                    </a:cubicBezTo>
                    <a:cubicBezTo>
                      <a:pt x="12" y="24"/>
                      <a:pt x="13" y="25"/>
                      <a:pt x="14" y="25"/>
                    </a:cubicBezTo>
                    <a:cubicBezTo>
                      <a:pt x="14" y="26"/>
                      <a:pt x="13" y="27"/>
                      <a:pt x="13" y="28"/>
                    </a:cubicBezTo>
                    <a:cubicBezTo>
                      <a:pt x="13" y="29"/>
                      <a:pt x="14" y="31"/>
                      <a:pt x="15" y="31"/>
                    </a:cubicBezTo>
                    <a:cubicBezTo>
                      <a:pt x="18" y="31"/>
                      <a:pt x="19" y="31"/>
                      <a:pt x="20" y="34"/>
                    </a:cubicBezTo>
                    <a:cubicBezTo>
                      <a:pt x="21" y="35"/>
                      <a:pt x="23" y="34"/>
                      <a:pt x="25" y="35"/>
                    </a:cubicBezTo>
                    <a:cubicBezTo>
                      <a:pt x="26" y="35"/>
                      <a:pt x="26" y="35"/>
                      <a:pt x="27" y="35"/>
                    </a:cubicBezTo>
                    <a:cubicBezTo>
                      <a:pt x="31" y="35"/>
                      <a:pt x="32" y="34"/>
                      <a:pt x="34" y="31"/>
                    </a:cubicBezTo>
                    <a:cubicBezTo>
                      <a:pt x="35" y="30"/>
                      <a:pt x="36" y="28"/>
                      <a:pt x="36" y="27"/>
                    </a:cubicBezTo>
                    <a:cubicBezTo>
                      <a:pt x="37" y="25"/>
                      <a:pt x="39" y="24"/>
                      <a:pt x="39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4" name="Freeform 737">
                <a:extLst>
                  <a:ext uri="{FF2B5EF4-FFF2-40B4-BE49-F238E27FC236}">
                    <a16:creationId xmlns:a16="http://schemas.microsoft.com/office/drawing/2014/main" id="{AF4E61CF-D40A-5E4C-BC16-76ABDC021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66357" y="9657083"/>
                <a:ext cx="101063" cy="121701"/>
              </a:xfrm>
              <a:custGeom>
                <a:avLst/>
                <a:gdLst>
                  <a:gd name="T0" fmla="*/ 5 w 10"/>
                  <a:gd name="T1" fmla="*/ 1 h 11"/>
                  <a:gd name="T2" fmla="*/ 7 w 10"/>
                  <a:gd name="T3" fmla="*/ 9 h 11"/>
                  <a:gd name="T4" fmla="*/ 5 w 10"/>
                  <a:gd name="T5" fmla="*/ 1 h 11"/>
                  <a:gd name="T6" fmla="*/ 5 w 10"/>
                  <a:gd name="T7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1">
                    <a:moveTo>
                      <a:pt x="5" y="1"/>
                    </a:moveTo>
                    <a:cubicBezTo>
                      <a:pt x="0" y="2"/>
                      <a:pt x="3" y="11"/>
                      <a:pt x="7" y="9"/>
                    </a:cubicBezTo>
                    <a:cubicBezTo>
                      <a:pt x="10" y="8"/>
                      <a:pt x="9" y="0"/>
                      <a:pt x="5" y="1"/>
                    </a:cubicBezTo>
                    <a:cubicBezTo>
                      <a:pt x="3" y="1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5" name="Freeform 738">
                <a:extLst>
                  <a:ext uri="{FF2B5EF4-FFF2-40B4-BE49-F238E27FC236}">
                    <a16:creationId xmlns:a16="http://schemas.microsoft.com/office/drawing/2014/main" id="{3A680F64-34C8-2A4D-B0AB-0B327EE98FA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479819" y="9461630"/>
                <a:ext cx="808512" cy="748635"/>
              </a:xfrm>
              <a:custGeom>
                <a:avLst/>
                <a:gdLst>
                  <a:gd name="T0" fmla="*/ 74 w 79"/>
                  <a:gd name="T1" fmla="*/ 27 h 69"/>
                  <a:gd name="T2" fmla="*/ 69 w 79"/>
                  <a:gd name="T3" fmla="*/ 22 h 69"/>
                  <a:gd name="T4" fmla="*/ 72 w 79"/>
                  <a:gd name="T5" fmla="*/ 19 h 69"/>
                  <a:gd name="T6" fmla="*/ 75 w 79"/>
                  <a:gd name="T7" fmla="*/ 20 h 69"/>
                  <a:gd name="T8" fmla="*/ 75 w 79"/>
                  <a:gd name="T9" fmla="*/ 11 h 69"/>
                  <a:gd name="T10" fmla="*/ 73 w 79"/>
                  <a:gd name="T11" fmla="*/ 7 h 69"/>
                  <a:gd name="T12" fmla="*/ 72 w 79"/>
                  <a:gd name="T13" fmla="*/ 1 h 69"/>
                  <a:gd name="T14" fmla="*/ 66 w 79"/>
                  <a:gd name="T15" fmla="*/ 1 h 69"/>
                  <a:gd name="T16" fmla="*/ 60 w 79"/>
                  <a:gd name="T17" fmla="*/ 2 h 69"/>
                  <a:gd name="T18" fmla="*/ 55 w 79"/>
                  <a:gd name="T19" fmla="*/ 5 h 69"/>
                  <a:gd name="T20" fmla="*/ 51 w 79"/>
                  <a:gd name="T21" fmla="*/ 8 h 69"/>
                  <a:gd name="T22" fmla="*/ 49 w 79"/>
                  <a:gd name="T23" fmla="*/ 12 h 69"/>
                  <a:gd name="T24" fmla="*/ 45 w 79"/>
                  <a:gd name="T25" fmla="*/ 14 h 69"/>
                  <a:gd name="T26" fmla="*/ 44 w 79"/>
                  <a:gd name="T27" fmla="*/ 17 h 69"/>
                  <a:gd name="T28" fmla="*/ 34 w 79"/>
                  <a:gd name="T29" fmla="*/ 17 h 69"/>
                  <a:gd name="T30" fmla="*/ 28 w 79"/>
                  <a:gd name="T31" fmla="*/ 21 h 69"/>
                  <a:gd name="T32" fmla="*/ 24 w 79"/>
                  <a:gd name="T33" fmla="*/ 24 h 69"/>
                  <a:gd name="T34" fmla="*/ 20 w 79"/>
                  <a:gd name="T35" fmla="*/ 23 h 69"/>
                  <a:gd name="T36" fmla="*/ 17 w 79"/>
                  <a:gd name="T37" fmla="*/ 14 h 69"/>
                  <a:gd name="T38" fmla="*/ 17 w 79"/>
                  <a:gd name="T39" fmla="*/ 29 h 69"/>
                  <a:gd name="T40" fmla="*/ 17 w 79"/>
                  <a:gd name="T41" fmla="*/ 33 h 69"/>
                  <a:gd name="T42" fmla="*/ 9 w 79"/>
                  <a:gd name="T43" fmla="*/ 35 h 69"/>
                  <a:gd name="T44" fmla="*/ 6 w 79"/>
                  <a:gd name="T45" fmla="*/ 34 h 69"/>
                  <a:gd name="T46" fmla="*/ 2 w 79"/>
                  <a:gd name="T47" fmla="*/ 33 h 69"/>
                  <a:gd name="T48" fmla="*/ 3 w 79"/>
                  <a:gd name="T49" fmla="*/ 40 h 69"/>
                  <a:gd name="T50" fmla="*/ 5 w 79"/>
                  <a:gd name="T51" fmla="*/ 45 h 69"/>
                  <a:gd name="T52" fmla="*/ 9 w 79"/>
                  <a:gd name="T53" fmla="*/ 56 h 69"/>
                  <a:gd name="T54" fmla="*/ 8 w 79"/>
                  <a:gd name="T55" fmla="*/ 60 h 69"/>
                  <a:gd name="T56" fmla="*/ 9 w 79"/>
                  <a:gd name="T57" fmla="*/ 62 h 69"/>
                  <a:gd name="T58" fmla="*/ 10 w 79"/>
                  <a:gd name="T59" fmla="*/ 66 h 69"/>
                  <a:gd name="T60" fmla="*/ 11 w 79"/>
                  <a:gd name="T61" fmla="*/ 64 h 69"/>
                  <a:gd name="T62" fmla="*/ 15 w 79"/>
                  <a:gd name="T63" fmla="*/ 68 h 69"/>
                  <a:gd name="T64" fmla="*/ 21 w 79"/>
                  <a:gd name="T65" fmla="*/ 66 h 69"/>
                  <a:gd name="T66" fmla="*/ 26 w 79"/>
                  <a:gd name="T67" fmla="*/ 65 h 69"/>
                  <a:gd name="T68" fmla="*/ 31 w 79"/>
                  <a:gd name="T69" fmla="*/ 64 h 69"/>
                  <a:gd name="T70" fmla="*/ 38 w 79"/>
                  <a:gd name="T71" fmla="*/ 64 h 69"/>
                  <a:gd name="T72" fmla="*/ 39 w 79"/>
                  <a:gd name="T73" fmla="*/ 64 h 69"/>
                  <a:gd name="T74" fmla="*/ 41 w 79"/>
                  <a:gd name="T75" fmla="*/ 63 h 69"/>
                  <a:gd name="T76" fmla="*/ 42 w 79"/>
                  <a:gd name="T77" fmla="*/ 62 h 69"/>
                  <a:gd name="T78" fmla="*/ 44 w 79"/>
                  <a:gd name="T79" fmla="*/ 65 h 69"/>
                  <a:gd name="T80" fmla="*/ 46 w 79"/>
                  <a:gd name="T81" fmla="*/ 62 h 69"/>
                  <a:gd name="T82" fmla="*/ 57 w 79"/>
                  <a:gd name="T83" fmla="*/ 56 h 69"/>
                  <a:gd name="T84" fmla="*/ 65 w 79"/>
                  <a:gd name="T85" fmla="*/ 48 h 69"/>
                  <a:gd name="T86" fmla="*/ 72 w 79"/>
                  <a:gd name="T87" fmla="*/ 37 h 69"/>
                  <a:gd name="T88" fmla="*/ 77 w 79"/>
                  <a:gd name="T89" fmla="*/ 33 h 69"/>
                  <a:gd name="T90" fmla="*/ 79 w 79"/>
                  <a:gd name="T91" fmla="*/ 25 h 69"/>
                  <a:gd name="T92" fmla="*/ 76 w 79"/>
                  <a:gd name="T93" fmla="*/ 25 h 69"/>
                  <a:gd name="T94" fmla="*/ 74 w 79"/>
                  <a:gd name="T95" fmla="*/ 27 h 69"/>
                  <a:gd name="T96" fmla="*/ 62 w 79"/>
                  <a:gd name="T97" fmla="*/ 39 h 69"/>
                  <a:gd name="T98" fmla="*/ 61 w 79"/>
                  <a:gd name="T99" fmla="*/ 41 h 69"/>
                  <a:gd name="T100" fmla="*/ 57 w 79"/>
                  <a:gd name="T101" fmla="*/ 43 h 69"/>
                  <a:gd name="T102" fmla="*/ 55 w 79"/>
                  <a:gd name="T103" fmla="*/ 44 h 69"/>
                  <a:gd name="T104" fmla="*/ 52 w 79"/>
                  <a:gd name="T105" fmla="*/ 41 h 69"/>
                  <a:gd name="T106" fmla="*/ 56 w 79"/>
                  <a:gd name="T107" fmla="*/ 35 h 69"/>
                  <a:gd name="T108" fmla="*/ 60 w 79"/>
                  <a:gd name="T109" fmla="*/ 35 h 69"/>
                  <a:gd name="T110" fmla="*/ 62 w 79"/>
                  <a:gd name="T111" fmla="*/ 39 h 69"/>
                  <a:gd name="T112" fmla="*/ 62 w 79"/>
                  <a:gd name="T113" fmla="*/ 39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9" h="69">
                    <a:moveTo>
                      <a:pt x="74" y="27"/>
                    </a:moveTo>
                    <a:cubicBezTo>
                      <a:pt x="71" y="27"/>
                      <a:pt x="68" y="24"/>
                      <a:pt x="69" y="22"/>
                    </a:cubicBezTo>
                    <a:cubicBezTo>
                      <a:pt x="69" y="20"/>
                      <a:pt x="71" y="19"/>
                      <a:pt x="72" y="19"/>
                    </a:cubicBezTo>
                    <a:cubicBezTo>
                      <a:pt x="73" y="19"/>
                      <a:pt x="74" y="20"/>
                      <a:pt x="75" y="20"/>
                    </a:cubicBezTo>
                    <a:cubicBezTo>
                      <a:pt x="75" y="17"/>
                      <a:pt x="76" y="14"/>
                      <a:pt x="75" y="11"/>
                    </a:cubicBezTo>
                    <a:cubicBezTo>
                      <a:pt x="74" y="10"/>
                      <a:pt x="73" y="8"/>
                      <a:pt x="73" y="7"/>
                    </a:cubicBezTo>
                    <a:cubicBezTo>
                      <a:pt x="72" y="5"/>
                      <a:pt x="72" y="3"/>
                      <a:pt x="72" y="1"/>
                    </a:cubicBezTo>
                    <a:cubicBezTo>
                      <a:pt x="70" y="2"/>
                      <a:pt x="67" y="1"/>
                      <a:pt x="66" y="1"/>
                    </a:cubicBezTo>
                    <a:cubicBezTo>
                      <a:pt x="63" y="0"/>
                      <a:pt x="61" y="0"/>
                      <a:pt x="60" y="2"/>
                    </a:cubicBezTo>
                    <a:cubicBezTo>
                      <a:pt x="58" y="3"/>
                      <a:pt x="56" y="3"/>
                      <a:pt x="55" y="5"/>
                    </a:cubicBezTo>
                    <a:cubicBezTo>
                      <a:pt x="54" y="6"/>
                      <a:pt x="52" y="7"/>
                      <a:pt x="51" y="8"/>
                    </a:cubicBezTo>
                    <a:cubicBezTo>
                      <a:pt x="50" y="9"/>
                      <a:pt x="50" y="11"/>
                      <a:pt x="49" y="12"/>
                    </a:cubicBezTo>
                    <a:cubicBezTo>
                      <a:pt x="48" y="14"/>
                      <a:pt x="46" y="12"/>
                      <a:pt x="45" y="14"/>
                    </a:cubicBezTo>
                    <a:cubicBezTo>
                      <a:pt x="44" y="15"/>
                      <a:pt x="45" y="16"/>
                      <a:pt x="44" y="17"/>
                    </a:cubicBezTo>
                    <a:cubicBezTo>
                      <a:pt x="42" y="21"/>
                      <a:pt x="37" y="18"/>
                      <a:pt x="34" y="17"/>
                    </a:cubicBezTo>
                    <a:cubicBezTo>
                      <a:pt x="31" y="15"/>
                      <a:pt x="30" y="19"/>
                      <a:pt x="28" y="21"/>
                    </a:cubicBezTo>
                    <a:cubicBezTo>
                      <a:pt x="27" y="22"/>
                      <a:pt x="26" y="24"/>
                      <a:pt x="24" y="24"/>
                    </a:cubicBezTo>
                    <a:cubicBezTo>
                      <a:pt x="24" y="24"/>
                      <a:pt x="20" y="24"/>
                      <a:pt x="20" y="23"/>
                    </a:cubicBezTo>
                    <a:cubicBezTo>
                      <a:pt x="22" y="20"/>
                      <a:pt x="21" y="15"/>
                      <a:pt x="17" y="14"/>
                    </a:cubicBezTo>
                    <a:cubicBezTo>
                      <a:pt x="17" y="19"/>
                      <a:pt x="17" y="24"/>
                      <a:pt x="17" y="29"/>
                    </a:cubicBezTo>
                    <a:cubicBezTo>
                      <a:pt x="17" y="29"/>
                      <a:pt x="18" y="32"/>
                      <a:pt x="17" y="33"/>
                    </a:cubicBezTo>
                    <a:cubicBezTo>
                      <a:pt x="14" y="35"/>
                      <a:pt x="13" y="36"/>
                      <a:pt x="9" y="35"/>
                    </a:cubicBezTo>
                    <a:cubicBezTo>
                      <a:pt x="8" y="35"/>
                      <a:pt x="7" y="35"/>
                      <a:pt x="6" y="34"/>
                    </a:cubicBezTo>
                    <a:cubicBezTo>
                      <a:pt x="5" y="32"/>
                      <a:pt x="4" y="31"/>
                      <a:pt x="2" y="33"/>
                    </a:cubicBezTo>
                    <a:cubicBezTo>
                      <a:pt x="0" y="35"/>
                      <a:pt x="2" y="38"/>
                      <a:pt x="3" y="40"/>
                    </a:cubicBezTo>
                    <a:cubicBezTo>
                      <a:pt x="4" y="41"/>
                      <a:pt x="5" y="43"/>
                      <a:pt x="5" y="45"/>
                    </a:cubicBezTo>
                    <a:cubicBezTo>
                      <a:pt x="7" y="49"/>
                      <a:pt x="11" y="51"/>
                      <a:pt x="9" y="56"/>
                    </a:cubicBezTo>
                    <a:cubicBezTo>
                      <a:pt x="8" y="58"/>
                      <a:pt x="7" y="58"/>
                      <a:pt x="8" y="60"/>
                    </a:cubicBezTo>
                    <a:cubicBezTo>
                      <a:pt x="9" y="61"/>
                      <a:pt x="9" y="62"/>
                      <a:pt x="9" y="62"/>
                    </a:cubicBezTo>
                    <a:cubicBezTo>
                      <a:pt x="10" y="63"/>
                      <a:pt x="9" y="65"/>
                      <a:pt x="10" y="66"/>
                    </a:cubicBezTo>
                    <a:cubicBezTo>
                      <a:pt x="10" y="66"/>
                      <a:pt x="10" y="64"/>
                      <a:pt x="11" y="64"/>
                    </a:cubicBezTo>
                    <a:cubicBezTo>
                      <a:pt x="11" y="64"/>
                      <a:pt x="14" y="67"/>
                      <a:pt x="15" y="68"/>
                    </a:cubicBezTo>
                    <a:cubicBezTo>
                      <a:pt x="17" y="69"/>
                      <a:pt x="19" y="66"/>
                      <a:pt x="21" y="66"/>
                    </a:cubicBezTo>
                    <a:cubicBezTo>
                      <a:pt x="23" y="65"/>
                      <a:pt x="25" y="67"/>
                      <a:pt x="26" y="65"/>
                    </a:cubicBezTo>
                    <a:cubicBezTo>
                      <a:pt x="28" y="64"/>
                      <a:pt x="29" y="64"/>
                      <a:pt x="31" y="64"/>
                    </a:cubicBezTo>
                    <a:cubicBezTo>
                      <a:pt x="33" y="64"/>
                      <a:pt x="35" y="64"/>
                      <a:pt x="38" y="64"/>
                    </a:cubicBezTo>
                    <a:cubicBezTo>
                      <a:pt x="38" y="64"/>
                      <a:pt x="39" y="64"/>
                      <a:pt x="39" y="64"/>
                    </a:cubicBezTo>
                    <a:cubicBezTo>
                      <a:pt x="40" y="64"/>
                      <a:pt x="40" y="63"/>
                      <a:pt x="41" y="63"/>
                    </a:cubicBezTo>
                    <a:cubicBezTo>
                      <a:pt x="41" y="63"/>
                      <a:pt x="41" y="62"/>
                      <a:pt x="42" y="62"/>
                    </a:cubicBezTo>
                    <a:cubicBezTo>
                      <a:pt x="42" y="63"/>
                      <a:pt x="42" y="65"/>
                      <a:pt x="44" y="65"/>
                    </a:cubicBezTo>
                    <a:cubicBezTo>
                      <a:pt x="44" y="65"/>
                      <a:pt x="43" y="61"/>
                      <a:pt x="46" y="62"/>
                    </a:cubicBezTo>
                    <a:cubicBezTo>
                      <a:pt x="50" y="63"/>
                      <a:pt x="54" y="59"/>
                      <a:pt x="57" y="56"/>
                    </a:cubicBezTo>
                    <a:cubicBezTo>
                      <a:pt x="60" y="54"/>
                      <a:pt x="62" y="51"/>
                      <a:pt x="65" y="48"/>
                    </a:cubicBezTo>
                    <a:cubicBezTo>
                      <a:pt x="68" y="45"/>
                      <a:pt x="69" y="41"/>
                      <a:pt x="72" y="37"/>
                    </a:cubicBezTo>
                    <a:cubicBezTo>
                      <a:pt x="73" y="36"/>
                      <a:pt x="76" y="35"/>
                      <a:pt x="77" y="33"/>
                    </a:cubicBezTo>
                    <a:cubicBezTo>
                      <a:pt x="78" y="31"/>
                      <a:pt x="79" y="27"/>
                      <a:pt x="79" y="25"/>
                    </a:cubicBezTo>
                    <a:cubicBezTo>
                      <a:pt x="78" y="25"/>
                      <a:pt x="77" y="25"/>
                      <a:pt x="76" y="25"/>
                    </a:cubicBezTo>
                    <a:cubicBezTo>
                      <a:pt x="75" y="25"/>
                      <a:pt x="75" y="27"/>
                      <a:pt x="74" y="27"/>
                    </a:cubicBezTo>
                    <a:close/>
                    <a:moveTo>
                      <a:pt x="62" y="39"/>
                    </a:moveTo>
                    <a:cubicBezTo>
                      <a:pt x="61" y="39"/>
                      <a:pt x="61" y="41"/>
                      <a:pt x="61" y="41"/>
                    </a:cubicBezTo>
                    <a:cubicBezTo>
                      <a:pt x="60" y="43"/>
                      <a:pt x="58" y="42"/>
                      <a:pt x="57" y="43"/>
                    </a:cubicBezTo>
                    <a:cubicBezTo>
                      <a:pt x="56" y="43"/>
                      <a:pt x="56" y="44"/>
                      <a:pt x="55" y="44"/>
                    </a:cubicBezTo>
                    <a:cubicBezTo>
                      <a:pt x="53" y="44"/>
                      <a:pt x="52" y="42"/>
                      <a:pt x="52" y="41"/>
                    </a:cubicBezTo>
                    <a:cubicBezTo>
                      <a:pt x="51" y="39"/>
                      <a:pt x="54" y="36"/>
                      <a:pt x="56" y="35"/>
                    </a:cubicBezTo>
                    <a:cubicBezTo>
                      <a:pt x="57" y="34"/>
                      <a:pt x="59" y="34"/>
                      <a:pt x="60" y="35"/>
                    </a:cubicBezTo>
                    <a:cubicBezTo>
                      <a:pt x="61" y="36"/>
                      <a:pt x="64" y="38"/>
                      <a:pt x="62" y="39"/>
                    </a:cubicBezTo>
                    <a:cubicBezTo>
                      <a:pt x="61" y="39"/>
                      <a:pt x="63" y="38"/>
                      <a:pt x="62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6" name="Freeform 739">
                <a:extLst>
                  <a:ext uri="{FF2B5EF4-FFF2-40B4-BE49-F238E27FC236}">
                    <a16:creationId xmlns:a16="http://schemas.microsoft.com/office/drawing/2014/main" id="{71C8C1E6-A8EA-BF49-AED6-48F4616321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02562" y="9819354"/>
                <a:ext cx="132428" cy="143827"/>
              </a:xfrm>
              <a:custGeom>
                <a:avLst/>
                <a:gdLst>
                  <a:gd name="T0" fmla="*/ 11 w 13"/>
                  <a:gd name="T1" fmla="*/ 4 h 13"/>
                  <a:gd name="T2" fmla="*/ 3 w 13"/>
                  <a:gd name="T3" fmla="*/ 3 h 13"/>
                  <a:gd name="T4" fmla="*/ 2 w 13"/>
                  <a:gd name="T5" fmla="*/ 9 h 13"/>
                  <a:gd name="T6" fmla="*/ 7 w 13"/>
                  <a:gd name="T7" fmla="*/ 9 h 13"/>
                  <a:gd name="T8" fmla="*/ 11 w 13"/>
                  <a:gd name="T9" fmla="*/ 4 h 13"/>
                  <a:gd name="T10" fmla="*/ 11 w 13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3">
                    <a:moveTo>
                      <a:pt x="11" y="4"/>
                    </a:moveTo>
                    <a:cubicBezTo>
                      <a:pt x="9" y="2"/>
                      <a:pt x="5" y="0"/>
                      <a:pt x="3" y="3"/>
                    </a:cubicBezTo>
                    <a:cubicBezTo>
                      <a:pt x="1" y="5"/>
                      <a:pt x="0" y="7"/>
                      <a:pt x="2" y="9"/>
                    </a:cubicBezTo>
                    <a:cubicBezTo>
                      <a:pt x="4" y="13"/>
                      <a:pt x="5" y="9"/>
                      <a:pt x="7" y="9"/>
                    </a:cubicBezTo>
                    <a:cubicBezTo>
                      <a:pt x="10" y="9"/>
                      <a:pt x="13" y="5"/>
                      <a:pt x="11" y="4"/>
                    </a:cubicBezTo>
                    <a:cubicBezTo>
                      <a:pt x="10" y="3"/>
                      <a:pt x="12" y="4"/>
                      <a:pt x="1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7" name="Freeform 740">
                <a:extLst>
                  <a:ext uri="{FF2B5EF4-FFF2-40B4-BE49-F238E27FC236}">
                    <a16:creationId xmlns:a16="http://schemas.microsoft.com/office/drawing/2014/main" id="{DE84D725-3FCE-BC49-96DA-58C1045BBD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84660" y="8476968"/>
                <a:ext cx="52274" cy="88507"/>
              </a:xfrm>
              <a:custGeom>
                <a:avLst/>
                <a:gdLst>
                  <a:gd name="T0" fmla="*/ 2 w 5"/>
                  <a:gd name="T1" fmla="*/ 5 h 8"/>
                  <a:gd name="T2" fmla="*/ 5 w 5"/>
                  <a:gd name="T3" fmla="*/ 1 h 8"/>
                  <a:gd name="T4" fmla="*/ 1 w 5"/>
                  <a:gd name="T5" fmla="*/ 3 h 8"/>
                  <a:gd name="T6" fmla="*/ 0 w 5"/>
                  <a:gd name="T7" fmla="*/ 8 h 8"/>
                  <a:gd name="T8" fmla="*/ 2 w 5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2" y="5"/>
                    </a:moveTo>
                    <a:cubicBezTo>
                      <a:pt x="2" y="4"/>
                      <a:pt x="4" y="2"/>
                      <a:pt x="5" y="1"/>
                    </a:cubicBezTo>
                    <a:cubicBezTo>
                      <a:pt x="4" y="0"/>
                      <a:pt x="2" y="2"/>
                      <a:pt x="1" y="3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2" y="7"/>
                      <a:pt x="2" y="6"/>
                      <a:pt x="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8" name="Freeform 741">
                <a:extLst>
                  <a:ext uri="{FF2B5EF4-FFF2-40B4-BE49-F238E27FC236}">
                    <a16:creationId xmlns:a16="http://schemas.microsoft.com/office/drawing/2014/main" id="{F6C3D4FE-913C-964A-BAD4-C3DE60AE8F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69" y="8034428"/>
                <a:ext cx="355468" cy="486798"/>
              </a:xfrm>
              <a:custGeom>
                <a:avLst/>
                <a:gdLst>
                  <a:gd name="T0" fmla="*/ 11 w 35"/>
                  <a:gd name="T1" fmla="*/ 44 h 45"/>
                  <a:gd name="T2" fmla="*/ 15 w 35"/>
                  <a:gd name="T3" fmla="*/ 41 h 45"/>
                  <a:gd name="T4" fmla="*/ 16 w 35"/>
                  <a:gd name="T5" fmla="*/ 43 h 45"/>
                  <a:gd name="T6" fmla="*/ 23 w 35"/>
                  <a:gd name="T7" fmla="*/ 37 h 45"/>
                  <a:gd name="T8" fmla="*/ 25 w 35"/>
                  <a:gd name="T9" fmla="*/ 26 h 45"/>
                  <a:gd name="T10" fmla="*/ 31 w 35"/>
                  <a:gd name="T11" fmla="*/ 16 h 45"/>
                  <a:gd name="T12" fmla="*/ 33 w 35"/>
                  <a:gd name="T13" fmla="*/ 8 h 45"/>
                  <a:gd name="T14" fmla="*/ 35 w 35"/>
                  <a:gd name="T15" fmla="*/ 2 h 45"/>
                  <a:gd name="T16" fmla="*/ 29 w 35"/>
                  <a:gd name="T17" fmla="*/ 1 h 45"/>
                  <a:gd name="T18" fmla="*/ 26 w 35"/>
                  <a:gd name="T19" fmla="*/ 2 h 45"/>
                  <a:gd name="T20" fmla="*/ 25 w 35"/>
                  <a:gd name="T21" fmla="*/ 6 h 45"/>
                  <a:gd name="T22" fmla="*/ 20 w 35"/>
                  <a:gd name="T23" fmla="*/ 10 h 45"/>
                  <a:gd name="T24" fmla="*/ 10 w 35"/>
                  <a:gd name="T25" fmla="*/ 8 h 45"/>
                  <a:gd name="T26" fmla="*/ 13 w 35"/>
                  <a:gd name="T27" fmla="*/ 13 h 45"/>
                  <a:gd name="T28" fmla="*/ 14 w 35"/>
                  <a:gd name="T29" fmla="*/ 19 h 45"/>
                  <a:gd name="T30" fmla="*/ 15 w 35"/>
                  <a:gd name="T31" fmla="*/ 22 h 45"/>
                  <a:gd name="T32" fmla="*/ 16 w 35"/>
                  <a:gd name="T33" fmla="*/ 25 h 45"/>
                  <a:gd name="T34" fmla="*/ 15 w 35"/>
                  <a:gd name="T35" fmla="*/ 32 h 45"/>
                  <a:gd name="T36" fmla="*/ 13 w 35"/>
                  <a:gd name="T37" fmla="*/ 31 h 45"/>
                  <a:gd name="T38" fmla="*/ 10 w 35"/>
                  <a:gd name="T39" fmla="*/ 32 h 45"/>
                  <a:gd name="T40" fmla="*/ 8 w 35"/>
                  <a:gd name="T41" fmla="*/ 29 h 45"/>
                  <a:gd name="T42" fmla="*/ 6 w 35"/>
                  <a:gd name="T43" fmla="*/ 32 h 45"/>
                  <a:gd name="T44" fmla="*/ 4 w 35"/>
                  <a:gd name="T45" fmla="*/ 32 h 45"/>
                  <a:gd name="T46" fmla="*/ 3 w 35"/>
                  <a:gd name="T47" fmla="*/ 35 h 45"/>
                  <a:gd name="T48" fmla="*/ 0 w 35"/>
                  <a:gd name="T49" fmla="*/ 39 h 45"/>
                  <a:gd name="T50" fmla="*/ 5 w 35"/>
                  <a:gd name="T51" fmla="*/ 45 h 45"/>
                  <a:gd name="T52" fmla="*/ 8 w 35"/>
                  <a:gd name="T53" fmla="*/ 42 h 45"/>
                  <a:gd name="T54" fmla="*/ 11 w 35"/>
                  <a:gd name="T55" fmla="*/ 44 h 45"/>
                  <a:gd name="T56" fmla="*/ 11 w 35"/>
                  <a:gd name="T5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5" h="45">
                    <a:moveTo>
                      <a:pt x="11" y="44"/>
                    </a:moveTo>
                    <a:cubicBezTo>
                      <a:pt x="12" y="44"/>
                      <a:pt x="14" y="42"/>
                      <a:pt x="15" y="41"/>
                    </a:cubicBezTo>
                    <a:cubicBezTo>
                      <a:pt x="17" y="40"/>
                      <a:pt x="15" y="43"/>
                      <a:pt x="16" y="43"/>
                    </a:cubicBezTo>
                    <a:cubicBezTo>
                      <a:pt x="16" y="43"/>
                      <a:pt x="23" y="39"/>
                      <a:pt x="23" y="37"/>
                    </a:cubicBezTo>
                    <a:cubicBezTo>
                      <a:pt x="23" y="33"/>
                      <a:pt x="23" y="29"/>
                      <a:pt x="25" y="26"/>
                    </a:cubicBezTo>
                    <a:cubicBezTo>
                      <a:pt x="27" y="22"/>
                      <a:pt x="30" y="19"/>
                      <a:pt x="31" y="16"/>
                    </a:cubicBezTo>
                    <a:cubicBezTo>
                      <a:pt x="32" y="13"/>
                      <a:pt x="32" y="11"/>
                      <a:pt x="33" y="8"/>
                    </a:cubicBezTo>
                    <a:cubicBezTo>
                      <a:pt x="33" y="6"/>
                      <a:pt x="35" y="4"/>
                      <a:pt x="35" y="2"/>
                    </a:cubicBezTo>
                    <a:cubicBezTo>
                      <a:pt x="33" y="2"/>
                      <a:pt x="31" y="0"/>
                      <a:pt x="29" y="1"/>
                    </a:cubicBezTo>
                    <a:cubicBezTo>
                      <a:pt x="28" y="1"/>
                      <a:pt x="26" y="1"/>
                      <a:pt x="26" y="2"/>
                    </a:cubicBezTo>
                    <a:cubicBezTo>
                      <a:pt x="25" y="4"/>
                      <a:pt x="25" y="5"/>
                      <a:pt x="25" y="6"/>
                    </a:cubicBezTo>
                    <a:cubicBezTo>
                      <a:pt x="24" y="9"/>
                      <a:pt x="23" y="10"/>
                      <a:pt x="20" y="10"/>
                    </a:cubicBezTo>
                    <a:cubicBezTo>
                      <a:pt x="17" y="9"/>
                      <a:pt x="13" y="8"/>
                      <a:pt x="10" y="8"/>
                    </a:cubicBezTo>
                    <a:cubicBezTo>
                      <a:pt x="10" y="10"/>
                      <a:pt x="9" y="14"/>
                      <a:pt x="13" y="13"/>
                    </a:cubicBezTo>
                    <a:cubicBezTo>
                      <a:pt x="17" y="11"/>
                      <a:pt x="14" y="17"/>
                      <a:pt x="14" y="19"/>
                    </a:cubicBezTo>
                    <a:cubicBezTo>
                      <a:pt x="14" y="20"/>
                      <a:pt x="14" y="21"/>
                      <a:pt x="15" y="22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6" y="27"/>
                      <a:pt x="16" y="30"/>
                      <a:pt x="15" y="32"/>
                    </a:cubicBezTo>
                    <a:cubicBezTo>
                      <a:pt x="15" y="33"/>
                      <a:pt x="13" y="31"/>
                      <a:pt x="13" y="31"/>
                    </a:cubicBezTo>
                    <a:cubicBezTo>
                      <a:pt x="11" y="31"/>
                      <a:pt x="11" y="33"/>
                      <a:pt x="10" y="32"/>
                    </a:cubicBezTo>
                    <a:cubicBezTo>
                      <a:pt x="10" y="31"/>
                      <a:pt x="9" y="30"/>
                      <a:pt x="8" y="29"/>
                    </a:cubicBezTo>
                    <a:cubicBezTo>
                      <a:pt x="7" y="29"/>
                      <a:pt x="7" y="31"/>
                      <a:pt x="6" y="32"/>
                    </a:cubicBezTo>
                    <a:cubicBezTo>
                      <a:pt x="6" y="32"/>
                      <a:pt x="4" y="32"/>
                      <a:pt x="4" y="32"/>
                    </a:cubicBezTo>
                    <a:cubicBezTo>
                      <a:pt x="2" y="32"/>
                      <a:pt x="3" y="34"/>
                      <a:pt x="3" y="35"/>
                    </a:cubicBezTo>
                    <a:cubicBezTo>
                      <a:pt x="4" y="38"/>
                      <a:pt x="3" y="37"/>
                      <a:pt x="0" y="39"/>
                    </a:cubicBezTo>
                    <a:cubicBezTo>
                      <a:pt x="2" y="41"/>
                      <a:pt x="4" y="42"/>
                      <a:pt x="5" y="45"/>
                    </a:cubicBezTo>
                    <a:cubicBezTo>
                      <a:pt x="6" y="44"/>
                      <a:pt x="7" y="43"/>
                      <a:pt x="8" y="42"/>
                    </a:cubicBezTo>
                    <a:cubicBezTo>
                      <a:pt x="10" y="41"/>
                      <a:pt x="10" y="43"/>
                      <a:pt x="11" y="44"/>
                    </a:cubicBezTo>
                    <a:cubicBezTo>
                      <a:pt x="12" y="44"/>
                      <a:pt x="10" y="43"/>
                      <a:pt x="11" y="4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9" name="Freeform 742">
                <a:extLst>
                  <a:ext uri="{FF2B5EF4-FFF2-40B4-BE49-F238E27FC236}">
                    <a16:creationId xmlns:a16="http://schemas.microsoft.com/office/drawing/2014/main" id="{A14AA4C8-BB1E-8745-91F8-B400B05599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7643512"/>
                <a:ext cx="651689" cy="486798"/>
              </a:xfrm>
              <a:custGeom>
                <a:avLst/>
                <a:gdLst>
                  <a:gd name="T0" fmla="*/ 12 w 64"/>
                  <a:gd name="T1" fmla="*/ 37 h 45"/>
                  <a:gd name="T2" fmla="*/ 17 w 64"/>
                  <a:gd name="T3" fmla="*/ 37 h 45"/>
                  <a:gd name="T4" fmla="*/ 20 w 64"/>
                  <a:gd name="T5" fmla="*/ 38 h 45"/>
                  <a:gd name="T6" fmla="*/ 21 w 64"/>
                  <a:gd name="T7" fmla="*/ 33 h 45"/>
                  <a:gd name="T8" fmla="*/ 25 w 64"/>
                  <a:gd name="T9" fmla="*/ 30 h 45"/>
                  <a:gd name="T10" fmla="*/ 30 w 64"/>
                  <a:gd name="T11" fmla="*/ 33 h 45"/>
                  <a:gd name="T12" fmla="*/ 36 w 64"/>
                  <a:gd name="T13" fmla="*/ 34 h 45"/>
                  <a:gd name="T14" fmla="*/ 39 w 64"/>
                  <a:gd name="T15" fmla="*/ 34 h 45"/>
                  <a:gd name="T16" fmla="*/ 41 w 64"/>
                  <a:gd name="T17" fmla="*/ 30 h 45"/>
                  <a:gd name="T18" fmla="*/ 45 w 64"/>
                  <a:gd name="T19" fmla="*/ 31 h 45"/>
                  <a:gd name="T20" fmla="*/ 50 w 64"/>
                  <a:gd name="T21" fmla="*/ 31 h 45"/>
                  <a:gd name="T22" fmla="*/ 55 w 64"/>
                  <a:gd name="T23" fmla="*/ 29 h 45"/>
                  <a:gd name="T24" fmla="*/ 60 w 64"/>
                  <a:gd name="T25" fmla="*/ 30 h 45"/>
                  <a:gd name="T26" fmla="*/ 58 w 64"/>
                  <a:gd name="T27" fmla="*/ 24 h 45"/>
                  <a:gd name="T28" fmla="*/ 55 w 64"/>
                  <a:gd name="T29" fmla="*/ 20 h 45"/>
                  <a:gd name="T30" fmla="*/ 51 w 64"/>
                  <a:gd name="T31" fmla="*/ 16 h 45"/>
                  <a:gd name="T32" fmla="*/ 47 w 64"/>
                  <a:gd name="T33" fmla="*/ 13 h 45"/>
                  <a:gd name="T34" fmla="*/ 46 w 64"/>
                  <a:gd name="T35" fmla="*/ 12 h 45"/>
                  <a:gd name="T36" fmla="*/ 44 w 64"/>
                  <a:gd name="T37" fmla="*/ 12 h 45"/>
                  <a:gd name="T38" fmla="*/ 44 w 64"/>
                  <a:gd name="T39" fmla="*/ 6 h 45"/>
                  <a:gd name="T40" fmla="*/ 41 w 64"/>
                  <a:gd name="T41" fmla="*/ 1 h 45"/>
                  <a:gd name="T42" fmla="*/ 41 w 64"/>
                  <a:gd name="T43" fmla="*/ 0 h 45"/>
                  <a:gd name="T44" fmla="*/ 38 w 64"/>
                  <a:gd name="T45" fmla="*/ 0 h 45"/>
                  <a:gd name="T46" fmla="*/ 35 w 64"/>
                  <a:gd name="T47" fmla="*/ 3 h 45"/>
                  <a:gd name="T48" fmla="*/ 26 w 64"/>
                  <a:gd name="T49" fmla="*/ 10 h 45"/>
                  <a:gd name="T50" fmla="*/ 22 w 64"/>
                  <a:gd name="T51" fmla="*/ 11 h 45"/>
                  <a:gd name="T52" fmla="*/ 19 w 64"/>
                  <a:gd name="T53" fmla="*/ 15 h 45"/>
                  <a:gd name="T54" fmla="*/ 13 w 64"/>
                  <a:gd name="T55" fmla="*/ 17 h 45"/>
                  <a:gd name="T56" fmla="*/ 9 w 64"/>
                  <a:gd name="T57" fmla="*/ 17 h 45"/>
                  <a:gd name="T58" fmla="*/ 6 w 64"/>
                  <a:gd name="T59" fmla="*/ 18 h 45"/>
                  <a:gd name="T60" fmla="*/ 3 w 64"/>
                  <a:gd name="T61" fmla="*/ 23 h 45"/>
                  <a:gd name="T62" fmla="*/ 4 w 64"/>
                  <a:gd name="T63" fmla="*/ 34 h 45"/>
                  <a:gd name="T64" fmla="*/ 6 w 64"/>
                  <a:gd name="T65" fmla="*/ 39 h 45"/>
                  <a:gd name="T66" fmla="*/ 9 w 64"/>
                  <a:gd name="T67" fmla="*/ 45 h 45"/>
                  <a:gd name="T68" fmla="*/ 12 w 64"/>
                  <a:gd name="T69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4" h="45">
                    <a:moveTo>
                      <a:pt x="12" y="37"/>
                    </a:moveTo>
                    <a:cubicBezTo>
                      <a:pt x="13" y="37"/>
                      <a:pt x="16" y="36"/>
                      <a:pt x="17" y="37"/>
                    </a:cubicBezTo>
                    <a:cubicBezTo>
                      <a:pt x="17" y="38"/>
                      <a:pt x="20" y="38"/>
                      <a:pt x="20" y="38"/>
                    </a:cubicBezTo>
                    <a:cubicBezTo>
                      <a:pt x="21" y="36"/>
                      <a:pt x="20" y="34"/>
                      <a:pt x="21" y="33"/>
                    </a:cubicBezTo>
                    <a:cubicBezTo>
                      <a:pt x="21" y="32"/>
                      <a:pt x="23" y="29"/>
                      <a:pt x="25" y="30"/>
                    </a:cubicBezTo>
                    <a:cubicBezTo>
                      <a:pt x="27" y="30"/>
                      <a:pt x="28" y="32"/>
                      <a:pt x="30" y="33"/>
                    </a:cubicBezTo>
                    <a:cubicBezTo>
                      <a:pt x="32" y="34"/>
                      <a:pt x="34" y="34"/>
                      <a:pt x="36" y="34"/>
                    </a:cubicBezTo>
                    <a:cubicBezTo>
                      <a:pt x="37" y="34"/>
                      <a:pt x="39" y="35"/>
                      <a:pt x="39" y="34"/>
                    </a:cubicBezTo>
                    <a:cubicBezTo>
                      <a:pt x="40" y="33"/>
                      <a:pt x="40" y="29"/>
                      <a:pt x="41" y="30"/>
                    </a:cubicBezTo>
                    <a:cubicBezTo>
                      <a:pt x="43" y="31"/>
                      <a:pt x="43" y="31"/>
                      <a:pt x="45" y="31"/>
                    </a:cubicBezTo>
                    <a:cubicBezTo>
                      <a:pt x="47" y="30"/>
                      <a:pt x="48" y="31"/>
                      <a:pt x="50" y="31"/>
                    </a:cubicBezTo>
                    <a:cubicBezTo>
                      <a:pt x="52" y="31"/>
                      <a:pt x="53" y="28"/>
                      <a:pt x="55" y="29"/>
                    </a:cubicBezTo>
                    <a:cubicBezTo>
                      <a:pt x="56" y="29"/>
                      <a:pt x="58" y="31"/>
                      <a:pt x="60" y="30"/>
                    </a:cubicBezTo>
                    <a:cubicBezTo>
                      <a:pt x="64" y="28"/>
                      <a:pt x="59" y="26"/>
                      <a:pt x="58" y="24"/>
                    </a:cubicBezTo>
                    <a:cubicBezTo>
                      <a:pt x="57" y="22"/>
                      <a:pt x="57" y="21"/>
                      <a:pt x="55" y="20"/>
                    </a:cubicBezTo>
                    <a:cubicBezTo>
                      <a:pt x="53" y="19"/>
                      <a:pt x="52" y="18"/>
                      <a:pt x="51" y="16"/>
                    </a:cubicBezTo>
                    <a:cubicBezTo>
                      <a:pt x="51" y="14"/>
                      <a:pt x="49" y="14"/>
                      <a:pt x="47" y="13"/>
                    </a:cubicBezTo>
                    <a:cubicBezTo>
                      <a:pt x="47" y="13"/>
                      <a:pt x="47" y="12"/>
                      <a:pt x="46" y="12"/>
                    </a:cubicBezTo>
                    <a:cubicBezTo>
                      <a:pt x="46" y="12"/>
                      <a:pt x="44" y="12"/>
                      <a:pt x="44" y="12"/>
                    </a:cubicBezTo>
                    <a:cubicBezTo>
                      <a:pt x="43" y="11"/>
                      <a:pt x="44" y="7"/>
                      <a:pt x="44" y="6"/>
                    </a:cubicBezTo>
                    <a:cubicBezTo>
                      <a:pt x="44" y="4"/>
                      <a:pt x="42" y="3"/>
                      <a:pt x="41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0" y="0"/>
                      <a:pt x="39" y="0"/>
                      <a:pt x="38" y="0"/>
                    </a:cubicBezTo>
                    <a:cubicBezTo>
                      <a:pt x="36" y="1"/>
                      <a:pt x="36" y="1"/>
                      <a:pt x="35" y="3"/>
                    </a:cubicBezTo>
                    <a:cubicBezTo>
                      <a:pt x="35" y="6"/>
                      <a:pt x="28" y="10"/>
                      <a:pt x="26" y="10"/>
                    </a:cubicBezTo>
                    <a:cubicBezTo>
                      <a:pt x="25" y="10"/>
                      <a:pt x="21" y="10"/>
                      <a:pt x="22" y="11"/>
                    </a:cubicBezTo>
                    <a:cubicBezTo>
                      <a:pt x="23" y="13"/>
                      <a:pt x="20" y="15"/>
                      <a:pt x="19" y="15"/>
                    </a:cubicBezTo>
                    <a:cubicBezTo>
                      <a:pt x="17" y="16"/>
                      <a:pt x="15" y="17"/>
                      <a:pt x="13" y="17"/>
                    </a:cubicBezTo>
                    <a:cubicBezTo>
                      <a:pt x="11" y="18"/>
                      <a:pt x="11" y="16"/>
                      <a:pt x="9" y="17"/>
                    </a:cubicBezTo>
                    <a:cubicBezTo>
                      <a:pt x="7" y="18"/>
                      <a:pt x="6" y="17"/>
                      <a:pt x="6" y="18"/>
                    </a:cubicBezTo>
                    <a:cubicBezTo>
                      <a:pt x="5" y="20"/>
                      <a:pt x="4" y="22"/>
                      <a:pt x="3" y="23"/>
                    </a:cubicBezTo>
                    <a:cubicBezTo>
                      <a:pt x="0" y="27"/>
                      <a:pt x="2" y="30"/>
                      <a:pt x="4" y="34"/>
                    </a:cubicBezTo>
                    <a:cubicBezTo>
                      <a:pt x="5" y="36"/>
                      <a:pt x="5" y="37"/>
                      <a:pt x="6" y="39"/>
                    </a:cubicBezTo>
                    <a:cubicBezTo>
                      <a:pt x="8" y="41"/>
                      <a:pt x="9" y="42"/>
                      <a:pt x="9" y="45"/>
                    </a:cubicBezTo>
                    <a:cubicBezTo>
                      <a:pt x="9" y="44"/>
                      <a:pt x="10" y="37"/>
                      <a:pt x="1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0" name="Freeform 743">
                <a:extLst>
                  <a:ext uri="{FF2B5EF4-FFF2-40B4-BE49-F238E27FC236}">
                    <a16:creationId xmlns:a16="http://schemas.microsoft.com/office/drawing/2014/main" id="{293A683C-A960-9D4F-85A2-E81549BEB7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64335" y="6950195"/>
                <a:ext cx="1195346" cy="888775"/>
              </a:xfrm>
              <a:custGeom>
                <a:avLst/>
                <a:gdLst>
                  <a:gd name="T0" fmla="*/ 83 w 117"/>
                  <a:gd name="T1" fmla="*/ 82 h 82"/>
                  <a:gd name="T2" fmla="*/ 93 w 117"/>
                  <a:gd name="T3" fmla="*/ 76 h 82"/>
                  <a:gd name="T4" fmla="*/ 105 w 117"/>
                  <a:gd name="T5" fmla="*/ 68 h 82"/>
                  <a:gd name="T6" fmla="*/ 112 w 117"/>
                  <a:gd name="T7" fmla="*/ 64 h 82"/>
                  <a:gd name="T8" fmla="*/ 107 w 117"/>
                  <a:gd name="T9" fmla="*/ 55 h 82"/>
                  <a:gd name="T10" fmla="*/ 110 w 117"/>
                  <a:gd name="T11" fmla="*/ 46 h 82"/>
                  <a:gd name="T12" fmla="*/ 114 w 117"/>
                  <a:gd name="T13" fmla="*/ 40 h 82"/>
                  <a:gd name="T14" fmla="*/ 117 w 117"/>
                  <a:gd name="T15" fmla="*/ 21 h 82"/>
                  <a:gd name="T16" fmla="*/ 81 w 117"/>
                  <a:gd name="T17" fmla="*/ 1 h 82"/>
                  <a:gd name="T18" fmla="*/ 75 w 117"/>
                  <a:gd name="T19" fmla="*/ 2 h 82"/>
                  <a:gd name="T20" fmla="*/ 67 w 117"/>
                  <a:gd name="T21" fmla="*/ 2 h 82"/>
                  <a:gd name="T22" fmla="*/ 59 w 117"/>
                  <a:gd name="T23" fmla="*/ 1 h 82"/>
                  <a:gd name="T24" fmla="*/ 29 w 117"/>
                  <a:gd name="T25" fmla="*/ 21 h 82"/>
                  <a:gd name="T26" fmla="*/ 22 w 117"/>
                  <a:gd name="T27" fmla="*/ 25 h 82"/>
                  <a:gd name="T28" fmla="*/ 19 w 117"/>
                  <a:gd name="T29" fmla="*/ 42 h 82"/>
                  <a:gd name="T30" fmla="*/ 8 w 117"/>
                  <a:gd name="T31" fmla="*/ 43 h 82"/>
                  <a:gd name="T32" fmla="*/ 5 w 117"/>
                  <a:gd name="T33" fmla="*/ 51 h 82"/>
                  <a:gd name="T34" fmla="*/ 11 w 117"/>
                  <a:gd name="T35" fmla="*/ 56 h 82"/>
                  <a:gd name="T36" fmla="*/ 19 w 117"/>
                  <a:gd name="T37" fmla="*/ 62 h 82"/>
                  <a:gd name="T38" fmla="*/ 21 w 117"/>
                  <a:gd name="T39" fmla="*/ 55 h 82"/>
                  <a:gd name="T40" fmla="*/ 28 w 117"/>
                  <a:gd name="T41" fmla="*/ 50 h 82"/>
                  <a:gd name="T42" fmla="*/ 35 w 117"/>
                  <a:gd name="T43" fmla="*/ 53 h 82"/>
                  <a:gd name="T44" fmla="*/ 46 w 117"/>
                  <a:gd name="T45" fmla="*/ 55 h 82"/>
                  <a:gd name="T46" fmla="*/ 64 w 117"/>
                  <a:gd name="T47" fmla="*/ 53 h 82"/>
                  <a:gd name="T48" fmla="*/ 68 w 117"/>
                  <a:gd name="T49" fmla="*/ 47 h 82"/>
                  <a:gd name="T50" fmla="*/ 77 w 117"/>
                  <a:gd name="T51" fmla="*/ 31 h 82"/>
                  <a:gd name="T52" fmla="*/ 79 w 117"/>
                  <a:gd name="T53" fmla="*/ 16 h 82"/>
                  <a:gd name="T54" fmla="*/ 75 w 117"/>
                  <a:gd name="T55" fmla="*/ 2 h 82"/>
                  <a:gd name="T56" fmla="*/ 78 w 117"/>
                  <a:gd name="T57" fmla="*/ 16 h 82"/>
                  <a:gd name="T58" fmla="*/ 77 w 117"/>
                  <a:gd name="T59" fmla="*/ 35 h 82"/>
                  <a:gd name="T60" fmla="*/ 68 w 117"/>
                  <a:gd name="T61" fmla="*/ 46 h 82"/>
                  <a:gd name="T62" fmla="*/ 72 w 117"/>
                  <a:gd name="T63" fmla="*/ 55 h 82"/>
                  <a:gd name="T64" fmla="*/ 75 w 117"/>
                  <a:gd name="T65" fmla="*/ 65 h 82"/>
                  <a:gd name="T66" fmla="*/ 72 w 117"/>
                  <a:gd name="T67" fmla="*/ 74 h 82"/>
                  <a:gd name="T68" fmla="*/ 77 w 117"/>
                  <a:gd name="T69" fmla="*/ 81 h 82"/>
                  <a:gd name="T70" fmla="*/ 80 w 117"/>
                  <a:gd name="T71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7" h="82">
                    <a:moveTo>
                      <a:pt x="80" y="81"/>
                    </a:moveTo>
                    <a:cubicBezTo>
                      <a:pt x="81" y="80"/>
                      <a:pt x="82" y="82"/>
                      <a:pt x="83" y="82"/>
                    </a:cubicBezTo>
                    <a:cubicBezTo>
                      <a:pt x="85" y="81"/>
                      <a:pt x="87" y="80"/>
                      <a:pt x="89" y="79"/>
                    </a:cubicBezTo>
                    <a:cubicBezTo>
                      <a:pt x="90" y="79"/>
                      <a:pt x="93" y="78"/>
                      <a:pt x="93" y="76"/>
                    </a:cubicBezTo>
                    <a:cubicBezTo>
                      <a:pt x="93" y="74"/>
                      <a:pt x="94" y="75"/>
                      <a:pt x="96" y="74"/>
                    </a:cubicBezTo>
                    <a:cubicBezTo>
                      <a:pt x="99" y="74"/>
                      <a:pt x="103" y="71"/>
                      <a:pt x="105" y="68"/>
                    </a:cubicBezTo>
                    <a:cubicBezTo>
                      <a:pt x="106" y="67"/>
                      <a:pt x="106" y="66"/>
                      <a:pt x="107" y="65"/>
                    </a:cubicBezTo>
                    <a:cubicBezTo>
                      <a:pt x="108" y="64"/>
                      <a:pt x="110" y="64"/>
                      <a:pt x="112" y="64"/>
                    </a:cubicBezTo>
                    <a:cubicBezTo>
                      <a:pt x="112" y="62"/>
                      <a:pt x="110" y="61"/>
                      <a:pt x="109" y="59"/>
                    </a:cubicBezTo>
                    <a:cubicBezTo>
                      <a:pt x="109" y="58"/>
                      <a:pt x="110" y="55"/>
                      <a:pt x="107" y="55"/>
                    </a:cubicBezTo>
                    <a:cubicBezTo>
                      <a:pt x="106" y="55"/>
                      <a:pt x="109" y="53"/>
                      <a:pt x="108" y="52"/>
                    </a:cubicBezTo>
                    <a:cubicBezTo>
                      <a:pt x="108" y="49"/>
                      <a:pt x="109" y="48"/>
                      <a:pt x="110" y="46"/>
                    </a:cubicBezTo>
                    <a:cubicBezTo>
                      <a:pt x="110" y="44"/>
                      <a:pt x="112" y="44"/>
                      <a:pt x="112" y="42"/>
                    </a:cubicBezTo>
                    <a:cubicBezTo>
                      <a:pt x="112" y="41"/>
                      <a:pt x="113" y="40"/>
                      <a:pt x="114" y="40"/>
                    </a:cubicBezTo>
                    <a:cubicBezTo>
                      <a:pt x="117" y="40"/>
                      <a:pt x="117" y="40"/>
                      <a:pt x="117" y="38"/>
                    </a:cubicBezTo>
                    <a:cubicBezTo>
                      <a:pt x="117" y="32"/>
                      <a:pt x="117" y="27"/>
                      <a:pt x="117" y="21"/>
                    </a:cubicBezTo>
                    <a:cubicBezTo>
                      <a:pt x="117" y="19"/>
                      <a:pt x="113" y="18"/>
                      <a:pt x="111" y="17"/>
                    </a:cubicBezTo>
                    <a:cubicBezTo>
                      <a:pt x="101" y="12"/>
                      <a:pt x="91" y="6"/>
                      <a:pt x="81" y="1"/>
                    </a:cubicBezTo>
                    <a:cubicBezTo>
                      <a:pt x="80" y="1"/>
                      <a:pt x="80" y="0"/>
                      <a:pt x="79" y="0"/>
                    </a:cubicBezTo>
                    <a:cubicBezTo>
                      <a:pt x="78" y="1"/>
                      <a:pt x="76" y="2"/>
                      <a:pt x="75" y="2"/>
                    </a:cubicBezTo>
                    <a:cubicBezTo>
                      <a:pt x="74" y="3"/>
                      <a:pt x="72" y="5"/>
                      <a:pt x="71" y="5"/>
                    </a:cubicBezTo>
                    <a:cubicBezTo>
                      <a:pt x="70" y="5"/>
                      <a:pt x="69" y="3"/>
                      <a:pt x="67" y="2"/>
                    </a:cubicBezTo>
                    <a:cubicBezTo>
                      <a:pt x="66" y="1"/>
                      <a:pt x="65" y="1"/>
                      <a:pt x="64" y="1"/>
                    </a:cubicBezTo>
                    <a:cubicBezTo>
                      <a:pt x="62" y="0"/>
                      <a:pt x="61" y="0"/>
                      <a:pt x="59" y="1"/>
                    </a:cubicBezTo>
                    <a:cubicBezTo>
                      <a:pt x="52" y="5"/>
                      <a:pt x="45" y="10"/>
                      <a:pt x="38" y="14"/>
                    </a:cubicBezTo>
                    <a:cubicBezTo>
                      <a:pt x="35" y="16"/>
                      <a:pt x="32" y="18"/>
                      <a:pt x="29" y="21"/>
                    </a:cubicBezTo>
                    <a:cubicBezTo>
                      <a:pt x="28" y="22"/>
                      <a:pt x="27" y="22"/>
                      <a:pt x="26" y="22"/>
                    </a:cubicBezTo>
                    <a:cubicBezTo>
                      <a:pt x="23" y="22"/>
                      <a:pt x="22" y="22"/>
                      <a:pt x="22" y="25"/>
                    </a:cubicBezTo>
                    <a:cubicBezTo>
                      <a:pt x="22" y="28"/>
                      <a:pt x="22" y="31"/>
                      <a:pt x="22" y="34"/>
                    </a:cubicBezTo>
                    <a:cubicBezTo>
                      <a:pt x="22" y="37"/>
                      <a:pt x="21" y="40"/>
                      <a:pt x="19" y="42"/>
                    </a:cubicBezTo>
                    <a:cubicBezTo>
                      <a:pt x="18" y="43"/>
                      <a:pt x="15" y="43"/>
                      <a:pt x="14" y="43"/>
                    </a:cubicBezTo>
                    <a:cubicBezTo>
                      <a:pt x="12" y="43"/>
                      <a:pt x="10" y="43"/>
                      <a:pt x="8" y="43"/>
                    </a:cubicBezTo>
                    <a:cubicBezTo>
                      <a:pt x="6" y="43"/>
                      <a:pt x="4" y="44"/>
                      <a:pt x="2" y="44"/>
                    </a:cubicBezTo>
                    <a:cubicBezTo>
                      <a:pt x="0" y="44"/>
                      <a:pt x="5" y="51"/>
                      <a:pt x="5" y="51"/>
                    </a:cubicBezTo>
                    <a:cubicBezTo>
                      <a:pt x="6" y="54"/>
                      <a:pt x="7" y="56"/>
                      <a:pt x="10" y="57"/>
                    </a:cubicBezTo>
                    <a:cubicBezTo>
                      <a:pt x="10" y="57"/>
                      <a:pt x="11" y="56"/>
                      <a:pt x="11" y="56"/>
                    </a:cubicBezTo>
                    <a:cubicBezTo>
                      <a:pt x="12" y="57"/>
                      <a:pt x="12" y="60"/>
                      <a:pt x="14" y="58"/>
                    </a:cubicBezTo>
                    <a:cubicBezTo>
                      <a:pt x="16" y="56"/>
                      <a:pt x="18" y="61"/>
                      <a:pt x="19" y="62"/>
                    </a:cubicBezTo>
                    <a:cubicBezTo>
                      <a:pt x="19" y="61"/>
                      <a:pt x="20" y="59"/>
                      <a:pt x="20" y="58"/>
                    </a:cubicBezTo>
                    <a:cubicBezTo>
                      <a:pt x="20" y="57"/>
                      <a:pt x="21" y="56"/>
                      <a:pt x="21" y="55"/>
                    </a:cubicBezTo>
                    <a:cubicBezTo>
                      <a:pt x="22" y="52"/>
                      <a:pt x="22" y="52"/>
                      <a:pt x="25" y="51"/>
                    </a:cubicBezTo>
                    <a:cubicBezTo>
                      <a:pt x="26" y="50"/>
                      <a:pt x="27" y="50"/>
                      <a:pt x="28" y="50"/>
                    </a:cubicBezTo>
                    <a:cubicBezTo>
                      <a:pt x="29" y="49"/>
                      <a:pt x="30" y="51"/>
                      <a:pt x="31" y="51"/>
                    </a:cubicBezTo>
                    <a:cubicBezTo>
                      <a:pt x="33" y="51"/>
                      <a:pt x="34" y="52"/>
                      <a:pt x="35" y="53"/>
                    </a:cubicBezTo>
                    <a:cubicBezTo>
                      <a:pt x="36" y="54"/>
                      <a:pt x="37" y="54"/>
                      <a:pt x="39" y="54"/>
                    </a:cubicBezTo>
                    <a:cubicBezTo>
                      <a:pt x="42" y="52"/>
                      <a:pt x="43" y="55"/>
                      <a:pt x="46" y="55"/>
                    </a:cubicBezTo>
                    <a:cubicBezTo>
                      <a:pt x="49" y="55"/>
                      <a:pt x="52" y="53"/>
                      <a:pt x="55" y="53"/>
                    </a:cubicBezTo>
                    <a:cubicBezTo>
                      <a:pt x="57" y="53"/>
                      <a:pt x="61" y="54"/>
                      <a:pt x="64" y="53"/>
                    </a:cubicBezTo>
                    <a:cubicBezTo>
                      <a:pt x="65" y="53"/>
                      <a:pt x="66" y="52"/>
                      <a:pt x="67" y="51"/>
                    </a:cubicBezTo>
                    <a:cubicBezTo>
                      <a:pt x="69" y="50"/>
                      <a:pt x="68" y="49"/>
                      <a:pt x="68" y="47"/>
                    </a:cubicBezTo>
                    <a:cubicBezTo>
                      <a:pt x="68" y="42"/>
                      <a:pt x="73" y="39"/>
                      <a:pt x="77" y="35"/>
                    </a:cubicBezTo>
                    <a:cubicBezTo>
                      <a:pt x="78" y="34"/>
                      <a:pt x="77" y="32"/>
                      <a:pt x="77" y="31"/>
                    </a:cubicBezTo>
                    <a:cubicBezTo>
                      <a:pt x="77" y="28"/>
                      <a:pt x="77" y="26"/>
                      <a:pt x="77" y="23"/>
                    </a:cubicBezTo>
                    <a:cubicBezTo>
                      <a:pt x="78" y="21"/>
                      <a:pt x="79" y="18"/>
                      <a:pt x="79" y="16"/>
                    </a:cubicBezTo>
                    <a:cubicBezTo>
                      <a:pt x="78" y="14"/>
                      <a:pt x="77" y="12"/>
                      <a:pt x="76" y="11"/>
                    </a:cubicBezTo>
                    <a:cubicBezTo>
                      <a:pt x="74" y="8"/>
                      <a:pt x="75" y="5"/>
                      <a:pt x="75" y="2"/>
                    </a:cubicBezTo>
                    <a:cubicBezTo>
                      <a:pt x="75" y="5"/>
                      <a:pt x="75" y="7"/>
                      <a:pt x="75" y="9"/>
                    </a:cubicBezTo>
                    <a:cubicBezTo>
                      <a:pt x="75" y="11"/>
                      <a:pt x="78" y="14"/>
                      <a:pt x="78" y="16"/>
                    </a:cubicBezTo>
                    <a:cubicBezTo>
                      <a:pt x="79" y="19"/>
                      <a:pt x="77" y="23"/>
                      <a:pt x="77" y="26"/>
                    </a:cubicBezTo>
                    <a:cubicBezTo>
                      <a:pt x="77" y="28"/>
                      <a:pt x="78" y="32"/>
                      <a:pt x="77" y="35"/>
                    </a:cubicBezTo>
                    <a:cubicBezTo>
                      <a:pt x="76" y="37"/>
                      <a:pt x="72" y="39"/>
                      <a:pt x="71" y="41"/>
                    </a:cubicBezTo>
                    <a:cubicBezTo>
                      <a:pt x="69" y="42"/>
                      <a:pt x="68" y="44"/>
                      <a:pt x="68" y="46"/>
                    </a:cubicBezTo>
                    <a:cubicBezTo>
                      <a:pt x="67" y="49"/>
                      <a:pt x="69" y="50"/>
                      <a:pt x="70" y="53"/>
                    </a:cubicBezTo>
                    <a:cubicBezTo>
                      <a:pt x="70" y="54"/>
                      <a:pt x="71" y="54"/>
                      <a:pt x="72" y="55"/>
                    </a:cubicBezTo>
                    <a:cubicBezTo>
                      <a:pt x="74" y="56"/>
                      <a:pt x="75" y="57"/>
                      <a:pt x="75" y="59"/>
                    </a:cubicBezTo>
                    <a:cubicBezTo>
                      <a:pt x="75" y="61"/>
                      <a:pt x="75" y="63"/>
                      <a:pt x="75" y="65"/>
                    </a:cubicBezTo>
                    <a:cubicBezTo>
                      <a:pt x="75" y="66"/>
                      <a:pt x="76" y="68"/>
                      <a:pt x="77" y="70"/>
                    </a:cubicBezTo>
                    <a:cubicBezTo>
                      <a:pt x="74" y="70"/>
                      <a:pt x="67" y="70"/>
                      <a:pt x="72" y="74"/>
                    </a:cubicBezTo>
                    <a:cubicBezTo>
                      <a:pt x="74" y="75"/>
                      <a:pt x="75" y="76"/>
                      <a:pt x="76" y="78"/>
                    </a:cubicBezTo>
                    <a:cubicBezTo>
                      <a:pt x="76" y="79"/>
                      <a:pt x="77" y="80"/>
                      <a:pt x="77" y="81"/>
                    </a:cubicBezTo>
                    <a:cubicBezTo>
                      <a:pt x="77" y="82"/>
                      <a:pt x="80" y="81"/>
                      <a:pt x="80" y="81"/>
                    </a:cubicBezTo>
                    <a:cubicBezTo>
                      <a:pt x="82" y="80"/>
                      <a:pt x="80" y="81"/>
                      <a:pt x="80" y="8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1" name="Freeform 744">
                <a:extLst>
                  <a:ext uri="{FF2B5EF4-FFF2-40B4-BE49-F238E27FC236}">
                    <a16:creationId xmlns:a16="http://schemas.microsoft.com/office/drawing/2014/main" id="{2C22DEF7-1ECC-4B46-A9C1-CDBF1655C4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44674" y="6972323"/>
                <a:ext cx="839878" cy="1095295"/>
              </a:xfrm>
              <a:custGeom>
                <a:avLst/>
                <a:gdLst>
                  <a:gd name="T0" fmla="*/ 6 w 82"/>
                  <a:gd name="T1" fmla="*/ 39 h 101"/>
                  <a:gd name="T2" fmla="*/ 6 w 82"/>
                  <a:gd name="T3" fmla="*/ 41 h 101"/>
                  <a:gd name="T4" fmla="*/ 4 w 82"/>
                  <a:gd name="T5" fmla="*/ 43 h 101"/>
                  <a:gd name="T6" fmla="*/ 2 w 82"/>
                  <a:gd name="T7" fmla="*/ 49 h 101"/>
                  <a:gd name="T8" fmla="*/ 2 w 82"/>
                  <a:gd name="T9" fmla="*/ 51 h 101"/>
                  <a:gd name="T10" fmla="*/ 1 w 82"/>
                  <a:gd name="T11" fmla="*/ 53 h 101"/>
                  <a:gd name="T12" fmla="*/ 4 w 82"/>
                  <a:gd name="T13" fmla="*/ 58 h 101"/>
                  <a:gd name="T14" fmla="*/ 6 w 82"/>
                  <a:gd name="T15" fmla="*/ 60 h 101"/>
                  <a:gd name="T16" fmla="*/ 6 w 82"/>
                  <a:gd name="T17" fmla="*/ 63 h 101"/>
                  <a:gd name="T18" fmla="*/ 9 w 82"/>
                  <a:gd name="T19" fmla="*/ 68 h 101"/>
                  <a:gd name="T20" fmla="*/ 9 w 82"/>
                  <a:gd name="T21" fmla="*/ 74 h 101"/>
                  <a:gd name="T22" fmla="*/ 15 w 82"/>
                  <a:gd name="T23" fmla="*/ 76 h 101"/>
                  <a:gd name="T24" fmla="*/ 18 w 82"/>
                  <a:gd name="T25" fmla="*/ 81 h 101"/>
                  <a:gd name="T26" fmla="*/ 22 w 82"/>
                  <a:gd name="T27" fmla="*/ 84 h 101"/>
                  <a:gd name="T28" fmla="*/ 26 w 82"/>
                  <a:gd name="T29" fmla="*/ 88 h 101"/>
                  <a:gd name="T30" fmla="*/ 26 w 82"/>
                  <a:gd name="T31" fmla="*/ 91 h 101"/>
                  <a:gd name="T32" fmla="*/ 28 w 82"/>
                  <a:gd name="T33" fmla="*/ 92 h 101"/>
                  <a:gd name="T34" fmla="*/ 32 w 82"/>
                  <a:gd name="T35" fmla="*/ 96 h 101"/>
                  <a:gd name="T36" fmla="*/ 35 w 82"/>
                  <a:gd name="T37" fmla="*/ 95 h 101"/>
                  <a:gd name="T38" fmla="*/ 39 w 82"/>
                  <a:gd name="T39" fmla="*/ 94 h 101"/>
                  <a:gd name="T40" fmla="*/ 44 w 82"/>
                  <a:gd name="T41" fmla="*/ 100 h 101"/>
                  <a:gd name="T42" fmla="*/ 51 w 82"/>
                  <a:gd name="T43" fmla="*/ 100 h 101"/>
                  <a:gd name="T44" fmla="*/ 55 w 82"/>
                  <a:gd name="T45" fmla="*/ 98 h 101"/>
                  <a:gd name="T46" fmla="*/ 59 w 82"/>
                  <a:gd name="T47" fmla="*/ 97 h 101"/>
                  <a:gd name="T48" fmla="*/ 69 w 82"/>
                  <a:gd name="T49" fmla="*/ 94 h 101"/>
                  <a:gd name="T50" fmla="*/ 69 w 82"/>
                  <a:gd name="T51" fmla="*/ 91 h 101"/>
                  <a:gd name="T52" fmla="*/ 66 w 82"/>
                  <a:gd name="T53" fmla="*/ 90 h 101"/>
                  <a:gd name="T54" fmla="*/ 61 w 82"/>
                  <a:gd name="T55" fmla="*/ 83 h 101"/>
                  <a:gd name="T56" fmla="*/ 59 w 82"/>
                  <a:gd name="T57" fmla="*/ 80 h 101"/>
                  <a:gd name="T58" fmla="*/ 56 w 82"/>
                  <a:gd name="T59" fmla="*/ 78 h 101"/>
                  <a:gd name="T60" fmla="*/ 59 w 82"/>
                  <a:gd name="T61" fmla="*/ 75 h 101"/>
                  <a:gd name="T62" fmla="*/ 61 w 82"/>
                  <a:gd name="T63" fmla="*/ 67 h 101"/>
                  <a:gd name="T64" fmla="*/ 62 w 82"/>
                  <a:gd name="T65" fmla="*/ 64 h 101"/>
                  <a:gd name="T66" fmla="*/ 65 w 82"/>
                  <a:gd name="T67" fmla="*/ 62 h 101"/>
                  <a:gd name="T68" fmla="*/ 65 w 82"/>
                  <a:gd name="T69" fmla="*/ 58 h 101"/>
                  <a:gd name="T70" fmla="*/ 67 w 82"/>
                  <a:gd name="T71" fmla="*/ 55 h 101"/>
                  <a:gd name="T72" fmla="*/ 71 w 82"/>
                  <a:gd name="T73" fmla="*/ 52 h 101"/>
                  <a:gd name="T74" fmla="*/ 72 w 82"/>
                  <a:gd name="T75" fmla="*/ 45 h 101"/>
                  <a:gd name="T76" fmla="*/ 72 w 82"/>
                  <a:gd name="T77" fmla="*/ 42 h 101"/>
                  <a:gd name="T78" fmla="*/ 74 w 82"/>
                  <a:gd name="T79" fmla="*/ 37 h 101"/>
                  <a:gd name="T80" fmla="*/ 79 w 82"/>
                  <a:gd name="T81" fmla="*/ 29 h 101"/>
                  <a:gd name="T82" fmla="*/ 82 w 82"/>
                  <a:gd name="T83" fmla="*/ 27 h 101"/>
                  <a:gd name="T84" fmla="*/ 79 w 82"/>
                  <a:gd name="T85" fmla="*/ 23 h 101"/>
                  <a:gd name="T86" fmla="*/ 76 w 82"/>
                  <a:gd name="T87" fmla="*/ 17 h 101"/>
                  <a:gd name="T88" fmla="*/ 76 w 82"/>
                  <a:gd name="T89" fmla="*/ 11 h 101"/>
                  <a:gd name="T90" fmla="*/ 75 w 82"/>
                  <a:gd name="T91" fmla="*/ 9 h 101"/>
                  <a:gd name="T92" fmla="*/ 74 w 82"/>
                  <a:gd name="T93" fmla="*/ 5 h 101"/>
                  <a:gd name="T94" fmla="*/ 68 w 82"/>
                  <a:gd name="T95" fmla="*/ 0 h 101"/>
                  <a:gd name="T96" fmla="*/ 64 w 82"/>
                  <a:gd name="T97" fmla="*/ 2 h 101"/>
                  <a:gd name="T98" fmla="*/ 60 w 82"/>
                  <a:gd name="T99" fmla="*/ 5 h 101"/>
                  <a:gd name="T100" fmla="*/ 56 w 82"/>
                  <a:gd name="T101" fmla="*/ 5 h 101"/>
                  <a:gd name="T102" fmla="*/ 46 w 82"/>
                  <a:gd name="T103" fmla="*/ 5 h 101"/>
                  <a:gd name="T104" fmla="*/ 17 w 82"/>
                  <a:gd name="T105" fmla="*/ 5 h 101"/>
                  <a:gd name="T106" fmla="*/ 16 w 82"/>
                  <a:gd name="T107" fmla="*/ 14 h 101"/>
                  <a:gd name="T108" fmla="*/ 13 w 82"/>
                  <a:gd name="T109" fmla="*/ 16 h 101"/>
                  <a:gd name="T110" fmla="*/ 11 w 82"/>
                  <a:gd name="T111" fmla="*/ 18 h 101"/>
                  <a:gd name="T112" fmla="*/ 11 w 82"/>
                  <a:gd name="T113" fmla="*/ 32 h 101"/>
                  <a:gd name="T114" fmla="*/ 11 w 82"/>
                  <a:gd name="T115" fmla="*/ 37 h 101"/>
                  <a:gd name="T116" fmla="*/ 6 w 82"/>
                  <a:gd name="T117" fmla="*/ 39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2" h="101">
                    <a:moveTo>
                      <a:pt x="6" y="39"/>
                    </a:moveTo>
                    <a:cubicBezTo>
                      <a:pt x="6" y="39"/>
                      <a:pt x="6" y="40"/>
                      <a:pt x="6" y="41"/>
                    </a:cubicBezTo>
                    <a:cubicBezTo>
                      <a:pt x="5" y="42"/>
                      <a:pt x="4" y="42"/>
                      <a:pt x="4" y="43"/>
                    </a:cubicBezTo>
                    <a:cubicBezTo>
                      <a:pt x="4" y="45"/>
                      <a:pt x="2" y="47"/>
                      <a:pt x="2" y="49"/>
                    </a:cubicBezTo>
                    <a:cubicBezTo>
                      <a:pt x="2" y="50"/>
                      <a:pt x="3" y="51"/>
                      <a:pt x="2" y="51"/>
                    </a:cubicBezTo>
                    <a:cubicBezTo>
                      <a:pt x="2" y="52"/>
                      <a:pt x="0" y="53"/>
                      <a:pt x="1" y="53"/>
                    </a:cubicBezTo>
                    <a:cubicBezTo>
                      <a:pt x="4" y="53"/>
                      <a:pt x="3" y="57"/>
                      <a:pt x="4" y="58"/>
                    </a:cubicBezTo>
                    <a:cubicBezTo>
                      <a:pt x="4" y="59"/>
                      <a:pt x="5" y="59"/>
                      <a:pt x="6" y="60"/>
                    </a:cubicBezTo>
                    <a:cubicBezTo>
                      <a:pt x="6" y="61"/>
                      <a:pt x="6" y="62"/>
                      <a:pt x="6" y="63"/>
                    </a:cubicBezTo>
                    <a:cubicBezTo>
                      <a:pt x="7" y="65"/>
                      <a:pt x="9" y="66"/>
                      <a:pt x="9" y="68"/>
                    </a:cubicBezTo>
                    <a:cubicBezTo>
                      <a:pt x="9" y="69"/>
                      <a:pt x="8" y="74"/>
                      <a:pt x="9" y="74"/>
                    </a:cubicBezTo>
                    <a:cubicBezTo>
                      <a:pt x="12" y="74"/>
                      <a:pt x="13" y="75"/>
                      <a:pt x="15" y="76"/>
                    </a:cubicBezTo>
                    <a:cubicBezTo>
                      <a:pt x="17" y="77"/>
                      <a:pt x="16" y="80"/>
                      <a:pt x="18" y="81"/>
                    </a:cubicBezTo>
                    <a:cubicBezTo>
                      <a:pt x="19" y="82"/>
                      <a:pt x="22" y="82"/>
                      <a:pt x="22" y="84"/>
                    </a:cubicBezTo>
                    <a:cubicBezTo>
                      <a:pt x="22" y="86"/>
                      <a:pt x="25" y="87"/>
                      <a:pt x="26" y="88"/>
                    </a:cubicBezTo>
                    <a:cubicBezTo>
                      <a:pt x="26" y="89"/>
                      <a:pt x="26" y="90"/>
                      <a:pt x="26" y="91"/>
                    </a:cubicBezTo>
                    <a:cubicBezTo>
                      <a:pt x="27" y="91"/>
                      <a:pt x="28" y="92"/>
                      <a:pt x="28" y="92"/>
                    </a:cubicBezTo>
                    <a:cubicBezTo>
                      <a:pt x="29" y="93"/>
                      <a:pt x="30" y="95"/>
                      <a:pt x="32" y="96"/>
                    </a:cubicBezTo>
                    <a:cubicBezTo>
                      <a:pt x="33" y="97"/>
                      <a:pt x="33" y="93"/>
                      <a:pt x="35" y="95"/>
                    </a:cubicBezTo>
                    <a:cubicBezTo>
                      <a:pt x="37" y="96"/>
                      <a:pt x="37" y="94"/>
                      <a:pt x="39" y="94"/>
                    </a:cubicBezTo>
                    <a:cubicBezTo>
                      <a:pt x="41" y="95"/>
                      <a:pt x="42" y="98"/>
                      <a:pt x="44" y="100"/>
                    </a:cubicBezTo>
                    <a:cubicBezTo>
                      <a:pt x="46" y="95"/>
                      <a:pt x="49" y="101"/>
                      <a:pt x="51" y="100"/>
                    </a:cubicBezTo>
                    <a:cubicBezTo>
                      <a:pt x="52" y="99"/>
                      <a:pt x="53" y="98"/>
                      <a:pt x="55" y="98"/>
                    </a:cubicBezTo>
                    <a:cubicBezTo>
                      <a:pt x="56" y="98"/>
                      <a:pt x="58" y="98"/>
                      <a:pt x="59" y="97"/>
                    </a:cubicBezTo>
                    <a:cubicBezTo>
                      <a:pt x="61" y="93"/>
                      <a:pt x="65" y="91"/>
                      <a:pt x="69" y="94"/>
                    </a:cubicBezTo>
                    <a:cubicBezTo>
                      <a:pt x="69" y="93"/>
                      <a:pt x="69" y="92"/>
                      <a:pt x="69" y="91"/>
                    </a:cubicBezTo>
                    <a:cubicBezTo>
                      <a:pt x="69" y="90"/>
                      <a:pt x="66" y="90"/>
                      <a:pt x="66" y="90"/>
                    </a:cubicBezTo>
                    <a:cubicBezTo>
                      <a:pt x="64" y="88"/>
                      <a:pt x="63" y="85"/>
                      <a:pt x="61" y="83"/>
                    </a:cubicBezTo>
                    <a:cubicBezTo>
                      <a:pt x="60" y="82"/>
                      <a:pt x="60" y="81"/>
                      <a:pt x="59" y="80"/>
                    </a:cubicBezTo>
                    <a:cubicBezTo>
                      <a:pt x="58" y="79"/>
                      <a:pt x="57" y="79"/>
                      <a:pt x="56" y="78"/>
                    </a:cubicBezTo>
                    <a:cubicBezTo>
                      <a:pt x="53" y="75"/>
                      <a:pt x="59" y="75"/>
                      <a:pt x="59" y="75"/>
                    </a:cubicBezTo>
                    <a:cubicBezTo>
                      <a:pt x="61" y="74"/>
                      <a:pt x="60" y="69"/>
                      <a:pt x="61" y="67"/>
                    </a:cubicBezTo>
                    <a:cubicBezTo>
                      <a:pt x="61" y="66"/>
                      <a:pt x="61" y="64"/>
                      <a:pt x="62" y="64"/>
                    </a:cubicBezTo>
                    <a:cubicBezTo>
                      <a:pt x="63" y="63"/>
                      <a:pt x="65" y="63"/>
                      <a:pt x="65" y="62"/>
                    </a:cubicBezTo>
                    <a:cubicBezTo>
                      <a:pt x="65" y="61"/>
                      <a:pt x="65" y="60"/>
                      <a:pt x="65" y="58"/>
                    </a:cubicBezTo>
                    <a:cubicBezTo>
                      <a:pt x="65" y="57"/>
                      <a:pt x="66" y="56"/>
                      <a:pt x="67" y="55"/>
                    </a:cubicBezTo>
                    <a:cubicBezTo>
                      <a:pt x="68" y="53"/>
                      <a:pt x="70" y="54"/>
                      <a:pt x="71" y="52"/>
                    </a:cubicBezTo>
                    <a:cubicBezTo>
                      <a:pt x="71" y="50"/>
                      <a:pt x="72" y="48"/>
                      <a:pt x="72" y="45"/>
                    </a:cubicBezTo>
                    <a:cubicBezTo>
                      <a:pt x="72" y="44"/>
                      <a:pt x="72" y="43"/>
                      <a:pt x="72" y="42"/>
                    </a:cubicBezTo>
                    <a:cubicBezTo>
                      <a:pt x="72" y="40"/>
                      <a:pt x="74" y="38"/>
                      <a:pt x="74" y="37"/>
                    </a:cubicBezTo>
                    <a:cubicBezTo>
                      <a:pt x="74" y="33"/>
                      <a:pt x="75" y="30"/>
                      <a:pt x="79" y="29"/>
                    </a:cubicBezTo>
                    <a:cubicBezTo>
                      <a:pt x="80" y="29"/>
                      <a:pt x="81" y="29"/>
                      <a:pt x="82" y="27"/>
                    </a:cubicBezTo>
                    <a:cubicBezTo>
                      <a:pt x="82" y="26"/>
                      <a:pt x="80" y="24"/>
                      <a:pt x="79" y="23"/>
                    </a:cubicBezTo>
                    <a:cubicBezTo>
                      <a:pt x="77" y="21"/>
                      <a:pt x="76" y="19"/>
                      <a:pt x="76" y="17"/>
                    </a:cubicBezTo>
                    <a:cubicBezTo>
                      <a:pt x="76" y="16"/>
                      <a:pt x="75" y="11"/>
                      <a:pt x="76" y="11"/>
                    </a:cubicBezTo>
                    <a:cubicBezTo>
                      <a:pt x="77" y="10"/>
                      <a:pt x="76" y="10"/>
                      <a:pt x="75" y="9"/>
                    </a:cubicBezTo>
                    <a:cubicBezTo>
                      <a:pt x="74" y="8"/>
                      <a:pt x="74" y="7"/>
                      <a:pt x="74" y="5"/>
                    </a:cubicBezTo>
                    <a:cubicBezTo>
                      <a:pt x="72" y="3"/>
                      <a:pt x="69" y="2"/>
                      <a:pt x="68" y="0"/>
                    </a:cubicBezTo>
                    <a:cubicBezTo>
                      <a:pt x="67" y="0"/>
                      <a:pt x="65" y="1"/>
                      <a:pt x="64" y="2"/>
                    </a:cubicBezTo>
                    <a:cubicBezTo>
                      <a:pt x="63" y="5"/>
                      <a:pt x="61" y="3"/>
                      <a:pt x="60" y="5"/>
                    </a:cubicBezTo>
                    <a:cubicBezTo>
                      <a:pt x="59" y="9"/>
                      <a:pt x="58" y="5"/>
                      <a:pt x="56" y="5"/>
                    </a:cubicBezTo>
                    <a:cubicBezTo>
                      <a:pt x="52" y="5"/>
                      <a:pt x="49" y="5"/>
                      <a:pt x="46" y="5"/>
                    </a:cubicBezTo>
                    <a:cubicBezTo>
                      <a:pt x="37" y="5"/>
                      <a:pt x="27" y="5"/>
                      <a:pt x="17" y="5"/>
                    </a:cubicBezTo>
                    <a:cubicBezTo>
                      <a:pt x="15" y="5"/>
                      <a:pt x="16" y="12"/>
                      <a:pt x="16" y="14"/>
                    </a:cubicBezTo>
                    <a:cubicBezTo>
                      <a:pt x="16" y="16"/>
                      <a:pt x="15" y="16"/>
                      <a:pt x="13" y="16"/>
                    </a:cubicBezTo>
                    <a:cubicBezTo>
                      <a:pt x="10" y="16"/>
                      <a:pt x="11" y="16"/>
                      <a:pt x="11" y="18"/>
                    </a:cubicBezTo>
                    <a:cubicBezTo>
                      <a:pt x="11" y="23"/>
                      <a:pt x="11" y="27"/>
                      <a:pt x="11" y="32"/>
                    </a:cubicBezTo>
                    <a:cubicBezTo>
                      <a:pt x="11" y="34"/>
                      <a:pt x="11" y="36"/>
                      <a:pt x="11" y="37"/>
                    </a:cubicBezTo>
                    <a:cubicBezTo>
                      <a:pt x="11" y="39"/>
                      <a:pt x="7" y="38"/>
                      <a:pt x="6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2" name="Freeform 745">
                <a:extLst>
                  <a:ext uri="{FF2B5EF4-FFF2-40B4-BE49-F238E27FC236}">
                    <a16:creationId xmlns:a16="http://schemas.microsoft.com/office/drawing/2014/main" id="{CC011595-354A-9A4E-85FB-E6937D81C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0009" y="7252600"/>
                <a:ext cx="327588" cy="313470"/>
              </a:xfrm>
              <a:custGeom>
                <a:avLst/>
                <a:gdLst>
                  <a:gd name="T0" fmla="*/ 3 w 32"/>
                  <a:gd name="T1" fmla="*/ 19 h 29"/>
                  <a:gd name="T2" fmla="*/ 7 w 32"/>
                  <a:gd name="T3" fmla="*/ 20 h 29"/>
                  <a:gd name="T4" fmla="*/ 7 w 32"/>
                  <a:gd name="T5" fmla="*/ 17 h 29"/>
                  <a:gd name="T6" fmla="*/ 10 w 32"/>
                  <a:gd name="T7" fmla="*/ 19 h 29"/>
                  <a:gd name="T8" fmla="*/ 12 w 32"/>
                  <a:gd name="T9" fmla="*/ 18 h 29"/>
                  <a:gd name="T10" fmla="*/ 14 w 32"/>
                  <a:gd name="T11" fmla="*/ 18 h 29"/>
                  <a:gd name="T12" fmla="*/ 29 w 32"/>
                  <a:gd name="T13" fmla="*/ 29 h 29"/>
                  <a:gd name="T14" fmla="*/ 32 w 32"/>
                  <a:gd name="T15" fmla="*/ 27 h 29"/>
                  <a:gd name="T16" fmla="*/ 24 w 32"/>
                  <a:gd name="T17" fmla="*/ 19 h 29"/>
                  <a:gd name="T18" fmla="*/ 19 w 32"/>
                  <a:gd name="T19" fmla="*/ 16 h 29"/>
                  <a:gd name="T20" fmla="*/ 17 w 32"/>
                  <a:gd name="T21" fmla="*/ 14 h 29"/>
                  <a:gd name="T22" fmla="*/ 17 w 32"/>
                  <a:gd name="T23" fmla="*/ 16 h 29"/>
                  <a:gd name="T24" fmla="*/ 16 w 32"/>
                  <a:gd name="T25" fmla="*/ 14 h 29"/>
                  <a:gd name="T26" fmla="*/ 14 w 32"/>
                  <a:gd name="T27" fmla="*/ 9 h 29"/>
                  <a:gd name="T28" fmla="*/ 10 w 32"/>
                  <a:gd name="T29" fmla="*/ 0 h 29"/>
                  <a:gd name="T30" fmla="*/ 2 w 32"/>
                  <a:gd name="T31" fmla="*/ 7 h 29"/>
                  <a:gd name="T32" fmla="*/ 1 w 32"/>
                  <a:gd name="T33" fmla="*/ 13 h 29"/>
                  <a:gd name="T34" fmla="*/ 0 w 32"/>
                  <a:gd name="T35" fmla="*/ 20 h 29"/>
                  <a:gd name="T36" fmla="*/ 3 w 32"/>
                  <a:gd name="T37" fmla="*/ 1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" h="29">
                    <a:moveTo>
                      <a:pt x="3" y="19"/>
                    </a:moveTo>
                    <a:cubicBezTo>
                      <a:pt x="4" y="19"/>
                      <a:pt x="6" y="21"/>
                      <a:pt x="7" y="20"/>
                    </a:cubicBezTo>
                    <a:cubicBezTo>
                      <a:pt x="7" y="19"/>
                      <a:pt x="6" y="17"/>
                      <a:pt x="7" y="17"/>
                    </a:cubicBezTo>
                    <a:cubicBezTo>
                      <a:pt x="9" y="17"/>
                      <a:pt x="9" y="19"/>
                      <a:pt x="10" y="19"/>
                    </a:cubicBezTo>
                    <a:cubicBezTo>
                      <a:pt x="11" y="19"/>
                      <a:pt x="12" y="18"/>
                      <a:pt x="12" y="18"/>
                    </a:cubicBezTo>
                    <a:cubicBezTo>
                      <a:pt x="13" y="17"/>
                      <a:pt x="14" y="18"/>
                      <a:pt x="14" y="18"/>
                    </a:cubicBezTo>
                    <a:cubicBezTo>
                      <a:pt x="22" y="18"/>
                      <a:pt x="25" y="24"/>
                      <a:pt x="29" y="29"/>
                    </a:cubicBezTo>
                    <a:cubicBezTo>
                      <a:pt x="30" y="29"/>
                      <a:pt x="31" y="28"/>
                      <a:pt x="32" y="27"/>
                    </a:cubicBezTo>
                    <a:cubicBezTo>
                      <a:pt x="29" y="25"/>
                      <a:pt x="26" y="22"/>
                      <a:pt x="24" y="19"/>
                    </a:cubicBezTo>
                    <a:cubicBezTo>
                      <a:pt x="23" y="17"/>
                      <a:pt x="21" y="17"/>
                      <a:pt x="19" y="16"/>
                    </a:cubicBezTo>
                    <a:cubicBezTo>
                      <a:pt x="18" y="16"/>
                      <a:pt x="18" y="14"/>
                      <a:pt x="17" y="14"/>
                    </a:cubicBezTo>
                    <a:cubicBezTo>
                      <a:pt x="16" y="14"/>
                      <a:pt x="17" y="15"/>
                      <a:pt x="17" y="16"/>
                    </a:cubicBezTo>
                    <a:cubicBezTo>
                      <a:pt x="17" y="16"/>
                      <a:pt x="16" y="14"/>
                      <a:pt x="16" y="14"/>
                    </a:cubicBezTo>
                    <a:cubicBezTo>
                      <a:pt x="15" y="12"/>
                      <a:pt x="14" y="11"/>
                      <a:pt x="14" y="9"/>
                    </a:cubicBezTo>
                    <a:cubicBezTo>
                      <a:pt x="13" y="6"/>
                      <a:pt x="13" y="3"/>
                      <a:pt x="10" y="0"/>
                    </a:cubicBezTo>
                    <a:cubicBezTo>
                      <a:pt x="9" y="4"/>
                      <a:pt x="4" y="4"/>
                      <a:pt x="2" y="7"/>
                    </a:cubicBezTo>
                    <a:cubicBezTo>
                      <a:pt x="1" y="9"/>
                      <a:pt x="2" y="11"/>
                      <a:pt x="1" y="13"/>
                    </a:cubicBezTo>
                    <a:cubicBezTo>
                      <a:pt x="0" y="15"/>
                      <a:pt x="0" y="17"/>
                      <a:pt x="0" y="20"/>
                    </a:cubicBezTo>
                    <a:cubicBezTo>
                      <a:pt x="1" y="19"/>
                      <a:pt x="2" y="19"/>
                      <a:pt x="3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3" name="Freeform 746">
                <a:extLst>
                  <a:ext uri="{FF2B5EF4-FFF2-40B4-BE49-F238E27FC236}">
                    <a16:creationId xmlns:a16="http://schemas.microsoft.com/office/drawing/2014/main" id="{6FFD79FC-9C39-9C40-BBE2-DC738EEAF6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09241" y="7403805"/>
                <a:ext cx="756238" cy="663815"/>
              </a:xfrm>
              <a:custGeom>
                <a:avLst/>
                <a:gdLst>
                  <a:gd name="T0" fmla="*/ 70 w 74"/>
                  <a:gd name="T1" fmla="*/ 38 h 61"/>
                  <a:gd name="T2" fmla="*/ 57 w 74"/>
                  <a:gd name="T3" fmla="*/ 33 h 61"/>
                  <a:gd name="T4" fmla="*/ 51 w 74"/>
                  <a:gd name="T5" fmla="*/ 29 h 61"/>
                  <a:gd name="T6" fmla="*/ 48 w 74"/>
                  <a:gd name="T7" fmla="*/ 24 h 61"/>
                  <a:gd name="T8" fmla="*/ 51 w 74"/>
                  <a:gd name="T9" fmla="*/ 20 h 61"/>
                  <a:gd name="T10" fmla="*/ 45 w 74"/>
                  <a:gd name="T11" fmla="*/ 23 h 61"/>
                  <a:gd name="T12" fmla="*/ 44 w 74"/>
                  <a:gd name="T13" fmla="*/ 18 h 61"/>
                  <a:gd name="T14" fmla="*/ 44 w 74"/>
                  <a:gd name="T15" fmla="*/ 12 h 61"/>
                  <a:gd name="T16" fmla="*/ 37 w 74"/>
                  <a:gd name="T17" fmla="*/ 5 h 61"/>
                  <a:gd name="T18" fmla="*/ 28 w 74"/>
                  <a:gd name="T19" fmla="*/ 4 h 61"/>
                  <a:gd name="T20" fmla="*/ 24 w 74"/>
                  <a:gd name="T21" fmla="*/ 5 h 61"/>
                  <a:gd name="T22" fmla="*/ 21 w 74"/>
                  <a:gd name="T23" fmla="*/ 5 h 61"/>
                  <a:gd name="T24" fmla="*/ 18 w 74"/>
                  <a:gd name="T25" fmla="*/ 5 h 61"/>
                  <a:gd name="T26" fmla="*/ 17 w 74"/>
                  <a:gd name="T27" fmla="*/ 8 h 61"/>
                  <a:gd name="T28" fmla="*/ 15 w 74"/>
                  <a:gd name="T29" fmla="*/ 13 h 61"/>
                  <a:gd name="T30" fmla="*/ 12 w 74"/>
                  <a:gd name="T31" fmla="*/ 14 h 61"/>
                  <a:gd name="T32" fmla="*/ 10 w 74"/>
                  <a:gd name="T33" fmla="*/ 18 h 61"/>
                  <a:gd name="T34" fmla="*/ 10 w 74"/>
                  <a:gd name="T35" fmla="*/ 23 h 61"/>
                  <a:gd name="T36" fmla="*/ 5 w 74"/>
                  <a:gd name="T37" fmla="*/ 34 h 61"/>
                  <a:gd name="T38" fmla="*/ 1 w 74"/>
                  <a:gd name="T39" fmla="*/ 35 h 61"/>
                  <a:gd name="T40" fmla="*/ 2 w 74"/>
                  <a:gd name="T41" fmla="*/ 38 h 61"/>
                  <a:gd name="T42" fmla="*/ 9 w 74"/>
                  <a:gd name="T43" fmla="*/ 47 h 61"/>
                  <a:gd name="T44" fmla="*/ 13 w 74"/>
                  <a:gd name="T45" fmla="*/ 50 h 61"/>
                  <a:gd name="T46" fmla="*/ 14 w 74"/>
                  <a:gd name="T47" fmla="*/ 54 h 61"/>
                  <a:gd name="T48" fmla="*/ 20 w 74"/>
                  <a:gd name="T49" fmla="*/ 55 h 61"/>
                  <a:gd name="T50" fmla="*/ 25 w 74"/>
                  <a:gd name="T51" fmla="*/ 59 h 61"/>
                  <a:gd name="T52" fmla="*/ 33 w 74"/>
                  <a:gd name="T53" fmla="*/ 60 h 61"/>
                  <a:gd name="T54" fmla="*/ 39 w 74"/>
                  <a:gd name="T55" fmla="*/ 57 h 61"/>
                  <a:gd name="T56" fmla="*/ 47 w 74"/>
                  <a:gd name="T57" fmla="*/ 56 h 61"/>
                  <a:gd name="T58" fmla="*/ 54 w 74"/>
                  <a:gd name="T59" fmla="*/ 53 h 61"/>
                  <a:gd name="T60" fmla="*/ 59 w 74"/>
                  <a:gd name="T61" fmla="*/ 53 h 61"/>
                  <a:gd name="T62" fmla="*/ 74 w 74"/>
                  <a:gd name="T63" fmla="*/ 38 h 61"/>
                  <a:gd name="T64" fmla="*/ 70 w 74"/>
                  <a:gd name="T65" fmla="*/ 3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4" h="61">
                    <a:moveTo>
                      <a:pt x="70" y="38"/>
                    </a:moveTo>
                    <a:cubicBezTo>
                      <a:pt x="65" y="36"/>
                      <a:pt x="61" y="35"/>
                      <a:pt x="57" y="33"/>
                    </a:cubicBezTo>
                    <a:cubicBezTo>
                      <a:pt x="54" y="32"/>
                      <a:pt x="53" y="31"/>
                      <a:pt x="51" y="29"/>
                    </a:cubicBezTo>
                    <a:cubicBezTo>
                      <a:pt x="50" y="28"/>
                      <a:pt x="49" y="26"/>
                      <a:pt x="48" y="24"/>
                    </a:cubicBezTo>
                    <a:cubicBezTo>
                      <a:pt x="48" y="23"/>
                      <a:pt x="51" y="21"/>
                      <a:pt x="51" y="20"/>
                    </a:cubicBezTo>
                    <a:cubicBezTo>
                      <a:pt x="49" y="21"/>
                      <a:pt x="47" y="22"/>
                      <a:pt x="45" y="23"/>
                    </a:cubicBezTo>
                    <a:cubicBezTo>
                      <a:pt x="43" y="23"/>
                      <a:pt x="43" y="19"/>
                      <a:pt x="44" y="18"/>
                    </a:cubicBezTo>
                    <a:cubicBezTo>
                      <a:pt x="47" y="15"/>
                      <a:pt x="46" y="15"/>
                      <a:pt x="44" y="12"/>
                    </a:cubicBezTo>
                    <a:cubicBezTo>
                      <a:pt x="42" y="10"/>
                      <a:pt x="40" y="6"/>
                      <a:pt x="37" y="5"/>
                    </a:cubicBezTo>
                    <a:cubicBezTo>
                      <a:pt x="35" y="5"/>
                      <a:pt x="30" y="3"/>
                      <a:pt x="28" y="4"/>
                    </a:cubicBezTo>
                    <a:cubicBezTo>
                      <a:pt x="26" y="7"/>
                      <a:pt x="24" y="0"/>
                      <a:pt x="24" y="5"/>
                    </a:cubicBezTo>
                    <a:cubicBezTo>
                      <a:pt x="24" y="7"/>
                      <a:pt x="22" y="6"/>
                      <a:pt x="21" y="5"/>
                    </a:cubicBezTo>
                    <a:cubicBezTo>
                      <a:pt x="20" y="5"/>
                      <a:pt x="19" y="5"/>
                      <a:pt x="18" y="5"/>
                    </a:cubicBezTo>
                    <a:cubicBezTo>
                      <a:pt x="16" y="6"/>
                      <a:pt x="17" y="6"/>
                      <a:pt x="17" y="8"/>
                    </a:cubicBezTo>
                    <a:cubicBezTo>
                      <a:pt x="17" y="9"/>
                      <a:pt x="16" y="12"/>
                      <a:pt x="15" y="13"/>
                    </a:cubicBezTo>
                    <a:cubicBezTo>
                      <a:pt x="15" y="14"/>
                      <a:pt x="12" y="13"/>
                      <a:pt x="12" y="14"/>
                    </a:cubicBezTo>
                    <a:cubicBezTo>
                      <a:pt x="12" y="16"/>
                      <a:pt x="10" y="17"/>
                      <a:pt x="10" y="18"/>
                    </a:cubicBezTo>
                    <a:cubicBezTo>
                      <a:pt x="10" y="19"/>
                      <a:pt x="11" y="22"/>
                      <a:pt x="10" y="23"/>
                    </a:cubicBezTo>
                    <a:cubicBezTo>
                      <a:pt x="4" y="24"/>
                      <a:pt x="6" y="30"/>
                      <a:pt x="5" y="34"/>
                    </a:cubicBezTo>
                    <a:cubicBezTo>
                      <a:pt x="4" y="35"/>
                      <a:pt x="3" y="35"/>
                      <a:pt x="1" y="35"/>
                    </a:cubicBezTo>
                    <a:cubicBezTo>
                      <a:pt x="0" y="36"/>
                      <a:pt x="0" y="38"/>
                      <a:pt x="2" y="38"/>
                    </a:cubicBezTo>
                    <a:cubicBezTo>
                      <a:pt x="5" y="39"/>
                      <a:pt x="8" y="45"/>
                      <a:pt x="9" y="47"/>
                    </a:cubicBezTo>
                    <a:cubicBezTo>
                      <a:pt x="10" y="49"/>
                      <a:pt x="11" y="49"/>
                      <a:pt x="13" y="50"/>
                    </a:cubicBezTo>
                    <a:cubicBezTo>
                      <a:pt x="14" y="51"/>
                      <a:pt x="13" y="53"/>
                      <a:pt x="14" y="54"/>
                    </a:cubicBezTo>
                    <a:cubicBezTo>
                      <a:pt x="16" y="56"/>
                      <a:pt x="18" y="54"/>
                      <a:pt x="20" y="55"/>
                    </a:cubicBezTo>
                    <a:cubicBezTo>
                      <a:pt x="21" y="56"/>
                      <a:pt x="23" y="58"/>
                      <a:pt x="25" y="59"/>
                    </a:cubicBezTo>
                    <a:cubicBezTo>
                      <a:pt x="27" y="59"/>
                      <a:pt x="31" y="61"/>
                      <a:pt x="33" y="60"/>
                    </a:cubicBezTo>
                    <a:cubicBezTo>
                      <a:pt x="35" y="58"/>
                      <a:pt x="36" y="56"/>
                      <a:pt x="39" y="57"/>
                    </a:cubicBezTo>
                    <a:cubicBezTo>
                      <a:pt x="42" y="58"/>
                      <a:pt x="45" y="57"/>
                      <a:pt x="47" y="56"/>
                    </a:cubicBezTo>
                    <a:cubicBezTo>
                      <a:pt x="49" y="54"/>
                      <a:pt x="51" y="53"/>
                      <a:pt x="54" y="53"/>
                    </a:cubicBezTo>
                    <a:cubicBezTo>
                      <a:pt x="55" y="53"/>
                      <a:pt x="59" y="53"/>
                      <a:pt x="59" y="53"/>
                    </a:cubicBezTo>
                    <a:cubicBezTo>
                      <a:pt x="64" y="48"/>
                      <a:pt x="69" y="43"/>
                      <a:pt x="74" y="38"/>
                    </a:cubicBezTo>
                    <a:cubicBezTo>
                      <a:pt x="73" y="38"/>
                      <a:pt x="71" y="38"/>
                      <a:pt x="70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4" name="Freeform 747">
                <a:extLst>
                  <a:ext uri="{FF2B5EF4-FFF2-40B4-BE49-F238E27FC236}">
                    <a16:creationId xmlns:a16="http://schemas.microsoft.com/office/drawing/2014/main" id="{61F92D9C-66DD-024F-9561-FB77C026D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7577" y="7599261"/>
                <a:ext cx="888668" cy="899837"/>
              </a:xfrm>
              <a:custGeom>
                <a:avLst/>
                <a:gdLst>
                  <a:gd name="T0" fmla="*/ 86 w 87"/>
                  <a:gd name="T1" fmla="*/ 1 h 83"/>
                  <a:gd name="T2" fmla="*/ 83 w 87"/>
                  <a:gd name="T3" fmla="*/ 0 h 83"/>
                  <a:gd name="T4" fmla="*/ 79 w 87"/>
                  <a:gd name="T5" fmla="*/ 3 h 83"/>
                  <a:gd name="T6" fmla="*/ 71 w 87"/>
                  <a:gd name="T7" fmla="*/ 3 h 83"/>
                  <a:gd name="T8" fmla="*/ 69 w 87"/>
                  <a:gd name="T9" fmla="*/ 4 h 83"/>
                  <a:gd name="T10" fmla="*/ 68 w 87"/>
                  <a:gd name="T11" fmla="*/ 3 h 83"/>
                  <a:gd name="T12" fmla="*/ 63 w 87"/>
                  <a:gd name="T13" fmla="*/ 6 h 83"/>
                  <a:gd name="T14" fmla="*/ 58 w 87"/>
                  <a:gd name="T15" fmla="*/ 5 h 83"/>
                  <a:gd name="T16" fmla="*/ 53 w 87"/>
                  <a:gd name="T17" fmla="*/ 7 h 83"/>
                  <a:gd name="T18" fmla="*/ 47 w 87"/>
                  <a:gd name="T19" fmla="*/ 2 h 83"/>
                  <a:gd name="T20" fmla="*/ 44 w 87"/>
                  <a:gd name="T21" fmla="*/ 6 h 83"/>
                  <a:gd name="T22" fmla="*/ 48 w 87"/>
                  <a:gd name="T23" fmla="*/ 12 h 83"/>
                  <a:gd name="T24" fmla="*/ 56 w 87"/>
                  <a:gd name="T25" fmla="*/ 16 h 83"/>
                  <a:gd name="T26" fmla="*/ 70 w 87"/>
                  <a:gd name="T27" fmla="*/ 20 h 83"/>
                  <a:gd name="T28" fmla="*/ 63 w 87"/>
                  <a:gd name="T29" fmla="*/ 27 h 83"/>
                  <a:gd name="T30" fmla="*/ 58 w 87"/>
                  <a:gd name="T31" fmla="*/ 33 h 83"/>
                  <a:gd name="T32" fmla="*/ 55 w 87"/>
                  <a:gd name="T33" fmla="*/ 35 h 83"/>
                  <a:gd name="T34" fmla="*/ 48 w 87"/>
                  <a:gd name="T35" fmla="*/ 35 h 83"/>
                  <a:gd name="T36" fmla="*/ 42 w 87"/>
                  <a:gd name="T37" fmla="*/ 38 h 83"/>
                  <a:gd name="T38" fmla="*/ 36 w 87"/>
                  <a:gd name="T39" fmla="*/ 39 h 83"/>
                  <a:gd name="T40" fmla="*/ 32 w 87"/>
                  <a:gd name="T41" fmla="*/ 39 h 83"/>
                  <a:gd name="T42" fmla="*/ 26 w 87"/>
                  <a:gd name="T43" fmla="*/ 42 h 83"/>
                  <a:gd name="T44" fmla="*/ 21 w 87"/>
                  <a:gd name="T45" fmla="*/ 41 h 83"/>
                  <a:gd name="T46" fmla="*/ 16 w 87"/>
                  <a:gd name="T47" fmla="*/ 37 h 83"/>
                  <a:gd name="T48" fmla="*/ 11 w 87"/>
                  <a:gd name="T49" fmla="*/ 37 h 83"/>
                  <a:gd name="T50" fmla="*/ 7 w 87"/>
                  <a:gd name="T51" fmla="*/ 34 h 83"/>
                  <a:gd name="T52" fmla="*/ 0 w 87"/>
                  <a:gd name="T53" fmla="*/ 39 h 83"/>
                  <a:gd name="T54" fmla="*/ 3 w 87"/>
                  <a:gd name="T55" fmla="*/ 41 h 83"/>
                  <a:gd name="T56" fmla="*/ 4 w 87"/>
                  <a:gd name="T57" fmla="*/ 45 h 83"/>
                  <a:gd name="T58" fmla="*/ 3 w 87"/>
                  <a:gd name="T59" fmla="*/ 54 h 83"/>
                  <a:gd name="T60" fmla="*/ 0 w 87"/>
                  <a:gd name="T61" fmla="*/ 58 h 83"/>
                  <a:gd name="T62" fmla="*/ 3 w 87"/>
                  <a:gd name="T63" fmla="*/ 60 h 83"/>
                  <a:gd name="T64" fmla="*/ 1 w 87"/>
                  <a:gd name="T65" fmla="*/ 65 h 83"/>
                  <a:gd name="T66" fmla="*/ 4 w 87"/>
                  <a:gd name="T67" fmla="*/ 66 h 83"/>
                  <a:gd name="T68" fmla="*/ 15 w 87"/>
                  <a:gd name="T69" fmla="*/ 73 h 83"/>
                  <a:gd name="T70" fmla="*/ 19 w 87"/>
                  <a:gd name="T71" fmla="*/ 77 h 83"/>
                  <a:gd name="T72" fmla="*/ 26 w 87"/>
                  <a:gd name="T73" fmla="*/ 83 h 83"/>
                  <a:gd name="T74" fmla="*/ 30 w 87"/>
                  <a:gd name="T75" fmla="*/ 76 h 83"/>
                  <a:gd name="T76" fmla="*/ 33 w 87"/>
                  <a:gd name="T77" fmla="*/ 72 h 83"/>
                  <a:gd name="T78" fmla="*/ 35 w 87"/>
                  <a:gd name="T79" fmla="*/ 69 h 83"/>
                  <a:gd name="T80" fmla="*/ 40 w 87"/>
                  <a:gd name="T81" fmla="*/ 65 h 83"/>
                  <a:gd name="T82" fmla="*/ 59 w 87"/>
                  <a:gd name="T83" fmla="*/ 48 h 83"/>
                  <a:gd name="T84" fmla="*/ 77 w 87"/>
                  <a:gd name="T85" fmla="*/ 24 h 83"/>
                  <a:gd name="T86" fmla="*/ 84 w 87"/>
                  <a:gd name="T87" fmla="*/ 14 h 83"/>
                  <a:gd name="T88" fmla="*/ 86 w 87"/>
                  <a:gd name="T89" fmla="*/ 7 h 83"/>
                  <a:gd name="T90" fmla="*/ 86 w 87"/>
                  <a:gd name="T91" fmla="*/ 1 h 83"/>
                  <a:gd name="T92" fmla="*/ 86 w 87"/>
                  <a:gd name="T93" fmla="*/ 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7" h="83">
                    <a:moveTo>
                      <a:pt x="86" y="1"/>
                    </a:moveTo>
                    <a:cubicBezTo>
                      <a:pt x="87" y="0"/>
                      <a:pt x="84" y="0"/>
                      <a:pt x="83" y="0"/>
                    </a:cubicBezTo>
                    <a:cubicBezTo>
                      <a:pt x="82" y="1"/>
                      <a:pt x="81" y="2"/>
                      <a:pt x="79" y="3"/>
                    </a:cubicBezTo>
                    <a:cubicBezTo>
                      <a:pt x="77" y="3"/>
                      <a:pt x="74" y="3"/>
                      <a:pt x="71" y="3"/>
                    </a:cubicBezTo>
                    <a:cubicBezTo>
                      <a:pt x="71" y="4"/>
                      <a:pt x="70" y="4"/>
                      <a:pt x="69" y="4"/>
                    </a:cubicBezTo>
                    <a:cubicBezTo>
                      <a:pt x="68" y="4"/>
                      <a:pt x="68" y="3"/>
                      <a:pt x="68" y="3"/>
                    </a:cubicBezTo>
                    <a:cubicBezTo>
                      <a:pt x="66" y="4"/>
                      <a:pt x="65" y="6"/>
                      <a:pt x="63" y="6"/>
                    </a:cubicBezTo>
                    <a:cubicBezTo>
                      <a:pt x="61" y="6"/>
                      <a:pt x="61" y="5"/>
                      <a:pt x="58" y="5"/>
                    </a:cubicBezTo>
                    <a:cubicBezTo>
                      <a:pt x="57" y="6"/>
                      <a:pt x="55" y="8"/>
                      <a:pt x="53" y="7"/>
                    </a:cubicBezTo>
                    <a:cubicBezTo>
                      <a:pt x="50" y="6"/>
                      <a:pt x="49" y="5"/>
                      <a:pt x="47" y="2"/>
                    </a:cubicBezTo>
                    <a:cubicBezTo>
                      <a:pt x="47" y="3"/>
                      <a:pt x="44" y="5"/>
                      <a:pt x="44" y="6"/>
                    </a:cubicBezTo>
                    <a:cubicBezTo>
                      <a:pt x="45" y="8"/>
                      <a:pt x="46" y="10"/>
                      <a:pt x="48" y="12"/>
                    </a:cubicBezTo>
                    <a:cubicBezTo>
                      <a:pt x="50" y="14"/>
                      <a:pt x="53" y="15"/>
                      <a:pt x="56" y="16"/>
                    </a:cubicBezTo>
                    <a:cubicBezTo>
                      <a:pt x="61" y="18"/>
                      <a:pt x="65" y="20"/>
                      <a:pt x="70" y="20"/>
                    </a:cubicBezTo>
                    <a:cubicBezTo>
                      <a:pt x="68" y="22"/>
                      <a:pt x="65" y="25"/>
                      <a:pt x="63" y="27"/>
                    </a:cubicBezTo>
                    <a:cubicBezTo>
                      <a:pt x="61" y="29"/>
                      <a:pt x="59" y="31"/>
                      <a:pt x="58" y="33"/>
                    </a:cubicBezTo>
                    <a:cubicBezTo>
                      <a:pt x="57" y="33"/>
                      <a:pt x="56" y="35"/>
                      <a:pt x="55" y="35"/>
                    </a:cubicBezTo>
                    <a:cubicBezTo>
                      <a:pt x="53" y="36"/>
                      <a:pt x="50" y="34"/>
                      <a:pt x="48" y="35"/>
                    </a:cubicBezTo>
                    <a:cubicBezTo>
                      <a:pt x="46" y="35"/>
                      <a:pt x="44" y="37"/>
                      <a:pt x="42" y="38"/>
                    </a:cubicBezTo>
                    <a:cubicBezTo>
                      <a:pt x="40" y="39"/>
                      <a:pt x="38" y="40"/>
                      <a:pt x="36" y="39"/>
                    </a:cubicBezTo>
                    <a:cubicBezTo>
                      <a:pt x="35" y="39"/>
                      <a:pt x="33" y="38"/>
                      <a:pt x="32" y="39"/>
                    </a:cubicBezTo>
                    <a:cubicBezTo>
                      <a:pt x="29" y="41"/>
                      <a:pt x="29" y="43"/>
                      <a:pt x="26" y="42"/>
                    </a:cubicBezTo>
                    <a:cubicBezTo>
                      <a:pt x="24" y="41"/>
                      <a:pt x="22" y="41"/>
                      <a:pt x="21" y="41"/>
                    </a:cubicBezTo>
                    <a:cubicBezTo>
                      <a:pt x="19" y="40"/>
                      <a:pt x="17" y="38"/>
                      <a:pt x="16" y="37"/>
                    </a:cubicBezTo>
                    <a:cubicBezTo>
                      <a:pt x="15" y="37"/>
                      <a:pt x="12" y="38"/>
                      <a:pt x="11" y="37"/>
                    </a:cubicBezTo>
                    <a:cubicBezTo>
                      <a:pt x="10" y="36"/>
                      <a:pt x="8" y="34"/>
                      <a:pt x="7" y="34"/>
                    </a:cubicBezTo>
                    <a:cubicBezTo>
                      <a:pt x="3" y="35"/>
                      <a:pt x="2" y="36"/>
                      <a:pt x="0" y="39"/>
                    </a:cubicBezTo>
                    <a:cubicBezTo>
                      <a:pt x="0" y="40"/>
                      <a:pt x="3" y="40"/>
                      <a:pt x="3" y="41"/>
                    </a:cubicBezTo>
                    <a:cubicBezTo>
                      <a:pt x="3" y="43"/>
                      <a:pt x="3" y="44"/>
                      <a:pt x="4" y="45"/>
                    </a:cubicBezTo>
                    <a:cubicBezTo>
                      <a:pt x="6" y="47"/>
                      <a:pt x="5" y="52"/>
                      <a:pt x="3" y="54"/>
                    </a:cubicBezTo>
                    <a:cubicBezTo>
                      <a:pt x="2" y="55"/>
                      <a:pt x="1" y="56"/>
                      <a:pt x="0" y="58"/>
                    </a:cubicBezTo>
                    <a:cubicBezTo>
                      <a:pt x="0" y="61"/>
                      <a:pt x="2" y="59"/>
                      <a:pt x="3" y="60"/>
                    </a:cubicBezTo>
                    <a:cubicBezTo>
                      <a:pt x="3" y="60"/>
                      <a:pt x="0" y="64"/>
                      <a:pt x="1" y="65"/>
                    </a:cubicBezTo>
                    <a:cubicBezTo>
                      <a:pt x="2" y="65"/>
                      <a:pt x="3" y="66"/>
                      <a:pt x="4" y="66"/>
                    </a:cubicBezTo>
                    <a:cubicBezTo>
                      <a:pt x="8" y="69"/>
                      <a:pt x="12" y="71"/>
                      <a:pt x="15" y="73"/>
                    </a:cubicBezTo>
                    <a:cubicBezTo>
                      <a:pt x="18" y="74"/>
                      <a:pt x="19" y="74"/>
                      <a:pt x="19" y="77"/>
                    </a:cubicBezTo>
                    <a:cubicBezTo>
                      <a:pt x="19" y="79"/>
                      <a:pt x="25" y="82"/>
                      <a:pt x="26" y="83"/>
                    </a:cubicBezTo>
                    <a:cubicBezTo>
                      <a:pt x="28" y="80"/>
                      <a:pt x="29" y="78"/>
                      <a:pt x="30" y="76"/>
                    </a:cubicBezTo>
                    <a:cubicBezTo>
                      <a:pt x="30" y="74"/>
                      <a:pt x="31" y="72"/>
                      <a:pt x="33" y="72"/>
                    </a:cubicBezTo>
                    <a:cubicBezTo>
                      <a:pt x="34" y="71"/>
                      <a:pt x="34" y="70"/>
                      <a:pt x="35" y="69"/>
                    </a:cubicBezTo>
                    <a:cubicBezTo>
                      <a:pt x="37" y="68"/>
                      <a:pt x="38" y="67"/>
                      <a:pt x="40" y="65"/>
                    </a:cubicBezTo>
                    <a:cubicBezTo>
                      <a:pt x="45" y="57"/>
                      <a:pt x="52" y="53"/>
                      <a:pt x="59" y="48"/>
                    </a:cubicBezTo>
                    <a:cubicBezTo>
                      <a:pt x="68" y="42"/>
                      <a:pt x="73" y="33"/>
                      <a:pt x="77" y="24"/>
                    </a:cubicBezTo>
                    <a:cubicBezTo>
                      <a:pt x="79" y="20"/>
                      <a:pt x="82" y="18"/>
                      <a:pt x="84" y="14"/>
                    </a:cubicBezTo>
                    <a:cubicBezTo>
                      <a:pt x="85" y="12"/>
                      <a:pt x="85" y="9"/>
                      <a:pt x="86" y="7"/>
                    </a:cubicBezTo>
                    <a:cubicBezTo>
                      <a:pt x="86" y="6"/>
                      <a:pt x="85" y="2"/>
                      <a:pt x="86" y="1"/>
                    </a:cubicBezTo>
                    <a:cubicBezTo>
                      <a:pt x="86" y="1"/>
                      <a:pt x="86" y="1"/>
                      <a:pt x="8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5" name="Freeform 748">
                <a:extLst>
                  <a:ext uri="{FF2B5EF4-FFF2-40B4-BE49-F238E27FC236}">
                    <a16:creationId xmlns:a16="http://schemas.microsoft.com/office/drawing/2014/main" id="{898259FE-A00C-F945-9F2E-E2DC97B7F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8350" y="7547630"/>
                <a:ext cx="90610" cy="118010"/>
              </a:xfrm>
              <a:custGeom>
                <a:avLst/>
                <a:gdLst>
                  <a:gd name="T0" fmla="*/ 3 w 9"/>
                  <a:gd name="T1" fmla="*/ 2 h 11"/>
                  <a:gd name="T2" fmla="*/ 1 w 9"/>
                  <a:gd name="T3" fmla="*/ 5 h 11"/>
                  <a:gd name="T4" fmla="*/ 0 w 9"/>
                  <a:gd name="T5" fmla="*/ 10 h 11"/>
                  <a:gd name="T6" fmla="*/ 8 w 9"/>
                  <a:gd name="T7" fmla="*/ 7 h 11"/>
                  <a:gd name="T8" fmla="*/ 4 w 9"/>
                  <a:gd name="T9" fmla="*/ 6 h 11"/>
                  <a:gd name="T10" fmla="*/ 8 w 9"/>
                  <a:gd name="T11" fmla="*/ 3 h 11"/>
                  <a:gd name="T12" fmla="*/ 3 w 9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1">
                    <a:moveTo>
                      <a:pt x="3" y="2"/>
                    </a:moveTo>
                    <a:cubicBezTo>
                      <a:pt x="2" y="3"/>
                      <a:pt x="1" y="4"/>
                      <a:pt x="1" y="5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2" y="11"/>
                      <a:pt x="7" y="7"/>
                      <a:pt x="8" y="7"/>
                    </a:cubicBezTo>
                    <a:cubicBezTo>
                      <a:pt x="8" y="6"/>
                      <a:pt x="5" y="5"/>
                      <a:pt x="4" y="6"/>
                    </a:cubicBezTo>
                    <a:cubicBezTo>
                      <a:pt x="5" y="5"/>
                      <a:pt x="9" y="4"/>
                      <a:pt x="8" y="3"/>
                    </a:cubicBezTo>
                    <a:cubicBezTo>
                      <a:pt x="7" y="0"/>
                      <a:pt x="5" y="0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6" name="Freeform 749">
                <a:extLst>
                  <a:ext uri="{FF2B5EF4-FFF2-40B4-BE49-F238E27FC236}">
                    <a16:creationId xmlns:a16="http://schemas.microsoft.com/office/drawing/2014/main" id="{871421E6-4570-6B4D-8F2C-B0DF1BB66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34995" y="8023365"/>
                <a:ext cx="264855" cy="302405"/>
              </a:xfrm>
              <a:custGeom>
                <a:avLst/>
                <a:gdLst>
                  <a:gd name="T0" fmla="*/ 22 w 26"/>
                  <a:gd name="T1" fmla="*/ 18 h 28"/>
                  <a:gd name="T2" fmla="*/ 25 w 26"/>
                  <a:gd name="T3" fmla="*/ 14 h 28"/>
                  <a:gd name="T4" fmla="*/ 26 w 26"/>
                  <a:gd name="T5" fmla="*/ 8 h 28"/>
                  <a:gd name="T6" fmla="*/ 24 w 26"/>
                  <a:gd name="T7" fmla="*/ 3 h 28"/>
                  <a:gd name="T8" fmla="*/ 21 w 26"/>
                  <a:gd name="T9" fmla="*/ 0 h 28"/>
                  <a:gd name="T10" fmla="*/ 16 w 26"/>
                  <a:gd name="T11" fmla="*/ 1 h 28"/>
                  <a:gd name="T12" fmla="*/ 12 w 26"/>
                  <a:gd name="T13" fmla="*/ 3 h 28"/>
                  <a:gd name="T14" fmla="*/ 6 w 26"/>
                  <a:gd name="T15" fmla="*/ 2 h 28"/>
                  <a:gd name="T16" fmla="*/ 7 w 26"/>
                  <a:gd name="T17" fmla="*/ 8 h 28"/>
                  <a:gd name="T18" fmla="*/ 6 w 26"/>
                  <a:gd name="T19" fmla="*/ 12 h 28"/>
                  <a:gd name="T20" fmla="*/ 2 w 26"/>
                  <a:gd name="T21" fmla="*/ 16 h 28"/>
                  <a:gd name="T22" fmla="*/ 0 w 26"/>
                  <a:gd name="T23" fmla="*/ 22 h 28"/>
                  <a:gd name="T24" fmla="*/ 0 w 26"/>
                  <a:gd name="T25" fmla="*/ 27 h 28"/>
                  <a:gd name="T26" fmla="*/ 4 w 26"/>
                  <a:gd name="T27" fmla="*/ 26 h 28"/>
                  <a:gd name="T28" fmla="*/ 11 w 26"/>
                  <a:gd name="T29" fmla="*/ 25 h 28"/>
                  <a:gd name="T30" fmla="*/ 14 w 26"/>
                  <a:gd name="T31" fmla="*/ 20 h 28"/>
                  <a:gd name="T32" fmla="*/ 21 w 26"/>
                  <a:gd name="T33" fmla="*/ 20 h 28"/>
                  <a:gd name="T34" fmla="*/ 22 w 26"/>
                  <a:gd name="T35" fmla="*/ 18 h 28"/>
                  <a:gd name="T36" fmla="*/ 22 w 26"/>
                  <a:gd name="T37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8">
                    <a:moveTo>
                      <a:pt x="22" y="18"/>
                    </a:moveTo>
                    <a:cubicBezTo>
                      <a:pt x="22" y="16"/>
                      <a:pt x="24" y="15"/>
                      <a:pt x="25" y="14"/>
                    </a:cubicBezTo>
                    <a:cubicBezTo>
                      <a:pt x="26" y="13"/>
                      <a:pt x="26" y="10"/>
                      <a:pt x="26" y="8"/>
                    </a:cubicBezTo>
                    <a:cubicBezTo>
                      <a:pt x="26" y="6"/>
                      <a:pt x="24" y="5"/>
                      <a:pt x="24" y="3"/>
                    </a:cubicBezTo>
                    <a:cubicBezTo>
                      <a:pt x="24" y="1"/>
                      <a:pt x="22" y="1"/>
                      <a:pt x="21" y="0"/>
                    </a:cubicBezTo>
                    <a:cubicBezTo>
                      <a:pt x="20" y="1"/>
                      <a:pt x="18" y="0"/>
                      <a:pt x="16" y="1"/>
                    </a:cubicBezTo>
                    <a:cubicBezTo>
                      <a:pt x="15" y="2"/>
                      <a:pt x="13" y="4"/>
                      <a:pt x="12" y="3"/>
                    </a:cubicBezTo>
                    <a:cubicBezTo>
                      <a:pt x="10" y="1"/>
                      <a:pt x="7" y="0"/>
                      <a:pt x="6" y="2"/>
                    </a:cubicBezTo>
                    <a:cubicBezTo>
                      <a:pt x="5" y="4"/>
                      <a:pt x="6" y="7"/>
                      <a:pt x="7" y="8"/>
                    </a:cubicBezTo>
                    <a:cubicBezTo>
                      <a:pt x="8" y="10"/>
                      <a:pt x="7" y="10"/>
                      <a:pt x="6" y="12"/>
                    </a:cubicBezTo>
                    <a:cubicBezTo>
                      <a:pt x="5" y="14"/>
                      <a:pt x="3" y="15"/>
                      <a:pt x="2" y="16"/>
                    </a:cubicBezTo>
                    <a:cubicBezTo>
                      <a:pt x="1" y="18"/>
                      <a:pt x="0" y="19"/>
                      <a:pt x="0" y="22"/>
                    </a:cubicBezTo>
                    <a:cubicBezTo>
                      <a:pt x="0" y="23"/>
                      <a:pt x="1" y="25"/>
                      <a:pt x="0" y="27"/>
                    </a:cubicBezTo>
                    <a:cubicBezTo>
                      <a:pt x="2" y="28"/>
                      <a:pt x="2" y="27"/>
                      <a:pt x="4" y="26"/>
                    </a:cubicBezTo>
                    <a:cubicBezTo>
                      <a:pt x="6" y="25"/>
                      <a:pt x="9" y="25"/>
                      <a:pt x="11" y="25"/>
                    </a:cubicBezTo>
                    <a:cubicBezTo>
                      <a:pt x="10" y="22"/>
                      <a:pt x="12" y="21"/>
                      <a:pt x="14" y="20"/>
                    </a:cubicBezTo>
                    <a:cubicBezTo>
                      <a:pt x="16" y="19"/>
                      <a:pt x="20" y="17"/>
                      <a:pt x="21" y="20"/>
                    </a:cubicBezTo>
                    <a:cubicBezTo>
                      <a:pt x="21" y="19"/>
                      <a:pt x="21" y="18"/>
                      <a:pt x="22" y="18"/>
                    </a:cubicBezTo>
                    <a:cubicBezTo>
                      <a:pt x="22" y="16"/>
                      <a:pt x="21" y="18"/>
                      <a:pt x="22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7" name="Freeform 750">
                <a:extLst>
                  <a:ext uri="{FF2B5EF4-FFF2-40B4-BE49-F238E27FC236}">
                    <a16:creationId xmlns:a16="http://schemas.microsoft.com/office/drawing/2014/main" id="{E1590209-03DF-9B40-B9F3-AEC7EF0C0D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03629" y="8370023"/>
                <a:ext cx="101063" cy="106947"/>
              </a:xfrm>
              <a:custGeom>
                <a:avLst/>
                <a:gdLst>
                  <a:gd name="T0" fmla="*/ 1 w 10"/>
                  <a:gd name="T1" fmla="*/ 6 h 10"/>
                  <a:gd name="T2" fmla="*/ 3 w 10"/>
                  <a:gd name="T3" fmla="*/ 10 h 10"/>
                  <a:gd name="T4" fmla="*/ 9 w 10"/>
                  <a:gd name="T5" fmla="*/ 5 h 10"/>
                  <a:gd name="T6" fmla="*/ 8 w 10"/>
                  <a:gd name="T7" fmla="*/ 0 h 10"/>
                  <a:gd name="T8" fmla="*/ 4 w 10"/>
                  <a:gd name="T9" fmla="*/ 1 h 10"/>
                  <a:gd name="T10" fmla="*/ 0 w 10"/>
                  <a:gd name="T11" fmla="*/ 1 h 10"/>
                  <a:gd name="T12" fmla="*/ 1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" y="6"/>
                    </a:moveTo>
                    <a:cubicBezTo>
                      <a:pt x="2" y="7"/>
                      <a:pt x="2" y="9"/>
                      <a:pt x="3" y="10"/>
                    </a:cubicBezTo>
                    <a:cubicBezTo>
                      <a:pt x="5" y="9"/>
                      <a:pt x="7" y="7"/>
                      <a:pt x="9" y="5"/>
                    </a:cubicBezTo>
                    <a:cubicBezTo>
                      <a:pt x="10" y="3"/>
                      <a:pt x="5" y="4"/>
                      <a:pt x="8" y="0"/>
                    </a:cubicBezTo>
                    <a:cubicBezTo>
                      <a:pt x="7" y="0"/>
                      <a:pt x="3" y="0"/>
                      <a:pt x="4" y="1"/>
                    </a:cubicBezTo>
                    <a:cubicBezTo>
                      <a:pt x="5" y="3"/>
                      <a:pt x="1" y="2"/>
                      <a:pt x="0" y="1"/>
                    </a:cubicBezTo>
                    <a:cubicBezTo>
                      <a:pt x="0" y="3"/>
                      <a:pt x="1" y="4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8" name="Freeform 751">
                <a:extLst>
                  <a:ext uri="{FF2B5EF4-FFF2-40B4-BE49-F238E27FC236}">
                    <a16:creationId xmlns:a16="http://schemas.microsoft.com/office/drawing/2014/main" id="{56EE09D0-8AC0-7C4C-B3DB-A653AA957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03629" y="8303643"/>
                <a:ext cx="111517" cy="99573"/>
              </a:xfrm>
              <a:custGeom>
                <a:avLst/>
                <a:gdLst>
                  <a:gd name="T0" fmla="*/ 3 w 11"/>
                  <a:gd name="T1" fmla="*/ 1 h 9"/>
                  <a:gd name="T2" fmla="*/ 0 w 11"/>
                  <a:gd name="T3" fmla="*/ 7 h 9"/>
                  <a:gd name="T4" fmla="*/ 4 w 11"/>
                  <a:gd name="T5" fmla="*/ 7 h 9"/>
                  <a:gd name="T6" fmla="*/ 8 w 11"/>
                  <a:gd name="T7" fmla="*/ 6 h 9"/>
                  <a:gd name="T8" fmla="*/ 7 w 11"/>
                  <a:gd name="T9" fmla="*/ 0 h 9"/>
                  <a:gd name="T10" fmla="*/ 3 w 11"/>
                  <a:gd name="T11" fmla="*/ 1 h 9"/>
                  <a:gd name="T12" fmla="*/ 3 w 11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9">
                    <a:moveTo>
                      <a:pt x="3" y="1"/>
                    </a:moveTo>
                    <a:cubicBezTo>
                      <a:pt x="1" y="2"/>
                      <a:pt x="0" y="5"/>
                      <a:pt x="0" y="7"/>
                    </a:cubicBezTo>
                    <a:cubicBezTo>
                      <a:pt x="1" y="8"/>
                      <a:pt x="5" y="9"/>
                      <a:pt x="4" y="7"/>
                    </a:cubicBezTo>
                    <a:cubicBezTo>
                      <a:pt x="3" y="6"/>
                      <a:pt x="7" y="6"/>
                      <a:pt x="8" y="6"/>
                    </a:cubicBezTo>
                    <a:cubicBezTo>
                      <a:pt x="11" y="5"/>
                      <a:pt x="8" y="1"/>
                      <a:pt x="7" y="0"/>
                    </a:cubicBezTo>
                    <a:cubicBezTo>
                      <a:pt x="5" y="1"/>
                      <a:pt x="5" y="2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9" name="Freeform 752">
                <a:extLst>
                  <a:ext uri="{FF2B5EF4-FFF2-40B4-BE49-F238E27FC236}">
                    <a16:creationId xmlns:a16="http://schemas.microsoft.com/office/drawing/2014/main" id="{E4920861-A156-724B-A05B-8032B0DF0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24540" y="8270450"/>
                <a:ext cx="550626" cy="630625"/>
              </a:xfrm>
              <a:custGeom>
                <a:avLst/>
                <a:gdLst>
                  <a:gd name="T0" fmla="*/ 41 w 54"/>
                  <a:gd name="T1" fmla="*/ 13 h 58"/>
                  <a:gd name="T2" fmla="*/ 23 w 54"/>
                  <a:gd name="T3" fmla="*/ 3 h 58"/>
                  <a:gd name="T4" fmla="*/ 17 w 54"/>
                  <a:gd name="T5" fmla="*/ 7 h 58"/>
                  <a:gd name="T6" fmla="*/ 21 w 54"/>
                  <a:gd name="T7" fmla="*/ 9 h 58"/>
                  <a:gd name="T8" fmla="*/ 17 w 54"/>
                  <a:gd name="T9" fmla="*/ 9 h 58"/>
                  <a:gd name="T10" fmla="*/ 13 w 54"/>
                  <a:gd name="T11" fmla="*/ 10 h 58"/>
                  <a:gd name="T12" fmla="*/ 11 w 54"/>
                  <a:gd name="T13" fmla="*/ 8 h 58"/>
                  <a:gd name="T14" fmla="*/ 12 w 54"/>
                  <a:gd name="T15" fmla="*/ 4 h 58"/>
                  <a:gd name="T16" fmla="*/ 5 w 54"/>
                  <a:gd name="T17" fmla="*/ 3 h 58"/>
                  <a:gd name="T18" fmla="*/ 7 w 54"/>
                  <a:gd name="T19" fmla="*/ 8 h 58"/>
                  <a:gd name="T20" fmla="*/ 5 w 54"/>
                  <a:gd name="T21" fmla="*/ 12 h 58"/>
                  <a:gd name="T22" fmla="*/ 6 w 54"/>
                  <a:gd name="T23" fmla="*/ 16 h 58"/>
                  <a:gd name="T24" fmla="*/ 2 w 54"/>
                  <a:gd name="T25" fmla="*/ 18 h 58"/>
                  <a:gd name="T26" fmla="*/ 1 w 54"/>
                  <a:gd name="T27" fmla="*/ 21 h 58"/>
                  <a:gd name="T28" fmla="*/ 5 w 54"/>
                  <a:gd name="T29" fmla="*/ 33 h 58"/>
                  <a:gd name="T30" fmla="*/ 12 w 54"/>
                  <a:gd name="T31" fmla="*/ 42 h 58"/>
                  <a:gd name="T32" fmla="*/ 15 w 54"/>
                  <a:gd name="T33" fmla="*/ 43 h 58"/>
                  <a:gd name="T34" fmla="*/ 17 w 54"/>
                  <a:gd name="T35" fmla="*/ 45 h 58"/>
                  <a:gd name="T36" fmla="*/ 24 w 54"/>
                  <a:gd name="T37" fmla="*/ 47 h 58"/>
                  <a:gd name="T38" fmla="*/ 25 w 54"/>
                  <a:gd name="T39" fmla="*/ 53 h 58"/>
                  <a:gd name="T40" fmla="*/ 27 w 54"/>
                  <a:gd name="T41" fmla="*/ 55 h 58"/>
                  <a:gd name="T42" fmla="*/ 30 w 54"/>
                  <a:gd name="T43" fmla="*/ 55 h 58"/>
                  <a:gd name="T44" fmla="*/ 33 w 54"/>
                  <a:gd name="T45" fmla="*/ 56 h 58"/>
                  <a:gd name="T46" fmla="*/ 36 w 54"/>
                  <a:gd name="T47" fmla="*/ 55 h 58"/>
                  <a:gd name="T48" fmla="*/ 42 w 54"/>
                  <a:gd name="T49" fmla="*/ 55 h 58"/>
                  <a:gd name="T50" fmla="*/ 46 w 54"/>
                  <a:gd name="T51" fmla="*/ 54 h 58"/>
                  <a:gd name="T52" fmla="*/ 54 w 54"/>
                  <a:gd name="T53" fmla="*/ 49 h 58"/>
                  <a:gd name="T54" fmla="*/ 49 w 54"/>
                  <a:gd name="T55" fmla="*/ 36 h 58"/>
                  <a:gd name="T56" fmla="*/ 49 w 54"/>
                  <a:gd name="T57" fmla="*/ 32 h 58"/>
                  <a:gd name="T58" fmla="*/ 46 w 54"/>
                  <a:gd name="T59" fmla="*/ 28 h 58"/>
                  <a:gd name="T60" fmla="*/ 48 w 54"/>
                  <a:gd name="T61" fmla="*/ 20 h 58"/>
                  <a:gd name="T62" fmla="*/ 45 w 54"/>
                  <a:gd name="T63" fmla="*/ 18 h 58"/>
                  <a:gd name="T64" fmla="*/ 41 w 54"/>
                  <a:gd name="T65" fmla="*/ 16 h 58"/>
                  <a:gd name="T66" fmla="*/ 41 w 54"/>
                  <a:gd name="T67" fmla="*/ 1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4" h="58">
                    <a:moveTo>
                      <a:pt x="41" y="13"/>
                    </a:moveTo>
                    <a:cubicBezTo>
                      <a:pt x="35" y="9"/>
                      <a:pt x="29" y="6"/>
                      <a:pt x="23" y="3"/>
                    </a:cubicBezTo>
                    <a:cubicBezTo>
                      <a:pt x="22" y="5"/>
                      <a:pt x="19" y="7"/>
                      <a:pt x="17" y="7"/>
                    </a:cubicBezTo>
                    <a:cubicBezTo>
                      <a:pt x="17" y="7"/>
                      <a:pt x="21" y="8"/>
                      <a:pt x="21" y="9"/>
                    </a:cubicBezTo>
                    <a:cubicBezTo>
                      <a:pt x="20" y="10"/>
                      <a:pt x="18" y="9"/>
                      <a:pt x="17" y="9"/>
                    </a:cubicBezTo>
                    <a:cubicBezTo>
                      <a:pt x="15" y="8"/>
                      <a:pt x="15" y="9"/>
                      <a:pt x="13" y="10"/>
                    </a:cubicBezTo>
                    <a:cubicBezTo>
                      <a:pt x="13" y="10"/>
                      <a:pt x="11" y="9"/>
                      <a:pt x="11" y="8"/>
                    </a:cubicBezTo>
                    <a:cubicBezTo>
                      <a:pt x="10" y="7"/>
                      <a:pt x="11" y="5"/>
                      <a:pt x="12" y="4"/>
                    </a:cubicBezTo>
                    <a:cubicBezTo>
                      <a:pt x="13" y="0"/>
                      <a:pt x="7" y="2"/>
                      <a:pt x="5" y="3"/>
                    </a:cubicBezTo>
                    <a:cubicBezTo>
                      <a:pt x="6" y="4"/>
                      <a:pt x="8" y="7"/>
                      <a:pt x="7" y="8"/>
                    </a:cubicBezTo>
                    <a:cubicBezTo>
                      <a:pt x="7" y="9"/>
                      <a:pt x="3" y="12"/>
                      <a:pt x="5" y="12"/>
                    </a:cubicBezTo>
                    <a:cubicBezTo>
                      <a:pt x="8" y="13"/>
                      <a:pt x="7" y="14"/>
                      <a:pt x="6" y="16"/>
                    </a:cubicBezTo>
                    <a:cubicBezTo>
                      <a:pt x="5" y="16"/>
                      <a:pt x="3" y="17"/>
                      <a:pt x="2" y="18"/>
                    </a:cubicBezTo>
                    <a:cubicBezTo>
                      <a:pt x="0" y="19"/>
                      <a:pt x="1" y="19"/>
                      <a:pt x="1" y="21"/>
                    </a:cubicBezTo>
                    <a:cubicBezTo>
                      <a:pt x="2" y="26"/>
                      <a:pt x="4" y="29"/>
                      <a:pt x="5" y="33"/>
                    </a:cubicBezTo>
                    <a:cubicBezTo>
                      <a:pt x="5" y="38"/>
                      <a:pt x="9" y="40"/>
                      <a:pt x="12" y="42"/>
                    </a:cubicBezTo>
                    <a:cubicBezTo>
                      <a:pt x="13" y="43"/>
                      <a:pt x="14" y="43"/>
                      <a:pt x="15" y="43"/>
                    </a:cubicBezTo>
                    <a:cubicBezTo>
                      <a:pt x="16" y="43"/>
                      <a:pt x="16" y="44"/>
                      <a:pt x="17" y="45"/>
                    </a:cubicBezTo>
                    <a:cubicBezTo>
                      <a:pt x="19" y="45"/>
                      <a:pt x="22" y="45"/>
                      <a:pt x="24" y="47"/>
                    </a:cubicBezTo>
                    <a:cubicBezTo>
                      <a:pt x="25" y="48"/>
                      <a:pt x="25" y="51"/>
                      <a:pt x="25" y="53"/>
                    </a:cubicBezTo>
                    <a:cubicBezTo>
                      <a:pt x="26" y="54"/>
                      <a:pt x="25" y="55"/>
                      <a:pt x="27" y="55"/>
                    </a:cubicBezTo>
                    <a:cubicBezTo>
                      <a:pt x="28" y="55"/>
                      <a:pt x="29" y="55"/>
                      <a:pt x="30" y="55"/>
                    </a:cubicBezTo>
                    <a:cubicBezTo>
                      <a:pt x="31" y="55"/>
                      <a:pt x="32" y="55"/>
                      <a:pt x="33" y="56"/>
                    </a:cubicBezTo>
                    <a:cubicBezTo>
                      <a:pt x="34" y="57"/>
                      <a:pt x="35" y="56"/>
                      <a:pt x="36" y="55"/>
                    </a:cubicBezTo>
                    <a:cubicBezTo>
                      <a:pt x="38" y="54"/>
                      <a:pt x="40" y="58"/>
                      <a:pt x="42" y="55"/>
                    </a:cubicBezTo>
                    <a:cubicBezTo>
                      <a:pt x="42" y="53"/>
                      <a:pt x="45" y="54"/>
                      <a:pt x="46" y="54"/>
                    </a:cubicBezTo>
                    <a:cubicBezTo>
                      <a:pt x="49" y="53"/>
                      <a:pt x="51" y="51"/>
                      <a:pt x="54" y="49"/>
                    </a:cubicBezTo>
                    <a:cubicBezTo>
                      <a:pt x="49" y="46"/>
                      <a:pt x="49" y="42"/>
                      <a:pt x="49" y="36"/>
                    </a:cubicBezTo>
                    <a:cubicBezTo>
                      <a:pt x="48" y="35"/>
                      <a:pt x="50" y="33"/>
                      <a:pt x="49" y="32"/>
                    </a:cubicBezTo>
                    <a:cubicBezTo>
                      <a:pt x="48" y="31"/>
                      <a:pt x="46" y="30"/>
                      <a:pt x="46" y="28"/>
                    </a:cubicBezTo>
                    <a:cubicBezTo>
                      <a:pt x="46" y="27"/>
                      <a:pt x="48" y="20"/>
                      <a:pt x="48" y="20"/>
                    </a:cubicBezTo>
                    <a:cubicBezTo>
                      <a:pt x="47" y="20"/>
                      <a:pt x="46" y="19"/>
                      <a:pt x="45" y="18"/>
                    </a:cubicBezTo>
                    <a:cubicBezTo>
                      <a:pt x="44" y="17"/>
                      <a:pt x="43" y="17"/>
                      <a:pt x="41" y="16"/>
                    </a:cubicBezTo>
                    <a:cubicBezTo>
                      <a:pt x="41" y="15"/>
                      <a:pt x="41" y="14"/>
                      <a:pt x="4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0" name="Freeform 753">
                <a:extLst>
                  <a:ext uri="{FF2B5EF4-FFF2-40B4-BE49-F238E27FC236}">
                    <a16:creationId xmlns:a16="http://schemas.microsoft.com/office/drawing/2014/main" id="{5DC3B322-680F-1442-8700-B4A2335A7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355" y="8119248"/>
                <a:ext cx="275312" cy="335598"/>
              </a:xfrm>
              <a:custGeom>
                <a:avLst/>
                <a:gdLst>
                  <a:gd name="T0" fmla="*/ 15 w 27"/>
                  <a:gd name="T1" fmla="*/ 29 h 31"/>
                  <a:gd name="T2" fmla="*/ 15 w 27"/>
                  <a:gd name="T3" fmla="*/ 24 h 31"/>
                  <a:gd name="T4" fmla="*/ 17 w 27"/>
                  <a:gd name="T5" fmla="*/ 24 h 31"/>
                  <a:gd name="T6" fmla="*/ 19 w 27"/>
                  <a:gd name="T7" fmla="*/ 21 h 31"/>
                  <a:gd name="T8" fmla="*/ 21 w 27"/>
                  <a:gd name="T9" fmla="*/ 24 h 31"/>
                  <a:gd name="T10" fmla="*/ 24 w 27"/>
                  <a:gd name="T11" fmla="*/ 23 h 31"/>
                  <a:gd name="T12" fmla="*/ 26 w 27"/>
                  <a:gd name="T13" fmla="*/ 24 h 31"/>
                  <a:gd name="T14" fmla="*/ 26 w 27"/>
                  <a:gd name="T15" fmla="*/ 21 h 31"/>
                  <a:gd name="T16" fmla="*/ 26 w 27"/>
                  <a:gd name="T17" fmla="*/ 14 h 31"/>
                  <a:gd name="T18" fmla="*/ 25 w 27"/>
                  <a:gd name="T19" fmla="*/ 11 h 31"/>
                  <a:gd name="T20" fmla="*/ 26 w 27"/>
                  <a:gd name="T21" fmla="*/ 6 h 31"/>
                  <a:gd name="T22" fmla="*/ 21 w 27"/>
                  <a:gd name="T23" fmla="*/ 4 h 31"/>
                  <a:gd name="T24" fmla="*/ 19 w 27"/>
                  <a:gd name="T25" fmla="*/ 0 h 31"/>
                  <a:gd name="T26" fmla="*/ 14 w 27"/>
                  <a:gd name="T27" fmla="*/ 0 h 31"/>
                  <a:gd name="T28" fmla="*/ 11 w 27"/>
                  <a:gd name="T29" fmla="*/ 7 h 31"/>
                  <a:gd name="T30" fmla="*/ 5 w 27"/>
                  <a:gd name="T31" fmla="*/ 7 h 31"/>
                  <a:gd name="T32" fmla="*/ 4 w 27"/>
                  <a:gd name="T33" fmla="*/ 7 h 31"/>
                  <a:gd name="T34" fmla="*/ 4 w 27"/>
                  <a:gd name="T35" fmla="*/ 10 h 31"/>
                  <a:gd name="T36" fmla="*/ 0 w 27"/>
                  <a:gd name="T37" fmla="*/ 16 h 31"/>
                  <a:gd name="T38" fmla="*/ 4 w 27"/>
                  <a:gd name="T39" fmla="*/ 23 h 31"/>
                  <a:gd name="T40" fmla="*/ 9 w 27"/>
                  <a:gd name="T41" fmla="*/ 28 h 31"/>
                  <a:gd name="T42" fmla="*/ 11 w 27"/>
                  <a:gd name="T43" fmla="*/ 31 h 31"/>
                  <a:gd name="T44" fmla="*/ 15 w 27"/>
                  <a:gd name="T45" fmla="*/ 29 h 31"/>
                  <a:gd name="T46" fmla="*/ 15 w 27"/>
                  <a:gd name="T47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7" h="31">
                    <a:moveTo>
                      <a:pt x="15" y="29"/>
                    </a:moveTo>
                    <a:cubicBezTo>
                      <a:pt x="15" y="28"/>
                      <a:pt x="13" y="24"/>
                      <a:pt x="15" y="24"/>
                    </a:cubicBezTo>
                    <a:cubicBezTo>
                      <a:pt x="15" y="24"/>
                      <a:pt x="17" y="24"/>
                      <a:pt x="17" y="24"/>
                    </a:cubicBezTo>
                    <a:cubicBezTo>
                      <a:pt x="18" y="23"/>
                      <a:pt x="18" y="21"/>
                      <a:pt x="19" y="21"/>
                    </a:cubicBezTo>
                    <a:cubicBezTo>
                      <a:pt x="20" y="22"/>
                      <a:pt x="21" y="23"/>
                      <a:pt x="21" y="24"/>
                    </a:cubicBezTo>
                    <a:cubicBezTo>
                      <a:pt x="22" y="25"/>
                      <a:pt x="22" y="23"/>
                      <a:pt x="24" y="23"/>
                    </a:cubicBezTo>
                    <a:cubicBezTo>
                      <a:pt x="24" y="23"/>
                      <a:pt x="26" y="25"/>
                      <a:pt x="26" y="24"/>
                    </a:cubicBezTo>
                    <a:cubicBezTo>
                      <a:pt x="26" y="23"/>
                      <a:pt x="26" y="22"/>
                      <a:pt x="26" y="21"/>
                    </a:cubicBezTo>
                    <a:cubicBezTo>
                      <a:pt x="27" y="19"/>
                      <a:pt x="27" y="16"/>
                      <a:pt x="26" y="14"/>
                    </a:cubicBezTo>
                    <a:cubicBezTo>
                      <a:pt x="25" y="13"/>
                      <a:pt x="25" y="12"/>
                      <a:pt x="25" y="11"/>
                    </a:cubicBezTo>
                    <a:cubicBezTo>
                      <a:pt x="25" y="9"/>
                      <a:pt x="27" y="8"/>
                      <a:pt x="26" y="6"/>
                    </a:cubicBezTo>
                    <a:cubicBezTo>
                      <a:pt x="25" y="3"/>
                      <a:pt x="21" y="7"/>
                      <a:pt x="21" y="4"/>
                    </a:cubicBezTo>
                    <a:cubicBezTo>
                      <a:pt x="21" y="2"/>
                      <a:pt x="22" y="0"/>
                      <a:pt x="19" y="0"/>
                    </a:cubicBezTo>
                    <a:cubicBezTo>
                      <a:pt x="18" y="0"/>
                      <a:pt x="16" y="0"/>
                      <a:pt x="14" y="0"/>
                    </a:cubicBezTo>
                    <a:cubicBezTo>
                      <a:pt x="10" y="0"/>
                      <a:pt x="15" y="7"/>
                      <a:pt x="11" y="7"/>
                    </a:cubicBezTo>
                    <a:cubicBezTo>
                      <a:pt x="9" y="7"/>
                      <a:pt x="7" y="7"/>
                      <a:pt x="5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9"/>
                      <a:pt x="4" y="9"/>
                      <a:pt x="4" y="10"/>
                    </a:cubicBezTo>
                    <a:cubicBezTo>
                      <a:pt x="4" y="12"/>
                      <a:pt x="0" y="14"/>
                      <a:pt x="0" y="16"/>
                    </a:cubicBezTo>
                    <a:cubicBezTo>
                      <a:pt x="1" y="18"/>
                      <a:pt x="3" y="21"/>
                      <a:pt x="4" y="23"/>
                    </a:cubicBezTo>
                    <a:cubicBezTo>
                      <a:pt x="6" y="24"/>
                      <a:pt x="7" y="26"/>
                      <a:pt x="9" y="28"/>
                    </a:cubicBezTo>
                    <a:cubicBezTo>
                      <a:pt x="10" y="29"/>
                      <a:pt x="11" y="30"/>
                      <a:pt x="11" y="31"/>
                    </a:cubicBezTo>
                    <a:cubicBezTo>
                      <a:pt x="12" y="30"/>
                      <a:pt x="14" y="30"/>
                      <a:pt x="15" y="29"/>
                    </a:cubicBezTo>
                    <a:cubicBezTo>
                      <a:pt x="15" y="29"/>
                      <a:pt x="14" y="30"/>
                      <a:pt x="1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1" name="Freeform 754">
                <a:extLst>
                  <a:ext uri="{FF2B5EF4-FFF2-40B4-BE49-F238E27FC236}">
                    <a16:creationId xmlns:a16="http://schemas.microsoft.com/office/drawing/2014/main" id="{4AD808EF-09DA-354E-ACD3-D99F0CE46D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41777" y="8119248"/>
                <a:ext cx="115005" cy="77445"/>
              </a:xfrm>
              <a:custGeom>
                <a:avLst/>
                <a:gdLst>
                  <a:gd name="T0" fmla="*/ 11 w 11"/>
                  <a:gd name="T1" fmla="*/ 7 h 7"/>
                  <a:gd name="T2" fmla="*/ 11 w 11"/>
                  <a:gd name="T3" fmla="*/ 0 h 7"/>
                  <a:gd name="T4" fmla="*/ 3 w 11"/>
                  <a:gd name="T5" fmla="*/ 1 h 7"/>
                  <a:gd name="T6" fmla="*/ 0 w 11"/>
                  <a:gd name="T7" fmla="*/ 4 h 7"/>
                  <a:gd name="T8" fmla="*/ 2 w 11"/>
                  <a:gd name="T9" fmla="*/ 7 h 7"/>
                  <a:gd name="T10" fmla="*/ 11 w 11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11" y="7"/>
                    </a:moveTo>
                    <a:cubicBezTo>
                      <a:pt x="11" y="5"/>
                      <a:pt x="11" y="2"/>
                      <a:pt x="11" y="0"/>
                    </a:cubicBezTo>
                    <a:cubicBezTo>
                      <a:pt x="8" y="0"/>
                      <a:pt x="6" y="1"/>
                      <a:pt x="3" y="1"/>
                    </a:cubicBezTo>
                    <a:cubicBezTo>
                      <a:pt x="4" y="2"/>
                      <a:pt x="1" y="3"/>
                      <a:pt x="0" y="4"/>
                    </a:cubicBezTo>
                    <a:cubicBezTo>
                      <a:pt x="0" y="5"/>
                      <a:pt x="2" y="6"/>
                      <a:pt x="2" y="7"/>
                    </a:cubicBezTo>
                    <a:lnTo>
                      <a:pt x="11" y="7"/>
                    </a:ln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2" name="Freeform 755">
                <a:extLst>
                  <a:ext uri="{FF2B5EF4-FFF2-40B4-BE49-F238E27FC236}">
                    <a16:creationId xmlns:a16="http://schemas.microsoft.com/office/drawing/2014/main" id="{6E70E718-5EAD-FA4B-9118-FE27E65BAE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1" y="7536568"/>
                <a:ext cx="376377" cy="615873"/>
              </a:xfrm>
              <a:custGeom>
                <a:avLst/>
                <a:gdLst>
                  <a:gd name="T0" fmla="*/ 29 w 37"/>
                  <a:gd name="T1" fmla="*/ 55 h 57"/>
                  <a:gd name="T2" fmla="*/ 37 w 37"/>
                  <a:gd name="T3" fmla="*/ 55 h 57"/>
                  <a:gd name="T4" fmla="*/ 33 w 37"/>
                  <a:gd name="T5" fmla="*/ 48 h 57"/>
                  <a:gd name="T6" fmla="*/ 32 w 37"/>
                  <a:gd name="T7" fmla="*/ 44 h 57"/>
                  <a:gd name="T8" fmla="*/ 30 w 37"/>
                  <a:gd name="T9" fmla="*/ 40 h 57"/>
                  <a:gd name="T10" fmla="*/ 32 w 37"/>
                  <a:gd name="T11" fmla="*/ 32 h 57"/>
                  <a:gd name="T12" fmla="*/ 34 w 37"/>
                  <a:gd name="T13" fmla="*/ 27 h 57"/>
                  <a:gd name="T14" fmla="*/ 31 w 37"/>
                  <a:gd name="T15" fmla="*/ 21 h 57"/>
                  <a:gd name="T16" fmla="*/ 28 w 37"/>
                  <a:gd name="T17" fmla="*/ 16 h 57"/>
                  <a:gd name="T18" fmla="*/ 34 w 37"/>
                  <a:gd name="T19" fmla="*/ 16 h 57"/>
                  <a:gd name="T20" fmla="*/ 32 w 37"/>
                  <a:gd name="T21" fmla="*/ 6 h 57"/>
                  <a:gd name="T22" fmla="*/ 30 w 37"/>
                  <a:gd name="T23" fmla="*/ 2 h 57"/>
                  <a:gd name="T24" fmla="*/ 27 w 37"/>
                  <a:gd name="T25" fmla="*/ 0 h 57"/>
                  <a:gd name="T26" fmla="*/ 28 w 37"/>
                  <a:gd name="T27" fmla="*/ 9 h 57"/>
                  <a:gd name="T28" fmla="*/ 23 w 37"/>
                  <a:gd name="T29" fmla="*/ 18 h 57"/>
                  <a:gd name="T30" fmla="*/ 21 w 37"/>
                  <a:gd name="T31" fmla="*/ 22 h 57"/>
                  <a:gd name="T32" fmla="*/ 18 w 37"/>
                  <a:gd name="T33" fmla="*/ 27 h 57"/>
                  <a:gd name="T34" fmla="*/ 15 w 37"/>
                  <a:gd name="T35" fmla="*/ 33 h 57"/>
                  <a:gd name="T36" fmla="*/ 11 w 37"/>
                  <a:gd name="T37" fmla="*/ 31 h 57"/>
                  <a:gd name="T38" fmla="*/ 2 w 37"/>
                  <a:gd name="T39" fmla="*/ 39 h 57"/>
                  <a:gd name="T40" fmla="*/ 1 w 37"/>
                  <a:gd name="T41" fmla="*/ 42 h 57"/>
                  <a:gd name="T42" fmla="*/ 4 w 37"/>
                  <a:gd name="T43" fmla="*/ 45 h 57"/>
                  <a:gd name="T44" fmla="*/ 5 w 37"/>
                  <a:gd name="T45" fmla="*/ 45 h 57"/>
                  <a:gd name="T46" fmla="*/ 7 w 37"/>
                  <a:gd name="T47" fmla="*/ 48 h 57"/>
                  <a:gd name="T48" fmla="*/ 7 w 37"/>
                  <a:gd name="T49" fmla="*/ 55 h 57"/>
                  <a:gd name="T50" fmla="*/ 16 w 37"/>
                  <a:gd name="T51" fmla="*/ 54 h 57"/>
                  <a:gd name="T52" fmla="*/ 29 w 37"/>
                  <a:gd name="T53" fmla="*/ 55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7" h="57">
                    <a:moveTo>
                      <a:pt x="29" y="55"/>
                    </a:moveTo>
                    <a:cubicBezTo>
                      <a:pt x="32" y="55"/>
                      <a:pt x="35" y="57"/>
                      <a:pt x="37" y="55"/>
                    </a:cubicBezTo>
                    <a:cubicBezTo>
                      <a:pt x="37" y="51"/>
                      <a:pt x="35" y="50"/>
                      <a:pt x="33" y="48"/>
                    </a:cubicBezTo>
                    <a:cubicBezTo>
                      <a:pt x="32" y="47"/>
                      <a:pt x="32" y="46"/>
                      <a:pt x="32" y="44"/>
                    </a:cubicBezTo>
                    <a:cubicBezTo>
                      <a:pt x="31" y="43"/>
                      <a:pt x="30" y="42"/>
                      <a:pt x="30" y="40"/>
                    </a:cubicBezTo>
                    <a:cubicBezTo>
                      <a:pt x="29" y="36"/>
                      <a:pt x="31" y="35"/>
                      <a:pt x="32" y="32"/>
                    </a:cubicBezTo>
                    <a:cubicBezTo>
                      <a:pt x="33" y="30"/>
                      <a:pt x="34" y="29"/>
                      <a:pt x="34" y="27"/>
                    </a:cubicBezTo>
                    <a:cubicBezTo>
                      <a:pt x="33" y="25"/>
                      <a:pt x="33" y="23"/>
                      <a:pt x="31" y="21"/>
                    </a:cubicBezTo>
                    <a:cubicBezTo>
                      <a:pt x="31" y="21"/>
                      <a:pt x="26" y="18"/>
                      <a:pt x="28" y="16"/>
                    </a:cubicBezTo>
                    <a:cubicBezTo>
                      <a:pt x="29" y="15"/>
                      <a:pt x="32" y="16"/>
                      <a:pt x="34" y="16"/>
                    </a:cubicBezTo>
                    <a:cubicBezTo>
                      <a:pt x="32" y="12"/>
                      <a:pt x="32" y="10"/>
                      <a:pt x="32" y="6"/>
                    </a:cubicBezTo>
                    <a:cubicBezTo>
                      <a:pt x="32" y="5"/>
                      <a:pt x="32" y="3"/>
                      <a:pt x="30" y="2"/>
                    </a:cubicBezTo>
                    <a:cubicBezTo>
                      <a:pt x="30" y="1"/>
                      <a:pt x="27" y="0"/>
                      <a:pt x="27" y="0"/>
                    </a:cubicBezTo>
                    <a:cubicBezTo>
                      <a:pt x="27" y="2"/>
                      <a:pt x="33" y="7"/>
                      <a:pt x="28" y="9"/>
                    </a:cubicBezTo>
                    <a:cubicBezTo>
                      <a:pt x="25" y="11"/>
                      <a:pt x="24" y="14"/>
                      <a:pt x="23" y="18"/>
                    </a:cubicBezTo>
                    <a:cubicBezTo>
                      <a:pt x="22" y="19"/>
                      <a:pt x="22" y="22"/>
                      <a:pt x="21" y="22"/>
                    </a:cubicBezTo>
                    <a:cubicBezTo>
                      <a:pt x="19" y="23"/>
                      <a:pt x="19" y="25"/>
                      <a:pt x="18" y="27"/>
                    </a:cubicBezTo>
                    <a:cubicBezTo>
                      <a:pt x="17" y="29"/>
                      <a:pt x="16" y="31"/>
                      <a:pt x="15" y="33"/>
                    </a:cubicBezTo>
                    <a:cubicBezTo>
                      <a:pt x="13" y="35"/>
                      <a:pt x="12" y="31"/>
                      <a:pt x="11" y="31"/>
                    </a:cubicBezTo>
                    <a:cubicBezTo>
                      <a:pt x="6" y="31"/>
                      <a:pt x="3" y="35"/>
                      <a:pt x="2" y="39"/>
                    </a:cubicBezTo>
                    <a:cubicBezTo>
                      <a:pt x="2" y="40"/>
                      <a:pt x="0" y="41"/>
                      <a:pt x="1" y="42"/>
                    </a:cubicBezTo>
                    <a:cubicBezTo>
                      <a:pt x="2" y="43"/>
                      <a:pt x="3" y="44"/>
                      <a:pt x="4" y="45"/>
                    </a:cubicBezTo>
                    <a:cubicBezTo>
                      <a:pt x="4" y="46"/>
                      <a:pt x="5" y="44"/>
                      <a:pt x="5" y="45"/>
                    </a:cubicBezTo>
                    <a:cubicBezTo>
                      <a:pt x="6" y="46"/>
                      <a:pt x="7" y="47"/>
                      <a:pt x="7" y="48"/>
                    </a:cubicBezTo>
                    <a:cubicBezTo>
                      <a:pt x="8" y="50"/>
                      <a:pt x="7" y="53"/>
                      <a:pt x="7" y="55"/>
                    </a:cubicBezTo>
                    <a:cubicBezTo>
                      <a:pt x="10" y="54"/>
                      <a:pt x="13" y="54"/>
                      <a:pt x="16" y="54"/>
                    </a:cubicBezTo>
                    <a:cubicBezTo>
                      <a:pt x="20" y="54"/>
                      <a:pt x="25" y="55"/>
                      <a:pt x="29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3" name="Freeform 756">
                <a:extLst>
                  <a:ext uri="{FF2B5EF4-FFF2-40B4-BE49-F238E27FC236}">
                    <a16:creationId xmlns:a16="http://schemas.microsoft.com/office/drawing/2014/main" id="{191CDC9C-188F-7C46-81D9-21C4709BE2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2673" y="7566070"/>
                <a:ext cx="153338" cy="335598"/>
              </a:xfrm>
              <a:custGeom>
                <a:avLst/>
                <a:gdLst>
                  <a:gd name="T0" fmla="*/ 11 w 15"/>
                  <a:gd name="T1" fmla="*/ 0 h 31"/>
                  <a:gd name="T2" fmla="*/ 9 w 15"/>
                  <a:gd name="T3" fmla="*/ 4 h 31"/>
                  <a:gd name="T4" fmla="*/ 4 w 15"/>
                  <a:gd name="T5" fmla="*/ 5 h 31"/>
                  <a:gd name="T6" fmla="*/ 1 w 15"/>
                  <a:gd name="T7" fmla="*/ 8 h 31"/>
                  <a:gd name="T8" fmla="*/ 3 w 15"/>
                  <a:gd name="T9" fmla="*/ 13 h 31"/>
                  <a:gd name="T10" fmla="*/ 6 w 15"/>
                  <a:gd name="T11" fmla="*/ 31 h 31"/>
                  <a:gd name="T12" fmla="*/ 11 w 15"/>
                  <a:gd name="T13" fmla="*/ 30 h 31"/>
                  <a:gd name="T14" fmla="*/ 11 w 15"/>
                  <a:gd name="T15" fmla="*/ 27 h 31"/>
                  <a:gd name="T16" fmla="*/ 11 w 15"/>
                  <a:gd name="T17" fmla="*/ 18 h 31"/>
                  <a:gd name="T18" fmla="*/ 15 w 15"/>
                  <a:gd name="T19" fmla="*/ 9 h 31"/>
                  <a:gd name="T20" fmla="*/ 14 w 15"/>
                  <a:gd name="T21" fmla="*/ 3 h 31"/>
                  <a:gd name="T22" fmla="*/ 11 w 15"/>
                  <a:gd name="T23" fmla="*/ 0 h 31"/>
                  <a:gd name="T24" fmla="*/ 11 w 15"/>
                  <a:gd name="T2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31">
                    <a:moveTo>
                      <a:pt x="11" y="0"/>
                    </a:moveTo>
                    <a:cubicBezTo>
                      <a:pt x="9" y="2"/>
                      <a:pt x="10" y="2"/>
                      <a:pt x="9" y="4"/>
                    </a:cubicBezTo>
                    <a:cubicBezTo>
                      <a:pt x="8" y="6"/>
                      <a:pt x="6" y="5"/>
                      <a:pt x="4" y="5"/>
                    </a:cubicBezTo>
                    <a:cubicBezTo>
                      <a:pt x="4" y="5"/>
                      <a:pt x="2" y="7"/>
                      <a:pt x="1" y="8"/>
                    </a:cubicBezTo>
                    <a:cubicBezTo>
                      <a:pt x="0" y="9"/>
                      <a:pt x="2" y="11"/>
                      <a:pt x="3" y="13"/>
                    </a:cubicBezTo>
                    <a:cubicBezTo>
                      <a:pt x="7" y="18"/>
                      <a:pt x="4" y="25"/>
                      <a:pt x="6" y="31"/>
                    </a:cubicBezTo>
                    <a:cubicBezTo>
                      <a:pt x="7" y="31"/>
                      <a:pt x="9" y="31"/>
                      <a:pt x="11" y="30"/>
                    </a:cubicBezTo>
                    <a:cubicBezTo>
                      <a:pt x="12" y="30"/>
                      <a:pt x="12" y="29"/>
                      <a:pt x="11" y="27"/>
                    </a:cubicBezTo>
                    <a:cubicBezTo>
                      <a:pt x="11" y="24"/>
                      <a:pt x="11" y="21"/>
                      <a:pt x="11" y="18"/>
                    </a:cubicBezTo>
                    <a:cubicBezTo>
                      <a:pt x="11" y="14"/>
                      <a:pt x="14" y="12"/>
                      <a:pt x="15" y="9"/>
                    </a:cubicBezTo>
                    <a:cubicBezTo>
                      <a:pt x="15" y="6"/>
                      <a:pt x="15" y="5"/>
                      <a:pt x="14" y="3"/>
                    </a:cubicBezTo>
                    <a:cubicBezTo>
                      <a:pt x="14" y="3"/>
                      <a:pt x="11" y="0"/>
                      <a:pt x="11" y="0"/>
                    </a:cubicBezTo>
                    <a:cubicBezTo>
                      <a:pt x="10" y="1"/>
                      <a:pt x="11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4" name="Freeform 757">
                <a:extLst>
                  <a:ext uri="{FF2B5EF4-FFF2-40B4-BE49-F238E27FC236}">
                    <a16:creationId xmlns:a16="http://schemas.microsoft.com/office/drawing/2014/main" id="{90CAF42D-7963-EA4C-9C91-DCA1AF040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7223" y="7481245"/>
                <a:ext cx="602900" cy="553180"/>
              </a:xfrm>
              <a:custGeom>
                <a:avLst/>
                <a:gdLst>
                  <a:gd name="T0" fmla="*/ 31 w 59"/>
                  <a:gd name="T1" fmla="*/ 42 h 51"/>
                  <a:gd name="T2" fmla="*/ 37 w 59"/>
                  <a:gd name="T3" fmla="*/ 37 h 51"/>
                  <a:gd name="T4" fmla="*/ 40 w 59"/>
                  <a:gd name="T5" fmla="*/ 36 h 51"/>
                  <a:gd name="T6" fmla="*/ 43 w 59"/>
                  <a:gd name="T7" fmla="*/ 38 h 51"/>
                  <a:gd name="T8" fmla="*/ 47 w 59"/>
                  <a:gd name="T9" fmla="*/ 32 h 51"/>
                  <a:gd name="T10" fmla="*/ 48 w 59"/>
                  <a:gd name="T11" fmla="*/ 28 h 51"/>
                  <a:gd name="T12" fmla="*/ 51 w 59"/>
                  <a:gd name="T13" fmla="*/ 27 h 51"/>
                  <a:gd name="T14" fmla="*/ 56 w 59"/>
                  <a:gd name="T15" fmla="*/ 14 h 51"/>
                  <a:gd name="T16" fmla="*/ 59 w 59"/>
                  <a:gd name="T17" fmla="*/ 11 h 51"/>
                  <a:gd name="T18" fmla="*/ 57 w 59"/>
                  <a:gd name="T19" fmla="*/ 8 h 51"/>
                  <a:gd name="T20" fmla="*/ 56 w 59"/>
                  <a:gd name="T21" fmla="*/ 6 h 51"/>
                  <a:gd name="T22" fmla="*/ 54 w 59"/>
                  <a:gd name="T23" fmla="*/ 1 h 51"/>
                  <a:gd name="T24" fmla="*/ 48 w 59"/>
                  <a:gd name="T25" fmla="*/ 5 h 51"/>
                  <a:gd name="T26" fmla="*/ 40 w 59"/>
                  <a:gd name="T27" fmla="*/ 4 h 51"/>
                  <a:gd name="T28" fmla="*/ 32 w 59"/>
                  <a:gd name="T29" fmla="*/ 6 h 51"/>
                  <a:gd name="T30" fmla="*/ 26 w 59"/>
                  <a:gd name="T31" fmla="*/ 4 h 51"/>
                  <a:gd name="T32" fmla="*/ 19 w 59"/>
                  <a:gd name="T33" fmla="*/ 3 h 51"/>
                  <a:gd name="T34" fmla="*/ 13 w 59"/>
                  <a:gd name="T35" fmla="*/ 1 h 51"/>
                  <a:gd name="T36" fmla="*/ 8 w 59"/>
                  <a:gd name="T37" fmla="*/ 3 h 51"/>
                  <a:gd name="T38" fmla="*/ 7 w 59"/>
                  <a:gd name="T39" fmla="*/ 6 h 51"/>
                  <a:gd name="T40" fmla="*/ 6 w 59"/>
                  <a:gd name="T41" fmla="*/ 10 h 51"/>
                  <a:gd name="T42" fmla="*/ 5 w 59"/>
                  <a:gd name="T43" fmla="*/ 16 h 51"/>
                  <a:gd name="T44" fmla="*/ 1 w 59"/>
                  <a:gd name="T45" fmla="*/ 24 h 51"/>
                  <a:gd name="T46" fmla="*/ 2 w 59"/>
                  <a:gd name="T47" fmla="*/ 38 h 51"/>
                  <a:gd name="T48" fmla="*/ 5 w 59"/>
                  <a:gd name="T49" fmla="*/ 38 h 51"/>
                  <a:gd name="T50" fmla="*/ 9 w 59"/>
                  <a:gd name="T51" fmla="*/ 39 h 51"/>
                  <a:gd name="T52" fmla="*/ 14 w 59"/>
                  <a:gd name="T53" fmla="*/ 43 h 51"/>
                  <a:gd name="T54" fmla="*/ 14 w 59"/>
                  <a:gd name="T55" fmla="*/ 45 h 51"/>
                  <a:gd name="T56" fmla="*/ 16 w 59"/>
                  <a:gd name="T57" fmla="*/ 48 h 51"/>
                  <a:gd name="T58" fmla="*/ 23 w 59"/>
                  <a:gd name="T59" fmla="*/ 47 h 51"/>
                  <a:gd name="T60" fmla="*/ 22 w 59"/>
                  <a:gd name="T61" fmla="*/ 48 h 51"/>
                  <a:gd name="T62" fmla="*/ 27 w 59"/>
                  <a:gd name="T63" fmla="*/ 47 h 51"/>
                  <a:gd name="T64" fmla="*/ 30 w 59"/>
                  <a:gd name="T65" fmla="*/ 47 h 51"/>
                  <a:gd name="T66" fmla="*/ 31 w 59"/>
                  <a:gd name="T67" fmla="*/ 42 h 51"/>
                  <a:gd name="T68" fmla="*/ 31 w 59"/>
                  <a:gd name="T69" fmla="*/ 4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9" h="51">
                    <a:moveTo>
                      <a:pt x="31" y="42"/>
                    </a:moveTo>
                    <a:cubicBezTo>
                      <a:pt x="32" y="40"/>
                      <a:pt x="35" y="37"/>
                      <a:pt x="37" y="37"/>
                    </a:cubicBezTo>
                    <a:cubicBezTo>
                      <a:pt x="38" y="36"/>
                      <a:pt x="40" y="36"/>
                      <a:pt x="40" y="36"/>
                    </a:cubicBezTo>
                    <a:cubicBezTo>
                      <a:pt x="41" y="37"/>
                      <a:pt x="42" y="39"/>
                      <a:pt x="43" y="38"/>
                    </a:cubicBezTo>
                    <a:cubicBezTo>
                      <a:pt x="45" y="37"/>
                      <a:pt x="46" y="34"/>
                      <a:pt x="47" y="32"/>
                    </a:cubicBezTo>
                    <a:cubicBezTo>
                      <a:pt x="47" y="31"/>
                      <a:pt x="48" y="29"/>
                      <a:pt x="48" y="28"/>
                    </a:cubicBezTo>
                    <a:cubicBezTo>
                      <a:pt x="49" y="27"/>
                      <a:pt x="50" y="28"/>
                      <a:pt x="51" y="27"/>
                    </a:cubicBezTo>
                    <a:cubicBezTo>
                      <a:pt x="51" y="25"/>
                      <a:pt x="53" y="14"/>
                      <a:pt x="56" y="14"/>
                    </a:cubicBezTo>
                    <a:cubicBezTo>
                      <a:pt x="58" y="14"/>
                      <a:pt x="59" y="12"/>
                      <a:pt x="59" y="11"/>
                    </a:cubicBezTo>
                    <a:cubicBezTo>
                      <a:pt x="59" y="9"/>
                      <a:pt x="57" y="9"/>
                      <a:pt x="57" y="8"/>
                    </a:cubicBezTo>
                    <a:cubicBezTo>
                      <a:pt x="57" y="7"/>
                      <a:pt x="56" y="7"/>
                      <a:pt x="56" y="6"/>
                    </a:cubicBezTo>
                    <a:cubicBezTo>
                      <a:pt x="55" y="4"/>
                      <a:pt x="55" y="3"/>
                      <a:pt x="54" y="1"/>
                    </a:cubicBezTo>
                    <a:cubicBezTo>
                      <a:pt x="53" y="2"/>
                      <a:pt x="50" y="5"/>
                      <a:pt x="48" y="5"/>
                    </a:cubicBezTo>
                    <a:cubicBezTo>
                      <a:pt x="45" y="4"/>
                      <a:pt x="43" y="4"/>
                      <a:pt x="40" y="4"/>
                    </a:cubicBezTo>
                    <a:cubicBezTo>
                      <a:pt x="37" y="4"/>
                      <a:pt x="35" y="6"/>
                      <a:pt x="32" y="6"/>
                    </a:cubicBezTo>
                    <a:cubicBezTo>
                      <a:pt x="30" y="6"/>
                      <a:pt x="28" y="3"/>
                      <a:pt x="26" y="4"/>
                    </a:cubicBezTo>
                    <a:cubicBezTo>
                      <a:pt x="22" y="6"/>
                      <a:pt x="21" y="5"/>
                      <a:pt x="19" y="3"/>
                    </a:cubicBezTo>
                    <a:cubicBezTo>
                      <a:pt x="18" y="2"/>
                      <a:pt x="15" y="0"/>
                      <a:pt x="13" y="1"/>
                    </a:cubicBezTo>
                    <a:cubicBezTo>
                      <a:pt x="12" y="1"/>
                      <a:pt x="9" y="2"/>
                      <a:pt x="8" y="3"/>
                    </a:cubicBezTo>
                    <a:cubicBezTo>
                      <a:pt x="7" y="4"/>
                      <a:pt x="8" y="5"/>
                      <a:pt x="7" y="6"/>
                    </a:cubicBezTo>
                    <a:cubicBezTo>
                      <a:pt x="7" y="7"/>
                      <a:pt x="6" y="9"/>
                      <a:pt x="6" y="10"/>
                    </a:cubicBezTo>
                    <a:cubicBezTo>
                      <a:pt x="5" y="12"/>
                      <a:pt x="5" y="14"/>
                      <a:pt x="5" y="16"/>
                    </a:cubicBezTo>
                    <a:cubicBezTo>
                      <a:pt x="5" y="19"/>
                      <a:pt x="2" y="21"/>
                      <a:pt x="1" y="24"/>
                    </a:cubicBezTo>
                    <a:cubicBezTo>
                      <a:pt x="0" y="27"/>
                      <a:pt x="1" y="34"/>
                      <a:pt x="2" y="38"/>
                    </a:cubicBezTo>
                    <a:cubicBezTo>
                      <a:pt x="2" y="39"/>
                      <a:pt x="4" y="38"/>
                      <a:pt x="5" y="38"/>
                    </a:cubicBezTo>
                    <a:cubicBezTo>
                      <a:pt x="6" y="38"/>
                      <a:pt x="8" y="39"/>
                      <a:pt x="9" y="39"/>
                    </a:cubicBezTo>
                    <a:cubicBezTo>
                      <a:pt x="10" y="40"/>
                      <a:pt x="14" y="42"/>
                      <a:pt x="14" y="43"/>
                    </a:cubicBezTo>
                    <a:cubicBezTo>
                      <a:pt x="14" y="44"/>
                      <a:pt x="14" y="44"/>
                      <a:pt x="14" y="45"/>
                    </a:cubicBezTo>
                    <a:cubicBezTo>
                      <a:pt x="14" y="46"/>
                      <a:pt x="15" y="47"/>
                      <a:pt x="16" y="48"/>
                    </a:cubicBezTo>
                    <a:cubicBezTo>
                      <a:pt x="18" y="51"/>
                      <a:pt x="21" y="46"/>
                      <a:pt x="23" y="47"/>
                    </a:cubicBezTo>
                    <a:cubicBezTo>
                      <a:pt x="23" y="47"/>
                      <a:pt x="22" y="48"/>
                      <a:pt x="22" y="48"/>
                    </a:cubicBezTo>
                    <a:cubicBezTo>
                      <a:pt x="22" y="47"/>
                      <a:pt x="27" y="47"/>
                      <a:pt x="27" y="47"/>
                    </a:cubicBezTo>
                    <a:cubicBezTo>
                      <a:pt x="29" y="47"/>
                      <a:pt x="29" y="45"/>
                      <a:pt x="30" y="47"/>
                    </a:cubicBezTo>
                    <a:cubicBezTo>
                      <a:pt x="31" y="45"/>
                      <a:pt x="31" y="44"/>
                      <a:pt x="31" y="42"/>
                    </a:cubicBezTo>
                    <a:cubicBezTo>
                      <a:pt x="32" y="41"/>
                      <a:pt x="31" y="43"/>
                      <a:pt x="3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5" name="Freeform 758">
                <a:extLst>
                  <a:ext uri="{FF2B5EF4-FFF2-40B4-BE49-F238E27FC236}">
                    <a16:creationId xmlns:a16="http://schemas.microsoft.com/office/drawing/2014/main" id="{E118B299-269E-D84C-8CEA-DEB74C099D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5087" y="7414862"/>
                <a:ext cx="432136" cy="324533"/>
              </a:xfrm>
              <a:custGeom>
                <a:avLst/>
                <a:gdLst>
                  <a:gd name="T0" fmla="*/ 35 w 42"/>
                  <a:gd name="T1" fmla="*/ 20 h 30"/>
                  <a:gd name="T2" fmla="*/ 41 w 42"/>
                  <a:gd name="T3" fmla="*/ 17 h 30"/>
                  <a:gd name="T4" fmla="*/ 38 w 42"/>
                  <a:gd name="T5" fmla="*/ 13 h 30"/>
                  <a:gd name="T6" fmla="*/ 33 w 42"/>
                  <a:gd name="T7" fmla="*/ 10 h 30"/>
                  <a:gd name="T8" fmla="*/ 32 w 42"/>
                  <a:gd name="T9" fmla="*/ 7 h 30"/>
                  <a:gd name="T10" fmla="*/ 30 w 42"/>
                  <a:gd name="T11" fmla="*/ 1 h 30"/>
                  <a:gd name="T12" fmla="*/ 26 w 42"/>
                  <a:gd name="T13" fmla="*/ 0 h 30"/>
                  <a:gd name="T14" fmla="*/ 22 w 42"/>
                  <a:gd name="T15" fmla="*/ 2 h 30"/>
                  <a:gd name="T16" fmla="*/ 19 w 42"/>
                  <a:gd name="T17" fmla="*/ 4 h 30"/>
                  <a:gd name="T18" fmla="*/ 17 w 42"/>
                  <a:gd name="T19" fmla="*/ 5 h 30"/>
                  <a:gd name="T20" fmla="*/ 11 w 42"/>
                  <a:gd name="T21" fmla="*/ 10 h 30"/>
                  <a:gd name="T22" fmla="*/ 9 w 42"/>
                  <a:gd name="T23" fmla="*/ 10 h 30"/>
                  <a:gd name="T24" fmla="*/ 7 w 42"/>
                  <a:gd name="T25" fmla="*/ 14 h 30"/>
                  <a:gd name="T26" fmla="*/ 5 w 42"/>
                  <a:gd name="T27" fmla="*/ 16 h 30"/>
                  <a:gd name="T28" fmla="*/ 2 w 42"/>
                  <a:gd name="T29" fmla="*/ 18 h 30"/>
                  <a:gd name="T30" fmla="*/ 1 w 42"/>
                  <a:gd name="T31" fmla="*/ 24 h 30"/>
                  <a:gd name="T32" fmla="*/ 8 w 42"/>
                  <a:gd name="T33" fmla="*/ 28 h 30"/>
                  <a:gd name="T34" fmla="*/ 16 w 42"/>
                  <a:gd name="T35" fmla="*/ 30 h 30"/>
                  <a:gd name="T36" fmla="*/ 15 w 42"/>
                  <a:gd name="T37" fmla="*/ 22 h 30"/>
                  <a:gd name="T38" fmla="*/ 26 w 42"/>
                  <a:gd name="T39" fmla="*/ 22 h 30"/>
                  <a:gd name="T40" fmla="*/ 35 w 42"/>
                  <a:gd name="T41" fmla="*/ 20 h 30"/>
                  <a:gd name="T42" fmla="*/ 35 w 42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30">
                    <a:moveTo>
                      <a:pt x="35" y="20"/>
                    </a:moveTo>
                    <a:cubicBezTo>
                      <a:pt x="37" y="17"/>
                      <a:pt x="40" y="20"/>
                      <a:pt x="41" y="17"/>
                    </a:cubicBezTo>
                    <a:cubicBezTo>
                      <a:pt x="42" y="16"/>
                      <a:pt x="39" y="13"/>
                      <a:pt x="38" y="13"/>
                    </a:cubicBezTo>
                    <a:cubicBezTo>
                      <a:pt x="37" y="15"/>
                      <a:pt x="34" y="11"/>
                      <a:pt x="33" y="10"/>
                    </a:cubicBezTo>
                    <a:cubicBezTo>
                      <a:pt x="33" y="9"/>
                      <a:pt x="33" y="8"/>
                      <a:pt x="32" y="7"/>
                    </a:cubicBezTo>
                    <a:cubicBezTo>
                      <a:pt x="30" y="5"/>
                      <a:pt x="30" y="4"/>
                      <a:pt x="30" y="1"/>
                    </a:cubicBezTo>
                    <a:cubicBezTo>
                      <a:pt x="29" y="1"/>
                      <a:pt x="27" y="0"/>
                      <a:pt x="26" y="0"/>
                    </a:cubicBezTo>
                    <a:cubicBezTo>
                      <a:pt x="24" y="1"/>
                      <a:pt x="23" y="2"/>
                      <a:pt x="22" y="2"/>
                    </a:cubicBezTo>
                    <a:cubicBezTo>
                      <a:pt x="21" y="3"/>
                      <a:pt x="20" y="4"/>
                      <a:pt x="19" y="4"/>
                    </a:cubicBezTo>
                    <a:cubicBezTo>
                      <a:pt x="18" y="6"/>
                      <a:pt x="18" y="4"/>
                      <a:pt x="17" y="5"/>
                    </a:cubicBezTo>
                    <a:cubicBezTo>
                      <a:pt x="15" y="6"/>
                      <a:pt x="13" y="11"/>
                      <a:pt x="11" y="10"/>
                    </a:cubicBezTo>
                    <a:cubicBezTo>
                      <a:pt x="10" y="10"/>
                      <a:pt x="9" y="8"/>
                      <a:pt x="9" y="10"/>
                    </a:cubicBezTo>
                    <a:cubicBezTo>
                      <a:pt x="8" y="11"/>
                      <a:pt x="8" y="13"/>
                      <a:pt x="7" y="14"/>
                    </a:cubicBezTo>
                    <a:cubicBezTo>
                      <a:pt x="7" y="15"/>
                      <a:pt x="7" y="16"/>
                      <a:pt x="5" y="16"/>
                    </a:cubicBezTo>
                    <a:cubicBezTo>
                      <a:pt x="5" y="16"/>
                      <a:pt x="1" y="17"/>
                      <a:pt x="2" y="18"/>
                    </a:cubicBezTo>
                    <a:cubicBezTo>
                      <a:pt x="5" y="20"/>
                      <a:pt x="0" y="23"/>
                      <a:pt x="1" y="24"/>
                    </a:cubicBezTo>
                    <a:cubicBezTo>
                      <a:pt x="3" y="25"/>
                      <a:pt x="5" y="30"/>
                      <a:pt x="8" y="28"/>
                    </a:cubicBezTo>
                    <a:cubicBezTo>
                      <a:pt x="11" y="26"/>
                      <a:pt x="13" y="27"/>
                      <a:pt x="16" y="30"/>
                    </a:cubicBezTo>
                    <a:cubicBezTo>
                      <a:pt x="15" y="27"/>
                      <a:pt x="15" y="24"/>
                      <a:pt x="15" y="22"/>
                    </a:cubicBezTo>
                    <a:cubicBezTo>
                      <a:pt x="19" y="22"/>
                      <a:pt x="22" y="22"/>
                      <a:pt x="26" y="22"/>
                    </a:cubicBezTo>
                    <a:cubicBezTo>
                      <a:pt x="29" y="22"/>
                      <a:pt x="34" y="23"/>
                      <a:pt x="35" y="20"/>
                    </a:cubicBezTo>
                    <a:cubicBezTo>
                      <a:pt x="36" y="18"/>
                      <a:pt x="35" y="20"/>
                      <a:pt x="3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6" name="Freeform 759">
                <a:extLst>
                  <a:ext uri="{FF2B5EF4-FFF2-40B4-BE49-F238E27FC236}">
                    <a16:creationId xmlns:a16="http://schemas.microsoft.com/office/drawing/2014/main" id="{D6DB335E-0ACA-9C42-8452-2E6B81EF8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64338" y="7654574"/>
                <a:ext cx="101063" cy="258152"/>
              </a:xfrm>
              <a:custGeom>
                <a:avLst/>
                <a:gdLst>
                  <a:gd name="T0" fmla="*/ 9 w 10"/>
                  <a:gd name="T1" fmla="*/ 10 h 24"/>
                  <a:gd name="T2" fmla="*/ 8 w 10"/>
                  <a:gd name="T3" fmla="*/ 6 h 24"/>
                  <a:gd name="T4" fmla="*/ 5 w 10"/>
                  <a:gd name="T5" fmla="*/ 0 h 24"/>
                  <a:gd name="T6" fmla="*/ 2 w 10"/>
                  <a:gd name="T7" fmla="*/ 0 h 24"/>
                  <a:gd name="T8" fmla="*/ 2 w 10"/>
                  <a:gd name="T9" fmla="*/ 3 h 24"/>
                  <a:gd name="T10" fmla="*/ 2 w 10"/>
                  <a:gd name="T11" fmla="*/ 9 h 24"/>
                  <a:gd name="T12" fmla="*/ 4 w 10"/>
                  <a:gd name="T13" fmla="*/ 15 h 24"/>
                  <a:gd name="T14" fmla="*/ 4 w 10"/>
                  <a:gd name="T15" fmla="*/ 21 h 24"/>
                  <a:gd name="T16" fmla="*/ 6 w 10"/>
                  <a:gd name="T17" fmla="*/ 23 h 24"/>
                  <a:gd name="T18" fmla="*/ 9 w 10"/>
                  <a:gd name="T19" fmla="*/ 23 h 24"/>
                  <a:gd name="T20" fmla="*/ 9 w 10"/>
                  <a:gd name="T21" fmla="*/ 10 h 24"/>
                  <a:gd name="T22" fmla="*/ 9 w 10"/>
                  <a:gd name="T2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24">
                    <a:moveTo>
                      <a:pt x="9" y="10"/>
                    </a:moveTo>
                    <a:cubicBezTo>
                      <a:pt x="9" y="9"/>
                      <a:pt x="9" y="7"/>
                      <a:pt x="8" y="6"/>
                    </a:cubicBezTo>
                    <a:cubicBezTo>
                      <a:pt x="7" y="5"/>
                      <a:pt x="4" y="1"/>
                      <a:pt x="5" y="0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0" y="0"/>
                      <a:pt x="2" y="2"/>
                      <a:pt x="2" y="3"/>
                    </a:cubicBezTo>
                    <a:cubicBezTo>
                      <a:pt x="3" y="5"/>
                      <a:pt x="2" y="7"/>
                      <a:pt x="2" y="9"/>
                    </a:cubicBezTo>
                    <a:cubicBezTo>
                      <a:pt x="1" y="12"/>
                      <a:pt x="3" y="12"/>
                      <a:pt x="4" y="15"/>
                    </a:cubicBezTo>
                    <a:cubicBezTo>
                      <a:pt x="4" y="17"/>
                      <a:pt x="3" y="19"/>
                      <a:pt x="4" y="21"/>
                    </a:cubicBezTo>
                    <a:cubicBezTo>
                      <a:pt x="4" y="22"/>
                      <a:pt x="5" y="23"/>
                      <a:pt x="6" y="23"/>
                    </a:cubicBezTo>
                    <a:cubicBezTo>
                      <a:pt x="7" y="24"/>
                      <a:pt x="10" y="24"/>
                      <a:pt x="9" y="23"/>
                    </a:cubicBezTo>
                    <a:cubicBezTo>
                      <a:pt x="9" y="19"/>
                      <a:pt x="9" y="15"/>
                      <a:pt x="9" y="10"/>
                    </a:cubicBezTo>
                    <a:cubicBezTo>
                      <a:pt x="9" y="7"/>
                      <a:pt x="9" y="13"/>
                      <a:pt x="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7" name="Freeform 760">
                <a:extLst>
                  <a:ext uri="{FF2B5EF4-FFF2-40B4-BE49-F238E27FC236}">
                    <a16:creationId xmlns:a16="http://schemas.microsoft.com/office/drawing/2014/main" id="{216DA342-F33F-CD40-BDC9-FBE7F3EA7C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5230" y="7665640"/>
                <a:ext cx="324101" cy="335598"/>
              </a:xfrm>
              <a:custGeom>
                <a:avLst/>
                <a:gdLst>
                  <a:gd name="T0" fmla="*/ 26 w 32"/>
                  <a:gd name="T1" fmla="*/ 4 h 31"/>
                  <a:gd name="T2" fmla="*/ 21 w 32"/>
                  <a:gd name="T3" fmla="*/ 5 h 31"/>
                  <a:gd name="T4" fmla="*/ 15 w 32"/>
                  <a:gd name="T5" fmla="*/ 1 h 31"/>
                  <a:gd name="T6" fmla="*/ 13 w 32"/>
                  <a:gd name="T7" fmla="*/ 1 h 31"/>
                  <a:gd name="T8" fmla="*/ 10 w 32"/>
                  <a:gd name="T9" fmla="*/ 2 h 31"/>
                  <a:gd name="T10" fmla="*/ 6 w 32"/>
                  <a:gd name="T11" fmla="*/ 2 h 31"/>
                  <a:gd name="T12" fmla="*/ 4 w 32"/>
                  <a:gd name="T13" fmla="*/ 3 h 31"/>
                  <a:gd name="T14" fmla="*/ 3 w 32"/>
                  <a:gd name="T15" fmla="*/ 6 h 31"/>
                  <a:gd name="T16" fmla="*/ 5 w 32"/>
                  <a:gd name="T17" fmla="*/ 7 h 31"/>
                  <a:gd name="T18" fmla="*/ 3 w 32"/>
                  <a:gd name="T19" fmla="*/ 9 h 31"/>
                  <a:gd name="T20" fmla="*/ 5 w 32"/>
                  <a:gd name="T21" fmla="*/ 12 h 31"/>
                  <a:gd name="T22" fmla="*/ 3 w 32"/>
                  <a:gd name="T23" fmla="*/ 13 h 31"/>
                  <a:gd name="T24" fmla="*/ 2 w 32"/>
                  <a:gd name="T25" fmla="*/ 16 h 31"/>
                  <a:gd name="T26" fmla="*/ 2 w 32"/>
                  <a:gd name="T27" fmla="*/ 19 h 31"/>
                  <a:gd name="T28" fmla="*/ 3 w 32"/>
                  <a:gd name="T29" fmla="*/ 23 h 31"/>
                  <a:gd name="T30" fmla="*/ 7 w 32"/>
                  <a:gd name="T31" fmla="*/ 26 h 31"/>
                  <a:gd name="T32" fmla="*/ 7 w 32"/>
                  <a:gd name="T33" fmla="*/ 31 h 31"/>
                  <a:gd name="T34" fmla="*/ 19 w 32"/>
                  <a:gd name="T35" fmla="*/ 28 h 31"/>
                  <a:gd name="T36" fmla="*/ 26 w 32"/>
                  <a:gd name="T37" fmla="*/ 28 h 31"/>
                  <a:gd name="T38" fmla="*/ 30 w 32"/>
                  <a:gd name="T39" fmla="*/ 26 h 31"/>
                  <a:gd name="T40" fmla="*/ 28 w 32"/>
                  <a:gd name="T41" fmla="*/ 21 h 31"/>
                  <a:gd name="T42" fmla="*/ 30 w 32"/>
                  <a:gd name="T43" fmla="*/ 15 h 31"/>
                  <a:gd name="T44" fmla="*/ 26 w 32"/>
                  <a:gd name="T45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2" h="31">
                    <a:moveTo>
                      <a:pt x="26" y="4"/>
                    </a:moveTo>
                    <a:cubicBezTo>
                      <a:pt x="24" y="4"/>
                      <a:pt x="23" y="6"/>
                      <a:pt x="21" y="5"/>
                    </a:cubicBezTo>
                    <a:cubicBezTo>
                      <a:pt x="19" y="5"/>
                      <a:pt x="17" y="0"/>
                      <a:pt x="15" y="1"/>
                    </a:cubicBezTo>
                    <a:cubicBezTo>
                      <a:pt x="14" y="2"/>
                      <a:pt x="13" y="2"/>
                      <a:pt x="13" y="1"/>
                    </a:cubicBezTo>
                    <a:cubicBezTo>
                      <a:pt x="12" y="0"/>
                      <a:pt x="11" y="2"/>
                      <a:pt x="10" y="2"/>
                    </a:cubicBezTo>
                    <a:cubicBezTo>
                      <a:pt x="8" y="3"/>
                      <a:pt x="7" y="2"/>
                      <a:pt x="6" y="2"/>
                    </a:cubicBezTo>
                    <a:cubicBezTo>
                      <a:pt x="5" y="1"/>
                      <a:pt x="5" y="3"/>
                      <a:pt x="4" y="3"/>
                    </a:cubicBezTo>
                    <a:cubicBezTo>
                      <a:pt x="3" y="3"/>
                      <a:pt x="2" y="5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8"/>
                      <a:pt x="3" y="9"/>
                      <a:pt x="3" y="9"/>
                    </a:cubicBezTo>
                    <a:cubicBezTo>
                      <a:pt x="3" y="10"/>
                      <a:pt x="5" y="11"/>
                      <a:pt x="5" y="12"/>
                    </a:cubicBezTo>
                    <a:cubicBezTo>
                      <a:pt x="5" y="12"/>
                      <a:pt x="3" y="11"/>
                      <a:pt x="3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3" y="17"/>
                      <a:pt x="3" y="18"/>
                      <a:pt x="2" y="19"/>
                    </a:cubicBezTo>
                    <a:cubicBezTo>
                      <a:pt x="2" y="21"/>
                      <a:pt x="0" y="21"/>
                      <a:pt x="3" y="23"/>
                    </a:cubicBezTo>
                    <a:cubicBezTo>
                      <a:pt x="4" y="23"/>
                      <a:pt x="6" y="24"/>
                      <a:pt x="7" y="26"/>
                    </a:cubicBezTo>
                    <a:cubicBezTo>
                      <a:pt x="8" y="27"/>
                      <a:pt x="7" y="29"/>
                      <a:pt x="7" y="31"/>
                    </a:cubicBezTo>
                    <a:cubicBezTo>
                      <a:pt x="11" y="30"/>
                      <a:pt x="14" y="28"/>
                      <a:pt x="19" y="28"/>
                    </a:cubicBezTo>
                    <a:cubicBezTo>
                      <a:pt x="21" y="27"/>
                      <a:pt x="24" y="28"/>
                      <a:pt x="26" y="28"/>
                    </a:cubicBezTo>
                    <a:cubicBezTo>
                      <a:pt x="28" y="28"/>
                      <a:pt x="31" y="29"/>
                      <a:pt x="30" y="26"/>
                    </a:cubicBezTo>
                    <a:cubicBezTo>
                      <a:pt x="30" y="24"/>
                      <a:pt x="29" y="23"/>
                      <a:pt x="28" y="21"/>
                    </a:cubicBezTo>
                    <a:cubicBezTo>
                      <a:pt x="28" y="19"/>
                      <a:pt x="29" y="17"/>
                      <a:pt x="30" y="15"/>
                    </a:cubicBezTo>
                    <a:cubicBezTo>
                      <a:pt x="31" y="11"/>
                      <a:pt x="32" y="4"/>
                      <a:pt x="2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8" name="Freeform 761">
                <a:extLst>
                  <a:ext uri="{FF2B5EF4-FFF2-40B4-BE49-F238E27FC236}">
                    <a16:creationId xmlns:a16="http://schemas.microsoft.com/office/drawing/2014/main" id="{CBA75B5A-F92C-CB4C-8B75-9CBFD31659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0544" y="7654574"/>
                <a:ext cx="233496" cy="324533"/>
              </a:xfrm>
              <a:custGeom>
                <a:avLst/>
                <a:gdLst>
                  <a:gd name="T0" fmla="*/ 19 w 23"/>
                  <a:gd name="T1" fmla="*/ 13 h 30"/>
                  <a:gd name="T2" fmla="*/ 18 w 23"/>
                  <a:gd name="T3" fmla="*/ 6 h 30"/>
                  <a:gd name="T4" fmla="*/ 17 w 23"/>
                  <a:gd name="T5" fmla="*/ 0 h 30"/>
                  <a:gd name="T6" fmla="*/ 3 w 23"/>
                  <a:gd name="T7" fmla="*/ 0 h 30"/>
                  <a:gd name="T8" fmla="*/ 4 w 23"/>
                  <a:gd name="T9" fmla="*/ 11 h 30"/>
                  <a:gd name="T10" fmla="*/ 1 w 23"/>
                  <a:gd name="T11" fmla="*/ 22 h 30"/>
                  <a:gd name="T12" fmla="*/ 3 w 23"/>
                  <a:gd name="T13" fmla="*/ 30 h 30"/>
                  <a:gd name="T14" fmla="*/ 10 w 23"/>
                  <a:gd name="T15" fmla="*/ 29 h 30"/>
                  <a:gd name="T16" fmla="*/ 23 w 23"/>
                  <a:gd name="T17" fmla="*/ 24 h 30"/>
                  <a:gd name="T18" fmla="*/ 20 w 23"/>
                  <a:gd name="T19" fmla="*/ 19 h 30"/>
                  <a:gd name="T20" fmla="*/ 19 w 23"/>
                  <a:gd name="T21" fmla="*/ 13 h 30"/>
                  <a:gd name="T22" fmla="*/ 19 w 23"/>
                  <a:gd name="T2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30">
                    <a:moveTo>
                      <a:pt x="19" y="13"/>
                    </a:moveTo>
                    <a:cubicBezTo>
                      <a:pt x="17" y="11"/>
                      <a:pt x="18" y="8"/>
                      <a:pt x="18" y="6"/>
                    </a:cubicBezTo>
                    <a:cubicBezTo>
                      <a:pt x="19" y="4"/>
                      <a:pt x="16" y="2"/>
                      <a:pt x="17" y="0"/>
                    </a:cubicBezTo>
                    <a:cubicBezTo>
                      <a:pt x="12" y="0"/>
                      <a:pt x="8" y="0"/>
                      <a:pt x="3" y="0"/>
                    </a:cubicBezTo>
                    <a:cubicBezTo>
                      <a:pt x="3" y="3"/>
                      <a:pt x="4" y="7"/>
                      <a:pt x="4" y="11"/>
                    </a:cubicBezTo>
                    <a:cubicBezTo>
                      <a:pt x="4" y="15"/>
                      <a:pt x="0" y="18"/>
                      <a:pt x="1" y="22"/>
                    </a:cubicBezTo>
                    <a:cubicBezTo>
                      <a:pt x="2" y="25"/>
                      <a:pt x="4" y="26"/>
                      <a:pt x="3" y="30"/>
                    </a:cubicBezTo>
                    <a:cubicBezTo>
                      <a:pt x="6" y="30"/>
                      <a:pt x="7" y="30"/>
                      <a:pt x="10" y="29"/>
                    </a:cubicBezTo>
                    <a:cubicBezTo>
                      <a:pt x="15" y="28"/>
                      <a:pt x="19" y="26"/>
                      <a:pt x="23" y="24"/>
                    </a:cubicBezTo>
                    <a:cubicBezTo>
                      <a:pt x="21" y="23"/>
                      <a:pt x="20" y="21"/>
                      <a:pt x="20" y="19"/>
                    </a:cubicBezTo>
                    <a:cubicBezTo>
                      <a:pt x="20" y="17"/>
                      <a:pt x="20" y="15"/>
                      <a:pt x="19" y="13"/>
                    </a:cubicBezTo>
                    <a:cubicBezTo>
                      <a:pt x="17" y="11"/>
                      <a:pt x="20" y="15"/>
                      <a:pt x="19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39" name="Freeform 762">
                <a:extLst>
                  <a:ext uri="{FF2B5EF4-FFF2-40B4-BE49-F238E27FC236}">
                    <a16:creationId xmlns:a16="http://schemas.microsoft.com/office/drawing/2014/main" id="{AABD4899-4C21-9B4B-B35F-B8FBE1B0A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88253" y="7687764"/>
                <a:ext cx="153338" cy="195458"/>
              </a:xfrm>
              <a:custGeom>
                <a:avLst/>
                <a:gdLst>
                  <a:gd name="T0" fmla="*/ 12 w 15"/>
                  <a:gd name="T1" fmla="*/ 14 h 18"/>
                  <a:gd name="T2" fmla="*/ 14 w 15"/>
                  <a:gd name="T3" fmla="*/ 6 h 18"/>
                  <a:gd name="T4" fmla="*/ 5 w 15"/>
                  <a:gd name="T5" fmla="*/ 3 h 18"/>
                  <a:gd name="T6" fmla="*/ 1 w 15"/>
                  <a:gd name="T7" fmla="*/ 8 h 18"/>
                  <a:gd name="T8" fmla="*/ 4 w 15"/>
                  <a:gd name="T9" fmla="*/ 12 h 18"/>
                  <a:gd name="T10" fmla="*/ 7 w 15"/>
                  <a:gd name="T11" fmla="*/ 16 h 18"/>
                  <a:gd name="T12" fmla="*/ 10 w 15"/>
                  <a:gd name="T13" fmla="*/ 16 h 18"/>
                  <a:gd name="T14" fmla="*/ 12 w 15"/>
                  <a:gd name="T15" fmla="*/ 14 h 18"/>
                  <a:gd name="T16" fmla="*/ 12 w 15"/>
                  <a:gd name="T17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8">
                    <a:moveTo>
                      <a:pt x="12" y="14"/>
                    </a:moveTo>
                    <a:cubicBezTo>
                      <a:pt x="15" y="13"/>
                      <a:pt x="15" y="8"/>
                      <a:pt x="14" y="6"/>
                    </a:cubicBezTo>
                    <a:cubicBezTo>
                      <a:pt x="12" y="2"/>
                      <a:pt x="8" y="0"/>
                      <a:pt x="5" y="3"/>
                    </a:cubicBezTo>
                    <a:cubicBezTo>
                      <a:pt x="3" y="4"/>
                      <a:pt x="0" y="6"/>
                      <a:pt x="1" y="8"/>
                    </a:cubicBezTo>
                    <a:cubicBezTo>
                      <a:pt x="2" y="10"/>
                      <a:pt x="2" y="11"/>
                      <a:pt x="4" y="12"/>
                    </a:cubicBezTo>
                    <a:cubicBezTo>
                      <a:pt x="5" y="14"/>
                      <a:pt x="5" y="15"/>
                      <a:pt x="7" y="16"/>
                    </a:cubicBezTo>
                    <a:cubicBezTo>
                      <a:pt x="8" y="17"/>
                      <a:pt x="9" y="18"/>
                      <a:pt x="10" y="16"/>
                    </a:cubicBezTo>
                    <a:cubicBezTo>
                      <a:pt x="10" y="15"/>
                      <a:pt x="11" y="15"/>
                      <a:pt x="12" y="14"/>
                    </a:cubicBezTo>
                    <a:cubicBezTo>
                      <a:pt x="14" y="13"/>
                      <a:pt x="11" y="15"/>
                      <a:pt x="12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0" name="Freeform 763">
                <a:extLst>
                  <a:ext uri="{FF2B5EF4-FFF2-40B4-BE49-F238E27FC236}">
                    <a16:creationId xmlns:a16="http://schemas.microsoft.com/office/drawing/2014/main" id="{CEDB79EA-C9AE-1E45-BF15-EB35C06CDF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78862" y="7772587"/>
                <a:ext cx="226522" cy="228650"/>
              </a:xfrm>
              <a:custGeom>
                <a:avLst/>
                <a:gdLst>
                  <a:gd name="T0" fmla="*/ 21 w 22"/>
                  <a:gd name="T1" fmla="*/ 17 h 21"/>
                  <a:gd name="T2" fmla="*/ 19 w 22"/>
                  <a:gd name="T3" fmla="*/ 13 h 21"/>
                  <a:gd name="T4" fmla="*/ 16 w 22"/>
                  <a:gd name="T5" fmla="*/ 11 h 21"/>
                  <a:gd name="T6" fmla="*/ 16 w 22"/>
                  <a:gd name="T7" fmla="*/ 6 h 21"/>
                  <a:gd name="T8" fmla="*/ 13 w 22"/>
                  <a:gd name="T9" fmla="*/ 8 h 21"/>
                  <a:gd name="T10" fmla="*/ 9 w 22"/>
                  <a:gd name="T11" fmla="*/ 1 h 21"/>
                  <a:gd name="T12" fmla="*/ 5 w 22"/>
                  <a:gd name="T13" fmla="*/ 4 h 21"/>
                  <a:gd name="T14" fmla="*/ 0 w 22"/>
                  <a:gd name="T15" fmla="*/ 9 h 21"/>
                  <a:gd name="T16" fmla="*/ 12 w 22"/>
                  <a:gd name="T17" fmla="*/ 18 h 21"/>
                  <a:gd name="T18" fmla="*/ 19 w 22"/>
                  <a:gd name="T19" fmla="*/ 21 h 21"/>
                  <a:gd name="T20" fmla="*/ 21 w 22"/>
                  <a:gd name="T21" fmla="*/ 17 h 21"/>
                  <a:gd name="T22" fmla="*/ 21 w 22"/>
                  <a:gd name="T23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2" h="21">
                    <a:moveTo>
                      <a:pt x="21" y="17"/>
                    </a:moveTo>
                    <a:cubicBezTo>
                      <a:pt x="22" y="15"/>
                      <a:pt x="20" y="14"/>
                      <a:pt x="19" y="13"/>
                    </a:cubicBezTo>
                    <a:cubicBezTo>
                      <a:pt x="18" y="13"/>
                      <a:pt x="14" y="12"/>
                      <a:pt x="16" y="11"/>
                    </a:cubicBezTo>
                    <a:cubicBezTo>
                      <a:pt x="17" y="10"/>
                      <a:pt x="17" y="7"/>
                      <a:pt x="16" y="6"/>
                    </a:cubicBezTo>
                    <a:cubicBezTo>
                      <a:pt x="15" y="4"/>
                      <a:pt x="14" y="8"/>
                      <a:pt x="13" y="8"/>
                    </a:cubicBezTo>
                    <a:cubicBezTo>
                      <a:pt x="10" y="8"/>
                      <a:pt x="11" y="0"/>
                      <a:pt x="9" y="1"/>
                    </a:cubicBezTo>
                    <a:cubicBezTo>
                      <a:pt x="8" y="2"/>
                      <a:pt x="6" y="3"/>
                      <a:pt x="5" y="4"/>
                    </a:cubicBezTo>
                    <a:cubicBezTo>
                      <a:pt x="4" y="6"/>
                      <a:pt x="2" y="7"/>
                      <a:pt x="0" y="9"/>
                    </a:cubicBezTo>
                    <a:cubicBezTo>
                      <a:pt x="5" y="12"/>
                      <a:pt x="8" y="15"/>
                      <a:pt x="12" y="18"/>
                    </a:cubicBezTo>
                    <a:cubicBezTo>
                      <a:pt x="14" y="20"/>
                      <a:pt x="16" y="21"/>
                      <a:pt x="19" y="21"/>
                    </a:cubicBezTo>
                    <a:cubicBezTo>
                      <a:pt x="22" y="21"/>
                      <a:pt x="20" y="19"/>
                      <a:pt x="21" y="17"/>
                    </a:cubicBezTo>
                    <a:cubicBezTo>
                      <a:pt x="22" y="15"/>
                      <a:pt x="21" y="19"/>
                      <a:pt x="21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1" name="Freeform 764">
                <a:extLst>
                  <a:ext uri="{FF2B5EF4-FFF2-40B4-BE49-F238E27FC236}">
                    <a16:creationId xmlns:a16="http://schemas.microsoft.com/office/drawing/2014/main" id="{5212BFB6-D5D5-244E-9F94-F9E09B5B9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18551" y="7555004"/>
                <a:ext cx="355468" cy="317157"/>
              </a:xfrm>
              <a:custGeom>
                <a:avLst/>
                <a:gdLst>
                  <a:gd name="T0" fmla="*/ 10 w 35"/>
                  <a:gd name="T1" fmla="*/ 16 h 29"/>
                  <a:gd name="T2" fmla="*/ 20 w 35"/>
                  <a:gd name="T3" fmla="*/ 17 h 29"/>
                  <a:gd name="T4" fmla="*/ 21 w 35"/>
                  <a:gd name="T5" fmla="*/ 23 h 29"/>
                  <a:gd name="T6" fmla="*/ 25 w 35"/>
                  <a:gd name="T7" fmla="*/ 21 h 29"/>
                  <a:gd name="T8" fmla="*/ 29 w 35"/>
                  <a:gd name="T9" fmla="*/ 27 h 29"/>
                  <a:gd name="T10" fmla="*/ 31 w 35"/>
                  <a:gd name="T11" fmla="*/ 26 h 29"/>
                  <a:gd name="T12" fmla="*/ 33 w 35"/>
                  <a:gd name="T13" fmla="*/ 25 h 29"/>
                  <a:gd name="T14" fmla="*/ 33 w 35"/>
                  <a:gd name="T15" fmla="*/ 23 h 29"/>
                  <a:gd name="T16" fmla="*/ 35 w 35"/>
                  <a:gd name="T17" fmla="*/ 22 h 29"/>
                  <a:gd name="T18" fmla="*/ 34 w 35"/>
                  <a:gd name="T19" fmla="*/ 19 h 29"/>
                  <a:gd name="T20" fmla="*/ 33 w 35"/>
                  <a:gd name="T21" fmla="*/ 16 h 29"/>
                  <a:gd name="T22" fmla="*/ 33 w 35"/>
                  <a:gd name="T23" fmla="*/ 12 h 29"/>
                  <a:gd name="T24" fmla="*/ 32 w 35"/>
                  <a:gd name="T25" fmla="*/ 8 h 29"/>
                  <a:gd name="T26" fmla="*/ 26 w 35"/>
                  <a:gd name="T27" fmla="*/ 2 h 29"/>
                  <a:gd name="T28" fmla="*/ 24 w 35"/>
                  <a:gd name="T29" fmla="*/ 3 h 29"/>
                  <a:gd name="T30" fmla="*/ 22 w 35"/>
                  <a:gd name="T31" fmla="*/ 3 h 29"/>
                  <a:gd name="T32" fmla="*/ 19 w 35"/>
                  <a:gd name="T33" fmla="*/ 3 h 29"/>
                  <a:gd name="T34" fmla="*/ 18 w 35"/>
                  <a:gd name="T35" fmla="*/ 3 h 29"/>
                  <a:gd name="T36" fmla="*/ 15 w 35"/>
                  <a:gd name="T37" fmla="*/ 2 h 29"/>
                  <a:gd name="T38" fmla="*/ 10 w 35"/>
                  <a:gd name="T39" fmla="*/ 1 h 29"/>
                  <a:gd name="T40" fmla="*/ 5 w 35"/>
                  <a:gd name="T41" fmla="*/ 1 h 29"/>
                  <a:gd name="T42" fmla="*/ 5 w 35"/>
                  <a:gd name="T43" fmla="*/ 4 h 29"/>
                  <a:gd name="T44" fmla="*/ 3 w 35"/>
                  <a:gd name="T45" fmla="*/ 6 h 29"/>
                  <a:gd name="T46" fmla="*/ 0 w 35"/>
                  <a:gd name="T47" fmla="*/ 8 h 29"/>
                  <a:gd name="T48" fmla="*/ 3 w 35"/>
                  <a:gd name="T49" fmla="*/ 13 h 29"/>
                  <a:gd name="T50" fmla="*/ 8 w 35"/>
                  <a:gd name="T51" fmla="*/ 19 h 29"/>
                  <a:gd name="T52" fmla="*/ 10 w 35"/>
                  <a:gd name="T53" fmla="*/ 16 h 29"/>
                  <a:gd name="T54" fmla="*/ 10 w 35"/>
                  <a:gd name="T55" fmla="*/ 1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" h="29">
                    <a:moveTo>
                      <a:pt x="10" y="16"/>
                    </a:moveTo>
                    <a:cubicBezTo>
                      <a:pt x="14" y="14"/>
                      <a:pt x="18" y="12"/>
                      <a:pt x="20" y="17"/>
                    </a:cubicBezTo>
                    <a:cubicBezTo>
                      <a:pt x="22" y="19"/>
                      <a:pt x="21" y="20"/>
                      <a:pt x="21" y="23"/>
                    </a:cubicBezTo>
                    <a:cubicBezTo>
                      <a:pt x="22" y="24"/>
                      <a:pt x="24" y="21"/>
                      <a:pt x="25" y="21"/>
                    </a:cubicBezTo>
                    <a:cubicBezTo>
                      <a:pt x="27" y="20"/>
                      <a:pt x="27" y="29"/>
                      <a:pt x="29" y="27"/>
                    </a:cubicBezTo>
                    <a:cubicBezTo>
                      <a:pt x="30" y="27"/>
                      <a:pt x="30" y="26"/>
                      <a:pt x="31" y="26"/>
                    </a:cubicBezTo>
                    <a:cubicBezTo>
                      <a:pt x="31" y="25"/>
                      <a:pt x="33" y="26"/>
                      <a:pt x="33" y="25"/>
                    </a:cubicBezTo>
                    <a:cubicBezTo>
                      <a:pt x="34" y="24"/>
                      <a:pt x="33" y="23"/>
                      <a:pt x="33" y="23"/>
                    </a:cubicBezTo>
                    <a:cubicBezTo>
                      <a:pt x="33" y="21"/>
                      <a:pt x="35" y="22"/>
                      <a:pt x="35" y="22"/>
                    </a:cubicBezTo>
                    <a:cubicBezTo>
                      <a:pt x="35" y="21"/>
                      <a:pt x="32" y="20"/>
                      <a:pt x="34" y="19"/>
                    </a:cubicBezTo>
                    <a:cubicBezTo>
                      <a:pt x="35" y="18"/>
                      <a:pt x="35" y="17"/>
                      <a:pt x="33" y="16"/>
                    </a:cubicBezTo>
                    <a:cubicBezTo>
                      <a:pt x="32" y="15"/>
                      <a:pt x="34" y="13"/>
                      <a:pt x="33" y="12"/>
                    </a:cubicBezTo>
                    <a:cubicBezTo>
                      <a:pt x="32" y="11"/>
                      <a:pt x="33" y="10"/>
                      <a:pt x="32" y="8"/>
                    </a:cubicBezTo>
                    <a:cubicBezTo>
                      <a:pt x="31" y="7"/>
                      <a:pt x="29" y="0"/>
                      <a:pt x="26" y="2"/>
                    </a:cubicBezTo>
                    <a:cubicBezTo>
                      <a:pt x="26" y="2"/>
                      <a:pt x="25" y="3"/>
                      <a:pt x="24" y="3"/>
                    </a:cubicBezTo>
                    <a:cubicBezTo>
                      <a:pt x="23" y="3"/>
                      <a:pt x="23" y="3"/>
                      <a:pt x="22" y="3"/>
                    </a:cubicBezTo>
                    <a:cubicBezTo>
                      <a:pt x="21" y="4"/>
                      <a:pt x="20" y="3"/>
                      <a:pt x="19" y="3"/>
                    </a:cubicBezTo>
                    <a:cubicBezTo>
                      <a:pt x="18" y="3"/>
                      <a:pt x="18" y="4"/>
                      <a:pt x="18" y="3"/>
                    </a:cubicBezTo>
                    <a:cubicBezTo>
                      <a:pt x="16" y="2"/>
                      <a:pt x="17" y="2"/>
                      <a:pt x="15" y="2"/>
                    </a:cubicBezTo>
                    <a:cubicBezTo>
                      <a:pt x="12" y="3"/>
                      <a:pt x="12" y="1"/>
                      <a:pt x="10" y="1"/>
                    </a:cubicBezTo>
                    <a:cubicBezTo>
                      <a:pt x="8" y="0"/>
                      <a:pt x="6" y="0"/>
                      <a:pt x="5" y="1"/>
                    </a:cubicBezTo>
                    <a:cubicBezTo>
                      <a:pt x="5" y="2"/>
                      <a:pt x="3" y="3"/>
                      <a:pt x="5" y="4"/>
                    </a:cubicBez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6"/>
                      <a:pt x="0" y="8"/>
                    </a:cubicBezTo>
                    <a:cubicBezTo>
                      <a:pt x="1" y="10"/>
                      <a:pt x="2" y="11"/>
                      <a:pt x="3" y="13"/>
                    </a:cubicBezTo>
                    <a:cubicBezTo>
                      <a:pt x="5" y="15"/>
                      <a:pt x="6" y="16"/>
                      <a:pt x="8" y="19"/>
                    </a:cubicBezTo>
                    <a:cubicBezTo>
                      <a:pt x="9" y="18"/>
                      <a:pt x="9" y="17"/>
                      <a:pt x="10" y="16"/>
                    </a:cubicBezTo>
                    <a:cubicBezTo>
                      <a:pt x="11" y="16"/>
                      <a:pt x="10" y="17"/>
                      <a:pt x="10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2" name="Freeform 765">
                <a:extLst>
                  <a:ext uri="{FF2B5EF4-FFF2-40B4-BE49-F238E27FC236}">
                    <a16:creationId xmlns:a16="http://schemas.microsoft.com/office/drawing/2014/main" id="{2EE8FAA5-33F6-4847-88EF-9D63C10A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4459" y="7566069"/>
                <a:ext cx="163794" cy="77445"/>
              </a:xfrm>
              <a:custGeom>
                <a:avLst/>
                <a:gdLst>
                  <a:gd name="T0" fmla="*/ 10 w 16"/>
                  <a:gd name="T1" fmla="*/ 5 h 7"/>
                  <a:gd name="T2" fmla="*/ 14 w 16"/>
                  <a:gd name="T3" fmla="*/ 3 h 7"/>
                  <a:gd name="T4" fmla="*/ 14 w 16"/>
                  <a:gd name="T5" fmla="*/ 0 h 7"/>
                  <a:gd name="T6" fmla="*/ 7 w 16"/>
                  <a:gd name="T7" fmla="*/ 0 h 7"/>
                  <a:gd name="T8" fmla="*/ 4 w 16"/>
                  <a:gd name="T9" fmla="*/ 0 h 7"/>
                  <a:gd name="T10" fmla="*/ 0 w 16"/>
                  <a:gd name="T11" fmla="*/ 1 h 7"/>
                  <a:gd name="T12" fmla="*/ 3 w 16"/>
                  <a:gd name="T13" fmla="*/ 3 h 7"/>
                  <a:gd name="T14" fmla="*/ 7 w 16"/>
                  <a:gd name="T15" fmla="*/ 3 h 7"/>
                  <a:gd name="T16" fmla="*/ 9 w 16"/>
                  <a:gd name="T17" fmla="*/ 7 h 7"/>
                  <a:gd name="T18" fmla="*/ 10 w 16"/>
                  <a:gd name="T1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7">
                    <a:moveTo>
                      <a:pt x="10" y="5"/>
                    </a:moveTo>
                    <a:cubicBezTo>
                      <a:pt x="11" y="5"/>
                      <a:pt x="16" y="5"/>
                      <a:pt x="14" y="3"/>
                    </a:cubicBezTo>
                    <a:cubicBezTo>
                      <a:pt x="12" y="2"/>
                      <a:pt x="14" y="1"/>
                      <a:pt x="14" y="0"/>
                    </a:cubicBezTo>
                    <a:cubicBezTo>
                      <a:pt x="12" y="0"/>
                      <a:pt x="9" y="0"/>
                      <a:pt x="7" y="0"/>
                    </a:cubicBezTo>
                    <a:cubicBezTo>
                      <a:pt x="5" y="0"/>
                      <a:pt x="5" y="1"/>
                      <a:pt x="4" y="0"/>
                    </a:cubicBezTo>
                    <a:cubicBezTo>
                      <a:pt x="2" y="0"/>
                      <a:pt x="2" y="0"/>
                      <a:pt x="0" y="1"/>
                    </a:cubicBezTo>
                    <a:cubicBezTo>
                      <a:pt x="1" y="2"/>
                      <a:pt x="1" y="3"/>
                      <a:pt x="3" y="3"/>
                    </a:cubicBezTo>
                    <a:cubicBezTo>
                      <a:pt x="4" y="3"/>
                      <a:pt x="7" y="3"/>
                      <a:pt x="7" y="3"/>
                    </a:cubicBezTo>
                    <a:cubicBezTo>
                      <a:pt x="5" y="5"/>
                      <a:pt x="7" y="6"/>
                      <a:pt x="9" y="7"/>
                    </a:cubicBezTo>
                    <a:cubicBezTo>
                      <a:pt x="9" y="7"/>
                      <a:pt x="9" y="5"/>
                      <a:pt x="10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3" name="Freeform 766">
                <a:extLst>
                  <a:ext uri="{FF2B5EF4-FFF2-40B4-BE49-F238E27FC236}">
                    <a16:creationId xmlns:a16="http://schemas.microsoft.com/office/drawing/2014/main" id="{99525D3C-0849-2740-9CBD-ECF29C0B33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14003" y="7492310"/>
                <a:ext cx="153338" cy="44255"/>
              </a:xfrm>
              <a:custGeom>
                <a:avLst/>
                <a:gdLst>
                  <a:gd name="T0" fmla="*/ 4 w 15"/>
                  <a:gd name="T1" fmla="*/ 4 h 4"/>
                  <a:gd name="T2" fmla="*/ 9 w 15"/>
                  <a:gd name="T3" fmla="*/ 3 h 4"/>
                  <a:gd name="T4" fmla="*/ 15 w 15"/>
                  <a:gd name="T5" fmla="*/ 2 h 4"/>
                  <a:gd name="T6" fmla="*/ 8 w 15"/>
                  <a:gd name="T7" fmla="*/ 1 h 4"/>
                  <a:gd name="T8" fmla="*/ 0 w 15"/>
                  <a:gd name="T9" fmla="*/ 4 h 4"/>
                  <a:gd name="T10" fmla="*/ 4 w 15"/>
                  <a:gd name="T11" fmla="*/ 4 h 4"/>
                  <a:gd name="T12" fmla="*/ 4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4" y="4"/>
                    </a:moveTo>
                    <a:cubicBezTo>
                      <a:pt x="6" y="3"/>
                      <a:pt x="7" y="2"/>
                      <a:pt x="9" y="3"/>
                    </a:cubicBezTo>
                    <a:cubicBezTo>
                      <a:pt x="10" y="3"/>
                      <a:pt x="14" y="4"/>
                      <a:pt x="15" y="2"/>
                    </a:cubicBezTo>
                    <a:cubicBezTo>
                      <a:pt x="15" y="3"/>
                      <a:pt x="9" y="0"/>
                      <a:pt x="8" y="1"/>
                    </a:cubicBezTo>
                    <a:cubicBezTo>
                      <a:pt x="5" y="2"/>
                      <a:pt x="1" y="0"/>
                      <a:pt x="0" y="4"/>
                    </a:cubicBezTo>
                    <a:cubicBezTo>
                      <a:pt x="2" y="4"/>
                      <a:pt x="3" y="4"/>
                      <a:pt x="4" y="4"/>
                    </a:cubicBezTo>
                    <a:cubicBezTo>
                      <a:pt x="5" y="4"/>
                      <a:pt x="4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4" name="Freeform 767">
                <a:extLst>
                  <a:ext uri="{FF2B5EF4-FFF2-40B4-BE49-F238E27FC236}">
                    <a16:creationId xmlns:a16="http://schemas.microsoft.com/office/drawing/2014/main" id="{37C67449-C154-DA40-9DB4-840D0BAC0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93094" y="6732612"/>
                <a:ext cx="613353" cy="737570"/>
              </a:xfrm>
              <a:custGeom>
                <a:avLst/>
                <a:gdLst>
                  <a:gd name="T0" fmla="*/ 5 w 60"/>
                  <a:gd name="T1" fmla="*/ 57 h 68"/>
                  <a:gd name="T2" fmla="*/ 15 w 60"/>
                  <a:gd name="T3" fmla="*/ 57 h 68"/>
                  <a:gd name="T4" fmla="*/ 18 w 60"/>
                  <a:gd name="T5" fmla="*/ 59 h 68"/>
                  <a:gd name="T6" fmla="*/ 21 w 60"/>
                  <a:gd name="T7" fmla="*/ 63 h 68"/>
                  <a:gd name="T8" fmla="*/ 27 w 60"/>
                  <a:gd name="T9" fmla="*/ 64 h 68"/>
                  <a:gd name="T10" fmla="*/ 32 w 60"/>
                  <a:gd name="T11" fmla="*/ 64 h 68"/>
                  <a:gd name="T12" fmla="*/ 35 w 60"/>
                  <a:gd name="T13" fmla="*/ 62 h 68"/>
                  <a:gd name="T14" fmla="*/ 39 w 60"/>
                  <a:gd name="T15" fmla="*/ 62 h 68"/>
                  <a:gd name="T16" fmla="*/ 44 w 60"/>
                  <a:gd name="T17" fmla="*/ 61 h 68"/>
                  <a:gd name="T18" fmla="*/ 53 w 60"/>
                  <a:gd name="T19" fmla="*/ 61 h 68"/>
                  <a:gd name="T20" fmla="*/ 58 w 60"/>
                  <a:gd name="T21" fmla="*/ 61 h 68"/>
                  <a:gd name="T22" fmla="*/ 58 w 60"/>
                  <a:gd name="T23" fmla="*/ 54 h 68"/>
                  <a:gd name="T24" fmla="*/ 56 w 60"/>
                  <a:gd name="T25" fmla="*/ 38 h 68"/>
                  <a:gd name="T26" fmla="*/ 52 w 60"/>
                  <a:gd name="T27" fmla="*/ 12 h 68"/>
                  <a:gd name="T28" fmla="*/ 60 w 60"/>
                  <a:gd name="T29" fmla="*/ 12 h 68"/>
                  <a:gd name="T30" fmla="*/ 43 w 60"/>
                  <a:gd name="T31" fmla="*/ 0 h 68"/>
                  <a:gd name="T32" fmla="*/ 42 w 60"/>
                  <a:gd name="T33" fmla="*/ 7 h 68"/>
                  <a:gd name="T34" fmla="*/ 37 w 60"/>
                  <a:gd name="T35" fmla="*/ 7 h 68"/>
                  <a:gd name="T36" fmla="*/ 29 w 60"/>
                  <a:gd name="T37" fmla="*/ 7 h 68"/>
                  <a:gd name="T38" fmla="*/ 26 w 60"/>
                  <a:gd name="T39" fmla="*/ 7 h 68"/>
                  <a:gd name="T40" fmla="*/ 26 w 60"/>
                  <a:gd name="T41" fmla="*/ 12 h 68"/>
                  <a:gd name="T42" fmla="*/ 26 w 60"/>
                  <a:gd name="T43" fmla="*/ 19 h 68"/>
                  <a:gd name="T44" fmla="*/ 20 w 60"/>
                  <a:gd name="T45" fmla="*/ 25 h 68"/>
                  <a:gd name="T46" fmla="*/ 20 w 60"/>
                  <a:gd name="T47" fmla="*/ 32 h 68"/>
                  <a:gd name="T48" fmla="*/ 16 w 60"/>
                  <a:gd name="T49" fmla="*/ 32 h 68"/>
                  <a:gd name="T50" fmla="*/ 3 w 60"/>
                  <a:gd name="T51" fmla="*/ 32 h 68"/>
                  <a:gd name="T52" fmla="*/ 1 w 60"/>
                  <a:gd name="T53" fmla="*/ 33 h 68"/>
                  <a:gd name="T54" fmla="*/ 4 w 60"/>
                  <a:gd name="T55" fmla="*/ 36 h 68"/>
                  <a:gd name="T56" fmla="*/ 3 w 60"/>
                  <a:gd name="T57" fmla="*/ 41 h 68"/>
                  <a:gd name="T58" fmla="*/ 6 w 60"/>
                  <a:gd name="T59" fmla="*/ 48 h 68"/>
                  <a:gd name="T60" fmla="*/ 3 w 60"/>
                  <a:gd name="T61" fmla="*/ 58 h 68"/>
                  <a:gd name="T62" fmla="*/ 5 w 60"/>
                  <a:gd name="T63" fmla="*/ 57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0" h="68">
                    <a:moveTo>
                      <a:pt x="5" y="57"/>
                    </a:moveTo>
                    <a:cubicBezTo>
                      <a:pt x="7" y="57"/>
                      <a:pt x="13" y="55"/>
                      <a:pt x="15" y="57"/>
                    </a:cubicBezTo>
                    <a:cubicBezTo>
                      <a:pt x="16" y="58"/>
                      <a:pt x="17" y="58"/>
                      <a:pt x="18" y="59"/>
                    </a:cubicBezTo>
                    <a:cubicBezTo>
                      <a:pt x="19" y="61"/>
                      <a:pt x="20" y="62"/>
                      <a:pt x="21" y="63"/>
                    </a:cubicBezTo>
                    <a:cubicBezTo>
                      <a:pt x="22" y="64"/>
                      <a:pt x="26" y="68"/>
                      <a:pt x="27" y="64"/>
                    </a:cubicBezTo>
                    <a:cubicBezTo>
                      <a:pt x="28" y="58"/>
                      <a:pt x="30" y="65"/>
                      <a:pt x="32" y="64"/>
                    </a:cubicBezTo>
                    <a:cubicBezTo>
                      <a:pt x="33" y="62"/>
                      <a:pt x="33" y="62"/>
                      <a:pt x="35" y="62"/>
                    </a:cubicBezTo>
                    <a:cubicBezTo>
                      <a:pt x="37" y="62"/>
                      <a:pt x="38" y="62"/>
                      <a:pt x="39" y="62"/>
                    </a:cubicBezTo>
                    <a:cubicBezTo>
                      <a:pt x="41" y="61"/>
                      <a:pt x="43" y="61"/>
                      <a:pt x="44" y="61"/>
                    </a:cubicBezTo>
                    <a:cubicBezTo>
                      <a:pt x="47" y="61"/>
                      <a:pt x="50" y="61"/>
                      <a:pt x="53" y="61"/>
                    </a:cubicBezTo>
                    <a:cubicBezTo>
                      <a:pt x="54" y="61"/>
                      <a:pt x="57" y="62"/>
                      <a:pt x="58" y="61"/>
                    </a:cubicBezTo>
                    <a:cubicBezTo>
                      <a:pt x="59" y="61"/>
                      <a:pt x="58" y="55"/>
                      <a:pt x="58" y="54"/>
                    </a:cubicBezTo>
                    <a:cubicBezTo>
                      <a:pt x="57" y="48"/>
                      <a:pt x="56" y="43"/>
                      <a:pt x="56" y="38"/>
                    </a:cubicBezTo>
                    <a:cubicBezTo>
                      <a:pt x="55" y="29"/>
                      <a:pt x="53" y="21"/>
                      <a:pt x="52" y="12"/>
                    </a:cubicBezTo>
                    <a:cubicBezTo>
                      <a:pt x="55" y="12"/>
                      <a:pt x="58" y="12"/>
                      <a:pt x="60" y="12"/>
                    </a:cubicBezTo>
                    <a:cubicBezTo>
                      <a:pt x="54" y="8"/>
                      <a:pt x="48" y="4"/>
                      <a:pt x="43" y="0"/>
                    </a:cubicBezTo>
                    <a:cubicBezTo>
                      <a:pt x="43" y="1"/>
                      <a:pt x="43" y="7"/>
                      <a:pt x="42" y="7"/>
                    </a:cubicBezTo>
                    <a:cubicBezTo>
                      <a:pt x="41" y="7"/>
                      <a:pt x="39" y="7"/>
                      <a:pt x="37" y="7"/>
                    </a:cubicBezTo>
                    <a:cubicBezTo>
                      <a:pt x="35" y="7"/>
                      <a:pt x="32" y="7"/>
                      <a:pt x="29" y="7"/>
                    </a:cubicBezTo>
                    <a:cubicBezTo>
                      <a:pt x="29" y="7"/>
                      <a:pt x="26" y="7"/>
                      <a:pt x="26" y="7"/>
                    </a:cubicBezTo>
                    <a:cubicBezTo>
                      <a:pt x="25" y="8"/>
                      <a:pt x="26" y="11"/>
                      <a:pt x="26" y="12"/>
                    </a:cubicBezTo>
                    <a:cubicBezTo>
                      <a:pt x="26" y="14"/>
                      <a:pt x="26" y="17"/>
                      <a:pt x="26" y="19"/>
                    </a:cubicBezTo>
                    <a:cubicBezTo>
                      <a:pt x="26" y="22"/>
                      <a:pt x="20" y="21"/>
                      <a:pt x="20" y="25"/>
                    </a:cubicBezTo>
                    <a:cubicBezTo>
                      <a:pt x="20" y="26"/>
                      <a:pt x="21" y="31"/>
                      <a:pt x="20" y="32"/>
                    </a:cubicBezTo>
                    <a:cubicBezTo>
                      <a:pt x="20" y="32"/>
                      <a:pt x="17" y="32"/>
                      <a:pt x="16" y="32"/>
                    </a:cubicBezTo>
                    <a:cubicBezTo>
                      <a:pt x="12" y="32"/>
                      <a:pt x="7" y="32"/>
                      <a:pt x="3" y="32"/>
                    </a:cubicBezTo>
                    <a:cubicBezTo>
                      <a:pt x="2" y="32"/>
                      <a:pt x="0" y="31"/>
                      <a:pt x="1" y="33"/>
                    </a:cubicBezTo>
                    <a:cubicBezTo>
                      <a:pt x="2" y="34"/>
                      <a:pt x="3" y="35"/>
                      <a:pt x="4" y="36"/>
                    </a:cubicBezTo>
                    <a:cubicBezTo>
                      <a:pt x="5" y="38"/>
                      <a:pt x="4" y="40"/>
                      <a:pt x="3" y="41"/>
                    </a:cubicBezTo>
                    <a:cubicBezTo>
                      <a:pt x="3" y="44"/>
                      <a:pt x="6" y="45"/>
                      <a:pt x="6" y="48"/>
                    </a:cubicBezTo>
                    <a:cubicBezTo>
                      <a:pt x="7" y="51"/>
                      <a:pt x="4" y="55"/>
                      <a:pt x="3" y="58"/>
                    </a:cubicBezTo>
                    <a:cubicBezTo>
                      <a:pt x="4" y="58"/>
                      <a:pt x="4" y="57"/>
                      <a:pt x="5" y="5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5" name="Freeform 768">
                <a:extLst>
                  <a:ext uri="{FF2B5EF4-FFF2-40B4-BE49-F238E27FC236}">
                    <a16:creationId xmlns:a16="http://schemas.microsoft.com/office/drawing/2014/main" id="{0B5F61E5-89F6-524D-BDB9-57852475F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93094" y="7341107"/>
                <a:ext cx="296221" cy="247091"/>
              </a:xfrm>
              <a:custGeom>
                <a:avLst/>
                <a:gdLst>
                  <a:gd name="T0" fmla="*/ 8 w 29"/>
                  <a:gd name="T1" fmla="*/ 22 h 23"/>
                  <a:gd name="T2" fmla="*/ 10 w 29"/>
                  <a:gd name="T3" fmla="*/ 21 h 23"/>
                  <a:gd name="T4" fmla="*/ 15 w 29"/>
                  <a:gd name="T5" fmla="*/ 21 h 23"/>
                  <a:gd name="T6" fmla="*/ 23 w 29"/>
                  <a:gd name="T7" fmla="*/ 21 h 23"/>
                  <a:gd name="T8" fmla="*/ 27 w 29"/>
                  <a:gd name="T9" fmla="*/ 22 h 23"/>
                  <a:gd name="T10" fmla="*/ 29 w 29"/>
                  <a:gd name="T11" fmla="*/ 19 h 23"/>
                  <a:gd name="T12" fmla="*/ 25 w 29"/>
                  <a:gd name="T13" fmla="*/ 14 h 23"/>
                  <a:gd name="T14" fmla="*/ 25 w 29"/>
                  <a:gd name="T15" fmla="*/ 10 h 23"/>
                  <a:gd name="T16" fmla="*/ 19 w 29"/>
                  <a:gd name="T17" fmla="*/ 4 h 23"/>
                  <a:gd name="T18" fmla="*/ 9 w 29"/>
                  <a:gd name="T19" fmla="*/ 1 h 23"/>
                  <a:gd name="T20" fmla="*/ 5 w 29"/>
                  <a:gd name="T21" fmla="*/ 1 h 23"/>
                  <a:gd name="T22" fmla="*/ 2 w 29"/>
                  <a:gd name="T23" fmla="*/ 6 h 23"/>
                  <a:gd name="T24" fmla="*/ 1 w 29"/>
                  <a:gd name="T25" fmla="*/ 10 h 23"/>
                  <a:gd name="T26" fmla="*/ 2 w 29"/>
                  <a:gd name="T27" fmla="*/ 12 h 23"/>
                  <a:gd name="T28" fmla="*/ 2 w 29"/>
                  <a:gd name="T29" fmla="*/ 14 h 23"/>
                  <a:gd name="T30" fmla="*/ 4 w 29"/>
                  <a:gd name="T31" fmla="*/ 15 h 23"/>
                  <a:gd name="T32" fmla="*/ 9 w 29"/>
                  <a:gd name="T33" fmla="*/ 15 h 23"/>
                  <a:gd name="T34" fmla="*/ 10 w 29"/>
                  <a:gd name="T35" fmla="*/ 14 h 23"/>
                  <a:gd name="T36" fmla="*/ 17 w 29"/>
                  <a:gd name="T37" fmla="*/ 16 h 23"/>
                  <a:gd name="T38" fmla="*/ 11 w 29"/>
                  <a:gd name="T39" fmla="*/ 17 h 23"/>
                  <a:gd name="T40" fmla="*/ 6 w 29"/>
                  <a:gd name="T41" fmla="*/ 18 h 23"/>
                  <a:gd name="T42" fmla="*/ 3 w 29"/>
                  <a:gd name="T43" fmla="*/ 21 h 23"/>
                  <a:gd name="T44" fmla="*/ 5 w 29"/>
                  <a:gd name="T45" fmla="*/ 21 h 23"/>
                  <a:gd name="T46" fmla="*/ 8 w 29"/>
                  <a:gd name="T47" fmla="*/ 2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9" h="23">
                    <a:moveTo>
                      <a:pt x="8" y="22"/>
                    </a:moveTo>
                    <a:cubicBezTo>
                      <a:pt x="9" y="22"/>
                      <a:pt x="9" y="21"/>
                      <a:pt x="10" y="21"/>
                    </a:cubicBezTo>
                    <a:cubicBezTo>
                      <a:pt x="12" y="21"/>
                      <a:pt x="13" y="21"/>
                      <a:pt x="15" y="21"/>
                    </a:cubicBezTo>
                    <a:cubicBezTo>
                      <a:pt x="17" y="21"/>
                      <a:pt x="20" y="20"/>
                      <a:pt x="23" y="21"/>
                    </a:cubicBezTo>
                    <a:cubicBezTo>
                      <a:pt x="24" y="22"/>
                      <a:pt x="25" y="23"/>
                      <a:pt x="27" y="22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17"/>
                      <a:pt x="25" y="16"/>
                      <a:pt x="25" y="14"/>
                    </a:cubicBezTo>
                    <a:cubicBezTo>
                      <a:pt x="25" y="14"/>
                      <a:pt x="25" y="10"/>
                      <a:pt x="25" y="10"/>
                    </a:cubicBezTo>
                    <a:cubicBezTo>
                      <a:pt x="24" y="10"/>
                      <a:pt x="20" y="5"/>
                      <a:pt x="19" y="4"/>
                    </a:cubicBezTo>
                    <a:cubicBezTo>
                      <a:pt x="16" y="1"/>
                      <a:pt x="13" y="0"/>
                      <a:pt x="9" y="1"/>
                    </a:cubicBezTo>
                    <a:cubicBezTo>
                      <a:pt x="8" y="1"/>
                      <a:pt x="5" y="0"/>
                      <a:pt x="5" y="1"/>
                    </a:cubicBezTo>
                    <a:cubicBezTo>
                      <a:pt x="4" y="2"/>
                      <a:pt x="2" y="4"/>
                      <a:pt x="2" y="6"/>
                    </a:cubicBezTo>
                    <a:cubicBezTo>
                      <a:pt x="3" y="8"/>
                      <a:pt x="3" y="9"/>
                      <a:pt x="1" y="10"/>
                    </a:cubicBezTo>
                    <a:cubicBezTo>
                      <a:pt x="0" y="10"/>
                      <a:pt x="3" y="12"/>
                      <a:pt x="2" y="12"/>
                    </a:cubicBezTo>
                    <a:cubicBezTo>
                      <a:pt x="4" y="13"/>
                      <a:pt x="2" y="13"/>
                      <a:pt x="2" y="14"/>
                    </a:cubicBezTo>
                    <a:cubicBezTo>
                      <a:pt x="2" y="14"/>
                      <a:pt x="3" y="15"/>
                      <a:pt x="4" y="15"/>
                    </a:cubicBezTo>
                    <a:cubicBezTo>
                      <a:pt x="4" y="16"/>
                      <a:pt x="8" y="15"/>
                      <a:pt x="9" y="15"/>
                    </a:cubicBezTo>
                    <a:cubicBezTo>
                      <a:pt x="10" y="15"/>
                      <a:pt x="10" y="14"/>
                      <a:pt x="10" y="14"/>
                    </a:cubicBezTo>
                    <a:cubicBezTo>
                      <a:pt x="11" y="14"/>
                      <a:pt x="17" y="17"/>
                      <a:pt x="17" y="16"/>
                    </a:cubicBezTo>
                    <a:cubicBezTo>
                      <a:pt x="16" y="18"/>
                      <a:pt x="12" y="17"/>
                      <a:pt x="11" y="17"/>
                    </a:cubicBezTo>
                    <a:cubicBezTo>
                      <a:pt x="9" y="16"/>
                      <a:pt x="8" y="18"/>
                      <a:pt x="6" y="18"/>
                    </a:cubicBezTo>
                    <a:cubicBezTo>
                      <a:pt x="3" y="18"/>
                      <a:pt x="1" y="18"/>
                      <a:pt x="3" y="21"/>
                    </a:cubicBezTo>
                    <a:cubicBezTo>
                      <a:pt x="3" y="22"/>
                      <a:pt x="4" y="21"/>
                      <a:pt x="5" y="21"/>
                    </a:cubicBezTo>
                    <a:cubicBezTo>
                      <a:pt x="6" y="21"/>
                      <a:pt x="7" y="22"/>
                      <a:pt x="8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6" name="Freeform 769">
                <a:extLst>
                  <a:ext uri="{FF2B5EF4-FFF2-40B4-BE49-F238E27FC236}">
                    <a16:creationId xmlns:a16="http://schemas.microsoft.com/office/drawing/2014/main" id="{1913A6BF-919C-A448-9D67-5B35E8A38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50983" y="6854309"/>
                <a:ext cx="857301" cy="844522"/>
              </a:xfrm>
              <a:custGeom>
                <a:avLst/>
                <a:gdLst>
                  <a:gd name="T0" fmla="*/ 27 w 84"/>
                  <a:gd name="T1" fmla="*/ 1 h 78"/>
                  <a:gd name="T2" fmla="*/ 33 w 84"/>
                  <a:gd name="T3" fmla="*/ 45 h 78"/>
                  <a:gd name="T4" fmla="*/ 32 w 84"/>
                  <a:gd name="T5" fmla="*/ 50 h 78"/>
                  <a:gd name="T6" fmla="*/ 19 w 84"/>
                  <a:gd name="T7" fmla="*/ 50 h 78"/>
                  <a:gd name="T8" fmla="*/ 15 w 84"/>
                  <a:gd name="T9" fmla="*/ 50 h 78"/>
                  <a:gd name="T10" fmla="*/ 12 w 84"/>
                  <a:gd name="T11" fmla="*/ 51 h 78"/>
                  <a:gd name="T12" fmla="*/ 8 w 84"/>
                  <a:gd name="T13" fmla="*/ 51 h 78"/>
                  <a:gd name="T14" fmla="*/ 6 w 84"/>
                  <a:gd name="T15" fmla="*/ 52 h 78"/>
                  <a:gd name="T16" fmla="*/ 3 w 84"/>
                  <a:gd name="T17" fmla="*/ 50 h 78"/>
                  <a:gd name="T18" fmla="*/ 0 w 84"/>
                  <a:gd name="T19" fmla="*/ 55 h 78"/>
                  <a:gd name="T20" fmla="*/ 0 w 84"/>
                  <a:gd name="T21" fmla="*/ 59 h 78"/>
                  <a:gd name="T22" fmla="*/ 3 w 84"/>
                  <a:gd name="T23" fmla="*/ 63 h 78"/>
                  <a:gd name="T24" fmla="*/ 4 w 84"/>
                  <a:gd name="T25" fmla="*/ 67 h 78"/>
                  <a:gd name="T26" fmla="*/ 7 w 84"/>
                  <a:gd name="T27" fmla="*/ 68 h 78"/>
                  <a:gd name="T28" fmla="*/ 11 w 84"/>
                  <a:gd name="T29" fmla="*/ 68 h 78"/>
                  <a:gd name="T30" fmla="*/ 15 w 84"/>
                  <a:gd name="T31" fmla="*/ 66 h 78"/>
                  <a:gd name="T32" fmla="*/ 20 w 84"/>
                  <a:gd name="T33" fmla="*/ 75 h 78"/>
                  <a:gd name="T34" fmla="*/ 20 w 84"/>
                  <a:gd name="T35" fmla="*/ 77 h 78"/>
                  <a:gd name="T36" fmla="*/ 23 w 84"/>
                  <a:gd name="T37" fmla="*/ 77 h 78"/>
                  <a:gd name="T38" fmla="*/ 27 w 84"/>
                  <a:gd name="T39" fmla="*/ 77 h 78"/>
                  <a:gd name="T40" fmla="*/ 30 w 84"/>
                  <a:gd name="T41" fmla="*/ 77 h 78"/>
                  <a:gd name="T42" fmla="*/ 35 w 84"/>
                  <a:gd name="T43" fmla="*/ 71 h 78"/>
                  <a:gd name="T44" fmla="*/ 35 w 84"/>
                  <a:gd name="T45" fmla="*/ 69 h 78"/>
                  <a:gd name="T46" fmla="*/ 39 w 84"/>
                  <a:gd name="T47" fmla="*/ 67 h 78"/>
                  <a:gd name="T48" fmla="*/ 40 w 84"/>
                  <a:gd name="T49" fmla="*/ 63 h 78"/>
                  <a:gd name="T50" fmla="*/ 42 w 84"/>
                  <a:gd name="T51" fmla="*/ 62 h 78"/>
                  <a:gd name="T52" fmla="*/ 49 w 84"/>
                  <a:gd name="T53" fmla="*/ 57 h 78"/>
                  <a:gd name="T54" fmla="*/ 51 w 84"/>
                  <a:gd name="T55" fmla="*/ 57 h 78"/>
                  <a:gd name="T56" fmla="*/ 52 w 84"/>
                  <a:gd name="T57" fmla="*/ 56 h 78"/>
                  <a:gd name="T58" fmla="*/ 55 w 84"/>
                  <a:gd name="T59" fmla="*/ 54 h 78"/>
                  <a:gd name="T60" fmla="*/ 65 w 84"/>
                  <a:gd name="T61" fmla="*/ 53 h 78"/>
                  <a:gd name="T62" fmla="*/ 70 w 84"/>
                  <a:gd name="T63" fmla="*/ 52 h 78"/>
                  <a:gd name="T64" fmla="*/ 78 w 84"/>
                  <a:gd name="T65" fmla="*/ 51 h 78"/>
                  <a:gd name="T66" fmla="*/ 82 w 84"/>
                  <a:gd name="T67" fmla="*/ 31 h 78"/>
                  <a:gd name="T68" fmla="*/ 77 w 84"/>
                  <a:gd name="T69" fmla="*/ 32 h 78"/>
                  <a:gd name="T70" fmla="*/ 77 w 84"/>
                  <a:gd name="T71" fmla="*/ 28 h 78"/>
                  <a:gd name="T72" fmla="*/ 70 w 84"/>
                  <a:gd name="T73" fmla="*/ 26 h 78"/>
                  <a:gd name="T74" fmla="*/ 66 w 84"/>
                  <a:gd name="T75" fmla="*/ 22 h 78"/>
                  <a:gd name="T76" fmla="*/ 63 w 84"/>
                  <a:gd name="T77" fmla="*/ 20 h 78"/>
                  <a:gd name="T78" fmla="*/ 56 w 84"/>
                  <a:gd name="T79" fmla="*/ 14 h 78"/>
                  <a:gd name="T80" fmla="*/ 39 w 84"/>
                  <a:gd name="T81" fmla="*/ 3 h 78"/>
                  <a:gd name="T82" fmla="*/ 35 w 84"/>
                  <a:gd name="T83" fmla="*/ 1 h 78"/>
                  <a:gd name="T84" fmla="*/ 27 w 84"/>
                  <a:gd name="T85" fmla="*/ 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4" h="78">
                    <a:moveTo>
                      <a:pt x="27" y="1"/>
                    </a:moveTo>
                    <a:cubicBezTo>
                      <a:pt x="29" y="16"/>
                      <a:pt x="31" y="31"/>
                      <a:pt x="33" y="45"/>
                    </a:cubicBezTo>
                    <a:cubicBezTo>
                      <a:pt x="33" y="47"/>
                      <a:pt x="35" y="50"/>
                      <a:pt x="32" y="50"/>
                    </a:cubicBezTo>
                    <a:cubicBezTo>
                      <a:pt x="28" y="50"/>
                      <a:pt x="23" y="50"/>
                      <a:pt x="19" y="50"/>
                    </a:cubicBezTo>
                    <a:cubicBezTo>
                      <a:pt x="17" y="50"/>
                      <a:pt x="16" y="50"/>
                      <a:pt x="15" y="50"/>
                    </a:cubicBezTo>
                    <a:cubicBezTo>
                      <a:pt x="14" y="50"/>
                      <a:pt x="13" y="51"/>
                      <a:pt x="12" y="51"/>
                    </a:cubicBezTo>
                    <a:cubicBezTo>
                      <a:pt x="11" y="52"/>
                      <a:pt x="10" y="51"/>
                      <a:pt x="8" y="51"/>
                    </a:cubicBezTo>
                    <a:cubicBezTo>
                      <a:pt x="7" y="51"/>
                      <a:pt x="7" y="53"/>
                      <a:pt x="6" y="52"/>
                    </a:cubicBezTo>
                    <a:cubicBezTo>
                      <a:pt x="5" y="52"/>
                      <a:pt x="4" y="50"/>
                      <a:pt x="3" y="50"/>
                    </a:cubicBezTo>
                    <a:cubicBezTo>
                      <a:pt x="2" y="50"/>
                      <a:pt x="2" y="56"/>
                      <a:pt x="0" y="55"/>
                    </a:cubicBezTo>
                    <a:cubicBezTo>
                      <a:pt x="0" y="56"/>
                      <a:pt x="0" y="58"/>
                      <a:pt x="0" y="59"/>
                    </a:cubicBezTo>
                    <a:cubicBezTo>
                      <a:pt x="0" y="61"/>
                      <a:pt x="2" y="61"/>
                      <a:pt x="3" y="63"/>
                    </a:cubicBezTo>
                    <a:cubicBezTo>
                      <a:pt x="4" y="64"/>
                      <a:pt x="3" y="66"/>
                      <a:pt x="4" y="67"/>
                    </a:cubicBezTo>
                    <a:cubicBezTo>
                      <a:pt x="5" y="69"/>
                      <a:pt x="6" y="67"/>
                      <a:pt x="7" y="68"/>
                    </a:cubicBezTo>
                    <a:cubicBezTo>
                      <a:pt x="7" y="69"/>
                      <a:pt x="10" y="68"/>
                      <a:pt x="11" y="68"/>
                    </a:cubicBezTo>
                    <a:cubicBezTo>
                      <a:pt x="12" y="68"/>
                      <a:pt x="14" y="66"/>
                      <a:pt x="15" y="66"/>
                    </a:cubicBezTo>
                    <a:cubicBezTo>
                      <a:pt x="17" y="68"/>
                      <a:pt x="18" y="73"/>
                      <a:pt x="20" y="75"/>
                    </a:cubicBezTo>
                    <a:cubicBezTo>
                      <a:pt x="20" y="75"/>
                      <a:pt x="19" y="77"/>
                      <a:pt x="20" y="77"/>
                    </a:cubicBezTo>
                    <a:cubicBezTo>
                      <a:pt x="21" y="78"/>
                      <a:pt x="22" y="76"/>
                      <a:pt x="23" y="77"/>
                    </a:cubicBezTo>
                    <a:cubicBezTo>
                      <a:pt x="24" y="78"/>
                      <a:pt x="26" y="78"/>
                      <a:pt x="27" y="77"/>
                    </a:cubicBezTo>
                    <a:cubicBezTo>
                      <a:pt x="29" y="75"/>
                      <a:pt x="29" y="77"/>
                      <a:pt x="30" y="77"/>
                    </a:cubicBezTo>
                    <a:cubicBezTo>
                      <a:pt x="33" y="77"/>
                      <a:pt x="35" y="73"/>
                      <a:pt x="35" y="71"/>
                    </a:cubicBezTo>
                    <a:cubicBezTo>
                      <a:pt x="35" y="70"/>
                      <a:pt x="33" y="70"/>
                      <a:pt x="35" y="69"/>
                    </a:cubicBezTo>
                    <a:cubicBezTo>
                      <a:pt x="36" y="68"/>
                      <a:pt x="38" y="69"/>
                      <a:pt x="39" y="67"/>
                    </a:cubicBezTo>
                    <a:cubicBezTo>
                      <a:pt x="39" y="66"/>
                      <a:pt x="40" y="64"/>
                      <a:pt x="40" y="63"/>
                    </a:cubicBezTo>
                    <a:cubicBezTo>
                      <a:pt x="41" y="61"/>
                      <a:pt x="41" y="60"/>
                      <a:pt x="42" y="62"/>
                    </a:cubicBezTo>
                    <a:cubicBezTo>
                      <a:pt x="45" y="64"/>
                      <a:pt x="47" y="56"/>
                      <a:pt x="49" y="57"/>
                    </a:cubicBezTo>
                    <a:cubicBezTo>
                      <a:pt x="50" y="57"/>
                      <a:pt x="50" y="57"/>
                      <a:pt x="51" y="57"/>
                    </a:cubicBezTo>
                    <a:cubicBezTo>
                      <a:pt x="51" y="57"/>
                      <a:pt x="52" y="56"/>
                      <a:pt x="52" y="56"/>
                    </a:cubicBezTo>
                    <a:cubicBezTo>
                      <a:pt x="53" y="55"/>
                      <a:pt x="54" y="55"/>
                      <a:pt x="55" y="54"/>
                    </a:cubicBezTo>
                    <a:cubicBezTo>
                      <a:pt x="58" y="51"/>
                      <a:pt x="61" y="54"/>
                      <a:pt x="65" y="53"/>
                    </a:cubicBezTo>
                    <a:cubicBezTo>
                      <a:pt x="67" y="53"/>
                      <a:pt x="68" y="52"/>
                      <a:pt x="70" y="52"/>
                    </a:cubicBezTo>
                    <a:cubicBezTo>
                      <a:pt x="73" y="52"/>
                      <a:pt x="76" y="52"/>
                      <a:pt x="78" y="51"/>
                    </a:cubicBezTo>
                    <a:cubicBezTo>
                      <a:pt x="84" y="49"/>
                      <a:pt x="82" y="36"/>
                      <a:pt x="82" y="31"/>
                    </a:cubicBezTo>
                    <a:cubicBezTo>
                      <a:pt x="81" y="32"/>
                      <a:pt x="78" y="34"/>
                      <a:pt x="77" y="32"/>
                    </a:cubicBezTo>
                    <a:cubicBezTo>
                      <a:pt x="76" y="31"/>
                      <a:pt x="78" y="29"/>
                      <a:pt x="77" y="28"/>
                    </a:cubicBezTo>
                    <a:cubicBezTo>
                      <a:pt x="76" y="26"/>
                      <a:pt x="72" y="27"/>
                      <a:pt x="70" y="26"/>
                    </a:cubicBezTo>
                    <a:cubicBezTo>
                      <a:pt x="68" y="26"/>
                      <a:pt x="67" y="23"/>
                      <a:pt x="66" y="22"/>
                    </a:cubicBezTo>
                    <a:cubicBezTo>
                      <a:pt x="66" y="21"/>
                      <a:pt x="65" y="20"/>
                      <a:pt x="63" y="20"/>
                    </a:cubicBezTo>
                    <a:cubicBezTo>
                      <a:pt x="61" y="18"/>
                      <a:pt x="58" y="16"/>
                      <a:pt x="56" y="14"/>
                    </a:cubicBezTo>
                    <a:cubicBezTo>
                      <a:pt x="50" y="11"/>
                      <a:pt x="44" y="7"/>
                      <a:pt x="39" y="3"/>
                    </a:cubicBezTo>
                    <a:cubicBezTo>
                      <a:pt x="38" y="3"/>
                      <a:pt x="36" y="1"/>
                      <a:pt x="35" y="1"/>
                    </a:cubicBezTo>
                    <a:cubicBezTo>
                      <a:pt x="33" y="0"/>
                      <a:pt x="30" y="1"/>
                      <a:pt x="2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7" name="Freeform 770">
                <a:extLst>
                  <a:ext uri="{FF2B5EF4-FFF2-40B4-BE49-F238E27FC236}">
                    <a16:creationId xmlns:a16="http://schemas.microsoft.com/office/drawing/2014/main" id="{2CCBE776-E65D-F04F-A76C-A994715C3A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7562" y="6463395"/>
                <a:ext cx="564564" cy="582683"/>
              </a:xfrm>
              <a:custGeom>
                <a:avLst/>
                <a:gdLst>
                  <a:gd name="T0" fmla="*/ 45 w 55"/>
                  <a:gd name="T1" fmla="*/ 54 h 54"/>
                  <a:gd name="T2" fmla="*/ 48 w 55"/>
                  <a:gd name="T3" fmla="*/ 51 h 54"/>
                  <a:gd name="T4" fmla="*/ 51 w 55"/>
                  <a:gd name="T5" fmla="*/ 48 h 54"/>
                  <a:gd name="T6" fmla="*/ 54 w 55"/>
                  <a:gd name="T7" fmla="*/ 44 h 54"/>
                  <a:gd name="T8" fmla="*/ 55 w 55"/>
                  <a:gd name="T9" fmla="*/ 42 h 54"/>
                  <a:gd name="T10" fmla="*/ 50 w 55"/>
                  <a:gd name="T11" fmla="*/ 36 h 54"/>
                  <a:gd name="T12" fmla="*/ 45 w 55"/>
                  <a:gd name="T13" fmla="*/ 25 h 54"/>
                  <a:gd name="T14" fmla="*/ 40 w 55"/>
                  <a:gd name="T15" fmla="*/ 16 h 54"/>
                  <a:gd name="T16" fmla="*/ 38 w 55"/>
                  <a:gd name="T17" fmla="*/ 8 h 54"/>
                  <a:gd name="T18" fmla="*/ 47 w 55"/>
                  <a:gd name="T19" fmla="*/ 22 h 54"/>
                  <a:gd name="T20" fmla="*/ 49 w 55"/>
                  <a:gd name="T21" fmla="*/ 19 h 54"/>
                  <a:gd name="T22" fmla="*/ 48 w 55"/>
                  <a:gd name="T23" fmla="*/ 14 h 54"/>
                  <a:gd name="T24" fmla="*/ 47 w 55"/>
                  <a:gd name="T25" fmla="*/ 2 h 54"/>
                  <a:gd name="T26" fmla="*/ 38 w 55"/>
                  <a:gd name="T27" fmla="*/ 2 h 54"/>
                  <a:gd name="T28" fmla="*/ 25 w 55"/>
                  <a:gd name="T29" fmla="*/ 3 h 54"/>
                  <a:gd name="T30" fmla="*/ 16 w 55"/>
                  <a:gd name="T31" fmla="*/ 3 h 54"/>
                  <a:gd name="T32" fmla="*/ 4 w 55"/>
                  <a:gd name="T33" fmla="*/ 1 h 54"/>
                  <a:gd name="T34" fmla="*/ 3 w 55"/>
                  <a:gd name="T35" fmla="*/ 0 h 54"/>
                  <a:gd name="T36" fmla="*/ 1 w 55"/>
                  <a:gd name="T37" fmla="*/ 3 h 54"/>
                  <a:gd name="T38" fmla="*/ 2 w 55"/>
                  <a:gd name="T39" fmla="*/ 7 h 54"/>
                  <a:gd name="T40" fmla="*/ 1 w 55"/>
                  <a:gd name="T41" fmla="*/ 11 h 54"/>
                  <a:gd name="T42" fmla="*/ 2 w 55"/>
                  <a:gd name="T43" fmla="*/ 13 h 54"/>
                  <a:gd name="T44" fmla="*/ 2 w 55"/>
                  <a:gd name="T45" fmla="*/ 25 h 54"/>
                  <a:gd name="T46" fmla="*/ 2 w 55"/>
                  <a:gd name="T47" fmla="*/ 52 h 54"/>
                  <a:gd name="T48" fmla="*/ 34 w 55"/>
                  <a:gd name="T49" fmla="*/ 52 h 54"/>
                  <a:gd name="T50" fmla="*/ 40 w 55"/>
                  <a:gd name="T51" fmla="*/ 52 h 54"/>
                  <a:gd name="T52" fmla="*/ 45 w 55"/>
                  <a:gd name="T53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54">
                    <a:moveTo>
                      <a:pt x="45" y="54"/>
                    </a:moveTo>
                    <a:cubicBezTo>
                      <a:pt x="46" y="54"/>
                      <a:pt x="46" y="51"/>
                      <a:pt x="48" y="51"/>
                    </a:cubicBezTo>
                    <a:cubicBezTo>
                      <a:pt x="51" y="51"/>
                      <a:pt x="49" y="49"/>
                      <a:pt x="51" y="48"/>
                    </a:cubicBezTo>
                    <a:cubicBezTo>
                      <a:pt x="54" y="47"/>
                      <a:pt x="54" y="47"/>
                      <a:pt x="54" y="44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4" y="42"/>
                      <a:pt x="51" y="37"/>
                      <a:pt x="50" y="36"/>
                    </a:cubicBezTo>
                    <a:cubicBezTo>
                      <a:pt x="49" y="32"/>
                      <a:pt x="47" y="28"/>
                      <a:pt x="45" y="25"/>
                    </a:cubicBezTo>
                    <a:cubicBezTo>
                      <a:pt x="43" y="22"/>
                      <a:pt x="42" y="18"/>
                      <a:pt x="40" y="16"/>
                    </a:cubicBezTo>
                    <a:cubicBezTo>
                      <a:pt x="39" y="15"/>
                      <a:pt x="37" y="9"/>
                      <a:pt x="38" y="8"/>
                    </a:cubicBezTo>
                    <a:cubicBezTo>
                      <a:pt x="38" y="8"/>
                      <a:pt x="46" y="22"/>
                      <a:pt x="47" y="22"/>
                    </a:cubicBezTo>
                    <a:cubicBezTo>
                      <a:pt x="48" y="22"/>
                      <a:pt x="49" y="19"/>
                      <a:pt x="49" y="19"/>
                    </a:cubicBezTo>
                    <a:cubicBezTo>
                      <a:pt x="49" y="17"/>
                      <a:pt x="49" y="15"/>
                      <a:pt x="48" y="14"/>
                    </a:cubicBezTo>
                    <a:cubicBezTo>
                      <a:pt x="48" y="10"/>
                      <a:pt x="47" y="6"/>
                      <a:pt x="47" y="2"/>
                    </a:cubicBezTo>
                    <a:cubicBezTo>
                      <a:pt x="45" y="4"/>
                      <a:pt x="40" y="4"/>
                      <a:pt x="38" y="2"/>
                    </a:cubicBezTo>
                    <a:cubicBezTo>
                      <a:pt x="34" y="0"/>
                      <a:pt x="29" y="1"/>
                      <a:pt x="25" y="3"/>
                    </a:cubicBezTo>
                    <a:cubicBezTo>
                      <a:pt x="22" y="5"/>
                      <a:pt x="19" y="4"/>
                      <a:pt x="16" y="3"/>
                    </a:cubicBezTo>
                    <a:cubicBezTo>
                      <a:pt x="12" y="2"/>
                      <a:pt x="8" y="2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2" y="1"/>
                      <a:pt x="2" y="2"/>
                      <a:pt x="1" y="3"/>
                    </a:cubicBezTo>
                    <a:cubicBezTo>
                      <a:pt x="0" y="4"/>
                      <a:pt x="3" y="5"/>
                      <a:pt x="2" y="7"/>
                    </a:cubicBezTo>
                    <a:cubicBezTo>
                      <a:pt x="1" y="8"/>
                      <a:pt x="1" y="9"/>
                      <a:pt x="1" y="11"/>
                    </a:cubicBezTo>
                    <a:cubicBezTo>
                      <a:pt x="2" y="11"/>
                      <a:pt x="2" y="12"/>
                      <a:pt x="2" y="13"/>
                    </a:cubicBezTo>
                    <a:cubicBezTo>
                      <a:pt x="2" y="17"/>
                      <a:pt x="2" y="21"/>
                      <a:pt x="2" y="25"/>
                    </a:cubicBezTo>
                    <a:cubicBezTo>
                      <a:pt x="2" y="28"/>
                      <a:pt x="2" y="52"/>
                      <a:pt x="2" y="52"/>
                    </a:cubicBezTo>
                    <a:cubicBezTo>
                      <a:pt x="13" y="52"/>
                      <a:pt x="23" y="52"/>
                      <a:pt x="34" y="52"/>
                    </a:cubicBezTo>
                    <a:cubicBezTo>
                      <a:pt x="36" y="52"/>
                      <a:pt x="38" y="52"/>
                      <a:pt x="40" y="52"/>
                    </a:cubicBezTo>
                    <a:cubicBezTo>
                      <a:pt x="42" y="52"/>
                      <a:pt x="43" y="54"/>
                      <a:pt x="45" y="5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8" name="Freeform 771">
                <a:extLst>
                  <a:ext uri="{FF2B5EF4-FFF2-40B4-BE49-F238E27FC236}">
                    <a16:creationId xmlns:a16="http://schemas.microsoft.com/office/drawing/2014/main" id="{3C3ED510-531B-B34D-9D41-7F818EC3F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51166" y="6127803"/>
                <a:ext cx="205617" cy="420417"/>
              </a:xfrm>
              <a:custGeom>
                <a:avLst/>
                <a:gdLst>
                  <a:gd name="T0" fmla="*/ 14 w 20"/>
                  <a:gd name="T1" fmla="*/ 34 h 39"/>
                  <a:gd name="T2" fmla="*/ 17 w 20"/>
                  <a:gd name="T3" fmla="*/ 30 h 39"/>
                  <a:gd name="T4" fmla="*/ 20 w 20"/>
                  <a:gd name="T5" fmla="*/ 27 h 39"/>
                  <a:gd name="T6" fmla="*/ 20 w 20"/>
                  <a:gd name="T7" fmla="*/ 24 h 39"/>
                  <a:gd name="T8" fmla="*/ 19 w 20"/>
                  <a:gd name="T9" fmla="*/ 23 h 39"/>
                  <a:gd name="T10" fmla="*/ 17 w 20"/>
                  <a:gd name="T11" fmla="*/ 20 h 39"/>
                  <a:gd name="T12" fmla="*/ 14 w 20"/>
                  <a:gd name="T13" fmla="*/ 20 h 39"/>
                  <a:gd name="T14" fmla="*/ 16 w 20"/>
                  <a:gd name="T15" fmla="*/ 16 h 39"/>
                  <a:gd name="T16" fmla="*/ 17 w 20"/>
                  <a:gd name="T17" fmla="*/ 10 h 39"/>
                  <a:gd name="T18" fmla="*/ 15 w 20"/>
                  <a:gd name="T19" fmla="*/ 6 h 39"/>
                  <a:gd name="T20" fmla="*/ 18 w 20"/>
                  <a:gd name="T21" fmla="*/ 4 h 39"/>
                  <a:gd name="T22" fmla="*/ 18 w 20"/>
                  <a:gd name="T23" fmla="*/ 1 h 39"/>
                  <a:gd name="T24" fmla="*/ 15 w 20"/>
                  <a:gd name="T25" fmla="*/ 3 h 39"/>
                  <a:gd name="T26" fmla="*/ 14 w 20"/>
                  <a:gd name="T27" fmla="*/ 2 h 39"/>
                  <a:gd name="T28" fmla="*/ 11 w 20"/>
                  <a:gd name="T29" fmla="*/ 0 h 39"/>
                  <a:gd name="T30" fmla="*/ 5 w 20"/>
                  <a:gd name="T31" fmla="*/ 4 h 39"/>
                  <a:gd name="T32" fmla="*/ 2 w 20"/>
                  <a:gd name="T33" fmla="*/ 17 h 39"/>
                  <a:gd name="T34" fmla="*/ 1 w 20"/>
                  <a:gd name="T35" fmla="*/ 21 h 39"/>
                  <a:gd name="T36" fmla="*/ 4 w 20"/>
                  <a:gd name="T37" fmla="*/ 26 h 39"/>
                  <a:gd name="T38" fmla="*/ 8 w 20"/>
                  <a:gd name="T39" fmla="*/ 30 h 39"/>
                  <a:gd name="T40" fmla="*/ 10 w 20"/>
                  <a:gd name="T41" fmla="*/ 39 h 39"/>
                  <a:gd name="T42" fmla="*/ 14 w 20"/>
                  <a:gd name="T43" fmla="*/ 34 h 39"/>
                  <a:gd name="T44" fmla="*/ 14 w 20"/>
                  <a:gd name="T45" fmla="*/ 3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" h="39">
                    <a:moveTo>
                      <a:pt x="14" y="34"/>
                    </a:moveTo>
                    <a:cubicBezTo>
                      <a:pt x="12" y="32"/>
                      <a:pt x="16" y="30"/>
                      <a:pt x="17" y="30"/>
                    </a:cubicBezTo>
                    <a:cubicBezTo>
                      <a:pt x="19" y="29"/>
                      <a:pt x="20" y="28"/>
                      <a:pt x="20" y="27"/>
                    </a:cubicBezTo>
                    <a:cubicBezTo>
                      <a:pt x="20" y="26"/>
                      <a:pt x="20" y="25"/>
                      <a:pt x="20" y="24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8" y="22"/>
                      <a:pt x="18" y="21"/>
                      <a:pt x="17" y="20"/>
                    </a:cubicBezTo>
                    <a:cubicBezTo>
                      <a:pt x="16" y="20"/>
                      <a:pt x="15" y="21"/>
                      <a:pt x="14" y="20"/>
                    </a:cubicBezTo>
                    <a:cubicBezTo>
                      <a:pt x="11" y="18"/>
                      <a:pt x="14" y="17"/>
                      <a:pt x="16" y="16"/>
                    </a:cubicBezTo>
                    <a:cubicBezTo>
                      <a:pt x="18" y="15"/>
                      <a:pt x="19" y="12"/>
                      <a:pt x="17" y="10"/>
                    </a:cubicBezTo>
                    <a:cubicBezTo>
                      <a:pt x="17" y="9"/>
                      <a:pt x="14" y="7"/>
                      <a:pt x="15" y="6"/>
                    </a:cubicBezTo>
                    <a:cubicBezTo>
                      <a:pt x="16" y="5"/>
                      <a:pt x="17" y="5"/>
                      <a:pt x="18" y="4"/>
                    </a:cubicBezTo>
                    <a:cubicBezTo>
                      <a:pt x="18" y="4"/>
                      <a:pt x="18" y="1"/>
                      <a:pt x="18" y="1"/>
                    </a:cubicBezTo>
                    <a:cubicBezTo>
                      <a:pt x="17" y="1"/>
                      <a:pt x="16" y="4"/>
                      <a:pt x="15" y="3"/>
                    </a:cubicBezTo>
                    <a:cubicBezTo>
                      <a:pt x="15" y="3"/>
                      <a:pt x="14" y="2"/>
                      <a:pt x="14" y="2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9" y="1"/>
                      <a:pt x="6" y="2"/>
                      <a:pt x="5" y="4"/>
                    </a:cubicBezTo>
                    <a:cubicBezTo>
                      <a:pt x="3" y="8"/>
                      <a:pt x="5" y="14"/>
                      <a:pt x="2" y="17"/>
                    </a:cubicBezTo>
                    <a:cubicBezTo>
                      <a:pt x="0" y="19"/>
                      <a:pt x="0" y="19"/>
                      <a:pt x="1" y="21"/>
                    </a:cubicBezTo>
                    <a:cubicBezTo>
                      <a:pt x="1" y="23"/>
                      <a:pt x="4" y="24"/>
                      <a:pt x="4" y="26"/>
                    </a:cubicBezTo>
                    <a:cubicBezTo>
                      <a:pt x="5" y="28"/>
                      <a:pt x="8" y="29"/>
                      <a:pt x="8" y="30"/>
                    </a:cubicBezTo>
                    <a:cubicBezTo>
                      <a:pt x="9" y="33"/>
                      <a:pt x="10" y="37"/>
                      <a:pt x="10" y="39"/>
                    </a:cubicBezTo>
                    <a:cubicBezTo>
                      <a:pt x="12" y="39"/>
                      <a:pt x="16" y="37"/>
                      <a:pt x="14" y="34"/>
                    </a:cubicBezTo>
                    <a:cubicBezTo>
                      <a:pt x="13" y="33"/>
                      <a:pt x="15" y="35"/>
                      <a:pt x="14" y="3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9" name="Freeform 772">
                <a:extLst>
                  <a:ext uri="{FF2B5EF4-FFF2-40B4-BE49-F238E27FC236}">
                    <a16:creationId xmlns:a16="http://schemas.microsoft.com/office/drawing/2014/main" id="{97AF415A-83FC-ED4E-9A71-7FD44E44D1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41780" y="6374887"/>
                <a:ext cx="777151" cy="792893"/>
              </a:xfrm>
              <a:custGeom>
                <a:avLst/>
                <a:gdLst>
                  <a:gd name="T0" fmla="*/ 21 w 76"/>
                  <a:gd name="T1" fmla="*/ 55 h 73"/>
                  <a:gd name="T2" fmla="*/ 25 w 76"/>
                  <a:gd name="T3" fmla="*/ 57 h 73"/>
                  <a:gd name="T4" fmla="*/ 28 w 76"/>
                  <a:gd name="T5" fmla="*/ 55 h 73"/>
                  <a:gd name="T6" fmla="*/ 33 w 76"/>
                  <a:gd name="T7" fmla="*/ 53 h 73"/>
                  <a:gd name="T8" fmla="*/ 44 w 76"/>
                  <a:gd name="T9" fmla="*/ 59 h 73"/>
                  <a:gd name="T10" fmla="*/ 70 w 76"/>
                  <a:gd name="T11" fmla="*/ 73 h 73"/>
                  <a:gd name="T12" fmla="*/ 71 w 76"/>
                  <a:gd name="T13" fmla="*/ 71 h 73"/>
                  <a:gd name="T14" fmla="*/ 75 w 76"/>
                  <a:gd name="T15" fmla="*/ 71 h 73"/>
                  <a:gd name="T16" fmla="*/ 75 w 76"/>
                  <a:gd name="T17" fmla="*/ 66 h 73"/>
                  <a:gd name="T18" fmla="*/ 75 w 76"/>
                  <a:gd name="T19" fmla="*/ 44 h 73"/>
                  <a:gd name="T20" fmla="*/ 75 w 76"/>
                  <a:gd name="T21" fmla="*/ 24 h 73"/>
                  <a:gd name="T22" fmla="*/ 75 w 76"/>
                  <a:gd name="T23" fmla="*/ 20 h 73"/>
                  <a:gd name="T24" fmla="*/ 74 w 76"/>
                  <a:gd name="T25" fmla="*/ 17 h 73"/>
                  <a:gd name="T26" fmla="*/ 76 w 76"/>
                  <a:gd name="T27" fmla="*/ 14 h 73"/>
                  <a:gd name="T28" fmla="*/ 74 w 76"/>
                  <a:gd name="T29" fmla="*/ 11 h 73"/>
                  <a:gd name="T30" fmla="*/ 76 w 76"/>
                  <a:gd name="T31" fmla="*/ 8 h 73"/>
                  <a:gd name="T32" fmla="*/ 67 w 76"/>
                  <a:gd name="T33" fmla="*/ 5 h 73"/>
                  <a:gd name="T34" fmla="*/ 61 w 76"/>
                  <a:gd name="T35" fmla="*/ 2 h 73"/>
                  <a:gd name="T36" fmla="*/ 51 w 76"/>
                  <a:gd name="T37" fmla="*/ 6 h 73"/>
                  <a:gd name="T38" fmla="*/ 51 w 76"/>
                  <a:gd name="T39" fmla="*/ 9 h 73"/>
                  <a:gd name="T40" fmla="*/ 50 w 76"/>
                  <a:gd name="T41" fmla="*/ 14 h 73"/>
                  <a:gd name="T42" fmla="*/ 41 w 76"/>
                  <a:gd name="T43" fmla="*/ 13 h 73"/>
                  <a:gd name="T44" fmla="*/ 36 w 76"/>
                  <a:gd name="T45" fmla="*/ 12 h 73"/>
                  <a:gd name="T46" fmla="*/ 31 w 76"/>
                  <a:gd name="T47" fmla="*/ 10 h 73"/>
                  <a:gd name="T48" fmla="*/ 29 w 76"/>
                  <a:gd name="T49" fmla="*/ 6 h 73"/>
                  <a:gd name="T50" fmla="*/ 23 w 76"/>
                  <a:gd name="T51" fmla="*/ 3 h 73"/>
                  <a:gd name="T52" fmla="*/ 17 w 76"/>
                  <a:gd name="T53" fmla="*/ 2 h 73"/>
                  <a:gd name="T54" fmla="*/ 11 w 76"/>
                  <a:gd name="T55" fmla="*/ 0 h 73"/>
                  <a:gd name="T56" fmla="*/ 11 w 76"/>
                  <a:gd name="T57" fmla="*/ 4 h 73"/>
                  <a:gd name="T58" fmla="*/ 9 w 76"/>
                  <a:gd name="T59" fmla="*/ 6 h 73"/>
                  <a:gd name="T60" fmla="*/ 5 w 76"/>
                  <a:gd name="T61" fmla="*/ 8 h 73"/>
                  <a:gd name="T62" fmla="*/ 5 w 76"/>
                  <a:gd name="T63" fmla="*/ 14 h 73"/>
                  <a:gd name="T64" fmla="*/ 1 w 76"/>
                  <a:gd name="T65" fmla="*/ 17 h 73"/>
                  <a:gd name="T66" fmla="*/ 3 w 76"/>
                  <a:gd name="T67" fmla="*/ 21 h 73"/>
                  <a:gd name="T68" fmla="*/ 3 w 76"/>
                  <a:gd name="T69" fmla="*/ 26 h 73"/>
                  <a:gd name="T70" fmla="*/ 3 w 76"/>
                  <a:gd name="T71" fmla="*/ 31 h 73"/>
                  <a:gd name="T72" fmla="*/ 3 w 76"/>
                  <a:gd name="T73" fmla="*/ 34 h 73"/>
                  <a:gd name="T74" fmla="*/ 3 w 76"/>
                  <a:gd name="T75" fmla="*/ 37 h 73"/>
                  <a:gd name="T76" fmla="*/ 1 w 76"/>
                  <a:gd name="T77" fmla="*/ 40 h 73"/>
                  <a:gd name="T78" fmla="*/ 4 w 76"/>
                  <a:gd name="T79" fmla="*/ 46 h 73"/>
                  <a:gd name="T80" fmla="*/ 7 w 76"/>
                  <a:gd name="T81" fmla="*/ 48 h 73"/>
                  <a:gd name="T82" fmla="*/ 11 w 76"/>
                  <a:gd name="T83" fmla="*/ 49 h 73"/>
                  <a:gd name="T84" fmla="*/ 14 w 76"/>
                  <a:gd name="T85" fmla="*/ 53 h 73"/>
                  <a:gd name="T86" fmla="*/ 21 w 76"/>
                  <a:gd name="T87" fmla="*/ 55 h 73"/>
                  <a:gd name="T88" fmla="*/ 21 w 76"/>
                  <a:gd name="T89" fmla="*/ 5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6" h="73">
                    <a:moveTo>
                      <a:pt x="21" y="55"/>
                    </a:moveTo>
                    <a:cubicBezTo>
                      <a:pt x="21" y="56"/>
                      <a:pt x="24" y="58"/>
                      <a:pt x="25" y="57"/>
                    </a:cubicBezTo>
                    <a:cubicBezTo>
                      <a:pt x="26" y="56"/>
                      <a:pt x="27" y="56"/>
                      <a:pt x="28" y="55"/>
                    </a:cubicBezTo>
                    <a:cubicBezTo>
                      <a:pt x="29" y="55"/>
                      <a:pt x="32" y="53"/>
                      <a:pt x="33" y="53"/>
                    </a:cubicBezTo>
                    <a:cubicBezTo>
                      <a:pt x="37" y="55"/>
                      <a:pt x="40" y="57"/>
                      <a:pt x="44" y="59"/>
                    </a:cubicBezTo>
                    <a:cubicBezTo>
                      <a:pt x="53" y="64"/>
                      <a:pt x="61" y="69"/>
                      <a:pt x="70" y="73"/>
                    </a:cubicBezTo>
                    <a:cubicBezTo>
                      <a:pt x="70" y="71"/>
                      <a:pt x="69" y="71"/>
                      <a:pt x="71" y="71"/>
                    </a:cubicBezTo>
                    <a:cubicBezTo>
                      <a:pt x="71" y="71"/>
                      <a:pt x="75" y="71"/>
                      <a:pt x="75" y="71"/>
                    </a:cubicBezTo>
                    <a:cubicBezTo>
                      <a:pt x="75" y="69"/>
                      <a:pt x="75" y="68"/>
                      <a:pt x="75" y="66"/>
                    </a:cubicBezTo>
                    <a:cubicBezTo>
                      <a:pt x="75" y="59"/>
                      <a:pt x="75" y="52"/>
                      <a:pt x="75" y="44"/>
                    </a:cubicBezTo>
                    <a:cubicBezTo>
                      <a:pt x="75" y="37"/>
                      <a:pt x="75" y="30"/>
                      <a:pt x="75" y="24"/>
                    </a:cubicBezTo>
                    <a:cubicBezTo>
                      <a:pt x="75" y="22"/>
                      <a:pt x="75" y="21"/>
                      <a:pt x="75" y="20"/>
                    </a:cubicBezTo>
                    <a:cubicBezTo>
                      <a:pt x="74" y="19"/>
                      <a:pt x="74" y="18"/>
                      <a:pt x="74" y="17"/>
                    </a:cubicBezTo>
                    <a:cubicBezTo>
                      <a:pt x="74" y="16"/>
                      <a:pt x="76" y="15"/>
                      <a:pt x="76" y="14"/>
                    </a:cubicBezTo>
                    <a:cubicBezTo>
                      <a:pt x="76" y="13"/>
                      <a:pt x="74" y="12"/>
                      <a:pt x="74" y="11"/>
                    </a:cubicBezTo>
                    <a:cubicBezTo>
                      <a:pt x="74" y="10"/>
                      <a:pt x="75" y="9"/>
                      <a:pt x="76" y="8"/>
                    </a:cubicBezTo>
                    <a:cubicBezTo>
                      <a:pt x="73" y="6"/>
                      <a:pt x="70" y="7"/>
                      <a:pt x="67" y="5"/>
                    </a:cubicBezTo>
                    <a:cubicBezTo>
                      <a:pt x="65" y="4"/>
                      <a:pt x="64" y="2"/>
                      <a:pt x="61" y="2"/>
                    </a:cubicBezTo>
                    <a:cubicBezTo>
                      <a:pt x="57" y="2"/>
                      <a:pt x="53" y="3"/>
                      <a:pt x="51" y="6"/>
                    </a:cubicBezTo>
                    <a:cubicBezTo>
                      <a:pt x="50" y="7"/>
                      <a:pt x="50" y="8"/>
                      <a:pt x="51" y="9"/>
                    </a:cubicBezTo>
                    <a:cubicBezTo>
                      <a:pt x="52" y="11"/>
                      <a:pt x="51" y="12"/>
                      <a:pt x="50" y="14"/>
                    </a:cubicBezTo>
                    <a:cubicBezTo>
                      <a:pt x="48" y="17"/>
                      <a:pt x="44" y="15"/>
                      <a:pt x="41" y="13"/>
                    </a:cubicBezTo>
                    <a:cubicBezTo>
                      <a:pt x="39" y="13"/>
                      <a:pt x="38" y="12"/>
                      <a:pt x="36" y="12"/>
                    </a:cubicBezTo>
                    <a:cubicBezTo>
                      <a:pt x="34" y="11"/>
                      <a:pt x="32" y="12"/>
                      <a:pt x="31" y="10"/>
                    </a:cubicBezTo>
                    <a:cubicBezTo>
                      <a:pt x="30" y="9"/>
                      <a:pt x="30" y="7"/>
                      <a:pt x="29" y="6"/>
                    </a:cubicBezTo>
                    <a:cubicBezTo>
                      <a:pt x="28" y="4"/>
                      <a:pt x="25" y="4"/>
                      <a:pt x="23" y="3"/>
                    </a:cubicBezTo>
                    <a:cubicBezTo>
                      <a:pt x="21" y="2"/>
                      <a:pt x="19" y="2"/>
                      <a:pt x="17" y="2"/>
                    </a:cubicBezTo>
                    <a:cubicBezTo>
                      <a:pt x="15" y="2"/>
                      <a:pt x="14" y="1"/>
                      <a:pt x="11" y="0"/>
                    </a:cubicBezTo>
                    <a:cubicBezTo>
                      <a:pt x="11" y="1"/>
                      <a:pt x="11" y="2"/>
                      <a:pt x="11" y="4"/>
                    </a:cubicBezTo>
                    <a:cubicBezTo>
                      <a:pt x="11" y="5"/>
                      <a:pt x="11" y="4"/>
                      <a:pt x="9" y="6"/>
                    </a:cubicBezTo>
                    <a:cubicBezTo>
                      <a:pt x="8" y="7"/>
                      <a:pt x="7" y="7"/>
                      <a:pt x="5" y="8"/>
                    </a:cubicBezTo>
                    <a:cubicBezTo>
                      <a:pt x="3" y="10"/>
                      <a:pt x="6" y="12"/>
                      <a:pt x="5" y="14"/>
                    </a:cubicBezTo>
                    <a:cubicBezTo>
                      <a:pt x="4" y="16"/>
                      <a:pt x="1" y="16"/>
                      <a:pt x="1" y="17"/>
                    </a:cubicBezTo>
                    <a:cubicBezTo>
                      <a:pt x="1" y="19"/>
                      <a:pt x="2" y="20"/>
                      <a:pt x="3" y="21"/>
                    </a:cubicBezTo>
                    <a:cubicBezTo>
                      <a:pt x="3" y="23"/>
                      <a:pt x="3" y="25"/>
                      <a:pt x="3" y="26"/>
                    </a:cubicBezTo>
                    <a:cubicBezTo>
                      <a:pt x="3" y="28"/>
                      <a:pt x="4" y="29"/>
                      <a:pt x="3" y="31"/>
                    </a:cubicBezTo>
                    <a:cubicBezTo>
                      <a:pt x="3" y="32"/>
                      <a:pt x="3" y="33"/>
                      <a:pt x="3" y="34"/>
                    </a:cubicBezTo>
                    <a:cubicBezTo>
                      <a:pt x="3" y="35"/>
                      <a:pt x="4" y="36"/>
                      <a:pt x="3" y="37"/>
                    </a:cubicBezTo>
                    <a:cubicBezTo>
                      <a:pt x="3" y="38"/>
                      <a:pt x="0" y="38"/>
                      <a:pt x="1" y="40"/>
                    </a:cubicBezTo>
                    <a:cubicBezTo>
                      <a:pt x="3" y="42"/>
                      <a:pt x="4" y="43"/>
                      <a:pt x="4" y="46"/>
                    </a:cubicBezTo>
                    <a:cubicBezTo>
                      <a:pt x="4" y="48"/>
                      <a:pt x="6" y="47"/>
                      <a:pt x="7" y="48"/>
                    </a:cubicBezTo>
                    <a:cubicBezTo>
                      <a:pt x="9" y="48"/>
                      <a:pt x="10" y="48"/>
                      <a:pt x="11" y="49"/>
                    </a:cubicBezTo>
                    <a:cubicBezTo>
                      <a:pt x="12" y="50"/>
                      <a:pt x="13" y="52"/>
                      <a:pt x="14" y="53"/>
                    </a:cubicBezTo>
                    <a:cubicBezTo>
                      <a:pt x="16" y="54"/>
                      <a:pt x="19" y="53"/>
                      <a:pt x="21" y="55"/>
                    </a:cubicBezTo>
                    <a:cubicBezTo>
                      <a:pt x="22" y="56"/>
                      <a:pt x="20" y="54"/>
                      <a:pt x="21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0" name="Freeform 773">
                <a:extLst>
                  <a:ext uri="{FF2B5EF4-FFF2-40B4-BE49-F238E27FC236}">
                    <a16:creationId xmlns:a16="http://schemas.microsoft.com/office/drawing/2014/main" id="{642DCCA2-043D-DB4D-A91A-6E5D170FA0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3550" y="6710485"/>
                <a:ext cx="428652" cy="368788"/>
              </a:xfrm>
              <a:custGeom>
                <a:avLst/>
                <a:gdLst>
                  <a:gd name="T0" fmla="*/ 19 w 42"/>
                  <a:gd name="T1" fmla="*/ 34 h 34"/>
                  <a:gd name="T2" fmla="*/ 20 w 42"/>
                  <a:gd name="T3" fmla="*/ 25 h 34"/>
                  <a:gd name="T4" fmla="*/ 24 w 42"/>
                  <a:gd name="T5" fmla="*/ 22 h 34"/>
                  <a:gd name="T6" fmla="*/ 25 w 42"/>
                  <a:gd name="T7" fmla="*/ 20 h 34"/>
                  <a:gd name="T8" fmla="*/ 25 w 42"/>
                  <a:gd name="T9" fmla="*/ 9 h 34"/>
                  <a:gd name="T10" fmla="*/ 32 w 42"/>
                  <a:gd name="T11" fmla="*/ 9 h 34"/>
                  <a:gd name="T12" fmla="*/ 41 w 42"/>
                  <a:gd name="T13" fmla="*/ 9 h 34"/>
                  <a:gd name="T14" fmla="*/ 42 w 42"/>
                  <a:gd name="T15" fmla="*/ 2 h 34"/>
                  <a:gd name="T16" fmla="*/ 40 w 42"/>
                  <a:gd name="T17" fmla="*/ 0 h 34"/>
                  <a:gd name="T18" fmla="*/ 20 w 42"/>
                  <a:gd name="T19" fmla="*/ 0 h 34"/>
                  <a:gd name="T20" fmla="*/ 15 w 42"/>
                  <a:gd name="T21" fmla="*/ 6 h 34"/>
                  <a:gd name="T22" fmla="*/ 10 w 42"/>
                  <a:gd name="T23" fmla="*/ 17 h 34"/>
                  <a:gd name="T24" fmla="*/ 8 w 42"/>
                  <a:gd name="T25" fmla="*/ 18 h 34"/>
                  <a:gd name="T26" fmla="*/ 4 w 42"/>
                  <a:gd name="T27" fmla="*/ 25 h 34"/>
                  <a:gd name="T28" fmla="*/ 0 w 42"/>
                  <a:gd name="T29" fmla="*/ 34 h 34"/>
                  <a:gd name="T30" fmla="*/ 19 w 42"/>
                  <a:gd name="T31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34">
                    <a:moveTo>
                      <a:pt x="19" y="34"/>
                    </a:moveTo>
                    <a:cubicBezTo>
                      <a:pt x="19" y="31"/>
                      <a:pt x="18" y="26"/>
                      <a:pt x="20" y="25"/>
                    </a:cubicBezTo>
                    <a:cubicBezTo>
                      <a:pt x="21" y="24"/>
                      <a:pt x="23" y="23"/>
                      <a:pt x="24" y="22"/>
                    </a:cubicBezTo>
                    <a:cubicBezTo>
                      <a:pt x="25" y="22"/>
                      <a:pt x="25" y="20"/>
                      <a:pt x="25" y="20"/>
                    </a:cubicBezTo>
                    <a:cubicBezTo>
                      <a:pt x="25" y="16"/>
                      <a:pt x="25" y="13"/>
                      <a:pt x="25" y="9"/>
                    </a:cubicBezTo>
                    <a:cubicBezTo>
                      <a:pt x="25" y="9"/>
                      <a:pt x="31" y="9"/>
                      <a:pt x="32" y="9"/>
                    </a:cubicBezTo>
                    <a:cubicBezTo>
                      <a:pt x="35" y="9"/>
                      <a:pt x="38" y="9"/>
                      <a:pt x="41" y="9"/>
                    </a:cubicBezTo>
                    <a:cubicBezTo>
                      <a:pt x="42" y="9"/>
                      <a:pt x="42" y="3"/>
                      <a:pt x="42" y="2"/>
                    </a:cubicBezTo>
                    <a:cubicBezTo>
                      <a:pt x="42" y="0"/>
                      <a:pt x="42" y="0"/>
                      <a:pt x="40" y="0"/>
                    </a:cubicBezTo>
                    <a:cubicBezTo>
                      <a:pt x="33" y="0"/>
                      <a:pt x="27" y="0"/>
                      <a:pt x="20" y="0"/>
                    </a:cubicBezTo>
                    <a:cubicBezTo>
                      <a:pt x="18" y="2"/>
                      <a:pt x="17" y="4"/>
                      <a:pt x="15" y="6"/>
                    </a:cubicBezTo>
                    <a:cubicBezTo>
                      <a:pt x="11" y="9"/>
                      <a:pt x="11" y="12"/>
                      <a:pt x="10" y="17"/>
                    </a:cubicBezTo>
                    <a:cubicBezTo>
                      <a:pt x="10" y="17"/>
                      <a:pt x="9" y="18"/>
                      <a:pt x="8" y="18"/>
                    </a:cubicBezTo>
                    <a:cubicBezTo>
                      <a:pt x="6" y="20"/>
                      <a:pt x="5" y="22"/>
                      <a:pt x="4" y="25"/>
                    </a:cubicBezTo>
                    <a:cubicBezTo>
                      <a:pt x="2" y="28"/>
                      <a:pt x="0" y="30"/>
                      <a:pt x="0" y="34"/>
                    </a:cubicBezTo>
                    <a:cubicBezTo>
                      <a:pt x="6" y="34"/>
                      <a:pt x="13" y="34"/>
                      <a:pt x="19" y="3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1" name="Freeform 774">
                <a:extLst>
                  <a:ext uri="{FF2B5EF4-FFF2-40B4-BE49-F238E27FC236}">
                    <a16:creationId xmlns:a16="http://schemas.microsoft.com/office/drawing/2014/main" id="{6C05F130-7FA8-2D49-B57C-977F639E64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09162" y="6190495"/>
                <a:ext cx="613353" cy="519990"/>
              </a:xfrm>
              <a:custGeom>
                <a:avLst/>
                <a:gdLst>
                  <a:gd name="T0" fmla="*/ 22 w 60"/>
                  <a:gd name="T1" fmla="*/ 48 h 48"/>
                  <a:gd name="T2" fmla="*/ 23 w 60"/>
                  <a:gd name="T3" fmla="*/ 41 h 48"/>
                  <a:gd name="T4" fmla="*/ 29 w 60"/>
                  <a:gd name="T5" fmla="*/ 37 h 48"/>
                  <a:gd name="T6" fmla="*/ 33 w 60"/>
                  <a:gd name="T7" fmla="*/ 37 h 48"/>
                  <a:gd name="T8" fmla="*/ 38 w 60"/>
                  <a:gd name="T9" fmla="*/ 35 h 48"/>
                  <a:gd name="T10" fmla="*/ 40 w 60"/>
                  <a:gd name="T11" fmla="*/ 32 h 48"/>
                  <a:gd name="T12" fmla="*/ 45 w 60"/>
                  <a:gd name="T13" fmla="*/ 31 h 48"/>
                  <a:gd name="T14" fmla="*/ 46 w 60"/>
                  <a:gd name="T15" fmla="*/ 28 h 48"/>
                  <a:gd name="T16" fmla="*/ 50 w 60"/>
                  <a:gd name="T17" fmla="*/ 25 h 48"/>
                  <a:gd name="T18" fmla="*/ 53 w 60"/>
                  <a:gd name="T19" fmla="*/ 23 h 48"/>
                  <a:gd name="T20" fmla="*/ 58 w 60"/>
                  <a:gd name="T21" fmla="*/ 24 h 48"/>
                  <a:gd name="T22" fmla="*/ 56 w 60"/>
                  <a:gd name="T23" fmla="*/ 16 h 48"/>
                  <a:gd name="T24" fmla="*/ 56 w 60"/>
                  <a:gd name="T25" fmla="*/ 10 h 48"/>
                  <a:gd name="T26" fmla="*/ 55 w 60"/>
                  <a:gd name="T27" fmla="*/ 7 h 48"/>
                  <a:gd name="T28" fmla="*/ 51 w 60"/>
                  <a:gd name="T29" fmla="*/ 6 h 48"/>
                  <a:gd name="T30" fmla="*/ 47 w 60"/>
                  <a:gd name="T31" fmla="*/ 6 h 48"/>
                  <a:gd name="T32" fmla="*/ 42 w 60"/>
                  <a:gd name="T33" fmla="*/ 6 h 48"/>
                  <a:gd name="T34" fmla="*/ 35 w 60"/>
                  <a:gd name="T35" fmla="*/ 4 h 48"/>
                  <a:gd name="T36" fmla="*/ 30 w 60"/>
                  <a:gd name="T37" fmla="*/ 13 h 48"/>
                  <a:gd name="T38" fmla="*/ 20 w 60"/>
                  <a:gd name="T39" fmla="*/ 19 h 48"/>
                  <a:gd name="T40" fmla="*/ 16 w 60"/>
                  <a:gd name="T41" fmla="*/ 27 h 48"/>
                  <a:gd name="T42" fmla="*/ 16 w 60"/>
                  <a:gd name="T43" fmla="*/ 35 h 48"/>
                  <a:gd name="T44" fmla="*/ 14 w 60"/>
                  <a:gd name="T45" fmla="*/ 39 h 48"/>
                  <a:gd name="T46" fmla="*/ 9 w 60"/>
                  <a:gd name="T47" fmla="*/ 42 h 48"/>
                  <a:gd name="T48" fmla="*/ 5 w 60"/>
                  <a:gd name="T49" fmla="*/ 45 h 48"/>
                  <a:gd name="T50" fmla="*/ 0 w 60"/>
                  <a:gd name="T51" fmla="*/ 48 h 48"/>
                  <a:gd name="T52" fmla="*/ 22 w 60"/>
                  <a:gd name="T53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0" h="48">
                    <a:moveTo>
                      <a:pt x="22" y="48"/>
                    </a:moveTo>
                    <a:cubicBezTo>
                      <a:pt x="22" y="45"/>
                      <a:pt x="21" y="43"/>
                      <a:pt x="23" y="41"/>
                    </a:cubicBezTo>
                    <a:cubicBezTo>
                      <a:pt x="25" y="40"/>
                      <a:pt x="28" y="39"/>
                      <a:pt x="29" y="37"/>
                    </a:cubicBezTo>
                    <a:cubicBezTo>
                      <a:pt x="30" y="37"/>
                      <a:pt x="32" y="37"/>
                      <a:pt x="33" y="37"/>
                    </a:cubicBezTo>
                    <a:cubicBezTo>
                      <a:pt x="34" y="36"/>
                      <a:pt x="36" y="36"/>
                      <a:pt x="38" y="35"/>
                    </a:cubicBezTo>
                    <a:cubicBezTo>
                      <a:pt x="39" y="34"/>
                      <a:pt x="39" y="33"/>
                      <a:pt x="40" y="32"/>
                    </a:cubicBezTo>
                    <a:cubicBezTo>
                      <a:pt x="41" y="31"/>
                      <a:pt x="44" y="32"/>
                      <a:pt x="45" y="31"/>
                    </a:cubicBezTo>
                    <a:cubicBezTo>
                      <a:pt x="46" y="30"/>
                      <a:pt x="46" y="29"/>
                      <a:pt x="46" y="28"/>
                    </a:cubicBezTo>
                    <a:cubicBezTo>
                      <a:pt x="46" y="26"/>
                      <a:pt x="49" y="26"/>
                      <a:pt x="50" y="25"/>
                    </a:cubicBezTo>
                    <a:cubicBezTo>
                      <a:pt x="51" y="24"/>
                      <a:pt x="51" y="23"/>
                      <a:pt x="53" y="23"/>
                    </a:cubicBezTo>
                    <a:cubicBezTo>
                      <a:pt x="54" y="23"/>
                      <a:pt x="57" y="24"/>
                      <a:pt x="58" y="24"/>
                    </a:cubicBezTo>
                    <a:cubicBezTo>
                      <a:pt x="60" y="23"/>
                      <a:pt x="56" y="17"/>
                      <a:pt x="56" y="16"/>
                    </a:cubicBezTo>
                    <a:cubicBezTo>
                      <a:pt x="56" y="14"/>
                      <a:pt x="56" y="12"/>
                      <a:pt x="56" y="10"/>
                    </a:cubicBezTo>
                    <a:cubicBezTo>
                      <a:pt x="55" y="9"/>
                      <a:pt x="55" y="8"/>
                      <a:pt x="55" y="7"/>
                    </a:cubicBezTo>
                    <a:cubicBezTo>
                      <a:pt x="53" y="7"/>
                      <a:pt x="52" y="6"/>
                      <a:pt x="51" y="6"/>
                    </a:cubicBezTo>
                    <a:cubicBezTo>
                      <a:pt x="50" y="5"/>
                      <a:pt x="48" y="6"/>
                      <a:pt x="47" y="6"/>
                    </a:cubicBezTo>
                    <a:cubicBezTo>
                      <a:pt x="46" y="5"/>
                      <a:pt x="44" y="6"/>
                      <a:pt x="42" y="6"/>
                    </a:cubicBezTo>
                    <a:cubicBezTo>
                      <a:pt x="40" y="6"/>
                      <a:pt x="36" y="0"/>
                      <a:pt x="35" y="4"/>
                    </a:cubicBezTo>
                    <a:cubicBezTo>
                      <a:pt x="34" y="7"/>
                      <a:pt x="33" y="10"/>
                      <a:pt x="30" y="13"/>
                    </a:cubicBezTo>
                    <a:cubicBezTo>
                      <a:pt x="27" y="16"/>
                      <a:pt x="23" y="16"/>
                      <a:pt x="20" y="19"/>
                    </a:cubicBezTo>
                    <a:cubicBezTo>
                      <a:pt x="18" y="21"/>
                      <a:pt x="17" y="24"/>
                      <a:pt x="16" y="27"/>
                    </a:cubicBezTo>
                    <a:cubicBezTo>
                      <a:pt x="16" y="29"/>
                      <a:pt x="17" y="32"/>
                      <a:pt x="16" y="35"/>
                    </a:cubicBezTo>
                    <a:cubicBezTo>
                      <a:pt x="15" y="36"/>
                      <a:pt x="14" y="38"/>
                      <a:pt x="14" y="39"/>
                    </a:cubicBezTo>
                    <a:cubicBezTo>
                      <a:pt x="13" y="41"/>
                      <a:pt x="11" y="41"/>
                      <a:pt x="9" y="42"/>
                    </a:cubicBezTo>
                    <a:cubicBezTo>
                      <a:pt x="8" y="43"/>
                      <a:pt x="7" y="44"/>
                      <a:pt x="5" y="45"/>
                    </a:cubicBezTo>
                    <a:cubicBezTo>
                      <a:pt x="4" y="46"/>
                      <a:pt x="2" y="46"/>
                      <a:pt x="0" y="48"/>
                    </a:cubicBezTo>
                    <a:lnTo>
                      <a:pt x="22" y="48"/>
                    </a:ln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2" name="Freeform 775">
                <a:extLst>
                  <a:ext uri="{FF2B5EF4-FFF2-40B4-BE49-F238E27FC236}">
                    <a16:creationId xmlns:a16="http://schemas.microsoft.com/office/drawing/2014/main" id="{8328DEA7-0F44-CF4B-A94A-CE1EE6ACBA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5233" y="6138865"/>
                <a:ext cx="1059431" cy="1069479"/>
              </a:xfrm>
              <a:custGeom>
                <a:avLst/>
                <a:gdLst>
                  <a:gd name="T0" fmla="*/ 35 w 104"/>
                  <a:gd name="T1" fmla="*/ 22 h 99"/>
                  <a:gd name="T2" fmla="*/ 36 w 104"/>
                  <a:gd name="T3" fmla="*/ 29 h 99"/>
                  <a:gd name="T4" fmla="*/ 31 w 104"/>
                  <a:gd name="T5" fmla="*/ 28 h 99"/>
                  <a:gd name="T6" fmla="*/ 29 w 104"/>
                  <a:gd name="T7" fmla="*/ 30 h 99"/>
                  <a:gd name="T8" fmla="*/ 26 w 104"/>
                  <a:gd name="T9" fmla="*/ 31 h 99"/>
                  <a:gd name="T10" fmla="*/ 24 w 104"/>
                  <a:gd name="T11" fmla="*/ 35 h 99"/>
                  <a:gd name="T12" fmla="*/ 20 w 104"/>
                  <a:gd name="T13" fmla="*/ 37 h 99"/>
                  <a:gd name="T14" fmla="*/ 17 w 104"/>
                  <a:gd name="T15" fmla="*/ 40 h 99"/>
                  <a:gd name="T16" fmla="*/ 11 w 104"/>
                  <a:gd name="T17" fmla="*/ 42 h 99"/>
                  <a:gd name="T18" fmla="*/ 8 w 104"/>
                  <a:gd name="T19" fmla="*/ 43 h 99"/>
                  <a:gd name="T20" fmla="*/ 4 w 104"/>
                  <a:gd name="T21" fmla="*/ 45 h 99"/>
                  <a:gd name="T22" fmla="*/ 1 w 104"/>
                  <a:gd name="T23" fmla="*/ 52 h 99"/>
                  <a:gd name="T24" fmla="*/ 2 w 104"/>
                  <a:gd name="T25" fmla="*/ 56 h 99"/>
                  <a:gd name="T26" fmla="*/ 6 w 104"/>
                  <a:gd name="T27" fmla="*/ 59 h 99"/>
                  <a:gd name="T28" fmla="*/ 37 w 104"/>
                  <a:gd name="T29" fmla="*/ 79 h 99"/>
                  <a:gd name="T30" fmla="*/ 48 w 104"/>
                  <a:gd name="T31" fmla="*/ 86 h 99"/>
                  <a:gd name="T32" fmla="*/ 49 w 104"/>
                  <a:gd name="T33" fmla="*/ 87 h 99"/>
                  <a:gd name="T34" fmla="*/ 58 w 104"/>
                  <a:gd name="T35" fmla="*/ 93 h 99"/>
                  <a:gd name="T36" fmla="*/ 61 w 104"/>
                  <a:gd name="T37" fmla="*/ 99 h 99"/>
                  <a:gd name="T38" fmla="*/ 67 w 104"/>
                  <a:gd name="T39" fmla="*/ 97 h 99"/>
                  <a:gd name="T40" fmla="*/ 72 w 104"/>
                  <a:gd name="T41" fmla="*/ 96 h 99"/>
                  <a:gd name="T42" fmla="*/ 85 w 104"/>
                  <a:gd name="T43" fmla="*/ 87 h 99"/>
                  <a:gd name="T44" fmla="*/ 100 w 104"/>
                  <a:gd name="T45" fmla="*/ 77 h 99"/>
                  <a:gd name="T46" fmla="*/ 104 w 104"/>
                  <a:gd name="T47" fmla="*/ 75 h 99"/>
                  <a:gd name="T48" fmla="*/ 97 w 104"/>
                  <a:gd name="T49" fmla="*/ 69 h 99"/>
                  <a:gd name="T50" fmla="*/ 94 w 104"/>
                  <a:gd name="T51" fmla="*/ 69 h 99"/>
                  <a:gd name="T52" fmla="*/ 92 w 104"/>
                  <a:gd name="T53" fmla="*/ 63 h 99"/>
                  <a:gd name="T54" fmla="*/ 92 w 104"/>
                  <a:gd name="T55" fmla="*/ 60 h 99"/>
                  <a:gd name="T56" fmla="*/ 93 w 104"/>
                  <a:gd name="T57" fmla="*/ 55 h 99"/>
                  <a:gd name="T58" fmla="*/ 93 w 104"/>
                  <a:gd name="T59" fmla="*/ 50 h 99"/>
                  <a:gd name="T60" fmla="*/ 93 w 104"/>
                  <a:gd name="T61" fmla="*/ 46 h 99"/>
                  <a:gd name="T62" fmla="*/ 92 w 104"/>
                  <a:gd name="T63" fmla="*/ 42 h 99"/>
                  <a:gd name="T64" fmla="*/ 91 w 104"/>
                  <a:gd name="T65" fmla="*/ 37 h 99"/>
                  <a:gd name="T66" fmla="*/ 87 w 104"/>
                  <a:gd name="T67" fmla="*/ 27 h 99"/>
                  <a:gd name="T68" fmla="*/ 82 w 104"/>
                  <a:gd name="T69" fmla="*/ 20 h 99"/>
                  <a:gd name="T70" fmla="*/ 85 w 104"/>
                  <a:gd name="T71" fmla="*/ 13 h 99"/>
                  <a:gd name="T72" fmla="*/ 86 w 104"/>
                  <a:gd name="T73" fmla="*/ 2 h 99"/>
                  <a:gd name="T74" fmla="*/ 84 w 104"/>
                  <a:gd name="T75" fmla="*/ 1 h 99"/>
                  <a:gd name="T76" fmla="*/ 81 w 104"/>
                  <a:gd name="T77" fmla="*/ 0 h 99"/>
                  <a:gd name="T78" fmla="*/ 79 w 104"/>
                  <a:gd name="T79" fmla="*/ 1 h 99"/>
                  <a:gd name="T80" fmla="*/ 75 w 104"/>
                  <a:gd name="T81" fmla="*/ 0 h 99"/>
                  <a:gd name="T82" fmla="*/ 72 w 104"/>
                  <a:gd name="T83" fmla="*/ 2 h 99"/>
                  <a:gd name="T84" fmla="*/ 68 w 104"/>
                  <a:gd name="T85" fmla="*/ 1 h 99"/>
                  <a:gd name="T86" fmla="*/ 61 w 104"/>
                  <a:gd name="T87" fmla="*/ 2 h 99"/>
                  <a:gd name="T88" fmla="*/ 46 w 104"/>
                  <a:gd name="T89" fmla="*/ 5 h 99"/>
                  <a:gd name="T90" fmla="*/ 43 w 104"/>
                  <a:gd name="T91" fmla="*/ 7 h 99"/>
                  <a:gd name="T92" fmla="*/ 39 w 104"/>
                  <a:gd name="T93" fmla="*/ 8 h 99"/>
                  <a:gd name="T94" fmla="*/ 34 w 104"/>
                  <a:gd name="T95" fmla="*/ 12 h 99"/>
                  <a:gd name="T96" fmla="*/ 35 w 104"/>
                  <a:gd name="T97" fmla="*/ 22 h 99"/>
                  <a:gd name="T98" fmla="*/ 35 w 104"/>
                  <a:gd name="T99" fmla="*/ 2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4" h="99">
                    <a:moveTo>
                      <a:pt x="35" y="22"/>
                    </a:moveTo>
                    <a:cubicBezTo>
                      <a:pt x="36" y="23"/>
                      <a:pt x="40" y="29"/>
                      <a:pt x="36" y="29"/>
                    </a:cubicBezTo>
                    <a:cubicBezTo>
                      <a:pt x="35" y="28"/>
                      <a:pt x="32" y="27"/>
                      <a:pt x="31" y="28"/>
                    </a:cubicBezTo>
                    <a:cubicBezTo>
                      <a:pt x="30" y="29"/>
                      <a:pt x="30" y="29"/>
                      <a:pt x="29" y="30"/>
                    </a:cubicBezTo>
                    <a:cubicBezTo>
                      <a:pt x="28" y="31"/>
                      <a:pt x="27" y="31"/>
                      <a:pt x="26" y="31"/>
                    </a:cubicBezTo>
                    <a:cubicBezTo>
                      <a:pt x="24" y="32"/>
                      <a:pt x="25" y="34"/>
                      <a:pt x="24" y="35"/>
                    </a:cubicBezTo>
                    <a:cubicBezTo>
                      <a:pt x="24" y="37"/>
                      <a:pt x="21" y="36"/>
                      <a:pt x="20" y="37"/>
                    </a:cubicBezTo>
                    <a:cubicBezTo>
                      <a:pt x="18" y="37"/>
                      <a:pt x="18" y="39"/>
                      <a:pt x="17" y="40"/>
                    </a:cubicBezTo>
                    <a:cubicBezTo>
                      <a:pt x="15" y="42"/>
                      <a:pt x="13" y="41"/>
                      <a:pt x="11" y="42"/>
                    </a:cubicBezTo>
                    <a:cubicBezTo>
                      <a:pt x="10" y="42"/>
                      <a:pt x="9" y="42"/>
                      <a:pt x="8" y="43"/>
                    </a:cubicBezTo>
                    <a:cubicBezTo>
                      <a:pt x="7" y="43"/>
                      <a:pt x="5" y="44"/>
                      <a:pt x="4" y="45"/>
                    </a:cubicBezTo>
                    <a:cubicBezTo>
                      <a:pt x="0" y="47"/>
                      <a:pt x="1" y="48"/>
                      <a:pt x="1" y="52"/>
                    </a:cubicBezTo>
                    <a:cubicBezTo>
                      <a:pt x="1" y="55"/>
                      <a:pt x="0" y="55"/>
                      <a:pt x="2" y="56"/>
                    </a:cubicBezTo>
                    <a:cubicBezTo>
                      <a:pt x="3" y="57"/>
                      <a:pt x="5" y="58"/>
                      <a:pt x="6" y="59"/>
                    </a:cubicBezTo>
                    <a:cubicBezTo>
                      <a:pt x="16" y="66"/>
                      <a:pt x="26" y="72"/>
                      <a:pt x="37" y="79"/>
                    </a:cubicBezTo>
                    <a:cubicBezTo>
                      <a:pt x="40" y="81"/>
                      <a:pt x="44" y="84"/>
                      <a:pt x="48" y="86"/>
                    </a:cubicBezTo>
                    <a:cubicBezTo>
                      <a:pt x="48" y="87"/>
                      <a:pt x="49" y="87"/>
                      <a:pt x="49" y="87"/>
                    </a:cubicBezTo>
                    <a:cubicBezTo>
                      <a:pt x="52" y="92"/>
                      <a:pt x="54" y="92"/>
                      <a:pt x="58" y="93"/>
                    </a:cubicBezTo>
                    <a:cubicBezTo>
                      <a:pt x="61" y="94"/>
                      <a:pt x="58" y="98"/>
                      <a:pt x="61" y="99"/>
                    </a:cubicBezTo>
                    <a:cubicBezTo>
                      <a:pt x="62" y="99"/>
                      <a:pt x="65" y="98"/>
                      <a:pt x="67" y="97"/>
                    </a:cubicBezTo>
                    <a:cubicBezTo>
                      <a:pt x="68" y="97"/>
                      <a:pt x="71" y="97"/>
                      <a:pt x="72" y="96"/>
                    </a:cubicBezTo>
                    <a:cubicBezTo>
                      <a:pt x="76" y="93"/>
                      <a:pt x="80" y="90"/>
                      <a:pt x="85" y="87"/>
                    </a:cubicBezTo>
                    <a:cubicBezTo>
                      <a:pt x="90" y="84"/>
                      <a:pt x="95" y="80"/>
                      <a:pt x="100" y="77"/>
                    </a:cubicBezTo>
                    <a:cubicBezTo>
                      <a:pt x="101" y="77"/>
                      <a:pt x="102" y="76"/>
                      <a:pt x="104" y="75"/>
                    </a:cubicBezTo>
                    <a:cubicBezTo>
                      <a:pt x="102" y="71"/>
                      <a:pt x="101" y="70"/>
                      <a:pt x="97" y="69"/>
                    </a:cubicBezTo>
                    <a:cubicBezTo>
                      <a:pt x="96" y="69"/>
                      <a:pt x="94" y="69"/>
                      <a:pt x="94" y="69"/>
                    </a:cubicBezTo>
                    <a:cubicBezTo>
                      <a:pt x="94" y="66"/>
                      <a:pt x="94" y="65"/>
                      <a:pt x="92" y="63"/>
                    </a:cubicBezTo>
                    <a:cubicBezTo>
                      <a:pt x="91" y="61"/>
                      <a:pt x="91" y="61"/>
                      <a:pt x="92" y="60"/>
                    </a:cubicBezTo>
                    <a:cubicBezTo>
                      <a:pt x="94" y="58"/>
                      <a:pt x="93" y="57"/>
                      <a:pt x="93" y="55"/>
                    </a:cubicBezTo>
                    <a:cubicBezTo>
                      <a:pt x="93" y="53"/>
                      <a:pt x="94" y="52"/>
                      <a:pt x="93" y="50"/>
                    </a:cubicBezTo>
                    <a:cubicBezTo>
                      <a:pt x="93" y="49"/>
                      <a:pt x="93" y="48"/>
                      <a:pt x="93" y="46"/>
                    </a:cubicBezTo>
                    <a:cubicBezTo>
                      <a:pt x="93" y="45"/>
                      <a:pt x="93" y="43"/>
                      <a:pt x="92" y="42"/>
                    </a:cubicBezTo>
                    <a:cubicBezTo>
                      <a:pt x="91" y="41"/>
                      <a:pt x="91" y="39"/>
                      <a:pt x="91" y="37"/>
                    </a:cubicBezTo>
                    <a:cubicBezTo>
                      <a:pt x="91" y="34"/>
                      <a:pt x="90" y="30"/>
                      <a:pt x="87" y="27"/>
                    </a:cubicBezTo>
                    <a:cubicBezTo>
                      <a:pt x="85" y="25"/>
                      <a:pt x="83" y="23"/>
                      <a:pt x="82" y="20"/>
                    </a:cubicBezTo>
                    <a:cubicBezTo>
                      <a:pt x="80" y="16"/>
                      <a:pt x="84" y="17"/>
                      <a:pt x="85" y="13"/>
                    </a:cubicBezTo>
                    <a:cubicBezTo>
                      <a:pt x="85" y="9"/>
                      <a:pt x="85" y="6"/>
                      <a:pt x="86" y="2"/>
                    </a:cubicBezTo>
                    <a:cubicBezTo>
                      <a:pt x="85" y="2"/>
                      <a:pt x="85" y="1"/>
                      <a:pt x="84" y="1"/>
                    </a:cubicBezTo>
                    <a:cubicBezTo>
                      <a:pt x="82" y="2"/>
                      <a:pt x="82" y="0"/>
                      <a:pt x="81" y="0"/>
                    </a:cubicBezTo>
                    <a:cubicBezTo>
                      <a:pt x="80" y="0"/>
                      <a:pt x="80" y="1"/>
                      <a:pt x="79" y="1"/>
                    </a:cubicBezTo>
                    <a:cubicBezTo>
                      <a:pt x="77" y="1"/>
                      <a:pt x="77" y="0"/>
                      <a:pt x="75" y="0"/>
                    </a:cubicBezTo>
                    <a:cubicBezTo>
                      <a:pt x="74" y="1"/>
                      <a:pt x="73" y="1"/>
                      <a:pt x="72" y="2"/>
                    </a:cubicBezTo>
                    <a:cubicBezTo>
                      <a:pt x="70" y="3"/>
                      <a:pt x="70" y="2"/>
                      <a:pt x="68" y="1"/>
                    </a:cubicBezTo>
                    <a:cubicBezTo>
                      <a:pt x="66" y="1"/>
                      <a:pt x="63" y="1"/>
                      <a:pt x="61" y="2"/>
                    </a:cubicBezTo>
                    <a:cubicBezTo>
                      <a:pt x="56" y="3"/>
                      <a:pt x="51" y="3"/>
                      <a:pt x="46" y="5"/>
                    </a:cubicBezTo>
                    <a:cubicBezTo>
                      <a:pt x="45" y="6"/>
                      <a:pt x="44" y="7"/>
                      <a:pt x="43" y="7"/>
                    </a:cubicBezTo>
                    <a:cubicBezTo>
                      <a:pt x="42" y="8"/>
                      <a:pt x="40" y="8"/>
                      <a:pt x="39" y="8"/>
                    </a:cubicBezTo>
                    <a:cubicBezTo>
                      <a:pt x="37" y="9"/>
                      <a:pt x="37" y="12"/>
                      <a:pt x="34" y="12"/>
                    </a:cubicBezTo>
                    <a:cubicBezTo>
                      <a:pt x="35" y="15"/>
                      <a:pt x="35" y="18"/>
                      <a:pt x="35" y="22"/>
                    </a:cubicBezTo>
                    <a:cubicBezTo>
                      <a:pt x="36" y="23"/>
                      <a:pt x="35" y="20"/>
                      <a:pt x="3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</p:grpSp>
      <p:grpSp>
        <p:nvGrpSpPr>
          <p:cNvPr id="445" name="Group 444">
            <a:extLst>
              <a:ext uri="{FF2B5EF4-FFF2-40B4-BE49-F238E27FC236}">
                <a16:creationId xmlns:a16="http://schemas.microsoft.com/office/drawing/2014/main" id="{35075209-DD21-6642-8E58-04843A61910B}"/>
              </a:ext>
            </a:extLst>
          </p:cNvPr>
          <p:cNvGrpSpPr/>
          <p:nvPr/>
        </p:nvGrpSpPr>
        <p:grpSpPr>
          <a:xfrm>
            <a:off x="8585080" y="5097521"/>
            <a:ext cx="6151558" cy="7347182"/>
            <a:chOff x="3070403" y="2085909"/>
            <a:chExt cx="7991034" cy="9544182"/>
          </a:xfrm>
          <a:solidFill>
            <a:schemeClr val="accent1"/>
          </a:solidFill>
        </p:grpSpPr>
        <p:sp>
          <p:nvSpPr>
            <p:cNvPr id="454" name="Freeform 776">
              <a:extLst>
                <a:ext uri="{FF2B5EF4-FFF2-40B4-BE49-F238E27FC236}">
                  <a16:creationId xmlns:a16="http://schemas.microsoft.com/office/drawing/2014/main" id="{32B09DF6-733C-F841-BDC0-0E201984C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389" y="2085909"/>
              <a:ext cx="3119048" cy="2459804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455" name="Group 454">
              <a:extLst>
                <a:ext uri="{FF2B5EF4-FFF2-40B4-BE49-F238E27FC236}">
                  <a16:creationId xmlns:a16="http://schemas.microsoft.com/office/drawing/2014/main" id="{ED9C75E3-D31B-B040-A790-C3CD4C20538E}"/>
                </a:ext>
              </a:extLst>
            </p:cNvPr>
            <p:cNvGrpSpPr/>
            <p:nvPr/>
          </p:nvGrpSpPr>
          <p:grpSpPr>
            <a:xfrm>
              <a:off x="3070403" y="2130164"/>
              <a:ext cx="7907395" cy="9499927"/>
              <a:chOff x="3070403" y="2130164"/>
              <a:chExt cx="7907395" cy="9499927"/>
            </a:xfrm>
            <a:grpFill/>
          </p:grpSpPr>
          <p:sp>
            <p:nvSpPr>
              <p:cNvPr id="456" name="Freeform 781">
                <a:extLst>
                  <a:ext uri="{FF2B5EF4-FFF2-40B4-BE49-F238E27FC236}">
                    <a16:creationId xmlns:a16="http://schemas.microsoft.com/office/drawing/2014/main" id="{75710A69-40BA-D84C-9B45-6A32A26BEC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8206" y="2130164"/>
                <a:ext cx="94095" cy="44255"/>
              </a:xfrm>
              <a:custGeom>
                <a:avLst/>
                <a:gdLst>
                  <a:gd name="T0" fmla="*/ 4 w 9"/>
                  <a:gd name="T1" fmla="*/ 3 h 4"/>
                  <a:gd name="T2" fmla="*/ 1 w 9"/>
                  <a:gd name="T3" fmla="*/ 2 h 4"/>
                  <a:gd name="T4" fmla="*/ 5 w 9"/>
                  <a:gd name="T5" fmla="*/ 2 h 4"/>
                  <a:gd name="T6" fmla="*/ 0 w 9"/>
                  <a:gd name="T7" fmla="*/ 0 h 4"/>
                  <a:gd name="T8" fmla="*/ 9 w 9"/>
                  <a:gd name="T9" fmla="*/ 2 h 4"/>
                  <a:gd name="T10" fmla="*/ 5 w 9"/>
                  <a:gd name="T11" fmla="*/ 2 h 4"/>
                  <a:gd name="T12" fmla="*/ 4 w 9"/>
                  <a:gd name="T13" fmla="*/ 3 h 4"/>
                  <a:gd name="T14" fmla="*/ 4 w 9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4">
                    <a:moveTo>
                      <a:pt x="4" y="3"/>
                    </a:moveTo>
                    <a:cubicBezTo>
                      <a:pt x="4" y="3"/>
                      <a:pt x="1" y="2"/>
                      <a:pt x="1" y="2"/>
                    </a:cubicBezTo>
                    <a:cubicBezTo>
                      <a:pt x="1" y="2"/>
                      <a:pt x="4" y="2"/>
                      <a:pt x="5" y="2"/>
                    </a:cubicBezTo>
                    <a:cubicBezTo>
                      <a:pt x="3" y="1"/>
                      <a:pt x="1" y="2"/>
                      <a:pt x="0" y="0"/>
                    </a:cubicBezTo>
                    <a:cubicBezTo>
                      <a:pt x="1" y="1"/>
                      <a:pt x="8" y="0"/>
                      <a:pt x="9" y="2"/>
                    </a:cubicBezTo>
                    <a:cubicBezTo>
                      <a:pt x="9" y="2"/>
                      <a:pt x="6" y="2"/>
                      <a:pt x="5" y="2"/>
                    </a:cubicBezTo>
                    <a:cubicBezTo>
                      <a:pt x="5" y="2"/>
                      <a:pt x="7" y="4"/>
                      <a:pt x="4" y="3"/>
                    </a:cubicBezTo>
                    <a:cubicBezTo>
                      <a:pt x="3" y="3"/>
                      <a:pt x="6" y="4"/>
                      <a:pt x="4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57" name="Freeform 405">
                <a:extLst>
                  <a:ext uri="{FF2B5EF4-FFF2-40B4-BE49-F238E27FC236}">
                    <a16:creationId xmlns:a16="http://schemas.microsoft.com/office/drawing/2014/main" id="{1241AADF-DCE8-C64B-A510-525DA6507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7172" y="3959344"/>
                <a:ext cx="550626" cy="283968"/>
              </a:xfrm>
              <a:custGeom>
                <a:avLst/>
                <a:gdLst>
                  <a:gd name="T0" fmla="*/ 53 w 54"/>
                  <a:gd name="T1" fmla="*/ 10 h 26"/>
                  <a:gd name="T2" fmla="*/ 49 w 54"/>
                  <a:gd name="T3" fmla="*/ 9 h 26"/>
                  <a:gd name="T4" fmla="*/ 50 w 54"/>
                  <a:gd name="T5" fmla="*/ 8 h 26"/>
                  <a:gd name="T6" fmla="*/ 48 w 54"/>
                  <a:gd name="T7" fmla="*/ 7 h 26"/>
                  <a:gd name="T8" fmla="*/ 49 w 54"/>
                  <a:gd name="T9" fmla="*/ 6 h 26"/>
                  <a:gd name="T10" fmla="*/ 46 w 54"/>
                  <a:gd name="T11" fmla="*/ 5 h 26"/>
                  <a:gd name="T12" fmla="*/ 48 w 54"/>
                  <a:gd name="T13" fmla="*/ 3 h 26"/>
                  <a:gd name="T14" fmla="*/ 43 w 54"/>
                  <a:gd name="T15" fmla="*/ 3 h 26"/>
                  <a:gd name="T16" fmla="*/ 39 w 54"/>
                  <a:gd name="T17" fmla="*/ 1 h 26"/>
                  <a:gd name="T18" fmla="*/ 39 w 54"/>
                  <a:gd name="T19" fmla="*/ 4 h 26"/>
                  <a:gd name="T20" fmla="*/ 36 w 54"/>
                  <a:gd name="T21" fmla="*/ 5 h 26"/>
                  <a:gd name="T22" fmla="*/ 32 w 54"/>
                  <a:gd name="T23" fmla="*/ 5 h 26"/>
                  <a:gd name="T24" fmla="*/ 32 w 54"/>
                  <a:gd name="T25" fmla="*/ 9 h 26"/>
                  <a:gd name="T26" fmla="*/ 26 w 54"/>
                  <a:gd name="T27" fmla="*/ 5 h 26"/>
                  <a:gd name="T28" fmla="*/ 25 w 54"/>
                  <a:gd name="T29" fmla="*/ 8 h 26"/>
                  <a:gd name="T30" fmla="*/ 21 w 54"/>
                  <a:gd name="T31" fmla="*/ 5 h 26"/>
                  <a:gd name="T32" fmla="*/ 21 w 54"/>
                  <a:gd name="T33" fmla="*/ 9 h 26"/>
                  <a:gd name="T34" fmla="*/ 19 w 54"/>
                  <a:gd name="T35" fmla="*/ 9 h 26"/>
                  <a:gd name="T36" fmla="*/ 17 w 54"/>
                  <a:gd name="T37" fmla="*/ 12 h 26"/>
                  <a:gd name="T38" fmla="*/ 14 w 54"/>
                  <a:gd name="T39" fmla="*/ 8 h 26"/>
                  <a:gd name="T40" fmla="*/ 16 w 54"/>
                  <a:gd name="T41" fmla="*/ 8 h 26"/>
                  <a:gd name="T42" fmla="*/ 14 w 54"/>
                  <a:gd name="T43" fmla="*/ 5 h 26"/>
                  <a:gd name="T44" fmla="*/ 7 w 54"/>
                  <a:gd name="T45" fmla="*/ 2 h 26"/>
                  <a:gd name="T46" fmla="*/ 9 w 54"/>
                  <a:gd name="T47" fmla="*/ 4 h 26"/>
                  <a:gd name="T48" fmla="*/ 8 w 54"/>
                  <a:gd name="T49" fmla="*/ 4 h 26"/>
                  <a:gd name="T50" fmla="*/ 10 w 54"/>
                  <a:gd name="T51" fmla="*/ 8 h 26"/>
                  <a:gd name="T52" fmla="*/ 5 w 54"/>
                  <a:gd name="T53" fmla="*/ 6 h 26"/>
                  <a:gd name="T54" fmla="*/ 3 w 54"/>
                  <a:gd name="T55" fmla="*/ 6 h 26"/>
                  <a:gd name="T56" fmla="*/ 5 w 54"/>
                  <a:gd name="T57" fmla="*/ 7 h 26"/>
                  <a:gd name="T58" fmla="*/ 5 w 54"/>
                  <a:gd name="T59" fmla="*/ 8 h 26"/>
                  <a:gd name="T60" fmla="*/ 2 w 54"/>
                  <a:gd name="T61" fmla="*/ 7 h 26"/>
                  <a:gd name="T62" fmla="*/ 1 w 54"/>
                  <a:gd name="T63" fmla="*/ 9 h 26"/>
                  <a:gd name="T64" fmla="*/ 8 w 54"/>
                  <a:gd name="T65" fmla="*/ 10 h 26"/>
                  <a:gd name="T66" fmla="*/ 13 w 54"/>
                  <a:gd name="T67" fmla="*/ 11 h 26"/>
                  <a:gd name="T68" fmla="*/ 11 w 54"/>
                  <a:gd name="T69" fmla="*/ 12 h 26"/>
                  <a:gd name="T70" fmla="*/ 12 w 54"/>
                  <a:gd name="T71" fmla="*/ 13 h 26"/>
                  <a:gd name="T72" fmla="*/ 8 w 54"/>
                  <a:gd name="T73" fmla="*/ 14 h 26"/>
                  <a:gd name="T74" fmla="*/ 3 w 54"/>
                  <a:gd name="T75" fmla="*/ 15 h 26"/>
                  <a:gd name="T76" fmla="*/ 10 w 54"/>
                  <a:gd name="T77" fmla="*/ 16 h 26"/>
                  <a:gd name="T78" fmla="*/ 12 w 54"/>
                  <a:gd name="T79" fmla="*/ 18 h 26"/>
                  <a:gd name="T80" fmla="*/ 15 w 54"/>
                  <a:gd name="T81" fmla="*/ 17 h 26"/>
                  <a:gd name="T82" fmla="*/ 13 w 54"/>
                  <a:gd name="T83" fmla="*/ 18 h 26"/>
                  <a:gd name="T84" fmla="*/ 15 w 54"/>
                  <a:gd name="T85" fmla="*/ 18 h 26"/>
                  <a:gd name="T86" fmla="*/ 10 w 54"/>
                  <a:gd name="T87" fmla="*/ 23 h 26"/>
                  <a:gd name="T88" fmla="*/ 15 w 54"/>
                  <a:gd name="T89" fmla="*/ 23 h 26"/>
                  <a:gd name="T90" fmla="*/ 21 w 54"/>
                  <a:gd name="T91" fmla="*/ 24 h 26"/>
                  <a:gd name="T92" fmla="*/ 20 w 54"/>
                  <a:gd name="T93" fmla="*/ 24 h 26"/>
                  <a:gd name="T94" fmla="*/ 22 w 54"/>
                  <a:gd name="T95" fmla="*/ 25 h 26"/>
                  <a:gd name="T96" fmla="*/ 29 w 54"/>
                  <a:gd name="T97" fmla="*/ 26 h 26"/>
                  <a:gd name="T98" fmla="*/ 33 w 54"/>
                  <a:gd name="T99" fmla="*/ 25 h 26"/>
                  <a:gd name="T100" fmla="*/ 39 w 54"/>
                  <a:gd name="T101" fmla="*/ 23 h 26"/>
                  <a:gd name="T102" fmla="*/ 46 w 54"/>
                  <a:gd name="T103" fmla="*/ 19 h 26"/>
                  <a:gd name="T104" fmla="*/ 52 w 54"/>
                  <a:gd name="T105" fmla="*/ 16 h 26"/>
                  <a:gd name="T106" fmla="*/ 52 w 54"/>
                  <a:gd name="T107" fmla="*/ 14 h 26"/>
                  <a:gd name="T108" fmla="*/ 54 w 54"/>
                  <a:gd name="T109" fmla="*/ 13 h 26"/>
                  <a:gd name="T110" fmla="*/ 52 w 54"/>
                  <a:gd name="T111" fmla="*/ 12 h 26"/>
                  <a:gd name="T112" fmla="*/ 53 w 54"/>
                  <a:gd name="T113" fmla="*/ 10 h 26"/>
                  <a:gd name="T114" fmla="*/ 53 w 54"/>
                  <a:gd name="T115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26">
                    <a:moveTo>
                      <a:pt x="53" y="10"/>
                    </a:moveTo>
                    <a:cubicBezTo>
                      <a:pt x="53" y="10"/>
                      <a:pt x="49" y="9"/>
                      <a:pt x="49" y="9"/>
                    </a:cubicBezTo>
                    <a:cubicBezTo>
                      <a:pt x="49" y="9"/>
                      <a:pt x="50" y="8"/>
                      <a:pt x="50" y="8"/>
                    </a:cubicBezTo>
                    <a:cubicBezTo>
                      <a:pt x="49" y="8"/>
                      <a:pt x="47" y="8"/>
                      <a:pt x="48" y="7"/>
                    </a:cubicBezTo>
                    <a:cubicBezTo>
                      <a:pt x="48" y="7"/>
                      <a:pt x="49" y="6"/>
                      <a:pt x="49" y="6"/>
                    </a:cubicBezTo>
                    <a:cubicBezTo>
                      <a:pt x="48" y="5"/>
                      <a:pt x="46" y="5"/>
                      <a:pt x="46" y="5"/>
                    </a:cubicBezTo>
                    <a:cubicBezTo>
                      <a:pt x="46" y="4"/>
                      <a:pt x="48" y="3"/>
                      <a:pt x="48" y="3"/>
                    </a:cubicBezTo>
                    <a:cubicBezTo>
                      <a:pt x="48" y="3"/>
                      <a:pt x="44" y="4"/>
                      <a:pt x="43" y="3"/>
                    </a:cubicBezTo>
                    <a:cubicBezTo>
                      <a:pt x="42" y="2"/>
                      <a:pt x="41" y="1"/>
                      <a:pt x="39" y="1"/>
                    </a:cubicBezTo>
                    <a:cubicBezTo>
                      <a:pt x="38" y="1"/>
                      <a:pt x="40" y="3"/>
                      <a:pt x="39" y="4"/>
                    </a:cubicBezTo>
                    <a:cubicBezTo>
                      <a:pt x="38" y="5"/>
                      <a:pt x="37" y="4"/>
                      <a:pt x="36" y="5"/>
                    </a:cubicBezTo>
                    <a:cubicBezTo>
                      <a:pt x="35" y="6"/>
                      <a:pt x="34" y="5"/>
                      <a:pt x="32" y="5"/>
                    </a:cubicBezTo>
                    <a:cubicBezTo>
                      <a:pt x="30" y="4"/>
                      <a:pt x="33" y="8"/>
                      <a:pt x="32" y="9"/>
                    </a:cubicBezTo>
                    <a:cubicBezTo>
                      <a:pt x="32" y="9"/>
                      <a:pt x="28" y="2"/>
                      <a:pt x="26" y="5"/>
                    </a:cubicBezTo>
                    <a:cubicBezTo>
                      <a:pt x="25" y="5"/>
                      <a:pt x="26" y="7"/>
                      <a:pt x="25" y="8"/>
                    </a:cubicBezTo>
                    <a:cubicBezTo>
                      <a:pt x="25" y="9"/>
                      <a:pt x="22" y="5"/>
                      <a:pt x="21" y="5"/>
                    </a:cubicBezTo>
                    <a:cubicBezTo>
                      <a:pt x="20" y="5"/>
                      <a:pt x="23" y="9"/>
                      <a:pt x="21" y="9"/>
                    </a:cubicBezTo>
                    <a:cubicBezTo>
                      <a:pt x="20" y="9"/>
                      <a:pt x="20" y="9"/>
                      <a:pt x="19" y="9"/>
                    </a:cubicBezTo>
                    <a:cubicBezTo>
                      <a:pt x="18" y="9"/>
                      <a:pt x="17" y="11"/>
                      <a:pt x="17" y="12"/>
                    </a:cubicBezTo>
                    <a:cubicBezTo>
                      <a:pt x="17" y="11"/>
                      <a:pt x="14" y="9"/>
                      <a:pt x="14" y="8"/>
                    </a:cubicBezTo>
                    <a:cubicBezTo>
                      <a:pt x="14" y="8"/>
                      <a:pt x="16" y="8"/>
                      <a:pt x="16" y="8"/>
                    </a:cubicBezTo>
                    <a:cubicBezTo>
                      <a:pt x="16" y="7"/>
                      <a:pt x="14" y="5"/>
                      <a:pt x="14" y="5"/>
                    </a:cubicBezTo>
                    <a:cubicBezTo>
                      <a:pt x="13" y="5"/>
                      <a:pt x="8" y="0"/>
                      <a:pt x="7" y="2"/>
                    </a:cubicBezTo>
                    <a:cubicBezTo>
                      <a:pt x="7" y="3"/>
                      <a:pt x="10" y="3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10" y="3"/>
                      <a:pt x="11" y="7"/>
                      <a:pt x="10" y="8"/>
                    </a:cubicBezTo>
                    <a:cubicBezTo>
                      <a:pt x="10" y="8"/>
                      <a:pt x="2" y="1"/>
                      <a:pt x="5" y="6"/>
                    </a:cubicBezTo>
                    <a:cubicBezTo>
                      <a:pt x="5" y="6"/>
                      <a:pt x="3" y="6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6"/>
                      <a:pt x="5" y="8"/>
                      <a:pt x="5" y="8"/>
                    </a:cubicBezTo>
                    <a:cubicBezTo>
                      <a:pt x="5" y="8"/>
                      <a:pt x="3" y="7"/>
                      <a:pt x="2" y="7"/>
                    </a:cubicBezTo>
                    <a:cubicBezTo>
                      <a:pt x="3" y="7"/>
                      <a:pt x="0" y="10"/>
                      <a:pt x="1" y="9"/>
                    </a:cubicBezTo>
                    <a:cubicBezTo>
                      <a:pt x="0" y="11"/>
                      <a:pt x="8" y="10"/>
                      <a:pt x="8" y="10"/>
                    </a:cubicBezTo>
                    <a:cubicBezTo>
                      <a:pt x="9" y="10"/>
                      <a:pt x="13" y="11"/>
                      <a:pt x="13" y="11"/>
                    </a:cubicBezTo>
                    <a:cubicBezTo>
                      <a:pt x="12" y="11"/>
                      <a:pt x="11" y="11"/>
                      <a:pt x="11" y="12"/>
                    </a:cubicBezTo>
                    <a:cubicBezTo>
                      <a:pt x="11" y="12"/>
                      <a:pt x="12" y="13"/>
                      <a:pt x="12" y="13"/>
                    </a:cubicBezTo>
                    <a:cubicBezTo>
                      <a:pt x="11" y="14"/>
                      <a:pt x="9" y="14"/>
                      <a:pt x="8" y="14"/>
                    </a:cubicBezTo>
                    <a:cubicBezTo>
                      <a:pt x="8" y="14"/>
                      <a:pt x="2" y="15"/>
                      <a:pt x="3" y="15"/>
                    </a:cubicBezTo>
                    <a:cubicBezTo>
                      <a:pt x="5" y="16"/>
                      <a:pt x="8" y="15"/>
                      <a:pt x="10" y="16"/>
                    </a:cubicBezTo>
                    <a:cubicBezTo>
                      <a:pt x="11" y="17"/>
                      <a:pt x="11" y="18"/>
                      <a:pt x="12" y="18"/>
                    </a:cubicBezTo>
                    <a:cubicBezTo>
                      <a:pt x="12" y="18"/>
                      <a:pt x="14" y="17"/>
                      <a:pt x="15" y="17"/>
                    </a:cubicBezTo>
                    <a:cubicBezTo>
                      <a:pt x="14" y="17"/>
                      <a:pt x="13" y="18"/>
                      <a:pt x="13" y="18"/>
                    </a:cubicBezTo>
                    <a:cubicBezTo>
                      <a:pt x="13" y="19"/>
                      <a:pt x="15" y="18"/>
                      <a:pt x="15" y="18"/>
                    </a:cubicBezTo>
                    <a:cubicBezTo>
                      <a:pt x="16" y="19"/>
                      <a:pt x="8" y="23"/>
                      <a:pt x="10" y="23"/>
                    </a:cubicBezTo>
                    <a:cubicBezTo>
                      <a:pt x="12" y="24"/>
                      <a:pt x="14" y="23"/>
                      <a:pt x="15" y="23"/>
                    </a:cubicBezTo>
                    <a:cubicBezTo>
                      <a:pt x="17" y="23"/>
                      <a:pt x="19" y="23"/>
                      <a:pt x="21" y="24"/>
                    </a:cubicBezTo>
                    <a:cubicBezTo>
                      <a:pt x="20" y="23"/>
                      <a:pt x="20" y="24"/>
                      <a:pt x="20" y="24"/>
                    </a:cubicBezTo>
                    <a:cubicBezTo>
                      <a:pt x="21" y="25"/>
                      <a:pt x="22" y="25"/>
                      <a:pt x="22" y="25"/>
                    </a:cubicBezTo>
                    <a:cubicBezTo>
                      <a:pt x="24" y="26"/>
                      <a:pt x="27" y="26"/>
                      <a:pt x="29" y="26"/>
                    </a:cubicBezTo>
                    <a:cubicBezTo>
                      <a:pt x="31" y="26"/>
                      <a:pt x="31" y="25"/>
                      <a:pt x="33" y="25"/>
                    </a:cubicBezTo>
                    <a:cubicBezTo>
                      <a:pt x="35" y="24"/>
                      <a:pt x="37" y="24"/>
                      <a:pt x="39" y="23"/>
                    </a:cubicBezTo>
                    <a:cubicBezTo>
                      <a:pt x="42" y="21"/>
                      <a:pt x="43" y="20"/>
                      <a:pt x="46" y="19"/>
                    </a:cubicBezTo>
                    <a:cubicBezTo>
                      <a:pt x="48" y="19"/>
                      <a:pt x="49" y="16"/>
                      <a:pt x="52" y="16"/>
                    </a:cubicBezTo>
                    <a:cubicBezTo>
                      <a:pt x="52" y="15"/>
                      <a:pt x="53" y="15"/>
                      <a:pt x="52" y="14"/>
                    </a:cubicBezTo>
                    <a:cubicBezTo>
                      <a:pt x="51" y="13"/>
                      <a:pt x="53" y="13"/>
                      <a:pt x="54" y="13"/>
                    </a:cubicBezTo>
                    <a:cubicBezTo>
                      <a:pt x="54" y="13"/>
                      <a:pt x="52" y="12"/>
                      <a:pt x="52" y="12"/>
                    </a:cubicBezTo>
                    <a:cubicBezTo>
                      <a:pt x="52" y="11"/>
                      <a:pt x="54" y="10"/>
                      <a:pt x="53" y="10"/>
                    </a:cubicBezTo>
                    <a:cubicBezTo>
                      <a:pt x="51" y="9"/>
                      <a:pt x="54" y="10"/>
                      <a:pt x="5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58" name="Freeform 512">
                <a:extLst>
                  <a:ext uri="{FF2B5EF4-FFF2-40B4-BE49-F238E27FC236}">
                    <a16:creationId xmlns:a16="http://schemas.microsoft.com/office/drawing/2014/main" id="{E14E5A75-CB68-0940-86E5-37BBFCCC0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4054" y="11379319"/>
                <a:ext cx="121974" cy="66379"/>
              </a:xfrm>
              <a:custGeom>
                <a:avLst/>
                <a:gdLst>
                  <a:gd name="T0" fmla="*/ 10 w 12"/>
                  <a:gd name="T1" fmla="*/ 3 h 6"/>
                  <a:gd name="T2" fmla="*/ 8 w 12"/>
                  <a:gd name="T3" fmla="*/ 2 h 6"/>
                  <a:gd name="T4" fmla="*/ 5 w 12"/>
                  <a:gd name="T5" fmla="*/ 2 h 6"/>
                  <a:gd name="T6" fmla="*/ 3 w 12"/>
                  <a:gd name="T7" fmla="*/ 1 h 6"/>
                  <a:gd name="T8" fmla="*/ 0 w 12"/>
                  <a:gd name="T9" fmla="*/ 3 h 6"/>
                  <a:gd name="T10" fmla="*/ 2 w 12"/>
                  <a:gd name="T11" fmla="*/ 5 h 6"/>
                  <a:gd name="T12" fmla="*/ 6 w 12"/>
                  <a:gd name="T13" fmla="*/ 5 h 6"/>
                  <a:gd name="T14" fmla="*/ 11 w 12"/>
                  <a:gd name="T15" fmla="*/ 3 h 6"/>
                  <a:gd name="T16" fmla="*/ 10 w 12"/>
                  <a:gd name="T17" fmla="*/ 3 h 6"/>
                  <a:gd name="T18" fmla="*/ 10 w 12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10" y="3"/>
                    </a:moveTo>
                    <a:cubicBezTo>
                      <a:pt x="9" y="3"/>
                      <a:pt x="9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4" y="2"/>
                      <a:pt x="4" y="0"/>
                      <a:pt x="3" y="1"/>
                    </a:cubicBezTo>
                    <a:cubicBezTo>
                      <a:pt x="3" y="1"/>
                      <a:pt x="0" y="3"/>
                      <a:pt x="0" y="3"/>
                    </a:cubicBezTo>
                    <a:cubicBezTo>
                      <a:pt x="0" y="3"/>
                      <a:pt x="2" y="5"/>
                      <a:pt x="2" y="5"/>
                    </a:cubicBezTo>
                    <a:cubicBezTo>
                      <a:pt x="3" y="6"/>
                      <a:pt x="5" y="5"/>
                      <a:pt x="6" y="5"/>
                    </a:cubicBezTo>
                    <a:cubicBezTo>
                      <a:pt x="7" y="5"/>
                      <a:pt x="11" y="4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12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59" name="Freeform 513">
                <a:extLst>
                  <a:ext uri="{FF2B5EF4-FFF2-40B4-BE49-F238E27FC236}">
                    <a16:creationId xmlns:a16="http://schemas.microsoft.com/office/drawing/2014/main" id="{80FCCA2D-F0BE-8346-8CD2-01B39A399B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3599" y="11445698"/>
                <a:ext cx="90610" cy="66379"/>
              </a:xfrm>
              <a:custGeom>
                <a:avLst/>
                <a:gdLst>
                  <a:gd name="T0" fmla="*/ 7 w 9"/>
                  <a:gd name="T1" fmla="*/ 3 h 6"/>
                  <a:gd name="T2" fmla="*/ 0 w 9"/>
                  <a:gd name="T3" fmla="*/ 1 h 6"/>
                  <a:gd name="T4" fmla="*/ 2 w 9"/>
                  <a:gd name="T5" fmla="*/ 2 h 6"/>
                  <a:gd name="T6" fmla="*/ 1 w 9"/>
                  <a:gd name="T7" fmla="*/ 5 h 6"/>
                  <a:gd name="T8" fmla="*/ 3 w 9"/>
                  <a:gd name="T9" fmla="*/ 5 h 6"/>
                  <a:gd name="T10" fmla="*/ 4 w 9"/>
                  <a:gd name="T11" fmla="*/ 5 h 6"/>
                  <a:gd name="T12" fmla="*/ 7 w 9"/>
                  <a:gd name="T13" fmla="*/ 3 h 6"/>
                  <a:gd name="T14" fmla="*/ 7 w 9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6">
                    <a:moveTo>
                      <a:pt x="7" y="3"/>
                    </a:moveTo>
                    <a:cubicBezTo>
                      <a:pt x="7" y="2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2"/>
                    </a:cubicBezTo>
                    <a:cubicBezTo>
                      <a:pt x="3" y="3"/>
                      <a:pt x="1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ubicBezTo>
                      <a:pt x="4" y="4"/>
                      <a:pt x="3" y="5"/>
                      <a:pt x="4" y="5"/>
                    </a:cubicBezTo>
                    <a:cubicBezTo>
                      <a:pt x="5" y="6"/>
                      <a:pt x="9" y="4"/>
                      <a:pt x="7" y="3"/>
                    </a:cubicBezTo>
                    <a:cubicBezTo>
                      <a:pt x="6" y="2"/>
                      <a:pt x="8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0" name="Freeform 514">
                <a:extLst>
                  <a:ext uri="{FF2B5EF4-FFF2-40B4-BE49-F238E27FC236}">
                    <a16:creationId xmlns:a16="http://schemas.microsoft.com/office/drawing/2014/main" id="{935B5696-70DF-A149-9A8A-40A0EA32D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3147" y="11360879"/>
                <a:ext cx="80154" cy="51630"/>
              </a:xfrm>
              <a:custGeom>
                <a:avLst/>
                <a:gdLst>
                  <a:gd name="T0" fmla="*/ 6 w 8"/>
                  <a:gd name="T1" fmla="*/ 0 h 5"/>
                  <a:gd name="T2" fmla="*/ 3 w 8"/>
                  <a:gd name="T3" fmla="*/ 1 h 5"/>
                  <a:gd name="T4" fmla="*/ 0 w 8"/>
                  <a:gd name="T5" fmla="*/ 1 h 5"/>
                  <a:gd name="T6" fmla="*/ 0 w 8"/>
                  <a:gd name="T7" fmla="*/ 3 h 5"/>
                  <a:gd name="T8" fmla="*/ 5 w 8"/>
                  <a:gd name="T9" fmla="*/ 2 h 5"/>
                  <a:gd name="T10" fmla="*/ 6 w 8"/>
                  <a:gd name="T11" fmla="*/ 0 h 5"/>
                  <a:gd name="T12" fmla="*/ 6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6" y="0"/>
                    </a:moveTo>
                    <a:cubicBezTo>
                      <a:pt x="5" y="0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1"/>
                    </a:cubicBezTo>
                    <a:cubicBezTo>
                      <a:pt x="1" y="0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2"/>
                    </a:cubicBezTo>
                    <a:cubicBezTo>
                      <a:pt x="6" y="2"/>
                      <a:pt x="8" y="0"/>
                      <a:pt x="6" y="0"/>
                    </a:cubicBezTo>
                    <a:cubicBezTo>
                      <a:pt x="5" y="0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1" name="Freeform 515">
                <a:extLst>
                  <a:ext uri="{FF2B5EF4-FFF2-40B4-BE49-F238E27FC236}">
                    <a16:creationId xmlns:a16="http://schemas.microsoft.com/office/drawing/2014/main" id="{BB4F0851-1F31-6447-84DE-EDDFAF343F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41327" y="11401446"/>
                <a:ext cx="83638" cy="55320"/>
              </a:xfrm>
              <a:custGeom>
                <a:avLst/>
                <a:gdLst>
                  <a:gd name="T0" fmla="*/ 7 w 8"/>
                  <a:gd name="T1" fmla="*/ 4 h 5"/>
                  <a:gd name="T2" fmla="*/ 1 w 8"/>
                  <a:gd name="T3" fmla="*/ 1 h 5"/>
                  <a:gd name="T4" fmla="*/ 7 w 8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6" y="3"/>
                      <a:pt x="0" y="0"/>
                      <a:pt x="1" y="1"/>
                    </a:cubicBezTo>
                    <a:cubicBezTo>
                      <a:pt x="2" y="2"/>
                      <a:pt x="8" y="5"/>
                      <a:pt x="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2" name="Freeform 516">
                <a:extLst>
                  <a:ext uri="{FF2B5EF4-FFF2-40B4-BE49-F238E27FC236}">
                    <a16:creationId xmlns:a16="http://schemas.microsoft.com/office/drawing/2014/main" id="{C47064FA-CAB6-3240-A972-7C3BFB7ABF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0416" y="11327686"/>
                <a:ext cx="31364" cy="33190"/>
              </a:xfrm>
              <a:custGeom>
                <a:avLst/>
                <a:gdLst>
                  <a:gd name="T0" fmla="*/ 2 w 3"/>
                  <a:gd name="T1" fmla="*/ 2 h 3"/>
                  <a:gd name="T2" fmla="*/ 0 w 3"/>
                  <a:gd name="T3" fmla="*/ 1 h 3"/>
                  <a:gd name="T4" fmla="*/ 2 w 3"/>
                  <a:gd name="T5" fmla="*/ 2 h 3"/>
                  <a:gd name="T6" fmla="*/ 2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3" y="0"/>
                      <a:pt x="2" y="2"/>
                    </a:cubicBezTo>
                    <a:cubicBezTo>
                      <a:pt x="2" y="3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3" name="Freeform 517">
                <a:extLst>
                  <a:ext uri="{FF2B5EF4-FFF2-40B4-BE49-F238E27FC236}">
                    <a16:creationId xmlns:a16="http://schemas.microsoft.com/office/drawing/2014/main" id="{AC5F12AF-E9AE-DB44-B623-E02D3DD72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0416" y="11239179"/>
                <a:ext cx="73184" cy="77445"/>
              </a:xfrm>
              <a:custGeom>
                <a:avLst/>
                <a:gdLst>
                  <a:gd name="T0" fmla="*/ 5 w 7"/>
                  <a:gd name="T1" fmla="*/ 2 h 7"/>
                  <a:gd name="T2" fmla="*/ 4 w 7"/>
                  <a:gd name="T3" fmla="*/ 0 h 7"/>
                  <a:gd name="T4" fmla="*/ 2 w 7"/>
                  <a:gd name="T5" fmla="*/ 1 h 7"/>
                  <a:gd name="T6" fmla="*/ 0 w 7"/>
                  <a:gd name="T7" fmla="*/ 1 h 7"/>
                  <a:gd name="T8" fmla="*/ 2 w 7"/>
                  <a:gd name="T9" fmla="*/ 4 h 7"/>
                  <a:gd name="T10" fmla="*/ 0 w 7"/>
                  <a:gd name="T11" fmla="*/ 6 h 7"/>
                  <a:gd name="T12" fmla="*/ 3 w 7"/>
                  <a:gd name="T13" fmla="*/ 5 h 7"/>
                  <a:gd name="T14" fmla="*/ 4 w 7"/>
                  <a:gd name="T15" fmla="*/ 2 h 7"/>
                  <a:gd name="T16" fmla="*/ 4 w 7"/>
                  <a:gd name="T17" fmla="*/ 4 h 7"/>
                  <a:gd name="T18" fmla="*/ 6 w 7"/>
                  <a:gd name="T19" fmla="*/ 2 h 7"/>
                  <a:gd name="T20" fmla="*/ 5 w 7"/>
                  <a:gd name="T21" fmla="*/ 2 h 7"/>
                  <a:gd name="T22" fmla="*/ 5 w 7"/>
                  <a:gd name="T2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7">
                    <a:moveTo>
                      <a:pt x="5" y="2"/>
                    </a:move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1" y="0"/>
                      <a:pt x="2" y="1"/>
                    </a:cubicBezTo>
                    <a:cubicBezTo>
                      <a:pt x="4" y="3"/>
                      <a:pt x="1" y="2"/>
                      <a:pt x="0" y="1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6"/>
                      <a:pt x="1" y="5"/>
                      <a:pt x="0" y="6"/>
                    </a:cubicBezTo>
                    <a:cubicBezTo>
                      <a:pt x="0" y="7"/>
                      <a:pt x="4" y="6"/>
                      <a:pt x="3" y="5"/>
                    </a:cubicBezTo>
                    <a:cubicBezTo>
                      <a:pt x="3" y="5"/>
                      <a:pt x="4" y="3"/>
                      <a:pt x="4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4" y="3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1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4" name="Freeform 518">
                <a:extLst>
                  <a:ext uri="{FF2B5EF4-FFF2-40B4-BE49-F238E27FC236}">
                    <a16:creationId xmlns:a16="http://schemas.microsoft.com/office/drawing/2014/main" id="{E1C232C0-443A-C844-BE47-B9C58F0E5D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9960" y="11099041"/>
                <a:ext cx="52274" cy="118010"/>
              </a:xfrm>
              <a:custGeom>
                <a:avLst/>
                <a:gdLst>
                  <a:gd name="T0" fmla="*/ 5 w 5"/>
                  <a:gd name="T1" fmla="*/ 7 h 11"/>
                  <a:gd name="T2" fmla="*/ 2 w 5"/>
                  <a:gd name="T3" fmla="*/ 2 h 11"/>
                  <a:gd name="T4" fmla="*/ 1 w 5"/>
                  <a:gd name="T5" fmla="*/ 6 h 11"/>
                  <a:gd name="T6" fmla="*/ 0 w 5"/>
                  <a:gd name="T7" fmla="*/ 9 h 11"/>
                  <a:gd name="T8" fmla="*/ 2 w 5"/>
                  <a:gd name="T9" fmla="*/ 7 h 11"/>
                  <a:gd name="T10" fmla="*/ 5 w 5"/>
                  <a:gd name="T11" fmla="*/ 7 h 11"/>
                  <a:gd name="T12" fmla="*/ 5 w 5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5" y="7"/>
                    </a:moveTo>
                    <a:cubicBezTo>
                      <a:pt x="5" y="6"/>
                      <a:pt x="4" y="0"/>
                      <a:pt x="2" y="2"/>
                    </a:cubicBezTo>
                    <a:cubicBezTo>
                      <a:pt x="2" y="3"/>
                      <a:pt x="3" y="6"/>
                      <a:pt x="1" y="6"/>
                    </a:cubicBezTo>
                    <a:cubicBezTo>
                      <a:pt x="0" y="6"/>
                      <a:pt x="0" y="7"/>
                      <a:pt x="0" y="9"/>
                    </a:cubicBezTo>
                    <a:cubicBezTo>
                      <a:pt x="1" y="9"/>
                      <a:pt x="2" y="7"/>
                      <a:pt x="2" y="7"/>
                    </a:cubicBezTo>
                    <a:cubicBezTo>
                      <a:pt x="1" y="7"/>
                      <a:pt x="5" y="11"/>
                      <a:pt x="5" y="7"/>
                    </a:cubicBezTo>
                    <a:cubicBezTo>
                      <a:pt x="5" y="6"/>
                      <a:pt x="5" y="8"/>
                      <a:pt x="5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5" name="Freeform 519">
                <a:extLst>
                  <a:ext uri="{FF2B5EF4-FFF2-40B4-BE49-F238E27FC236}">
                    <a16:creationId xmlns:a16="http://schemas.microsoft.com/office/drawing/2014/main" id="{D979A369-35E3-6640-AFFA-6AF17FC525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9507" y="11194924"/>
                <a:ext cx="31364" cy="66379"/>
              </a:xfrm>
              <a:custGeom>
                <a:avLst/>
                <a:gdLst>
                  <a:gd name="T0" fmla="*/ 3 w 3"/>
                  <a:gd name="T1" fmla="*/ 2 h 6"/>
                  <a:gd name="T2" fmla="*/ 1 w 3"/>
                  <a:gd name="T3" fmla="*/ 6 h 6"/>
                  <a:gd name="T4" fmla="*/ 3 w 3"/>
                  <a:gd name="T5" fmla="*/ 2 h 6"/>
                  <a:gd name="T6" fmla="*/ 3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3" y="2"/>
                    </a:moveTo>
                    <a:cubicBezTo>
                      <a:pt x="2" y="0"/>
                      <a:pt x="0" y="5"/>
                      <a:pt x="1" y="6"/>
                    </a:cubicBezTo>
                    <a:cubicBezTo>
                      <a:pt x="0" y="5"/>
                      <a:pt x="3" y="3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6" name="Freeform 520">
                <a:extLst>
                  <a:ext uri="{FF2B5EF4-FFF2-40B4-BE49-F238E27FC236}">
                    <a16:creationId xmlns:a16="http://schemas.microsoft.com/office/drawing/2014/main" id="{FBFB6849-1F7B-7B4D-BD8B-86397E3F7E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9507" y="11054786"/>
                <a:ext cx="52274" cy="77445"/>
              </a:xfrm>
              <a:custGeom>
                <a:avLst/>
                <a:gdLst>
                  <a:gd name="T0" fmla="*/ 4 w 5"/>
                  <a:gd name="T1" fmla="*/ 2 h 7"/>
                  <a:gd name="T2" fmla="*/ 3 w 5"/>
                  <a:gd name="T3" fmla="*/ 0 h 7"/>
                  <a:gd name="T4" fmla="*/ 2 w 5"/>
                  <a:gd name="T5" fmla="*/ 3 h 7"/>
                  <a:gd name="T6" fmla="*/ 1 w 5"/>
                  <a:gd name="T7" fmla="*/ 2 h 7"/>
                  <a:gd name="T8" fmla="*/ 0 w 5"/>
                  <a:gd name="T9" fmla="*/ 5 h 7"/>
                  <a:gd name="T10" fmla="*/ 2 w 5"/>
                  <a:gd name="T11" fmla="*/ 7 h 7"/>
                  <a:gd name="T12" fmla="*/ 5 w 5"/>
                  <a:gd name="T13" fmla="*/ 5 h 7"/>
                  <a:gd name="T14" fmla="*/ 4 w 5"/>
                  <a:gd name="T15" fmla="*/ 2 h 7"/>
                  <a:gd name="T16" fmla="*/ 4 w 5"/>
                  <a:gd name="T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2"/>
                    </a:moveTo>
                    <a:cubicBezTo>
                      <a:pt x="3" y="3"/>
                      <a:pt x="3" y="0"/>
                      <a:pt x="3" y="0"/>
                    </a:cubicBezTo>
                    <a:cubicBezTo>
                      <a:pt x="3" y="0"/>
                      <a:pt x="3" y="3"/>
                      <a:pt x="2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2" y="2"/>
                      <a:pt x="0" y="5"/>
                      <a:pt x="0" y="5"/>
                    </a:cubicBezTo>
                    <a:cubicBezTo>
                      <a:pt x="0" y="4"/>
                      <a:pt x="4" y="5"/>
                      <a:pt x="2" y="7"/>
                    </a:cubicBezTo>
                    <a:cubicBezTo>
                      <a:pt x="3" y="6"/>
                      <a:pt x="5" y="6"/>
                      <a:pt x="5" y="5"/>
                    </a:cubicBezTo>
                    <a:cubicBezTo>
                      <a:pt x="5" y="4"/>
                      <a:pt x="4" y="1"/>
                      <a:pt x="4" y="2"/>
                    </a:cubicBezTo>
                    <a:cubicBezTo>
                      <a:pt x="3" y="3"/>
                      <a:pt x="4" y="1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7" name="Freeform 521">
                <a:extLst>
                  <a:ext uri="{FF2B5EF4-FFF2-40B4-BE49-F238E27FC236}">
                    <a16:creationId xmlns:a16="http://schemas.microsoft.com/office/drawing/2014/main" id="{2582BCA9-1423-6142-BE1A-BE40E5D8AF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1783" y="10840889"/>
                <a:ext cx="52274" cy="51630"/>
              </a:xfrm>
              <a:custGeom>
                <a:avLst/>
                <a:gdLst>
                  <a:gd name="T0" fmla="*/ 3 w 5"/>
                  <a:gd name="T1" fmla="*/ 4 h 5"/>
                  <a:gd name="T2" fmla="*/ 3 w 5"/>
                  <a:gd name="T3" fmla="*/ 0 h 5"/>
                  <a:gd name="T4" fmla="*/ 0 w 5"/>
                  <a:gd name="T5" fmla="*/ 0 h 5"/>
                  <a:gd name="T6" fmla="*/ 2 w 5"/>
                  <a:gd name="T7" fmla="*/ 1 h 5"/>
                  <a:gd name="T8" fmla="*/ 3 w 5"/>
                  <a:gd name="T9" fmla="*/ 4 h 5"/>
                  <a:gd name="T10" fmla="*/ 3 w 5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5" y="2"/>
                      <a:pt x="2" y="2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0"/>
                      <a:pt x="2" y="1"/>
                      <a:pt x="2" y="1"/>
                    </a:cubicBezTo>
                    <a:cubicBezTo>
                      <a:pt x="2" y="2"/>
                      <a:pt x="3" y="4"/>
                      <a:pt x="3" y="4"/>
                    </a:cubicBezTo>
                    <a:cubicBezTo>
                      <a:pt x="4" y="3"/>
                      <a:pt x="2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8" name="Freeform 522">
                <a:extLst>
                  <a:ext uri="{FF2B5EF4-FFF2-40B4-BE49-F238E27FC236}">
                    <a16:creationId xmlns:a16="http://schemas.microsoft.com/office/drawing/2014/main" id="{72FA588A-BA1F-EB43-8960-43B1C80D7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2238" y="10645434"/>
                <a:ext cx="62727" cy="118010"/>
              </a:xfrm>
              <a:custGeom>
                <a:avLst/>
                <a:gdLst>
                  <a:gd name="T0" fmla="*/ 3 w 6"/>
                  <a:gd name="T1" fmla="*/ 10 h 11"/>
                  <a:gd name="T2" fmla="*/ 0 w 6"/>
                  <a:gd name="T3" fmla="*/ 9 h 11"/>
                  <a:gd name="T4" fmla="*/ 1 w 6"/>
                  <a:gd name="T5" fmla="*/ 2 h 11"/>
                  <a:gd name="T6" fmla="*/ 4 w 6"/>
                  <a:gd name="T7" fmla="*/ 3 h 11"/>
                  <a:gd name="T8" fmla="*/ 3 w 6"/>
                  <a:gd name="T9" fmla="*/ 10 h 11"/>
                  <a:gd name="T10" fmla="*/ 3 w 6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3" y="10"/>
                    </a:moveTo>
                    <a:cubicBezTo>
                      <a:pt x="1" y="11"/>
                      <a:pt x="0" y="11"/>
                      <a:pt x="0" y="9"/>
                    </a:cubicBezTo>
                    <a:cubicBezTo>
                      <a:pt x="1" y="7"/>
                      <a:pt x="1" y="4"/>
                      <a:pt x="1" y="2"/>
                    </a:cubicBezTo>
                    <a:cubicBezTo>
                      <a:pt x="1" y="0"/>
                      <a:pt x="5" y="0"/>
                      <a:pt x="4" y="3"/>
                    </a:cubicBezTo>
                    <a:cubicBezTo>
                      <a:pt x="4" y="5"/>
                      <a:pt x="6" y="8"/>
                      <a:pt x="3" y="10"/>
                    </a:cubicBezTo>
                    <a:cubicBezTo>
                      <a:pt x="2" y="10"/>
                      <a:pt x="4" y="9"/>
                      <a:pt x="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69" name="Freeform 523">
                <a:extLst>
                  <a:ext uri="{FF2B5EF4-FFF2-40B4-BE49-F238E27FC236}">
                    <a16:creationId xmlns:a16="http://schemas.microsoft.com/office/drawing/2014/main" id="{F6C57C59-A139-D346-8BD6-5ADFF4FBEC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7848" y="7577132"/>
                <a:ext cx="48790" cy="44255"/>
              </a:xfrm>
              <a:custGeom>
                <a:avLst/>
                <a:gdLst>
                  <a:gd name="T0" fmla="*/ 3 w 5"/>
                  <a:gd name="T1" fmla="*/ 3 h 4"/>
                  <a:gd name="T2" fmla="*/ 1 w 5"/>
                  <a:gd name="T3" fmla="*/ 1 h 4"/>
                  <a:gd name="T4" fmla="*/ 3 w 5"/>
                  <a:gd name="T5" fmla="*/ 3 h 4"/>
                  <a:gd name="T6" fmla="*/ 3 w 5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3" y="3"/>
                    </a:moveTo>
                    <a:cubicBezTo>
                      <a:pt x="2" y="4"/>
                      <a:pt x="0" y="3"/>
                      <a:pt x="1" y="1"/>
                    </a:cubicBezTo>
                    <a:cubicBezTo>
                      <a:pt x="1" y="0"/>
                      <a:pt x="5" y="2"/>
                      <a:pt x="3" y="3"/>
                    </a:cubicBezTo>
                    <a:cubicBezTo>
                      <a:pt x="2" y="4"/>
                      <a:pt x="5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0" name="Freeform 524">
                <a:extLst>
                  <a:ext uri="{FF2B5EF4-FFF2-40B4-BE49-F238E27FC236}">
                    <a16:creationId xmlns:a16="http://schemas.microsoft.com/office/drawing/2014/main" id="{2942D597-EB95-9447-A0EC-A08C8C11D8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06955" y="7643515"/>
                <a:ext cx="59243" cy="84822"/>
              </a:xfrm>
              <a:custGeom>
                <a:avLst/>
                <a:gdLst>
                  <a:gd name="T0" fmla="*/ 1 w 6"/>
                  <a:gd name="T1" fmla="*/ 5 h 8"/>
                  <a:gd name="T2" fmla="*/ 2 w 6"/>
                  <a:gd name="T3" fmla="*/ 4 h 8"/>
                  <a:gd name="T4" fmla="*/ 4 w 6"/>
                  <a:gd name="T5" fmla="*/ 2 h 8"/>
                  <a:gd name="T6" fmla="*/ 1 w 6"/>
                  <a:gd name="T7" fmla="*/ 5 h 8"/>
                  <a:gd name="T8" fmla="*/ 1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3" y="4"/>
                      <a:pt x="3" y="0"/>
                      <a:pt x="4" y="2"/>
                    </a:cubicBezTo>
                    <a:cubicBezTo>
                      <a:pt x="6" y="4"/>
                      <a:pt x="2" y="8"/>
                      <a:pt x="1" y="5"/>
                    </a:cubicBezTo>
                    <a:cubicBezTo>
                      <a:pt x="0" y="4"/>
                      <a:pt x="1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1" name="Freeform 525">
                <a:extLst>
                  <a:ext uri="{FF2B5EF4-FFF2-40B4-BE49-F238E27FC236}">
                    <a16:creationId xmlns:a16="http://schemas.microsoft.com/office/drawing/2014/main" id="{48C14302-075F-8E4C-9768-7949C605E0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8037" y="8229885"/>
                <a:ext cx="142883" cy="140138"/>
              </a:xfrm>
              <a:custGeom>
                <a:avLst/>
                <a:gdLst>
                  <a:gd name="T0" fmla="*/ 12 w 14"/>
                  <a:gd name="T1" fmla="*/ 4 h 13"/>
                  <a:gd name="T2" fmla="*/ 10 w 14"/>
                  <a:gd name="T3" fmla="*/ 3 h 13"/>
                  <a:gd name="T4" fmla="*/ 6 w 14"/>
                  <a:gd name="T5" fmla="*/ 1 h 13"/>
                  <a:gd name="T6" fmla="*/ 2 w 14"/>
                  <a:gd name="T7" fmla="*/ 1 h 13"/>
                  <a:gd name="T8" fmla="*/ 1 w 14"/>
                  <a:gd name="T9" fmla="*/ 2 h 13"/>
                  <a:gd name="T10" fmla="*/ 2 w 14"/>
                  <a:gd name="T11" fmla="*/ 4 h 13"/>
                  <a:gd name="T12" fmla="*/ 1 w 14"/>
                  <a:gd name="T13" fmla="*/ 7 h 13"/>
                  <a:gd name="T14" fmla="*/ 2 w 14"/>
                  <a:gd name="T15" fmla="*/ 10 h 13"/>
                  <a:gd name="T16" fmla="*/ 4 w 14"/>
                  <a:gd name="T17" fmla="*/ 10 h 13"/>
                  <a:gd name="T18" fmla="*/ 7 w 14"/>
                  <a:gd name="T19" fmla="*/ 12 h 13"/>
                  <a:gd name="T20" fmla="*/ 10 w 14"/>
                  <a:gd name="T21" fmla="*/ 10 h 13"/>
                  <a:gd name="T22" fmla="*/ 12 w 14"/>
                  <a:gd name="T23" fmla="*/ 4 h 13"/>
                  <a:gd name="T24" fmla="*/ 12 w 14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3">
                    <a:moveTo>
                      <a:pt x="12" y="4"/>
                    </a:moveTo>
                    <a:cubicBezTo>
                      <a:pt x="12" y="3"/>
                      <a:pt x="11" y="3"/>
                      <a:pt x="10" y="3"/>
                    </a:cubicBezTo>
                    <a:cubicBezTo>
                      <a:pt x="8" y="2"/>
                      <a:pt x="8" y="1"/>
                      <a:pt x="6" y="1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4"/>
                      <a:pt x="1" y="3"/>
                      <a:pt x="2" y="4"/>
                    </a:cubicBezTo>
                    <a:cubicBezTo>
                      <a:pt x="2" y="4"/>
                      <a:pt x="1" y="7"/>
                      <a:pt x="1" y="7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3" y="11"/>
                      <a:pt x="3" y="10"/>
                      <a:pt x="4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3"/>
                      <a:pt x="8" y="11"/>
                      <a:pt x="10" y="10"/>
                    </a:cubicBezTo>
                    <a:cubicBezTo>
                      <a:pt x="12" y="8"/>
                      <a:pt x="14" y="7"/>
                      <a:pt x="12" y="4"/>
                    </a:cubicBezTo>
                    <a:cubicBezTo>
                      <a:pt x="12" y="2"/>
                      <a:pt x="14" y="8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2" name="Freeform 526">
                <a:extLst>
                  <a:ext uri="{FF2B5EF4-FFF2-40B4-BE49-F238E27FC236}">
                    <a16:creationId xmlns:a16="http://schemas.microsoft.com/office/drawing/2014/main" id="{FAAB1F46-D365-6445-93D1-8C1ED76277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1643" y="7230476"/>
                <a:ext cx="101063" cy="44255"/>
              </a:xfrm>
              <a:custGeom>
                <a:avLst/>
                <a:gdLst>
                  <a:gd name="T0" fmla="*/ 9 w 10"/>
                  <a:gd name="T1" fmla="*/ 2 h 4"/>
                  <a:gd name="T2" fmla="*/ 4 w 10"/>
                  <a:gd name="T3" fmla="*/ 0 h 4"/>
                  <a:gd name="T4" fmla="*/ 1 w 10"/>
                  <a:gd name="T5" fmla="*/ 3 h 4"/>
                  <a:gd name="T6" fmla="*/ 9 w 10"/>
                  <a:gd name="T7" fmla="*/ 2 h 4"/>
                  <a:gd name="T8" fmla="*/ 9 w 10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2" y="4"/>
                      <a:pt x="9" y="2"/>
                      <a:pt x="9" y="2"/>
                    </a:cubicBezTo>
                    <a:cubicBezTo>
                      <a:pt x="6" y="1"/>
                      <a:pt x="10" y="3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3" name="Freeform 527">
                <a:extLst>
                  <a:ext uri="{FF2B5EF4-FFF2-40B4-BE49-F238E27FC236}">
                    <a16:creationId xmlns:a16="http://schemas.microsoft.com/office/drawing/2014/main" id="{CAA45B29-E723-2841-BE00-E52C39D032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6622" y="7219410"/>
                <a:ext cx="115005" cy="55320"/>
              </a:xfrm>
              <a:custGeom>
                <a:avLst/>
                <a:gdLst>
                  <a:gd name="T0" fmla="*/ 10 w 11"/>
                  <a:gd name="T1" fmla="*/ 4 h 5"/>
                  <a:gd name="T2" fmla="*/ 0 w 11"/>
                  <a:gd name="T3" fmla="*/ 2 h 5"/>
                  <a:gd name="T4" fmla="*/ 5 w 11"/>
                  <a:gd name="T5" fmla="*/ 5 h 5"/>
                  <a:gd name="T6" fmla="*/ 10 w 11"/>
                  <a:gd name="T7" fmla="*/ 4 h 5"/>
                  <a:gd name="T8" fmla="*/ 10 w 11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0" y="4"/>
                    </a:moveTo>
                    <a:cubicBezTo>
                      <a:pt x="10" y="1"/>
                      <a:pt x="2" y="0"/>
                      <a:pt x="0" y="2"/>
                    </a:cubicBezTo>
                    <a:cubicBezTo>
                      <a:pt x="0" y="2"/>
                      <a:pt x="4" y="5"/>
                      <a:pt x="5" y="5"/>
                    </a:cubicBezTo>
                    <a:cubicBezTo>
                      <a:pt x="6" y="5"/>
                      <a:pt x="11" y="4"/>
                      <a:pt x="10" y="4"/>
                    </a:cubicBezTo>
                    <a:cubicBezTo>
                      <a:pt x="10" y="3"/>
                      <a:pt x="11" y="5"/>
                      <a:pt x="1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4" name="Freeform 528">
                <a:extLst>
                  <a:ext uri="{FF2B5EF4-FFF2-40B4-BE49-F238E27FC236}">
                    <a16:creationId xmlns:a16="http://schemas.microsoft.com/office/drawing/2014/main" id="{B02897F8-653A-8848-BA2A-119C7D50F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2978" y="6972326"/>
                <a:ext cx="529716" cy="195458"/>
              </a:xfrm>
              <a:custGeom>
                <a:avLst/>
                <a:gdLst>
                  <a:gd name="T0" fmla="*/ 52 w 52"/>
                  <a:gd name="T1" fmla="*/ 16 h 18"/>
                  <a:gd name="T2" fmla="*/ 41 w 52"/>
                  <a:gd name="T3" fmla="*/ 17 h 18"/>
                  <a:gd name="T4" fmla="*/ 35 w 52"/>
                  <a:gd name="T5" fmla="*/ 17 h 18"/>
                  <a:gd name="T6" fmla="*/ 37 w 52"/>
                  <a:gd name="T7" fmla="*/ 14 h 18"/>
                  <a:gd name="T8" fmla="*/ 32 w 52"/>
                  <a:gd name="T9" fmla="*/ 11 h 18"/>
                  <a:gd name="T10" fmla="*/ 28 w 52"/>
                  <a:gd name="T11" fmla="*/ 8 h 18"/>
                  <a:gd name="T12" fmla="*/ 20 w 52"/>
                  <a:gd name="T13" fmla="*/ 5 h 18"/>
                  <a:gd name="T14" fmla="*/ 14 w 52"/>
                  <a:gd name="T15" fmla="*/ 5 h 18"/>
                  <a:gd name="T16" fmla="*/ 16 w 52"/>
                  <a:gd name="T17" fmla="*/ 3 h 18"/>
                  <a:gd name="T18" fmla="*/ 8 w 52"/>
                  <a:gd name="T19" fmla="*/ 3 h 18"/>
                  <a:gd name="T20" fmla="*/ 0 w 52"/>
                  <a:gd name="T21" fmla="*/ 6 h 18"/>
                  <a:gd name="T22" fmla="*/ 6 w 52"/>
                  <a:gd name="T23" fmla="*/ 2 h 18"/>
                  <a:gd name="T24" fmla="*/ 16 w 52"/>
                  <a:gd name="T25" fmla="*/ 0 h 18"/>
                  <a:gd name="T26" fmla="*/ 24 w 52"/>
                  <a:gd name="T27" fmla="*/ 1 h 18"/>
                  <a:gd name="T28" fmla="*/ 31 w 52"/>
                  <a:gd name="T29" fmla="*/ 4 h 18"/>
                  <a:gd name="T30" fmla="*/ 32 w 52"/>
                  <a:gd name="T31" fmla="*/ 4 h 18"/>
                  <a:gd name="T32" fmla="*/ 34 w 52"/>
                  <a:gd name="T33" fmla="*/ 5 h 18"/>
                  <a:gd name="T34" fmla="*/ 38 w 52"/>
                  <a:gd name="T35" fmla="*/ 8 h 18"/>
                  <a:gd name="T36" fmla="*/ 45 w 52"/>
                  <a:gd name="T37" fmla="*/ 11 h 18"/>
                  <a:gd name="T38" fmla="*/ 52 w 52"/>
                  <a:gd name="T3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18">
                    <a:moveTo>
                      <a:pt x="52" y="16"/>
                    </a:moveTo>
                    <a:cubicBezTo>
                      <a:pt x="52" y="17"/>
                      <a:pt x="42" y="17"/>
                      <a:pt x="41" y="17"/>
                    </a:cubicBezTo>
                    <a:cubicBezTo>
                      <a:pt x="39" y="17"/>
                      <a:pt x="37" y="18"/>
                      <a:pt x="35" y="17"/>
                    </a:cubicBezTo>
                    <a:cubicBezTo>
                      <a:pt x="34" y="16"/>
                      <a:pt x="41" y="15"/>
                      <a:pt x="37" y="14"/>
                    </a:cubicBezTo>
                    <a:cubicBezTo>
                      <a:pt x="35" y="13"/>
                      <a:pt x="33" y="13"/>
                      <a:pt x="32" y="11"/>
                    </a:cubicBezTo>
                    <a:cubicBezTo>
                      <a:pt x="30" y="9"/>
                      <a:pt x="31" y="8"/>
                      <a:pt x="28" y="8"/>
                    </a:cubicBezTo>
                    <a:cubicBezTo>
                      <a:pt x="24" y="9"/>
                      <a:pt x="23" y="6"/>
                      <a:pt x="20" y="5"/>
                    </a:cubicBezTo>
                    <a:cubicBezTo>
                      <a:pt x="19" y="5"/>
                      <a:pt x="15" y="6"/>
                      <a:pt x="14" y="5"/>
                    </a:cubicBezTo>
                    <a:cubicBezTo>
                      <a:pt x="14" y="4"/>
                      <a:pt x="16" y="4"/>
                      <a:pt x="16" y="3"/>
                    </a:cubicBezTo>
                    <a:cubicBezTo>
                      <a:pt x="16" y="2"/>
                      <a:pt x="9" y="3"/>
                      <a:pt x="8" y="3"/>
                    </a:cubicBezTo>
                    <a:cubicBezTo>
                      <a:pt x="8" y="4"/>
                      <a:pt x="0" y="7"/>
                      <a:pt x="0" y="6"/>
                    </a:cubicBezTo>
                    <a:cubicBezTo>
                      <a:pt x="0" y="4"/>
                      <a:pt x="4" y="2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8" y="0"/>
                      <a:pt x="22" y="0"/>
                      <a:pt x="24" y="1"/>
                    </a:cubicBezTo>
                    <a:cubicBezTo>
                      <a:pt x="26" y="2"/>
                      <a:pt x="28" y="4"/>
                      <a:pt x="31" y="4"/>
                    </a:cubicBezTo>
                    <a:cubicBezTo>
                      <a:pt x="31" y="4"/>
                      <a:pt x="31" y="3"/>
                      <a:pt x="32" y="4"/>
                    </a:cubicBezTo>
                    <a:cubicBezTo>
                      <a:pt x="33" y="5"/>
                      <a:pt x="33" y="5"/>
                      <a:pt x="34" y="5"/>
                    </a:cubicBezTo>
                    <a:cubicBezTo>
                      <a:pt x="35" y="6"/>
                      <a:pt x="37" y="7"/>
                      <a:pt x="38" y="8"/>
                    </a:cubicBezTo>
                    <a:cubicBezTo>
                      <a:pt x="40" y="9"/>
                      <a:pt x="44" y="9"/>
                      <a:pt x="45" y="11"/>
                    </a:cubicBezTo>
                    <a:cubicBezTo>
                      <a:pt x="47" y="13"/>
                      <a:pt x="52" y="13"/>
                      <a:pt x="52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5" name="Freeform 529">
                <a:extLst>
                  <a:ext uri="{FF2B5EF4-FFF2-40B4-BE49-F238E27FC236}">
                    <a16:creationId xmlns:a16="http://schemas.microsoft.com/office/drawing/2014/main" id="{DCAC58BE-A605-FA4F-9DD9-745EBFBA29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6622" y="6854313"/>
                <a:ext cx="41820" cy="40568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4"/>
                      <a:pt x="1" y="1"/>
                      <a:pt x="1" y="0"/>
                    </a:cubicBezTo>
                    <a:cubicBezTo>
                      <a:pt x="2" y="0"/>
                      <a:pt x="4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6" name="Freeform 530">
                <a:extLst>
                  <a:ext uri="{FF2B5EF4-FFF2-40B4-BE49-F238E27FC236}">
                    <a16:creationId xmlns:a16="http://schemas.microsoft.com/office/drawing/2014/main" id="{10C852A7-4C04-4F41-A18E-6092D9B5FA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14511" y="7079273"/>
                <a:ext cx="20911" cy="22128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7" name="Freeform 531">
                <a:extLst>
                  <a:ext uri="{FF2B5EF4-FFF2-40B4-BE49-F238E27FC236}">
                    <a16:creationId xmlns:a16="http://schemas.microsoft.com/office/drawing/2014/main" id="{735B88A4-CF6F-6544-ADE8-722A0F2FDA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7864" y="5486118"/>
                <a:ext cx="59243" cy="110635"/>
              </a:xfrm>
              <a:custGeom>
                <a:avLst/>
                <a:gdLst>
                  <a:gd name="T0" fmla="*/ 3 w 6"/>
                  <a:gd name="T1" fmla="*/ 8 h 10"/>
                  <a:gd name="T2" fmla="*/ 0 w 6"/>
                  <a:gd name="T3" fmla="*/ 7 h 10"/>
                  <a:gd name="T4" fmla="*/ 4 w 6"/>
                  <a:gd name="T5" fmla="*/ 2 h 10"/>
                  <a:gd name="T6" fmla="*/ 6 w 6"/>
                  <a:gd name="T7" fmla="*/ 4 h 10"/>
                  <a:gd name="T8" fmla="*/ 3 w 6"/>
                  <a:gd name="T9" fmla="*/ 8 h 10"/>
                  <a:gd name="T10" fmla="*/ 3 w 6"/>
                  <a:gd name="T11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0">
                    <a:moveTo>
                      <a:pt x="3" y="8"/>
                    </a:moveTo>
                    <a:cubicBezTo>
                      <a:pt x="2" y="10"/>
                      <a:pt x="0" y="9"/>
                      <a:pt x="0" y="7"/>
                    </a:cubicBezTo>
                    <a:cubicBezTo>
                      <a:pt x="1" y="6"/>
                      <a:pt x="3" y="3"/>
                      <a:pt x="4" y="2"/>
                    </a:cubicBezTo>
                    <a:cubicBezTo>
                      <a:pt x="6" y="0"/>
                      <a:pt x="6" y="3"/>
                      <a:pt x="6" y="4"/>
                    </a:cubicBezTo>
                    <a:cubicBezTo>
                      <a:pt x="6" y="6"/>
                      <a:pt x="3" y="6"/>
                      <a:pt x="3" y="8"/>
                    </a:cubicBezTo>
                    <a:cubicBezTo>
                      <a:pt x="2" y="10"/>
                      <a:pt x="3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8" name="Freeform 532">
                <a:extLst>
                  <a:ext uri="{FF2B5EF4-FFF2-40B4-BE49-F238E27FC236}">
                    <a16:creationId xmlns:a16="http://schemas.microsoft.com/office/drawing/2014/main" id="{05C20F93-3F00-1D4C-8D5E-1E2F3C871E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5745" y="5541436"/>
                <a:ext cx="73184" cy="44255"/>
              </a:xfrm>
              <a:custGeom>
                <a:avLst/>
                <a:gdLst>
                  <a:gd name="T0" fmla="*/ 3 w 7"/>
                  <a:gd name="T1" fmla="*/ 4 h 4"/>
                  <a:gd name="T2" fmla="*/ 5 w 7"/>
                  <a:gd name="T3" fmla="*/ 1 h 4"/>
                  <a:gd name="T4" fmla="*/ 3 w 7"/>
                  <a:gd name="T5" fmla="*/ 4 h 4"/>
                  <a:gd name="T6" fmla="*/ 3 w 7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3" y="4"/>
                    </a:moveTo>
                    <a:cubicBezTo>
                      <a:pt x="0" y="4"/>
                      <a:pt x="3" y="0"/>
                      <a:pt x="5" y="1"/>
                    </a:cubicBezTo>
                    <a:cubicBezTo>
                      <a:pt x="7" y="1"/>
                      <a:pt x="4" y="4"/>
                      <a:pt x="3" y="4"/>
                    </a:cubicBezTo>
                    <a:cubicBezTo>
                      <a:pt x="2" y="4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79" name="Freeform 533">
                <a:extLst>
                  <a:ext uri="{FF2B5EF4-FFF2-40B4-BE49-F238E27FC236}">
                    <a16:creationId xmlns:a16="http://schemas.microsoft.com/office/drawing/2014/main" id="{EB49A477-E4F2-B447-AFDF-252311C642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53614" y="5497180"/>
                <a:ext cx="153338" cy="77445"/>
              </a:xfrm>
              <a:custGeom>
                <a:avLst/>
                <a:gdLst>
                  <a:gd name="T0" fmla="*/ 11 w 15"/>
                  <a:gd name="T1" fmla="*/ 6 h 7"/>
                  <a:gd name="T2" fmla="*/ 10 w 15"/>
                  <a:gd name="T3" fmla="*/ 5 h 7"/>
                  <a:gd name="T4" fmla="*/ 7 w 15"/>
                  <a:gd name="T5" fmla="*/ 5 h 7"/>
                  <a:gd name="T6" fmla="*/ 3 w 15"/>
                  <a:gd name="T7" fmla="*/ 0 h 7"/>
                  <a:gd name="T8" fmla="*/ 6 w 15"/>
                  <a:gd name="T9" fmla="*/ 2 h 7"/>
                  <a:gd name="T10" fmla="*/ 8 w 15"/>
                  <a:gd name="T11" fmla="*/ 3 h 7"/>
                  <a:gd name="T12" fmla="*/ 15 w 15"/>
                  <a:gd name="T13" fmla="*/ 3 h 7"/>
                  <a:gd name="T14" fmla="*/ 11 w 15"/>
                  <a:gd name="T15" fmla="*/ 6 h 7"/>
                  <a:gd name="T16" fmla="*/ 11 w 1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7">
                    <a:moveTo>
                      <a:pt x="11" y="6"/>
                    </a:moveTo>
                    <a:cubicBezTo>
                      <a:pt x="10" y="6"/>
                      <a:pt x="10" y="6"/>
                      <a:pt x="10" y="5"/>
                    </a:cubicBezTo>
                    <a:cubicBezTo>
                      <a:pt x="10" y="5"/>
                      <a:pt x="8" y="6"/>
                      <a:pt x="7" y="5"/>
                    </a:cubicBezTo>
                    <a:cubicBezTo>
                      <a:pt x="7" y="4"/>
                      <a:pt x="0" y="1"/>
                      <a:pt x="3" y="0"/>
                    </a:cubicBezTo>
                    <a:cubicBezTo>
                      <a:pt x="4" y="0"/>
                      <a:pt x="5" y="2"/>
                      <a:pt x="6" y="2"/>
                    </a:cubicBezTo>
                    <a:cubicBezTo>
                      <a:pt x="7" y="3"/>
                      <a:pt x="7" y="2"/>
                      <a:pt x="8" y="3"/>
                    </a:cubicBezTo>
                    <a:cubicBezTo>
                      <a:pt x="9" y="4"/>
                      <a:pt x="13" y="2"/>
                      <a:pt x="15" y="3"/>
                    </a:cubicBezTo>
                    <a:cubicBezTo>
                      <a:pt x="14" y="3"/>
                      <a:pt x="12" y="6"/>
                      <a:pt x="11" y="6"/>
                    </a:cubicBezTo>
                    <a:cubicBezTo>
                      <a:pt x="9" y="7"/>
                      <a:pt x="12" y="6"/>
                      <a:pt x="1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0" name="Freeform 534">
                <a:extLst>
                  <a:ext uri="{FF2B5EF4-FFF2-40B4-BE49-F238E27FC236}">
                    <a16:creationId xmlns:a16="http://schemas.microsoft.com/office/drawing/2014/main" id="{6521A9E0-A179-9A4C-8360-92276E8FF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4983" y="5283283"/>
                <a:ext cx="160306" cy="84822"/>
              </a:xfrm>
              <a:custGeom>
                <a:avLst/>
                <a:gdLst>
                  <a:gd name="T0" fmla="*/ 13 w 16"/>
                  <a:gd name="T1" fmla="*/ 6 h 8"/>
                  <a:gd name="T2" fmla="*/ 0 w 16"/>
                  <a:gd name="T3" fmla="*/ 2 h 8"/>
                  <a:gd name="T4" fmla="*/ 13 w 16"/>
                  <a:gd name="T5" fmla="*/ 6 h 8"/>
                  <a:gd name="T6" fmla="*/ 13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3" y="6"/>
                    </a:moveTo>
                    <a:cubicBezTo>
                      <a:pt x="11" y="8"/>
                      <a:pt x="1" y="4"/>
                      <a:pt x="0" y="2"/>
                    </a:cubicBezTo>
                    <a:cubicBezTo>
                      <a:pt x="0" y="0"/>
                      <a:pt x="16" y="4"/>
                      <a:pt x="13" y="6"/>
                    </a:cubicBezTo>
                    <a:cubicBezTo>
                      <a:pt x="12" y="7"/>
                      <a:pt x="14" y="5"/>
                      <a:pt x="1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1" name="Freeform 535">
                <a:extLst>
                  <a:ext uri="{FF2B5EF4-FFF2-40B4-BE49-F238E27FC236}">
                    <a16:creationId xmlns:a16="http://schemas.microsoft.com/office/drawing/2014/main" id="{1EAEA90B-FA2A-6E48-B0C1-99EFA84152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9385" y="5172648"/>
                <a:ext cx="327588" cy="335595"/>
              </a:xfrm>
              <a:custGeom>
                <a:avLst/>
                <a:gdLst>
                  <a:gd name="T0" fmla="*/ 19 w 32"/>
                  <a:gd name="T1" fmla="*/ 1 h 31"/>
                  <a:gd name="T2" fmla="*/ 17 w 32"/>
                  <a:gd name="T3" fmla="*/ 0 h 31"/>
                  <a:gd name="T4" fmla="*/ 14 w 32"/>
                  <a:gd name="T5" fmla="*/ 2 h 31"/>
                  <a:gd name="T6" fmla="*/ 11 w 32"/>
                  <a:gd name="T7" fmla="*/ 5 h 31"/>
                  <a:gd name="T8" fmla="*/ 9 w 32"/>
                  <a:gd name="T9" fmla="*/ 7 h 31"/>
                  <a:gd name="T10" fmla="*/ 7 w 32"/>
                  <a:gd name="T11" fmla="*/ 13 h 31"/>
                  <a:gd name="T12" fmla="*/ 5 w 32"/>
                  <a:gd name="T13" fmla="*/ 17 h 31"/>
                  <a:gd name="T14" fmla="*/ 2 w 32"/>
                  <a:gd name="T15" fmla="*/ 19 h 31"/>
                  <a:gd name="T16" fmla="*/ 4 w 32"/>
                  <a:gd name="T17" fmla="*/ 21 h 31"/>
                  <a:gd name="T18" fmla="*/ 0 w 32"/>
                  <a:gd name="T19" fmla="*/ 25 h 31"/>
                  <a:gd name="T20" fmla="*/ 4 w 32"/>
                  <a:gd name="T21" fmla="*/ 25 h 31"/>
                  <a:gd name="T22" fmla="*/ 10 w 32"/>
                  <a:gd name="T23" fmla="*/ 26 h 31"/>
                  <a:gd name="T24" fmla="*/ 19 w 32"/>
                  <a:gd name="T25" fmla="*/ 27 h 31"/>
                  <a:gd name="T26" fmla="*/ 22 w 32"/>
                  <a:gd name="T27" fmla="*/ 26 h 31"/>
                  <a:gd name="T28" fmla="*/ 19 w 32"/>
                  <a:gd name="T29" fmla="*/ 30 h 31"/>
                  <a:gd name="T30" fmla="*/ 22 w 32"/>
                  <a:gd name="T31" fmla="*/ 28 h 31"/>
                  <a:gd name="T32" fmla="*/ 27 w 32"/>
                  <a:gd name="T33" fmla="*/ 26 h 31"/>
                  <a:gd name="T34" fmla="*/ 32 w 32"/>
                  <a:gd name="T35" fmla="*/ 20 h 31"/>
                  <a:gd name="T36" fmla="*/ 29 w 32"/>
                  <a:gd name="T37" fmla="*/ 20 h 31"/>
                  <a:gd name="T38" fmla="*/ 26 w 32"/>
                  <a:gd name="T39" fmla="*/ 18 h 31"/>
                  <a:gd name="T40" fmla="*/ 29 w 32"/>
                  <a:gd name="T41" fmla="*/ 15 h 31"/>
                  <a:gd name="T42" fmla="*/ 26 w 32"/>
                  <a:gd name="T43" fmla="*/ 15 h 31"/>
                  <a:gd name="T44" fmla="*/ 24 w 32"/>
                  <a:gd name="T45" fmla="*/ 13 h 31"/>
                  <a:gd name="T46" fmla="*/ 21 w 32"/>
                  <a:gd name="T47" fmla="*/ 16 h 31"/>
                  <a:gd name="T48" fmla="*/ 18 w 32"/>
                  <a:gd name="T49" fmla="*/ 13 h 31"/>
                  <a:gd name="T50" fmla="*/ 19 w 32"/>
                  <a:gd name="T51" fmla="*/ 11 h 31"/>
                  <a:gd name="T52" fmla="*/ 16 w 32"/>
                  <a:gd name="T53" fmla="*/ 9 h 31"/>
                  <a:gd name="T54" fmla="*/ 14 w 32"/>
                  <a:gd name="T55" fmla="*/ 12 h 31"/>
                  <a:gd name="T56" fmla="*/ 16 w 32"/>
                  <a:gd name="T57" fmla="*/ 7 h 31"/>
                  <a:gd name="T58" fmla="*/ 18 w 32"/>
                  <a:gd name="T59" fmla="*/ 4 h 31"/>
                  <a:gd name="T60" fmla="*/ 18 w 32"/>
                  <a:gd name="T61" fmla="*/ 2 h 31"/>
                  <a:gd name="T62" fmla="*/ 19 w 32"/>
                  <a:gd name="T63" fmla="*/ 1 h 31"/>
                  <a:gd name="T64" fmla="*/ 19 w 32"/>
                  <a:gd name="T6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1">
                    <a:moveTo>
                      <a:pt x="19" y="1"/>
                    </a:moveTo>
                    <a:cubicBezTo>
                      <a:pt x="20" y="0"/>
                      <a:pt x="17" y="0"/>
                      <a:pt x="17" y="0"/>
                    </a:cubicBezTo>
                    <a:cubicBezTo>
                      <a:pt x="16" y="0"/>
                      <a:pt x="15" y="1"/>
                      <a:pt x="14" y="2"/>
                    </a:cubicBezTo>
                    <a:cubicBezTo>
                      <a:pt x="13" y="3"/>
                      <a:pt x="12" y="4"/>
                      <a:pt x="11" y="5"/>
                    </a:cubicBezTo>
                    <a:cubicBezTo>
                      <a:pt x="11" y="6"/>
                      <a:pt x="10" y="7"/>
                      <a:pt x="9" y="7"/>
                    </a:cubicBezTo>
                    <a:cubicBezTo>
                      <a:pt x="9" y="9"/>
                      <a:pt x="8" y="11"/>
                      <a:pt x="7" y="13"/>
                    </a:cubicBezTo>
                    <a:cubicBezTo>
                      <a:pt x="7" y="15"/>
                      <a:pt x="6" y="16"/>
                      <a:pt x="5" y="17"/>
                    </a:cubicBezTo>
                    <a:cubicBezTo>
                      <a:pt x="4" y="18"/>
                      <a:pt x="2" y="19"/>
                      <a:pt x="2" y="19"/>
                    </a:cubicBezTo>
                    <a:cubicBezTo>
                      <a:pt x="2" y="20"/>
                      <a:pt x="4" y="20"/>
                      <a:pt x="4" y="21"/>
                    </a:cubicBezTo>
                    <a:cubicBezTo>
                      <a:pt x="4" y="22"/>
                      <a:pt x="0" y="24"/>
                      <a:pt x="0" y="25"/>
                    </a:cubicBezTo>
                    <a:cubicBezTo>
                      <a:pt x="0" y="27"/>
                      <a:pt x="3" y="26"/>
                      <a:pt x="4" y="25"/>
                    </a:cubicBezTo>
                    <a:cubicBezTo>
                      <a:pt x="6" y="25"/>
                      <a:pt x="8" y="26"/>
                      <a:pt x="10" y="26"/>
                    </a:cubicBezTo>
                    <a:cubicBezTo>
                      <a:pt x="13" y="27"/>
                      <a:pt x="16" y="26"/>
                      <a:pt x="19" y="27"/>
                    </a:cubicBezTo>
                    <a:cubicBezTo>
                      <a:pt x="19" y="27"/>
                      <a:pt x="22" y="25"/>
                      <a:pt x="22" y="26"/>
                    </a:cubicBezTo>
                    <a:cubicBezTo>
                      <a:pt x="22" y="27"/>
                      <a:pt x="19" y="30"/>
                      <a:pt x="19" y="30"/>
                    </a:cubicBezTo>
                    <a:cubicBezTo>
                      <a:pt x="20" y="31"/>
                      <a:pt x="22" y="28"/>
                      <a:pt x="22" y="28"/>
                    </a:cubicBezTo>
                    <a:cubicBezTo>
                      <a:pt x="24" y="27"/>
                      <a:pt x="26" y="27"/>
                      <a:pt x="27" y="26"/>
                    </a:cubicBezTo>
                    <a:cubicBezTo>
                      <a:pt x="27" y="25"/>
                      <a:pt x="32" y="20"/>
                      <a:pt x="32" y="20"/>
                    </a:cubicBezTo>
                    <a:cubicBezTo>
                      <a:pt x="31" y="19"/>
                      <a:pt x="30" y="20"/>
                      <a:pt x="29" y="20"/>
                    </a:cubicBezTo>
                    <a:cubicBezTo>
                      <a:pt x="29" y="20"/>
                      <a:pt x="26" y="18"/>
                      <a:pt x="26" y="18"/>
                    </a:cubicBezTo>
                    <a:cubicBezTo>
                      <a:pt x="26" y="17"/>
                      <a:pt x="30" y="16"/>
                      <a:pt x="29" y="15"/>
                    </a:cubicBezTo>
                    <a:cubicBezTo>
                      <a:pt x="29" y="14"/>
                      <a:pt x="27" y="15"/>
                      <a:pt x="26" y="15"/>
                    </a:cubicBezTo>
                    <a:cubicBezTo>
                      <a:pt x="25" y="15"/>
                      <a:pt x="25" y="13"/>
                      <a:pt x="24" y="13"/>
                    </a:cubicBezTo>
                    <a:cubicBezTo>
                      <a:pt x="24" y="13"/>
                      <a:pt x="21" y="16"/>
                      <a:pt x="21" y="16"/>
                    </a:cubicBezTo>
                    <a:cubicBezTo>
                      <a:pt x="20" y="14"/>
                      <a:pt x="20" y="14"/>
                      <a:pt x="18" y="13"/>
                    </a:cubicBezTo>
                    <a:cubicBezTo>
                      <a:pt x="16" y="12"/>
                      <a:pt x="19" y="12"/>
                      <a:pt x="19" y="11"/>
                    </a:cubicBezTo>
                    <a:cubicBezTo>
                      <a:pt x="19" y="11"/>
                      <a:pt x="17" y="9"/>
                      <a:pt x="16" y="9"/>
                    </a:cubicBezTo>
                    <a:cubicBezTo>
                      <a:pt x="16" y="10"/>
                      <a:pt x="14" y="13"/>
                      <a:pt x="14" y="12"/>
                    </a:cubicBezTo>
                    <a:cubicBezTo>
                      <a:pt x="12" y="11"/>
                      <a:pt x="15" y="7"/>
                      <a:pt x="16" y="7"/>
                    </a:cubicBezTo>
                    <a:cubicBezTo>
                      <a:pt x="17" y="6"/>
                      <a:pt x="17" y="5"/>
                      <a:pt x="18" y="4"/>
                    </a:cubicBezTo>
                    <a:cubicBezTo>
                      <a:pt x="18" y="3"/>
                      <a:pt x="18" y="2"/>
                      <a:pt x="18" y="2"/>
                    </a:cubicBezTo>
                    <a:cubicBezTo>
                      <a:pt x="18" y="2"/>
                      <a:pt x="19" y="1"/>
                      <a:pt x="19" y="1"/>
                    </a:cubicBezTo>
                    <a:cubicBezTo>
                      <a:pt x="20" y="0"/>
                      <a:pt x="19" y="1"/>
                      <a:pt x="1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2" name="Freeform 536">
                <a:extLst>
                  <a:ext uri="{FF2B5EF4-FFF2-40B4-BE49-F238E27FC236}">
                    <a16:creationId xmlns:a16="http://schemas.microsoft.com/office/drawing/2014/main" id="{C44E5517-B723-1744-ACB8-4A92E03FD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04243" y="5412358"/>
                <a:ext cx="83638" cy="106947"/>
              </a:xfrm>
              <a:custGeom>
                <a:avLst/>
                <a:gdLst>
                  <a:gd name="T0" fmla="*/ 6 w 8"/>
                  <a:gd name="T1" fmla="*/ 1 h 10"/>
                  <a:gd name="T2" fmla="*/ 1 w 8"/>
                  <a:gd name="T3" fmla="*/ 9 h 10"/>
                  <a:gd name="T4" fmla="*/ 4 w 8"/>
                  <a:gd name="T5" fmla="*/ 7 h 10"/>
                  <a:gd name="T6" fmla="*/ 3 w 8"/>
                  <a:gd name="T7" fmla="*/ 10 h 10"/>
                  <a:gd name="T8" fmla="*/ 6 w 8"/>
                  <a:gd name="T9" fmla="*/ 8 h 10"/>
                  <a:gd name="T10" fmla="*/ 8 w 8"/>
                  <a:gd name="T11" fmla="*/ 4 h 10"/>
                  <a:gd name="T12" fmla="*/ 5 w 8"/>
                  <a:gd name="T13" fmla="*/ 4 h 10"/>
                  <a:gd name="T14" fmla="*/ 6 w 8"/>
                  <a:gd name="T15" fmla="*/ 1 h 10"/>
                  <a:gd name="T16" fmla="*/ 6 w 8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6" y="1"/>
                    </a:moveTo>
                    <a:cubicBezTo>
                      <a:pt x="5" y="2"/>
                      <a:pt x="0" y="6"/>
                      <a:pt x="1" y="9"/>
                    </a:cubicBezTo>
                    <a:cubicBezTo>
                      <a:pt x="1" y="9"/>
                      <a:pt x="3" y="6"/>
                      <a:pt x="4" y="7"/>
                    </a:cubicBezTo>
                    <a:cubicBezTo>
                      <a:pt x="4" y="7"/>
                      <a:pt x="3" y="10"/>
                      <a:pt x="3" y="10"/>
                    </a:cubicBezTo>
                    <a:cubicBezTo>
                      <a:pt x="4" y="10"/>
                      <a:pt x="6" y="9"/>
                      <a:pt x="6" y="8"/>
                    </a:cubicBezTo>
                    <a:cubicBezTo>
                      <a:pt x="6" y="7"/>
                      <a:pt x="7" y="6"/>
                      <a:pt x="8" y="4"/>
                    </a:cubicBezTo>
                    <a:cubicBezTo>
                      <a:pt x="8" y="2"/>
                      <a:pt x="6" y="4"/>
                      <a:pt x="5" y="4"/>
                    </a:cubicBezTo>
                    <a:cubicBezTo>
                      <a:pt x="6" y="4"/>
                      <a:pt x="6" y="0"/>
                      <a:pt x="6" y="1"/>
                    </a:cubicBezTo>
                    <a:cubicBezTo>
                      <a:pt x="5" y="1"/>
                      <a:pt x="7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3" name="Freeform 537">
                <a:extLst>
                  <a:ext uri="{FF2B5EF4-FFF2-40B4-BE49-F238E27FC236}">
                    <a16:creationId xmlns:a16="http://schemas.microsoft.com/office/drawing/2014/main" id="{C3685292-DFC8-8047-9479-20E4DF779C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32710" y="4372381"/>
                <a:ext cx="31364" cy="62692"/>
              </a:xfrm>
              <a:custGeom>
                <a:avLst/>
                <a:gdLst>
                  <a:gd name="T0" fmla="*/ 3 w 3"/>
                  <a:gd name="T1" fmla="*/ 4 h 6"/>
                  <a:gd name="T2" fmla="*/ 1 w 3"/>
                  <a:gd name="T3" fmla="*/ 1 h 6"/>
                  <a:gd name="T4" fmla="*/ 1 w 3"/>
                  <a:gd name="T5" fmla="*/ 2 h 6"/>
                  <a:gd name="T6" fmla="*/ 0 w 3"/>
                  <a:gd name="T7" fmla="*/ 2 h 6"/>
                  <a:gd name="T8" fmla="*/ 3 w 3"/>
                  <a:gd name="T9" fmla="*/ 4 h 6"/>
                  <a:gd name="T10" fmla="*/ 3 w 3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4"/>
                    </a:moveTo>
                    <a:cubicBezTo>
                      <a:pt x="3" y="3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3" y="6"/>
                      <a:pt x="3" y="4"/>
                    </a:cubicBezTo>
                    <a:cubicBezTo>
                      <a:pt x="3" y="3"/>
                      <a:pt x="3" y="6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4" name="Freeform 538">
                <a:extLst>
                  <a:ext uri="{FF2B5EF4-FFF2-40B4-BE49-F238E27FC236}">
                    <a16:creationId xmlns:a16="http://schemas.microsoft.com/office/drawing/2014/main" id="{DA100B10-12E9-4342-B760-6253A105B2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9372" y="4479332"/>
                <a:ext cx="31364" cy="33190"/>
              </a:xfrm>
              <a:custGeom>
                <a:avLst/>
                <a:gdLst>
                  <a:gd name="T0" fmla="*/ 2 w 3"/>
                  <a:gd name="T1" fmla="*/ 1 h 3"/>
                  <a:gd name="T2" fmla="*/ 0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2"/>
                      <a:pt x="0" y="2"/>
                    </a:cubicBezTo>
                    <a:cubicBezTo>
                      <a:pt x="1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5" name="Freeform 539">
                <a:extLst>
                  <a:ext uri="{FF2B5EF4-FFF2-40B4-BE49-F238E27FC236}">
                    <a16:creationId xmlns:a16="http://schemas.microsoft.com/office/drawing/2014/main" id="{11640574-30CD-2240-B11C-7AE1B9954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405" y="5054638"/>
                <a:ext cx="69700" cy="44255"/>
              </a:xfrm>
              <a:custGeom>
                <a:avLst/>
                <a:gdLst>
                  <a:gd name="T0" fmla="*/ 7 w 7"/>
                  <a:gd name="T1" fmla="*/ 3 h 4"/>
                  <a:gd name="T2" fmla="*/ 1 w 7"/>
                  <a:gd name="T3" fmla="*/ 1 h 4"/>
                  <a:gd name="T4" fmla="*/ 7 w 7"/>
                  <a:gd name="T5" fmla="*/ 3 h 4"/>
                  <a:gd name="T6" fmla="*/ 7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0"/>
                      <a:pt x="3" y="0"/>
                      <a:pt x="1" y="1"/>
                    </a:cubicBezTo>
                    <a:cubicBezTo>
                      <a:pt x="0" y="1"/>
                      <a:pt x="7" y="4"/>
                      <a:pt x="7" y="3"/>
                    </a:cubicBezTo>
                    <a:cubicBezTo>
                      <a:pt x="7" y="0"/>
                      <a:pt x="7" y="4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6" name="Freeform 540">
                <a:extLst>
                  <a:ext uri="{FF2B5EF4-FFF2-40B4-BE49-F238E27FC236}">
                    <a16:creationId xmlns:a16="http://schemas.microsoft.com/office/drawing/2014/main" id="{651F1E47-BD25-E04D-80FE-DAAE9FF7F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6922" y="4792800"/>
                <a:ext cx="62727" cy="66379"/>
              </a:xfrm>
              <a:custGeom>
                <a:avLst/>
                <a:gdLst>
                  <a:gd name="T0" fmla="*/ 3 w 6"/>
                  <a:gd name="T1" fmla="*/ 5 h 6"/>
                  <a:gd name="T2" fmla="*/ 0 w 6"/>
                  <a:gd name="T3" fmla="*/ 3 h 6"/>
                  <a:gd name="T4" fmla="*/ 4 w 6"/>
                  <a:gd name="T5" fmla="*/ 2 h 6"/>
                  <a:gd name="T6" fmla="*/ 3 w 6"/>
                  <a:gd name="T7" fmla="*/ 5 h 6"/>
                  <a:gd name="T8" fmla="*/ 3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5"/>
                    </a:moveTo>
                    <a:cubicBezTo>
                      <a:pt x="2" y="4"/>
                      <a:pt x="1" y="4"/>
                      <a:pt x="0" y="3"/>
                    </a:cubicBezTo>
                    <a:cubicBezTo>
                      <a:pt x="1" y="3"/>
                      <a:pt x="3" y="0"/>
                      <a:pt x="4" y="2"/>
                    </a:cubicBezTo>
                    <a:cubicBezTo>
                      <a:pt x="6" y="3"/>
                      <a:pt x="5" y="6"/>
                      <a:pt x="3" y="5"/>
                    </a:cubicBezTo>
                    <a:cubicBezTo>
                      <a:pt x="2" y="4"/>
                      <a:pt x="4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7" name="Freeform 541">
                <a:extLst>
                  <a:ext uri="{FF2B5EF4-FFF2-40B4-BE49-F238E27FC236}">
                    <a16:creationId xmlns:a16="http://schemas.microsoft.com/office/drawing/2014/main" id="{BE84F06D-1563-4B45-A9E9-9EA1318AB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5559" y="4328126"/>
                <a:ext cx="62727" cy="77445"/>
              </a:xfrm>
              <a:custGeom>
                <a:avLst/>
                <a:gdLst>
                  <a:gd name="T0" fmla="*/ 3 w 6"/>
                  <a:gd name="T1" fmla="*/ 6 h 7"/>
                  <a:gd name="T2" fmla="*/ 4 w 6"/>
                  <a:gd name="T3" fmla="*/ 1 h 7"/>
                  <a:gd name="T4" fmla="*/ 3 w 6"/>
                  <a:gd name="T5" fmla="*/ 6 h 7"/>
                  <a:gd name="T6" fmla="*/ 3 w 6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3" y="6"/>
                    </a:moveTo>
                    <a:cubicBezTo>
                      <a:pt x="0" y="7"/>
                      <a:pt x="1" y="0"/>
                      <a:pt x="4" y="1"/>
                    </a:cubicBezTo>
                    <a:cubicBezTo>
                      <a:pt x="6" y="1"/>
                      <a:pt x="5" y="6"/>
                      <a:pt x="3" y="6"/>
                    </a:cubicBezTo>
                    <a:cubicBezTo>
                      <a:pt x="2" y="6"/>
                      <a:pt x="6" y="6"/>
                      <a:pt x="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8" name="Freeform 542">
                <a:extLst>
                  <a:ext uri="{FF2B5EF4-FFF2-40B4-BE49-F238E27FC236}">
                    <a16:creationId xmlns:a16="http://schemas.microsoft.com/office/drawing/2014/main" id="{0CBD2A8B-4086-D24F-A61A-6686D56AD9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1310" y="4283873"/>
                <a:ext cx="121974" cy="66379"/>
              </a:xfrm>
              <a:custGeom>
                <a:avLst/>
                <a:gdLst>
                  <a:gd name="T0" fmla="*/ 4 w 12"/>
                  <a:gd name="T1" fmla="*/ 6 h 6"/>
                  <a:gd name="T2" fmla="*/ 1 w 12"/>
                  <a:gd name="T3" fmla="*/ 3 h 6"/>
                  <a:gd name="T4" fmla="*/ 8 w 12"/>
                  <a:gd name="T5" fmla="*/ 0 h 6"/>
                  <a:gd name="T6" fmla="*/ 4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2" y="6"/>
                      <a:pt x="0" y="5"/>
                      <a:pt x="1" y="3"/>
                    </a:cubicBezTo>
                    <a:cubicBezTo>
                      <a:pt x="2" y="1"/>
                      <a:pt x="5" y="1"/>
                      <a:pt x="8" y="0"/>
                    </a:cubicBezTo>
                    <a:cubicBezTo>
                      <a:pt x="12" y="0"/>
                      <a:pt x="6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9" name="Freeform 543">
                <a:extLst>
                  <a:ext uri="{FF2B5EF4-FFF2-40B4-BE49-F238E27FC236}">
                    <a16:creationId xmlns:a16="http://schemas.microsoft.com/office/drawing/2014/main" id="{2F424051-DDC7-2B43-A2ED-9CEEF91EA4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9197" y="4243306"/>
                <a:ext cx="69700" cy="29502"/>
              </a:xfrm>
              <a:custGeom>
                <a:avLst/>
                <a:gdLst>
                  <a:gd name="T0" fmla="*/ 5 w 7"/>
                  <a:gd name="T1" fmla="*/ 3 h 3"/>
                  <a:gd name="T2" fmla="*/ 3 w 7"/>
                  <a:gd name="T3" fmla="*/ 0 h 3"/>
                  <a:gd name="T4" fmla="*/ 7 w 7"/>
                  <a:gd name="T5" fmla="*/ 1 h 3"/>
                  <a:gd name="T6" fmla="*/ 5 w 7"/>
                  <a:gd name="T7" fmla="*/ 3 h 3"/>
                  <a:gd name="T8" fmla="*/ 5 w 7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5" y="3"/>
                    </a:moveTo>
                    <a:cubicBezTo>
                      <a:pt x="4" y="3"/>
                      <a:pt x="0" y="0"/>
                      <a:pt x="3" y="0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7" y="1"/>
                      <a:pt x="6" y="3"/>
                      <a:pt x="5" y="3"/>
                    </a:cubicBezTo>
                    <a:cubicBezTo>
                      <a:pt x="4" y="3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0" name="Freeform 544">
                <a:extLst>
                  <a:ext uri="{FF2B5EF4-FFF2-40B4-BE49-F238E27FC236}">
                    <a16:creationId xmlns:a16="http://schemas.microsoft.com/office/drawing/2014/main" id="{36757D0E-FC2F-434D-B4C8-11D08E3ED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7060" y="4025723"/>
                <a:ext cx="348498" cy="258152"/>
              </a:xfrm>
              <a:custGeom>
                <a:avLst/>
                <a:gdLst>
                  <a:gd name="T0" fmla="*/ 31 w 34"/>
                  <a:gd name="T1" fmla="*/ 21 h 24"/>
                  <a:gd name="T2" fmla="*/ 25 w 34"/>
                  <a:gd name="T3" fmla="*/ 18 h 24"/>
                  <a:gd name="T4" fmla="*/ 24 w 34"/>
                  <a:gd name="T5" fmla="*/ 16 h 24"/>
                  <a:gd name="T6" fmla="*/ 22 w 34"/>
                  <a:gd name="T7" fmla="*/ 17 h 24"/>
                  <a:gd name="T8" fmla="*/ 18 w 34"/>
                  <a:gd name="T9" fmla="*/ 16 h 24"/>
                  <a:gd name="T10" fmla="*/ 16 w 34"/>
                  <a:gd name="T11" fmla="*/ 19 h 24"/>
                  <a:gd name="T12" fmla="*/ 11 w 34"/>
                  <a:gd name="T13" fmla="*/ 23 h 24"/>
                  <a:gd name="T14" fmla="*/ 8 w 34"/>
                  <a:gd name="T15" fmla="*/ 19 h 24"/>
                  <a:gd name="T16" fmla="*/ 2 w 34"/>
                  <a:gd name="T17" fmla="*/ 19 h 24"/>
                  <a:gd name="T18" fmla="*/ 4 w 34"/>
                  <a:gd name="T19" fmla="*/ 16 h 24"/>
                  <a:gd name="T20" fmla="*/ 5 w 34"/>
                  <a:gd name="T21" fmla="*/ 10 h 24"/>
                  <a:gd name="T22" fmla="*/ 6 w 34"/>
                  <a:gd name="T23" fmla="*/ 3 h 24"/>
                  <a:gd name="T24" fmla="*/ 11 w 34"/>
                  <a:gd name="T25" fmla="*/ 3 h 24"/>
                  <a:gd name="T26" fmla="*/ 12 w 34"/>
                  <a:gd name="T27" fmla="*/ 5 h 24"/>
                  <a:gd name="T28" fmla="*/ 14 w 34"/>
                  <a:gd name="T29" fmla="*/ 4 h 24"/>
                  <a:gd name="T30" fmla="*/ 17 w 34"/>
                  <a:gd name="T31" fmla="*/ 6 h 24"/>
                  <a:gd name="T32" fmla="*/ 20 w 34"/>
                  <a:gd name="T33" fmla="*/ 7 h 24"/>
                  <a:gd name="T34" fmla="*/ 25 w 34"/>
                  <a:gd name="T35" fmla="*/ 10 h 24"/>
                  <a:gd name="T36" fmla="*/ 28 w 34"/>
                  <a:gd name="T37" fmla="*/ 15 h 24"/>
                  <a:gd name="T38" fmla="*/ 30 w 34"/>
                  <a:gd name="T39" fmla="*/ 15 h 24"/>
                  <a:gd name="T40" fmla="*/ 33 w 34"/>
                  <a:gd name="T41" fmla="*/ 17 h 24"/>
                  <a:gd name="T42" fmla="*/ 34 w 34"/>
                  <a:gd name="T43" fmla="*/ 18 h 24"/>
                  <a:gd name="T44" fmla="*/ 31 w 34"/>
                  <a:gd name="T45" fmla="*/ 21 h 24"/>
                  <a:gd name="T46" fmla="*/ 31 w 34"/>
                  <a:gd name="T4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4">
                    <a:moveTo>
                      <a:pt x="31" y="21"/>
                    </a:moveTo>
                    <a:cubicBezTo>
                      <a:pt x="30" y="20"/>
                      <a:pt x="27" y="19"/>
                      <a:pt x="25" y="18"/>
                    </a:cubicBezTo>
                    <a:cubicBezTo>
                      <a:pt x="24" y="18"/>
                      <a:pt x="25" y="17"/>
                      <a:pt x="24" y="16"/>
                    </a:cubicBezTo>
                    <a:cubicBezTo>
                      <a:pt x="24" y="16"/>
                      <a:pt x="22" y="17"/>
                      <a:pt x="22" y="17"/>
                    </a:cubicBezTo>
                    <a:cubicBezTo>
                      <a:pt x="20" y="17"/>
                      <a:pt x="20" y="15"/>
                      <a:pt x="18" y="16"/>
                    </a:cubicBezTo>
                    <a:cubicBezTo>
                      <a:pt x="18" y="17"/>
                      <a:pt x="17" y="18"/>
                      <a:pt x="16" y="19"/>
                    </a:cubicBezTo>
                    <a:cubicBezTo>
                      <a:pt x="14" y="20"/>
                      <a:pt x="13" y="22"/>
                      <a:pt x="11" y="23"/>
                    </a:cubicBezTo>
                    <a:cubicBezTo>
                      <a:pt x="8" y="24"/>
                      <a:pt x="10" y="20"/>
                      <a:pt x="8" y="19"/>
                    </a:cubicBezTo>
                    <a:cubicBezTo>
                      <a:pt x="8" y="18"/>
                      <a:pt x="3" y="19"/>
                      <a:pt x="2" y="19"/>
                    </a:cubicBezTo>
                    <a:cubicBezTo>
                      <a:pt x="0" y="19"/>
                      <a:pt x="4" y="16"/>
                      <a:pt x="4" y="16"/>
                    </a:cubicBezTo>
                    <a:cubicBezTo>
                      <a:pt x="6" y="14"/>
                      <a:pt x="5" y="12"/>
                      <a:pt x="5" y="10"/>
                    </a:cubicBezTo>
                    <a:cubicBezTo>
                      <a:pt x="5" y="8"/>
                      <a:pt x="5" y="5"/>
                      <a:pt x="6" y="3"/>
                    </a:cubicBezTo>
                    <a:cubicBezTo>
                      <a:pt x="7" y="0"/>
                      <a:pt x="10" y="0"/>
                      <a:pt x="11" y="3"/>
                    </a:cubicBezTo>
                    <a:cubicBezTo>
                      <a:pt x="11" y="4"/>
                      <a:pt x="11" y="6"/>
                      <a:pt x="12" y="5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5" y="5"/>
                      <a:pt x="16" y="6"/>
                      <a:pt x="17" y="6"/>
                    </a:cubicBezTo>
                    <a:cubicBezTo>
                      <a:pt x="18" y="7"/>
                      <a:pt x="19" y="7"/>
                      <a:pt x="20" y="7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8" y="11"/>
                      <a:pt x="28" y="12"/>
                      <a:pt x="28" y="15"/>
                    </a:cubicBezTo>
                    <a:cubicBezTo>
                      <a:pt x="28" y="16"/>
                      <a:pt x="30" y="16"/>
                      <a:pt x="30" y="15"/>
                    </a:cubicBezTo>
                    <a:cubicBezTo>
                      <a:pt x="32" y="15"/>
                      <a:pt x="32" y="16"/>
                      <a:pt x="33" y="17"/>
                    </a:cubicBezTo>
                    <a:cubicBezTo>
                      <a:pt x="34" y="17"/>
                      <a:pt x="34" y="17"/>
                      <a:pt x="34" y="18"/>
                    </a:cubicBezTo>
                    <a:cubicBezTo>
                      <a:pt x="33" y="19"/>
                      <a:pt x="33" y="21"/>
                      <a:pt x="31" y="21"/>
                    </a:cubicBezTo>
                    <a:cubicBezTo>
                      <a:pt x="30" y="20"/>
                      <a:pt x="33" y="21"/>
                      <a:pt x="31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1" name="Freeform 545">
                <a:extLst>
                  <a:ext uri="{FF2B5EF4-FFF2-40B4-BE49-F238E27FC236}">
                    <a16:creationId xmlns:a16="http://schemas.microsoft.com/office/drawing/2014/main" id="{A16E7231-DBF1-0C48-A362-A0829D0D4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2978" y="4003593"/>
                <a:ext cx="69700" cy="55320"/>
              </a:xfrm>
              <a:custGeom>
                <a:avLst/>
                <a:gdLst>
                  <a:gd name="T0" fmla="*/ 5 w 7"/>
                  <a:gd name="T1" fmla="*/ 4 h 5"/>
                  <a:gd name="T2" fmla="*/ 1 w 7"/>
                  <a:gd name="T3" fmla="*/ 0 h 5"/>
                  <a:gd name="T4" fmla="*/ 5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3" y="5"/>
                      <a:pt x="0" y="0"/>
                      <a:pt x="1" y="0"/>
                    </a:cubicBezTo>
                    <a:cubicBezTo>
                      <a:pt x="2" y="1"/>
                      <a:pt x="7" y="3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2" name="Freeform 546">
                <a:extLst>
                  <a:ext uri="{FF2B5EF4-FFF2-40B4-BE49-F238E27FC236}">
                    <a16:creationId xmlns:a16="http://schemas.microsoft.com/office/drawing/2014/main" id="{ACC9AF5E-25D1-8E48-8B7C-430E1D8BD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2065" y="4014659"/>
                <a:ext cx="38336" cy="55320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1 h 5"/>
                  <a:gd name="T4" fmla="*/ 3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1" y="5"/>
                      <a:pt x="0" y="2"/>
                      <a:pt x="0" y="1"/>
                    </a:cubicBezTo>
                    <a:cubicBezTo>
                      <a:pt x="1" y="0"/>
                      <a:pt x="4" y="3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3" name="Freeform 547">
                <a:extLst>
                  <a:ext uri="{FF2B5EF4-FFF2-40B4-BE49-F238E27FC236}">
                    <a16:creationId xmlns:a16="http://schemas.microsoft.com/office/drawing/2014/main" id="{FC62698C-A28D-584D-9587-A4D498FCD1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7970" y="3808141"/>
                <a:ext cx="31364" cy="66379"/>
              </a:xfrm>
              <a:custGeom>
                <a:avLst/>
                <a:gdLst>
                  <a:gd name="T0" fmla="*/ 3 w 3"/>
                  <a:gd name="T1" fmla="*/ 5 h 6"/>
                  <a:gd name="T2" fmla="*/ 3 w 3"/>
                  <a:gd name="T3" fmla="*/ 2 h 6"/>
                  <a:gd name="T4" fmla="*/ 1 w 3"/>
                  <a:gd name="T5" fmla="*/ 1 h 6"/>
                  <a:gd name="T6" fmla="*/ 1 w 3"/>
                  <a:gd name="T7" fmla="*/ 4 h 6"/>
                  <a:gd name="T8" fmla="*/ 3 w 3"/>
                  <a:gd name="T9" fmla="*/ 5 h 6"/>
                  <a:gd name="T10" fmla="*/ 3 w 3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3"/>
                      <a:pt x="3" y="2"/>
                    </a:cubicBezTo>
                    <a:cubicBezTo>
                      <a:pt x="3" y="2"/>
                      <a:pt x="1" y="0"/>
                      <a:pt x="1" y="1"/>
                    </a:cubicBezTo>
                    <a:cubicBezTo>
                      <a:pt x="1" y="2"/>
                      <a:pt x="0" y="4"/>
                      <a:pt x="1" y="4"/>
                    </a:cubicBezTo>
                    <a:cubicBezTo>
                      <a:pt x="1" y="5"/>
                      <a:pt x="2" y="6"/>
                      <a:pt x="3" y="5"/>
                    </a:cubicBezTo>
                    <a:cubicBezTo>
                      <a:pt x="3" y="4"/>
                      <a:pt x="2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4" name="Freeform 548">
                <a:extLst>
                  <a:ext uri="{FF2B5EF4-FFF2-40B4-BE49-F238E27FC236}">
                    <a16:creationId xmlns:a16="http://schemas.microsoft.com/office/drawing/2014/main" id="{43D05E64-4C3E-034E-B614-FA8881397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4632" y="3243899"/>
                <a:ext cx="1470658" cy="1139547"/>
              </a:xfrm>
              <a:custGeom>
                <a:avLst/>
                <a:gdLst>
                  <a:gd name="T0" fmla="*/ 63 w 144"/>
                  <a:gd name="T1" fmla="*/ 86 h 105"/>
                  <a:gd name="T2" fmla="*/ 81 w 144"/>
                  <a:gd name="T3" fmla="*/ 76 h 105"/>
                  <a:gd name="T4" fmla="*/ 91 w 144"/>
                  <a:gd name="T5" fmla="*/ 67 h 105"/>
                  <a:gd name="T6" fmla="*/ 103 w 144"/>
                  <a:gd name="T7" fmla="*/ 68 h 105"/>
                  <a:gd name="T8" fmla="*/ 87 w 144"/>
                  <a:gd name="T9" fmla="*/ 66 h 105"/>
                  <a:gd name="T10" fmla="*/ 80 w 144"/>
                  <a:gd name="T11" fmla="*/ 48 h 105"/>
                  <a:gd name="T12" fmla="*/ 67 w 144"/>
                  <a:gd name="T13" fmla="*/ 49 h 105"/>
                  <a:gd name="T14" fmla="*/ 64 w 144"/>
                  <a:gd name="T15" fmla="*/ 40 h 105"/>
                  <a:gd name="T16" fmla="*/ 54 w 144"/>
                  <a:gd name="T17" fmla="*/ 32 h 105"/>
                  <a:gd name="T18" fmla="*/ 53 w 144"/>
                  <a:gd name="T19" fmla="*/ 38 h 105"/>
                  <a:gd name="T20" fmla="*/ 52 w 144"/>
                  <a:gd name="T21" fmla="*/ 39 h 105"/>
                  <a:gd name="T22" fmla="*/ 37 w 144"/>
                  <a:gd name="T23" fmla="*/ 38 h 105"/>
                  <a:gd name="T24" fmla="*/ 5 w 144"/>
                  <a:gd name="T25" fmla="*/ 32 h 105"/>
                  <a:gd name="T26" fmla="*/ 8 w 144"/>
                  <a:gd name="T27" fmla="*/ 26 h 105"/>
                  <a:gd name="T28" fmla="*/ 16 w 144"/>
                  <a:gd name="T29" fmla="*/ 2 h 105"/>
                  <a:gd name="T30" fmla="*/ 18 w 144"/>
                  <a:gd name="T31" fmla="*/ 18 h 105"/>
                  <a:gd name="T32" fmla="*/ 26 w 144"/>
                  <a:gd name="T33" fmla="*/ 29 h 105"/>
                  <a:gd name="T34" fmla="*/ 20 w 144"/>
                  <a:gd name="T35" fmla="*/ 19 h 105"/>
                  <a:gd name="T36" fmla="*/ 22 w 144"/>
                  <a:gd name="T37" fmla="*/ 13 h 105"/>
                  <a:gd name="T38" fmla="*/ 25 w 144"/>
                  <a:gd name="T39" fmla="*/ 7 h 105"/>
                  <a:gd name="T40" fmla="*/ 34 w 144"/>
                  <a:gd name="T41" fmla="*/ 3 h 105"/>
                  <a:gd name="T42" fmla="*/ 43 w 144"/>
                  <a:gd name="T43" fmla="*/ 16 h 105"/>
                  <a:gd name="T44" fmla="*/ 52 w 144"/>
                  <a:gd name="T45" fmla="*/ 16 h 105"/>
                  <a:gd name="T46" fmla="*/ 54 w 144"/>
                  <a:gd name="T47" fmla="*/ 15 h 105"/>
                  <a:gd name="T48" fmla="*/ 66 w 144"/>
                  <a:gd name="T49" fmla="*/ 13 h 105"/>
                  <a:gd name="T50" fmla="*/ 70 w 144"/>
                  <a:gd name="T51" fmla="*/ 21 h 105"/>
                  <a:gd name="T52" fmla="*/ 76 w 144"/>
                  <a:gd name="T53" fmla="*/ 22 h 105"/>
                  <a:gd name="T54" fmla="*/ 81 w 144"/>
                  <a:gd name="T55" fmla="*/ 23 h 105"/>
                  <a:gd name="T56" fmla="*/ 86 w 144"/>
                  <a:gd name="T57" fmla="*/ 23 h 105"/>
                  <a:gd name="T58" fmla="*/ 92 w 144"/>
                  <a:gd name="T59" fmla="*/ 28 h 105"/>
                  <a:gd name="T60" fmla="*/ 94 w 144"/>
                  <a:gd name="T61" fmla="*/ 31 h 105"/>
                  <a:gd name="T62" fmla="*/ 100 w 144"/>
                  <a:gd name="T63" fmla="*/ 29 h 105"/>
                  <a:gd name="T64" fmla="*/ 99 w 144"/>
                  <a:gd name="T65" fmla="*/ 38 h 105"/>
                  <a:gd name="T66" fmla="*/ 104 w 144"/>
                  <a:gd name="T67" fmla="*/ 38 h 105"/>
                  <a:gd name="T68" fmla="*/ 109 w 144"/>
                  <a:gd name="T69" fmla="*/ 40 h 105"/>
                  <a:gd name="T70" fmla="*/ 106 w 144"/>
                  <a:gd name="T71" fmla="*/ 45 h 105"/>
                  <a:gd name="T72" fmla="*/ 118 w 144"/>
                  <a:gd name="T73" fmla="*/ 54 h 105"/>
                  <a:gd name="T74" fmla="*/ 124 w 144"/>
                  <a:gd name="T75" fmla="*/ 55 h 105"/>
                  <a:gd name="T76" fmla="*/ 128 w 144"/>
                  <a:gd name="T77" fmla="*/ 60 h 105"/>
                  <a:gd name="T78" fmla="*/ 141 w 144"/>
                  <a:gd name="T79" fmla="*/ 64 h 105"/>
                  <a:gd name="T80" fmla="*/ 139 w 144"/>
                  <a:gd name="T81" fmla="*/ 69 h 105"/>
                  <a:gd name="T82" fmla="*/ 133 w 144"/>
                  <a:gd name="T83" fmla="*/ 73 h 105"/>
                  <a:gd name="T84" fmla="*/ 128 w 144"/>
                  <a:gd name="T85" fmla="*/ 77 h 105"/>
                  <a:gd name="T86" fmla="*/ 125 w 144"/>
                  <a:gd name="T87" fmla="*/ 74 h 105"/>
                  <a:gd name="T88" fmla="*/ 120 w 144"/>
                  <a:gd name="T89" fmla="*/ 72 h 105"/>
                  <a:gd name="T90" fmla="*/ 113 w 144"/>
                  <a:gd name="T91" fmla="*/ 67 h 105"/>
                  <a:gd name="T92" fmla="*/ 108 w 144"/>
                  <a:gd name="T93" fmla="*/ 70 h 105"/>
                  <a:gd name="T94" fmla="*/ 118 w 144"/>
                  <a:gd name="T95" fmla="*/ 80 h 105"/>
                  <a:gd name="T96" fmla="*/ 123 w 144"/>
                  <a:gd name="T97" fmla="*/ 82 h 105"/>
                  <a:gd name="T98" fmla="*/ 128 w 144"/>
                  <a:gd name="T99" fmla="*/ 93 h 105"/>
                  <a:gd name="T100" fmla="*/ 126 w 144"/>
                  <a:gd name="T101" fmla="*/ 95 h 105"/>
                  <a:gd name="T102" fmla="*/ 118 w 144"/>
                  <a:gd name="T103" fmla="*/ 96 h 105"/>
                  <a:gd name="T104" fmla="*/ 110 w 144"/>
                  <a:gd name="T105" fmla="*/ 93 h 105"/>
                  <a:gd name="T106" fmla="*/ 109 w 144"/>
                  <a:gd name="T107" fmla="*/ 94 h 105"/>
                  <a:gd name="T108" fmla="*/ 103 w 144"/>
                  <a:gd name="T109" fmla="*/ 99 h 105"/>
                  <a:gd name="T110" fmla="*/ 91 w 144"/>
                  <a:gd name="T111" fmla="*/ 90 h 105"/>
                  <a:gd name="T112" fmla="*/ 77 w 144"/>
                  <a:gd name="T113" fmla="*/ 83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4" h="105">
                    <a:moveTo>
                      <a:pt x="77" y="83"/>
                    </a:moveTo>
                    <a:cubicBezTo>
                      <a:pt x="76" y="86"/>
                      <a:pt x="74" y="83"/>
                      <a:pt x="71" y="84"/>
                    </a:cubicBezTo>
                    <a:cubicBezTo>
                      <a:pt x="70" y="84"/>
                      <a:pt x="69" y="85"/>
                      <a:pt x="68" y="86"/>
                    </a:cubicBezTo>
                    <a:cubicBezTo>
                      <a:pt x="66" y="87"/>
                      <a:pt x="65" y="86"/>
                      <a:pt x="63" y="86"/>
                    </a:cubicBezTo>
                    <a:cubicBezTo>
                      <a:pt x="60" y="85"/>
                      <a:pt x="56" y="83"/>
                      <a:pt x="60" y="80"/>
                    </a:cubicBezTo>
                    <a:cubicBezTo>
                      <a:pt x="62" y="78"/>
                      <a:pt x="62" y="76"/>
                      <a:pt x="65" y="76"/>
                    </a:cubicBezTo>
                    <a:cubicBezTo>
                      <a:pt x="68" y="77"/>
                      <a:pt x="71" y="78"/>
                      <a:pt x="75" y="77"/>
                    </a:cubicBezTo>
                    <a:cubicBezTo>
                      <a:pt x="77" y="77"/>
                      <a:pt x="79" y="76"/>
                      <a:pt x="81" y="76"/>
                    </a:cubicBezTo>
                    <a:cubicBezTo>
                      <a:pt x="82" y="76"/>
                      <a:pt x="81" y="75"/>
                      <a:pt x="81" y="74"/>
                    </a:cubicBezTo>
                    <a:cubicBezTo>
                      <a:pt x="78" y="72"/>
                      <a:pt x="77" y="71"/>
                      <a:pt x="80" y="69"/>
                    </a:cubicBezTo>
                    <a:cubicBezTo>
                      <a:pt x="82" y="66"/>
                      <a:pt x="84" y="66"/>
                      <a:pt x="87" y="66"/>
                    </a:cubicBezTo>
                    <a:cubicBezTo>
                      <a:pt x="88" y="66"/>
                      <a:pt x="90" y="66"/>
                      <a:pt x="91" y="67"/>
                    </a:cubicBezTo>
                    <a:cubicBezTo>
                      <a:pt x="93" y="68"/>
                      <a:pt x="93" y="69"/>
                      <a:pt x="93" y="71"/>
                    </a:cubicBezTo>
                    <a:cubicBezTo>
                      <a:pt x="94" y="73"/>
                      <a:pt x="95" y="70"/>
                      <a:pt x="96" y="70"/>
                    </a:cubicBezTo>
                    <a:cubicBezTo>
                      <a:pt x="96" y="69"/>
                      <a:pt x="99" y="70"/>
                      <a:pt x="99" y="70"/>
                    </a:cubicBezTo>
                    <a:cubicBezTo>
                      <a:pt x="100" y="70"/>
                      <a:pt x="103" y="70"/>
                      <a:pt x="103" y="68"/>
                    </a:cubicBezTo>
                    <a:cubicBezTo>
                      <a:pt x="103" y="67"/>
                      <a:pt x="100" y="66"/>
                      <a:pt x="99" y="66"/>
                    </a:cubicBezTo>
                    <a:cubicBezTo>
                      <a:pt x="97" y="65"/>
                      <a:pt x="96" y="64"/>
                      <a:pt x="95" y="63"/>
                    </a:cubicBezTo>
                    <a:cubicBezTo>
                      <a:pt x="94" y="63"/>
                      <a:pt x="93" y="65"/>
                      <a:pt x="93" y="66"/>
                    </a:cubicBezTo>
                    <a:cubicBezTo>
                      <a:pt x="92" y="67"/>
                      <a:pt x="88" y="66"/>
                      <a:pt x="87" y="66"/>
                    </a:cubicBezTo>
                    <a:cubicBezTo>
                      <a:pt x="81" y="65"/>
                      <a:pt x="89" y="63"/>
                      <a:pt x="88" y="61"/>
                    </a:cubicBezTo>
                    <a:cubicBezTo>
                      <a:pt x="87" y="58"/>
                      <a:pt x="86" y="54"/>
                      <a:pt x="84" y="52"/>
                    </a:cubicBezTo>
                    <a:cubicBezTo>
                      <a:pt x="83" y="52"/>
                      <a:pt x="81" y="53"/>
                      <a:pt x="81" y="52"/>
                    </a:cubicBezTo>
                    <a:cubicBezTo>
                      <a:pt x="81" y="51"/>
                      <a:pt x="81" y="49"/>
                      <a:pt x="80" y="48"/>
                    </a:cubicBezTo>
                    <a:cubicBezTo>
                      <a:pt x="79" y="47"/>
                      <a:pt x="78" y="53"/>
                      <a:pt x="79" y="53"/>
                    </a:cubicBezTo>
                    <a:cubicBezTo>
                      <a:pt x="78" y="53"/>
                      <a:pt x="75" y="46"/>
                      <a:pt x="75" y="46"/>
                    </a:cubicBezTo>
                    <a:cubicBezTo>
                      <a:pt x="73" y="46"/>
                      <a:pt x="72" y="47"/>
                      <a:pt x="71" y="48"/>
                    </a:cubicBezTo>
                    <a:cubicBezTo>
                      <a:pt x="70" y="48"/>
                      <a:pt x="67" y="50"/>
                      <a:pt x="67" y="49"/>
                    </a:cubicBezTo>
                    <a:cubicBezTo>
                      <a:pt x="67" y="46"/>
                      <a:pt x="66" y="46"/>
                      <a:pt x="69" y="46"/>
                    </a:cubicBezTo>
                    <a:cubicBezTo>
                      <a:pt x="70" y="46"/>
                      <a:pt x="71" y="45"/>
                      <a:pt x="71" y="44"/>
                    </a:cubicBezTo>
                    <a:cubicBezTo>
                      <a:pt x="72" y="43"/>
                      <a:pt x="69" y="43"/>
                      <a:pt x="69" y="43"/>
                    </a:cubicBezTo>
                    <a:cubicBezTo>
                      <a:pt x="68" y="42"/>
                      <a:pt x="64" y="40"/>
                      <a:pt x="64" y="40"/>
                    </a:cubicBezTo>
                    <a:cubicBezTo>
                      <a:pt x="64" y="37"/>
                      <a:pt x="63" y="39"/>
                      <a:pt x="62" y="39"/>
                    </a:cubicBezTo>
                    <a:cubicBezTo>
                      <a:pt x="61" y="39"/>
                      <a:pt x="62" y="34"/>
                      <a:pt x="60" y="35"/>
                    </a:cubicBezTo>
                    <a:cubicBezTo>
                      <a:pt x="59" y="35"/>
                      <a:pt x="59" y="36"/>
                      <a:pt x="57" y="34"/>
                    </a:cubicBezTo>
                    <a:cubicBezTo>
                      <a:pt x="56" y="34"/>
                      <a:pt x="55" y="32"/>
                      <a:pt x="54" y="32"/>
                    </a:cubicBezTo>
                    <a:cubicBezTo>
                      <a:pt x="54" y="32"/>
                      <a:pt x="55" y="33"/>
                      <a:pt x="55" y="33"/>
                    </a:cubicBezTo>
                    <a:cubicBezTo>
                      <a:pt x="55" y="33"/>
                      <a:pt x="52" y="33"/>
                      <a:pt x="52" y="34"/>
                    </a:cubicBezTo>
                    <a:cubicBezTo>
                      <a:pt x="53" y="35"/>
                      <a:pt x="55" y="34"/>
                      <a:pt x="56" y="36"/>
                    </a:cubicBezTo>
                    <a:cubicBezTo>
                      <a:pt x="56" y="38"/>
                      <a:pt x="54" y="38"/>
                      <a:pt x="53" y="38"/>
                    </a:cubicBezTo>
                    <a:cubicBezTo>
                      <a:pt x="51" y="39"/>
                      <a:pt x="46" y="35"/>
                      <a:pt x="44" y="37"/>
                    </a:cubicBezTo>
                    <a:cubicBezTo>
                      <a:pt x="43" y="37"/>
                      <a:pt x="45" y="38"/>
                      <a:pt x="46" y="39"/>
                    </a:cubicBezTo>
                    <a:cubicBezTo>
                      <a:pt x="46" y="40"/>
                      <a:pt x="47" y="39"/>
                      <a:pt x="48" y="39"/>
                    </a:cubicBezTo>
                    <a:cubicBezTo>
                      <a:pt x="49" y="39"/>
                      <a:pt x="52" y="38"/>
                      <a:pt x="52" y="39"/>
                    </a:cubicBezTo>
                    <a:cubicBezTo>
                      <a:pt x="52" y="40"/>
                      <a:pt x="51" y="41"/>
                      <a:pt x="50" y="42"/>
                    </a:cubicBezTo>
                    <a:cubicBezTo>
                      <a:pt x="50" y="42"/>
                      <a:pt x="39" y="35"/>
                      <a:pt x="37" y="36"/>
                    </a:cubicBezTo>
                    <a:cubicBezTo>
                      <a:pt x="38" y="36"/>
                      <a:pt x="39" y="37"/>
                      <a:pt x="40" y="37"/>
                    </a:cubicBezTo>
                    <a:cubicBezTo>
                      <a:pt x="42" y="39"/>
                      <a:pt x="37" y="38"/>
                      <a:pt x="37" y="38"/>
                    </a:cubicBezTo>
                    <a:cubicBezTo>
                      <a:pt x="34" y="36"/>
                      <a:pt x="30" y="38"/>
                      <a:pt x="27" y="37"/>
                    </a:cubicBezTo>
                    <a:cubicBezTo>
                      <a:pt x="23" y="36"/>
                      <a:pt x="20" y="37"/>
                      <a:pt x="17" y="34"/>
                    </a:cubicBezTo>
                    <a:cubicBezTo>
                      <a:pt x="14" y="32"/>
                      <a:pt x="12" y="35"/>
                      <a:pt x="9" y="34"/>
                    </a:cubicBezTo>
                    <a:cubicBezTo>
                      <a:pt x="8" y="33"/>
                      <a:pt x="6" y="33"/>
                      <a:pt x="5" y="32"/>
                    </a:cubicBezTo>
                    <a:cubicBezTo>
                      <a:pt x="5" y="31"/>
                      <a:pt x="2" y="28"/>
                      <a:pt x="4" y="28"/>
                    </a:cubicBezTo>
                    <a:cubicBezTo>
                      <a:pt x="7" y="28"/>
                      <a:pt x="11" y="31"/>
                      <a:pt x="14" y="29"/>
                    </a:cubicBezTo>
                    <a:cubicBezTo>
                      <a:pt x="15" y="28"/>
                      <a:pt x="13" y="27"/>
                      <a:pt x="13" y="27"/>
                    </a:cubicBezTo>
                    <a:cubicBezTo>
                      <a:pt x="11" y="26"/>
                      <a:pt x="9" y="26"/>
                      <a:pt x="8" y="26"/>
                    </a:cubicBezTo>
                    <a:cubicBezTo>
                      <a:pt x="5" y="26"/>
                      <a:pt x="0" y="26"/>
                      <a:pt x="0" y="23"/>
                    </a:cubicBezTo>
                    <a:cubicBezTo>
                      <a:pt x="0" y="19"/>
                      <a:pt x="0" y="16"/>
                      <a:pt x="2" y="12"/>
                    </a:cubicBezTo>
                    <a:cubicBezTo>
                      <a:pt x="3" y="9"/>
                      <a:pt x="6" y="7"/>
                      <a:pt x="9" y="5"/>
                    </a:cubicBezTo>
                    <a:cubicBezTo>
                      <a:pt x="11" y="3"/>
                      <a:pt x="13" y="3"/>
                      <a:pt x="16" y="2"/>
                    </a:cubicBezTo>
                    <a:cubicBezTo>
                      <a:pt x="18" y="2"/>
                      <a:pt x="24" y="0"/>
                      <a:pt x="25" y="3"/>
                    </a:cubicBezTo>
                    <a:cubicBezTo>
                      <a:pt x="25" y="2"/>
                      <a:pt x="20" y="7"/>
                      <a:pt x="19" y="7"/>
                    </a:cubicBezTo>
                    <a:cubicBezTo>
                      <a:pt x="17" y="9"/>
                      <a:pt x="15" y="11"/>
                      <a:pt x="17" y="13"/>
                    </a:cubicBezTo>
                    <a:cubicBezTo>
                      <a:pt x="19" y="15"/>
                      <a:pt x="17" y="16"/>
                      <a:pt x="18" y="18"/>
                    </a:cubicBezTo>
                    <a:cubicBezTo>
                      <a:pt x="18" y="20"/>
                      <a:pt x="20" y="21"/>
                      <a:pt x="21" y="22"/>
                    </a:cubicBezTo>
                    <a:cubicBezTo>
                      <a:pt x="22" y="23"/>
                      <a:pt x="24" y="24"/>
                      <a:pt x="25" y="25"/>
                    </a:cubicBezTo>
                    <a:cubicBezTo>
                      <a:pt x="26" y="26"/>
                      <a:pt x="22" y="26"/>
                      <a:pt x="22" y="27"/>
                    </a:cubicBezTo>
                    <a:cubicBezTo>
                      <a:pt x="22" y="26"/>
                      <a:pt x="26" y="29"/>
                      <a:pt x="26" y="29"/>
                    </a:cubicBezTo>
                    <a:cubicBezTo>
                      <a:pt x="27" y="28"/>
                      <a:pt x="26" y="26"/>
                      <a:pt x="26" y="25"/>
                    </a:cubicBezTo>
                    <a:cubicBezTo>
                      <a:pt x="26" y="25"/>
                      <a:pt x="28" y="24"/>
                      <a:pt x="27" y="23"/>
                    </a:cubicBezTo>
                    <a:cubicBezTo>
                      <a:pt x="26" y="22"/>
                      <a:pt x="22" y="21"/>
                      <a:pt x="21" y="20"/>
                    </a:cubicBezTo>
                    <a:cubicBezTo>
                      <a:pt x="20" y="20"/>
                      <a:pt x="19" y="19"/>
                      <a:pt x="20" y="19"/>
                    </a:cubicBezTo>
                    <a:cubicBezTo>
                      <a:pt x="22" y="19"/>
                      <a:pt x="22" y="18"/>
                      <a:pt x="23" y="17"/>
                    </a:cubicBezTo>
                    <a:cubicBezTo>
                      <a:pt x="25" y="16"/>
                      <a:pt x="28" y="18"/>
                      <a:pt x="29" y="19"/>
                    </a:cubicBezTo>
                    <a:cubicBezTo>
                      <a:pt x="28" y="18"/>
                      <a:pt x="27" y="17"/>
                      <a:pt x="27" y="16"/>
                    </a:cubicBezTo>
                    <a:cubicBezTo>
                      <a:pt x="27" y="14"/>
                      <a:pt x="22" y="15"/>
                      <a:pt x="22" y="13"/>
                    </a:cubicBezTo>
                    <a:cubicBezTo>
                      <a:pt x="20" y="7"/>
                      <a:pt x="29" y="12"/>
                      <a:pt x="29" y="12"/>
                    </a:cubicBezTo>
                    <a:cubicBezTo>
                      <a:pt x="29" y="11"/>
                      <a:pt x="23" y="9"/>
                      <a:pt x="23" y="9"/>
                    </a:cubicBezTo>
                    <a:cubicBezTo>
                      <a:pt x="23" y="8"/>
                      <a:pt x="28" y="9"/>
                      <a:pt x="28" y="9"/>
                    </a:cubicBezTo>
                    <a:cubicBezTo>
                      <a:pt x="28" y="8"/>
                      <a:pt x="25" y="7"/>
                      <a:pt x="25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7" y="7"/>
                      <a:pt x="27" y="6"/>
                      <a:pt x="28" y="6"/>
                    </a:cubicBezTo>
                    <a:cubicBezTo>
                      <a:pt x="30" y="5"/>
                      <a:pt x="30" y="6"/>
                      <a:pt x="32" y="6"/>
                    </a:cubicBezTo>
                    <a:cubicBezTo>
                      <a:pt x="29" y="5"/>
                      <a:pt x="33" y="3"/>
                      <a:pt x="34" y="3"/>
                    </a:cubicBezTo>
                    <a:cubicBezTo>
                      <a:pt x="36" y="2"/>
                      <a:pt x="42" y="2"/>
                      <a:pt x="43" y="4"/>
                    </a:cubicBezTo>
                    <a:cubicBezTo>
                      <a:pt x="44" y="5"/>
                      <a:pt x="44" y="6"/>
                      <a:pt x="44" y="7"/>
                    </a:cubicBezTo>
                    <a:cubicBezTo>
                      <a:pt x="45" y="8"/>
                      <a:pt x="46" y="9"/>
                      <a:pt x="47" y="10"/>
                    </a:cubicBezTo>
                    <a:cubicBezTo>
                      <a:pt x="48" y="12"/>
                      <a:pt x="43" y="16"/>
                      <a:pt x="43" y="16"/>
                    </a:cubicBezTo>
                    <a:cubicBezTo>
                      <a:pt x="44" y="17"/>
                      <a:pt x="46" y="14"/>
                      <a:pt x="47" y="14"/>
                    </a:cubicBezTo>
                    <a:cubicBezTo>
                      <a:pt x="47" y="14"/>
                      <a:pt x="45" y="20"/>
                      <a:pt x="46" y="19"/>
                    </a:cubicBezTo>
                    <a:cubicBezTo>
                      <a:pt x="47" y="19"/>
                      <a:pt x="47" y="17"/>
                      <a:pt x="48" y="17"/>
                    </a:cubicBezTo>
                    <a:cubicBezTo>
                      <a:pt x="50" y="17"/>
                      <a:pt x="50" y="18"/>
                      <a:pt x="52" y="16"/>
                    </a:cubicBezTo>
                    <a:cubicBezTo>
                      <a:pt x="53" y="15"/>
                      <a:pt x="53" y="16"/>
                      <a:pt x="54" y="17"/>
                    </a:cubicBezTo>
                    <a:cubicBezTo>
                      <a:pt x="55" y="18"/>
                      <a:pt x="54" y="18"/>
                      <a:pt x="54" y="19"/>
                    </a:cubicBezTo>
                    <a:cubicBezTo>
                      <a:pt x="54" y="20"/>
                      <a:pt x="59" y="21"/>
                      <a:pt x="60" y="21"/>
                    </a:cubicBezTo>
                    <a:cubicBezTo>
                      <a:pt x="60" y="21"/>
                      <a:pt x="55" y="16"/>
                      <a:pt x="54" y="15"/>
                    </a:cubicBezTo>
                    <a:cubicBezTo>
                      <a:pt x="54" y="15"/>
                      <a:pt x="63" y="18"/>
                      <a:pt x="63" y="17"/>
                    </a:cubicBezTo>
                    <a:cubicBezTo>
                      <a:pt x="63" y="17"/>
                      <a:pt x="57" y="16"/>
                      <a:pt x="57" y="14"/>
                    </a:cubicBezTo>
                    <a:cubicBezTo>
                      <a:pt x="57" y="13"/>
                      <a:pt x="60" y="12"/>
                      <a:pt x="61" y="12"/>
                    </a:cubicBezTo>
                    <a:cubicBezTo>
                      <a:pt x="63" y="11"/>
                      <a:pt x="64" y="12"/>
                      <a:pt x="66" y="13"/>
                    </a:cubicBezTo>
                    <a:cubicBezTo>
                      <a:pt x="69" y="14"/>
                      <a:pt x="73" y="13"/>
                      <a:pt x="74" y="17"/>
                    </a:cubicBezTo>
                    <a:cubicBezTo>
                      <a:pt x="74" y="17"/>
                      <a:pt x="67" y="17"/>
                      <a:pt x="68" y="20"/>
                    </a:cubicBezTo>
                    <a:cubicBezTo>
                      <a:pt x="68" y="19"/>
                      <a:pt x="71" y="18"/>
                      <a:pt x="71" y="18"/>
                    </a:cubicBezTo>
                    <a:cubicBezTo>
                      <a:pt x="73" y="18"/>
                      <a:pt x="70" y="20"/>
                      <a:pt x="70" y="21"/>
                    </a:cubicBezTo>
                    <a:cubicBezTo>
                      <a:pt x="70" y="21"/>
                      <a:pt x="73" y="19"/>
                      <a:pt x="73" y="19"/>
                    </a:cubicBezTo>
                    <a:cubicBezTo>
                      <a:pt x="73" y="18"/>
                      <a:pt x="77" y="18"/>
                      <a:pt x="78" y="19"/>
                    </a:cubicBezTo>
                    <a:cubicBezTo>
                      <a:pt x="82" y="19"/>
                      <a:pt x="73" y="22"/>
                      <a:pt x="74" y="23"/>
                    </a:cubicBezTo>
                    <a:cubicBezTo>
                      <a:pt x="74" y="23"/>
                      <a:pt x="76" y="21"/>
                      <a:pt x="76" y="22"/>
                    </a:cubicBezTo>
                    <a:cubicBezTo>
                      <a:pt x="76" y="23"/>
                      <a:pt x="74" y="25"/>
                      <a:pt x="75" y="26"/>
                    </a:cubicBezTo>
                    <a:cubicBezTo>
                      <a:pt x="74" y="25"/>
                      <a:pt x="78" y="21"/>
                      <a:pt x="79" y="22"/>
                    </a:cubicBezTo>
                    <a:cubicBezTo>
                      <a:pt x="79" y="24"/>
                      <a:pt x="78" y="26"/>
                      <a:pt x="79" y="27"/>
                    </a:cubicBezTo>
                    <a:cubicBezTo>
                      <a:pt x="79" y="27"/>
                      <a:pt x="79" y="23"/>
                      <a:pt x="81" y="23"/>
                    </a:cubicBezTo>
                    <a:cubicBezTo>
                      <a:pt x="83" y="24"/>
                      <a:pt x="80" y="27"/>
                      <a:pt x="81" y="28"/>
                    </a:cubicBezTo>
                    <a:cubicBezTo>
                      <a:pt x="81" y="28"/>
                      <a:pt x="82" y="25"/>
                      <a:pt x="83" y="25"/>
                    </a:cubicBezTo>
                    <a:cubicBezTo>
                      <a:pt x="83" y="25"/>
                      <a:pt x="82" y="28"/>
                      <a:pt x="83" y="28"/>
                    </a:cubicBezTo>
                    <a:cubicBezTo>
                      <a:pt x="82" y="28"/>
                      <a:pt x="85" y="24"/>
                      <a:pt x="86" y="23"/>
                    </a:cubicBezTo>
                    <a:cubicBezTo>
                      <a:pt x="87" y="22"/>
                      <a:pt x="90" y="23"/>
                      <a:pt x="91" y="24"/>
                    </a:cubicBezTo>
                    <a:cubicBezTo>
                      <a:pt x="93" y="25"/>
                      <a:pt x="94" y="27"/>
                      <a:pt x="91" y="27"/>
                    </a:cubicBezTo>
                    <a:cubicBezTo>
                      <a:pt x="90" y="27"/>
                      <a:pt x="86" y="27"/>
                      <a:pt x="86" y="30"/>
                    </a:cubicBezTo>
                    <a:cubicBezTo>
                      <a:pt x="86" y="29"/>
                      <a:pt x="92" y="27"/>
                      <a:pt x="92" y="28"/>
                    </a:cubicBezTo>
                    <a:cubicBezTo>
                      <a:pt x="92" y="28"/>
                      <a:pt x="88" y="30"/>
                      <a:pt x="88" y="31"/>
                    </a:cubicBezTo>
                    <a:cubicBezTo>
                      <a:pt x="88" y="30"/>
                      <a:pt x="92" y="30"/>
                      <a:pt x="92" y="30"/>
                    </a:cubicBezTo>
                    <a:cubicBezTo>
                      <a:pt x="93" y="29"/>
                      <a:pt x="95" y="26"/>
                      <a:pt x="96" y="27"/>
                    </a:cubicBezTo>
                    <a:cubicBezTo>
                      <a:pt x="97" y="29"/>
                      <a:pt x="96" y="31"/>
                      <a:pt x="94" y="31"/>
                    </a:cubicBezTo>
                    <a:cubicBezTo>
                      <a:pt x="93" y="32"/>
                      <a:pt x="92" y="33"/>
                      <a:pt x="91" y="34"/>
                    </a:cubicBezTo>
                    <a:cubicBezTo>
                      <a:pt x="91" y="34"/>
                      <a:pt x="93" y="32"/>
                      <a:pt x="94" y="32"/>
                    </a:cubicBezTo>
                    <a:cubicBezTo>
                      <a:pt x="94" y="32"/>
                      <a:pt x="93" y="36"/>
                      <a:pt x="93" y="36"/>
                    </a:cubicBezTo>
                    <a:cubicBezTo>
                      <a:pt x="92" y="34"/>
                      <a:pt x="99" y="27"/>
                      <a:pt x="100" y="29"/>
                    </a:cubicBezTo>
                    <a:cubicBezTo>
                      <a:pt x="101" y="30"/>
                      <a:pt x="99" y="31"/>
                      <a:pt x="98" y="31"/>
                    </a:cubicBezTo>
                    <a:cubicBezTo>
                      <a:pt x="99" y="31"/>
                      <a:pt x="102" y="31"/>
                      <a:pt x="103" y="31"/>
                    </a:cubicBezTo>
                    <a:cubicBezTo>
                      <a:pt x="104" y="31"/>
                      <a:pt x="106" y="31"/>
                      <a:pt x="107" y="32"/>
                    </a:cubicBezTo>
                    <a:cubicBezTo>
                      <a:pt x="108" y="35"/>
                      <a:pt x="98" y="35"/>
                      <a:pt x="99" y="38"/>
                    </a:cubicBezTo>
                    <a:cubicBezTo>
                      <a:pt x="99" y="38"/>
                      <a:pt x="102" y="35"/>
                      <a:pt x="103" y="35"/>
                    </a:cubicBezTo>
                    <a:cubicBezTo>
                      <a:pt x="104" y="35"/>
                      <a:pt x="106" y="35"/>
                      <a:pt x="106" y="36"/>
                    </a:cubicBezTo>
                    <a:cubicBezTo>
                      <a:pt x="107" y="37"/>
                      <a:pt x="101" y="39"/>
                      <a:pt x="101" y="39"/>
                    </a:cubicBezTo>
                    <a:cubicBezTo>
                      <a:pt x="101" y="39"/>
                      <a:pt x="104" y="38"/>
                      <a:pt x="104" y="38"/>
                    </a:cubicBezTo>
                    <a:cubicBezTo>
                      <a:pt x="105" y="38"/>
                      <a:pt x="107" y="37"/>
                      <a:pt x="108" y="36"/>
                    </a:cubicBezTo>
                    <a:cubicBezTo>
                      <a:pt x="109" y="36"/>
                      <a:pt x="108" y="35"/>
                      <a:pt x="109" y="34"/>
                    </a:cubicBezTo>
                    <a:cubicBezTo>
                      <a:pt x="110" y="34"/>
                      <a:pt x="112" y="36"/>
                      <a:pt x="112" y="37"/>
                    </a:cubicBezTo>
                    <a:cubicBezTo>
                      <a:pt x="116" y="40"/>
                      <a:pt x="112" y="39"/>
                      <a:pt x="109" y="40"/>
                    </a:cubicBezTo>
                    <a:cubicBezTo>
                      <a:pt x="109" y="40"/>
                      <a:pt x="102" y="42"/>
                      <a:pt x="102" y="41"/>
                    </a:cubicBezTo>
                    <a:cubicBezTo>
                      <a:pt x="102" y="42"/>
                      <a:pt x="118" y="42"/>
                      <a:pt x="117" y="44"/>
                    </a:cubicBezTo>
                    <a:cubicBezTo>
                      <a:pt x="116" y="45"/>
                      <a:pt x="111" y="45"/>
                      <a:pt x="110" y="44"/>
                    </a:cubicBezTo>
                    <a:cubicBezTo>
                      <a:pt x="110" y="44"/>
                      <a:pt x="106" y="45"/>
                      <a:pt x="106" y="45"/>
                    </a:cubicBezTo>
                    <a:cubicBezTo>
                      <a:pt x="107" y="46"/>
                      <a:pt x="110" y="45"/>
                      <a:pt x="110" y="46"/>
                    </a:cubicBezTo>
                    <a:cubicBezTo>
                      <a:pt x="111" y="46"/>
                      <a:pt x="107" y="47"/>
                      <a:pt x="107" y="48"/>
                    </a:cubicBezTo>
                    <a:cubicBezTo>
                      <a:pt x="107" y="50"/>
                      <a:pt x="111" y="51"/>
                      <a:pt x="112" y="51"/>
                    </a:cubicBezTo>
                    <a:cubicBezTo>
                      <a:pt x="114" y="52"/>
                      <a:pt x="117" y="52"/>
                      <a:pt x="118" y="54"/>
                    </a:cubicBezTo>
                    <a:cubicBezTo>
                      <a:pt x="119" y="55"/>
                      <a:pt x="119" y="56"/>
                      <a:pt x="120" y="56"/>
                    </a:cubicBezTo>
                    <a:cubicBezTo>
                      <a:pt x="120" y="56"/>
                      <a:pt x="122" y="55"/>
                      <a:pt x="122" y="55"/>
                    </a:cubicBezTo>
                    <a:cubicBezTo>
                      <a:pt x="122" y="55"/>
                      <a:pt x="122" y="57"/>
                      <a:pt x="123" y="57"/>
                    </a:cubicBezTo>
                    <a:cubicBezTo>
                      <a:pt x="123" y="57"/>
                      <a:pt x="123" y="55"/>
                      <a:pt x="124" y="55"/>
                    </a:cubicBezTo>
                    <a:cubicBezTo>
                      <a:pt x="124" y="55"/>
                      <a:pt x="124" y="57"/>
                      <a:pt x="124" y="57"/>
                    </a:cubicBezTo>
                    <a:cubicBezTo>
                      <a:pt x="124" y="58"/>
                      <a:pt x="126" y="57"/>
                      <a:pt x="127" y="57"/>
                    </a:cubicBezTo>
                    <a:cubicBezTo>
                      <a:pt x="127" y="57"/>
                      <a:pt x="129" y="58"/>
                      <a:pt x="129" y="59"/>
                    </a:cubicBezTo>
                    <a:cubicBezTo>
                      <a:pt x="129" y="60"/>
                      <a:pt x="128" y="59"/>
                      <a:pt x="128" y="60"/>
                    </a:cubicBezTo>
                    <a:cubicBezTo>
                      <a:pt x="129" y="59"/>
                      <a:pt x="138" y="62"/>
                      <a:pt x="138" y="62"/>
                    </a:cubicBezTo>
                    <a:cubicBezTo>
                      <a:pt x="137" y="63"/>
                      <a:pt x="137" y="63"/>
                      <a:pt x="137" y="63"/>
                    </a:cubicBezTo>
                    <a:cubicBezTo>
                      <a:pt x="137" y="64"/>
                      <a:pt x="139" y="63"/>
                      <a:pt x="139" y="63"/>
                    </a:cubicBezTo>
                    <a:cubicBezTo>
                      <a:pt x="140" y="62"/>
                      <a:pt x="140" y="63"/>
                      <a:pt x="141" y="64"/>
                    </a:cubicBezTo>
                    <a:cubicBezTo>
                      <a:pt x="142" y="64"/>
                      <a:pt x="144" y="66"/>
                      <a:pt x="143" y="67"/>
                    </a:cubicBezTo>
                    <a:cubicBezTo>
                      <a:pt x="143" y="67"/>
                      <a:pt x="141" y="67"/>
                      <a:pt x="141" y="67"/>
                    </a:cubicBezTo>
                    <a:cubicBezTo>
                      <a:pt x="141" y="68"/>
                      <a:pt x="143" y="68"/>
                      <a:pt x="142" y="69"/>
                    </a:cubicBezTo>
                    <a:cubicBezTo>
                      <a:pt x="142" y="69"/>
                      <a:pt x="139" y="69"/>
                      <a:pt x="139" y="69"/>
                    </a:cubicBezTo>
                    <a:cubicBezTo>
                      <a:pt x="137" y="70"/>
                      <a:pt x="139" y="70"/>
                      <a:pt x="139" y="71"/>
                    </a:cubicBezTo>
                    <a:cubicBezTo>
                      <a:pt x="140" y="73"/>
                      <a:pt x="136" y="71"/>
                      <a:pt x="135" y="71"/>
                    </a:cubicBezTo>
                    <a:cubicBezTo>
                      <a:pt x="136" y="72"/>
                      <a:pt x="138" y="73"/>
                      <a:pt x="137" y="74"/>
                    </a:cubicBezTo>
                    <a:cubicBezTo>
                      <a:pt x="136" y="74"/>
                      <a:pt x="132" y="74"/>
                      <a:pt x="133" y="73"/>
                    </a:cubicBezTo>
                    <a:cubicBezTo>
                      <a:pt x="132" y="74"/>
                      <a:pt x="135" y="76"/>
                      <a:pt x="134" y="77"/>
                    </a:cubicBezTo>
                    <a:cubicBezTo>
                      <a:pt x="133" y="77"/>
                      <a:pt x="133" y="75"/>
                      <a:pt x="132" y="76"/>
                    </a:cubicBezTo>
                    <a:cubicBezTo>
                      <a:pt x="131" y="77"/>
                      <a:pt x="135" y="82"/>
                      <a:pt x="131" y="79"/>
                    </a:cubicBezTo>
                    <a:cubicBezTo>
                      <a:pt x="131" y="79"/>
                      <a:pt x="128" y="77"/>
                      <a:pt x="128" y="77"/>
                    </a:cubicBezTo>
                    <a:cubicBezTo>
                      <a:pt x="127" y="78"/>
                      <a:pt x="127" y="79"/>
                      <a:pt x="126" y="79"/>
                    </a:cubicBezTo>
                    <a:cubicBezTo>
                      <a:pt x="126" y="78"/>
                      <a:pt x="127" y="77"/>
                      <a:pt x="127" y="76"/>
                    </a:cubicBezTo>
                    <a:cubicBezTo>
                      <a:pt x="127" y="77"/>
                      <a:pt x="125" y="77"/>
                      <a:pt x="125" y="77"/>
                    </a:cubicBezTo>
                    <a:cubicBezTo>
                      <a:pt x="124" y="76"/>
                      <a:pt x="126" y="75"/>
                      <a:pt x="125" y="74"/>
                    </a:cubicBezTo>
                    <a:cubicBezTo>
                      <a:pt x="125" y="74"/>
                      <a:pt x="123" y="75"/>
                      <a:pt x="123" y="75"/>
                    </a:cubicBezTo>
                    <a:cubicBezTo>
                      <a:pt x="122" y="74"/>
                      <a:pt x="123" y="72"/>
                      <a:pt x="123" y="72"/>
                    </a:cubicBezTo>
                    <a:cubicBezTo>
                      <a:pt x="124" y="72"/>
                      <a:pt x="128" y="70"/>
                      <a:pt x="127" y="70"/>
                    </a:cubicBezTo>
                    <a:cubicBezTo>
                      <a:pt x="126" y="69"/>
                      <a:pt x="122" y="73"/>
                      <a:pt x="120" y="72"/>
                    </a:cubicBezTo>
                    <a:cubicBezTo>
                      <a:pt x="120" y="72"/>
                      <a:pt x="123" y="69"/>
                      <a:pt x="122" y="69"/>
                    </a:cubicBezTo>
                    <a:cubicBezTo>
                      <a:pt x="121" y="69"/>
                      <a:pt x="120" y="71"/>
                      <a:pt x="119" y="70"/>
                    </a:cubicBezTo>
                    <a:cubicBezTo>
                      <a:pt x="118" y="69"/>
                      <a:pt x="117" y="69"/>
                      <a:pt x="116" y="68"/>
                    </a:cubicBezTo>
                    <a:cubicBezTo>
                      <a:pt x="115" y="67"/>
                      <a:pt x="114" y="66"/>
                      <a:pt x="113" y="67"/>
                    </a:cubicBezTo>
                    <a:cubicBezTo>
                      <a:pt x="113" y="68"/>
                      <a:pt x="113" y="68"/>
                      <a:pt x="113" y="69"/>
                    </a:cubicBezTo>
                    <a:cubicBezTo>
                      <a:pt x="113" y="69"/>
                      <a:pt x="112" y="69"/>
                      <a:pt x="112" y="69"/>
                    </a:cubicBezTo>
                    <a:cubicBezTo>
                      <a:pt x="112" y="70"/>
                      <a:pt x="116" y="72"/>
                      <a:pt x="112" y="72"/>
                    </a:cubicBezTo>
                    <a:cubicBezTo>
                      <a:pt x="111" y="72"/>
                      <a:pt x="107" y="71"/>
                      <a:pt x="108" y="70"/>
                    </a:cubicBezTo>
                    <a:cubicBezTo>
                      <a:pt x="107" y="72"/>
                      <a:pt x="111" y="74"/>
                      <a:pt x="112" y="75"/>
                    </a:cubicBezTo>
                    <a:cubicBezTo>
                      <a:pt x="114" y="75"/>
                      <a:pt x="114" y="78"/>
                      <a:pt x="115" y="79"/>
                    </a:cubicBezTo>
                    <a:cubicBezTo>
                      <a:pt x="116" y="80"/>
                      <a:pt x="116" y="81"/>
                      <a:pt x="117" y="81"/>
                    </a:cubicBezTo>
                    <a:cubicBezTo>
                      <a:pt x="118" y="81"/>
                      <a:pt x="117" y="80"/>
                      <a:pt x="118" y="80"/>
                    </a:cubicBezTo>
                    <a:cubicBezTo>
                      <a:pt x="118" y="80"/>
                      <a:pt x="119" y="81"/>
                      <a:pt x="119" y="82"/>
                    </a:cubicBezTo>
                    <a:cubicBezTo>
                      <a:pt x="120" y="83"/>
                      <a:pt x="120" y="82"/>
                      <a:pt x="121" y="81"/>
                    </a:cubicBezTo>
                    <a:cubicBezTo>
                      <a:pt x="122" y="81"/>
                      <a:pt x="121" y="85"/>
                      <a:pt x="122" y="84"/>
                    </a:cubicBezTo>
                    <a:cubicBezTo>
                      <a:pt x="123" y="84"/>
                      <a:pt x="122" y="83"/>
                      <a:pt x="123" y="82"/>
                    </a:cubicBezTo>
                    <a:cubicBezTo>
                      <a:pt x="123" y="82"/>
                      <a:pt x="123" y="84"/>
                      <a:pt x="123" y="85"/>
                    </a:cubicBezTo>
                    <a:cubicBezTo>
                      <a:pt x="123" y="86"/>
                      <a:pt x="123" y="86"/>
                      <a:pt x="124" y="87"/>
                    </a:cubicBezTo>
                    <a:cubicBezTo>
                      <a:pt x="125" y="87"/>
                      <a:pt x="126" y="88"/>
                      <a:pt x="126" y="89"/>
                    </a:cubicBezTo>
                    <a:cubicBezTo>
                      <a:pt x="127" y="89"/>
                      <a:pt x="128" y="93"/>
                      <a:pt x="128" y="93"/>
                    </a:cubicBezTo>
                    <a:cubicBezTo>
                      <a:pt x="127" y="92"/>
                      <a:pt x="127" y="91"/>
                      <a:pt x="127" y="91"/>
                    </a:cubicBezTo>
                    <a:cubicBezTo>
                      <a:pt x="126" y="91"/>
                      <a:pt x="127" y="95"/>
                      <a:pt x="127" y="95"/>
                    </a:cubicBezTo>
                    <a:cubicBezTo>
                      <a:pt x="127" y="95"/>
                      <a:pt x="125" y="91"/>
                      <a:pt x="124" y="90"/>
                    </a:cubicBezTo>
                    <a:cubicBezTo>
                      <a:pt x="124" y="90"/>
                      <a:pt x="125" y="94"/>
                      <a:pt x="126" y="95"/>
                    </a:cubicBezTo>
                    <a:cubicBezTo>
                      <a:pt x="126" y="98"/>
                      <a:pt x="124" y="95"/>
                      <a:pt x="124" y="96"/>
                    </a:cubicBezTo>
                    <a:cubicBezTo>
                      <a:pt x="123" y="97"/>
                      <a:pt x="128" y="99"/>
                      <a:pt x="128" y="100"/>
                    </a:cubicBezTo>
                    <a:cubicBezTo>
                      <a:pt x="128" y="101"/>
                      <a:pt x="119" y="95"/>
                      <a:pt x="118" y="95"/>
                    </a:cubicBezTo>
                    <a:cubicBezTo>
                      <a:pt x="118" y="95"/>
                      <a:pt x="118" y="96"/>
                      <a:pt x="118" y="96"/>
                    </a:cubicBezTo>
                    <a:cubicBezTo>
                      <a:pt x="118" y="97"/>
                      <a:pt x="116" y="93"/>
                      <a:pt x="115" y="93"/>
                    </a:cubicBezTo>
                    <a:cubicBezTo>
                      <a:pt x="115" y="93"/>
                      <a:pt x="116" y="95"/>
                      <a:pt x="116" y="95"/>
                    </a:cubicBezTo>
                    <a:cubicBezTo>
                      <a:pt x="115" y="96"/>
                      <a:pt x="113" y="92"/>
                      <a:pt x="112" y="91"/>
                    </a:cubicBezTo>
                    <a:cubicBezTo>
                      <a:pt x="111" y="90"/>
                      <a:pt x="111" y="92"/>
                      <a:pt x="110" y="93"/>
                    </a:cubicBezTo>
                    <a:cubicBezTo>
                      <a:pt x="110" y="94"/>
                      <a:pt x="108" y="90"/>
                      <a:pt x="108" y="90"/>
                    </a:cubicBezTo>
                    <a:cubicBezTo>
                      <a:pt x="108" y="90"/>
                      <a:pt x="105" y="90"/>
                      <a:pt x="105" y="90"/>
                    </a:cubicBezTo>
                    <a:cubicBezTo>
                      <a:pt x="105" y="91"/>
                      <a:pt x="106" y="92"/>
                      <a:pt x="107" y="92"/>
                    </a:cubicBezTo>
                    <a:cubicBezTo>
                      <a:pt x="108" y="93"/>
                      <a:pt x="108" y="93"/>
                      <a:pt x="109" y="94"/>
                    </a:cubicBezTo>
                    <a:cubicBezTo>
                      <a:pt x="110" y="95"/>
                      <a:pt x="112" y="96"/>
                      <a:pt x="114" y="97"/>
                    </a:cubicBezTo>
                    <a:cubicBezTo>
                      <a:pt x="116" y="99"/>
                      <a:pt x="117" y="100"/>
                      <a:pt x="118" y="102"/>
                    </a:cubicBezTo>
                    <a:cubicBezTo>
                      <a:pt x="120" y="105"/>
                      <a:pt x="120" y="105"/>
                      <a:pt x="117" y="104"/>
                    </a:cubicBezTo>
                    <a:cubicBezTo>
                      <a:pt x="113" y="102"/>
                      <a:pt x="106" y="103"/>
                      <a:pt x="103" y="99"/>
                    </a:cubicBezTo>
                    <a:cubicBezTo>
                      <a:pt x="102" y="97"/>
                      <a:pt x="99" y="99"/>
                      <a:pt x="97" y="97"/>
                    </a:cubicBezTo>
                    <a:cubicBezTo>
                      <a:pt x="96" y="96"/>
                      <a:pt x="90" y="94"/>
                      <a:pt x="90" y="93"/>
                    </a:cubicBezTo>
                    <a:cubicBezTo>
                      <a:pt x="90" y="92"/>
                      <a:pt x="93" y="93"/>
                      <a:pt x="93" y="92"/>
                    </a:cubicBezTo>
                    <a:cubicBezTo>
                      <a:pt x="94" y="91"/>
                      <a:pt x="91" y="90"/>
                      <a:pt x="91" y="90"/>
                    </a:cubicBezTo>
                    <a:cubicBezTo>
                      <a:pt x="88" y="89"/>
                      <a:pt x="86" y="87"/>
                      <a:pt x="84" y="86"/>
                    </a:cubicBezTo>
                    <a:cubicBezTo>
                      <a:pt x="83" y="85"/>
                      <a:pt x="84" y="84"/>
                      <a:pt x="82" y="84"/>
                    </a:cubicBezTo>
                    <a:cubicBezTo>
                      <a:pt x="82" y="83"/>
                      <a:pt x="77" y="83"/>
                      <a:pt x="77" y="83"/>
                    </a:cubicBezTo>
                    <a:cubicBezTo>
                      <a:pt x="77" y="84"/>
                      <a:pt x="78" y="82"/>
                      <a:pt x="77" y="8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5" name="Freeform 549">
                <a:extLst>
                  <a:ext uri="{FF2B5EF4-FFF2-40B4-BE49-F238E27FC236}">
                    <a16:creationId xmlns:a16="http://schemas.microsoft.com/office/drawing/2014/main" id="{FD558636-CF74-A14A-B67F-D34D5A3F72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6028" y="4306004"/>
                <a:ext cx="62727" cy="22128"/>
              </a:xfrm>
              <a:custGeom>
                <a:avLst/>
                <a:gdLst>
                  <a:gd name="T0" fmla="*/ 5 w 6"/>
                  <a:gd name="T1" fmla="*/ 1 h 2"/>
                  <a:gd name="T2" fmla="*/ 1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5" y="2"/>
                      <a:pt x="0" y="0"/>
                      <a:pt x="1" y="0"/>
                    </a:cubicBezTo>
                    <a:cubicBezTo>
                      <a:pt x="3" y="0"/>
                      <a:pt x="6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6" name="Freeform 550">
                <a:extLst>
                  <a:ext uri="{FF2B5EF4-FFF2-40B4-BE49-F238E27FC236}">
                    <a16:creationId xmlns:a16="http://schemas.microsoft.com/office/drawing/2014/main" id="{AB01E73C-3A15-1B4A-88BA-FB84FBB47E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41327" y="3830269"/>
                <a:ext cx="83638" cy="22128"/>
              </a:xfrm>
              <a:custGeom>
                <a:avLst/>
                <a:gdLst>
                  <a:gd name="T0" fmla="*/ 7 w 8"/>
                  <a:gd name="T1" fmla="*/ 1 h 2"/>
                  <a:gd name="T2" fmla="*/ 2 w 8"/>
                  <a:gd name="T3" fmla="*/ 2 h 2"/>
                  <a:gd name="T4" fmla="*/ 3 w 8"/>
                  <a:gd name="T5" fmla="*/ 0 h 2"/>
                  <a:gd name="T6" fmla="*/ 7 w 8"/>
                  <a:gd name="T7" fmla="*/ 1 h 2"/>
                  <a:gd name="T8" fmla="*/ 7 w 8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">
                    <a:moveTo>
                      <a:pt x="7" y="1"/>
                    </a:moveTo>
                    <a:cubicBezTo>
                      <a:pt x="8" y="2"/>
                      <a:pt x="3" y="2"/>
                      <a:pt x="2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0"/>
                      <a:pt x="7" y="1"/>
                    </a:cubicBezTo>
                    <a:cubicBezTo>
                      <a:pt x="8" y="2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7" name="Freeform 551">
                <a:extLst>
                  <a:ext uri="{FF2B5EF4-FFF2-40B4-BE49-F238E27FC236}">
                    <a16:creationId xmlns:a16="http://schemas.microsoft.com/office/drawing/2014/main" id="{A5DF854B-E286-4E46-ABB7-0460F7C84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9353" y="3808141"/>
                <a:ext cx="121974" cy="106947"/>
              </a:xfrm>
              <a:custGeom>
                <a:avLst/>
                <a:gdLst>
                  <a:gd name="T0" fmla="*/ 10 w 12"/>
                  <a:gd name="T1" fmla="*/ 7 h 10"/>
                  <a:gd name="T2" fmla="*/ 3 w 12"/>
                  <a:gd name="T3" fmla="*/ 9 h 10"/>
                  <a:gd name="T4" fmla="*/ 2 w 12"/>
                  <a:gd name="T5" fmla="*/ 2 h 10"/>
                  <a:gd name="T6" fmla="*/ 9 w 12"/>
                  <a:gd name="T7" fmla="*/ 0 h 10"/>
                  <a:gd name="T8" fmla="*/ 10 w 12"/>
                  <a:gd name="T9" fmla="*/ 7 h 10"/>
                  <a:gd name="T10" fmla="*/ 10 w 12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">
                    <a:moveTo>
                      <a:pt x="10" y="7"/>
                    </a:moveTo>
                    <a:cubicBezTo>
                      <a:pt x="8" y="8"/>
                      <a:pt x="6" y="10"/>
                      <a:pt x="3" y="9"/>
                    </a:cubicBezTo>
                    <a:cubicBezTo>
                      <a:pt x="0" y="7"/>
                      <a:pt x="0" y="4"/>
                      <a:pt x="2" y="2"/>
                    </a:cubicBezTo>
                    <a:cubicBezTo>
                      <a:pt x="3" y="0"/>
                      <a:pt x="7" y="0"/>
                      <a:pt x="9" y="0"/>
                    </a:cubicBezTo>
                    <a:cubicBezTo>
                      <a:pt x="11" y="0"/>
                      <a:pt x="12" y="5"/>
                      <a:pt x="10" y="7"/>
                    </a:cubicBezTo>
                    <a:cubicBezTo>
                      <a:pt x="9" y="8"/>
                      <a:pt x="12" y="6"/>
                      <a:pt x="10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8" name="Freeform 552">
                <a:extLst>
                  <a:ext uri="{FF2B5EF4-FFF2-40B4-BE49-F238E27FC236}">
                    <a16:creationId xmlns:a16="http://schemas.microsoft.com/office/drawing/2014/main" id="{2F1FCFD9-5EC7-FA48-ACF8-7A2A9D1F3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7833" y="3712256"/>
                <a:ext cx="69700" cy="40568"/>
              </a:xfrm>
              <a:custGeom>
                <a:avLst/>
                <a:gdLst>
                  <a:gd name="T0" fmla="*/ 1 w 7"/>
                  <a:gd name="T1" fmla="*/ 4 h 4"/>
                  <a:gd name="T2" fmla="*/ 5 w 7"/>
                  <a:gd name="T3" fmla="*/ 0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0" y="4"/>
                      <a:pt x="4" y="0"/>
                      <a:pt x="5" y="0"/>
                    </a:cubicBezTo>
                    <a:cubicBezTo>
                      <a:pt x="7" y="1"/>
                      <a:pt x="3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9" name="Freeform 553">
                <a:extLst>
                  <a:ext uri="{FF2B5EF4-FFF2-40B4-BE49-F238E27FC236}">
                    <a16:creationId xmlns:a16="http://schemas.microsoft.com/office/drawing/2014/main" id="{7565CB59-2201-AB4B-832B-0AA53B2D19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8899" y="3701191"/>
                <a:ext cx="62727" cy="33190"/>
              </a:xfrm>
              <a:custGeom>
                <a:avLst/>
                <a:gdLst>
                  <a:gd name="T0" fmla="*/ 2 w 6"/>
                  <a:gd name="T1" fmla="*/ 3 h 3"/>
                  <a:gd name="T2" fmla="*/ 2 w 6"/>
                  <a:gd name="T3" fmla="*/ 1 h 3"/>
                  <a:gd name="T4" fmla="*/ 2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2" y="3"/>
                    </a:moveTo>
                    <a:cubicBezTo>
                      <a:pt x="2" y="3"/>
                      <a:pt x="0" y="1"/>
                      <a:pt x="2" y="1"/>
                    </a:cubicBezTo>
                    <a:cubicBezTo>
                      <a:pt x="3" y="0"/>
                      <a:pt x="6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0" name="Freeform 554">
                <a:extLst>
                  <a:ext uri="{FF2B5EF4-FFF2-40B4-BE49-F238E27FC236}">
                    <a16:creationId xmlns:a16="http://schemas.microsoft.com/office/drawing/2014/main" id="{3F7C9AD6-8ABD-6242-82BC-B40E12797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49653" y="3679066"/>
                <a:ext cx="48790" cy="22128"/>
              </a:xfrm>
              <a:custGeom>
                <a:avLst/>
                <a:gdLst>
                  <a:gd name="T0" fmla="*/ 0 w 5"/>
                  <a:gd name="T1" fmla="*/ 1 h 2"/>
                  <a:gd name="T2" fmla="*/ 4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2"/>
                      <a:pt x="5" y="1"/>
                      <a:pt x="4" y="0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1" name="Freeform 555">
                <a:extLst>
                  <a:ext uri="{FF2B5EF4-FFF2-40B4-BE49-F238E27FC236}">
                    <a16:creationId xmlns:a16="http://schemas.microsoft.com/office/drawing/2014/main" id="{74A49320-C17E-0840-BA75-D88EBB2334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4195" y="3266024"/>
                <a:ext cx="268342" cy="121701"/>
              </a:xfrm>
              <a:custGeom>
                <a:avLst/>
                <a:gdLst>
                  <a:gd name="T0" fmla="*/ 25 w 26"/>
                  <a:gd name="T1" fmla="*/ 9 h 11"/>
                  <a:gd name="T2" fmla="*/ 18 w 26"/>
                  <a:gd name="T3" fmla="*/ 8 h 11"/>
                  <a:gd name="T4" fmla="*/ 10 w 26"/>
                  <a:gd name="T5" fmla="*/ 10 h 11"/>
                  <a:gd name="T6" fmla="*/ 3 w 26"/>
                  <a:gd name="T7" fmla="*/ 6 h 11"/>
                  <a:gd name="T8" fmla="*/ 2 w 26"/>
                  <a:gd name="T9" fmla="*/ 1 h 11"/>
                  <a:gd name="T10" fmla="*/ 8 w 26"/>
                  <a:gd name="T11" fmla="*/ 2 h 11"/>
                  <a:gd name="T12" fmla="*/ 17 w 26"/>
                  <a:gd name="T13" fmla="*/ 2 h 11"/>
                  <a:gd name="T14" fmla="*/ 22 w 26"/>
                  <a:gd name="T15" fmla="*/ 5 h 11"/>
                  <a:gd name="T16" fmla="*/ 25 w 26"/>
                  <a:gd name="T17" fmla="*/ 9 h 11"/>
                  <a:gd name="T18" fmla="*/ 25 w 26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1">
                    <a:moveTo>
                      <a:pt x="25" y="9"/>
                    </a:moveTo>
                    <a:cubicBezTo>
                      <a:pt x="22" y="9"/>
                      <a:pt x="20" y="8"/>
                      <a:pt x="18" y="8"/>
                    </a:cubicBezTo>
                    <a:cubicBezTo>
                      <a:pt x="15" y="8"/>
                      <a:pt x="13" y="10"/>
                      <a:pt x="10" y="10"/>
                    </a:cubicBezTo>
                    <a:cubicBezTo>
                      <a:pt x="7" y="11"/>
                      <a:pt x="6" y="7"/>
                      <a:pt x="3" y="6"/>
                    </a:cubicBezTo>
                    <a:cubicBezTo>
                      <a:pt x="2" y="5"/>
                      <a:pt x="0" y="3"/>
                      <a:pt x="2" y="1"/>
                    </a:cubicBezTo>
                    <a:cubicBezTo>
                      <a:pt x="3" y="0"/>
                      <a:pt x="7" y="2"/>
                      <a:pt x="8" y="2"/>
                    </a:cubicBezTo>
                    <a:cubicBezTo>
                      <a:pt x="11" y="3"/>
                      <a:pt x="14" y="1"/>
                      <a:pt x="17" y="2"/>
                    </a:cubicBezTo>
                    <a:cubicBezTo>
                      <a:pt x="19" y="2"/>
                      <a:pt x="20" y="4"/>
                      <a:pt x="22" y="5"/>
                    </a:cubicBezTo>
                    <a:cubicBezTo>
                      <a:pt x="22" y="6"/>
                      <a:pt x="25" y="9"/>
                      <a:pt x="25" y="9"/>
                    </a:cubicBezTo>
                    <a:cubicBezTo>
                      <a:pt x="23" y="9"/>
                      <a:pt x="26" y="9"/>
                      <a:pt x="25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2" name="Freeform 556">
                <a:extLst>
                  <a:ext uri="{FF2B5EF4-FFF2-40B4-BE49-F238E27FC236}">
                    <a16:creationId xmlns:a16="http://schemas.microsoft.com/office/drawing/2014/main" id="{CB7E1222-B850-4948-8AC3-D4370406E5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2594" y="5227968"/>
                <a:ext cx="296221" cy="206523"/>
              </a:xfrm>
              <a:custGeom>
                <a:avLst/>
                <a:gdLst>
                  <a:gd name="T0" fmla="*/ 27 w 29"/>
                  <a:gd name="T1" fmla="*/ 16 h 19"/>
                  <a:gd name="T2" fmla="*/ 24 w 29"/>
                  <a:gd name="T3" fmla="*/ 12 h 19"/>
                  <a:gd name="T4" fmla="*/ 19 w 29"/>
                  <a:gd name="T5" fmla="*/ 10 h 19"/>
                  <a:gd name="T6" fmla="*/ 14 w 29"/>
                  <a:gd name="T7" fmla="*/ 3 h 19"/>
                  <a:gd name="T8" fmla="*/ 8 w 29"/>
                  <a:gd name="T9" fmla="*/ 2 h 19"/>
                  <a:gd name="T10" fmla="*/ 2 w 29"/>
                  <a:gd name="T11" fmla="*/ 0 h 19"/>
                  <a:gd name="T12" fmla="*/ 3 w 29"/>
                  <a:gd name="T13" fmla="*/ 2 h 19"/>
                  <a:gd name="T14" fmla="*/ 5 w 29"/>
                  <a:gd name="T15" fmla="*/ 3 h 19"/>
                  <a:gd name="T16" fmla="*/ 6 w 29"/>
                  <a:gd name="T17" fmla="*/ 4 h 19"/>
                  <a:gd name="T18" fmla="*/ 4 w 29"/>
                  <a:gd name="T19" fmla="*/ 2 h 19"/>
                  <a:gd name="T20" fmla="*/ 4 w 29"/>
                  <a:gd name="T21" fmla="*/ 4 h 19"/>
                  <a:gd name="T22" fmla="*/ 7 w 29"/>
                  <a:gd name="T23" fmla="*/ 6 h 19"/>
                  <a:gd name="T24" fmla="*/ 12 w 29"/>
                  <a:gd name="T25" fmla="*/ 9 h 19"/>
                  <a:gd name="T26" fmla="*/ 10 w 29"/>
                  <a:gd name="T27" fmla="*/ 10 h 19"/>
                  <a:gd name="T28" fmla="*/ 14 w 29"/>
                  <a:gd name="T29" fmla="*/ 10 h 19"/>
                  <a:gd name="T30" fmla="*/ 14 w 29"/>
                  <a:gd name="T31" fmla="*/ 12 h 19"/>
                  <a:gd name="T32" fmla="*/ 19 w 29"/>
                  <a:gd name="T33" fmla="*/ 12 h 19"/>
                  <a:gd name="T34" fmla="*/ 27 w 29"/>
                  <a:gd name="T35" fmla="*/ 16 h 19"/>
                  <a:gd name="T36" fmla="*/ 27 w 29"/>
                  <a:gd name="T3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19">
                    <a:moveTo>
                      <a:pt x="27" y="16"/>
                    </a:moveTo>
                    <a:cubicBezTo>
                      <a:pt x="26" y="15"/>
                      <a:pt x="25" y="13"/>
                      <a:pt x="24" y="12"/>
                    </a:cubicBezTo>
                    <a:cubicBezTo>
                      <a:pt x="23" y="10"/>
                      <a:pt x="21" y="10"/>
                      <a:pt x="19" y="10"/>
                    </a:cubicBezTo>
                    <a:cubicBezTo>
                      <a:pt x="17" y="8"/>
                      <a:pt x="17" y="4"/>
                      <a:pt x="14" y="3"/>
                    </a:cubicBezTo>
                    <a:cubicBezTo>
                      <a:pt x="13" y="3"/>
                      <a:pt x="10" y="3"/>
                      <a:pt x="8" y="2"/>
                    </a:cubicBezTo>
                    <a:cubicBezTo>
                      <a:pt x="7" y="1"/>
                      <a:pt x="5" y="0"/>
                      <a:pt x="2" y="0"/>
                    </a:cubicBezTo>
                    <a:cubicBezTo>
                      <a:pt x="0" y="0"/>
                      <a:pt x="1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5" y="4"/>
                      <a:pt x="4" y="3"/>
                      <a:pt x="4" y="2"/>
                    </a:cubicBezTo>
                    <a:cubicBezTo>
                      <a:pt x="4" y="2"/>
                      <a:pt x="4" y="4"/>
                      <a:pt x="4" y="4"/>
                    </a:cubicBezTo>
                    <a:cubicBezTo>
                      <a:pt x="4" y="6"/>
                      <a:pt x="6" y="6"/>
                      <a:pt x="7" y="6"/>
                    </a:cubicBezTo>
                    <a:cubicBezTo>
                      <a:pt x="7" y="6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0"/>
                      <a:pt x="14" y="10"/>
                      <a:pt x="14" y="10"/>
                    </a:cubicBezTo>
                    <a:cubicBezTo>
                      <a:pt x="16" y="11"/>
                      <a:pt x="14" y="12"/>
                      <a:pt x="14" y="12"/>
                    </a:cubicBezTo>
                    <a:cubicBezTo>
                      <a:pt x="15" y="13"/>
                      <a:pt x="18" y="12"/>
                      <a:pt x="19" y="12"/>
                    </a:cubicBezTo>
                    <a:cubicBezTo>
                      <a:pt x="14" y="13"/>
                      <a:pt x="29" y="19"/>
                      <a:pt x="27" y="16"/>
                    </a:cubicBezTo>
                    <a:cubicBezTo>
                      <a:pt x="26" y="15"/>
                      <a:pt x="28" y="18"/>
                      <a:pt x="27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3" name="Freeform 557">
                <a:extLst>
                  <a:ext uri="{FF2B5EF4-FFF2-40B4-BE49-F238E27FC236}">
                    <a16:creationId xmlns:a16="http://schemas.microsoft.com/office/drawing/2014/main" id="{1F4D611F-7E69-0649-AF50-D61EA008C5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79104" y="4988256"/>
                <a:ext cx="132428" cy="151203"/>
              </a:xfrm>
              <a:custGeom>
                <a:avLst/>
                <a:gdLst>
                  <a:gd name="T0" fmla="*/ 11 w 13"/>
                  <a:gd name="T1" fmla="*/ 14 h 14"/>
                  <a:gd name="T2" fmla="*/ 11 w 13"/>
                  <a:gd name="T3" fmla="*/ 14 h 14"/>
                  <a:gd name="T4" fmla="*/ 8 w 13"/>
                  <a:gd name="T5" fmla="*/ 11 h 14"/>
                  <a:gd name="T6" fmla="*/ 7 w 13"/>
                  <a:gd name="T7" fmla="*/ 7 h 14"/>
                  <a:gd name="T8" fmla="*/ 6 w 13"/>
                  <a:gd name="T9" fmla="*/ 5 h 14"/>
                  <a:gd name="T10" fmla="*/ 7 w 13"/>
                  <a:gd name="T11" fmla="*/ 2 h 14"/>
                  <a:gd name="T12" fmla="*/ 4 w 13"/>
                  <a:gd name="T13" fmla="*/ 4 h 14"/>
                  <a:gd name="T14" fmla="*/ 6 w 13"/>
                  <a:gd name="T15" fmla="*/ 1 h 14"/>
                  <a:gd name="T16" fmla="*/ 1 w 13"/>
                  <a:gd name="T17" fmla="*/ 0 h 14"/>
                  <a:gd name="T18" fmla="*/ 3 w 13"/>
                  <a:gd name="T19" fmla="*/ 6 h 14"/>
                  <a:gd name="T20" fmla="*/ 11 w 13"/>
                  <a:gd name="T21" fmla="*/ 14 h 14"/>
                  <a:gd name="T22" fmla="*/ 11 w 13"/>
                  <a:gd name="T2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4"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9" y="11"/>
                      <a:pt x="8" y="11"/>
                    </a:cubicBezTo>
                    <a:cubicBezTo>
                      <a:pt x="7" y="9"/>
                      <a:pt x="8" y="8"/>
                      <a:pt x="7" y="7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9" y="0"/>
                      <a:pt x="3" y="3"/>
                      <a:pt x="4" y="4"/>
                    </a:cubicBezTo>
                    <a:cubicBezTo>
                      <a:pt x="3" y="3"/>
                      <a:pt x="6" y="1"/>
                      <a:pt x="6" y="1"/>
                    </a:cubicBezTo>
                    <a:cubicBezTo>
                      <a:pt x="5" y="0"/>
                      <a:pt x="1" y="0"/>
                      <a:pt x="1" y="0"/>
                    </a:cubicBezTo>
                    <a:cubicBezTo>
                      <a:pt x="0" y="1"/>
                      <a:pt x="2" y="5"/>
                      <a:pt x="3" y="6"/>
                    </a:cubicBezTo>
                    <a:cubicBezTo>
                      <a:pt x="5" y="8"/>
                      <a:pt x="8" y="13"/>
                      <a:pt x="11" y="14"/>
                    </a:cubicBezTo>
                    <a:cubicBezTo>
                      <a:pt x="13" y="14"/>
                      <a:pt x="8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4" name="Freeform 558">
                <a:extLst>
                  <a:ext uri="{FF2B5EF4-FFF2-40B4-BE49-F238E27FC236}">
                    <a16:creationId xmlns:a16="http://schemas.microsoft.com/office/drawing/2014/main" id="{2681F6C0-1DE6-3641-AAB0-06699A712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9559" y="4814926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2 w 4"/>
                  <a:gd name="T3" fmla="*/ 1 h 4"/>
                  <a:gd name="T4" fmla="*/ 3 w 4"/>
                  <a:gd name="T5" fmla="*/ 3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2"/>
                      <a:pt x="0" y="2"/>
                      <a:pt x="2" y="1"/>
                    </a:cubicBezTo>
                    <a:cubicBezTo>
                      <a:pt x="3" y="0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4" y="4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5" name="Freeform 559">
                <a:extLst>
                  <a:ext uri="{FF2B5EF4-FFF2-40B4-BE49-F238E27FC236}">
                    <a16:creationId xmlns:a16="http://schemas.microsoft.com/office/drawing/2014/main" id="{5B0DB43E-D963-0040-9653-8B157DE6D2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7282" y="4763299"/>
                <a:ext cx="62727" cy="62692"/>
              </a:xfrm>
              <a:custGeom>
                <a:avLst/>
                <a:gdLst>
                  <a:gd name="T0" fmla="*/ 5 w 6"/>
                  <a:gd name="T1" fmla="*/ 2 h 6"/>
                  <a:gd name="T2" fmla="*/ 0 w 6"/>
                  <a:gd name="T3" fmla="*/ 1 h 6"/>
                  <a:gd name="T4" fmla="*/ 1 w 6"/>
                  <a:gd name="T5" fmla="*/ 3 h 6"/>
                  <a:gd name="T6" fmla="*/ 1 w 6"/>
                  <a:gd name="T7" fmla="*/ 6 h 6"/>
                  <a:gd name="T8" fmla="*/ 5 w 6"/>
                  <a:gd name="T9" fmla="*/ 5 h 6"/>
                  <a:gd name="T10" fmla="*/ 3 w 6"/>
                  <a:gd name="T11" fmla="*/ 3 h 6"/>
                  <a:gd name="T12" fmla="*/ 5 w 6"/>
                  <a:gd name="T13" fmla="*/ 2 h 6"/>
                  <a:gd name="T14" fmla="*/ 5 w 6"/>
                  <a:gd name="T1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5" y="2"/>
                    </a:moveTo>
                    <a:cubicBezTo>
                      <a:pt x="4" y="2"/>
                      <a:pt x="1" y="0"/>
                      <a:pt x="0" y="1"/>
                    </a:cubicBezTo>
                    <a:cubicBezTo>
                      <a:pt x="1" y="0"/>
                      <a:pt x="2" y="4"/>
                      <a:pt x="1" y="3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1" y="5"/>
                      <a:pt x="5" y="4"/>
                      <a:pt x="5" y="5"/>
                    </a:cubicBezTo>
                    <a:cubicBezTo>
                      <a:pt x="5" y="4"/>
                      <a:pt x="4" y="4"/>
                      <a:pt x="3" y="3"/>
                    </a:cubicBezTo>
                    <a:cubicBezTo>
                      <a:pt x="4" y="4"/>
                      <a:pt x="6" y="2"/>
                      <a:pt x="5" y="2"/>
                    </a:cubicBezTo>
                    <a:cubicBezTo>
                      <a:pt x="4" y="2"/>
                      <a:pt x="6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6" name="Freeform 560">
                <a:extLst>
                  <a:ext uri="{FF2B5EF4-FFF2-40B4-BE49-F238E27FC236}">
                    <a16:creationId xmlns:a16="http://schemas.microsoft.com/office/drawing/2014/main" id="{9C5CB602-38D9-D14D-BA84-8126A4332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9403" y="4781736"/>
                <a:ext cx="38336" cy="66379"/>
              </a:xfrm>
              <a:custGeom>
                <a:avLst/>
                <a:gdLst>
                  <a:gd name="T0" fmla="*/ 2 w 4"/>
                  <a:gd name="T1" fmla="*/ 0 h 6"/>
                  <a:gd name="T2" fmla="*/ 2 w 4"/>
                  <a:gd name="T3" fmla="*/ 2 h 6"/>
                  <a:gd name="T4" fmla="*/ 2 w 4"/>
                  <a:gd name="T5" fmla="*/ 5 h 6"/>
                  <a:gd name="T6" fmla="*/ 3 w 4"/>
                  <a:gd name="T7" fmla="*/ 3 h 6"/>
                  <a:gd name="T8" fmla="*/ 2 w 4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0"/>
                    </a:moveTo>
                    <a:cubicBezTo>
                      <a:pt x="0" y="0"/>
                      <a:pt x="2" y="1"/>
                      <a:pt x="2" y="2"/>
                    </a:cubicBezTo>
                    <a:cubicBezTo>
                      <a:pt x="2" y="3"/>
                      <a:pt x="1" y="5"/>
                      <a:pt x="2" y="5"/>
                    </a:cubicBezTo>
                    <a:cubicBezTo>
                      <a:pt x="3" y="6"/>
                      <a:pt x="3" y="3"/>
                      <a:pt x="3" y="3"/>
                    </a:cubicBezTo>
                    <a:cubicBezTo>
                      <a:pt x="3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7" name="Freeform 561">
                <a:extLst>
                  <a:ext uri="{FF2B5EF4-FFF2-40B4-BE49-F238E27FC236}">
                    <a16:creationId xmlns:a16="http://schemas.microsoft.com/office/drawing/2014/main" id="{0A171256-0B0A-654F-80AB-FF40E896B4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6673" y="4719040"/>
                <a:ext cx="52274" cy="118010"/>
              </a:xfrm>
              <a:custGeom>
                <a:avLst/>
                <a:gdLst>
                  <a:gd name="T0" fmla="*/ 4 w 5"/>
                  <a:gd name="T1" fmla="*/ 10 h 11"/>
                  <a:gd name="T2" fmla="*/ 2 w 5"/>
                  <a:gd name="T3" fmla="*/ 6 h 11"/>
                  <a:gd name="T4" fmla="*/ 1 w 5"/>
                  <a:gd name="T5" fmla="*/ 3 h 11"/>
                  <a:gd name="T6" fmla="*/ 5 w 5"/>
                  <a:gd name="T7" fmla="*/ 5 h 11"/>
                  <a:gd name="T8" fmla="*/ 4 w 5"/>
                  <a:gd name="T9" fmla="*/ 10 h 11"/>
                  <a:gd name="T10" fmla="*/ 4 w 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4" y="10"/>
                    </a:moveTo>
                    <a:cubicBezTo>
                      <a:pt x="4" y="9"/>
                      <a:pt x="2" y="6"/>
                      <a:pt x="2" y="6"/>
                    </a:cubicBezTo>
                    <a:cubicBezTo>
                      <a:pt x="4" y="4"/>
                      <a:pt x="0" y="4"/>
                      <a:pt x="1" y="3"/>
                    </a:cubicBezTo>
                    <a:cubicBezTo>
                      <a:pt x="2" y="0"/>
                      <a:pt x="5" y="5"/>
                      <a:pt x="5" y="5"/>
                    </a:cubicBezTo>
                    <a:cubicBezTo>
                      <a:pt x="5" y="6"/>
                      <a:pt x="5" y="11"/>
                      <a:pt x="4" y="10"/>
                    </a:cubicBezTo>
                    <a:cubicBezTo>
                      <a:pt x="4" y="9"/>
                      <a:pt x="5" y="11"/>
                      <a:pt x="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8" name="Freeform 562">
                <a:extLst>
                  <a:ext uri="{FF2B5EF4-FFF2-40B4-BE49-F238E27FC236}">
                    <a16:creationId xmlns:a16="http://schemas.microsoft.com/office/drawing/2014/main" id="{51036760-F6DB-1F4F-A793-23BB21BA71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4853" y="4674786"/>
                <a:ext cx="73184" cy="77445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3 h 7"/>
                  <a:gd name="T4" fmla="*/ 0 w 7"/>
                  <a:gd name="T5" fmla="*/ 2 h 7"/>
                  <a:gd name="T6" fmla="*/ 5 w 7"/>
                  <a:gd name="T7" fmla="*/ 1 h 7"/>
                  <a:gd name="T8" fmla="*/ 4 w 7"/>
                  <a:gd name="T9" fmla="*/ 3 h 7"/>
                  <a:gd name="T10" fmla="*/ 7 w 7"/>
                  <a:gd name="T11" fmla="*/ 4 h 7"/>
                  <a:gd name="T12" fmla="*/ 5 w 7"/>
                  <a:gd name="T13" fmla="*/ 5 h 7"/>
                  <a:gd name="T14" fmla="*/ 4 w 7"/>
                  <a:gd name="T15" fmla="*/ 6 h 7"/>
                  <a:gd name="T16" fmla="*/ 4 w 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4"/>
                      <a:pt x="1" y="4"/>
                      <a:pt x="2" y="3"/>
                    </a:cubicBezTo>
                    <a:cubicBezTo>
                      <a:pt x="2" y="2"/>
                      <a:pt x="0" y="2"/>
                      <a:pt x="0" y="2"/>
                    </a:cubicBezTo>
                    <a:cubicBezTo>
                      <a:pt x="0" y="1"/>
                      <a:pt x="4" y="0"/>
                      <a:pt x="5" y="1"/>
                    </a:cubicBezTo>
                    <a:cubicBezTo>
                      <a:pt x="5" y="1"/>
                      <a:pt x="3" y="2"/>
                      <a:pt x="4" y="3"/>
                    </a:cubicBezTo>
                    <a:cubicBezTo>
                      <a:pt x="5" y="3"/>
                      <a:pt x="7" y="4"/>
                      <a:pt x="7" y="4"/>
                    </a:cubicBezTo>
                    <a:cubicBezTo>
                      <a:pt x="7" y="5"/>
                      <a:pt x="5" y="5"/>
                      <a:pt x="5" y="5"/>
                    </a:cubicBezTo>
                    <a:cubicBezTo>
                      <a:pt x="4" y="5"/>
                      <a:pt x="5" y="7"/>
                      <a:pt x="4" y="6"/>
                    </a:cubicBezTo>
                    <a:cubicBezTo>
                      <a:pt x="2" y="5"/>
                      <a:pt x="4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9" name="Freeform 563">
                <a:extLst>
                  <a:ext uri="{FF2B5EF4-FFF2-40B4-BE49-F238E27FC236}">
                    <a16:creationId xmlns:a16="http://schemas.microsoft.com/office/drawing/2014/main" id="{8796FBFA-C1EF-5843-BA68-87D24377AE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8038" y="4674786"/>
                <a:ext cx="69700" cy="99573"/>
              </a:xfrm>
              <a:custGeom>
                <a:avLst/>
                <a:gdLst>
                  <a:gd name="T0" fmla="*/ 3 w 7"/>
                  <a:gd name="T1" fmla="*/ 8 h 9"/>
                  <a:gd name="T2" fmla="*/ 4 w 7"/>
                  <a:gd name="T3" fmla="*/ 6 h 9"/>
                  <a:gd name="T4" fmla="*/ 2 w 7"/>
                  <a:gd name="T5" fmla="*/ 4 h 9"/>
                  <a:gd name="T6" fmla="*/ 3 w 7"/>
                  <a:gd name="T7" fmla="*/ 1 h 9"/>
                  <a:gd name="T8" fmla="*/ 6 w 7"/>
                  <a:gd name="T9" fmla="*/ 5 h 9"/>
                  <a:gd name="T10" fmla="*/ 3 w 7"/>
                  <a:gd name="T11" fmla="*/ 8 h 9"/>
                  <a:gd name="T12" fmla="*/ 3 w 7"/>
                  <a:gd name="T13" fmla="*/ 8 h 9"/>
                  <a:gd name="T14" fmla="*/ 3 w 7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9">
                    <a:moveTo>
                      <a:pt x="3" y="8"/>
                    </a:moveTo>
                    <a:cubicBezTo>
                      <a:pt x="4" y="7"/>
                      <a:pt x="5" y="7"/>
                      <a:pt x="4" y="6"/>
                    </a:cubicBezTo>
                    <a:cubicBezTo>
                      <a:pt x="4" y="5"/>
                      <a:pt x="2" y="5"/>
                      <a:pt x="2" y="4"/>
                    </a:cubicBezTo>
                    <a:cubicBezTo>
                      <a:pt x="3" y="3"/>
                      <a:pt x="0" y="0"/>
                      <a:pt x="3" y="1"/>
                    </a:cubicBezTo>
                    <a:cubicBezTo>
                      <a:pt x="6" y="2"/>
                      <a:pt x="6" y="3"/>
                      <a:pt x="6" y="5"/>
                    </a:cubicBezTo>
                    <a:cubicBezTo>
                      <a:pt x="7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7"/>
                      <a:pt x="2" y="9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0" name="Freeform 564">
                <a:extLst>
                  <a:ext uri="{FF2B5EF4-FFF2-40B4-BE49-F238E27FC236}">
                    <a16:creationId xmlns:a16="http://schemas.microsoft.com/office/drawing/2014/main" id="{5A198DD6-98C5-A341-9D91-6DD8E558C4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7126" y="4696914"/>
                <a:ext cx="31364" cy="11063"/>
              </a:xfrm>
              <a:custGeom>
                <a:avLst/>
                <a:gdLst>
                  <a:gd name="T0" fmla="*/ 2 w 3"/>
                  <a:gd name="T1" fmla="*/ 1 h 1"/>
                  <a:gd name="T2" fmla="*/ 0 w 3"/>
                  <a:gd name="T3" fmla="*/ 0 h 1"/>
                  <a:gd name="T4" fmla="*/ 3 w 3"/>
                  <a:gd name="T5" fmla="*/ 0 h 1"/>
                  <a:gd name="T6" fmla="*/ 2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1" name="Freeform 565">
                <a:extLst>
                  <a:ext uri="{FF2B5EF4-FFF2-40B4-BE49-F238E27FC236}">
                    <a16:creationId xmlns:a16="http://schemas.microsoft.com/office/drawing/2014/main" id="{204586C3-7B11-464C-AC42-2A9258CD0E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4367" y="4707979"/>
                <a:ext cx="135912" cy="73757"/>
              </a:xfrm>
              <a:custGeom>
                <a:avLst/>
                <a:gdLst>
                  <a:gd name="T0" fmla="*/ 10 w 13"/>
                  <a:gd name="T1" fmla="*/ 1 h 7"/>
                  <a:gd name="T2" fmla="*/ 7 w 13"/>
                  <a:gd name="T3" fmla="*/ 1 h 7"/>
                  <a:gd name="T4" fmla="*/ 5 w 13"/>
                  <a:gd name="T5" fmla="*/ 1 h 7"/>
                  <a:gd name="T6" fmla="*/ 5 w 13"/>
                  <a:gd name="T7" fmla="*/ 4 h 7"/>
                  <a:gd name="T8" fmla="*/ 1 w 13"/>
                  <a:gd name="T9" fmla="*/ 3 h 7"/>
                  <a:gd name="T10" fmla="*/ 1 w 13"/>
                  <a:gd name="T11" fmla="*/ 6 h 7"/>
                  <a:gd name="T12" fmla="*/ 11 w 13"/>
                  <a:gd name="T13" fmla="*/ 4 h 7"/>
                  <a:gd name="T14" fmla="*/ 9 w 13"/>
                  <a:gd name="T15" fmla="*/ 3 h 7"/>
                  <a:gd name="T16" fmla="*/ 12 w 13"/>
                  <a:gd name="T17" fmla="*/ 3 h 7"/>
                  <a:gd name="T18" fmla="*/ 10 w 13"/>
                  <a:gd name="T19" fmla="*/ 1 h 7"/>
                  <a:gd name="T20" fmla="*/ 10 w 13"/>
                  <a:gd name="T2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10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3" y="2"/>
                      <a:pt x="4" y="4"/>
                      <a:pt x="5" y="4"/>
                    </a:cubicBezTo>
                    <a:cubicBezTo>
                      <a:pt x="4" y="4"/>
                      <a:pt x="2" y="1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2" y="7"/>
                      <a:pt x="10" y="5"/>
                      <a:pt x="11" y="4"/>
                    </a:cubicBezTo>
                    <a:cubicBezTo>
                      <a:pt x="11" y="4"/>
                      <a:pt x="10" y="3"/>
                      <a:pt x="9" y="3"/>
                    </a:cubicBezTo>
                    <a:cubicBezTo>
                      <a:pt x="10" y="3"/>
                      <a:pt x="12" y="3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9" y="1"/>
                      <a:pt x="11" y="0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2" name="Freeform 566">
                <a:extLst>
                  <a:ext uri="{FF2B5EF4-FFF2-40B4-BE49-F238E27FC236}">
                    <a16:creationId xmlns:a16="http://schemas.microsoft.com/office/drawing/2014/main" id="{E3459C85-118B-2F4E-B9D9-37B0E93466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6641" y="4641596"/>
                <a:ext cx="83638" cy="77445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4 h 7"/>
                  <a:gd name="T4" fmla="*/ 8 w 8"/>
                  <a:gd name="T5" fmla="*/ 4 h 7"/>
                  <a:gd name="T6" fmla="*/ 5 w 8"/>
                  <a:gd name="T7" fmla="*/ 2 h 7"/>
                  <a:gd name="T8" fmla="*/ 2 w 8"/>
                  <a:gd name="T9" fmla="*/ 6 h 7"/>
                  <a:gd name="T10" fmla="*/ 2 w 8"/>
                  <a:gd name="T11" fmla="*/ 6 h 7"/>
                  <a:gd name="T12" fmla="*/ 2 w 8"/>
                  <a:gd name="T1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5"/>
                      <a:pt x="4" y="5"/>
                      <a:pt x="5" y="4"/>
                    </a:cubicBezTo>
                    <a:cubicBezTo>
                      <a:pt x="6" y="4"/>
                      <a:pt x="8" y="4"/>
                      <a:pt x="8" y="4"/>
                    </a:cubicBezTo>
                    <a:cubicBezTo>
                      <a:pt x="8" y="4"/>
                      <a:pt x="7" y="0"/>
                      <a:pt x="5" y="2"/>
                    </a:cubicBezTo>
                    <a:cubicBezTo>
                      <a:pt x="5" y="2"/>
                      <a:pt x="1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5"/>
                      <a:pt x="0" y="7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3" name="Freeform 567">
                <a:extLst>
                  <a:ext uri="{FF2B5EF4-FFF2-40B4-BE49-F238E27FC236}">
                    <a16:creationId xmlns:a16="http://schemas.microsoft.com/office/drawing/2014/main" id="{4E194836-64A4-5647-87C2-B1FD7DF84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4651" y="4936623"/>
                <a:ext cx="101063" cy="40568"/>
              </a:xfrm>
              <a:custGeom>
                <a:avLst/>
                <a:gdLst>
                  <a:gd name="T0" fmla="*/ 9 w 10"/>
                  <a:gd name="T1" fmla="*/ 2 h 4"/>
                  <a:gd name="T2" fmla="*/ 9 w 10"/>
                  <a:gd name="T3" fmla="*/ 1 h 4"/>
                  <a:gd name="T4" fmla="*/ 6 w 10"/>
                  <a:gd name="T5" fmla="*/ 0 h 4"/>
                  <a:gd name="T6" fmla="*/ 2 w 10"/>
                  <a:gd name="T7" fmla="*/ 2 h 4"/>
                  <a:gd name="T8" fmla="*/ 3 w 10"/>
                  <a:gd name="T9" fmla="*/ 4 h 4"/>
                  <a:gd name="T10" fmla="*/ 9 w 10"/>
                  <a:gd name="T11" fmla="*/ 2 h 4"/>
                  <a:gd name="T12" fmla="*/ 9 w 10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10" y="2"/>
                      <a:pt x="8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1"/>
                      <a:pt x="3" y="1"/>
                      <a:pt x="2" y="2"/>
                    </a:cubicBezTo>
                    <a:cubicBezTo>
                      <a:pt x="0" y="3"/>
                      <a:pt x="2" y="4"/>
                      <a:pt x="3" y="4"/>
                    </a:cubicBezTo>
                    <a:cubicBezTo>
                      <a:pt x="5" y="4"/>
                      <a:pt x="7" y="1"/>
                      <a:pt x="9" y="2"/>
                    </a:cubicBezTo>
                    <a:cubicBezTo>
                      <a:pt x="10" y="2"/>
                      <a:pt x="7" y="1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4" name="Freeform 568">
                <a:extLst>
                  <a:ext uri="{FF2B5EF4-FFF2-40B4-BE49-F238E27FC236}">
                    <a16:creationId xmlns:a16="http://schemas.microsoft.com/office/drawing/2014/main" id="{362E22CD-EEF7-6B4E-A078-B5EED163C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2677" y="4999318"/>
                <a:ext cx="59243" cy="55320"/>
              </a:xfrm>
              <a:custGeom>
                <a:avLst/>
                <a:gdLst>
                  <a:gd name="T0" fmla="*/ 6 w 6"/>
                  <a:gd name="T1" fmla="*/ 2 h 5"/>
                  <a:gd name="T2" fmla="*/ 3 w 6"/>
                  <a:gd name="T3" fmla="*/ 2 h 5"/>
                  <a:gd name="T4" fmla="*/ 3 w 6"/>
                  <a:gd name="T5" fmla="*/ 4 h 5"/>
                  <a:gd name="T6" fmla="*/ 0 w 6"/>
                  <a:gd name="T7" fmla="*/ 5 h 5"/>
                  <a:gd name="T8" fmla="*/ 6 w 6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3" y="2"/>
                      <a:pt x="3" y="3"/>
                      <a:pt x="3" y="4"/>
                    </a:cubicBezTo>
                    <a:cubicBezTo>
                      <a:pt x="2" y="4"/>
                      <a:pt x="0" y="5"/>
                      <a:pt x="0" y="5"/>
                    </a:cubicBezTo>
                    <a:cubicBezTo>
                      <a:pt x="0" y="5"/>
                      <a:pt x="6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5" name="Freeform 569">
                <a:extLst>
                  <a:ext uri="{FF2B5EF4-FFF2-40B4-BE49-F238E27FC236}">
                    <a16:creationId xmlns:a16="http://schemas.microsoft.com/office/drawing/2014/main" id="{828D45BF-631B-6F43-8390-C021F1838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191" y="3656936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18 w 21"/>
                  <a:gd name="T3" fmla="*/ 7 h 13"/>
                  <a:gd name="T4" fmla="*/ 14 w 21"/>
                  <a:gd name="T5" fmla="*/ 4 h 13"/>
                  <a:gd name="T6" fmla="*/ 8 w 21"/>
                  <a:gd name="T7" fmla="*/ 1 h 13"/>
                  <a:gd name="T8" fmla="*/ 5 w 21"/>
                  <a:gd name="T9" fmla="*/ 6 h 13"/>
                  <a:gd name="T10" fmla="*/ 0 w 21"/>
                  <a:gd name="T11" fmla="*/ 8 h 13"/>
                  <a:gd name="T12" fmla="*/ 7 w 21"/>
                  <a:gd name="T13" fmla="*/ 11 h 13"/>
                  <a:gd name="T14" fmla="*/ 15 w 21"/>
                  <a:gd name="T15" fmla="*/ 12 h 13"/>
                  <a:gd name="T16" fmla="*/ 20 w 21"/>
                  <a:gd name="T17" fmla="*/ 9 h 13"/>
                  <a:gd name="T18" fmla="*/ 19 w 21"/>
                  <a:gd name="T19" fmla="*/ 9 h 13"/>
                  <a:gd name="T20" fmla="*/ 19 w 21"/>
                  <a:gd name="T2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5" y="10"/>
                      <a:pt x="19" y="8"/>
                      <a:pt x="18" y="7"/>
                    </a:cubicBezTo>
                    <a:cubicBezTo>
                      <a:pt x="17" y="7"/>
                      <a:pt x="15" y="4"/>
                      <a:pt x="14" y="4"/>
                    </a:cubicBezTo>
                    <a:cubicBezTo>
                      <a:pt x="12" y="4"/>
                      <a:pt x="10" y="1"/>
                      <a:pt x="8" y="1"/>
                    </a:cubicBezTo>
                    <a:cubicBezTo>
                      <a:pt x="6" y="0"/>
                      <a:pt x="6" y="5"/>
                      <a:pt x="5" y="6"/>
                    </a:cubicBezTo>
                    <a:cubicBezTo>
                      <a:pt x="4" y="6"/>
                      <a:pt x="0" y="6"/>
                      <a:pt x="0" y="8"/>
                    </a:cubicBezTo>
                    <a:cubicBezTo>
                      <a:pt x="1" y="10"/>
                      <a:pt x="6" y="11"/>
                      <a:pt x="7" y="11"/>
                    </a:cubicBezTo>
                    <a:cubicBezTo>
                      <a:pt x="9" y="12"/>
                      <a:pt x="13" y="13"/>
                      <a:pt x="15" y="12"/>
                    </a:cubicBezTo>
                    <a:cubicBezTo>
                      <a:pt x="15" y="12"/>
                      <a:pt x="20" y="10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8" y="10"/>
                      <a:pt x="21" y="9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6" name="Freeform 570">
                <a:extLst>
                  <a:ext uri="{FF2B5EF4-FFF2-40B4-BE49-F238E27FC236}">
                    <a16:creationId xmlns:a16="http://schemas.microsoft.com/office/drawing/2014/main" id="{E2732111-639B-C34D-A696-E9F4983A9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4009" y="3723319"/>
                <a:ext cx="52274" cy="40568"/>
              </a:xfrm>
              <a:custGeom>
                <a:avLst/>
                <a:gdLst>
                  <a:gd name="T0" fmla="*/ 2 w 5"/>
                  <a:gd name="T1" fmla="*/ 4 h 4"/>
                  <a:gd name="T2" fmla="*/ 4 w 5"/>
                  <a:gd name="T3" fmla="*/ 1 h 4"/>
                  <a:gd name="T4" fmla="*/ 2 w 5"/>
                  <a:gd name="T5" fmla="*/ 4 h 4"/>
                  <a:gd name="T6" fmla="*/ 2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4"/>
                      <a:pt x="4" y="0"/>
                      <a:pt x="4" y="1"/>
                    </a:cubicBezTo>
                    <a:cubicBezTo>
                      <a:pt x="5" y="1"/>
                      <a:pt x="3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7" name="Freeform 571">
                <a:extLst>
                  <a:ext uri="{FF2B5EF4-FFF2-40B4-BE49-F238E27FC236}">
                    <a16:creationId xmlns:a16="http://schemas.microsoft.com/office/drawing/2014/main" id="{90BEB32C-9996-B845-9E59-A4642FE071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1278" y="3763883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8" name="Freeform 572">
                <a:extLst>
                  <a:ext uri="{FF2B5EF4-FFF2-40B4-BE49-F238E27FC236}">
                    <a16:creationId xmlns:a16="http://schemas.microsoft.com/office/drawing/2014/main" id="{8BCC8754-309D-AC48-8EA0-F24E3883A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3064" y="3310279"/>
                <a:ext cx="940942" cy="486798"/>
              </a:xfrm>
              <a:custGeom>
                <a:avLst/>
                <a:gdLst>
                  <a:gd name="T0" fmla="*/ 76 w 92"/>
                  <a:gd name="T1" fmla="*/ 41 h 45"/>
                  <a:gd name="T2" fmla="*/ 71 w 92"/>
                  <a:gd name="T3" fmla="*/ 39 h 45"/>
                  <a:gd name="T4" fmla="*/ 61 w 92"/>
                  <a:gd name="T5" fmla="*/ 38 h 45"/>
                  <a:gd name="T6" fmla="*/ 45 w 92"/>
                  <a:gd name="T7" fmla="*/ 43 h 45"/>
                  <a:gd name="T8" fmla="*/ 29 w 92"/>
                  <a:gd name="T9" fmla="*/ 41 h 45"/>
                  <a:gd name="T10" fmla="*/ 21 w 92"/>
                  <a:gd name="T11" fmla="*/ 38 h 45"/>
                  <a:gd name="T12" fmla="*/ 10 w 92"/>
                  <a:gd name="T13" fmla="*/ 31 h 45"/>
                  <a:gd name="T14" fmla="*/ 40 w 92"/>
                  <a:gd name="T15" fmla="*/ 29 h 45"/>
                  <a:gd name="T16" fmla="*/ 9 w 92"/>
                  <a:gd name="T17" fmla="*/ 26 h 45"/>
                  <a:gd name="T18" fmla="*/ 16 w 92"/>
                  <a:gd name="T19" fmla="*/ 19 h 45"/>
                  <a:gd name="T20" fmla="*/ 14 w 92"/>
                  <a:gd name="T21" fmla="*/ 18 h 45"/>
                  <a:gd name="T22" fmla="*/ 7 w 92"/>
                  <a:gd name="T23" fmla="*/ 17 h 45"/>
                  <a:gd name="T24" fmla="*/ 4 w 92"/>
                  <a:gd name="T25" fmla="*/ 11 h 45"/>
                  <a:gd name="T26" fmla="*/ 8 w 92"/>
                  <a:gd name="T27" fmla="*/ 7 h 45"/>
                  <a:gd name="T28" fmla="*/ 24 w 92"/>
                  <a:gd name="T29" fmla="*/ 1 h 45"/>
                  <a:gd name="T30" fmla="*/ 29 w 92"/>
                  <a:gd name="T31" fmla="*/ 7 h 45"/>
                  <a:gd name="T32" fmla="*/ 39 w 92"/>
                  <a:gd name="T33" fmla="*/ 6 h 45"/>
                  <a:gd name="T34" fmla="*/ 43 w 92"/>
                  <a:gd name="T35" fmla="*/ 8 h 45"/>
                  <a:gd name="T36" fmla="*/ 47 w 92"/>
                  <a:gd name="T37" fmla="*/ 9 h 45"/>
                  <a:gd name="T38" fmla="*/ 43 w 92"/>
                  <a:gd name="T39" fmla="*/ 4 h 45"/>
                  <a:gd name="T40" fmla="*/ 54 w 92"/>
                  <a:gd name="T41" fmla="*/ 10 h 45"/>
                  <a:gd name="T42" fmla="*/ 60 w 92"/>
                  <a:gd name="T43" fmla="*/ 14 h 45"/>
                  <a:gd name="T44" fmla="*/ 59 w 92"/>
                  <a:gd name="T45" fmla="*/ 1 h 45"/>
                  <a:gd name="T46" fmla="*/ 69 w 92"/>
                  <a:gd name="T47" fmla="*/ 6 h 45"/>
                  <a:gd name="T48" fmla="*/ 74 w 92"/>
                  <a:gd name="T49" fmla="*/ 19 h 45"/>
                  <a:gd name="T50" fmla="*/ 82 w 92"/>
                  <a:gd name="T51" fmla="*/ 26 h 45"/>
                  <a:gd name="T52" fmla="*/ 92 w 92"/>
                  <a:gd name="T53" fmla="*/ 33 h 45"/>
                  <a:gd name="T54" fmla="*/ 83 w 92"/>
                  <a:gd name="T55" fmla="*/ 35 h 45"/>
                  <a:gd name="T56" fmla="*/ 81 w 92"/>
                  <a:gd name="T57" fmla="*/ 36 h 45"/>
                  <a:gd name="T58" fmla="*/ 85 w 92"/>
                  <a:gd name="T59" fmla="*/ 36 h 45"/>
                  <a:gd name="T60" fmla="*/ 89 w 92"/>
                  <a:gd name="T61" fmla="*/ 39 h 45"/>
                  <a:gd name="T62" fmla="*/ 83 w 92"/>
                  <a:gd name="T63" fmla="*/ 4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45">
                    <a:moveTo>
                      <a:pt x="83" y="41"/>
                    </a:moveTo>
                    <a:cubicBezTo>
                      <a:pt x="81" y="41"/>
                      <a:pt x="79" y="41"/>
                      <a:pt x="76" y="41"/>
                    </a:cubicBezTo>
                    <a:cubicBezTo>
                      <a:pt x="75" y="41"/>
                      <a:pt x="74" y="41"/>
                      <a:pt x="73" y="41"/>
                    </a:cubicBezTo>
                    <a:cubicBezTo>
                      <a:pt x="72" y="41"/>
                      <a:pt x="72" y="40"/>
                      <a:pt x="71" y="39"/>
                    </a:cubicBezTo>
                    <a:cubicBezTo>
                      <a:pt x="70" y="39"/>
                      <a:pt x="66" y="40"/>
                      <a:pt x="65" y="38"/>
                    </a:cubicBezTo>
                    <a:cubicBezTo>
                      <a:pt x="65" y="35"/>
                      <a:pt x="63" y="37"/>
                      <a:pt x="61" y="38"/>
                    </a:cubicBezTo>
                    <a:cubicBezTo>
                      <a:pt x="58" y="40"/>
                      <a:pt x="56" y="39"/>
                      <a:pt x="54" y="40"/>
                    </a:cubicBezTo>
                    <a:cubicBezTo>
                      <a:pt x="51" y="41"/>
                      <a:pt x="48" y="42"/>
                      <a:pt x="45" y="43"/>
                    </a:cubicBezTo>
                    <a:cubicBezTo>
                      <a:pt x="41" y="43"/>
                      <a:pt x="35" y="45"/>
                      <a:pt x="31" y="43"/>
                    </a:cubicBezTo>
                    <a:cubicBezTo>
                      <a:pt x="31" y="43"/>
                      <a:pt x="29" y="42"/>
                      <a:pt x="29" y="41"/>
                    </a:cubicBezTo>
                    <a:cubicBezTo>
                      <a:pt x="29" y="40"/>
                      <a:pt x="29" y="38"/>
                      <a:pt x="27" y="38"/>
                    </a:cubicBezTo>
                    <a:cubicBezTo>
                      <a:pt x="25" y="38"/>
                      <a:pt x="23" y="38"/>
                      <a:pt x="21" y="38"/>
                    </a:cubicBezTo>
                    <a:cubicBezTo>
                      <a:pt x="19" y="38"/>
                      <a:pt x="17" y="38"/>
                      <a:pt x="15" y="36"/>
                    </a:cubicBezTo>
                    <a:cubicBezTo>
                      <a:pt x="14" y="36"/>
                      <a:pt x="9" y="32"/>
                      <a:pt x="10" y="31"/>
                    </a:cubicBezTo>
                    <a:cubicBezTo>
                      <a:pt x="16" y="28"/>
                      <a:pt x="23" y="29"/>
                      <a:pt x="28" y="29"/>
                    </a:cubicBezTo>
                    <a:cubicBezTo>
                      <a:pt x="29" y="29"/>
                      <a:pt x="40" y="29"/>
                      <a:pt x="40" y="29"/>
                    </a:cubicBezTo>
                    <a:cubicBezTo>
                      <a:pt x="40" y="27"/>
                      <a:pt x="26" y="25"/>
                      <a:pt x="25" y="25"/>
                    </a:cubicBezTo>
                    <a:cubicBezTo>
                      <a:pt x="20" y="25"/>
                      <a:pt x="14" y="28"/>
                      <a:pt x="9" y="26"/>
                    </a:cubicBezTo>
                    <a:cubicBezTo>
                      <a:pt x="7" y="25"/>
                      <a:pt x="3" y="23"/>
                      <a:pt x="7" y="21"/>
                    </a:cubicBezTo>
                    <a:cubicBezTo>
                      <a:pt x="10" y="20"/>
                      <a:pt x="13" y="19"/>
                      <a:pt x="16" y="19"/>
                    </a:cubicBezTo>
                    <a:cubicBezTo>
                      <a:pt x="18" y="18"/>
                      <a:pt x="20" y="18"/>
                      <a:pt x="21" y="18"/>
                    </a:cubicBezTo>
                    <a:cubicBezTo>
                      <a:pt x="19" y="19"/>
                      <a:pt x="16" y="18"/>
                      <a:pt x="14" y="18"/>
                    </a:cubicBezTo>
                    <a:cubicBezTo>
                      <a:pt x="13" y="18"/>
                      <a:pt x="7" y="19"/>
                      <a:pt x="6" y="18"/>
                    </a:cubicBezTo>
                    <a:cubicBezTo>
                      <a:pt x="6" y="18"/>
                      <a:pt x="7" y="17"/>
                      <a:pt x="7" y="17"/>
                    </a:cubicBezTo>
                    <a:cubicBezTo>
                      <a:pt x="7" y="16"/>
                      <a:pt x="0" y="17"/>
                      <a:pt x="1" y="15"/>
                    </a:cubicBezTo>
                    <a:cubicBezTo>
                      <a:pt x="2" y="14"/>
                      <a:pt x="3" y="12"/>
                      <a:pt x="4" y="11"/>
                    </a:cubicBezTo>
                    <a:cubicBezTo>
                      <a:pt x="8" y="10"/>
                      <a:pt x="4" y="10"/>
                      <a:pt x="4" y="9"/>
                    </a:cubicBezTo>
                    <a:cubicBezTo>
                      <a:pt x="4" y="9"/>
                      <a:pt x="7" y="7"/>
                      <a:pt x="8" y="7"/>
                    </a:cubicBezTo>
                    <a:cubicBezTo>
                      <a:pt x="10" y="6"/>
                      <a:pt x="11" y="5"/>
                      <a:pt x="13" y="4"/>
                    </a:cubicBezTo>
                    <a:cubicBezTo>
                      <a:pt x="17" y="2"/>
                      <a:pt x="20" y="1"/>
                      <a:pt x="24" y="1"/>
                    </a:cubicBezTo>
                    <a:cubicBezTo>
                      <a:pt x="29" y="1"/>
                      <a:pt x="24" y="7"/>
                      <a:pt x="24" y="7"/>
                    </a:cubicBezTo>
                    <a:cubicBezTo>
                      <a:pt x="26" y="8"/>
                      <a:pt x="28" y="8"/>
                      <a:pt x="29" y="7"/>
                    </a:cubicBezTo>
                    <a:cubicBezTo>
                      <a:pt x="30" y="7"/>
                      <a:pt x="30" y="4"/>
                      <a:pt x="31" y="4"/>
                    </a:cubicBezTo>
                    <a:cubicBezTo>
                      <a:pt x="33" y="4"/>
                      <a:pt x="37" y="4"/>
                      <a:pt x="39" y="6"/>
                    </a:cubicBezTo>
                    <a:cubicBezTo>
                      <a:pt x="42" y="8"/>
                      <a:pt x="35" y="11"/>
                      <a:pt x="40" y="10"/>
                    </a:cubicBezTo>
                    <a:cubicBezTo>
                      <a:pt x="41" y="10"/>
                      <a:pt x="42" y="9"/>
                      <a:pt x="43" y="8"/>
                    </a:cubicBezTo>
                    <a:cubicBezTo>
                      <a:pt x="44" y="8"/>
                      <a:pt x="44" y="8"/>
                      <a:pt x="45" y="8"/>
                    </a:cubicBezTo>
                    <a:cubicBezTo>
                      <a:pt x="46" y="8"/>
                      <a:pt x="46" y="8"/>
                      <a:pt x="47" y="9"/>
                    </a:cubicBezTo>
                    <a:cubicBezTo>
                      <a:pt x="48" y="9"/>
                      <a:pt x="48" y="7"/>
                      <a:pt x="48" y="6"/>
                    </a:cubicBezTo>
                    <a:cubicBezTo>
                      <a:pt x="47" y="6"/>
                      <a:pt x="44" y="4"/>
                      <a:pt x="43" y="4"/>
                    </a:cubicBezTo>
                    <a:cubicBezTo>
                      <a:pt x="45" y="3"/>
                      <a:pt x="49" y="5"/>
                      <a:pt x="50" y="6"/>
                    </a:cubicBezTo>
                    <a:cubicBezTo>
                      <a:pt x="53" y="7"/>
                      <a:pt x="53" y="8"/>
                      <a:pt x="54" y="10"/>
                    </a:cubicBezTo>
                    <a:cubicBezTo>
                      <a:pt x="54" y="11"/>
                      <a:pt x="54" y="16"/>
                      <a:pt x="56" y="16"/>
                    </a:cubicBezTo>
                    <a:cubicBezTo>
                      <a:pt x="57" y="16"/>
                      <a:pt x="61" y="16"/>
                      <a:pt x="60" y="14"/>
                    </a:cubicBezTo>
                    <a:cubicBezTo>
                      <a:pt x="59" y="10"/>
                      <a:pt x="57" y="7"/>
                      <a:pt x="56" y="3"/>
                    </a:cubicBezTo>
                    <a:cubicBezTo>
                      <a:pt x="55" y="0"/>
                      <a:pt x="58" y="1"/>
                      <a:pt x="59" y="1"/>
                    </a:cubicBezTo>
                    <a:cubicBezTo>
                      <a:pt x="62" y="2"/>
                      <a:pt x="62" y="0"/>
                      <a:pt x="64" y="1"/>
                    </a:cubicBezTo>
                    <a:cubicBezTo>
                      <a:pt x="66" y="3"/>
                      <a:pt x="69" y="4"/>
                      <a:pt x="69" y="6"/>
                    </a:cubicBezTo>
                    <a:cubicBezTo>
                      <a:pt x="70" y="9"/>
                      <a:pt x="71" y="11"/>
                      <a:pt x="73" y="13"/>
                    </a:cubicBezTo>
                    <a:cubicBezTo>
                      <a:pt x="74" y="16"/>
                      <a:pt x="75" y="17"/>
                      <a:pt x="74" y="19"/>
                    </a:cubicBezTo>
                    <a:cubicBezTo>
                      <a:pt x="73" y="22"/>
                      <a:pt x="76" y="25"/>
                      <a:pt x="78" y="26"/>
                    </a:cubicBezTo>
                    <a:cubicBezTo>
                      <a:pt x="79" y="26"/>
                      <a:pt x="81" y="26"/>
                      <a:pt x="82" y="26"/>
                    </a:cubicBezTo>
                    <a:cubicBezTo>
                      <a:pt x="83" y="27"/>
                      <a:pt x="84" y="28"/>
                      <a:pt x="85" y="28"/>
                    </a:cubicBezTo>
                    <a:cubicBezTo>
                      <a:pt x="88" y="29"/>
                      <a:pt x="92" y="29"/>
                      <a:pt x="92" y="33"/>
                    </a:cubicBezTo>
                    <a:cubicBezTo>
                      <a:pt x="92" y="35"/>
                      <a:pt x="83" y="32"/>
                      <a:pt x="83" y="32"/>
                    </a:cubicBezTo>
                    <a:cubicBezTo>
                      <a:pt x="83" y="33"/>
                      <a:pt x="83" y="34"/>
                      <a:pt x="83" y="35"/>
                    </a:cubicBezTo>
                    <a:cubicBezTo>
                      <a:pt x="83" y="35"/>
                      <a:pt x="80" y="35"/>
                      <a:pt x="80" y="35"/>
                    </a:cubicBezTo>
                    <a:cubicBezTo>
                      <a:pt x="81" y="35"/>
                      <a:pt x="81" y="36"/>
                      <a:pt x="81" y="36"/>
                    </a:cubicBezTo>
                    <a:cubicBezTo>
                      <a:pt x="81" y="37"/>
                      <a:pt x="81" y="38"/>
                      <a:pt x="81" y="38"/>
                    </a:cubicBezTo>
                    <a:cubicBezTo>
                      <a:pt x="81" y="38"/>
                      <a:pt x="85" y="36"/>
                      <a:pt x="85" y="36"/>
                    </a:cubicBezTo>
                    <a:cubicBezTo>
                      <a:pt x="87" y="36"/>
                      <a:pt x="86" y="37"/>
                      <a:pt x="86" y="38"/>
                    </a:cubicBezTo>
                    <a:cubicBezTo>
                      <a:pt x="86" y="38"/>
                      <a:pt x="88" y="38"/>
                      <a:pt x="89" y="39"/>
                    </a:cubicBezTo>
                    <a:cubicBezTo>
                      <a:pt x="89" y="39"/>
                      <a:pt x="83" y="41"/>
                      <a:pt x="83" y="41"/>
                    </a:cubicBezTo>
                    <a:cubicBezTo>
                      <a:pt x="81" y="41"/>
                      <a:pt x="86" y="41"/>
                      <a:pt x="83" y="4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9" name="Freeform 573">
                <a:extLst>
                  <a:ext uri="{FF2B5EF4-FFF2-40B4-BE49-F238E27FC236}">
                    <a16:creationId xmlns:a16="http://schemas.microsoft.com/office/drawing/2014/main" id="{75BBA70A-90FE-CB47-9E05-BEDE895CED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6877" y="3266024"/>
                <a:ext cx="142883" cy="99573"/>
              </a:xfrm>
              <a:custGeom>
                <a:avLst/>
                <a:gdLst>
                  <a:gd name="T0" fmla="*/ 9 w 14"/>
                  <a:gd name="T1" fmla="*/ 8 h 9"/>
                  <a:gd name="T2" fmla="*/ 5 w 14"/>
                  <a:gd name="T3" fmla="*/ 5 h 9"/>
                  <a:gd name="T4" fmla="*/ 0 w 14"/>
                  <a:gd name="T5" fmla="*/ 3 h 9"/>
                  <a:gd name="T6" fmla="*/ 4 w 14"/>
                  <a:gd name="T7" fmla="*/ 0 h 9"/>
                  <a:gd name="T8" fmla="*/ 10 w 14"/>
                  <a:gd name="T9" fmla="*/ 1 h 9"/>
                  <a:gd name="T10" fmla="*/ 12 w 14"/>
                  <a:gd name="T11" fmla="*/ 4 h 9"/>
                  <a:gd name="T12" fmla="*/ 9 w 14"/>
                  <a:gd name="T13" fmla="*/ 8 h 9"/>
                  <a:gd name="T14" fmla="*/ 9 w 14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9">
                    <a:moveTo>
                      <a:pt x="9" y="8"/>
                    </a:moveTo>
                    <a:cubicBezTo>
                      <a:pt x="7" y="8"/>
                      <a:pt x="6" y="5"/>
                      <a:pt x="5" y="5"/>
                    </a:cubicBezTo>
                    <a:cubicBezTo>
                      <a:pt x="4" y="4"/>
                      <a:pt x="0" y="3"/>
                      <a:pt x="0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6" y="0"/>
                      <a:pt x="8" y="0"/>
                      <a:pt x="10" y="1"/>
                    </a:cubicBezTo>
                    <a:cubicBezTo>
                      <a:pt x="12" y="2"/>
                      <a:pt x="14" y="2"/>
                      <a:pt x="12" y="4"/>
                    </a:cubicBezTo>
                    <a:cubicBezTo>
                      <a:pt x="11" y="5"/>
                      <a:pt x="10" y="9"/>
                      <a:pt x="9" y="8"/>
                    </a:cubicBezTo>
                    <a:cubicBezTo>
                      <a:pt x="8" y="8"/>
                      <a:pt x="9" y="8"/>
                      <a:pt x="9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0" name="Freeform 574">
                <a:extLst>
                  <a:ext uri="{FF2B5EF4-FFF2-40B4-BE49-F238E27FC236}">
                    <a16:creationId xmlns:a16="http://schemas.microsoft.com/office/drawing/2014/main" id="{04BBD594-1864-0942-BAED-64440A5DD4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3399" y="3221769"/>
                <a:ext cx="324101" cy="317157"/>
              </a:xfrm>
              <a:custGeom>
                <a:avLst/>
                <a:gdLst>
                  <a:gd name="T0" fmla="*/ 18 w 32"/>
                  <a:gd name="T1" fmla="*/ 27 h 29"/>
                  <a:gd name="T2" fmla="*/ 10 w 32"/>
                  <a:gd name="T3" fmla="*/ 19 h 29"/>
                  <a:gd name="T4" fmla="*/ 1 w 32"/>
                  <a:gd name="T5" fmla="*/ 15 h 29"/>
                  <a:gd name="T6" fmla="*/ 0 w 32"/>
                  <a:gd name="T7" fmla="*/ 13 h 29"/>
                  <a:gd name="T8" fmla="*/ 4 w 32"/>
                  <a:gd name="T9" fmla="*/ 12 h 29"/>
                  <a:gd name="T10" fmla="*/ 11 w 32"/>
                  <a:gd name="T11" fmla="*/ 14 h 29"/>
                  <a:gd name="T12" fmla="*/ 11 w 32"/>
                  <a:gd name="T13" fmla="*/ 12 h 29"/>
                  <a:gd name="T14" fmla="*/ 13 w 32"/>
                  <a:gd name="T15" fmla="*/ 11 h 29"/>
                  <a:gd name="T16" fmla="*/ 7 w 32"/>
                  <a:gd name="T17" fmla="*/ 8 h 29"/>
                  <a:gd name="T18" fmla="*/ 7 w 32"/>
                  <a:gd name="T19" fmla="*/ 6 h 29"/>
                  <a:gd name="T20" fmla="*/ 10 w 32"/>
                  <a:gd name="T21" fmla="*/ 7 h 29"/>
                  <a:gd name="T22" fmla="*/ 11 w 32"/>
                  <a:gd name="T23" fmla="*/ 5 h 29"/>
                  <a:gd name="T24" fmla="*/ 8 w 32"/>
                  <a:gd name="T25" fmla="*/ 4 h 29"/>
                  <a:gd name="T26" fmla="*/ 10 w 32"/>
                  <a:gd name="T27" fmla="*/ 3 h 29"/>
                  <a:gd name="T28" fmla="*/ 14 w 32"/>
                  <a:gd name="T29" fmla="*/ 4 h 29"/>
                  <a:gd name="T30" fmla="*/ 13 w 32"/>
                  <a:gd name="T31" fmla="*/ 3 h 29"/>
                  <a:gd name="T32" fmla="*/ 19 w 32"/>
                  <a:gd name="T33" fmla="*/ 5 h 29"/>
                  <a:gd name="T34" fmla="*/ 18 w 32"/>
                  <a:gd name="T35" fmla="*/ 3 h 29"/>
                  <a:gd name="T36" fmla="*/ 19 w 32"/>
                  <a:gd name="T37" fmla="*/ 3 h 29"/>
                  <a:gd name="T38" fmla="*/ 17 w 32"/>
                  <a:gd name="T39" fmla="*/ 2 h 29"/>
                  <a:gd name="T40" fmla="*/ 25 w 32"/>
                  <a:gd name="T41" fmla="*/ 1 h 29"/>
                  <a:gd name="T42" fmla="*/ 23 w 32"/>
                  <a:gd name="T43" fmla="*/ 3 h 29"/>
                  <a:gd name="T44" fmla="*/ 28 w 32"/>
                  <a:gd name="T45" fmla="*/ 4 h 29"/>
                  <a:gd name="T46" fmla="*/ 27 w 32"/>
                  <a:gd name="T47" fmla="*/ 7 h 29"/>
                  <a:gd name="T48" fmla="*/ 26 w 32"/>
                  <a:gd name="T49" fmla="*/ 8 h 29"/>
                  <a:gd name="T50" fmla="*/ 23 w 32"/>
                  <a:gd name="T51" fmla="*/ 10 h 29"/>
                  <a:gd name="T52" fmla="*/ 21 w 32"/>
                  <a:gd name="T53" fmla="*/ 13 h 29"/>
                  <a:gd name="T54" fmla="*/ 24 w 32"/>
                  <a:gd name="T55" fmla="*/ 11 h 29"/>
                  <a:gd name="T56" fmla="*/ 26 w 32"/>
                  <a:gd name="T57" fmla="*/ 13 h 29"/>
                  <a:gd name="T58" fmla="*/ 29 w 32"/>
                  <a:gd name="T59" fmla="*/ 13 h 29"/>
                  <a:gd name="T60" fmla="*/ 28 w 32"/>
                  <a:gd name="T61" fmla="*/ 10 h 29"/>
                  <a:gd name="T62" fmla="*/ 30 w 32"/>
                  <a:gd name="T63" fmla="*/ 11 h 29"/>
                  <a:gd name="T64" fmla="*/ 30 w 32"/>
                  <a:gd name="T65" fmla="*/ 14 h 29"/>
                  <a:gd name="T66" fmla="*/ 31 w 32"/>
                  <a:gd name="T67" fmla="*/ 17 h 29"/>
                  <a:gd name="T68" fmla="*/ 28 w 32"/>
                  <a:gd name="T69" fmla="*/ 23 h 29"/>
                  <a:gd name="T70" fmla="*/ 22 w 32"/>
                  <a:gd name="T71" fmla="*/ 23 h 29"/>
                  <a:gd name="T72" fmla="*/ 21 w 32"/>
                  <a:gd name="T73" fmla="*/ 23 h 29"/>
                  <a:gd name="T74" fmla="*/ 23 w 32"/>
                  <a:gd name="T75" fmla="*/ 26 h 29"/>
                  <a:gd name="T76" fmla="*/ 18 w 32"/>
                  <a:gd name="T77" fmla="*/ 27 h 29"/>
                  <a:gd name="T78" fmla="*/ 18 w 32"/>
                  <a:gd name="T7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29">
                    <a:moveTo>
                      <a:pt x="18" y="27"/>
                    </a:moveTo>
                    <a:cubicBezTo>
                      <a:pt x="15" y="25"/>
                      <a:pt x="13" y="21"/>
                      <a:pt x="10" y="19"/>
                    </a:cubicBezTo>
                    <a:cubicBezTo>
                      <a:pt x="7" y="18"/>
                      <a:pt x="4" y="16"/>
                      <a:pt x="1" y="15"/>
                    </a:cubicBezTo>
                    <a:cubicBezTo>
                      <a:pt x="0" y="14"/>
                      <a:pt x="0" y="14"/>
                      <a:pt x="0" y="13"/>
                    </a:cubicBezTo>
                    <a:cubicBezTo>
                      <a:pt x="0" y="10"/>
                      <a:pt x="2" y="11"/>
                      <a:pt x="4" y="12"/>
                    </a:cubicBezTo>
                    <a:cubicBezTo>
                      <a:pt x="6" y="13"/>
                      <a:pt x="8" y="15"/>
                      <a:pt x="11" y="14"/>
                    </a:cubicBezTo>
                    <a:cubicBezTo>
                      <a:pt x="12" y="14"/>
                      <a:pt x="11" y="12"/>
                      <a:pt x="11" y="12"/>
                    </a:cubicBezTo>
                    <a:cubicBezTo>
                      <a:pt x="11" y="11"/>
                      <a:pt x="13" y="12"/>
                      <a:pt x="13" y="11"/>
                    </a:cubicBezTo>
                    <a:cubicBezTo>
                      <a:pt x="14" y="10"/>
                      <a:pt x="7" y="8"/>
                      <a:pt x="7" y="8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9" y="5"/>
                      <a:pt x="9" y="6"/>
                      <a:pt x="10" y="7"/>
                    </a:cubicBezTo>
                    <a:cubicBezTo>
                      <a:pt x="10" y="7"/>
                      <a:pt x="11" y="5"/>
                      <a:pt x="11" y="5"/>
                    </a:cubicBezTo>
                    <a:cubicBezTo>
                      <a:pt x="12" y="5"/>
                      <a:pt x="8" y="4"/>
                      <a:pt x="8" y="4"/>
                    </a:cubicBezTo>
                    <a:cubicBezTo>
                      <a:pt x="8" y="4"/>
                      <a:pt x="10" y="3"/>
                      <a:pt x="10" y="3"/>
                    </a:cubicBezTo>
                    <a:cubicBezTo>
                      <a:pt x="11" y="3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4" y="2"/>
                      <a:pt x="18" y="5"/>
                      <a:pt x="19" y="5"/>
                    </a:cubicBezTo>
                    <a:cubicBezTo>
                      <a:pt x="20" y="4"/>
                      <a:pt x="18" y="4"/>
                      <a:pt x="18" y="3"/>
                    </a:cubicBezTo>
                    <a:cubicBezTo>
                      <a:pt x="18" y="3"/>
                      <a:pt x="19" y="3"/>
                      <a:pt x="19" y="3"/>
                    </a:cubicBezTo>
                    <a:cubicBezTo>
                      <a:pt x="19" y="3"/>
                      <a:pt x="17" y="3"/>
                      <a:pt x="17" y="2"/>
                    </a:cubicBezTo>
                    <a:cubicBezTo>
                      <a:pt x="17" y="2"/>
                      <a:pt x="24" y="0"/>
                      <a:pt x="25" y="1"/>
                    </a:cubicBezTo>
                    <a:cubicBezTo>
                      <a:pt x="26" y="1"/>
                      <a:pt x="23" y="2"/>
                      <a:pt x="23" y="3"/>
                    </a:cubicBezTo>
                    <a:cubicBezTo>
                      <a:pt x="24" y="4"/>
                      <a:pt x="27" y="3"/>
                      <a:pt x="28" y="4"/>
                    </a:cubicBezTo>
                    <a:cubicBezTo>
                      <a:pt x="28" y="5"/>
                      <a:pt x="24" y="7"/>
                      <a:pt x="27" y="7"/>
                    </a:cubicBezTo>
                    <a:cubicBezTo>
                      <a:pt x="28" y="7"/>
                      <a:pt x="27" y="8"/>
                      <a:pt x="26" y="8"/>
                    </a:cubicBezTo>
                    <a:cubicBezTo>
                      <a:pt x="25" y="8"/>
                      <a:pt x="24" y="8"/>
                      <a:pt x="23" y="10"/>
                    </a:cubicBezTo>
                    <a:cubicBezTo>
                      <a:pt x="23" y="10"/>
                      <a:pt x="21" y="13"/>
                      <a:pt x="21" y="13"/>
                    </a:cubicBezTo>
                    <a:cubicBezTo>
                      <a:pt x="22" y="13"/>
                      <a:pt x="23" y="11"/>
                      <a:pt x="24" y="11"/>
                    </a:cubicBezTo>
                    <a:cubicBezTo>
                      <a:pt x="25" y="11"/>
                      <a:pt x="25" y="12"/>
                      <a:pt x="26" y="13"/>
                    </a:cubicBezTo>
                    <a:cubicBezTo>
                      <a:pt x="27" y="13"/>
                      <a:pt x="30" y="17"/>
                      <a:pt x="29" y="13"/>
                    </a:cubicBezTo>
                    <a:cubicBezTo>
                      <a:pt x="29" y="12"/>
                      <a:pt x="27" y="11"/>
                      <a:pt x="28" y="10"/>
                    </a:cubicBezTo>
                    <a:cubicBezTo>
                      <a:pt x="29" y="10"/>
                      <a:pt x="30" y="10"/>
                      <a:pt x="30" y="11"/>
                    </a:cubicBezTo>
                    <a:cubicBezTo>
                      <a:pt x="30" y="12"/>
                      <a:pt x="29" y="13"/>
                      <a:pt x="30" y="14"/>
                    </a:cubicBezTo>
                    <a:cubicBezTo>
                      <a:pt x="31" y="15"/>
                      <a:pt x="32" y="16"/>
                      <a:pt x="31" y="17"/>
                    </a:cubicBezTo>
                    <a:cubicBezTo>
                      <a:pt x="29" y="19"/>
                      <a:pt x="32" y="22"/>
                      <a:pt x="28" y="23"/>
                    </a:cubicBezTo>
                    <a:cubicBezTo>
                      <a:pt x="28" y="23"/>
                      <a:pt x="21" y="25"/>
                      <a:pt x="22" y="23"/>
                    </a:cubicBezTo>
                    <a:cubicBezTo>
                      <a:pt x="22" y="22"/>
                      <a:pt x="21" y="22"/>
                      <a:pt x="21" y="23"/>
                    </a:cubicBezTo>
                    <a:cubicBezTo>
                      <a:pt x="22" y="24"/>
                      <a:pt x="22" y="25"/>
                      <a:pt x="23" y="26"/>
                    </a:cubicBezTo>
                    <a:cubicBezTo>
                      <a:pt x="23" y="28"/>
                      <a:pt x="19" y="27"/>
                      <a:pt x="18" y="27"/>
                    </a:cubicBezTo>
                    <a:cubicBezTo>
                      <a:pt x="17" y="26"/>
                      <a:pt x="22" y="29"/>
                      <a:pt x="18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1" name="Freeform 575">
                <a:extLst>
                  <a:ext uri="{FF2B5EF4-FFF2-40B4-BE49-F238E27FC236}">
                    <a16:creationId xmlns:a16="http://schemas.microsoft.com/office/drawing/2014/main" id="{28326917-4DDA-B247-99D1-9BC64F98AB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8410" y="3221769"/>
                <a:ext cx="285766" cy="239710"/>
              </a:xfrm>
              <a:custGeom>
                <a:avLst/>
                <a:gdLst>
                  <a:gd name="T0" fmla="*/ 7 w 28"/>
                  <a:gd name="T1" fmla="*/ 22 h 22"/>
                  <a:gd name="T2" fmla="*/ 3 w 28"/>
                  <a:gd name="T3" fmla="*/ 19 h 22"/>
                  <a:gd name="T4" fmla="*/ 1 w 28"/>
                  <a:gd name="T5" fmla="*/ 11 h 22"/>
                  <a:gd name="T6" fmla="*/ 1 w 28"/>
                  <a:gd name="T7" fmla="*/ 4 h 22"/>
                  <a:gd name="T8" fmla="*/ 6 w 28"/>
                  <a:gd name="T9" fmla="*/ 4 h 22"/>
                  <a:gd name="T10" fmla="*/ 5 w 28"/>
                  <a:gd name="T11" fmla="*/ 1 h 22"/>
                  <a:gd name="T12" fmla="*/ 16 w 28"/>
                  <a:gd name="T13" fmla="*/ 2 h 22"/>
                  <a:gd name="T14" fmla="*/ 25 w 28"/>
                  <a:gd name="T15" fmla="*/ 3 h 22"/>
                  <a:gd name="T16" fmla="*/ 23 w 28"/>
                  <a:gd name="T17" fmla="*/ 8 h 22"/>
                  <a:gd name="T18" fmla="*/ 19 w 28"/>
                  <a:gd name="T19" fmla="*/ 13 h 22"/>
                  <a:gd name="T20" fmla="*/ 12 w 28"/>
                  <a:gd name="T21" fmla="*/ 13 h 22"/>
                  <a:gd name="T22" fmla="*/ 10 w 28"/>
                  <a:gd name="T23" fmla="*/ 14 h 22"/>
                  <a:gd name="T24" fmla="*/ 11 w 28"/>
                  <a:gd name="T25" fmla="*/ 17 h 22"/>
                  <a:gd name="T26" fmla="*/ 7 w 28"/>
                  <a:gd name="T27" fmla="*/ 22 h 22"/>
                  <a:gd name="T28" fmla="*/ 7 w 28"/>
                  <a:gd name="T2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2">
                    <a:moveTo>
                      <a:pt x="7" y="22"/>
                    </a:moveTo>
                    <a:cubicBezTo>
                      <a:pt x="5" y="21"/>
                      <a:pt x="3" y="21"/>
                      <a:pt x="3" y="19"/>
                    </a:cubicBezTo>
                    <a:cubicBezTo>
                      <a:pt x="3" y="16"/>
                      <a:pt x="0" y="14"/>
                      <a:pt x="1" y="11"/>
                    </a:cubicBezTo>
                    <a:cubicBezTo>
                      <a:pt x="1" y="9"/>
                      <a:pt x="0" y="6"/>
                      <a:pt x="1" y="4"/>
                    </a:cubicBezTo>
                    <a:cubicBezTo>
                      <a:pt x="2" y="4"/>
                      <a:pt x="6" y="5"/>
                      <a:pt x="6" y="4"/>
                    </a:cubicBezTo>
                    <a:cubicBezTo>
                      <a:pt x="6" y="3"/>
                      <a:pt x="0" y="3"/>
                      <a:pt x="5" y="1"/>
                    </a:cubicBezTo>
                    <a:cubicBezTo>
                      <a:pt x="9" y="0"/>
                      <a:pt x="12" y="1"/>
                      <a:pt x="16" y="2"/>
                    </a:cubicBezTo>
                    <a:cubicBezTo>
                      <a:pt x="19" y="2"/>
                      <a:pt x="22" y="2"/>
                      <a:pt x="25" y="3"/>
                    </a:cubicBezTo>
                    <a:cubicBezTo>
                      <a:pt x="28" y="4"/>
                      <a:pt x="25" y="6"/>
                      <a:pt x="23" y="8"/>
                    </a:cubicBezTo>
                    <a:cubicBezTo>
                      <a:pt x="22" y="10"/>
                      <a:pt x="21" y="12"/>
                      <a:pt x="19" y="13"/>
                    </a:cubicBezTo>
                    <a:cubicBezTo>
                      <a:pt x="18" y="15"/>
                      <a:pt x="14" y="13"/>
                      <a:pt x="12" y="13"/>
                    </a:cubicBezTo>
                    <a:cubicBezTo>
                      <a:pt x="12" y="13"/>
                      <a:pt x="9" y="13"/>
                      <a:pt x="10" y="14"/>
                    </a:cubicBezTo>
                    <a:cubicBezTo>
                      <a:pt x="10" y="15"/>
                      <a:pt x="12" y="15"/>
                      <a:pt x="11" y="17"/>
                    </a:cubicBezTo>
                    <a:cubicBezTo>
                      <a:pt x="10" y="17"/>
                      <a:pt x="8" y="22"/>
                      <a:pt x="7" y="22"/>
                    </a:cubicBezTo>
                    <a:cubicBezTo>
                      <a:pt x="5" y="21"/>
                      <a:pt x="8" y="22"/>
                      <a:pt x="7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2" name="Freeform 576">
                <a:extLst>
                  <a:ext uri="{FF2B5EF4-FFF2-40B4-BE49-F238E27FC236}">
                    <a16:creationId xmlns:a16="http://schemas.microsoft.com/office/drawing/2014/main" id="{A4C585FD-2ECB-464B-AF9E-2D845410B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8509" y="3192266"/>
                <a:ext cx="550626" cy="357723"/>
              </a:xfrm>
              <a:custGeom>
                <a:avLst/>
                <a:gdLst>
                  <a:gd name="T0" fmla="*/ 52 w 54"/>
                  <a:gd name="T1" fmla="*/ 10 h 33"/>
                  <a:gd name="T2" fmla="*/ 45 w 54"/>
                  <a:gd name="T3" fmla="*/ 4 h 33"/>
                  <a:gd name="T4" fmla="*/ 41 w 54"/>
                  <a:gd name="T5" fmla="*/ 3 h 33"/>
                  <a:gd name="T6" fmla="*/ 35 w 54"/>
                  <a:gd name="T7" fmla="*/ 4 h 33"/>
                  <a:gd name="T8" fmla="*/ 32 w 54"/>
                  <a:gd name="T9" fmla="*/ 3 h 33"/>
                  <a:gd name="T10" fmla="*/ 27 w 54"/>
                  <a:gd name="T11" fmla="*/ 1 h 33"/>
                  <a:gd name="T12" fmla="*/ 20 w 54"/>
                  <a:gd name="T13" fmla="*/ 0 h 33"/>
                  <a:gd name="T14" fmla="*/ 11 w 54"/>
                  <a:gd name="T15" fmla="*/ 1 h 33"/>
                  <a:gd name="T16" fmla="*/ 8 w 54"/>
                  <a:gd name="T17" fmla="*/ 3 h 33"/>
                  <a:gd name="T18" fmla="*/ 7 w 54"/>
                  <a:gd name="T19" fmla="*/ 11 h 33"/>
                  <a:gd name="T20" fmla="*/ 7 w 54"/>
                  <a:gd name="T21" fmla="*/ 15 h 33"/>
                  <a:gd name="T22" fmla="*/ 4 w 54"/>
                  <a:gd name="T23" fmla="*/ 18 h 33"/>
                  <a:gd name="T24" fmla="*/ 0 w 54"/>
                  <a:gd name="T25" fmla="*/ 24 h 33"/>
                  <a:gd name="T26" fmla="*/ 7 w 54"/>
                  <a:gd name="T27" fmla="*/ 26 h 33"/>
                  <a:gd name="T28" fmla="*/ 15 w 54"/>
                  <a:gd name="T29" fmla="*/ 32 h 33"/>
                  <a:gd name="T30" fmla="*/ 19 w 54"/>
                  <a:gd name="T31" fmla="*/ 30 h 33"/>
                  <a:gd name="T32" fmla="*/ 25 w 54"/>
                  <a:gd name="T33" fmla="*/ 29 h 33"/>
                  <a:gd name="T34" fmla="*/ 28 w 54"/>
                  <a:gd name="T35" fmla="*/ 26 h 33"/>
                  <a:gd name="T36" fmla="*/ 31 w 54"/>
                  <a:gd name="T37" fmla="*/ 21 h 33"/>
                  <a:gd name="T38" fmla="*/ 37 w 54"/>
                  <a:gd name="T39" fmla="*/ 17 h 33"/>
                  <a:gd name="T40" fmla="*/ 46 w 54"/>
                  <a:gd name="T41" fmla="*/ 13 h 33"/>
                  <a:gd name="T42" fmla="*/ 52 w 54"/>
                  <a:gd name="T43" fmla="*/ 10 h 33"/>
                  <a:gd name="T44" fmla="*/ 52 w 54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33">
                    <a:moveTo>
                      <a:pt x="52" y="10"/>
                    </a:moveTo>
                    <a:cubicBezTo>
                      <a:pt x="50" y="8"/>
                      <a:pt x="48" y="6"/>
                      <a:pt x="45" y="4"/>
                    </a:cubicBezTo>
                    <a:cubicBezTo>
                      <a:pt x="44" y="4"/>
                      <a:pt x="42" y="3"/>
                      <a:pt x="41" y="3"/>
                    </a:cubicBezTo>
                    <a:cubicBezTo>
                      <a:pt x="38" y="2"/>
                      <a:pt x="37" y="3"/>
                      <a:pt x="35" y="4"/>
                    </a:cubicBezTo>
                    <a:cubicBezTo>
                      <a:pt x="34" y="4"/>
                      <a:pt x="33" y="3"/>
                      <a:pt x="32" y="3"/>
                    </a:cubicBezTo>
                    <a:cubicBezTo>
                      <a:pt x="31" y="2"/>
                      <a:pt x="29" y="2"/>
                      <a:pt x="27" y="1"/>
                    </a:cubicBezTo>
                    <a:cubicBezTo>
                      <a:pt x="25" y="1"/>
                      <a:pt x="22" y="0"/>
                      <a:pt x="20" y="0"/>
                    </a:cubicBezTo>
                    <a:cubicBezTo>
                      <a:pt x="17" y="0"/>
                      <a:pt x="14" y="1"/>
                      <a:pt x="11" y="1"/>
                    </a:cubicBezTo>
                    <a:cubicBezTo>
                      <a:pt x="9" y="2"/>
                      <a:pt x="6" y="1"/>
                      <a:pt x="8" y="3"/>
                    </a:cubicBezTo>
                    <a:cubicBezTo>
                      <a:pt x="10" y="7"/>
                      <a:pt x="10" y="8"/>
                      <a:pt x="7" y="11"/>
                    </a:cubicBezTo>
                    <a:cubicBezTo>
                      <a:pt x="5" y="13"/>
                      <a:pt x="7" y="14"/>
                      <a:pt x="7" y="15"/>
                    </a:cubicBezTo>
                    <a:cubicBezTo>
                      <a:pt x="6" y="16"/>
                      <a:pt x="4" y="16"/>
                      <a:pt x="4" y="18"/>
                    </a:cubicBezTo>
                    <a:cubicBezTo>
                      <a:pt x="3" y="20"/>
                      <a:pt x="1" y="22"/>
                      <a:pt x="0" y="24"/>
                    </a:cubicBezTo>
                    <a:cubicBezTo>
                      <a:pt x="0" y="25"/>
                      <a:pt x="6" y="26"/>
                      <a:pt x="7" y="26"/>
                    </a:cubicBezTo>
                    <a:cubicBezTo>
                      <a:pt x="10" y="28"/>
                      <a:pt x="12" y="32"/>
                      <a:pt x="15" y="32"/>
                    </a:cubicBezTo>
                    <a:cubicBezTo>
                      <a:pt x="16" y="33"/>
                      <a:pt x="18" y="31"/>
                      <a:pt x="19" y="30"/>
                    </a:cubicBezTo>
                    <a:cubicBezTo>
                      <a:pt x="21" y="29"/>
                      <a:pt x="23" y="30"/>
                      <a:pt x="25" y="29"/>
                    </a:cubicBezTo>
                    <a:cubicBezTo>
                      <a:pt x="27" y="29"/>
                      <a:pt x="27" y="28"/>
                      <a:pt x="28" y="26"/>
                    </a:cubicBezTo>
                    <a:cubicBezTo>
                      <a:pt x="28" y="24"/>
                      <a:pt x="28" y="23"/>
                      <a:pt x="31" y="21"/>
                    </a:cubicBezTo>
                    <a:cubicBezTo>
                      <a:pt x="33" y="20"/>
                      <a:pt x="34" y="18"/>
                      <a:pt x="37" y="17"/>
                    </a:cubicBezTo>
                    <a:cubicBezTo>
                      <a:pt x="40" y="15"/>
                      <a:pt x="43" y="14"/>
                      <a:pt x="46" y="13"/>
                    </a:cubicBezTo>
                    <a:cubicBezTo>
                      <a:pt x="46" y="13"/>
                      <a:pt x="53" y="10"/>
                      <a:pt x="52" y="10"/>
                    </a:cubicBezTo>
                    <a:cubicBezTo>
                      <a:pt x="51" y="9"/>
                      <a:pt x="54" y="11"/>
                      <a:pt x="5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3" name="Freeform 577">
                <a:extLst>
                  <a:ext uri="{FF2B5EF4-FFF2-40B4-BE49-F238E27FC236}">
                    <a16:creationId xmlns:a16="http://schemas.microsoft.com/office/drawing/2014/main" id="{3D70668F-4FE4-8843-A842-4E9199A6D5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8395" y="3092694"/>
                <a:ext cx="73184" cy="44255"/>
              </a:xfrm>
              <a:custGeom>
                <a:avLst/>
                <a:gdLst>
                  <a:gd name="T0" fmla="*/ 4 w 7"/>
                  <a:gd name="T1" fmla="*/ 4 h 4"/>
                  <a:gd name="T2" fmla="*/ 1 w 7"/>
                  <a:gd name="T3" fmla="*/ 3 h 4"/>
                  <a:gd name="T4" fmla="*/ 3 w 7"/>
                  <a:gd name="T5" fmla="*/ 0 h 4"/>
                  <a:gd name="T6" fmla="*/ 4 w 7"/>
                  <a:gd name="T7" fmla="*/ 4 h 4"/>
                  <a:gd name="T8" fmla="*/ 4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4" y="4"/>
                    </a:moveTo>
                    <a:cubicBezTo>
                      <a:pt x="3" y="4"/>
                      <a:pt x="1" y="4"/>
                      <a:pt x="1" y="3"/>
                    </a:cubicBezTo>
                    <a:cubicBezTo>
                      <a:pt x="0" y="2"/>
                      <a:pt x="3" y="0"/>
                      <a:pt x="3" y="0"/>
                    </a:cubicBezTo>
                    <a:cubicBezTo>
                      <a:pt x="6" y="0"/>
                      <a:pt x="7" y="4"/>
                      <a:pt x="4" y="4"/>
                    </a:cubicBezTo>
                    <a:cubicBezTo>
                      <a:pt x="1" y="3"/>
                      <a:pt x="6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4" name="Freeform 578">
                <a:extLst>
                  <a:ext uri="{FF2B5EF4-FFF2-40B4-BE49-F238E27FC236}">
                    <a16:creationId xmlns:a16="http://schemas.microsoft.com/office/drawing/2014/main" id="{69AE7DE5-4C01-BE40-811C-38B1BFFCD9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7616" y="2897239"/>
                <a:ext cx="613353" cy="306092"/>
              </a:xfrm>
              <a:custGeom>
                <a:avLst/>
                <a:gdLst>
                  <a:gd name="T0" fmla="*/ 50 w 60"/>
                  <a:gd name="T1" fmla="*/ 22 h 28"/>
                  <a:gd name="T2" fmla="*/ 48 w 60"/>
                  <a:gd name="T3" fmla="*/ 21 h 28"/>
                  <a:gd name="T4" fmla="*/ 46 w 60"/>
                  <a:gd name="T5" fmla="*/ 23 h 28"/>
                  <a:gd name="T6" fmla="*/ 43 w 60"/>
                  <a:gd name="T7" fmla="*/ 22 h 28"/>
                  <a:gd name="T8" fmla="*/ 40 w 60"/>
                  <a:gd name="T9" fmla="*/ 23 h 28"/>
                  <a:gd name="T10" fmla="*/ 24 w 60"/>
                  <a:gd name="T11" fmla="*/ 27 h 28"/>
                  <a:gd name="T12" fmla="*/ 19 w 60"/>
                  <a:gd name="T13" fmla="*/ 28 h 28"/>
                  <a:gd name="T14" fmla="*/ 17 w 60"/>
                  <a:gd name="T15" fmla="*/ 24 h 28"/>
                  <a:gd name="T16" fmla="*/ 24 w 60"/>
                  <a:gd name="T17" fmla="*/ 22 h 28"/>
                  <a:gd name="T18" fmla="*/ 29 w 60"/>
                  <a:gd name="T19" fmla="*/ 22 h 28"/>
                  <a:gd name="T20" fmla="*/ 31 w 60"/>
                  <a:gd name="T21" fmla="*/ 20 h 28"/>
                  <a:gd name="T22" fmla="*/ 24 w 60"/>
                  <a:gd name="T23" fmla="*/ 20 h 28"/>
                  <a:gd name="T24" fmla="*/ 19 w 60"/>
                  <a:gd name="T25" fmla="*/ 21 h 28"/>
                  <a:gd name="T26" fmla="*/ 19 w 60"/>
                  <a:gd name="T27" fmla="*/ 19 h 28"/>
                  <a:gd name="T28" fmla="*/ 12 w 60"/>
                  <a:gd name="T29" fmla="*/ 21 h 28"/>
                  <a:gd name="T30" fmla="*/ 11 w 60"/>
                  <a:gd name="T31" fmla="*/ 22 h 28"/>
                  <a:gd name="T32" fmla="*/ 9 w 60"/>
                  <a:gd name="T33" fmla="*/ 23 h 28"/>
                  <a:gd name="T34" fmla="*/ 5 w 60"/>
                  <a:gd name="T35" fmla="*/ 21 h 28"/>
                  <a:gd name="T36" fmla="*/ 0 w 60"/>
                  <a:gd name="T37" fmla="*/ 20 h 28"/>
                  <a:gd name="T38" fmla="*/ 4 w 60"/>
                  <a:gd name="T39" fmla="*/ 18 h 28"/>
                  <a:gd name="T40" fmla="*/ 9 w 60"/>
                  <a:gd name="T41" fmla="*/ 17 h 28"/>
                  <a:gd name="T42" fmla="*/ 11 w 60"/>
                  <a:gd name="T43" fmla="*/ 16 h 28"/>
                  <a:gd name="T44" fmla="*/ 5 w 60"/>
                  <a:gd name="T45" fmla="*/ 16 h 28"/>
                  <a:gd name="T46" fmla="*/ 4 w 60"/>
                  <a:gd name="T47" fmla="*/ 14 h 28"/>
                  <a:gd name="T48" fmla="*/ 12 w 60"/>
                  <a:gd name="T49" fmla="*/ 13 h 28"/>
                  <a:gd name="T50" fmla="*/ 4 w 60"/>
                  <a:gd name="T51" fmla="*/ 12 h 28"/>
                  <a:gd name="T52" fmla="*/ 13 w 60"/>
                  <a:gd name="T53" fmla="*/ 10 h 28"/>
                  <a:gd name="T54" fmla="*/ 9 w 60"/>
                  <a:gd name="T55" fmla="*/ 8 h 28"/>
                  <a:gd name="T56" fmla="*/ 14 w 60"/>
                  <a:gd name="T57" fmla="*/ 6 h 28"/>
                  <a:gd name="T58" fmla="*/ 17 w 60"/>
                  <a:gd name="T59" fmla="*/ 10 h 28"/>
                  <a:gd name="T60" fmla="*/ 25 w 60"/>
                  <a:gd name="T61" fmla="*/ 11 h 28"/>
                  <a:gd name="T62" fmla="*/ 29 w 60"/>
                  <a:gd name="T63" fmla="*/ 14 h 28"/>
                  <a:gd name="T64" fmla="*/ 32 w 60"/>
                  <a:gd name="T65" fmla="*/ 17 h 28"/>
                  <a:gd name="T66" fmla="*/ 39 w 60"/>
                  <a:gd name="T67" fmla="*/ 16 h 28"/>
                  <a:gd name="T68" fmla="*/ 37 w 60"/>
                  <a:gd name="T69" fmla="*/ 13 h 28"/>
                  <a:gd name="T70" fmla="*/ 38 w 60"/>
                  <a:gd name="T71" fmla="*/ 9 h 28"/>
                  <a:gd name="T72" fmla="*/ 36 w 60"/>
                  <a:gd name="T73" fmla="*/ 8 h 28"/>
                  <a:gd name="T74" fmla="*/ 38 w 60"/>
                  <a:gd name="T75" fmla="*/ 5 h 28"/>
                  <a:gd name="T76" fmla="*/ 43 w 60"/>
                  <a:gd name="T77" fmla="*/ 3 h 28"/>
                  <a:gd name="T78" fmla="*/ 44 w 60"/>
                  <a:gd name="T79" fmla="*/ 7 h 28"/>
                  <a:gd name="T80" fmla="*/ 45 w 60"/>
                  <a:gd name="T81" fmla="*/ 9 h 28"/>
                  <a:gd name="T82" fmla="*/ 44 w 60"/>
                  <a:gd name="T83" fmla="*/ 10 h 28"/>
                  <a:gd name="T84" fmla="*/ 47 w 60"/>
                  <a:gd name="T85" fmla="*/ 11 h 28"/>
                  <a:gd name="T86" fmla="*/ 51 w 60"/>
                  <a:gd name="T87" fmla="*/ 14 h 28"/>
                  <a:gd name="T88" fmla="*/ 53 w 60"/>
                  <a:gd name="T89" fmla="*/ 13 h 28"/>
                  <a:gd name="T90" fmla="*/ 57 w 60"/>
                  <a:gd name="T91" fmla="*/ 12 h 28"/>
                  <a:gd name="T92" fmla="*/ 59 w 60"/>
                  <a:gd name="T93" fmla="*/ 15 h 28"/>
                  <a:gd name="T94" fmla="*/ 58 w 60"/>
                  <a:gd name="T95" fmla="*/ 20 h 28"/>
                  <a:gd name="T96" fmla="*/ 50 w 60"/>
                  <a:gd name="T97" fmla="*/ 22 h 28"/>
                  <a:gd name="T98" fmla="*/ 50 w 60"/>
                  <a:gd name="T9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0" h="28">
                    <a:moveTo>
                      <a:pt x="50" y="22"/>
                    </a:moveTo>
                    <a:cubicBezTo>
                      <a:pt x="49" y="22"/>
                      <a:pt x="49" y="21"/>
                      <a:pt x="48" y="21"/>
                    </a:cubicBezTo>
                    <a:cubicBezTo>
                      <a:pt x="48" y="21"/>
                      <a:pt x="46" y="22"/>
                      <a:pt x="46" y="23"/>
                    </a:cubicBezTo>
                    <a:cubicBezTo>
                      <a:pt x="45" y="23"/>
                      <a:pt x="44" y="23"/>
                      <a:pt x="43" y="22"/>
                    </a:cubicBezTo>
                    <a:cubicBezTo>
                      <a:pt x="42" y="22"/>
                      <a:pt x="41" y="22"/>
                      <a:pt x="40" y="23"/>
                    </a:cubicBezTo>
                    <a:cubicBezTo>
                      <a:pt x="35" y="25"/>
                      <a:pt x="30" y="26"/>
                      <a:pt x="24" y="27"/>
                    </a:cubicBezTo>
                    <a:cubicBezTo>
                      <a:pt x="23" y="27"/>
                      <a:pt x="20" y="28"/>
                      <a:pt x="19" y="28"/>
                    </a:cubicBezTo>
                    <a:cubicBezTo>
                      <a:pt x="17" y="27"/>
                      <a:pt x="13" y="26"/>
                      <a:pt x="17" y="24"/>
                    </a:cubicBezTo>
                    <a:cubicBezTo>
                      <a:pt x="19" y="24"/>
                      <a:pt x="22" y="22"/>
                      <a:pt x="24" y="22"/>
                    </a:cubicBezTo>
                    <a:cubicBezTo>
                      <a:pt x="26" y="22"/>
                      <a:pt x="28" y="22"/>
                      <a:pt x="29" y="22"/>
                    </a:cubicBezTo>
                    <a:cubicBezTo>
                      <a:pt x="29" y="22"/>
                      <a:pt x="32" y="20"/>
                      <a:pt x="31" y="20"/>
                    </a:cubicBezTo>
                    <a:cubicBezTo>
                      <a:pt x="30" y="19"/>
                      <a:pt x="25" y="20"/>
                      <a:pt x="24" y="20"/>
                    </a:cubicBezTo>
                    <a:cubicBezTo>
                      <a:pt x="22" y="21"/>
                      <a:pt x="21" y="21"/>
                      <a:pt x="19" y="21"/>
                    </a:cubicBezTo>
                    <a:cubicBezTo>
                      <a:pt x="17" y="21"/>
                      <a:pt x="19" y="20"/>
                      <a:pt x="19" y="19"/>
                    </a:cubicBezTo>
                    <a:cubicBezTo>
                      <a:pt x="19" y="16"/>
                      <a:pt x="13" y="21"/>
                      <a:pt x="12" y="21"/>
                    </a:cubicBezTo>
                    <a:cubicBezTo>
                      <a:pt x="12" y="21"/>
                      <a:pt x="11" y="22"/>
                      <a:pt x="11" y="22"/>
                    </a:cubicBezTo>
                    <a:cubicBezTo>
                      <a:pt x="9" y="20"/>
                      <a:pt x="9" y="22"/>
                      <a:pt x="9" y="23"/>
                    </a:cubicBezTo>
                    <a:cubicBezTo>
                      <a:pt x="9" y="23"/>
                      <a:pt x="6" y="21"/>
                      <a:pt x="5" y="21"/>
                    </a:cubicBezTo>
                    <a:cubicBezTo>
                      <a:pt x="4" y="21"/>
                      <a:pt x="0" y="22"/>
                      <a:pt x="0" y="20"/>
                    </a:cubicBezTo>
                    <a:cubicBezTo>
                      <a:pt x="0" y="18"/>
                      <a:pt x="2" y="19"/>
                      <a:pt x="4" y="18"/>
                    </a:cubicBezTo>
                    <a:cubicBezTo>
                      <a:pt x="6" y="18"/>
                      <a:pt x="8" y="18"/>
                      <a:pt x="9" y="17"/>
                    </a:cubicBezTo>
                    <a:cubicBezTo>
                      <a:pt x="9" y="17"/>
                      <a:pt x="12" y="16"/>
                      <a:pt x="11" y="16"/>
                    </a:cubicBezTo>
                    <a:cubicBezTo>
                      <a:pt x="9" y="15"/>
                      <a:pt x="6" y="16"/>
                      <a:pt x="5" y="16"/>
                    </a:cubicBezTo>
                    <a:cubicBezTo>
                      <a:pt x="2" y="16"/>
                      <a:pt x="0" y="14"/>
                      <a:pt x="4" y="14"/>
                    </a:cubicBezTo>
                    <a:cubicBezTo>
                      <a:pt x="6" y="14"/>
                      <a:pt x="10" y="13"/>
                      <a:pt x="12" y="13"/>
                    </a:cubicBezTo>
                    <a:cubicBezTo>
                      <a:pt x="11" y="13"/>
                      <a:pt x="4" y="14"/>
                      <a:pt x="4" y="12"/>
                    </a:cubicBezTo>
                    <a:cubicBezTo>
                      <a:pt x="3" y="10"/>
                      <a:pt x="12" y="11"/>
                      <a:pt x="13" y="10"/>
                    </a:cubicBezTo>
                    <a:cubicBezTo>
                      <a:pt x="13" y="10"/>
                      <a:pt x="9" y="9"/>
                      <a:pt x="9" y="8"/>
                    </a:cubicBezTo>
                    <a:cubicBezTo>
                      <a:pt x="8" y="7"/>
                      <a:pt x="14" y="6"/>
                      <a:pt x="14" y="6"/>
                    </a:cubicBezTo>
                    <a:cubicBezTo>
                      <a:pt x="17" y="6"/>
                      <a:pt x="15" y="10"/>
                      <a:pt x="17" y="10"/>
                    </a:cubicBezTo>
                    <a:cubicBezTo>
                      <a:pt x="20" y="10"/>
                      <a:pt x="22" y="10"/>
                      <a:pt x="25" y="11"/>
                    </a:cubicBezTo>
                    <a:cubicBezTo>
                      <a:pt x="26" y="12"/>
                      <a:pt x="28" y="13"/>
                      <a:pt x="29" y="14"/>
                    </a:cubicBezTo>
                    <a:cubicBezTo>
                      <a:pt x="31" y="16"/>
                      <a:pt x="30" y="17"/>
                      <a:pt x="32" y="17"/>
                    </a:cubicBezTo>
                    <a:cubicBezTo>
                      <a:pt x="35" y="17"/>
                      <a:pt x="37" y="17"/>
                      <a:pt x="39" y="16"/>
                    </a:cubicBezTo>
                    <a:cubicBezTo>
                      <a:pt x="43" y="15"/>
                      <a:pt x="37" y="14"/>
                      <a:pt x="37" y="13"/>
                    </a:cubicBezTo>
                    <a:cubicBezTo>
                      <a:pt x="37" y="13"/>
                      <a:pt x="45" y="12"/>
                      <a:pt x="38" y="9"/>
                    </a:cubicBezTo>
                    <a:cubicBezTo>
                      <a:pt x="37" y="9"/>
                      <a:pt x="35" y="9"/>
                      <a:pt x="36" y="8"/>
                    </a:cubicBezTo>
                    <a:cubicBezTo>
                      <a:pt x="37" y="7"/>
                      <a:pt x="38" y="6"/>
                      <a:pt x="38" y="5"/>
                    </a:cubicBezTo>
                    <a:cubicBezTo>
                      <a:pt x="39" y="4"/>
                      <a:pt x="43" y="0"/>
                      <a:pt x="43" y="3"/>
                    </a:cubicBezTo>
                    <a:cubicBezTo>
                      <a:pt x="43" y="4"/>
                      <a:pt x="44" y="5"/>
                      <a:pt x="44" y="7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0"/>
                      <a:pt x="44" y="9"/>
                      <a:pt x="44" y="10"/>
                    </a:cubicBezTo>
                    <a:cubicBezTo>
                      <a:pt x="44" y="12"/>
                      <a:pt x="47" y="10"/>
                      <a:pt x="47" y="11"/>
                    </a:cubicBezTo>
                    <a:cubicBezTo>
                      <a:pt x="47" y="13"/>
                      <a:pt x="50" y="14"/>
                      <a:pt x="51" y="14"/>
                    </a:cubicBezTo>
                    <a:cubicBezTo>
                      <a:pt x="53" y="14"/>
                      <a:pt x="53" y="15"/>
                      <a:pt x="53" y="13"/>
                    </a:cubicBezTo>
                    <a:cubicBezTo>
                      <a:pt x="53" y="11"/>
                      <a:pt x="55" y="11"/>
                      <a:pt x="57" y="12"/>
                    </a:cubicBezTo>
                    <a:cubicBezTo>
                      <a:pt x="58" y="12"/>
                      <a:pt x="60" y="14"/>
                      <a:pt x="59" y="15"/>
                    </a:cubicBezTo>
                    <a:cubicBezTo>
                      <a:pt x="59" y="16"/>
                      <a:pt x="58" y="19"/>
                      <a:pt x="58" y="20"/>
                    </a:cubicBezTo>
                    <a:cubicBezTo>
                      <a:pt x="57" y="21"/>
                      <a:pt x="51" y="22"/>
                      <a:pt x="50" y="22"/>
                    </a:cubicBezTo>
                    <a:cubicBezTo>
                      <a:pt x="48" y="21"/>
                      <a:pt x="51" y="22"/>
                      <a:pt x="50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5" name="Freeform 579">
                <a:extLst>
                  <a:ext uri="{FF2B5EF4-FFF2-40B4-BE49-F238E27FC236}">
                    <a16:creationId xmlns:a16="http://schemas.microsoft.com/office/drawing/2014/main" id="{49763663-F0B9-7A49-AC48-38EEDFB92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3064" y="3018939"/>
                <a:ext cx="104549" cy="73757"/>
              </a:xfrm>
              <a:custGeom>
                <a:avLst/>
                <a:gdLst>
                  <a:gd name="T0" fmla="*/ 9 w 10"/>
                  <a:gd name="T1" fmla="*/ 1 h 7"/>
                  <a:gd name="T2" fmla="*/ 0 w 10"/>
                  <a:gd name="T3" fmla="*/ 5 h 7"/>
                  <a:gd name="T4" fmla="*/ 6 w 10"/>
                  <a:gd name="T5" fmla="*/ 5 h 7"/>
                  <a:gd name="T6" fmla="*/ 9 w 10"/>
                  <a:gd name="T7" fmla="*/ 1 h 7"/>
                  <a:gd name="T8" fmla="*/ 9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9" y="1"/>
                    </a:moveTo>
                    <a:cubicBezTo>
                      <a:pt x="8" y="1"/>
                      <a:pt x="0" y="5"/>
                      <a:pt x="0" y="5"/>
                    </a:cubicBezTo>
                    <a:cubicBezTo>
                      <a:pt x="2" y="6"/>
                      <a:pt x="5" y="7"/>
                      <a:pt x="6" y="5"/>
                    </a:cubicBezTo>
                    <a:cubicBezTo>
                      <a:pt x="7" y="4"/>
                      <a:pt x="9" y="0"/>
                      <a:pt x="9" y="1"/>
                    </a:cubicBezTo>
                    <a:cubicBezTo>
                      <a:pt x="7" y="1"/>
                      <a:pt x="10" y="0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6" name="Freeform 580">
                <a:extLst>
                  <a:ext uri="{FF2B5EF4-FFF2-40B4-BE49-F238E27FC236}">
                    <a16:creationId xmlns:a16="http://schemas.microsoft.com/office/drawing/2014/main" id="{BE9F49A0-9D6C-CA40-9385-AEDC0864DF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47" y="2856674"/>
                <a:ext cx="376377" cy="184395"/>
              </a:xfrm>
              <a:custGeom>
                <a:avLst/>
                <a:gdLst>
                  <a:gd name="T0" fmla="*/ 30 w 37"/>
                  <a:gd name="T1" fmla="*/ 12 h 17"/>
                  <a:gd name="T2" fmla="*/ 27 w 37"/>
                  <a:gd name="T3" fmla="*/ 13 h 17"/>
                  <a:gd name="T4" fmla="*/ 26 w 37"/>
                  <a:gd name="T5" fmla="*/ 10 h 17"/>
                  <a:gd name="T6" fmla="*/ 23 w 37"/>
                  <a:gd name="T7" fmla="*/ 8 h 17"/>
                  <a:gd name="T8" fmla="*/ 22 w 37"/>
                  <a:gd name="T9" fmla="*/ 10 h 17"/>
                  <a:gd name="T10" fmla="*/ 21 w 37"/>
                  <a:gd name="T11" fmla="*/ 9 h 17"/>
                  <a:gd name="T12" fmla="*/ 20 w 37"/>
                  <a:gd name="T13" fmla="*/ 13 h 17"/>
                  <a:gd name="T14" fmla="*/ 17 w 37"/>
                  <a:gd name="T15" fmla="*/ 14 h 17"/>
                  <a:gd name="T16" fmla="*/ 16 w 37"/>
                  <a:gd name="T17" fmla="*/ 16 h 17"/>
                  <a:gd name="T18" fmla="*/ 12 w 37"/>
                  <a:gd name="T19" fmla="*/ 17 h 17"/>
                  <a:gd name="T20" fmla="*/ 10 w 37"/>
                  <a:gd name="T21" fmla="*/ 15 h 17"/>
                  <a:gd name="T22" fmla="*/ 5 w 37"/>
                  <a:gd name="T23" fmla="*/ 16 h 17"/>
                  <a:gd name="T24" fmla="*/ 1 w 37"/>
                  <a:gd name="T25" fmla="*/ 17 h 17"/>
                  <a:gd name="T26" fmla="*/ 2 w 37"/>
                  <a:gd name="T27" fmla="*/ 13 h 17"/>
                  <a:gd name="T28" fmla="*/ 0 w 37"/>
                  <a:gd name="T29" fmla="*/ 14 h 17"/>
                  <a:gd name="T30" fmla="*/ 6 w 37"/>
                  <a:gd name="T31" fmla="*/ 12 h 17"/>
                  <a:gd name="T32" fmla="*/ 9 w 37"/>
                  <a:gd name="T33" fmla="*/ 10 h 17"/>
                  <a:gd name="T34" fmla="*/ 13 w 37"/>
                  <a:gd name="T35" fmla="*/ 7 h 17"/>
                  <a:gd name="T36" fmla="*/ 18 w 37"/>
                  <a:gd name="T37" fmla="*/ 3 h 17"/>
                  <a:gd name="T38" fmla="*/ 24 w 37"/>
                  <a:gd name="T39" fmla="*/ 3 h 17"/>
                  <a:gd name="T40" fmla="*/ 30 w 37"/>
                  <a:gd name="T41" fmla="*/ 3 h 17"/>
                  <a:gd name="T42" fmla="*/ 32 w 37"/>
                  <a:gd name="T43" fmla="*/ 0 h 17"/>
                  <a:gd name="T44" fmla="*/ 36 w 37"/>
                  <a:gd name="T45" fmla="*/ 2 h 17"/>
                  <a:gd name="T46" fmla="*/ 34 w 37"/>
                  <a:gd name="T47" fmla="*/ 4 h 17"/>
                  <a:gd name="T48" fmla="*/ 34 w 37"/>
                  <a:gd name="T49" fmla="*/ 7 h 17"/>
                  <a:gd name="T50" fmla="*/ 35 w 37"/>
                  <a:gd name="T51" fmla="*/ 9 h 17"/>
                  <a:gd name="T52" fmla="*/ 31 w 37"/>
                  <a:gd name="T53" fmla="*/ 10 h 17"/>
                  <a:gd name="T54" fmla="*/ 30 w 37"/>
                  <a:gd name="T55" fmla="*/ 12 h 17"/>
                  <a:gd name="T56" fmla="*/ 30 w 37"/>
                  <a:gd name="T5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17">
                    <a:moveTo>
                      <a:pt x="30" y="12"/>
                    </a:moveTo>
                    <a:cubicBezTo>
                      <a:pt x="29" y="13"/>
                      <a:pt x="27" y="13"/>
                      <a:pt x="27" y="13"/>
                    </a:cubicBezTo>
                    <a:cubicBezTo>
                      <a:pt x="24" y="13"/>
                      <a:pt x="25" y="11"/>
                      <a:pt x="26" y="10"/>
                    </a:cubicBezTo>
                    <a:cubicBezTo>
                      <a:pt x="27" y="8"/>
                      <a:pt x="24" y="7"/>
                      <a:pt x="23" y="8"/>
                    </a:cubicBezTo>
                    <a:cubicBezTo>
                      <a:pt x="23" y="9"/>
                      <a:pt x="23" y="10"/>
                      <a:pt x="22" y="10"/>
                    </a:cubicBezTo>
                    <a:cubicBezTo>
                      <a:pt x="22" y="10"/>
                      <a:pt x="21" y="10"/>
                      <a:pt x="21" y="9"/>
                    </a:cubicBezTo>
                    <a:cubicBezTo>
                      <a:pt x="20" y="10"/>
                      <a:pt x="21" y="12"/>
                      <a:pt x="20" y="13"/>
                    </a:cubicBezTo>
                    <a:cubicBezTo>
                      <a:pt x="19" y="15"/>
                      <a:pt x="18" y="13"/>
                      <a:pt x="17" y="14"/>
                    </a:cubicBezTo>
                    <a:cubicBezTo>
                      <a:pt x="16" y="14"/>
                      <a:pt x="17" y="16"/>
                      <a:pt x="16" y="16"/>
                    </a:cubicBezTo>
                    <a:cubicBezTo>
                      <a:pt x="16" y="17"/>
                      <a:pt x="13" y="17"/>
                      <a:pt x="12" y="17"/>
                    </a:cubicBezTo>
                    <a:cubicBezTo>
                      <a:pt x="11" y="16"/>
                      <a:pt x="11" y="14"/>
                      <a:pt x="10" y="15"/>
                    </a:cubicBezTo>
                    <a:cubicBezTo>
                      <a:pt x="8" y="16"/>
                      <a:pt x="7" y="16"/>
                      <a:pt x="5" y="16"/>
                    </a:cubicBezTo>
                    <a:cubicBezTo>
                      <a:pt x="4" y="16"/>
                      <a:pt x="2" y="17"/>
                      <a:pt x="1" y="17"/>
                    </a:cubicBezTo>
                    <a:cubicBezTo>
                      <a:pt x="0" y="17"/>
                      <a:pt x="3" y="14"/>
                      <a:pt x="2" y="13"/>
                    </a:cubicBezTo>
                    <a:cubicBezTo>
                      <a:pt x="2" y="13"/>
                      <a:pt x="1" y="14"/>
                      <a:pt x="0" y="14"/>
                    </a:cubicBezTo>
                    <a:cubicBezTo>
                      <a:pt x="0" y="13"/>
                      <a:pt x="5" y="12"/>
                      <a:pt x="6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11" y="8"/>
                      <a:pt x="12" y="8"/>
                      <a:pt x="13" y="7"/>
                    </a:cubicBezTo>
                    <a:cubicBezTo>
                      <a:pt x="15" y="5"/>
                      <a:pt x="16" y="3"/>
                      <a:pt x="18" y="3"/>
                    </a:cubicBezTo>
                    <a:cubicBezTo>
                      <a:pt x="20" y="2"/>
                      <a:pt x="22" y="2"/>
                      <a:pt x="24" y="3"/>
                    </a:cubicBezTo>
                    <a:cubicBezTo>
                      <a:pt x="26" y="3"/>
                      <a:pt x="29" y="4"/>
                      <a:pt x="30" y="3"/>
                    </a:cubicBezTo>
                    <a:cubicBezTo>
                      <a:pt x="31" y="2"/>
                      <a:pt x="30" y="0"/>
                      <a:pt x="32" y="0"/>
                    </a:cubicBezTo>
                    <a:cubicBezTo>
                      <a:pt x="32" y="0"/>
                      <a:pt x="36" y="1"/>
                      <a:pt x="36" y="2"/>
                    </a:cubicBezTo>
                    <a:cubicBezTo>
                      <a:pt x="37" y="2"/>
                      <a:pt x="34" y="3"/>
                      <a:pt x="34" y="4"/>
                    </a:cubicBezTo>
                    <a:cubicBezTo>
                      <a:pt x="34" y="5"/>
                      <a:pt x="37" y="6"/>
                      <a:pt x="34" y="7"/>
                    </a:cubicBezTo>
                    <a:cubicBezTo>
                      <a:pt x="33" y="8"/>
                      <a:pt x="36" y="9"/>
                      <a:pt x="35" y="9"/>
                    </a:cubicBezTo>
                    <a:cubicBezTo>
                      <a:pt x="33" y="10"/>
                      <a:pt x="32" y="10"/>
                      <a:pt x="31" y="10"/>
                    </a:cubicBezTo>
                    <a:cubicBezTo>
                      <a:pt x="31" y="11"/>
                      <a:pt x="31" y="11"/>
                      <a:pt x="30" y="12"/>
                    </a:cubicBezTo>
                    <a:cubicBezTo>
                      <a:pt x="29" y="13"/>
                      <a:pt x="31" y="11"/>
                      <a:pt x="30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7" name="Freeform 581">
                <a:extLst>
                  <a:ext uri="{FF2B5EF4-FFF2-40B4-BE49-F238E27FC236}">
                    <a16:creationId xmlns:a16="http://schemas.microsoft.com/office/drawing/2014/main" id="{ABAE3F26-4F71-C849-9ABD-CE60C4131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9589" y="2930426"/>
                <a:ext cx="80154" cy="22128"/>
              </a:xfrm>
              <a:custGeom>
                <a:avLst/>
                <a:gdLst>
                  <a:gd name="T0" fmla="*/ 6 w 8"/>
                  <a:gd name="T1" fmla="*/ 2 h 2"/>
                  <a:gd name="T2" fmla="*/ 3 w 8"/>
                  <a:gd name="T3" fmla="*/ 0 h 2"/>
                  <a:gd name="T4" fmla="*/ 6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6" y="2"/>
                    </a:moveTo>
                    <a:cubicBezTo>
                      <a:pt x="4" y="2"/>
                      <a:pt x="0" y="1"/>
                      <a:pt x="3" y="0"/>
                    </a:cubicBezTo>
                    <a:cubicBezTo>
                      <a:pt x="5" y="0"/>
                      <a:pt x="8" y="2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8" name="Freeform 582">
                <a:extLst>
                  <a:ext uri="{FF2B5EF4-FFF2-40B4-BE49-F238E27FC236}">
                    <a16:creationId xmlns:a16="http://schemas.microsoft.com/office/drawing/2014/main" id="{1BF8CC66-6EEE-CE49-8DC2-F098123C5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9289" y="2779230"/>
                <a:ext cx="216069" cy="106947"/>
              </a:xfrm>
              <a:custGeom>
                <a:avLst/>
                <a:gdLst>
                  <a:gd name="T0" fmla="*/ 7 w 21"/>
                  <a:gd name="T1" fmla="*/ 9 h 10"/>
                  <a:gd name="T2" fmla="*/ 2 w 21"/>
                  <a:gd name="T3" fmla="*/ 4 h 10"/>
                  <a:gd name="T4" fmla="*/ 9 w 21"/>
                  <a:gd name="T5" fmla="*/ 2 h 10"/>
                  <a:gd name="T6" fmla="*/ 17 w 21"/>
                  <a:gd name="T7" fmla="*/ 0 h 10"/>
                  <a:gd name="T8" fmla="*/ 19 w 21"/>
                  <a:gd name="T9" fmla="*/ 2 h 10"/>
                  <a:gd name="T10" fmla="*/ 14 w 21"/>
                  <a:gd name="T11" fmla="*/ 4 h 10"/>
                  <a:gd name="T12" fmla="*/ 15 w 21"/>
                  <a:gd name="T13" fmla="*/ 7 h 10"/>
                  <a:gd name="T14" fmla="*/ 7 w 21"/>
                  <a:gd name="T15" fmla="*/ 9 h 10"/>
                  <a:gd name="T16" fmla="*/ 7 w 21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0">
                    <a:moveTo>
                      <a:pt x="7" y="9"/>
                    </a:moveTo>
                    <a:cubicBezTo>
                      <a:pt x="6" y="9"/>
                      <a:pt x="0" y="6"/>
                      <a:pt x="2" y="4"/>
                    </a:cubicBezTo>
                    <a:cubicBezTo>
                      <a:pt x="4" y="2"/>
                      <a:pt x="7" y="2"/>
                      <a:pt x="9" y="2"/>
                    </a:cubicBezTo>
                    <a:cubicBezTo>
                      <a:pt x="12" y="1"/>
                      <a:pt x="15" y="0"/>
                      <a:pt x="17" y="0"/>
                    </a:cubicBezTo>
                    <a:cubicBezTo>
                      <a:pt x="18" y="0"/>
                      <a:pt x="21" y="1"/>
                      <a:pt x="19" y="2"/>
                    </a:cubicBezTo>
                    <a:cubicBezTo>
                      <a:pt x="18" y="3"/>
                      <a:pt x="15" y="2"/>
                      <a:pt x="14" y="4"/>
                    </a:cubicBezTo>
                    <a:cubicBezTo>
                      <a:pt x="14" y="4"/>
                      <a:pt x="19" y="6"/>
                      <a:pt x="15" y="7"/>
                    </a:cubicBezTo>
                    <a:cubicBezTo>
                      <a:pt x="13" y="8"/>
                      <a:pt x="10" y="10"/>
                      <a:pt x="7" y="9"/>
                    </a:cubicBezTo>
                    <a:cubicBezTo>
                      <a:pt x="5" y="9"/>
                      <a:pt x="9" y="10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9" name="Freeform 583">
                <a:extLst>
                  <a:ext uri="{FF2B5EF4-FFF2-40B4-BE49-F238E27FC236}">
                    <a16:creationId xmlns:a16="http://schemas.microsoft.com/office/drawing/2014/main" id="{5B4423F5-32EE-244F-8F2A-0F5AE85B42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8678" y="2801354"/>
                <a:ext cx="80154" cy="44255"/>
              </a:xfrm>
              <a:custGeom>
                <a:avLst/>
                <a:gdLst>
                  <a:gd name="T0" fmla="*/ 6 w 8"/>
                  <a:gd name="T1" fmla="*/ 4 h 4"/>
                  <a:gd name="T2" fmla="*/ 3 w 8"/>
                  <a:gd name="T3" fmla="*/ 0 h 4"/>
                  <a:gd name="T4" fmla="*/ 6 w 8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6" y="4"/>
                    </a:moveTo>
                    <a:cubicBezTo>
                      <a:pt x="4" y="4"/>
                      <a:pt x="0" y="0"/>
                      <a:pt x="3" y="0"/>
                    </a:cubicBezTo>
                    <a:cubicBezTo>
                      <a:pt x="6" y="0"/>
                      <a:pt x="8" y="3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0" name="Freeform 584">
                <a:extLst>
                  <a:ext uri="{FF2B5EF4-FFF2-40B4-BE49-F238E27FC236}">
                    <a16:creationId xmlns:a16="http://schemas.microsoft.com/office/drawing/2014/main" id="{4778229B-BACA-5547-BA36-BA1F87C60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199" y="2701782"/>
                <a:ext cx="216069" cy="77445"/>
              </a:xfrm>
              <a:custGeom>
                <a:avLst/>
                <a:gdLst>
                  <a:gd name="T0" fmla="*/ 1 w 21"/>
                  <a:gd name="T1" fmla="*/ 5 h 7"/>
                  <a:gd name="T2" fmla="*/ 4 w 21"/>
                  <a:gd name="T3" fmla="*/ 4 h 7"/>
                  <a:gd name="T4" fmla="*/ 9 w 21"/>
                  <a:gd name="T5" fmla="*/ 1 h 7"/>
                  <a:gd name="T6" fmla="*/ 18 w 21"/>
                  <a:gd name="T7" fmla="*/ 3 h 7"/>
                  <a:gd name="T8" fmla="*/ 11 w 21"/>
                  <a:gd name="T9" fmla="*/ 6 h 7"/>
                  <a:gd name="T10" fmla="*/ 6 w 21"/>
                  <a:gd name="T11" fmla="*/ 6 h 7"/>
                  <a:gd name="T12" fmla="*/ 1 w 21"/>
                  <a:gd name="T13" fmla="*/ 5 h 7"/>
                  <a:gd name="T14" fmla="*/ 1 w 21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7">
                    <a:moveTo>
                      <a:pt x="1" y="5"/>
                    </a:moveTo>
                    <a:cubicBezTo>
                      <a:pt x="0" y="5"/>
                      <a:pt x="3" y="4"/>
                      <a:pt x="4" y="4"/>
                    </a:cubicBezTo>
                    <a:cubicBezTo>
                      <a:pt x="6" y="3"/>
                      <a:pt x="7" y="2"/>
                      <a:pt x="9" y="1"/>
                    </a:cubicBezTo>
                    <a:cubicBezTo>
                      <a:pt x="12" y="0"/>
                      <a:pt x="15" y="1"/>
                      <a:pt x="18" y="3"/>
                    </a:cubicBezTo>
                    <a:cubicBezTo>
                      <a:pt x="21" y="6"/>
                      <a:pt x="12" y="6"/>
                      <a:pt x="11" y="6"/>
                    </a:cubicBezTo>
                    <a:cubicBezTo>
                      <a:pt x="9" y="6"/>
                      <a:pt x="8" y="7"/>
                      <a:pt x="6" y="6"/>
                    </a:cubicBezTo>
                    <a:cubicBezTo>
                      <a:pt x="4" y="5"/>
                      <a:pt x="2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1" name="Freeform 585">
                <a:extLst>
                  <a:ext uri="{FF2B5EF4-FFF2-40B4-BE49-F238E27FC236}">
                    <a16:creationId xmlns:a16="http://schemas.microsoft.com/office/drawing/2014/main" id="{885C58D7-9346-5C41-BD74-8E0AD3F1DA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22942" y="2930426"/>
                <a:ext cx="285766" cy="206523"/>
              </a:xfrm>
              <a:custGeom>
                <a:avLst/>
                <a:gdLst>
                  <a:gd name="T0" fmla="*/ 22 w 28"/>
                  <a:gd name="T1" fmla="*/ 19 h 19"/>
                  <a:gd name="T2" fmla="*/ 15 w 28"/>
                  <a:gd name="T3" fmla="*/ 19 h 19"/>
                  <a:gd name="T4" fmla="*/ 15 w 28"/>
                  <a:gd name="T5" fmla="*/ 17 h 19"/>
                  <a:gd name="T6" fmla="*/ 12 w 28"/>
                  <a:gd name="T7" fmla="*/ 15 h 19"/>
                  <a:gd name="T8" fmla="*/ 17 w 28"/>
                  <a:gd name="T9" fmla="*/ 13 h 19"/>
                  <a:gd name="T10" fmla="*/ 16 w 28"/>
                  <a:gd name="T11" fmla="*/ 12 h 19"/>
                  <a:gd name="T12" fmla="*/ 9 w 28"/>
                  <a:gd name="T13" fmla="*/ 13 h 19"/>
                  <a:gd name="T14" fmla="*/ 2 w 28"/>
                  <a:gd name="T15" fmla="*/ 13 h 19"/>
                  <a:gd name="T16" fmla="*/ 1 w 28"/>
                  <a:gd name="T17" fmla="*/ 12 h 19"/>
                  <a:gd name="T18" fmla="*/ 7 w 28"/>
                  <a:gd name="T19" fmla="*/ 10 h 19"/>
                  <a:gd name="T20" fmla="*/ 4 w 28"/>
                  <a:gd name="T21" fmla="*/ 8 h 19"/>
                  <a:gd name="T22" fmla="*/ 7 w 28"/>
                  <a:gd name="T23" fmla="*/ 6 h 19"/>
                  <a:gd name="T24" fmla="*/ 3 w 28"/>
                  <a:gd name="T25" fmla="*/ 6 h 19"/>
                  <a:gd name="T26" fmla="*/ 7 w 28"/>
                  <a:gd name="T27" fmla="*/ 4 h 19"/>
                  <a:gd name="T28" fmla="*/ 13 w 28"/>
                  <a:gd name="T29" fmla="*/ 8 h 19"/>
                  <a:gd name="T30" fmla="*/ 16 w 28"/>
                  <a:gd name="T31" fmla="*/ 9 h 19"/>
                  <a:gd name="T32" fmla="*/ 13 w 28"/>
                  <a:gd name="T33" fmla="*/ 7 h 19"/>
                  <a:gd name="T34" fmla="*/ 14 w 28"/>
                  <a:gd name="T35" fmla="*/ 5 h 19"/>
                  <a:gd name="T36" fmla="*/ 11 w 28"/>
                  <a:gd name="T37" fmla="*/ 4 h 19"/>
                  <a:gd name="T38" fmla="*/ 11 w 28"/>
                  <a:gd name="T39" fmla="*/ 2 h 19"/>
                  <a:gd name="T40" fmla="*/ 7 w 28"/>
                  <a:gd name="T41" fmla="*/ 3 h 19"/>
                  <a:gd name="T42" fmla="*/ 13 w 28"/>
                  <a:gd name="T43" fmla="*/ 1 h 19"/>
                  <a:gd name="T44" fmla="*/ 12 w 28"/>
                  <a:gd name="T45" fmla="*/ 2 h 19"/>
                  <a:gd name="T46" fmla="*/ 15 w 28"/>
                  <a:gd name="T47" fmla="*/ 3 h 19"/>
                  <a:gd name="T48" fmla="*/ 21 w 28"/>
                  <a:gd name="T49" fmla="*/ 2 h 19"/>
                  <a:gd name="T50" fmla="*/ 26 w 28"/>
                  <a:gd name="T51" fmla="*/ 8 h 19"/>
                  <a:gd name="T52" fmla="*/ 27 w 28"/>
                  <a:gd name="T53" fmla="*/ 12 h 19"/>
                  <a:gd name="T54" fmla="*/ 26 w 28"/>
                  <a:gd name="T55" fmla="*/ 14 h 19"/>
                  <a:gd name="T56" fmla="*/ 26 w 28"/>
                  <a:gd name="T57" fmla="*/ 17 h 19"/>
                  <a:gd name="T58" fmla="*/ 22 w 28"/>
                  <a:gd name="T5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19">
                    <a:moveTo>
                      <a:pt x="22" y="19"/>
                    </a:moveTo>
                    <a:cubicBezTo>
                      <a:pt x="20" y="19"/>
                      <a:pt x="17" y="19"/>
                      <a:pt x="15" y="19"/>
                    </a:cubicBezTo>
                    <a:cubicBezTo>
                      <a:pt x="12" y="19"/>
                      <a:pt x="15" y="18"/>
                      <a:pt x="15" y="17"/>
                    </a:cubicBezTo>
                    <a:cubicBezTo>
                      <a:pt x="16" y="16"/>
                      <a:pt x="11" y="16"/>
                      <a:pt x="12" y="15"/>
                    </a:cubicBezTo>
                    <a:cubicBezTo>
                      <a:pt x="13" y="14"/>
                      <a:pt x="15" y="13"/>
                      <a:pt x="17" y="13"/>
                    </a:cubicBezTo>
                    <a:cubicBezTo>
                      <a:pt x="18" y="12"/>
                      <a:pt x="17" y="12"/>
                      <a:pt x="16" y="12"/>
                    </a:cubicBezTo>
                    <a:cubicBezTo>
                      <a:pt x="14" y="11"/>
                      <a:pt x="12" y="12"/>
                      <a:pt x="9" y="13"/>
                    </a:cubicBezTo>
                    <a:cubicBezTo>
                      <a:pt x="7" y="13"/>
                      <a:pt x="5" y="13"/>
                      <a:pt x="2" y="13"/>
                    </a:cubicBezTo>
                    <a:cubicBezTo>
                      <a:pt x="2" y="14"/>
                      <a:pt x="0" y="14"/>
                      <a:pt x="1" y="12"/>
                    </a:cubicBezTo>
                    <a:cubicBezTo>
                      <a:pt x="3" y="10"/>
                      <a:pt x="5" y="11"/>
                      <a:pt x="7" y="10"/>
                    </a:cubicBezTo>
                    <a:cubicBezTo>
                      <a:pt x="11" y="9"/>
                      <a:pt x="4" y="9"/>
                      <a:pt x="4" y="8"/>
                    </a:cubicBezTo>
                    <a:cubicBezTo>
                      <a:pt x="3" y="8"/>
                      <a:pt x="7" y="6"/>
                      <a:pt x="7" y="6"/>
                    </a:cubicBezTo>
                    <a:cubicBezTo>
                      <a:pt x="7" y="6"/>
                      <a:pt x="4" y="6"/>
                      <a:pt x="3" y="6"/>
                    </a:cubicBezTo>
                    <a:cubicBezTo>
                      <a:pt x="3" y="5"/>
                      <a:pt x="6" y="4"/>
                      <a:pt x="7" y="4"/>
                    </a:cubicBezTo>
                    <a:cubicBezTo>
                      <a:pt x="9" y="4"/>
                      <a:pt x="11" y="7"/>
                      <a:pt x="13" y="8"/>
                    </a:cubicBezTo>
                    <a:cubicBezTo>
                      <a:pt x="14" y="8"/>
                      <a:pt x="15" y="10"/>
                      <a:pt x="16" y="9"/>
                    </a:cubicBezTo>
                    <a:cubicBezTo>
                      <a:pt x="19" y="7"/>
                      <a:pt x="13" y="7"/>
                      <a:pt x="13" y="7"/>
                    </a:cubicBezTo>
                    <a:cubicBezTo>
                      <a:pt x="14" y="7"/>
                      <a:pt x="18" y="6"/>
                      <a:pt x="14" y="5"/>
                    </a:cubicBezTo>
                    <a:cubicBezTo>
                      <a:pt x="13" y="5"/>
                      <a:pt x="12" y="5"/>
                      <a:pt x="11" y="4"/>
                    </a:cubicBezTo>
                    <a:cubicBezTo>
                      <a:pt x="9" y="3"/>
                      <a:pt x="11" y="3"/>
                      <a:pt x="11" y="2"/>
                    </a:cubicBezTo>
                    <a:cubicBezTo>
                      <a:pt x="10" y="2"/>
                      <a:pt x="7" y="3"/>
                      <a:pt x="7" y="3"/>
                    </a:cubicBezTo>
                    <a:cubicBezTo>
                      <a:pt x="6" y="2"/>
                      <a:pt x="13" y="1"/>
                      <a:pt x="13" y="1"/>
                    </a:cubicBezTo>
                    <a:cubicBezTo>
                      <a:pt x="13" y="1"/>
                      <a:pt x="12" y="2"/>
                      <a:pt x="12" y="2"/>
                    </a:cubicBezTo>
                    <a:cubicBezTo>
                      <a:pt x="11" y="3"/>
                      <a:pt x="14" y="3"/>
                      <a:pt x="15" y="3"/>
                    </a:cubicBezTo>
                    <a:cubicBezTo>
                      <a:pt x="18" y="4"/>
                      <a:pt x="19" y="4"/>
                      <a:pt x="21" y="2"/>
                    </a:cubicBezTo>
                    <a:cubicBezTo>
                      <a:pt x="24" y="0"/>
                      <a:pt x="27" y="6"/>
                      <a:pt x="26" y="8"/>
                    </a:cubicBezTo>
                    <a:cubicBezTo>
                      <a:pt x="26" y="10"/>
                      <a:pt x="26" y="11"/>
                      <a:pt x="27" y="12"/>
                    </a:cubicBezTo>
                    <a:cubicBezTo>
                      <a:pt x="28" y="14"/>
                      <a:pt x="28" y="15"/>
                      <a:pt x="26" y="14"/>
                    </a:cubicBezTo>
                    <a:cubicBezTo>
                      <a:pt x="24" y="12"/>
                      <a:pt x="25" y="16"/>
                      <a:pt x="26" y="17"/>
                    </a:cubicBezTo>
                    <a:cubicBezTo>
                      <a:pt x="27" y="18"/>
                      <a:pt x="23" y="19"/>
                      <a:pt x="22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2" name="Freeform 586">
                <a:extLst>
                  <a:ext uri="{FF2B5EF4-FFF2-40B4-BE49-F238E27FC236}">
                    <a16:creationId xmlns:a16="http://schemas.microsoft.com/office/drawing/2014/main" id="{1198CF8D-FAB5-3840-883C-A09EB3B3EB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1579" y="3030002"/>
                <a:ext cx="90610" cy="29502"/>
              </a:xfrm>
              <a:custGeom>
                <a:avLst/>
                <a:gdLst>
                  <a:gd name="T0" fmla="*/ 1 w 9"/>
                  <a:gd name="T1" fmla="*/ 3 h 3"/>
                  <a:gd name="T2" fmla="*/ 7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4" y="2"/>
                      <a:pt x="9" y="0"/>
                      <a:pt x="7" y="0"/>
                    </a:cubicBezTo>
                    <a:cubicBezTo>
                      <a:pt x="4" y="0"/>
                      <a:pt x="0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3" name="Freeform 587">
                <a:extLst>
                  <a:ext uri="{FF2B5EF4-FFF2-40B4-BE49-F238E27FC236}">
                    <a16:creationId xmlns:a16="http://schemas.microsoft.com/office/drawing/2014/main" id="{6569BA30-27CE-3F45-BA67-D1BC62BDE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0669" y="3018939"/>
                <a:ext cx="83638" cy="22128"/>
              </a:xfrm>
              <a:custGeom>
                <a:avLst/>
                <a:gdLst>
                  <a:gd name="T0" fmla="*/ 1 w 8"/>
                  <a:gd name="T1" fmla="*/ 2 h 2"/>
                  <a:gd name="T2" fmla="*/ 6 w 8"/>
                  <a:gd name="T3" fmla="*/ 0 h 2"/>
                  <a:gd name="T4" fmla="*/ 1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1" y="2"/>
                    </a:moveTo>
                    <a:cubicBezTo>
                      <a:pt x="0" y="2"/>
                      <a:pt x="4" y="0"/>
                      <a:pt x="6" y="0"/>
                    </a:cubicBezTo>
                    <a:cubicBezTo>
                      <a:pt x="8" y="0"/>
                      <a:pt x="4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4" name="Freeform 588">
                <a:extLst>
                  <a:ext uri="{FF2B5EF4-FFF2-40B4-BE49-F238E27FC236}">
                    <a16:creationId xmlns:a16="http://schemas.microsoft.com/office/drawing/2014/main" id="{165B9BF6-CADE-DD48-B09F-3635216AA3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28849" y="2985746"/>
                <a:ext cx="104549" cy="55320"/>
              </a:xfrm>
              <a:custGeom>
                <a:avLst/>
                <a:gdLst>
                  <a:gd name="T0" fmla="*/ 2 w 10"/>
                  <a:gd name="T1" fmla="*/ 3 h 5"/>
                  <a:gd name="T2" fmla="*/ 10 w 10"/>
                  <a:gd name="T3" fmla="*/ 1 h 5"/>
                  <a:gd name="T4" fmla="*/ 2 w 10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5">
                    <a:moveTo>
                      <a:pt x="2" y="3"/>
                    </a:moveTo>
                    <a:cubicBezTo>
                      <a:pt x="0" y="2"/>
                      <a:pt x="10" y="0"/>
                      <a:pt x="10" y="1"/>
                    </a:cubicBezTo>
                    <a:cubicBezTo>
                      <a:pt x="10" y="2"/>
                      <a:pt x="6" y="5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5" name="Freeform 589">
                <a:extLst>
                  <a:ext uri="{FF2B5EF4-FFF2-40B4-BE49-F238E27FC236}">
                    <a16:creationId xmlns:a16="http://schemas.microsoft.com/office/drawing/2014/main" id="{D3C51300-2878-544C-84E5-9F6CFE5DFE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39306" y="2941494"/>
                <a:ext cx="73184" cy="55320"/>
              </a:xfrm>
              <a:custGeom>
                <a:avLst/>
                <a:gdLst>
                  <a:gd name="T0" fmla="*/ 1 w 7"/>
                  <a:gd name="T1" fmla="*/ 5 h 5"/>
                  <a:gd name="T2" fmla="*/ 0 w 7"/>
                  <a:gd name="T3" fmla="*/ 1 h 5"/>
                  <a:gd name="T4" fmla="*/ 4 w 7"/>
                  <a:gd name="T5" fmla="*/ 2 h 5"/>
                  <a:gd name="T6" fmla="*/ 7 w 7"/>
                  <a:gd name="T7" fmla="*/ 4 h 5"/>
                  <a:gd name="T8" fmla="*/ 1 w 7"/>
                  <a:gd name="T9" fmla="*/ 5 h 5"/>
                  <a:gd name="T10" fmla="*/ 1 w 7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1" y="5"/>
                    </a:move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ubicBezTo>
                      <a:pt x="4" y="2"/>
                      <a:pt x="7" y="3"/>
                      <a:pt x="7" y="4"/>
                    </a:cubicBezTo>
                    <a:cubicBezTo>
                      <a:pt x="7" y="4"/>
                      <a:pt x="2" y="5"/>
                      <a:pt x="1" y="5"/>
                    </a:cubicBezTo>
                    <a:cubicBezTo>
                      <a:pt x="0" y="4"/>
                      <a:pt x="4" y="5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6" name="Freeform 590">
                <a:extLst>
                  <a:ext uri="{FF2B5EF4-FFF2-40B4-BE49-F238E27FC236}">
                    <a16:creationId xmlns:a16="http://schemas.microsoft.com/office/drawing/2014/main" id="{382064A5-0D7A-7E4E-93EB-E4CCD4A930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8241" y="2812416"/>
                <a:ext cx="121974" cy="95888"/>
              </a:xfrm>
              <a:custGeom>
                <a:avLst/>
                <a:gdLst>
                  <a:gd name="T0" fmla="*/ 8 w 12"/>
                  <a:gd name="T1" fmla="*/ 8 h 9"/>
                  <a:gd name="T2" fmla="*/ 3 w 12"/>
                  <a:gd name="T3" fmla="*/ 1 h 9"/>
                  <a:gd name="T4" fmla="*/ 8 w 12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8" y="8"/>
                    </a:moveTo>
                    <a:cubicBezTo>
                      <a:pt x="6" y="9"/>
                      <a:pt x="0" y="0"/>
                      <a:pt x="3" y="1"/>
                    </a:cubicBezTo>
                    <a:cubicBezTo>
                      <a:pt x="6" y="3"/>
                      <a:pt x="12" y="8"/>
                      <a:pt x="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7" name="Freeform 591">
                <a:extLst>
                  <a:ext uri="{FF2B5EF4-FFF2-40B4-BE49-F238E27FC236}">
                    <a16:creationId xmlns:a16="http://schemas.microsoft.com/office/drawing/2014/main" id="{66D34CDF-26B8-4B4E-A37C-B5E360568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3399" y="2801354"/>
                <a:ext cx="90610" cy="33190"/>
              </a:xfrm>
              <a:custGeom>
                <a:avLst/>
                <a:gdLst>
                  <a:gd name="T0" fmla="*/ 2 w 9"/>
                  <a:gd name="T1" fmla="*/ 1 h 3"/>
                  <a:gd name="T2" fmla="*/ 8 w 9"/>
                  <a:gd name="T3" fmla="*/ 2 h 3"/>
                  <a:gd name="T4" fmla="*/ 2 w 9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2" y="1"/>
                    </a:moveTo>
                    <a:cubicBezTo>
                      <a:pt x="5" y="0"/>
                      <a:pt x="9" y="2"/>
                      <a:pt x="8" y="2"/>
                    </a:cubicBezTo>
                    <a:cubicBezTo>
                      <a:pt x="3" y="3"/>
                      <a:pt x="0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8" name="Freeform 592">
                <a:extLst>
                  <a:ext uri="{FF2B5EF4-FFF2-40B4-BE49-F238E27FC236}">
                    <a16:creationId xmlns:a16="http://schemas.microsoft.com/office/drawing/2014/main" id="{A4AEA837-5D4D-7D40-B1EE-E4BFD9630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9149" y="2628024"/>
                <a:ext cx="365922" cy="206523"/>
              </a:xfrm>
              <a:custGeom>
                <a:avLst/>
                <a:gdLst>
                  <a:gd name="T0" fmla="*/ 28 w 36"/>
                  <a:gd name="T1" fmla="*/ 17 h 19"/>
                  <a:gd name="T2" fmla="*/ 27 w 36"/>
                  <a:gd name="T3" fmla="*/ 15 h 19"/>
                  <a:gd name="T4" fmla="*/ 22 w 36"/>
                  <a:gd name="T5" fmla="*/ 13 h 19"/>
                  <a:gd name="T6" fmla="*/ 14 w 36"/>
                  <a:gd name="T7" fmla="*/ 14 h 19"/>
                  <a:gd name="T8" fmla="*/ 18 w 36"/>
                  <a:gd name="T9" fmla="*/ 12 h 19"/>
                  <a:gd name="T10" fmla="*/ 8 w 36"/>
                  <a:gd name="T11" fmla="*/ 12 h 19"/>
                  <a:gd name="T12" fmla="*/ 13 w 36"/>
                  <a:gd name="T13" fmla="*/ 10 h 19"/>
                  <a:gd name="T14" fmla="*/ 12 w 36"/>
                  <a:gd name="T15" fmla="*/ 9 h 19"/>
                  <a:gd name="T16" fmla="*/ 13 w 36"/>
                  <a:gd name="T17" fmla="*/ 8 h 19"/>
                  <a:gd name="T18" fmla="*/ 11 w 36"/>
                  <a:gd name="T19" fmla="*/ 8 h 19"/>
                  <a:gd name="T20" fmla="*/ 10 w 36"/>
                  <a:gd name="T21" fmla="*/ 6 h 19"/>
                  <a:gd name="T22" fmla="*/ 6 w 36"/>
                  <a:gd name="T23" fmla="*/ 6 h 19"/>
                  <a:gd name="T24" fmla="*/ 3 w 36"/>
                  <a:gd name="T25" fmla="*/ 5 h 19"/>
                  <a:gd name="T26" fmla="*/ 9 w 36"/>
                  <a:gd name="T27" fmla="*/ 2 h 19"/>
                  <a:gd name="T28" fmla="*/ 16 w 36"/>
                  <a:gd name="T29" fmla="*/ 1 h 19"/>
                  <a:gd name="T30" fmla="*/ 18 w 36"/>
                  <a:gd name="T31" fmla="*/ 5 h 19"/>
                  <a:gd name="T32" fmla="*/ 22 w 36"/>
                  <a:gd name="T33" fmla="*/ 4 h 19"/>
                  <a:gd name="T34" fmla="*/ 25 w 36"/>
                  <a:gd name="T35" fmla="*/ 7 h 19"/>
                  <a:gd name="T36" fmla="*/ 30 w 36"/>
                  <a:gd name="T37" fmla="*/ 7 h 19"/>
                  <a:gd name="T38" fmla="*/ 33 w 36"/>
                  <a:gd name="T39" fmla="*/ 12 h 19"/>
                  <a:gd name="T40" fmla="*/ 34 w 36"/>
                  <a:gd name="T41" fmla="*/ 16 h 19"/>
                  <a:gd name="T42" fmla="*/ 28 w 36"/>
                  <a:gd name="T43" fmla="*/ 17 h 19"/>
                  <a:gd name="T44" fmla="*/ 28 w 36"/>
                  <a:gd name="T45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9">
                    <a:moveTo>
                      <a:pt x="28" y="17"/>
                    </a:moveTo>
                    <a:cubicBezTo>
                      <a:pt x="27" y="17"/>
                      <a:pt x="27" y="16"/>
                      <a:pt x="27" y="15"/>
                    </a:cubicBezTo>
                    <a:cubicBezTo>
                      <a:pt x="26" y="14"/>
                      <a:pt x="23" y="13"/>
                      <a:pt x="22" y="13"/>
                    </a:cubicBezTo>
                    <a:cubicBezTo>
                      <a:pt x="21" y="13"/>
                      <a:pt x="14" y="15"/>
                      <a:pt x="14" y="14"/>
                    </a:cubicBezTo>
                    <a:cubicBezTo>
                      <a:pt x="14" y="14"/>
                      <a:pt x="18" y="12"/>
                      <a:pt x="18" y="12"/>
                    </a:cubicBezTo>
                    <a:cubicBezTo>
                      <a:pt x="15" y="11"/>
                      <a:pt x="11" y="14"/>
                      <a:pt x="8" y="12"/>
                    </a:cubicBezTo>
                    <a:cubicBezTo>
                      <a:pt x="2" y="9"/>
                      <a:pt x="13" y="10"/>
                      <a:pt x="13" y="10"/>
                    </a:cubicBezTo>
                    <a:cubicBezTo>
                      <a:pt x="13" y="10"/>
                      <a:pt x="12" y="9"/>
                      <a:pt x="12" y="9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4" y="7"/>
                      <a:pt x="11" y="8"/>
                      <a:pt x="11" y="8"/>
                    </a:cubicBezTo>
                    <a:cubicBezTo>
                      <a:pt x="10" y="7"/>
                      <a:pt x="12" y="6"/>
                      <a:pt x="10" y="6"/>
                    </a:cubicBezTo>
                    <a:cubicBezTo>
                      <a:pt x="9" y="6"/>
                      <a:pt x="7" y="7"/>
                      <a:pt x="6" y="6"/>
                    </a:cubicBezTo>
                    <a:cubicBezTo>
                      <a:pt x="6" y="5"/>
                      <a:pt x="4" y="6"/>
                      <a:pt x="3" y="5"/>
                    </a:cubicBezTo>
                    <a:cubicBezTo>
                      <a:pt x="0" y="0"/>
                      <a:pt x="7" y="2"/>
                      <a:pt x="9" y="2"/>
                    </a:cubicBezTo>
                    <a:cubicBezTo>
                      <a:pt x="11" y="1"/>
                      <a:pt x="14" y="0"/>
                      <a:pt x="16" y="1"/>
                    </a:cubicBezTo>
                    <a:cubicBezTo>
                      <a:pt x="19" y="2"/>
                      <a:pt x="14" y="7"/>
                      <a:pt x="18" y="5"/>
                    </a:cubicBezTo>
                    <a:cubicBezTo>
                      <a:pt x="19" y="5"/>
                      <a:pt x="21" y="3"/>
                      <a:pt x="22" y="4"/>
                    </a:cubicBezTo>
                    <a:cubicBezTo>
                      <a:pt x="23" y="5"/>
                      <a:pt x="24" y="7"/>
                      <a:pt x="25" y="7"/>
                    </a:cubicBezTo>
                    <a:cubicBezTo>
                      <a:pt x="26" y="7"/>
                      <a:pt x="29" y="6"/>
                      <a:pt x="30" y="7"/>
                    </a:cubicBezTo>
                    <a:cubicBezTo>
                      <a:pt x="32" y="8"/>
                      <a:pt x="32" y="11"/>
                      <a:pt x="33" y="12"/>
                    </a:cubicBezTo>
                    <a:cubicBezTo>
                      <a:pt x="34" y="14"/>
                      <a:pt x="36" y="15"/>
                      <a:pt x="34" y="16"/>
                    </a:cubicBezTo>
                    <a:cubicBezTo>
                      <a:pt x="33" y="18"/>
                      <a:pt x="30" y="18"/>
                      <a:pt x="28" y="17"/>
                    </a:cubicBezTo>
                    <a:cubicBezTo>
                      <a:pt x="27" y="16"/>
                      <a:pt x="31" y="19"/>
                      <a:pt x="28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9" name="Freeform 593">
                <a:extLst>
                  <a:ext uri="{FF2B5EF4-FFF2-40B4-BE49-F238E27FC236}">
                    <a16:creationId xmlns:a16="http://schemas.microsoft.com/office/drawing/2014/main" id="{152686DB-B0F1-AE4A-A043-97D51CC81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4916" y="2528452"/>
                <a:ext cx="111517" cy="55320"/>
              </a:xfrm>
              <a:custGeom>
                <a:avLst/>
                <a:gdLst>
                  <a:gd name="T0" fmla="*/ 8 w 11"/>
                  <a:gd name="T1" fmla="*/ 5 h 5"/>
                  <a:gd name="T2" fmla="*/ 4 w 11"/>
                  <a:gd name="T3" fmla="*/ 4 h 5"/>
                  <a:gd name="T4" fmla="*/ 2 w 11"/>
                  <a:gd name="T5" fmla="*/ 3 h 5"/>
                  <a:gd name="T6" fmla="*/ 7 w 11"/>
                  <a:gd name="T7" fmla="*/ 2 h 5"/>
                  <a:gd name="T8" fmla="*/ 8 w 1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8" y="5"/>
                    </a:moveTo>
                    <a:cubicBezTo>
                      <a:pt x="6" y="5"/>
                      <a:pt x="6" y="4"/>
                      <a:pt x="4" y="4"/>
                    </a:cubicBezTo>
                    <a:cubicBezTo>
                      <a:pt x="4" y="4"/>
                      <a:pt x="0" y="4"/>
                      <a:pt x="2" y="3"/>
                    </a:cubicBezTo>
                    <a:cubicBezTo>
                      <a:pt x="3" y="1"/>
                      <a:pt x="6" y="0"/>
                      <a:pt x="7" y="2"/>
                    </a:cubicBezTo>
                    <a:cubicBezTo>
                      <a:pt x="9" y="3"/>
                      <a:pt x="11" y="5"/>
                      <a:pt x="8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0" name="Freeform 594">
                <a:extLst>
                  <a:ext uri="{FF2B5EF4-FFF2-40B4-BE49-F238E27FC236}">
                    <a16:creationId xmlns:a16="http://schemas.microsoft.com/office/drawing/2014/main" id="{31ACDCA2-A1C2-4847-9A1E-2A9573481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35526" y="2701782"/>
                <a:ext cx="205612" cy="121701"/>
              </a:xfrm>
              <a:custGeom>
                <a:avLst/>
                <a:gdLst>
                  <a:gd name="T0" fmla="*/ 8 w 20"/>
                  <a:gd name="T1" fmla="*/ 7 h 11"/>
                  <a:gd name="T2" fmla="*/ 3 w 20"/>
                  <a:gd name="T3" fmla="*/ 5 h 11"/>
                  <a:gd name="T4" fmla="*/ 4 w 20"/>
                  <a:gd name="T5" fmla="*/ 3 h 11"/>
                  <a:gd name="T6" fmla="*/ 1 w 20"/>
                  <a:gd name="T7" fmla="*/ 1 h 11"/>
                  <a:gd name="T8" fmla="*/ 6 w 20"/>
                  <a:gd name="T9" fmla="*/ 1 h 11"/>
                  <a:gd name="T10" fmla="*/ 12 w 20"/>
                  <a:gd name="T11" fmla="*/ 3 h 11"/>
                  <a:gd name="T12" fmla="*/ 16 w 20"/>
                  <a:gd name="T13" fmla="*/ 3 h 11"/>
                  <a:gd name="T14" fmla="*/ 19 w 20"/>
                  <a:gd name="T15" fmla="*/ 4 h 11"/>
                  <a:gd name="T16" fmla="*/ 18 w 20"/>
                  <a:gd name="T17" fmla="*/ 8 h 11"/>
                  <a:gd name="T18" fmla="*/ 15 w 20"/>
                  <a:gd name="T19" fmla="*/ 10 h 11"/>
                  <a:gd name="T20" fmla="*/ 9 w 20"/>
                  <a:gd name="T21" fmla="*/ 11 h 11"/>
                  <a:gd name="T22" fmla="*/ 4 w 20"/>
                  <a:gd name="T23" fmla="*/ 8 h 11"/>
                  <a:gd name="T24" fmla="*/ 8 w 20"/>
                  <a:gd name="T25" fmla="*/ 7 h 11"/>
                  <a:gd name="T26" fmla="*/ 8 w 20"/>
                  <a:gd name="T2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1">
                    <a:moveTo>
                      <a:pt x="8" y="7"/>
                    </a:moveTo>
                    <a:cubicBezTo>
                      <a:pt x="6" y="7"/>
                      <a:pt x="4" y="6"/>
                      <a:pt x="3" y="5"/>
                    </a:cubicBezTo>
                    <a:cubicBezTo>
                      <a:pt x="0" y="4"/>
                      <a:pt x="4" y="3"/>
                      <a:pt x="4" y="3"/>
                    </a:cubicBezTo>
                    <a:cubicBezTo>
                      <a:pt x="4" y="2"/>
                      <a:pt x="2" y="1"/>
                      <a:pt x="1" y="1"/>
                    </a:cubicBezTo>
                    <a:cubicBezTo>
                      <a:pt x="1" y="0"/>
                      <a:pt x="6" y="1"/>
                      <a:pt x="6" y="1"/>
                    </a:cubicBezTo>
                    <a:cubicBezTo>
                      <a:pt x="8" y="1"/>
                      <a:pt x="10" y="2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7" y="3"/>
                      <a:pt x="20" y="4"/>
                      <a:pt x="19" y="4"/>
                    </a:cubicBezTo>
                    <a:cubicBezTo>
                      <a:pt x="17" y="6"/>
                      <a:pt x="16" y="5"/>
                      <a:pt x="18" y="8"/>
                    </a:cubicBezTo>
                    <a:cubicBezTo>
                      <a:pt x="19" y="9"/>
                      <a:pt x="16" y="9"/>
                      <a:pt x="15" y="10"/>
                    </a:cubicBezTo>
                    <a:cubicBezTo>
                      <a:pt x="13" y="10"/>
                      <a:pt x="11" y="11"/>
                      <a:pt x="9" y="11"/>
                    </a:cubicBezTo>
                    <a:cubicBezTo>
                      <a:pt x="8" y="10"/>
                      <a:pt x="4" y="9"/>
                      <a:pt x="4" y="8"/>
                    </a:cubicBezTo>
                    <a:cubicBezTo>
                      <a:pt x="4" y="8"/>
                      <a:pt x="10" y="7"/>
                      <a:pt x="8" y="7"/>
                    </a:cubicBezTo>
                    <a:cubicBezTo>
                      <a:pt x="5" y="6"/>
                      <a:pt x="10" y="7"/>
                      <a:pt x="8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1" name="Freeform 595">
                <a:extLst>
                  <a:ext uri="{FF2B5EF4-FFF2-40B4-BE49-F238E27FC236}">
                    <a16:creationId xmlns:a16="http://schemas.microsoft.com/office/drawing/2014/main" id="{AD8DAB0D-4263-594C-82FE-F00F25C56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0531" y="2812416"/>
                <a:ext cx="181217" cy="55320"/>
              </a:xfrm>
              <a:custGeom>
                <a:avLst/>
                <a:gdLst>
                  <a:gd name="T0" fmla="*/ 14 w 18"/>
                  <a:gd name="T1" fmla="*/ 5 h 5"/>
                  <a:gd name="T2" fmla="*/ 16 w 18"/>
                  <a:gd name="T3" fmla="*/ 2 h 5"/>
                  <a:gd name="T4" fmla="*/ 13 w 18"/>
                  <a:gd name="T5" fmla="*/ 1 h 5"/>
                  <a:gd name="T6" fmla="*/ 3 w 18"/>
                  <a:gd name="T7" fmla="*/ 1 h 5"/>
                  <a:gd name="T8" fmla="*/ 4 w 18"/>
                  <a:gd name="T9" fmla="*/ 4 h 5"/>
                  <a:gd name="T10" fmla="*/ 14 w 18"/>
                  <a:gd name="T11" fmla="*/ 5 h 5"/>
                  <a:gd name="T12" fmla="*/ 14 w 18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">
                    <a:moveTo>
                      <a:pt x="14" y="5"/>
                    </a:moveTo>
                    <a:cubicBezTo>
                      <a:pt x="14" y="4"/>
                      <a:pt x="18" y="2"/>
                      <a:pt x="16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0" y="1"/>
                      <a:pt x="6" y="0"/>
                      <a:pt x="3" y="1"/>
                    </a:cubicBezTo>
                    <a:cubicBezTo>
                      <a:pt x="0" y="1"/>
                      <a:pt x="1" y="4"/>
                      <a:pt x="4" y="4"/>
                    </a:cubicBezTo>
                    <a:cubicBezTo>
                      <a:pt x="7" y="4"/>
                      <a:pt x="11" y="5"/>
                      <a:pt x="14" y="5"/>
                    </a:cubicBezTo>
                    <a:cubicBezTo>
                      <a:pt x="16" y="4"/>
                      <a:pt x="12" y="5"/>
                      <a:pt x="14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2" name="Freeform 596">
                <a:extLst>
                  <a:ext uri="{FF2B5EF4-FFF2-40B4-BE49-F238E27FC236}">
                    <a16:creationId xmlns:a16="http://schemas.microsoft.com/office/drawing/2014/main" id="{25F021EB-2113-0048-919E-1C4F4FCB8E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0078" y="3059504"/>
                <a:ext cx="170762" cy="121701"/>
              </a:xfrm>
              <a:custGeom>
                <a:avLst/>
                <a:gdLst>
                  <a:gd name="T0" fmla="*/ 7 w 17"/>
                  <a:gd name="T1" fmla="*/ 1 h 11"/>
                  <a:gd name="T2" fmla="*/ 1 w 17"/>
                  <a:gd name="T3" fmla="*/ 6 h 11"/>
                  <a:gd name="T4" fmla="*/ 10 w 17"/>
                  <a:gd name="T5" fmla="*/ 10 h 11"/>
                  <a:gd name="T6" fmla="*/ 15 w 17"/>
                  <a:gd name="T7" fmla="*/ 10 h 11"/>
                  <a:gd name="T8" fmla="*/ 15 w 17"/>
                  <a:gd name="T9" fmla="*/ 8 h 11"/>
                  <a:gd name="T10" fmla="*/ 16 w 17"/>
                  <a:gd name="T11" fmla="*/ 6 h 11"/>
                  <a:gd name="T12" fmla="*/ 7 w 17"/>
                  <a:gd name="T13" fmla="*/ 1 h 11"/>
                  <a:gd name="T14" fmla="*/ 7 w 17"/>
                  <a:gd name="T1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1">
                    <a:moveTo>
                      <a:pt x="7" y="1"/>
                    </a:moveTo>
                    <a:cubicBezTo>
                      <a:pt x="5" y="0"/>
                      <a:pt x="2" y="4"/>
                      <a:pt x="1" y="6"/>
                    </a:cubicBezTo>
                    <a:cubicBezTo>
                      <a:pt x="0" y="8"/>
                      <a:pt x="8" y="10"/>
                      <a:pt x="10" y="10"/>
                    </a:cubicBezTo>
                    <a:cubicBezTo>
                      <a:pt x="11" y="11"/>
                      <a:pt x="14" y="11"/>
                      <a:pt x="15" y="10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5" y="7"/>
                      <a:pt x="15" y="6"/>
                      <a:pt x="16" y="6"/>
                    </a:cubicBezTo>
                    <a:cubicBezTo>
                      <a:pt x="17" y="4"/>
                      <a:pt x="9" y="1"/>
                      <a:pt x="7" y="1"/>
                    </a:cubicBezTo>
                    <a:cubicBezTo>
                      <a:pt x="5" y="0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3" name="Freeform 597">
                <a:extLst>
                  <a:ext uri="{FF2B5EF4-FFF2-40B4-BE49-F238E27FC236}">
                    <a16:creationId xmlns:a16="http://schemas.microsoft.com/office/drawing/2014/main" id="{85BCC954-FF68-5945-AF2E-0EE4D0A574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0230" y="3030002"/>
                <a:ext cx="41820" cy="29502"/>
              </a:xfrm>
              <a:custGeom>
                <a:avLst/>
                <a:gdLst>
                  <a:gd name="T0" fmla="*/ 3 w 4"/>
                  <a:gd name="T1" fmla="*/ 2 h 3"/>
                  <a:gd name="T2" fmla="*/ 1 w 4"/>
                  <a:gd name="T3" fmla="*/ 1 h 3"/>
                  <a:gd name="T4" fmla="*/ 3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4" name="Freeform 598">
                <a:extLst>
                  <a:ext uri="{FF2B5EF4-FFF2-40B4-BE49-F238E27FC236}">
                    <a16:creationId xmlns:a16="http://schemas.microsoft.com/office/drawing/2014/main" id="{5A07DBCF-11AC-2E45-9287-5CCB8B769F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4933" y="2834544"/>
                <a:ext cx="90610" cy="62692"/>
              </a:xfrm>
              <a:custGeom>
                <a:avLst/>
                <a:gdLst>
                  <a:gd name="T0" fmla="*/ 1 w 9"/>
                  <a:gd name="T1" fmla="*/ 5 h 6"/>
                  <a:gd name="T2" fmla="*/ 1 w 9"/>
                  <a:gd name="T3" fmla="*/ 1 h 6"/>
                  <a:gd name="T4" fmla="*/ 5 w 9"/>
                  <a:gd name="T5" fmla="*/ 1 h 6"/>
                  <a:gd name="T6" fmla="*/ 9 w 9"/>
                  <a:gd name="T7" fmla="*/ 3 h 6"/>
                  <a:gd name="T8" fmla="*/ 5 w 9"/>
                  <a:gd name="T9" fmla="*/ 5 h 6"/>
                  <a:gd name="T10" fmla="*/ 1 w 9"/>
                  <a:gd name="T11" fmla="*/ 5 h 6"/>
                  <a:gd name="T12" fmla="*/ 1 w 9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1" y="5"/>
                    </a:moveTo>
                    <a:cubicBezTo>
                      <a:pt x="1" y="5"/>
                      <a:pt x="2" y="2"/>
                      <a:pt x="1" y="1"/>
                    </a:cubicBezTo>
                    <a:cubicBezTo>
                      <a:pt x="1" y="0"/>
                      <a:pt x="4" y="1"/>
                      <a:pt x="5" y="1"/>
                    </a:cubicBezTo>
                    <a:cubicBezTo>
                      <a:pt x="6" y="1"/>
                      <a:pt x="9" y="2"/>
                      <a:pt x="9" y="3"/>
                    </a:cubicBezTo>
                    <a:cubicBezTo>
                      <a:pt x="8" y="4"/>
                      <a:pt x="6" y="5"/>
                      <a:pt x="5" y="5"/>
                    </a:cubicBezTo>
                    <a:cubicBezTo>
                      <a:pt x="3" y="6"/>
                      <a:pt x="3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5" name="Freeform 599">
                <a:extLst>
                  <a:ext uri="{FF2B5EF4-FFF2-40B4-BE49-F238E27FC236}">
                    <a16:creationId xmlns:a16="http://schemas.microsoft.com/office/drawing/2014/main" id="{F993E9B2-02B1-3C43-AC6B-533BAFBCDE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53722" y="2930426"/>
                <a:ext cx="31364" cy="44255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3 h 4"/>
                  <a:gd name="T4" fmla="*/ 2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0" y="0"/>
                      <a:pt x="0" y="3"/>
                      <a:pt x="1" y="3"/>
                    </a:cubicBezTo>
                    <a:cubicBezTo>
                      <a:pt x="2" y="4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6" name="Freeform 600">
                <a:extLst>
                  <a:ext uri="{FF2B5EF4-FFF2-40B4-BE49-F238E27FC236}">
                    <a16:creationId xmlns:a16="http://schemas.microsoft.com/office/drawing/2014/main" id="{D323C844-6081-AB43-A37A-4E3D985802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9165" y="2897239"/>
                <a:ext cx="909578" cy="295030"/>
              </a:xfrm>
              <a:custGeom>
                <a:avLst/>
                <a:gdLst>
                  <a:gd name="T0" fmla="*/ 17 w 89"/>
                  <a:gd name="T1" fmla="*/ 7 h 27"/>
                  <a:gd name="T2" fmla="*/ 19 w 89"/>
                  <a:gd name="T3" fmla="*/ 4 h 27"/>
                  <a:gd name="T4" fmla="*/ 15 w 89"/>
                  <a:gd name="T5" fmla="*/ 2 h 27"/>
                  <a:gd name="T6" fmla="*/ 12 w 89"/>
                  <a:gd name="T7" fmla="*/ 2 h 27"/>
                  <a:gd name="T8" fmla="*/ 4 w 89"/>
                  <a:gd name="T9" fmla="*/ 1 h 27"/>
                  <a:gd name="T10" fmla="*/ 4 w 89"/>
                  <a:gd name="T11" fmla="*/ 3 h 27"/>
                  <a:gd name="T12" fmla="*/ 0 w 89"/>
                  <a:gd name="T13" fmla="*/ 4 h 27"/>
                  <a:gd name="T14" fmla="*/ 5 w 89"/>
                  <a:gd name="T15" fmla="*/ 5 h 27"/>
                  <a:gd name="T16" fmla="*/ 7 w 89"/>
                  <a:gd name="T17" fmla="*/ 6 h 27"/>
                  <a:gd name="T18" fmla="*/ 6 w 89"/>
                  <a:gd name="T19" fmla="*/ 7 h 27"/>
                  <a:gd name="T20" fmla="*/ 24 w 89"/>
                  <a:gd name="T21" fmla="*/ 13 h 27"/>
                  <a:gd name="T22" fmla="*/ 25 w 89"/>
                  <a:gd name="T23" fmla="*/ 16 h 27"/>
                  <a:gd name="T24" fmla="*/ 24 w 89"/>
                  <a:gd name="T25" fmla="*/ 21 h 27"/>
                  <a:gd name="T26" fmla="*/ 27 w 89"/>
                  <a:gd name="T27" fmla="*/ 25 h 27"/>
                  <a:gd name="T28" fmla="*/ 30 w 89"/>
                  <a:gd name="T29" fmla="*/ 24 h 27"/>
                  <a:gd name="T30" fmla="*/ 33 w 89"/>
                  <a:gd name="T31" fmla="*/ 26 h 27"/>
                  <a:gd name="T32" fmla="*/ 38 w 89"/>
                  <a:gd name="T33" fmla="*/ 26 h 27"/>
                  <a:gd name="T34" fmla="*/ 42 w 89"/>
                  <a:gd name="T35" fmla="*/ 23 h 27"/>
                  <a:gd name="T36" fmla="*/ 45 w 89"/>
                  <a:gd name="T37" fmla="*/ 26 h 27"/>
                  <a:gd name="T38" fmla="*/ 52 w 89"/>
                  <a:gd name="T39" fmla="*/ 27 h 27"/>
                  <a:gd name="T40" fmla="*/ 62 w 89"/>
                  <a:gd name="T41" fmla="*/ 27 h 27"/>
                  <a:gd name="T42" fmla="*/ 65 w 89"/>
                  <a:gd name="T43" fmla="*/ 27 h 27"/>
                  <a:gd name="T44" fmla="*/ 67 w 89"/>
                  <a:gd name="T45" fmla="*/ 24 h 27"/>
                  <a:gd name="T46" fmla="*/ 70 w 89"/>
                  <a:gd name="T47" fmla="*/ 25 h 27"/>
                  <a:gd name="T48" fmla="*/ 76 w 89"/>
                  <a:gd name="T49" fmla="*/ 27 h 27"/>
                  <a:gd name="T50" fmla="*/ 82 w 89"/>
                  <a:gd name="T51" fmla="*/ 26 h 27"/>
                  <a:gd name="T52" fmla="*/ 85 w 89"/>
                  <a:gd name="T53" fmla="*/ 24 h 27"/>
                  <a:gd name="T54" fmla="*/ 85 w 89"/>
                  <a:gd name="T55" fmla="*/ 22 h 27"/>
                  <a:gd name="T56" fmla="*/ 82 w 89"/>
                  <a:gd name="T57" fmla="*/ 22 h 27"/>
                  <a:gd name="T58" fmla="*/ 85 w 89"/>
                  <a:gd name="T59" fmla="*/ 17 h 27"/>
                  <a:gd name="T60" fmla="*/ 80 w 89"/>
                  <a:gd name="T61" fmla="*/ 16 h 27"/>
                  <a:gd name="T62" fmla="*/ 78 w 89"/>
                  <a:gd name="T63" fmla="*/ 14 h 27"/>
                  <a:gd name="T64" fmla="*/ 70 w 89"/>
                  <a:gd name="T65" fmla="*/ 14 h 27"/>
                  <a:gd name="T66" fmla="*/ 65 w 89"/>
                  <a:gd name="T67" fmla="*/ 14 h 27"/>
                  <a:gd name="T68" fmla="*/ 55 w 89"/>
                  <a:gd name="T69" fmla="*/ 17 h 27"/>
                  <a:gd name="T70" fmla="*/ 56 w 89"/>
                  <a:gd name="T71" fmla="*/ 18 h 27"/>
                  <a:gd name="T72" fmla="*/ 52 w 89"/>
                  <a:gd name="T73" fmla="*/ 18 h 27"/>
                  <a:gd name="T74" fmla="*/ 49 w 89"/>
                  <a:gd name="T75" fmla="*/ 16 h 27"/>
                  <a:gd name="T76" fmla="*/ 46 w 89"/>
                  <a:gd name="T77" fmla="*/ 17 h 27"/>
                  <a:gd name="T78" fmla="*/ 42 w 89"/>
                  <a:gd name="T79" fmla="*/ 16 h 27"/>
                  <a:gd name="T80" fmla="*/ 41 w 89"/>
                  <a:gd name="T81" fmla="*/ 18 h 27"/>
                  <a:gd name="T82" fmla="*/ 38 w 89"/>
                  <a:gd name="T83" fmla="*/ 16 h 27"/>
                  <a:gd name="T84" fmla="*/ 39 w 89"/>
                  <a:gd name="T85" fmla="*/ 14 h 27"/>
                  <a:gd name="T86" fmla="*/ 34 w 89"/>
                  <a:gd name="T87" fmla="*/ 12 h 27"/>
                  <a:gd name="T88" fmla="*/ 30 w 89"/>
                  <a:gd name="T89" fmla="*/ 13 h 27"/>
                  <a:gd name="T90" fmla="*/ 32 w 89"/>
                  <a:gd name="T91" fmla="*/ 12 h 27"/>
                  <a:gd name="T92" fmla="*/ 28 w 89"/>
                  <a:gd name="T93" fmla="*/ 9 h 27"/>
                  <a:gd name="T94" fmla="*/ 38 w 89"/>
                  <a:gd name="T95" fmla="*/ 10 h 27"/>
                  <a:gd name="T96" fmla="*/ 33 w 89"/>
                  <a:gd name="T97" fmla="*/ 7 h 27"/>
                  <a:gd name="T98" fmla="*/ 28 w 89"/>
                  <a:gd name="T99" fmla="*/ 7 h 27"/>
                  <a:gd name="T100" fmla="*/ 32 w 89"/>
                  <a:gd name="T101" fmla="*/ 6 h 27"/>
                  <a:gd name="T102" fmla="*/ 27 w 89"/>
                  <a:gd name="T103" fmla="*/ 5 h 27"/>
                  <a:gd name="T104" fmla="*/ 17 w 89"/>
                  <a:gd name="T105" fmla="*/ 7 h 27"/>
                  <a:gd name="T106" fmla="*/ 17 w 89"/>
                  <a:gd name="T107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9" h="27">
                    <a:moveTo>
                      <a:pt x="17" y="7"/>
                    </a:moveTo>
                    <a:cubicBezTo>
                      <a:pt x="18" y="7"/>
                      <a:pt x="20" y="5"/>
                      <a:pt x="19" y="4"/>
                    </a:cubicBezTo>
                    <a:cubicBezTo>
                      <a:pt x="18" y="3"/>
                      <a:pt x="16" y="2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ubicBezTo>
                      <a:pt x="9" y="1"/>
                      <a:pt x="7" y="0"/>
                      <a:pt x="4" y="1"/>
                    </a:cubicBezTo>
                    <a:cubicBezTo>
                      <a:pt x="0" y="2"/>
                      <a:pt x="3" y="2"/>
                      <a:pt x="4" y="3"/>
                    </a:cubicBezTo>
                    <a:cubicBezTo>
                      <a:pt x="4" y="3"/>
                      <a:pt x="0" y="3"/>
                      <a:pt x="0" y="4"/>
                    </a:cubicBezTo>
                    <a:cubicBezTo>
                      <a:pt x="0" y="5"/>
                      <a:pt x="4" y="5"/>
                      <a:pt x="5" y="5"/>
                    </a:cubicBezTo>
                    <a:cubicBezTo>
                      <a:pt x="5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6" y="7"/>
                    </a:cubicBezTo>
                    <a:cubicBezTo>
                      <a:pt x="12" y="11"/>
                      <a:pt x="21" y="5"/>
                      <a:pt x="24" y="13"/>
                    </a:cubicBezTo>
                    <a:cubicBezTo>
                      <a:pt x="24" y="14"/>
                      <a:pt x="26" y="15"/>
                      <a:pt x="25" y="16"/>
                    </a:cubicBezTo>
                    <a:cubicBezTo>
                      <a:pt x="24" y="18"/>
                      <a:pt x="23" y="19"/>
                      <a:pt x="24" y="21"/>
                    </a:cubicBezTo>
                    <a:cubicBezTo>
                      <a:pt x="24" y="21"/>
                      <a:pt x="26" y="25"/>
                      <a:pt x="27" y="25"/>
                    </a:cubicBezTo>
                    <a:cubicBezTo>
                      <a:pt x="28" y="26"/>
                      <a:pt x="30" y="23"/>
                      <a:pt x="30" y="24"/>
                    </a:cubicBezTo>
                    <a:cubicBezTo>
                      <a:pt x="31" y="24"/>
                      <a:pt x="32" y="26"/>
                      <a:pt x="33" y="26"/>
                    </a:cubicBezTo>
                    <a:cubicBezTo>
                      <a:pt x="35" y="27"/>
                      <a:pt x="37" y="26"/>
                      <a:pt x="38" y="26"/>
                    </a:cubicBezTo>
                    <a:cubicBezTo>
                      <a:pt x="39" y="25"/>
                      <a:pt x="41" y="23"/>
                      <a:pt x="42" y="23"/>
                    </a:cubicBezTo>
                    <a:cubicBezTo>
                      <a:pt x="42" y="23"/>
                      <a:pt x="44" y="26"/>
                      <a:pt x="45" y="26"/>
                    </a:cubicBezTo>
                    <a:cubicBezTo>
                      <a:pt x="47" y="27"/>
                      <a:pt x="50" y="27"/>
                      <a:pt x="52" y="27"/>
                    </a:cubicBezTo>
                    <a:cubicBezTo>
                      <a:pt x="56" y="27"/>
                      <a:pt x="59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67" y="26"/>
                      <a:pt x="66" y="24"/>
                      <a:pt x="67" y="24"/>
                    </a:cubicBezTo>
                    <a:cubicBezTo>
                      <a:pt x="68" y="23"/>
                      <a:pt x="69" y="24"/>
                      <a:pt x="70" y="25"/>
                    </a:cubicBezTo>
                    <a:cubicBezTo>
                      <a:pt x="71" y="26"/>
                      <a:pt x="74" y="27"/>
                      <a:pt x="76" y="27"/>
                    </a:cubicBezTo>
                    <a:cubicBezTo>
                      <a:pt x="78" y="27"/>
                      <a:pt x="80" y="27"/>
                      <a:pt x="82" y="26"/>
                    </a:cubicBezTo>
                    <a:cubicBezTo>
                      <a:pt x="84" y="26"/>
                      <a:pt x="83" y="24"/>
                      <a:pt x="85" y="24"/>
                    </a:cubicBezTo>
                    <a:cubicBezTo>
                      <a:pt x="86" y="24"/>
                      <a:pt x="87" y="21"/>
                      <a:pt x="85" y="22"/>
                    </a:cubicBezTo>
                    <a:cubicBezTo>
                      <a:pt x="85" y="22"/>
                      <a:pt x="83" y="22"/>
                      <a:pt x="82" y="22"/>
                    </a:cubicBezTo>
                    <a:cubicBezTo>
                      <a:pt x="82" y="22"/>
                      <a:pt x="89" y="18"/>
                      <a:pt x="85" y="17"/>
                    </a:cubicBezTo>
                    <a:cubicBezTo>
                      <a:pt x="84" y="17"/>
                      <a:pt x="82" y="16"/>
                      <a:pt x="80" y="16"/>
                    </a:cubicBezTo>
                    <a:cubicBezTo>
                      <a:pt x="78" y="16"/>
                      <a:pt x="80" y="14"/>
                      <a:pt x="78" y="14"/>
                    </a:cubicBezTo>
                    <a:cubicBezTo>
                      <a:pt x="75" y="14"/>
                      <a:pt x="73" y="14"/>
                      <a:pt x="70" y="14"/>
                    </a:cubicBezTo>
                    <a:cubicBezTo>
                      <a:pt x="68" y="14"/>
                      <a:pt x="67" y="13"/>
                      <a:pt x="65" y="14"/>
                    </a:cubicBezTo>
                    <a:cubicBezTo>
                      <a:pt x="64" y="14"/>
                      <a:pt x="55" y="16"/>
                      <a:pt x="55" y="17"/>
                    </a:cubicBezTo>
                    <a:cubicBezTo>
                      <a:pt x="55" y="17"/>
                      <a:pt x="56" y="17"/>
                      <a:pt x="56" y="18"/>
                    </a:cubicBezTo>
                    <a:cubicBezTo>
                      <a:pt x="56" y="18"/>
                      <a:pt x="53" y="18"/>
                      <a:pt x="52" y="18"/>
                    </a:cubicBezTo>
                    <a:cubicBezTo>
                      <a:pt x="51" y="18"/>
                      <a:pt x="50" y="17"/>
                      <a:pt x="49" y="16"/>
                    </a:cubicBezTo>
                    <a:cubicBezTo>
                      <a:pt x="48" y="16"/>
                      <a:pt x="47" y="17"/>
                      <a:pt x="46" y="17"/>
                    </a:cubicBezTo>
                    <a:cubicBezTo>
                      <a:pt x="45" y="17"/>
                      <a:pt x="43" y="16"/>
                      <a:pt x="42" y="16"/>
                    </a:cubicBezTo>
                    <a:cubicBezTo>
                      <a:pt x="41" y="16"/>
                      <a:pt x="42" y="18"/>
                      <a:pt x="41" y="18"/>
                    </a:cubicBezTo>
                    <a:cubicBezTo>
                      <a:pt x="40" y="18"/>
                      <a:pt x="39" y="16"/>
                      <a:pt x="38" y="16"/>
                    </a:cubicBezTo>
                    <a:cubicBezTo>
                      <a:pt x="35" y="16"/>
                      <a:pt x="39" y="15"/>
                      <a:pt x="39" y="14"/>
                    </a:cubicBezTo>
                    <a:cubicBezTo>
                      <a:pt x="39" y="13"/>
                      <a:pt x="35" y="12"/>
                      <a:pt x="34" y="12"/>
                    </a:cubicBezTo>
                    <a:cubicBezTo>
                      <a:pt x="34" y="12"/>
                      <a:pt x="30" y="13"/>
                      <a:pt x="30" y="13"/>
                    </a:cubicBezTo>
                    <a:cubicBezTo>
                      <a:pt x="30" y="12"/>
                      <a:pt x="32" y="12"/>
                      <a:pt x="32" y="12"/>
                    </a:cubicBezTo>
                    <a:cubicBezTo>
                      <a:pt x="32" y="11"/>
                      <a:pt x="27" y="10"/>
                      <a:pt x="28" y="9"/>
                    </a:cubicBezTo>
                    <a:cubicBezTo>
                      <a:pt x="28" y="9"/>
                      <a:pt x="38" y="10"/>
                      <a:pt x="38" y="10"/>
                    </a:cubicBezTo>
                    <a:cubicBezTo>
                      <a:pt x="38" y="9"/>
                      <a:pt x="34" y="8"/>
                      <a:pt x="33" y="7"/>
                    </a:cubicBezTo>
                    <a:cubicBezTo>
                      <a:pt x="32" y="7"/>
                      <a:pt x="30" y="7"/>
                      <a:pt x="28" y="7"/>
                    </a:cubicBezTo>
                    <a:cubicBezTo>
                      <a:pt x="29" y="7"/>
                      <a:pt x="31" y="7"/>
                      <a:pt x="32" y="6"/>
                    </a:cubicBezTo>
                    <a:cubicBezTo>
                      <a:pt x="32" y="5"/>
                      <a:pt x="27" y="5"/>
                      <a:pt x="27" y="5"/>
                    </a:cubicBezTo>
                    <a:cubicBezTo>
                      <a:pt x="23" y="5"/>
                      <a:pt x="21" y="6"/>
                      <a:pt x="17" y="7"/>
                    </a:cubicBezTo>
                    <a:cubicBezTo>
                      <a:pt x="17" y="7"/>
                      <a:pt x="18" y="7"/>
                      <a:pt x="1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7" name="Freeform 601">
                <a:extLst>
                  <a:ext uri="{FF2B5EF4-FFF2-40B4-BE49-F238E27FC236}">
                    <a16:creationId xmlns:a16="http://schemas.microsoft.com/office/drawing/2014/main" id="{895473C8-7A12-434B-8224-D0584792A4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0078" y="2388314"/>
                <a:ext cx="602900" cy="401977"/>
              </a:xfrm>
              <a:custGeom>
                <a:avLst/>
                <a:gdLst>
                  <a:gd name="T0" fmla="*/ 55 w 59"/>
                  <a:gd name="T1" fmla="*/ 21 h 37"/>
                  <a:gd name="T2" fmla="*/ 46 w 59"/>
                  <a:gd name="T3" fmla="*/ 20 h 37"/>
                  <a:gd name="T4" fmla="*/ 46 w 59"/>
                  <a:gd name="T5" fmla="*/ 18 h 37"/>
                  <a:gd name="T6" fmla="*/ 44 w 59"/>
                  <a:gd name="T7" fmla="*/ 15 h 37"/>
                  <a:gd name="T8" fmla="*/ 44 w 59"/>
                  <a:gd name="T9" fmla="*/ 11 h 37"/>
                  <a:gd name="T10" fmla="*/ 43 w 59"/>
                  <a:gd name="T11" fmla="*/ 15 h 37"/>
                  <a:gd name="T12" fmla="*/ 35 w 59"/>
                  <a:gd name="T13" fmla="*/ 10 h 37"/>
                  <a:gd name="T14" fmla="*/ 24 w 59"/>
                  <a:gd name="T15" fmla="*/ 2 h 37"/>
                  <a:gd name="T16" fmla="*/ 12 w 59"/>
                  <a:gd name="T17" fmla="*/ 1 h 37"/>
                  <a:gd name="T18" fmla="*/ 12 w 59"/>
                  <a:gd name="T19" fmla="*/ 3 h 37"/>
                  <a:gd name="T20" fmla="*/ 6 w 59"/>
                  <a:gd name="T21" fmla="*/ 5 h 37"/>
                  <a:gd name="T22" fmla="*/ 11 w 59"/>
                  <a:gd name="T23" fmla="*/ 9 h 37"/>
                  <a:gd name="T24" fmla="*/ 6 w 59"/>
                  <a:gd name="T25" fmla="*/ 9 h 37"/>
                  <a:gd name="T26" fmla="*/ 5 w 59"/>
                  <a:gd name="T27" fmla="*/ 11 h 37"/>
                  <a:gd name="T28" fmla="*/ 6 w 59"/>
                  <a:gd name="T29" fmla="*/ 14 h 37"/>
                  <a:gd name="T30" fmla="*/ 10 w 59"/>
                  <a:gd name="T31" fmla="*/ 14 h 37"/>
                  <a:gd name="T32" fmla="*/ 0 w 59"/>
                  <a:gd name="T33" fmla="*/ 15 h 37"/>
                  <a:gd name="T34" fmla="*/ 7 w 59"/>
                  <a:gd name="T35" fmla="*/ 20 h 37"/>
                  <a:gd name="T36" fmla="*/ 8 w 59"/>
                  <a:gd name="T37" fmla="*/ 23 h 37"/>
                  <a:gd name="T38" fmla="*/ 14 w 59"/>
                  <a:gd name="T39" fmla="*/ 23 h 37"/>
                  <a:gd name="T40" fmla="*/ 26 w 59"/>
                  <a:gd name="T41" fmla="*/ 23 h 37"/>
                  <a:gd name="T42" fmla="*/ 28 w 59"/>
                  <a:gd name="T43" fmla="*/ 24 h 37"/>
                  <a:gd name="T44" fmla="*/ 16 w 59"/>
                  <a:gd name="T45" fmla="*/ 25 h 37"/>
                  <a:gd name="T46" fmla="*/ 16 w 59"/>
                  <a:gd name="T47" fmla="*/ 30 h 37"/>
                  <a:gd name="T48" fmla="*/ 19 w 59"/>
                  <a:gd name="T49" fmla="*/ 33 h 37"/>
                  <a:gd name="T50" fmla="*/ 32 w 59"/>
                  <a:gd name="T51" fmla="*/ 35 h 37"/>
                  <a:gd name="T52" fmla="*/ 34 w 59"/>
                  <a:gd name="T53" fmla="*/ 36 h 37"/>
                  <a:gd name="T54" fmla="*/ 40 w 59"/>
                  <a:gd name="T55" fmla="*/ 35 h 37"/>
                  <a:gd name="T56" fmla="*/ 41 w 59"/>
                  <a:gd name="T57" fmla="*/ 35 h 37"/>
                  <a:gd name="T58" fmla="*/ 41 w 59"/>
                  <a:gd name="T59" fmla="*/ 29 h 37"/>
                  <a:gd name="T60" fmla="*/ 46 w 59"/>
                  <a:gd name="T61" fmla="*/ 30 h 37"/>
                  <a:gd name="T62" fmla="*/ 51 w 59"/>
                  <a:gd name="T63" fmla="*/ 28 h 37"/>
                  <a:gd name="T64" fmla="*/ 54 w 59"/>
                  <a:gd name="T65" fmla="*/ 26 h 37"/>
                  <a:gd name="T66" fmla="*/ 58 w 59"/>
                  <a:gd name="T67" fmla="*/ 2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37">
                    <a:moveTo>
                      <a:pt x="58" y="24"/>
                    </a:moveTo>
                    <a:cubicBezTo>
                      <a:pt x="58" y="22"/>
                      <a:pt x="56" y="22"/>
                      <a:pt x="55" y="21"/>
                    </a:cubicBezTo>
                    <a:cubicBezTo>
                      <a:pt x="54" y="20"/>
                      <a:pt x="53" y="22"/>
                      <a:pt x="52" y="21"/>
                    </a:cubicBezTo>
                    <a:cubicBezTo>
                      <a:pt x="50" y="19"/>
                      <a:pt x="48" y="21"/>
                      <a:pt x="46" y="20"/>
                    </a:cubicBezTo>
                    <a:cubicBezTo>
                      <a:pt x="46" y="20"/>
                      <a:pt x="48" y="19"/>
                      <a:pt x="48" y="18"/>
                    </a:cubicBezTo>
                    <a:cubicBezTo>
                      <a:pt x="48" y="18"/>
                      <a:pt x="46" y="18"/>
                      <a:pt x="46" y="18"/>
                    </a:cubicBezTo>
                    <a:cubicBezTo>
                      <a:pt x="46" y="17"/>
                      <a:pt x="47" y="17"/>
                      <a:pt x="47" y="16"/>
                    </a:cubicBezTo>
                    <a:cubicBezTo>
                      <a:pt x="47" y="15"/>
                      <a:pt x="44" y="16"/>
                      <a:pt x="44" y="15"/>
                    </a:cubicBezTo>
                    <a:cubicBezTo>
                      <a:pt x="43" y="15"/>
                      <a:pt x="45" y="14"/>
                      <a:pt x="45" y="14"/>
                    </a:cubicBezTo>
                    <a:cubicBezTo>
                      <a:pt x="46" y="13"/>
                      <a:pt x="44" y="12"/>
                      <a:pt x="44" y="11"/>
                    </a:cubicBezTo>
                    <a:cubicBezTo>
                      <a:pt x="43" y="10"/>
                      <a:pt x="38" y="11"/>
                      <a:pt x="38" y="11"/>
                    </a:cubicBezTo>
                    <a:cubicBezTo>
                      <a:pt x="38" y="12"/>
                      <a:pt x="43" y="14"/>
                      <a:pt x="43" y="15"/>
                    </a:cubicBezTo>
                    <a:cubicBezTo>
                      <a:pt x="42" y="16"/>
                      <a:pt x="39" y="14"/>
                      <a:pt x="38" y="13"/>
                    </a:cubicBezTo>
                    <a:cubicBezTo>
                      <a:pt x="36" y="12"/>
                      <a:pt x="39" y="10"/>
                      <a:pt x="35" y="10"/>
                    </a:cubicBezTo>
                    <a:cubicBezTo>
                      <a:pt x="33" y="10"/>
                      <a:pt x="30" y="10"/>
                      <a:pt x="29" y="8"/>
                    </a:cubicBezTo>
                    <a:cubicBezTo>
                      <a:pt x="28" y="6"/>
                      <a:pt x="26" y="3"/>
                      <a:pt x="24" y="2"/>
                    </a:cubicBezTo>
                    <a:cubicBezTo>
                      <a:pt x="21" y="1"/>
                      <a:pt x="18" y="0"/>
                      <a:pt x="16" y="0"/>
                    </a:cubicBezTo>
                    <a:cubicBezTo>
                      <a:pt x="15" y="0"/>
                      <a:pt x="10" y="0"/>
                      <a:pt x="12" y="1"/>
                    </a:cubicBezTo>
                    <a:cubicBezTo>
                      <a:pt x="13" y="1"/>
                      <a:pt x="17" y="2"/>
                      <a:pt x="17" y="2"/>
                    </a:cubicBezTo>
                    <a:cubicBezTo>
                      <a:pt x="17" y="4"/>
                      <a:pt x="13" y="3"/>
                      <a:pt x="12" y="3"/>
                    </a:cubicBezTo>
                    <a:cubicBezTo>
                      <a:pt x="12" y="3"/>
                      <a:pt x="13" y="4"/>
                      <a:pt x="13" y="4"/>
                    </a:cubicBezTo>
                    <a:cubicBezTo>
                      <a:pt x="13" y="5"/>
                      <a:pt x="7" y="2"/>
                      <a:pt x="6" y="5"/>
                    </a:cubicBezTo>
                    <a:cubicBezTo>
                      <a:pt x="6" y="5"/>
                      <a:pt x="11" y="7"/>
                      <a:pt x="12" y="7"/>
                    </a:cubicBezTo>
                    <a:cubicBezTo>
                      <a:pt x="10" y="6"/>
                      <a:pt x="11" y="9"/>
                      <a:pt x="11" y="9"/>
                    </a:cubicBezTo>
                    <a:cubicBezTo>
                      <a:pt x="11" y="10"/>
                      <a:pt x="4" y="7"/>
                      <a:pt x="3" y="8"/>
                    </a:cubicBezTo>
                    <a:cubicBezTo>
                      <a:pt x="3" y="7"/>
                      <a:pt x="6" y="8"/>
                      <a:pt x="6" y="9"/>
                    </a:cubicBezTo>
                    <a:cubicBezTo>
                      <a:pt x="6" y="8"/>
                      <a:pt x="4" y="9"/>
                      <a:pt x="4" y="9"/>
                    </a:cubicBezTo>
                    <a:cubicBezTo>
                      <a:pt x="3" y="10"/>
                      <a:pt x="5" y="11"/>
                      <a:pt x="5" y="11"/>
                    </a:cubicBezTo>
                    <a:cubicBezTo>
                      <a:pt x="6" y="12"/>
                      <a:pt x="2" y="12"/>
                      <a:pt x="1" y="12"/>
                    </a:cubicBezTo>
                    <a:cubicBezTo>
                      <a:pt x="2" y="12"/>
                      <a:pt x="4" y="13"/>
                      <a:pt x="6" y="14"/>
                    </a:cubicBezTo>
                    <a:cubicBezTo>
                      <a:pt x="8" y="14"/>
                      <a:pt x="10" y="13"/>
                      <a:pt x="12" y="13"/>
                    </a:cubicBezTo>
                    <a:cubicBezTo>
                      <a:pt x="12" y="13"/>
                      <a:pt x="10" y="14"/>
                      <a:pt x="10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6"/>
                      <a:pt x="0" y="15"/>
                      <a:pt x="0" y="15"/>
                    </a:cubicBezTo>
                    <a:cubicBezTo>
                      <a:pt x="0" y="15"/>
                      <a:pt x="2" y="18"/>
                      <a:pt x="2" y="18"/>
                    </a:cubicBezTo>
                    <a:cubicBezTo>
                      <a:pt x="3" y="19"/>
                      <a:pt x="7" y="21"/>
                      <a:pt x="7" y="20"/>
                    </a:cubicBezTo>
                    <a:cubicBezTo>
                      <a:pt x="7" y="21"/>
                      <a:pt x="5" y="20"/>
                      <a:pt x="6" y="22"/>
                    </a:cubicBezTo>
                    <a:cubicBezTo>
                      <a:pt x="6" y="22"/>
                      <a:pt x="7" y="23"/>
                      <a:pt x="8" y="23"/>
                    </a:cubicBezTo>
                    <a:cubicBezTo>
                      <a:pt x="9" y="24"/>
                      <a:pt x="10" y="23"/>
                      <a:pt x="11" y="23"/>
                    </a:cubicBezTo>
                    <a:cubicBezTo>
                      <a:pt x="12" y="22"/>
                      <a:pt x="13" y="24"/>
                      <a:pt x="14" y="23"/>
                    </a:cubicBezTo>
                    <a:cubicBezTo>
                      <a:pt x="17" y="22"/>
                      <a:pt x="19" y="21"/>
                      <a:pt x="21" y="22"/>
                    </a:cubicBezTo>
                    <a:cubicBezTo>
                      <a:pt x="23" y="23"/>
                      <a:pt x="24" y="23"/>
                      <a:pt x="26" y="23"/>
                    </a:cubicBezTo>
                    <a:cubicBezTo>
                      <a:pt x="25" y="23"/>
                      <a:pt x="23" y="23"/>
                      <a:pt x="21" y="23"/>
                    </a:cubicBezTo>
                    <a:cubicBezTo>
                      <a:pt x="23" y="23"/>
                      <a:pt x="27" y="23"/>
                      <a:pt x="28" y="24"/>
                    </a:cubicBezTo>
                    <a:cubicBezTo>
                      <a:pt x="28" y="24"/>
                      <a:pt x="23" y="25"/>
                      <a:pt x="23" y="25"/>
                    </a:cubicBezTo>
                    <a:cubicBezTo>
                      <a:pt x="21" y="25"/>
                      <a:pt x="18" y="25"/>
                      <a:pt x="16" y="25"/>
                    </a:cubicBezTo>
                    <a:cubicBezTo>
                      <a:pt x="16" y="26"/>
                      <a:pt x="12" y="27"/>
                      <a:pt x="13" y="27"/>
                    </a:cubicBezTo>
                    <a:cubicBezTo>
                      <a:pt x="14" y="28"/>
                      <a:pt x="15" y="28"/>
                      <a:pt x="16" y="30"/>
                    </a:cubicBezTo>
                    <a:cubicBezTo>
                      <a:pt x="16" y="32"/>
                      <a:pt x="22" y="30"/>
                      <a:pt x="23" y="32"/>
                    </a:cubicBezTo>
                    <a:cubicBezTo>
                      <a:pt x="23" y="32"/>
                      <a:pt x="19" y="32"/>
                      <a:pt x="19" y="33"/>
                    </a:cubicBezTo>
                    <a:cubicBezTo>
                      <a:pt x="20" y="34"/>
                      <a:pt x="25" y="36"/>
                      <a:pt x="26" y="36"/>
                    </a:cubicBezTo>
                    <a:cubicBezTo>
                      <a:pt x="26" y="36"/>
                      <a:pt x="32" y="36"/>
                      <a:pt x="32" y="35"/>
                    </a:cubicBezTo>
                    <a:cubicBezTo>
                      <a:pt x="32" y="35"/>
                      <a:pt x="31" y="35"/>
                      <a:pt x="31" y="35"/>
                    </a:cubicBezTo>
                    <a:cubicBezTo>
                      <a:pt x="31" y="33"/>
                      <a:pt x="35" y="36"/>
                      <a:pt x="34" y="36"/>
                    </a:cubicBezTo>
                    <a:cubicBezTo>
                      <a:pt x="35" y="36"/>
                      <a:pt x="33" y="33"/>
                      <a:pt x="33" y="32"/>
                    </a:cubicBezTo>
                    <a:cubicBezTo>
                      <a:pt x="35" y="31"/>
                      <a:pt x="37" y="37"/>
                      <a:pt x="40" y="35"/>
                    </a:cubicBezTo>
                    <a:cubicBezTo>
                      <a:pt x="41" y="34"/>
                      <a:pt x="39" y="32"/>
                      <a:pt x="40" y="32"/>
                    </a:cubicBezTo>
                    <a:cubicBezTo>
                      <a:pt x="41" y="32"/>
                      <a:pt x="41" y="34"/>
                      <a:pt x="41" y="35"/>
                    </a:cubicBezTo>
                    <a:cubicBezTo>
                      <a:pt x="42" y="35"/>
                      <a:pt x="43" y="31"/>
                      <a:pt x="42" y="31"/>
                    </a:cubicBezTo>
                    <a:cubicBezTo>
                      <a:pt x="42" y="30"/>
                      <a:pt x="42" y="29"/>
                      <a:pt x="41" y="29"/>
                    </a:cubicBezTo>
                    <a:cubicBezTo>
                      <a:pt x="41" y="28"/>
                      <a:pt x="42" y="26"/>
                      <a:pt x="43" y="27"/>
                    </a:cubicBezTo>
                    <a:cubicBezTo>
                      <a:pt x="44" y="28"/>
                      <a:pt x="43" y="32"/>
                      <a:pt x="46" y="30"/>
                    </a:cubicBezTo>
                    <a:cubicBezTo>
                      <a:pt x="47" y="29"/>
                      <a:pt x="50" y="25"/>
                      <a:pt x="52" y="27"/>
                    </a:cubicBezTo>
                    <a:cubicBezTo>
                      <a:pt x="53" y="27"/>
                      <a:pt x="51" y="28"/>
                      <a:pt x="51" y="28"/>
                    </a:cubicBezTo>
                    <a:cubicBezTo>
                      <a:pt x="51" y="28"/>
                      <a:pt x="56" y="27"/>
                      <a:pt x="56" y="27"/>
                    </a:cubicBezTo>
                    <a:cubicBezTo>
                      <a:pt x="56" y="27"/>
                      <a:pt x="54" y="27"/>
                      <a:pt x="54" y="26"/>
                    </a:cubicBezTo>
                    <a:cubicBezTo>
                      <a:pt x="54" y="25"/>
                      <a:pt x="59" y="25"/>
                      <a:pt x="58" y="24"/>
                    </a:cubicBezTo>
                    <a:cubicBezTo>
                      <a:pt x="58" y="22"/>
                      <a:pt x="58" y="25"/>
                      <a:pt x="58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8" name="Freeform 602">
                <a:extLst>
                  <a:ext uri="{FF2B5EF4-FFF2-40B4-BE49-F238E27FC236}">
                    <a16:creationId xmlns:a16="http://schemas.microsoft.com/office/drawing/2014/main" id="{EF5DE5D2-B05D-424D-A45E-FC1A84B3F7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4022" y="2141229"/>
                <a:ext cx="1592632" cy="877710"/>
              </a:xfrm>
              <a:custGeom>
                <a:avLst/>
                <a:gdLst>
                  <a:gd name="T0" fmla="*/ 15 w 156"/>
                  <a:gd name="T1" fmla="*/ 77 h 81"/>
                  <a:gd name="T2" fmla="*/ 27 w 156"/>
                  <a:gd name="T3" fmla="*/ 76 h 81"/>
                  <a:gd name="T4" fmla="*/ 37 w 156"/>
                  <a:gd name="T5" fmla="*/ 78 h 81"/>
                  <a:gd name="T6" fmla="*/ 48 w 156"/>
                  <a:gd name="T7" fmla="*/ 77 h 81"/>
                  <a:gd name="T8" fmla="*/ 65 w 156"/>
                  <a:gd name="T9" fmla="*/ 76 h 81"/>
                  <a:gd name="T10" fmla="*/ 59 w 156"/>
                  <a:gd name="T11" fmla="*/ 70 h 81"/>
                  <a:gd name="T12" fmla="*/ 50 w 156"/>
                  <a:gd name="T13" fmla="*/ 65 h 81"/>
                  <a:gd name="T14" fmla="*/ 73 w 156"/>
                  <a:gd name="T15" fmla="*/ 61 h 81"/>
                  <a:gd name="T16" fmla="*/ 76 w 156"/>
                  <a:gd name="T17" fmla="*/ 55 h 81"/>
                  <a:gd name="T18" fmla="*/ 71 w 156"/>
                  <a:gd name="T19" fmla="*/ 50 h 81"/>
                  <a:gd name="T20" fmla="*/ 72 w 156"/>
                  <a:gd name="T21" fmla="*/ 48 h 81"/>
                  <a:gd name="T22" fmla="*/ 78 w 156"/>
                  <a:gd name="T23" fmla="*/ 45 h 81"/>
                  <a:gd name="T24" fmla="*/ 90 w 156"/>
                  <a:gd name="T25" fmla="*/ 44 h 81"/>
                  <a:gd name="T26" fmla="*/ 105 w 156"/>
                  <a:gd name="T27" fmla="*/ 37 h 81"/>
                  <a:gd name="T28" fmla="*/ 105 w 156"/>
                  <a:gd name="T29" fmla="*/ 32 h 81"/>
                  <a:gd name="T30" fmla="*/ 136 w 156"/>
                  <a:gd name="T31" fmla="*/ 21 h 81"/>
                  <a:gd name="T32" fmla="*/ 115 w 156"/>
                  <a:gd name="T33" fmla="*/ 23 h 81"/>
                  <a:gd name="T34" fmla="*/ 134 w 156"/>
                  <a:gd name="T35" fmla="*/ 18 h 81"/>
                  <a:gd name="T36" fmla="*/ 146 w 156"/>
                  <a:gd name="T37" fmla="*/ 10 h 81"/>
                  <a:gd name="T38" fmla="*/ 133 w 156"/>
                  <a:gd name="T39" fmla="*/ 5 h 81"/>
                  <a:gd name="T40" fmla="*/ 121 w 156"/>
                  <a:gd name="T41" fmla="*/ 5 h 81"/>
                  <a:gd name="T42" fmla="*/ 100 w 156"/>
                  <a:gd name="T43" fmla="*/ 2 h 81"/>
                  <a:gd name="T44" fmla="*/ 91 w 156"/>
                  <a:gd name="T45" fmla="*/ 5 h 81"/>
                  <a:gd name="T46" fmla="*/ 80 w 156"/>
                  <a:gd name="T47" fmla="*/ 8 h 81"/>
                  <a:gd name="T48" fmla="*/ 58 w 156"/>
                  <a:gd name="T49" fmla="*/ 4 h 81"/>
                  <a:gd name="T50" fmla="*/ 52 w 156"/>
                  <a:gd name="T51" fmla="*/ 5 h 81"/>
                  <a:gd name="T52" fmla="*/ 46 w 156"/>
                  <a:gd name="T53" fmla="*/ 10 h 81"/>
                  <a:gd name="T54" fmla="*/ 45 w 156"/>
                  <a:gd name="T55" fmla="*/ 12 h 81"/>
                  <a:gd name="T56" fmla="*/ 31 w 156"/>
                  <a:gd name="T57" fmla="*/ 10 h 81"/>
                  <a:gd name="T58" fmla="*/ 34 w 156"/>
                  <a:gd name="T59" fmla="*/ 16 h 81"/>
                  <a:gd name="T60" fmla="*/ 23 w 156"/>
                  <a:gd name="T61" fmla="*/ 16 h 81"/>
                  <a:gd name="T62" fmla="*/ 5 w 156"/>
                  <a:gd name="T63" fmla="*/ 17 h 81"/>
                  <a:gd name="T64" fmla="*/ 11 w 156"/>
                  <a:gd name="T65" fmla="*/ 21 h 81"/>
                  <a:gd name="T66" fmla="*/ 13 w 156"/>
                  <a:gd name="T67" fmla="*/ 26 h 81"/>
                  <a:gd name="T68" fmla="*/ 23 w 156"/>
                  <a:gd name="T69" fmla="*/ 27 h 81"/>
                  <a:gd name="T70" fmla="*/ 20 w 156"/>
                  <a:gd name="T71" fmla="*/ 31 h 81"/>
                  <a:gd name="T72" fmla="*/ 26 w 156"/>
                  <a:gd name="T73" fmla="*/ 30 h 81"/>
                  <a:gd name="T74" fmla="*/ 42 w 156"/>
                  <a:gd name="T75" fmla="*/ 30 h 81"/>
                  <a:gd name="T76" fmla="*/ 52 w 156"/>
                  <a:gd name="T77" fmla="*/ 31 h 81"/>
                  <a:gd name="T78" fmla="*/ 73 w 156"/>
                  <a:gd name="T79" fmla="*/ 21 h 81"/>
                  <a:gd name="T80" fmla="*/ 60 w 156"/>
                  <a:gd name="T81" fmla="*/ 31 h 81"/>
                  <a:gd name="T82" fmla="*/ 44 w 156"/>
                  <a:gd name="T83" fmla="*/ 35 h 81"/>
                  <a:gd name="T84" fmla="*/ 58 w 156"/>
                  <a:gd name="T85" fmla="*/ 42 h 81"/>
                  <a:gd name="T86" fmla="*/ 32 w 156"/>
                  <a:gd name="T87" fmla="*/ 39 h 81"/>
                  <a:gd name="T88" fmla="*/ 42 w 156"/>
                  <a:gd name="T89" fmla="*/ 50 h 81"/>
                  <a:gd name="T90" fmla="*/ 44 w 156"/>
                  <a:gd name="T91" fmla="*/ 52 h 81"/>
                  <a:gd name="T92" fmla="*/ 30 w 156"/>
                  <a:gd name="T93" fmla="*/ 52 h 81"/>
                  <a:gd name="T94" fmla="*/ 27 w 156"/>
                  <a:gd name="T95" fmla="*/ 59 h 81"/>
                  <a:gd name="T96" fmla="*/ 36 w 156"/>
                  <a:gd name="T97" fmla="*/ 57 h 81"/>
                  <a:gd name="T98" fmla="*/ 34 w 156"/>
                  <a:gd name="T99" fmla="*/ 60 h 81"/>
                  <a:gd name="T100" fmla="*/ 37 w 156"/>
                  <a:gd name="T101" fmla="*/ 65 h 81"/>
                  <a:gd name="T102" fmla="*/ 38 w 156"/>
                  <a:gd name="T103" fmla="*/ 68 h 81"/>
                  <a:gd name="T104" fmla="*/ 19 w 156"/>
                  <a:gd name="T105" fmla="*/ 6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6" h="81">
                    <a:moveTo>
                      <a:pt x="26" y="70"/>
                    </a:moveTo>
                    <a:cubicBezTo>
                      <a:pt x="22" y="70"/>
                      <a:pt x="17" y="70"/>
                      <a:pt x="13" y="71"/>
                    </a:cubicBezTo>
                    <a:cubicBezTo>
                      <a:pt x="11" y="72"/>
                      <a:pt x="11" y="75"/>
                      <a:pt x="12" y="76"/>
                    </a:cubicBezTo>
                    <a:cubicBezTo>
                      <a:pt x="13" y="77"/>
                      <a:pt x="15" y="78"/>
                      <a:pt x="15" y="77"/>
                    </a:cubicBezTo>
                    <a:cubicBezTo>
                      <a:pt x="17" y="77"/>
                      <a:pt x="16" y="76"/>
                      <a:pt x="17" y="75"/>
                    </a:cubicBezTo>
                    <a:cubicBezTo>
                      <a:pt x="17" y="75"/>
                      <a:pt x="17" y="78"/>
                      <a:pt x="17" y="78"/>
                    </a:cubicBezTo>
                    <a:cubicBezTo>
                      <a:pt x="19" y="78"/>
                      <a:pt x="22" y="78"/>
                      <a:pt x="24" y="78"/>
                    </a:cubicBezTo>
                    <a:cubicBezTo>
                      <a:pt x="26" y="78"/>
                      <a:pt x="26" y="76"/>
                      <a:pt x="27" y="76"/>
                    </a:cubicBezTo>
                    <a:cubicBezTo>
                      <a:pt x="29" y="76"/>
                      <a:pt x="27" y="78"/>
                      <a:pt x="27" y="78"/>
                    </a:cubicBezTo>
                    <a:cubicBezTo>
                      <a:pt x="27" y="78"/>
                      <a:pt x="37" y="79"/>
                      <a:pt x="37" y="78"/>
                    </a:cubicBezTo>
                    <a:cubicBezTo>
                      <a:pt x="37" y="78"/>
                      <a:pt x="35" y="77"/>
                      <a:pt x="34" y="76"/>
                    </a:cubicBezTo>
                    <a:cubicBezTo>
                      <a:pt x="34" y="76"/>
                      <a:pt x="38" y="77"/>
                      <a:pt x="37" y="78"/>
                    </a:cubicBezTo>
                    <a:cubicBezTo>
                      <a:pt x="38" y="77"/>
                      <a:pt x="37" y="76"/>
                      <a:pt x="38" y="76"/>
                    </a:cubicBezTo>
                    <a:cubicBezTo>
                      <a:pt x="38" y="76"/>
                      <a:pt x="40" y="77"/>
                      <a:pt x="41" y="77"/>
                    </a:cubicBezTo>
                    <a:cubicBezTo>
                      <a:pt x="43" y="79"/>
                      <a:pt x="41" y="76"/>
                      <a:pt x="42" y="75"/>
                    </a:cubicBezTo>
                    <a:cubicBezTo>
                      <a:pt x="42" y="75"/>
                      <a:pt x="48" y="78"/>
                      <a:pt x="48" y="77"/>
                    </a:cubicBezTo>
                    <a:cubicBezTo>
                      <a:pt x="48" y="76"/>
                      <a:pt x="46" y="76"/>
                      <a:pt x="46" y="75"/>
                    </a:cubicBezTo>
                    <a:cubicBezTo>
                      <a:pt x="46" y="75"/>
                      <a:pt x="53" y="76"/>
                      <a:pt x="53" y="76"/>
                    </a:cubicBezTo>
                    <a:cubicBezTo>
                      <a:pt x="57" y="76"/>
                      <a:pt x="52" y="79"/>
                      <a:pt x="52" y="80"/>
                    </a:cubicBezTo>
                    <a:cubicBezTo>
                      <a:pt x="52" y="81"/>
                      <a:pt x="64" y="76"/>
                      <a:pt x="65" y="76"/>
                    </a:cubicBezTo>
                    <a:cubicBezTo>
                      <a:pt x="67" y="76"/>
                      <a:pt x="72" y="73"/>
                      <a:pt x="68" y="72"/>
                    </a:cubicBezTo>
                    <a:cubicBezTo>
                      <a:pt x="66" y="71"/>
                      <a:pt x="63" y="73"/>
                      <a:pt x="61" y="72"/>
                    </a:cubicBezTo>
                    <a:cubicBezTo>
                      <a:pt x="61" y="72"/>
                      <a:pt x="63" y="70"/>
                      <a:pt x="63" y="70"/>
                    </a:cubicBezTo>
                    <a:cubicBezTo>
                      <a:pt x="63" y="69"/>
                      <a:pt x="60" y="70"/>
                      <a:pt x="59" y="70"/>
                    </a:cubicBezTo>
                    <a:cubicBezTo>
                      <a:pt x="57" y="70"/>
                      <a:pt x="56" y="68"/>
                      <a:pt x="54" y="68"/>
                    </a:cubicBezTo>
                    <a:cubicBezTo>
                      <a:pt x="53" y="69"/>
                      <a:pt x="50" y="70"/>
                      <a:pt x="48" y="69"/>
                    </a:cubicBezTo>
                    <a:cubicBezTo>
                      <a:pt x="49" y="69"/>
                      <a:pt x="50" y="69"/>
                      <a:pt x="51" y="69"/>
                    </a:cubicBezTo>
                    <a:cubicBezTo>
                      <a:pt x="52" y="68"/>
                      <a:pt x="50" y="66"/>
                      <a:pt x="50" y="65"/>
                    </a:cubicBezTo>
                    <a:cubicBezTo>
                      <a:pt x="50" y="67"/>
                      <a:pt x="59" y="68"/>
                      <a:pt x="60" y="68"/>
                    </a:cubicBezTo>
                    <a:cubicBezTo>
                      <a:pt x="61" y="68"/>
                      <a:pt x="63" y="68"/>
                      <a:pt x="65" y="68"/>
                    </a:cubicBezTo>
                    <a:cubicBezTo>
                      <a:pt x="67" y="68"/>
                      <a:pt x="69" y="65"/>
                      <a:pt x="68" y="64"/>
                    </a:cubicBezTo>
                    <a:cubicBezTo>
                      <a:pt x="65" y="61"/>
                      <a:pt x="71" y="61"/>
                      <a:pt x="73" y="61"/>
                    </a:cubicBezTo>
                    <a:cubicBezTo>
                      <a:pt x="74" y="61"/>
                      <a:pt x="79" y="61"/>
                      <a:pt x="80" y="60"/>
                    </a:cubicBezTo>
                    <a:cubicBezTo>
                      <a:pt x="80" y="60"/>
                      <a:pt x="75" y="58"/>
                      <a:pt x="75" y="58"/>
                    </a:cubicBezTo>
                    <a:cubicBezTo>
                      <a:pt x="77" y="57"/>
                      <a:pt x="81" y="59"/>
                      <a:pt x="82" y="57"/>
                    </a:cubicBezTo>
                    <a:cubicBezTo>
                      <a:pt x="83" y="56"/>
                      <a:pt x="77" y="55"/>
                      <a:pt x="76" y="55"/>
                    </a:cubicBezTo>
                    <a:cubicBezTo>
                      <a:pt x="77" y="55"/>
                      <a:pt x="84" y="54"/>
                      <a:pt x="85" y="53"/>
                    </a:cubicBezTo>
                    <a:cubicBezTo>
                      <a:pt x="87" y="52"/>
                      <a:pt x="77" y="50"/>
                      <a:pt x="77" y="51"/>
                    </a:cubicBezTo>
                    <a:cubicBezTo>
                      <a:pt x="77" y="50"/>
                      <a:pt x="79" y="50"/>
                      <a:pt x="79" y="50"/>
                    </a:cubicBezTo>
                    <a:cubicBezTo>
                      <a:pt x="79" y="49"/>
                      <a:pt x="72" y="50"/>
                      <a:pt x="71" y="50"/>
                    </a:cubicBezTo>
                    <a:cubicBezTo>
                      <a:pt x="69" y="50"/>
                      <a:pt x="68" y="51"/>
                      <a:pt x="66" y="52"/>
                    </a:cubicBezTo>
                    <a:cubicBezTo>
                      <a:pt x="67" y="52"/>
                      <a:pt x="70" y="49"/>
                      <a:pt x="68" y="49"/>
                    </a:cubicBezTo>
                    <a:cubicBezTo>
                      <a:pt x="68" y="49"/>
                      <a:pt x="64" y="49"/>
                      <a:pt x="64" y="48"/>
                    </a:cubicBezTo>
                    <a:cubicBezTo>
                      <a:pt x="64" y="48"/>
                      <a:pt x="71" y="48"/>
                      <a:pt x="72" y="48"/>
                    </a:cubicBezTo>
                    <a:cubicBezTo>
                      <a:pt x="71" y="48"/>
                      <a:pt x="68" y="47"/>
                      <a:pt x="68" y="47"/>
                    </a:cubicBezTo>
                    <a:cubicBezTo>
                      <a:pt x="69" y="46"/>
                      <a:pt x="72" y="48"/>
                      <a:pt x="74" y="47"/>
                    </a:cubicBezTo>
                    <a:cubicBezTo>
                      <a:pt x="73" y="47"/>
                      <a:pt x="69" y="46"/>
                      <a:pt x="69" y="46"/>
                    </a:cubicBezTo>
                    <a:cubicBezTo>
                      <a:pt x="69" y="45"/>
                      <a:pt x="77" y="46"/>
                      <a:pt x="78" y="45"/>
                    </a:cubicBezTo>
                    <a:cubicBezTo>
                      <a:pt x="78" y="45"/>
                      <a:pt x="75" y="44"/>
                      <a:pt x="75" y="44"/>
                    </a:cubicBezTo>
                    <a:cubicBezTo>
                      <a:pt x="74" y="44"/>
                      <a:pt x="77" y="44"/>
                      <a:pt x="77" y="44"/>
                    </a:cubicBezTo>
                    <a:cubicBezTo>
                      <a:pt x="79" y="45"/>
                      <a:pt x="80" y="46"/>
                      <a:pt x="82" y="46"/>
                    </a:cubicBezTo>
                    <a:cubicBezTo>
                      <a:pt x="84" y="46"/>
                      <a:pt x="87" y="45"/>
                      <a:pt x="90" y="44"/>
                    </a:cubicBezTo>
                    <a:cubicBezTo>
                      <a:pt x="98" y="43"/>
                      <a:pt x="85" y="42"/>
                      <a:pt x="84" y="40"/>
                    </a:cubicBezTo>
                    <a:cubicBezTo>
                      <a:pt x="84" y="39"/>
                      <a:pt x="93" y="40"/>
                      <a:pt x="94" y="41"/>
                    </a:cubicBezTo>
                    <a:cubicBezTo>
                      <a:pt x="96" y="42"/>
                      <a:pt x="97" y="42"/>
                      <a:pt x="100" y="41"/>
                    </a:cubicBezTo>
                    <a:cubicBezTo>
                      <a:pt x="101" y="41"/>
                      <a:pt x="106" y="39"/>
                      <a:pt x="105" y="37"/>
                    </a:cubicBezTo>
                    <a:cubicBezTo>
                      <a:pt x="105" y="36"/>
                      <a:pt x="94" y="41"/>
                      <a:pt x="97" y="36"/>
                    </a:cubicBezTo>
                    <a:cubicBezTo>
                      <a:pt x="96" y="37"/>
                      <a:pt x="101" y="37"/>
                      <a:pt x="101" y="37"/>
                    </a:cubicBezTo>
                    <a:cubicBezTo>
                      <a:pt x="104" y="37"/>
                      <a:pt x="106" y="36"/>
                      <a:pt x="108" y="36"/>
                    </a:cubicBezTo>
                    <a:cubicBezTo>
                      <a:pt x="108" y="35"/>
                      <a:pt x="105" y="32"/>
                      <a:pt x="105" y="32"/>
                    </a:cubicBezTo>
                    <a:cubicBezTo>
                      <a:pt x="106" y="32"/>
                      <a:pt x="107" y="33"/>
                      <a:pt x="107" y="34"/>
                    </a:cubicBezTo>
                    <a:cubicBezTo>
                      <a:pt x="108" y="35"/>
                      <a:pt x="110" y="34"/>
                      <a:pt x="111" y="34"/>
                    </a:cubicBezTo>
                    <a:cubicBezTo>
                      <a:pt x="114" y="32"/>
                      <a:pt x="116" y="30"/>
                      <a:pt x="119" y="29"/>
                    </a:cubicBezTo>
                    <a:cubicBezTo>
                      <a:pt x="121" y="28"/>
                      <a:pt x="136" y="22"/>
                      <a:pt x="136" y="21"/>
                    </a:cubicBezTo>
                    <a:cubicBezTo>
                      <a:pt x="136" y="20"/>
                      <a:pt x="123" y="23"/>
                      <a:pt x="122" y="23"/>
                    </a:cubicBezTo>
                    <a:cubicBezTo>
                      <a:pt x="119" y="24"/>
                      <a:pt x="116" y="24"/>
                      <a:pt x="112" y="25"/>
                    </a:cubicBezTo>
                    <a:cubicBezTo>
                      <a:pt x="112" y="25"/>
                      <a:pt x="108" y="25"/>
                      <a:pt x="108" y="25"/>
                    </a:cubicBezTo>
                    <a:cubicBezTo>
                      <a:pt x="108" y="24"/>
                      <a:pt x="114" y="24"/>
                      <a:pt x="115" y="23"/>
                    </a:cubicBezTo>
                    <a:cubicBezTo>
                      <a:pt x="116" y="23"/>
                      <a:pt x="123" y="22"/>
                      <a:pt x="123" y="21"/>
                    </a:cubicBezTo>
                    <a:cubicBezTo>
                      <a:pt x="123" y="22"/>
                      <a:pt x="113" y="20"/>
                      <a:pt x="114" y="19"/>
                    </a:cubicBezTo>
                    <a:cubicBezTo>
                      <a:pt x="114" y="19"/>
                      <a:pt x="126" y="20"/>
                      <a:pt x="127" y="19"/>
                    </a:cubicBezTo>
                    <a:cubicBezTo>
                      <a:pt x="129" y="19"/>
                      <a:pt x="132" y="18"/>
                      <a:pt x="134" y="18"/>
                    </a:cubicBezTo>
                    <a:cubicBezTo>
                      <a:pt x="135" y="18"/>
                      <a:pt x="137" y="18"/>
                      <a:pt x="138" y="18"/>
                    </a:cubicBezTo>
                    <a:cubicBezTo>
                      <a:pt x="142" y="17"/>
                      <a:pt x="146" y="16"/>
                      <a:pt x="149" y="15"/>
                    </a:cubicBezTo>
                    <a:cubicBezTo>
                      <a:pt x="149" y="15"/>
                      <a:pt x="156" y="11"/>
                      <a:pt x="153" y="10"/>
                    </a:cubicBezTo>
                    <a:cubicBezTo>
                      <a:pt x="151" y="10"/>
                      <a:pt x="148" y="10"/>
                      <a:pt x="146" y="10"/>
                    </a:cubicBezTo>
                    <a:cubicBezTo>
                      <a:pt x="145" y="9"/>
                      <a:pt x="143" y="10"/>
                      <a:pt x="143" y="9"/>
                    </a:cubicBezTo>
                    <a:cubicBezTo>
                      <a:pt x="143" y="7"/>
                      <a:pt x="141" y="7"/>
                      <a:pt x="141" y="5"/>
                    </a:cubicBezTo>
                    <a:cubicBezTo>
                      <a:pt x="141" y="5"/>
                      <a:pt x="137" y="6"/>
                      <a:pt x="136" y="6"/>
                    </a:cubicBezTo>
                    <a:cubicBezTo>
                      <a:pt x="135" y="5"/>
                      <a:pt x="134" y="3"/>
                      <a:pt x="133" y="5"/>
                    </a:cubicBezTo>
                    <a:cubicBezTo>
                      <a:pt x="133" y="5"/>
                      <a:pt x="127" y="6"/>
                      <a:pt x="126" y="6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20" y="7"/>
                      <a:pt x="116" y="7"/>
                      <a:pt x="116" y="7"/>
                    </a:cubicBezTo>
                    <a:cubicBezTo>
                      <a:pt x="116" y="6"/>
                      <a:pt x="120" y="6"/>
                      <a:pt x="121" y="5"/>
                    </a:cubicBezTo>
                    <a:cubicBezTo>
                      <a:pt x="123" y="5"/>
                      <a:pt x="125" y="4"/>
                      <a:pt x="126" y="3"/>
                    </a:cubicBezTo>
                    <a:cubicBezTo>
                      <a:pt x="124" y="6"/>
                      <a:pt x="103" y="0"/>
                      <a:pt x="102" y="2"/>
                    </a:cubicBezTo>
                    <a:cubicBezTo>
                      <a:pt x="102" y="3"/>
                      <a:pt x="104" y="3"/>
                      <a:pt x="105" y="4"/>
                    </a:cubicBezTo>
                    <a:cubicBezTo>
                      <a:pt x="105" y="5"/>
                      <a:pt x="100" y="2"/>
                      <a:pt x="100" y="2"/>
                    </a:cubicBezTo>
                    <a:cubicBezTo>
                      <a:pt x="98" y="1"/>
                      <a:pt x="95" y="2"/>
                      <a:pt x="94" y="2"/>
                    </a:cubicBezTo>
                    <a:cubicBezTo>
                      <a:pt x="93" y="2"/>
                      <a:pt x="90" y="2"/>
                      <a:pt x="91" y="3"/>
                    </a:cubicBezTo>
                    <a:cubicBezTo>
                      <a:pt x="92" y="4"/>
                      <a:pt x="94" y="7"/>
                      <a:pt x="95" y="6"/>
                    </a:cubicBezTo>
                    <a:cubicBezTo>
                      <a:pt x="95" y="7"/>
                      <a:pt x="91" y="6"/>
                      <a:pt x="91" y="5"/>
                    </a:cubicBezTo>
                    <a:cubicBezTo>
                      <a:pt x="88" y="5"/>
                      <a:pt x="87" y="2"/>
                      <a:pt x="85" y="2"/>
                    </a:cubicBezTo>
                    <a:cubicBezTo>
                      <a:pt x="81" y="2"/>
                      <a:pt x="78" y="2"/>
                      <a:pt x="75" y="2"/>
                    </a:cubicBezTo>
                    <a:cubicBezTo>
                      <a:pt x="70" y="3"/>
                      <a:pt x="73" y="4"/>
                      <a:pt x="76" y="5"/>
                    </a:cubicBezTo>
                    <a:cubicBezTo>
                      <a:pt x="77" y="6"/>
                      <a:pt x="79" y="7"/>
                      <a:pt x="80" y="8"/>
                    </a:cubicBezTo>
                    <a:cubicBezTo>
                      <a:pt x="80" y="8"/>
                      <a:pt x="77" y="10"/>
                      <a:pt x="77" y="10"/>
                    </a:cubicBezTo>
                    <a:cubicBezTo>
                      <a:pt x="76" y="10"/>
                      <a:pt x="78" y="9"/>
                      <a:pt x="78" y="9"/>
                    </a:cubicBezTo>
                    <a:cubicBezTo>
                      <a:pt x="78" y="8"/>
                      <a:pt x="71" y="4"/>
                      <a:pt x="70" y="4"/>
                    </a:cubicBezTo>
                    <a:cubicBezTo>
                      <a:pt x="66" y="4"/>
                      <a:pt x="62" y="3"/>
                      <a:pt x="58" y="4"/>
                    </a:cubicBezTo>
                    <a:cubicBezTo>
                      <a:pt x="58" y="4"/>
                      <a:pt x="60" y="6"/>
                      <a:pt x="61" y="6"/>
                    </a:cubicBezTo>
                    <a:cubicBezTo>
                      <a:pt x="62" y="6"/>
                      <a:pt x="64" y="7"/>
                      <a:pt x="66" y="6"/>
                    </a:cubicBezTo>
                    <a:cubicBezTo>
                      <a:pt x="64" y="7"/>
                      <a:pt x="61" y="8"/>
                      <a:pt x="59" y="7"/>
                    </a:cubicBezTo>
                    <a:cubicBezTo>
                      <a:pt x="58" y="7"/>
                      <a:pt x="51" y="4"/>
                      <a:pt x="52" y="5"/>
                    </a:cubicBezTo>
                    <a:cubicBezTo>
                      <a:pt x="52" y="4"/>
                      <a:pt x="57" y="10"/>
                      <a:pt x="53" y="9"/>
                    </a:cubicBezTo>
                    <a:cubicBezTo>
                      <a:pt x="52" y="8"/>
                      <a:pt x="49" y="7"/>
                      <a:pt x="47" y="8"/>
                    </a:cubicBezTo>
                    <a:cubicBezTo>
                      <a:pt x="48" y="8"/>
                      <a:pt x="51" y="9"/>
                      <a:pt x="51" y="9"/>
                    </a:cubicBezTo>
                    <a:cubicBezTo>
                      <a:pt x="50" y="10"/>
                      <a:pt x="46" y="8"/>
                      <a:pt x="46" y="10"/>
                    </a:cubicBezTo>
                    <a:cubicBezTo>
                      <a:pt x="46" y="11"/>
                      <a:pt x="50" y="12"/>
                      <a:pt x="51" y="13"/>
                    </a:cubicBezTo>
                    <a:cubicBezTo>
                      <a:pt x="54" y="13"/>
                      <a:pt x="61" y="14"/>
                      <a:pt x="61" y="17"/>
                    </a:cubicBezTo>
                    <a:cubicBezTo>
                      <a:pt x="61" y="16"/>
                      <a:pt x="54" y="15"/>
                      <a:pt x="52" y="14"/>
                    </a:cubicBezTo>
                    <a:cubicBezTo>
                      <a:pt x="50" y="14"/>
                      <a:pt x="47" y="11"/>
                      <a:pt x="45" y="12"/>
                    </a:cubicBezTo>
                    <a:cubicBezTo>
                      <a:pt x="45" y="12"/>
                      <a:pt x="48" y="14"/>
                      <a:pt x="48" y="14"/>
                    </a:cubicBezTo>
                    <a:cubicBezTo>
                      <a:pt x="48" y="14"/>
                      <a:pt x="45" y="15"/>
                      <a:pt x="45" y="14"/>
                    </a:cubicBezTo>
                    <a:cubicBezTo>
                      <a:pt x="43" y="13"/>
                      <a:pt x="42" y="12"/>
                      <a:pt x="40" y="11"/>
                    </a:cubicBezTo>
                    <a:cubicBezTo>
                      <a:pt x="39" y="10"/>
                      <a:pt x="31" y="10"/>
                      <a:pt x="31" y="10"/>
                    </a:cubicBezTo>
                    <a:cubicBezTo>
                      <a:pt x="31" y="11"/>
                      <a:pt x="34" y="11"/>
                      <a:pt x="31" y="12"/>
                    </a:cubicBezTo>
                    <a:cubicBezTo>
                      <a:pt x="30" y="12"/>
                      <a:pt x="25" y="14"/>
                      <a:pt x="25" y="14"/>
                    </a:cubicBezTo>
                    <a:cubicBezTo>
                      <a:pt x="26" y="14"/>
                      <a:pt x="29" y="13"/>
                      <a:pt x="29" y="13"/>
                    </a:cubicBezTo>
                    <a:cubicBezTo>
                      <a:pt x="30" y="14"/>
                      <a:pt x="34" y="16"/>
                      <a:pt x="34" y="16"/>
                    </a:cubicBezTo>
                    <a:cubicBezTo>
                      <a:pt x="34" y="16"/>
                      <a:pt x="31" y="15"/>
                      <a:pt x="31" y="16"/>
                    </a:cubicBezTo>
                    <a:cubicBezTo>
                      <a:pt x="31" y="16"/>
                      <a:pt x="32" y="19"/>
                      <a:pt x="30" y="17"/>
                    </a:cubicBezTo>
                    <a:cubicBezTo>
                      <a:pt x="29" y="16"/>
                      <a:pt x="28" y="14"/>
                      <a:pt x="26" y="15"/>
                    </a:cubicBezTo>
                    <a:cubicBezTo>
                      <a:pt x="25" y="15"/>
                      <a:pt x="24" y="17"/>
                      <a:pt x="23" y="16"/>
                    </a:cubicBezTo>
                    <a:cubicBezTo>
                      <a:pt x="22" y="15"/>
                      <a:pt x="21" y="14"/>
                      <a:pt x="19" y="14"/>
                    </a:cubicBezTo>
                    <a:cubicBezTo>
                      <a:pt x="18" y="14"/>
                      <a:pt x="15" y="15"/>
                      <a:pt x="14" y="16"/>
                    </a:cubicBezTo>
                    <a:cubicBezTo>
                      <a:pt x="12" y="17"/>
                      <a:pt x="13" y="18"/>
                      <a:pt x="10" y="17"/>
                    </a:cubicBezTo>
                    <a:cubicBezTo>
                      <a:pt x="8" y="16"/>
                      <a:pt x="7" y="17"/>
                      <a:pt x="5" y="17"/>
                    </a:cubicBezTo>
                    <a:cubicBezTo>
                      <a:pt x="4" y="18"/>
                      <a:pt x="0" y="18"/>
                      <a:pt x="0" y="19"/>
                    </a:cubicBezTo>
                    <a:cubicBezTo>
                      <a:pt x="0" y="21"/>
                      <a:pt x="9" y="19"/>
                      <a:pt x="9" y="20"/>
                    </a:cubicBezTo>
                    <a:cubicBezTo>
                      <a:pt x="9" y="21"/>
                      <a:pt x="6" y="21"/>
                      <a:pt x="5" y="22"/>
                    </a:cubicBezTo>
                    <a:cubicBezTo>
                      <a:pt x="5" y="21"/>
                      <a:pt x="10" y="21"/>
                      <a:pt x="11" y="21"/>
                    </a:cubicBezTo>
                    <a:cubicBezTo>
                      <a:pt x="12" y="21"/>
                      <a:pt x="17" y="21"/>
                      <a:pt x="17" y="21"/>
                    </a:cubicBezTo>
                    <a:cubicBezTo>
                      <a:pt x="17" y="21"/>
                      <a:pt x="15" y="22"/>
                      <a:pt x="14" y="22"/>
                    </a:cubicBezTo>
                    <a:cubicBezTo>
                      <a:pt x="12" y="22"/>
                      <a:pt x="11" y="22"/>
                      <a:pt x="9" y="24"/>
                    </a:cubicBezTo>
                    <a:cubicBezTo>
                      <a:pt x="5" y="26"/>
                      <a:pt x="12" y="26"/>
                      <a:pt x="13" y="26"/>
                    </a:cubicBezTo>
                    <a:cubicBezTo>
                      <a:pt x="17" y="27"/>
                      <a:pt x="20" y="27"/>
                      <a:pt x="24" y="26"/>
                    </a:cubicBezTo>
                    <a:cubicBezTo>
                      <a:pt x="26" y="25"/>
                      <a:pt x="31" y="22"/>
                      <a:pt x="34" y="24"/>
                    </a:cubicBezTo>
                    <a:cubicBezTo>
                      <a:pt x="34" y="24"/>
                      <a:pt x="29" y="26"/>
                      <a:pt x="29" y="26"/>
                    </a:cubicBezTo>
                    <a:cubicBezTo>
                      <a:pt x="27" y="26"/>
                      <a:pt x="25" y="26"/>
                      <a:pt x="23" y="27"/>
                    </a:cubicBezTo>
                    <a:cubicBezTo>
                      <a:pt x="22" y="27"/>
                      <a:pt x="20" y="27"/>
                      <a:pt x="18" y="27"/>
                    </a:cubicBezTo>
                    <a:cubicBezTo>
                      <a:pt x="16" y="28"/>
                      <a:pt x="14" y="27"/>
                      <a:pt x="12" y="28"/>
                    </a:cubicBezTo>
                    <a:cubicBezTo>
                      <a:pt x="13" y="28"/>
                      <a:pt x="16" y="29"/>
                      <a:pt x="16" y="29"/>
                    </a:cubicBezTo>
                    <a:cubicBezTo>
                      <a:pt x="17" y="30"/>
                      <a:pt x="18" y="31"/>
                      <a:pt x="20" y="31"/>
                    </a:cubicBezTo>
                    <a:cubicBezTo>
                      <a:pt x="24" y="31"/>
                      <a:pt x="26" y="28"/>
                      <a:pt x="30" y="27"/>
                    </a:cubicBezTo>
                    <a:cubicBezTo>
                      <a:pt x="31" y="27"/>
                      <a:pt x="44" y="26"/>
                      <a:pt x="44" y="25"/>
                    </a:cubicBezTo>
                    <a:cubicBezTo>
                      <a:pt x="44" y="26"/>
                      <a:pt x="38" y="26"/>
                      <a:pt x="37" y="26"/>
                    </a:cubicBezTo>
                    <a:cubicBezTo>
                      <a:pt x="34" y="27"/>
                      <a:pt x="29" y="28"/>
                      <a:pt x="26" y="30"/>
                    </a:cubicBezTo>
                    <a:cubicBezTo>
                      <a:pt x="23" y="33"/>
                      <a:pt x="32" y="32"/>
                      <a:pt x="33" y="32"/>
                    </a:cubicBezTo>
                    <a:cubicBezTo>
                      <a:pt x="35" y="32"/>
                      <a:pt x="37" y="33"/>
                      <a:pt x="39" y="31"/>
                    </a:cubicBezTo>
                    <a:cubicBezTo>
                      <a:pt x="40" y="31"/>
                      <a:pt x="40" y="30"/>
                      <a:pt x="40" y="29"/>
                    </a:cubicBezTo>
                    <a:cubicBezTo>
                      <a:pt x="41" y="29"/>
                      <a:pt x="42" y="29"/>
                      <a:pt x="42" y="30"/>
                    </a:cubicBezTo>
                    <a:cubicBezTo>
                      <a:pt x="42" y="30"/>
                      <a:pt x="42" y="30"/>
                      <a:pt x="41" y="30"/>
                    </a:cubicBezTo>
                    <a:cubicBezTo>
                      <a:pt x="43" y="30"/>
                      <a:pt x="48" y="28"/>
                      <a:pt x="50" y="29"/>
                    </a:cubicBezTo>
                    <a:cubicBezTo>
                      <a:pt x="49" y="28"/>
                      <a:pt x="44" y="32"/>
                      <a:pt x="43" y="32"/>
                    </a:cubicBezTo>
                    <a:cubicBezTo>
                      <a:pt x="44" y="33"/>
                      <a:pt x="50" y="31"/>
                      <a:pt x="52" y="31"/>
                    </a:cubicBezTo>
                    <a:cubicBezTo>
                      <a:pt x="55" y="31"/>
                      <a:pt x="58" y="30"/>
                      <a:pt x="61" y="28"/>
                    </a:cubicBezTo>
                    <a:cubicBezTo>
                      <a:pt x="62" y="27"/>
                      <a:pt x="62" y="25"/>
                      <a:pt x="62" y="25"/>
                    </a:cubicBezTo>
                    <a:cubicBezTo>
                      <a:pt x="64" y="25"/>
                      <a:pt x="64" y="25"/>
                      <a:pt x="65" y="24"/>
                    </a:cubicBezTo>
                    <a:cubicBezTo>
                      <a:pt x="66" y="24"/>
                      <a:pt x="73" y="20"/>
                      <a:pt x="73" y="21"/>
                    </a:cubicBezTo>
                    <a:cubicBezTo>
                      <a:pt x="73" y="21"/>
                      <a:pt x="69" y="24"/>
                      <a:pt x="69" y="24"/>
                    </a:cubicBezTo>
                    <a:cubicBezTo>
                      <a:pt x="68" y="25"/>
                      <a:pt x="64" y="27"/>
                      <a:pt x="64" y="28"/>
                    </a:cubicBezTo>
                    <a:cubicBezTo>
                      <a:pt x="64" y="29"/>
                      <a:pt x="75" y="28"/>
                      <a:pt x="75" y="29"/>
                    </a:cubicBezTo>
                    <a:cubicBezTo>
                      <a:pt x="75" y="28"/>
                      <a:pt x="60" y="32"/>
                      <a:pt x="60" y="31"/>
                    </a:cubicBezTo>
                    <a:cubicBezTo>
                      <a:pt x="60" y="31"/>
                      <a:pt x="69" y="32"/>
                      <a:pt x="68" y="32"/>
                    </a:cubicBezTo>
                    <a:cubicBezTo>
                      <a:pt x="68" y="33"/>
                      <a:pt x="64" y="33"/>
                      <a:pt x="63" y="33"/>
                    </a:cubicBezTo>
                    <a:cubicBezTo>
                      <a:pt x="61" y="33"/>
                      <a:pt x="58" y="33"/>
                      <a:pt x="56" y="34"/>
                    </a:cubicBezTo>
                    <a:cubicBezTo>
                      <a:pt x="52" y="34"/>
                      <a:pt x="48" y="34"/>
                      <a:pt x="44" y="35"/>
                    </a:cubicBezTo>
                    <a:cubicBezTo>
                      <a:pt x="43" y="35"/>
                      <a:pt x="43" y="36"/>
                      <a:pt x="45" y="36"/>
                    </a:cubicBezTo>
                    <a:cubicBezTo>
                      <a:pt x="46" y="37"/>
                      <a:pt x="49" y="38"/>
                      <a:pt x="50" y="39"/>
                    </a:cubicBezTo>
                    <a:cubicBezTo>
                      <a:pt x="52" y="41"/>
                      <a:pt x="50" y="43"/>
                      <a:pt x="53" y="43"/>
                    </a:cubicBezTo>
                    <a:cubicBezTo>
                      <a:pt x="54" y="42"/>
                      <a:pt x="57" y="43"/>
                      <a:pt x="58" y="42"/>
                    </a:cubicBezTo>
                    <a:cubicBezTo>
                      <a:pt x="49" y="47"/>
                      <a:pt x="44" y="36"/>
                      <a:pt x="37" y="36"/>
                    </a:cubicBezTo>
                    <a:cubicBezTo>
                      <a:pt x="35" y="36"/>
                      <a:pt x="26" y="34"/>
                      <a:pt x="26" y="36"/>
                    </a:cubicBezTo>
                    <a:cubicBezTo>
                      <a:pt x="26" y="36"/>
                      <a:pt x="25" y="38"/>
                      <a:pt x="25" y="38"/>
                    </a:cubicBezTo>
                    <a:cubicBezTo>
                      <a:pt x="26" y="38"/>
                      <a:pt x="32" y="38"/>
                      <a:pt x="32" y="39"/>
                    </a:cubicBezTo>
                    <a:cubicBezTo>
                      <a:pt x="32" y="39"/>
                      <a:pt x="26" y="39"/>
                      <a:pt x="26" y="41"/>
                    </a:cubicBezTo>
                    <a:cubicBezTo>
                      <a:pt x="26" y="42"/>
                      <a:pt x="32" y="42"/>
                      <a:pt x="34" y="43"/>
                    </a:cubicBezTo>
                    <a:cubicBezTo>
                      <a:pt x="35" y="44"/>
                      <a:pt x="36" y="45"/>
                      <a:pt x="37" y="46"/>
                    </a:cubicBezTo>
                    <a:cubicBezTo>
                      <a:pt x="38" y="48"/>
                      <a:pt x="40" y="49"/>
                      <a:pt x="42" y="50"/>
                    </a:cubicBezTo>
                    <a:cubicBezTo>
                      <a:pt x="44" y="51"/>
                      <a:pt x="45" y="51"/>
                      <a:pt x="47" y="50"/>
                    </a:cubicBezTo>
                    <a:cubicBezTo>
                      <a:pt x="48" y="50"/>
                      <a:pt x="50" y="49"/>
                      <a:pt x="51" y="50"/>
                    </a:cubicBezTo>
                    <a:cubicBezTo>
                      <a:pt x="51" y="50"/>
                      <a:pt x="50" y="52"/>
                      <a:pt x="50" y="52"/>
                    </a:cubicBezTo>
                    <a:cubicBezTo>
                      <a:pt x="48" y="52"/>
                      <a:pt x="45" y="51"/>
                      <a:pt x="44" y="52"/>
                    </a:cubicBezTo>
                    <a:cubicBezTo>
                      <a:pt x="44" y="51"/>
                      <a:pt x="48" y="54"/>
                      <a:pt x="48" y="54"/>
                    </a:cubicBezTo>
                    <a:cubicBezTo>
                      <a:pt x="48" y="55"/>
                      <a:pt x="43" y="53"/>
                      <a:pt x="43" y="53"/>
                    </a:cubicBezTo>
                    <a:cubicBezTo>
                      <a:pt x="40" y="51"/>
                      <a:pt x="38" y="51"/>
                      <a:pt x="35" y="51"/>
                    </a:cubicBezTo>
                    <a:cubicBezTo>
                      <a:pt x="33" y="51"/>
                      <a:pt x="32" y="51"/>
                      <a:pt x="30" y="52"/>
                    </a:cubicBezTo>
                    <a:cubicBezTo>
                      <a:pt x="28" y="53"/>
                      <a:pt x="27" y="52"/>
                      <a:pt x="26" y="53"/>
                    </a:cubicBezTo>
                    <a:cubicBezTo>
                      <a:pt x="25" y="54"/>
                      <a:pt x="25" y="55"/>
                      <a:pt x="23" y="55"/>
                    </a:cubicBezTo>
                    <a:cubicBezTo>
                      <a:pt x="22" y="56"/>
                      <a:pt x="21" y="59"/>
                      <a:pt x="23" y="59"/>
                    </a:cubicBezTo>
                    <a:cubicBezTo>
                      <a:pt x="25" y="59"/>
                      <a:pt x="27" y="58"/>
                      <a:pt x="27" y="59"/>
                    </a:cubicBezTo>
                    <a:cubicBezTo>
                      <a:pt x="28" y="61"/>
                      <a:pt x="32" y="60"/>
                      <a:pt x="32" y="59"/>
                    </a:cubicBezTo>
                    <a:cubicBezTo>
                      <a:pt x="33" y="59"/>
                      <a:pt x="35" y="56"/>
                      <a:pt x="35" y="55"/>
                    </a:cubicBezTo>
                    <a:cubicBezTo>
                      <a:pt x="35" y="56"/>
                      <a:pt x="35" y="56"/>
                      <a:pt x="35" y="57"/>
                    </a:cubicBezTo>
                    <a:cubicBezTo>
                      <a:pt x="35" y="57"/>
                      <a:pt x="36" y="57"/>
                      <a:pt x="36" y="57"/>
                    </a:cubicBezTo>
                    <a:cubicBezTo>
                      <a:pt x="36" y="57"/>
                      <a:pt x="35" y="58"/>
                      <a:pt x="35" y="59"/>
                    </a:cubicBezTo>
                    <a:cubicBezTo>
                      <a:pt x="35" y="59"/>
                      <a:pt x="35" y="59"/>
                      <a:pt x="36" y="59"/>
                    </a:cubicBezTo>
                    <a:cubicBezTo>
                      <a:pt x="36" y="59"/>
                      <a:pt x="33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1"/>
                      <a:pt x="31" y="60"/>
                      <a:pt x="30" y="61"/>
                    </a:cubicBezTo>
                    <a:cubicBezTo>
                      <a:pt x="31" y="61"/>
                      <a:pt x="35" y="61"/>
                      <a:pt x="36" y="62"/>
                    </a:cubicBezTo>
                    <a:cubicBezTo>
                      <a:pt x="36" y="62"/>
                      <a:pt x="31" y="65"/>
                      <a:pt x="32" y="65"/>
                    </a:cubicBezTo>
                    <a:cubicBezTo>
                      <a:pt x="32" y="66"/>
                      <a:pt x="37" y="65"/>
                      <a:pt x="37" y="65"/>
                    </a:cubicBezTo>
                    <a:cubicBezTo>
                      <a:pt x="37" y="65"/>
                      <a:pt x="36" y="65"/>
                      <a:pt x="36" y="65"/>
                    </a:cubicBezTo>
                    <a:cubicBezTo>
                      <a:pt x="36" y="66"/>
                      <a:pt x="41" y="65"/>
                      <a:pt x="42" y="64"/>
                    </a:cubicBezTo>
                    <a:cubicBezTo>
                      <a:pt x="42" y="64"/>
                      <a:pt x="46" y="59"/>
                      <a:pt x="47" y="60"/>
                    </a:cubicBezTo>
                    <a:cubicBezTo>
                      <a:pt x="48" y="61"/>
                      <a:pt x="40" y="67"/>
                      <a:pt x="38" y="68"/>
                    </a:cubicBezTo>
                    <a:cubicBezTo>
                      <a:pt x="35" y="68"/>
                      <a:pt x="33" y="68"/>
                      <a:pt x="30" y="66"/>
                    </a:cubicBezTo>
                    <a:cubicBezTo>
                      <a:pt x="28" y="65"/>
                      <a:pt x="28" y="63"/>
                      <a:pt x="26" y="63"/>
                    </a:cubicBezTo>
                    <a:cubicBezTo>
                      <a:pt x="24" y="62"/>
                      <a:pt x="22" y="62"/>
                      <a:pt x="20" y="62"/>
                    </a:cubicBezTo>
                    <a:cubicBezTo>
                      <a:pt x="17" y="62"/>
                      <a:pt x="17" y="63"/>
                      <a:pt x="19" y="65"/>
                    </a:cubicBezTo>
                    <a:cubicBezTo>
                      <a:pt x="20" y="66"/>
                      <a:pt x="20" y="67"/>
                      <a:pt x="22" y="67"/>
                    </a:cubicBezTo>
                    <a:cubicBezTo>
                      <a:pt x="25" y="67"/>
                      <a:pt x="22" y="67"/>
                      <a:pt x="22" y="68"/>
                    </a:cubicBezTo>
                    <a:cubicBezTo>
                      <a:pt x="22" y="68"/>
                      <a:pt x="26" y="70"/>
                      <a:pt x="26" y="7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9" name="Freeform 604">
                <a:extLst>
                  <a:ext uri="{FF2B5EF4-FFF2-40B4-BE49-F238E27FC236}">
                    <a16:creationId xmlns:a16="http://schemas.microsoft.com/office/drawing/2014/main" id="{42633D1F-2027-3C4C-9C4F-E416F14561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9809" y="2628024"/>
                <a:ext cx="142883" cy="55320"/>
              </a:xfrm>
              <a:custGeom>
                <a:avLst/>
                <a:gdLst>
                  <a:gd name="T0" fmla="*/ 13 w 14"/>
                  <a:gd name="T1" fmla="*/ 4 h 5"/>
                  <a:gd name="T2" fmla="*/ 11 w 14"/>
                  <a:gd name="T3" fmla="*/ 2 h 5"/>
                  <a:gd name="T4" fmla="*/ 8 w 14"/>
                  <a:gd name="T5" fmla="*/ 2 h 5"/>
                  <a:gd name="T6" fmla="*/ 1 w 14"/>
                  <a:gd name="T7" fmla="*/ 1 h 5"/>
                  <a:gd name="T8" fmla="*/ 2 w 14"/>
                  <a:gd name="T9" fmla="*/ 2 h 5"/>
                  <a:gd name="T10" fmla="*/ 0 w 14"/>
                  <a:gd name="T11" fmla="*/ 3 h 5"/>
                  <a:gd name="T12" fmla="*/ 3 w 14"/>
                  <a:gd name="T13" fmla="*/ 3 h 5"/>
                  <a:gd name="T14" fmla="*/ 8 w 14"/>
                  <a:gd name="T15" fmla="*/ 4 h 5"/>
                  <a:gd name="T16" fmla="*/ 13 w 14"/>
                  <a:gd name="T17" fmla="*/ 4 h 5"/>
                  <a:gd name="T18" fmla="*/ 13 w 14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5">
                    <a:moveTo>
                      <a:pt x="13" y="4"/>
                    </a:moveTo>
                    <a:cubicBezTo>
                      <a:pt x="12" y="3"/>
                      <a:pt x="13" y="3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2"/>
                      <a:pt x="2" y="2"/>
                    </a:cubicBezTo>
                    <a:cubicBezTo>
                      <a:pt x="2" y="3"/>
                      <a:pt x="0" y="4"/>
                      <a:pt x="0" y="3"/>
                    </a:cubicBezTo>
                    <a:cubicBezTo>
                      <a:pt x="0" y="4"/>
                      <a:pt x="2" y="3"/>
                      <a:pt x="3" y="3"/>
                    </a:cubicBezTo>
                    <a:cubicBezTo>
                      <a:pt x="4" y="3"/>
                      <a:pt x="6" y="4"/>
                      <a:pt x="8" y="4"/>
                    </a:cubicBezTo>
                    <a:cubicBezTo>
                      <a:pt x="9" y="4"/>
                      <a:pt x="13" y="4"/>
                      <a:pt x="13" y="4"/>
                    </a:cubicBezTo>
                    <a:cubicBezTo>
                      <a:pt x="12" y="3"/>
                      <a:pt x="14" y="5"/>
                      <a:pt x="1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0" name="Freeform 605">
                <a:extLst>
                  <a:ext uri="{FF2B5EF4-FFF2-40B4-BE49-F238E27FC236}">
                    <a16:creationId xmlns:a16="http://schemas.microsoft.com/office/drawing/2014/main" id="{ACD2960A-5484-454E-99AF-CB182C7FB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2522" y="2672276"/>
                <a:ext cx="59247" cy="22128"/>
              </a:xfrm>
              <a:custGeom>
                <a:avLst/>
                <a:gdLst>
                  <a:gd name="T0" fmla="*/ 5 w 6"/>
                  <a:gd name="T1" fmla="*/ 1 h 2"/>
                  <a:gd name="T2" fmla="*/ 2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4" y="2"/>
                      <a:pt x="0" y="0"/>
                      <a:pt x="2" y="0"/>
                    </a:cubicBezTo>
                    <a:cubicBezTo>
                      <a:pt x="3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1" name="Freeform 606">
                <a:extLst>
                  <a:ext uri="{FF2B5EF4-FFF2-40B4-BE49-F238E27FC236}">
                    <a16:creationId xmlns:a16="http://schemas.microsoft.com/office/drawing/2014/main" id="{B4B8F760-DE95-2149-B644-A1FD012739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7379" y="3007874"/>
                <a:ext cx="59247" cy="33193"/>
              </a:xfrm>
              <a:custGeom>
                <a:avLst/>
                <a:gdLst>
                  <a:gd name="T0" fmla="*/ 4 w 6"/>
                  <a:gd name="T1" fmla="*/ 1 h 3"/>
                  <a:gd name="T2" fmla="*/ 1 w 6"/>
                  <a:gd name="T3" fmla="*/ 2 h 3"/>
                  <a:gd name="T4" fmla="*/ 4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cubicBezTo>
                      <a:pt x="3" y="0"/>
                      <a:pt x="0" y="2"/>
                      <a:pt x="1" y="2"/>
                    </a:cubicBezTo>
                    <a:cubicBezTo>
                      <a:pt x="2" y="3"/>
                      <a:pt x="6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2" name="Freeform 607">
                <a:extLst>
                  <a:ext uri="{FF2B5EF4-FFF2-40B4-BE49-F238E27FC236}">
                    <a16:creationId xmlns:a16="http://schemas.microsoft.com/office/drawing/2014/main" id="{398C7ABC-6C6F-0543-B1AB-0CDCBD3E30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2862" y="4512521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1 w 5"/>
                  <a:gd name="T3" fmla="*/ 4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3" y="0"/>
                      <a:pt x="0" y="4"/>
                      <a:pt x="1" y="4"/>
                    </a:cubicBezTo>
                    <a:cubicBezTo>
                      <a:pt x="1" y="4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3" name="Freeform 608">
                <a:extLst>
                  <a:ext uri="{FF2B5EF4-FFF2-40B4-BE49-F238E27FC236}">
                    <a16:creationId xmlns:a16="http://schemas.microsoft.com/office/drawing/2014/main" id="{7DCED84A-4A6E-364E-8636-453BF8F8FC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6050" y="4501456"/>
                <a:ext cx="10457" cy="1106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4" name="Freeform 609">
                <a:extLst>
                  <a:ext uri="{FF2B5EF4-FFF2-40B4-BE49-F238E27FC236}">
                    <a16:creationId xmlns:a16="http://schemas.microsoft.com/office/drawing/2014/main" id="{DF7BF6A0-639E-2E49-877C-E598CE6404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4041" y="4512521"/>
                <a:ext cx="69700" cy="66379"/>
              </a:xfrm>
              <a:custGeom>
                <a:avLst/>
                <a:gdLst>
                  <a:gd name="T0" fmla="*/ 5 w 7"/>
                  <a:gd name="T1" fmla="*/ 2 h 6"/>
                  <a:gd name="T2" fmla="*/ 1 w 7"/>
                  <a:gd name="T3" fmla="*/ 2 h 6"/>
                  <a:gd name="T4" fmla="*/ 5 w 7"/>
                  <a:gd name="T5" fmla="*/ 2 h 6"/>
                  <a:gd name="T6" fmla="*/ 5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2"/>
                    </a:moveTo>
                    <a:cubicBezTo>
                      <a:pt x="7" y="0"/>
                      <a:pt x="2" y="0"/>
                      <a:pt x="1" y="2"/>
                    </a:cubicBezTo>
                    <a:cubicBezTo>
                      <a:pt x="0" y="3"/>
                      <a:pt x="4" y="5"/>
                      <a:pt x="5" y="2"/>
                    </a:cubicBezTo>
                    <a:cubicBezTo>
                      <a:pt x="6" y="1"/>
                      <a:pt x="3" y="6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5" name="Freeform 614">
                <a:extLst>
                  <a:ext uri="{FF2B5EF4-FFF2-40B4-BE49-F238E27FC236}">
                    <a16:creationId xmlns:a16="http://schemas.microsoft.com/office/drawing/2014/main" id="{999D56C1-FA31-454C-AB90-69A5252CF6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4850" y="9941052"/>
                <a:ext cx="104549" cy="95888"/>
              </a:xfrm>
              <a:custGeom>
                <a:avLst/>
                <a:gdLst>
                  <a:gd name="T0" fmla="*/ 4 w 10"/>
                  <a:gd name="T1" fmla="*/ 4 h 9"/>
                  <a:gd name="T2" fmla="*/ 0 w 10"/>
                  <a:gd name="T3" fmla="*/ 8 h 9"/>
                  <a:gd name="T4" fmla="*/ 2 w 10"/>
                  <a:gd name="T5" fmla="*/ 8 h 9"/>
                  <a:gd name="T6" fmla="*/ 5 w 10"/>
                  <a:gd name="T7" fmla="*/ 5 h 9"/>
                  <a:gd name="T8" fmla="*/ 8 w 10"/>
                  <a:gd name="T9" fmla="*/ 0 h 9"/>
                  <a:gd name="T10" fmla="*/ 4 w 10"/>
                  <a:gd name="T11" fmla="*/ 4 h 9"/>
                  <a:gd name="T12" fmla="*/ 4 w 10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4" y="4"/>
                    </a:moveTo>
                    <a:cubicBezTo>
                      <a:pt x="4" y="5"/>
                      <a:pt x="1" y="7"/>
                      <a:pt x="0" y="8"/>
                    </a:cubicBezTo>
                    <a:cubicBezTo>
                      <a:pt x="0" y="9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6" y="4"/>
                      <a:pt x="10" y="0"/>
                      <a:pt x="8" y="0"/>
                    </a:cubicBezTo>
                    <a:cubicBezTo>
                      <a:pt x="7" y="0"/>
                      <a:pt x="4" y="3"/>
                      <a:pt x="4" y="4"/>
                    </a:cubicBezTo>
                    <a:cubicBezTo>
                      <a:pt x="4" y="5"/>
                      <a:pt x="4" y="3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6" name="Freeform 615">
                <a:extLst>
                  <a:ext uri="{FF2B5EF4-FFF2-40B4-BE49-F238E27FC236}">
                    <a16:creationId xmlns:a16="http://schemas.microsoft.com/office/drawing/2014/main" id="{59EBD3BB-92BA-BB4B-92E4-8AB792502D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3131" y="5574626"/>
                <a:ext cx="73184" cy="33193"/>
              </a:xfrm>
              <a:custGeom>
                <a:avLst/>
                <a:gdLst>
                  <a:gd name="T0" fmla="*/ 7 w 7"/>
                  <a:gd name="T1" fmla="*/ 1 h 3"/>
                  <a:gd name="T2" fmla="*/ 1 w 7"/>
                  <a:gd name="T3" fmla="*/ 0 h 3"/>
                  <a:gd name="T4" fmla="*/ 7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7" y="0"/>
                      <a:pt x="0" y="0"/>
                      <a:pt x="1" y="0"/>
                    </a:cubicBezTo>
                    <a:cubicBezTo>
                      <a:pt x="2" y="0"/>
                      <a:pt x="6" y="3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7" name="Freeform 616">
                <a:extLst>
                  <a:ext uri="{FF2B5EF4-FFF2-40B4-BE49-F238E27FC236}">
                    <a16:creationId xmlns:a16="http://schemas.microsoft.com/office/drawing/2014/main" id="{9F581787-62A4-F34C-A364-C942E3C2B1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8002" y="11401441"/>
                <a:ext cx="184705" cy="173330"/>
              </a:xfrm>
              <a:custGeom>
                <a:avLst/>
                <a:gdLst>
                  <a:gd name="T0" fmla="*/ 17 w 18"/>
                  <a:gd name="T1" fmla="*/ 14 h 16"/>
                  <a:gd name="T2" fmla="*/ 8 w 18"/>
                  <a:gd name="T3" fmla="*/ 9 h 16"/>
                  <a:gd name="T4" fmla="*/ 4 w 18"/>
                  <a:gd name="T5" fmla="*/ 5 h 16"/>
                  <a:gd name="T6" fmla="*/ 1 w 18"/>
                  <a:gd name="T7" fmla="*/ 3 h 16"/>
                  <a:gd name="T8" fmla="*/ 2 w 18"/>
                  <a:gd name="T9" fmla="*/ 2 h 16"/>
                  <a:gd name="T10" fmla="*/ 0 w 18"/>
                  <a:gd name="T11" fmla="*/ 0 h 16"/>
                  <a:gd name="T12" fmla="*/ 0 w 18"/>
                  <a:gd name="T13" fmla="*/ 14 h 16"/>
                  <a:gd name="T14" fmla="*/ 7 w 18"/>
                  <a:gd name="T15" fmla="*/ 15 h 16"/>
                  <a:gd name="T16" fmla="*/ 10 w 18"/>
                  <a:gd name="T17" fmla="*/ 16 h 16"/>
                  <a:gd name="T18" fmla="*/ 13 w 18"/>
                  <a:gd name="T19" fmla="*/ 15 h 16"/>
                  <a:gd name="T20" fmla="*/ 18 w 18"/>
                  <a:gd name="T21" fmla="*/ 14 h 16"/>
                  <a:gd name="T22" fmla="*/ 17 w 18"/>
                  <a:gd name="T23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6">
                    <a:moveTo>
                      <a:pt x="17" y="14"/>
                    </a:moveTo>
                    <a:cubicBezTo>
                      <a:pt x="13" y="14"/>
                      <a:pt x="11" y="11"/>
                      <a:pt x="8" y="9"/>
                    </a:cubicBezTo>
                    <a:cubicBezTo>
                      <a:pt x="7" y="7"/>
                      <a:pt x="5" y="6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6" y="15"/>
                      <a:pt x="7" y="15"/>
                    </a:cubicBezTo>
                    <a:cubicBezTo>
                      <a:pt x="8" y="15"/>
                      <a:pt x="9" y="15"/>
                      <a:pt x="10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4" y="15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7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8" name="Freeform 617">
                <a:extLst>
                  <a:ext uri="{FF2B5EF4-FFF2-40B4-BE49-F238E27FC236}">
                    <a16:creationId xmlns:a16="http://schemas.microsoft.com/office/drawing/2014/main" id="{AB42F740-2ED4-FB4A-B96D-4A260541BB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2847" y="11379319"/>
                <a:ext cx="306678" cy="250772"/>
              </a:xfrm>
              <a:custGeom>
                <a:avLst/>
                <a:gdLst>
                  <a:gd name="T0" fmla="*/ 19 w 30"/>
                  <a:gd name="T1" fmla="*/ 17 h 23"/>
                  <a:gd name="T2" fmla="*/ 19 w 30"/>
                  <a:gd name="T3" fmla="*/ 7 h 23"/>
                  <a:gd name="T4" fmla="*/ 19 w 30"/>
                  <a:gd name="T5" fmla="*/ 3 h 23"/>
                  <a:gd name="T6" fmla="*/ 15 w 30"/>
                  <a:gd name="T7" fmla="*/ 1 h 23"/>
                  <a:gd name="T8" fmla="*/ 12 w 30"/>
                  <a:gd name="T9" fmla="*/ 3 h 23"/>
                  <a:gd name="T10" fmla="*/ 13 w 30"/>
                  <a:gd name="T11" fmla="*/ 6 h 23"/>
                  <a:gd name="T12" fmla="*/ 15 w 30"/>
                  <a:gd name="T13" fmla="*/ 6 h 23"/>
                  <a:gd name="T14" fmla="*/ 14 w 30"/>
                  <a:gd name="T15" fmla="*/ 8 h 23"/>
                  <a:gd name="T16" fmla="*/ 13 w 30"/>
                  <a:gd name="T17" fmla="*/ 11 h 23"/>
                  <a:gd name="T18" fmla="*/ 16 w 30"/>
                  <a:gd name="T19" fmla="*/ 13 h 23"/>
                  <a:gd name="T20" fmla="*/ 12 w 30"/>
                  <a:gd name="T21" fmla="*/ 13 h 23"/>
                  <a:gd name="T22" fmla="*/ 9 w 30"/>
                  <a:gd name="T23" fmla="*/ 12 h 23"/>
                  <a:gd name="T24" fmla="*/ 10 w 30"/>
                  <a:gd name="T25" fmla="*/ 12 h 23"/>
                  <a:gd name="T26" fmla="*/ 10 w 30"/>
                  <a:gd name="T27" fmla="*/ 9 h 23"/>
                  <a:gd name="T28" fmla="*/ 8 w 30"/>
                  <a:gd name="T29" fmla="*/ 11 h 23"/>
                  <a:gd name="T30" fmla="*/ 5 w 30"/>
                  <a:gd name="T31" fmla="*/ 11 h 23"/>
                  <a:gd name="T32" fmla="*/ 0 w 30"/>
                  <a:gd name="T33" fmla="*/ 12 h 23"/>
                  <a:gd name="T34" fmla="*/ 2 w 30"/>
                  <a:gd name="T35" fmla="*/ 12 h 23"/>
                  <a:gd name="T36" fmla="*/ 3 w 30"/>
                  <a:gd name="T37" fmla="*/ 12 h 23"/>
                  <a:gd name="T38" fmla="*/ 5 w 30"/>
                  <a:gd name="T39" fmla="*/ 12 h 23"/>
                  <a:gd name="T40" fmla="*/ 6 w 30"/>
                  <a:gd name="T41" fmla="*/ 13 h 23"/>
                  <a:gd name="T42" fmla="*/ 4 w 30"/>
                  <a:gd name="T43" fmla="*/ 15 h 23"/>
                  <a:gd name="T44" fmla="*/ 6 w 30"/>
                  <a:gd name="T45" fmla="*/ 15 h 23"/>
                  <a:gd name="T46" fmla="*/ 8 w 30"/>
                  <a:gd name="T47" fmla="*/ 16 h 23"/>
                  <a:gd name="T48" fmla="*/ 7 w 30"/>
                  <a:gd name="T49" fmla="*/ 16 h 23"/>
                  <a:gd name="T50" fmla="*/ 10 w 30"/>
                  <a:gd name="T51" fmla="*/ 17 h 23"/>
                  <a:gd name="T52" fmla="*/ 12 w 30"/>
                  <a:gd name="T53" fmla="*/ 17 h 23"/>
                  <a:gd name="T54" fmla="*/ 17 w 30"/>
                  <a:gd name="T55" fmla="*/ 21 h 23"/>
                  <a:gd name="T56" fmla="*/ 16 w 30"/>
                  <a:gd name="T57" fmla="*/ 20 h 23"/>
                  <a:gd name="T58" fmla="*/ 23 w 30"/>
                  <a:gd name="T59" fmla="*/ 23 h 23"/>
                  <a:gd name="T60" fmla="*/ 19 w 30"/>
                  <a:gd name="T61" fmla="*/ 18 h 23"/>
                  <a:gd name="T62" fmla="*/ 24 w 30"/>
                  <a:gd name="T63" fmla="*/ 19 h 23"/>
                  <a:gd name="T64" fmla="*/ 30 w 30"/>
                  <a:gd name="T65" fmla="*/ 18 h 23"/>
                  <a:gd name="T66" fmla="*/ 19 w 30"/>
                  <a:gd name="T6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0" h="23">
                    <a:moveTo>
                      <a:pt x="19" y="17"/>
                    </a:moveTo>
                    <a:cubicBezTo>
                      <a:pt x="19" y="13"/>
                      <a:pt x="19" y="10"/>
                      <a:pt x="19" y="7"/>
                    </a:cubicBezTo>
                    <a:cubicBezTo>
                      <a:pt x="19" y="6"/>
                      <a:pt x="19" y="4"/>
                      <a:pt x="19" y="3"/>
                    </a:cubicBezTo>
                    <a:cubicBezTo>
                      <a:pt x="19" y="2"/>
                      <a:pt x="16" y="0"/>
                      <a:pt x="15" y="1"/>
                    </a:cubicBezTo>
                    <a:cubicBezTo>
                      <a:pt x="14" y="2"/>
                      <a:pt x="12" y="1"/>
                      <a:pt x="12" y="3"/>
                    </a:cubicBezTo>
                    <a:cubicBezTo>
                      <a:pt x="11" y="5"/>
                      <a:pt x="9" y="7"/>
                      <a:pt x="13" y="6"/>
                    </a:cubicBezTo>
                    <a:cubicBezTo>
                      <a:pt x="13" y="6"/>
                      <a:pt x="15" y="6"/>
                      <a:pt x="15" y="6"/>
                    </a:cubicBezTo>
                    <a:cubicBezTo>
                      <a:pt x="16" y="6"/>
                      <a:pt x="14" y="8"/>
                      <a:pt x="14" y="8"/>
                    </a:cubicBezTo>
                    <a:cubicBezTo>
                      <a:pt x="13" y="8"/>
                      <a:pt x="11" y="10"/>
                      <a:pt x="13" y="11"/>
                    </a:cubicBezTo>
                    <a:cubicBezTo>
                      <a:pt x="13" y="12"/>
                      <a:pt x="16" y="12"/>
                      <a:pt x="16" y="13"/>
                    </a:cubicBezTo>
                    <a:cubicBezTo>
                      <a:pt x="16" y="13"/>
                      <a:pt x="12" y="13"/>
                      <a:pt x="12" y="13"/>
                    </a:cubicBezTo>
                    <a:cubicBezTo>
                      <a:pt x="11" y="13"/>
                      <a:pt x="9" y="12"/>
                      <a:pt x="9" y="12"/>
                    </a:cubicBezTo>
                    <a:cubicBezTo>
                      <a:pt x="9" y="12"/>
                      <a:pt x="10" y="13"/>
                      <a:pt x="10" y="12"/>
                    </a:cubicBezTo>
                    <a:cubicBezTo>
                      <a:pt x="10" y="11"/>
                      <a:pt x="11" y="10"/>
                      <a:pt x="10" y="9"/>
                    </a:cubicBezTo>
                    <a:cubicBezTo>
                      <a:pt x="10" y="9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1"/>
                    </a:cubicBezTo>
                    <a:cubicBezTo>
                      <a:pt x="4" y="11"/>
                      <a:pt x="0" y="10"/>
                      <a:pt x="0" y="12"/>
                    </a:cubicBezTo>
                    <a:cubicBezTo>
                      <a:pt x="0" y="13"/>
                      <a:pt x="2" y="12"/>
                      <a:pt x="2" y="12"/>
                    </a:cubicBezTo>
                    <a:cubicBezTo>
                      <a:pt x="3" y="11"/>
                      <a:pt x="2" y="12"/>
                      <a:pt x="3" y="12"/>
                    </a:cubicBezTo>
                    <a:cubicBezTo>
                      <a:pt x="4" y="13"/>
                      <a:pt x="4" y="11"/>
                      <a:pt x="5" y="12"/>
                    </a:cubicBezTo>
                    <a:cubicBezTo>
                      <a:pt x="5" y="12"/>
                      <a:pt x="6" y="13"/>
                      <a:pt x="6" y="13"/>
                    </a:cubicBezTo>
                    <a:cubicBezTo>
                      <a:pt x="6" y="13"/>
                      <a:pt x="2" y="14"/>
                      <a:pt x="4" y="15"/>
                    </a:cubicBezTo>
                    <a:cubicBezTo>
                      <a:pt x="5" y="16"/>
                      <a:pt x="6" y="14"/>
                      <a:pt x="6" y="15"/>
                    </a:cubicBezTo>
                    <a:cubicBezTo>
                      <a:pt x="7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7" y="16"/>
                    </a:cubicBezTo>
                    <a:cubicBezTo>
                      <a:pt x="7" y="17"/>
                      <a:pt x="9" y="17"/>
                      <a:pt x="10" y="17"/>
                    </a:cubicBezTo>
                    <a:cubicBezTo>
                      <a:pt x="11" y="17"/>
                      <a:pt x="11" y="15"/>
                      <a:pt x="12" y="17"/>
                    </a:cubicBezTo>
                    <a:cubicBezTo>
                      <a:pt x="12" y="17"/>
                      <a:pt x="16" y="22"/>
                      <a:pt x="17" y="21"/>
                    </a:cubicBezTo>
                    <a:cubicBezTo>
                      <a:pt x="17" y="21"/>
                      <a:pt x="16" y="20"/>
                      <a:pt x="16" y="20"/>
                    </a:cubicBezTo>
                    <a:cubicBezTo>
                      <a:pt x="16" y="19"/>
                      <a:pt x="22" y="23"/>
                      <a:pt x="23" y="23"/>
                    </a:cubicBezTo>
                    <a:cubicBezTo>
                      <a:pt x="23" y="22"/>
                      <a:pt x="19" y="19"/>
                      <a:pt x="19" y="18"/>
                    </a:cubicBezTo>
                    <a:cubicBezTo>
                      <a:pt x="20" y="18"/>
                      <a:pt x="24" y="19"/>
                      <a:pt x="24" y="19"/>
                    </a:cubicBezTo>
                    <a:cubicBezTo>
                      <a:pt x="26" y="19"/>
                      <a:pt x="28" y="19"/>
                      <a:pt x="30" y="18"/>
                    </a:cubicBezTo>
                    <a:cubicBezTo>
                      <a:pt x="27" y="16"/>
                      <a:pt x="23" y="17"/>
                      <a:pt x="19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9" name="Freeform 618">
                <a:extLst>
                  <a:ext uri="{FF2B5EF4-FFF2-40B4-BE49-F238E27FC236}">
                    <a16:creationId xmlns:a16="http://schemas.microsoft.com/office/drawing/2014/main" id="{A61AE680-5346-8F49-A253-2ECA6C527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4054" y="7621385"/>
                <a:ext cx="777151" cy="597432"/>
              </a:xfrm>
              <a:custGeom>
                <a:avLst/>
                <a:gdLst>
                  <a:gd name="T0" fmla="*/ 63 w 76"/>
                  <a:gd name="T1" fmla="*/ 28 h 55"/>
                  <a:gd name="T2" fmla="*/ 66 w 76"/>
                  <a:gd name="T3" fmla="*/ 24 h 55"/>
                  <a:gd name="T4" fmla="*/ 67 w 76"/>
                  <a:gd name="T5" fmla="*/ 22 h 55"/>
                  <a:gd name="T6" fmla="*/ 67 w 76"/>
                  <a:gd name="T7" fmla="*/ 18 h 55"/>
                  <a:gd name="T8" fmla="*/ 61 w 76"/>
                  <a:gd name="T9" fmla="*/ 15 h 55"/>
                  <a:gd name="T10" fmla="*/ 63 w 76"/>
                  <a:gd name="T11" fmla="*/ 14 h 55"/>
                  <a:gd name="T12" fmla="*/ 64 w 76"/>
                  <a:gd name="T13" fmla="*/ 11 h 55"/>
                  <a:gd name="T14" fmla="*/ 60 w 76"/>
                  <a:gd name="T15" fmla="*/ 9 h 55"/>
                  <a:gd name="T16" fmla="*/ 59 w 76"/>
                  <a:gd name="T17" fmla="*/ 8 h 55"/>
                  <a:gd name="T18" fmla="*/ 57 w 76"/>
                  <a:gd name="T19" fmla="*/ 9 h 55"/>
                  <a:gd name="T20" fmla="*/ 57 w 76"/>
                  <a:gd name="T21" fmla="*/ 7 h 55"/>
                  <a:gd name="T22" fmla="*/ 54 w 76"/>
                  <a:gd name="T23" fmla="*/ 8 h 55"/>
                  <a:gd name="T24" fmla="*/ 54 w 76"/>
                  <a:gd name="T25" fmla="*/ 6 h 55"/>
                  <a:gd name="T26" fmla="*/ 58 w 76"/>
                  <a:gd name="T27" fmla="*/ 5 h 55"/>
                  <a:gd name="T28" fmla="*/ 55 w 76"/>
                  <a:gd name="T29" fmla="*/ 4 h 55"/>
                  <a:gd name="T30" fmla="*/ 49 w 76"/>
                  <a:gd name="T31" fmla="*/ 4 h 55"/>
                  <a:gd name="T32" fmla="*/ 44 w 76"/>
                  <a:gd name="T33" fmla="*/ 7 h 55"/>
                  <a:gd name="T34" fmla="*/ 38 w 76"/>
                  <a:gd name="T35" fmla="*/ 5 h 55"/>
                  <a:gd name="T36" fmla="*/ 29 w 76"/>
                  <a:gd name="T37" fmla="*/ 5 h 55"/>
                  <a:gd name="T38" fmla="*/ 26 w 76"/>
                  <a:gd name="T39" fmla="*/ 2 h 55"/>
                  <a:gd name="T40" fmla="*/ 20 w 76"/>
                  <a:gd name="T41" fmla="*/ 0 h 55"/>
                  <a:gd name="T42" fmla="*/ 11 w 76"/>
                  <a:gd name="T43" fmla="*/ 4 h 55"/>
                  <a:gd name="T44" fmla="*/ 13 w 76"/>
                  <a:gd name="T45" fmla="*/ 12 h 55"/>
                  <a:gd name="T46" fmla="*/ 8 w 76"/>
                  <a:gd name="T47" fmla="*/ 8 h 55"/>
                  <a:gd name="T48" fmla="*/ 10 w 76"/>
                  <a:gd name="T49" fmla="*/ 5 h 55"/>
                  <a:gd name="T50" fmla="*/ 8 w 76"/>
                  <a:gd name="T51" fmla="*/ 1 h 55"/>
                  <a:gd name="T52" fmla="*/ 4 w 76"/>
                  <a:gd name="T53" fmla="*/ 7 h 55"/>
                  <a:gd name="T54" fmla="*/ 3 w 76"/>
                  <a:gd name="T55" fmla="*/ 12 h 55"/>
                  <a:gd name="T56" fmla="*/ 5 w 76"/>
                  <a:gd name="T57" fmla="*/ 13 h 55"/>
                  <a:gd name="T58" fmla="*/ 7 w 76"/>
                  <a:gd name="T59" fmla="*/ 16 h 55"/>
                  <a:gd name="T60" fmla="*/ 10 w 76"/>
                  <a:gd name="T61" fmla="*/ 23 h 55"/>
                  <a:gd name="T62" fmla="*/ 13 w 76"/>
                  <a:gd name="T63" fmla="*/ 23 h 55"/>
                  <a:gd name="T64" fmla="*/ 15 w 76"/>
                  <a:gd name="T65" fmla="*/ 22 h 55"/>
                  <a:gd name="T66" fmla="*/ 21 w 76"/>
                  <a:gd name="T67" fmla="*/ 27 h 55"/>
                  <a:gd name="T68" fmla="*/ 23 w 76"/>
                  <a:gd name="T69" fmla="*/ 27 h 55"/>
                  <a:gd name="T70" fmla="*/ 26 w 76"/>
                  <a:gd name="T71" fmla="*/ 27 h 55"/>
                  <a:gd name="T72" fmla="*/ 31 w 76"/>
                  <a:gd name="T73" fmla="*/ 29 h 55"/>
                  <a:gd name="T74" fmla="*/ 31 w 76"/>
                  <a:gd name="T75" fmla="*/ 38 h 55"/>
                  <a:gd name="T76" fmla="*/ 32 w 76"/>
                  <a:gd name="T77" fmla="*/ 41 h 55"/>
                  <a:gd name="T78" fmla="*/ 30 w 76"/>
                  <a:gd name="T79" fmla="*/ 44 h 55"/>
                  <a:gd name="T80" fmla="*/ 40 w 76"/>
                  <a:gd name="T81" fmla="*/ 53 h 55"/>
                  <a:gd name="T82" fmla="*/ 42 w 76"/>
                  <a:gd name="T83" fmla="*/ 54 h 55"/>
                  <a:gd name="T84" fmla="*/ 45 w 76"/>
                  <a:gd name="T85" fmla="*/ 52 h 55"/>
                  <a:gd name="T86" fmla="*/ 51 w 76"/>
                  <a:gd name="T87" fmla="*/ 47 h 55"/>
                  <a:gd name="T88" fmla="*/ 49 w 76"/>
                  <a:gd name="T89" fmla="*/ 44 h 55"/>
                  <a:gd name="T90" fmla="*/ 48 w 76"/>
                  <a:gd name="T91" fmla="*/ 41 h 55"/>
                  <a:gd name="T92" fmla="*/ 45 w 76"/>
                  <a:gd name="T93" fmla="*/ 38 h 55"/>
                  <a:gd name="T94" fmla="*/ 52 w 76"/>
                  <a:gd name="T95" fmla="*/ 38 h 55"/>
                  <a:gd name="T96" fmla="*/ 54 w 76"/>
                  <a:gd name="T97" fmla="*/ 40 h 55"/>
                  <a:gd name="T98" fmla="*/ 56 w 76"/>
                  <a:gd name="T99" fmla="*/ 38 h 55"/>
                  <a:gd name="T100" fmla="*/ 62 w 76"/>
                  <a:gd name="T101" fmla="*/ 36 h 55"/>
                  <a:gd name="T102" fmla="*/ 67 w 76"/>
                  <a:gd name="T103" fmla="*/ 33 h 55"/>
                  <a:gd name="T104" fmla="*/ 63 w 76"/>
                  <a:gd name="T105" fmla="*/ 2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6" h="55">
                    <a:moveTo>
                      <a:pt x="63" y="28"/>
                    </a:moveTo>
                    <a:cubicBezTo>
                      <a:pt x="63" y="26"/>
                      <a:pt x="63" y="25"/>
                      <a:pt x="66" y="24"/>
                    </a:cubicBezTo>
                    <a:cubicBezTo>
                      <a:pt x="66" y="23"/>
                      <a:pt x="68" y="23"/>
                      <a:pt x="67" y="22"/>
                    </a:cubicBezTo>
                    <a:cubicBezTo>
                      <a:pt x="66" y="21"/>
                      <a:pt x="65" y="19"/>
                      <a:pt x="67" y="18"/>
                    </a:cubicBezTo>
                    <a:cubicBezTo>
                      <a:pt x="76" y="14"/>
                      <a:pt x="61" y="15"/>
                      <a:pt x="61" y="15"/>
                    </a:cubicBezTo>
                    <a:cubicBezTo>
                      <a:pt x="61" y="14"/>
                      <a:pt x="62" y="14"/>
                      <a:pt x="63" y="14"/>
                    </a:cubicBezTo>
                    <a:cubicBezTo>
                      <a:pt x="64" y="14"/>
                      <a:pt x="64" y="12"/>
                      <a:pt x="64" y="11"/>
                    </a:cubicBezTo>
                    <a:cubicBezTo>
                      <a:pt x="64" y="10"/>
                      <a:pt x="60" y="8"/>
                      <a:pt x="60" y="9"/>
                    </a:cubicBezTo>
                    <a:cubicBezTo>
                      <a:pt x="60" y="10"/>
                      <a:pt x="59" y="8"/>
                      <a:pt x="59" y="8"/>
                    </a:cubicBezTo>
                    <a:cubicBezTo>
                      <a:pt x="58" y="8"/>
                      <a:pt x="58" y="10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6" y="6"/>
                      <a:pt x="55" y="8"/>
                      <a:pt x="54" y="8"/>
                    </a:cubicBezTo>
                    <a:cubicBezTo>
                      <a:pt x="54" y="8"/>
                      <a:pt x="54" y="6"/>
                      <a:pt x="54" y="6"/>
                    </a:cubicBezTo>
                    <a:cubicBezTo>
                      <a:pt x="54" y="4"/>
                      <a:pt x="57" y="5"/>
                      <a:pt x="58" y="5"/>
                    </a:cubicBezTo>
                    <a:cubicBezTo>
                      <a:pt x="59" y="4"/>
                      <a:pt x="55" y="4"/>
                      <a:pt x="55" y="4"/>
                    </a:cubicBezTo>
                    <a:cubicBezTo>
                      <a:pt x="53" y="4"/>
                      <a:pt x="51" y="3"/>
                      <a:pt x="49" y="4"/>
                    </a:cubicBezTo>
                    <a:cubicBezTo>
                      <a:pt x="47" y="5"/>
                      <a:pt x="46" y="8"/>
                      <a:pt x="44" y="7"/>
                    </a:cubicBezTo>
                    <a:cubicBezTo>
                      <a:pt x="41" y="7"/>
                      <a:pt x="40" y="7"/>
                      <a:pt x="38" y="5"/>
                    </a:cubicBezTo>
                    <a:cubicBezTo>
                      <a:pt x="36" y="3"/>
                      <a:pt x="32" y="5"/>
                      <a:pt x="29" y="5"/>
                    </a:cubicBezTo>
                    <a:cubicBezTo>
                      <a:pt x="27" y="5"/>
                      <a:pt x="27" y="4"/>
                      <a:pt x="26" y="2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1" y="1"/>
                      <a:pt x="11" y="4"/>
                    </a:cubicBezTo>
                    <a:cubicBezTo>
                      <a:pt x="11" y="7"/>
                      <a:pt x="15" y="8"/>
                      <a:pt x="13" y="12"/>
                    </a:cubicBezTo>
                    <a:cubicBezTo>
                      <a:pt x="11" y="14"/>
                      <a:pt x="7" y="10"/>
                      <a:pt x="8" y="8"/>
                    </a:cubicBezTo>
                    <a:cubicBezTo>
                      <a:pt x="8" y="7"/>
                      <a:pt x="10" y="6"/>
                      <a:pt x="10" y="5"/>
                    </a:cubicBezTo>
                    <a:cubicBezTo>
                      <a:pt x="11" y="3"/>
                      <a:pt x="8" y="2"/>
                      <a:pt x="8" y="1"/>
                    </a:cubicBezTo>
                    <a:cubicBezTo>
                      <a:pt x="5" y="3"/>
                      <a:pt x="4" y="4"/>
                      <a:pt x="4" y="7"/>
                    </a:cubicBezTo>
                    <a:cubicBezTo>
                      <a:pt x="3" y="8"/>
                      <a:pt x="0" y="12"/>
                      <a:pt x="3" y="12"/>
                    </a:cubicBezTo>
                    <a:cubicBezTo>
                      <a:pt x="3" y="12"/>
                      <a:pt x="4" y="12"/>
                      <a:pt x="5" y="13"/>
                    </a:cubicBezTo>
                    <a:cubicBezTo>
                      <a:pt x="5" y="14"/>
                      <a:pt x="6" y="15"/>
                      <a:pt x="7" y="16"/>
                    </a:cubicBezTo>
                    <a:cubicBezTo>
                      <a:pt x="9" y="18"/>
                      <a:pt x="5" y="22"/>
                      <a:pt x="10" y="23"/>
                    </a:cubicBezTo>
                    <a:cubicBezTo>
                      <a:pt x="10" y="23"/>
                      <a:pt x="12" y="23"/>
                      <a:pt x="13" y="23"/>
                    </a:cubicBezTo>
                    <a:cubicBezTo>
                      <a:pt x="14" y="23"/>
                      <a:pt x="14" y="22"/>
                      <a:pt x="15" y="22"/>
                    </a:cubicBezTo>
                    <a:cubicBezTo>
                      <a:pt x="18" y="22"/>
                      <a:pt x="19" y="25"/>
                      <a:pt x="21" y="27"/>
                    </a:cubicBezTo>
                    <a:cubicBezTo>
                      <a:pt x="21" y="27"/>
                      <a:pt x="22" y="28"/>
                      <a:pt x="23" y="27"/>
                    </a:cubicBezTo>
                    <a:cubicBezTo>
                      <a:pt x="23" y="26"/>
                      <a:pt x="24" y="27"/>
                      <a:pt x="26" y="27"/>
                    </a:cubicBezTo>
                    <a:cubicBezTo>
                      <a:pt x="28" y="28"/>
                      <a:pt x="33" y="25"/>
                      <a:pt x="31" y="29"/>
                    </a:cubicBezTo>
                    <a:cubicBezTo>
                      <a:pt x="29" y="32"/>
                      <a:pt x="29" y="35"/>
                      <a:pt x="31" y="38"/>
                    </a:cubicBezTo>
                    <a:cubicBezTo>
                      <a:pt x="31" y="39"/>
                      <a:pt x="32" y="40"/>
                      <a:pt x="32" y="41"/>
                    </a:cubicBezTo>
                    <a:cubicBezTo>
                      <a:pt x="32" y="42"/>
                      <a:pt x="29" y="43"/>
                      <a:pt x="30" y="44"/>
                    </a:cubicBezTo>
                    <a:cubicBezTo>
                      <a:pt x="33" y="47"/>
                      <a:pt x="34" y="55"/>
                      <a:pt x="40" y="53"/>
                    </a:cubicBezTo>
                    <a:cubicBezTo>
                      <a:pt x="41" y="53"/>
                      <a:pt x="41" y="54"/>
                      <a:pt x="42" y="54"/>
                    </a:cubicBezTo>
                    <a:cubicBezTo>
                      <a:pt x="43" y="54"/>
                      <a:pt x="44" y="53"/>
                      <a:pt x="45" y="52"/>
                    </a:cubicBezTo>
                    <a:cubicBezTo>
                      <a:pt x="47" y="51"/>
                      <a:pt x="48" y="49"/>
                      <a:pt x="51" y="47"/>
                    </a:cubicBezTo>
                    <a:cubicBezTo>
                      <a:pt x="53" y="46"/>
                      <a:pt x="49" y="46"/>
                      <a:pt x="49" y="44"/>
                    </a:cubicBezTo>
                    <a:cubicBezTo>
                      <a:pt x="49" y="43"/>
                      <a:pt x="48" y="42"/>
                      <a:pt x="48" y="41"/>
                    </a:cubicBezTo>
                    <a:cubicBezTo>
                      <a:pt x="48" y="40"/>
                      <a:pt x="45" y="39"/>
                      <a:pt x="45" y="38"/>
                    </a:cubicBezTo>
                    <a:cubicBezTo>
                      <a:pt x="45" y="37"/>
                      <a:pt x="51" y="38"/>
                      <a:pt x="52" y="38"/>
                    </a:cubicBezTo>
                    <a:cubicBezTo>
                      <a:pt x="54" y="38"/>
                      <a:pt x="53" y="39"/>
                      <a:pt x="54" y="40"/>
                    </a:cubicBezTo>
                    <a:cubicBezTo>
                      <a:pt x="55" y="40"/>
                      <a:pt x="55" y="38"/>
                      <a:pt x="56" y="38"/>
                    </a:cubicBezTo>
                    <a:cubicBezTo>
                      <a:pt x="57" y="37"/>
                      <a:pt x="60" y="37"/>
                      <a:pt x="62" y="36"/>
                    </a:cubicBezTo>
                    <a:cubicBezTo>
                      <a:pt x="63" y="35"/>
                      <a:pt x="65" y="34"/>
                      <a:pt x="67" y="33"/>
                    </a:cubicBezTo>
                    <a:cubicBezTo>
                      <a:pt x="66" y="31"/>
                      <a:pt x="63" y="30"/>
                      <a:pt x="6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0" name="Freeform 619">
                <a:extLst>
                  <a:ext uri="{FF2B5EF4-FFF2-40B4-BE49-F238E27FC236}">
                    <a16:creationId xmlns:a16="http://schemas.microsoft.com/office/drawing/2014/main" id="{7359C0F8-593F-114B-B7E9-0828AD8AD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7864" y="7783652"/>
                <a:ext cx="264855" cy="413040"/>
              </a:xfrm>
              <a:custGeom>
                <a:avLst/>
                <a:gdLst>
                  <a:gd name="T0" fmla="*/ 22 w 26"/>
                  <a:gd name="T1" fmla="*/ 29 h 38"/>
                  <a:gd name="T2" fmla="*/ 18 w 26"/>
                  <a:gd name="T3" fmla="*/ 21 h 38"/>
                  <a:gd name="T4" fmla="*/ 20 w 26"/>
                  <a:gd name="T5" fmla="*/ 18 h 38"/>
                  <a:gd name="T6" fmla="*/ 22 w 26"/>
                  <a:gd name="T7" fmla="*/ 15 h 38"/>
                  <a:gd name="T8" fmla="*/ 22 w 26"/>
                  <a:gd name="T9" fmla="*/ 13 h 38"/>
                  <a:gd name="T10" fmla="*/ 20 w 26"/>
                  <a:gd name="T11" fmla="*/ 11 h 38"/>
                  <a:gd name="T12" fmla="*/ 16 w 26"/>
                  <a:gd name="T13" fmla="*/ 7 h 38"/>
                  <a:gd name="T14" fmla="*/ 9 w 26"/>
                  <a:gd name="T15" fmla="*/ 0 h 38"/>
                  <a:gd name="T16" fmla="*/ 5 w 26"/>
                  <a:gd name="T17" fmla="*/ 5 h 38"/>
                  <a:gd name="T18" fmla="*/ 6 w 26"/>
                  <a:gd name="T19" fmla="*/ 8 h 38"/>
                  <a:gd name="T20" fmla="*/ 3 w 26"/>
                  <a:gd name="T21" fmla="*/ 10 h 38"/>
                  <a:gd name="T22" fmla="*/ 4 w 26"/>
                  <a:gd name="T23" fmla="*/ 16 h 38"/>
                  <a:gd name="T24" fmla="*/ 7 w 26"/>
                  <a:gd name="T25" fmla="*/ 18 h 38"/>
                  <a:gd name="T26" fmla="*/ 8 w 26"/>
                  <a:gd name="T27" fmla="*/ 20 h 38"/>
                  <a:gd name="T28" fmla="*/ 8 w 26"/>
                  <a:gd name="T29" fmla="*/ 27 h 38"/>
                  <a:gd name="T30" fmla="*/ 11 w 26"/>
                  <a:gd name="T31" fmla="*/ 35 h 38"/>
                  <a:gd name="T32" fmla="*/ 17 w 26"/>
                  <a:gd name="T33" fmla="*/ 35 h 38"/>
                  <a:gd name="T34" fmla="*/ 21 w 26"/>
                  <a:gd name="T35" fmla="*/ 34 h 38"/>
                  <a:gd name="T36" fmla="*/ 26 w 26"/>
                  <a:gd name="T37" fmla="*/ 34 h 38"/>
                  <a:gd name="T38" fmla="*/ 22 w 26"/>
                  <a:gd name="T39" fmla="*/ 29 h 38"/>
                  <a:gd name="T40" fmla="*/ 22 w 26"/>
                  <a:gd name="T41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8">
                    <a:moveTo>
                      <a:pt x="22" y="29"/>
                    </a:moveTo>
                    <a:cubicBezTo>
                      <a:pt x="22" y="28"/>
                      <a:pt x="17" y="22"/>
                      <a:pt x="18" y="21"/>
                    </a:cubicBezTo>
                    <a:cubicBezTo>
                      <a:pt x="19" y="20"/>
                      <a:pt x="18" y="19"/>
                      <a:pt x="20" y="18"/>
                    </a:cubicBezTo>
                    <a:cubicBezTo>
                      <a:pt x="23" y="18"/>
                      <a:pt x="22" y="16"/>
                      <a:pt x="22" y="15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9" y="9"/>
                      <a:pt x="16" y="9"/>
                      <a:pt x="16" y="7"/>
                    </a:cubicBezTo>
                    <a:cubicBezTo>
                      <a:pt x="15" y="4"/>
                      <a:pt x="11" y="1"/>
                      <a:pt x="9" y="0"/>
                    </a:cubicBezTo>
                    <a:cubicBezTo>
                      <a:pt x="9" y="3"/>
                      <a:pt x="4" y="3"/>
                      <a:pt x="5" y="5"/>
                    </a:cubicBezTo>
                    <a:cubicBezTo>
                      <a:pt x="5" y="6"/>
                      <a:pt x="7" y="7"/>
                      <a:pt x="6" y="8"/>
                    </a:cubicBezTo>
                    <a:cubicBezTo>
                      <a:pt x="5" y="8"/>
                      <a:pt x="3" y="9"/>
                      <a:pt x="3" y="10"/>
                    </a:cubicBezTo>
                    <a:cubicBezTo>
                      <a:pt x="0" y="11"/>
                      <a:pt x="2" y="14"/>
                      <a:pt x="4" y="16"/>
                    </a:cubicBezTo>
                    <a:cubicBezTo>
                      <a:pt x="5" y="17"/>
                      <a:pt x="5" y="18"/>
                      <a:pt x="7" y="18"/>
                    </a:cubicBezTo>
                    <a:cubicBezTo>
                      <a:pt x="8" y="18"/>
                      <a:pt x="7" y="19"/>
                      <a:pt x="8" y="20"/>
                    </a:cubicBezTo>
                    <a:cubicBezTo>
                      <a:pt x="10" y="23"/>
                      <a:pt x="9" y="24"/>
                      <a:pt x="8" y="27"/>
                    </a:cubicBezTo>
                    <a:cubicBezTo>
                      <a:pt x="8" y="30"/>
                      <a:pt x="10" y="33"/>
                      <a:pt x="11" y="35"/>
                    </a:cubicBezTo>
                    <a:cubicBezTo>
                      <a:pt x="14" y="38"/>
                      <a:pt x="15" y="35"/>
                      <a:pt x="17" y="35"/>
                    </a:cubicBezTo>
                    <a:cubicBezTo>
                      <a:pt x="19" y="35"/>
                      <a:pt x="20" y="34"/>
                      <a:pt x="21" y="34"/>
                    </a:cubicBezTo>
                    <a:cubicBezTo>
                      <a:pt x="23" y="33"/>
                      <a:pt x="24" y="33"/>
                      <a:pt x="26" y="34"/>
                    </a:cubicBezTo>
                    <a:cubicBezTo>
                      <a:pt x="25" y="32"/>
                      <a:pt x="24" y="30"/>
                      <a:pt x="22" y="29"/>
                    </a:cubicBezTo>
                    <a:cubicBezTo>
                      <a:pt x="21" y="27"/>
                      <a:pt x="23" y="29"/>
                      <a:pt x="22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1" name="Freeform 620">
                <a:extLst>
                  <a:ext uri="{FF2B5EF4-FFF2-40B4-BE49-F238E27FC236}">
                    <a16:creationId xmlns:a16="http://schemas.microsoft.com/office/drawing/2014/main" id="{A81A84E6-56C5-4447-B30F-5C45CA190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8628" y="7912727"/>
                <a:ext cx="226522" cy="250772"/>
              </a:xfrm>
              <a:custGeom>
                <a:avLst/>
                <a:gdLst>
                  <a:gd name="T0" fmla="*/ 19 w 22"/>
                  <a:gd name="T1" fmla="*/ 7 h 23"/>
                  <a:gd name="T2" fmla="*/ 22 w 22"/>
                  <a:gd name="T3" fmla="*/ 2 h 23"/>
                  <a:gd name="T4" fmla="*/ 12 w 22"/>
                  <a:gd name="T5" fmla="*/ 2 h 23"/>
                  <a:gd name="T6" fmla="*/ 9 w 22"/>
                  <a:gd name="T7" fmla="*/ 0 h 23"/>
                  <a:gd name="T8" fmla="*/ 5 w 22"/>
                  <a:gd name="T9" fmla="*/ 1 h 23"/>
                  <a:gd name="T10" fmla="*/ 4 w 22"/>
                  <a:gd name="T11" fmla="*/ 6 h 23"/>
                  <a:gd name="T12" fmla="*/ 1 w 22"/>
                  <a:gd name="T13" fmla="*/ 10 h 23"/>
                  <a:gd name="T14" fmla="*/ 4 w 22"/>
                  <a:gd name="T15" fmla="*/ 15 h 23"/>
                  <a:gd name="T16" fmla="*/ 9 w 22"/>
                  <a:gd name="T17" fmla="*/ 22 h 23"/>
                  <a:gd name="T18" fmla="*/ 12 w 22"/>
                  <a:gd name="T19" fmla="*/ 19 h 23"/>
                  <a:gd name="T20" fmla="*/ 16 w 22"/>
                  <a:gd name="T21" fmla="*/ 18 h 23"/>
                  <a:gd name="T22" fmla="*/ 19 w 22"/>
                  <a:gd name="T23" fmla="*/ 19 h 23"/>
                  <a:gd name="T24" fmla="*/ 20 w 22"/>
                  <a:gd name="T25" fmla="*/ 14 h 23"/>
                  <a:gd name="T26" fmla="*/ 19 w 22"/>
                  <a:gd name="T27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3">
                    <a:moveTo>
                      <a:pt x="19" y="7"/>
                    </a:moveTo>
                    <a:cubicBezTo>
                      <a:pt x="19" y="5"/>
                      <a:pt x="21" y="3"/>
                      <a:pt x="22" y="2"/>
                    </a:cubicBezTo>
                    <a:cubicBezTo>
                      <a:pt x="19" y="1"/>
                      <a:pt x="14" y="0"/>
                      <a:pt x="12" y="2"/>
                    </a:cubicBezTo>
                    <a:cubicBezTo>
                      <a:pt x="10" y="3"/>
                      <a:pt x="9" y="1"/>
                      <a:pt x="9" y="0"/>
                    </a:cubicBezTo>
                    <a:cubicBezTo>
                      <a:pt x="8" y="0"/>
                      <a:pt x="7" y="2"/>
                      <a:pt x="5" y="1"/>
                    </a:cubicBezTo>
                    <a:cubicBezTo>
                      <a:pt x="5" y="2"/>
                      <a:pt x="7" y="6"/>
                      <a:pt x="4" y="6"/>
                    </a:cubicBezTo>
                    <a:cubicBezTo>
                      <a:pt x="2" y="7"/>
                      <a:pt x="0" y="8"/>
                      <a:pt x="1" y="10"/>
                    </a:cubicBezTo>
                    <a:cubicBezTo>
                      <a:pt x="2" y="12"/>
                      <a:pt x="3" y="13"/>
                      <a:pt x="4" y="15"/>
                    </a:cubicBezTo>
                    <a:cubicBezTo>
                      <a:pt x="5" y="17"/>
                      <a:pt x="7" y="19"/>
                      <a:pt x="9" y="22"/>
                    </a:cubicBezTo>
                    <a:cubicBezTo>
                      <a:pt x="12" y="23"/>
                      <a:pt x="10" y="19"/>
                      <a:pt x="12" y="19"/>
                    </a:cubicBezTo>
                    <a:cubicBezTo>
                      <a:pt x="14" y="19"/>
                      <a:pt x="15" y="19"/>
                      <a:pt x="16" y="18"/>
                    </a:cubicBezTo>
                    <a:cubicBezTo>
                      <a:pt x="17" y="18"/>
                      <a:pt x="17" y="20"/>
                      <a:pt x="19" y="19"/>
                    </a:cubicBezTo>
                    <a:cubicBezTo>
                      <a:pt x="20" y="17"/>
                      <a:pt x="21" y="16"/>
                      <a:pt x="20" y="14"/>
                    </a:cubicBezTo>
                    <a:cubicBezTo>
                      <a:pt x="20" y="12"/>
                      <a:pt x="19" y="9"/>
                      <a:pt x="1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2" name="Freeform 621">
                <a:extLst>
                  <a:ext uri="{FF2B5EF4-FFF2-40B4-BE49-F238E27FC236}">
                    <a16:creationId xmlns:a16="http://schemas.microsoft.com/office/drawing/2014/main" id="{3DB6EFB0-B015-7743-8E6B-1C7EE7198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3333" y="7934858"/>
                <a:ext cx="163794" cy="195460"/>
              </a:xfrm>
              <a:custGeom>
                <a:avLst/>
                <a:gdLst>
                  <a:gd name="T0" fmla="*/ 12 w 16"/>
                  <a:gd name="T1" fmla="*/ 5 h 18"/>
                  <a:gd name="T2" fmla="*/ 5 w 16"/>
                  <a:gd name="T3" fmla="*/ 1 h 18"/>
                  <a:gd name="T4" fmla="*/ 1 w 16"/>
                  <a:gd name="T5" fmla="*/ 6 h 18"/>
                  <a:gd name="T6" fmla="*/ 2 w 16"/>
                  <a:gd name="T7" fmla="*/ 12 h 18"/>
                  <a:gd name="T8" fmla="*/ 0 w 16"/>
                  <a:gd name="T9" fmla="*/ 17 h 18"/>
                  <a:gd name="T10" fmla="*/ 4 w 16"/>
                  <a:gd name="T11" fmla="*/ 17 h 18"/>
                  <a:gd name="T12" fmla="*/ 9 w 16"/>
                  <a:gd name="T13" fmla="*/ 17 h 18"/>
                  <a:gd name="T14" fmla="*/ 16 w 16"/>
                  <a:gd name="T15" fmla="*/ 8 h 18"/>
                  <a:gd name="T16" fmla="*/ 12 w 16"/>
                  <a:gd name="T17" fmla="*/ 5 h 18"/>
                  <a:gd name="T18" fmla="*/ 12 w 16"/>
                  <a:gd name="T1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8">
                    <a:moveTo>
                      <a:pt x="12" y="5"/>
                    </a:moveTo>
                    <a:cubicBezTo>
                      <a:pt x="10" y="3"/>
                      <a:pt x="8" y="1"/>
                      <a:pt x="5" y="1"/>
                    </a:cubicBezTo>
                    <a:cubicBezTo>
                      <a:pt x="3" y="0"/>
                      <a:pt x="0" y="4"/>
                      <a:pt x="1" y="6"/>
                    </a:cubicBezTo>
                    <a:cubicBezTo>
                      <a:pt x="1" y="8"/>
                      <a:pt x="2" y="10"/>
                      <a:pt x="2" y="12"/>
                    </a:cubicBezTo>
                    <a:cubicBezTo>
                      <a:pt x="3" y="14"/>
                      <a:pt x="1" y="16"/>
                      <a:pt x="0" y="17"/>
                    </a:cubicBezTo>
                    <a:cubicBezTo>
                      <a:pt x="1" y="18"/>
                      <a:pt x="3" y="17"/>
                      <a:pt x="4" y="17"/>
                    </a:cubicBezTo>
                    <a:cubicBezTo>
                      <a:pt x="6" y="17"/>
                      <a:pt x="7" y="18"/>
                      <a:pt x="9" y="17"/>
                    </a:cubicBezTo>
                    <a:cubicBezTo>
                      <a:pt x="12" y="16"/>
                      <a:pt x="13" y="10"/>
                      <a:pt x="16" y="8"/>
                    </a:cubicBezTo>
                    <a:cubicBezTo>
                      <a:pt x="14" y="7"/>
                      <a:pt x="13" y="6"/>
                      <a:pt x="12" y="5"/>
                    </a:cubicBezTo>
                    <a:cubicBezTo>
                      <a:pt x="10" y="4"/>
                      <a:pt x="13" y="6"/>
                      <a:pt x="1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3" name="Freeform 622">
                <a:extLst>
                  <a:ext uri="{FF2B5EF4-FFF2-40B4-BE49-F238E27FC236}">
                    <a16:creationId xmlns:a16="http://schemas.microsoft.com/office/drawing/2014/main" id="{45E8E55E-9FB5-544D-8E22-1720E5362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3131" y="7566069"/>
                <a:ext cx="825940" cy="910903"/>
              </a:xfrm>
              <a:custGeom>
                <a:avLst/>
                <a:gdLst>
                  <a:gd name="T0" fmla="*/ 76 w 81"/>
                  <a:gd name="T1" fmla="*/ 39 h 84"/>
                  <a:gd name="T2" fmla="*/ 74 w 81"/>
                  <a:gd name="T3" fmla="*/ 32 h 84"/>
                  <a:gd name="T4" fmla="*/ 69 w 81"/>
                  <a:gd name="T5" fmla="*/ 33 h 84"/>
                  <a:gd name="T6" fmla="*/ 58 w 81"/>
                  <a:gd name="T7" fmla="*/ 28 h 84"/>
                  <a:gd name="T8" fmla="*/ 53 w 81"/>
                  <a:gd name="T9" fmla="*/ 20 h 84"/>
                  <a:gd name="T10" fmla="*/ 50 w 81"/>
                  <a:gd name="T11" fmla="*/ 15 h 84"/>
                  <a:gd name="T12" fmla="*/ 56 w 81"/>
                  <a:gd name="T13" fmla="*/ 5 h 84"/>
                  <a:gd name="T14" fmla="*/ 56 w 81"/>
                  <a:gd name="T15" fmla="*/ 1 h 84"/>
                  <a:gd name="T16" fmla="*/ 44 w 81"/>
                  <a:gd name="T17" fmla="*/ 8 h 84"/>
                  <a:gd name="T18" fmla="*/ 36 w 81"/>
                  <a:gd name="T19" fmla="*/ 16 h 84"/>
                  <a:gd name="T20" fmla="*/ 31 w 81"/>
                  <a:gd name="T21" fmla="*/ 23 h 84"/>
                  <a:gd name="T22" fmla="*/ 25 w 81"/>
                  <a:gd name="T23" fmla="*/ 17 h 84"/>
                  <a:gd name="T24" fmla="*/ 7 w 81"/>
                  <a:gd name="T25" fmla="*/ 18 h 84"/>
                  <a:gd name="T26" fmla="*/ 1 w 81"/>
                  <a:gd name="T27" fmla="*/ 16 h 84"/>
                  <a:gd name="T28" fmla="*/ 1 w 81"/>
                  <a:gd name="T29" fmla="*/ 21 h 84"/>
                  <a:gd name="T30" fmla="*/ 8 w 81"/>
                  <a:gd name="T31" fmla="*/ 24 h 84"/>
                  <a:gd name="T32" fmla="*/ 11 w 81"/>
                  <a:gd name="T33" fmla="*/ 26 h 84"/>
                  <a:gd name="T34" fmla="*/ 13 w 81"/>
                  <a:gd name="T35" fmla="*/ 23 h 84"/>
                  <a:gd name="T36" fmla="*/ 20 w 81"/>
                  <a:gd name="T37" fmla="*/ 18 h 84"/>
                  <a:gd name="T38" fmla="*/ 24 w 81"/>
                  <a:gd name="T39" fmla="*/ 20 h 84"/>
                  <a:gd name="T40" fmla="*/ 25 w 81"/>
                  <a:gd name="T41" fmla="*/ 26 h 84"/>
                  <a:gd name="T42" fmla="*/ 28 w 81"/>
                  <a:gd name="T43" fmla="*/ 42 h 84"/>
                  <a:gd name="T44" fmla="*/ 28 w 81"/>
                  <a:gd name="T45" fmla="*/ 47 h 84"/>
                  <a:gd name="T46" fmla="*/ 22 w 81"/>
                  <a:gd name="T47" fmla="*/ 53 h 84"/>
                  <a:gd name="T48" fmla="*/ 26 w 81"/>
                  <a:gd name="T49" fmla="*/ 58 h 84"/>
                  <a:gd name="T50" fmla="*/ 34 w 81"/>
                  <a:gd name="T51" fmla="*/ 61 h 84"/>
                  <a:gd name="T52" fmla="*/ 41 w 81"/>
                  <a:gd name="T53" fmla="*/ 64 h 84"/>
                  <a:gd name="T54" fmla="*/ 54 w 81"/>
                  <a:gd name="T55" fmla="*/ 76 h 84"/>
                  <a:gd name="T56" fmla="*/ 60 w 81"/>
                  <a:gd name="T57" fmla="*/ 75 h 84"/>
                  <a:gd name="T58" fmla="*/ 64 w 81"/>
                  <a:gd name="T59" fmla="*/ 80 h 84"/>
                  <a:gd name="T60" fmla="*/ 65 w 81"/>
                  <a:gd name="T61" fmla="*/ 84 h 84"/>
                  <a:gd name="T62" fmla="*/ 65 w 81"/>
                  <a:gd name="T63" fmla="*/ 63 h 84"/>
                  <a:gd name="T64" fmla="*/ 70 w 81"/>
                  <a:gd name="T65" fmla="*/ 58 h 84"/>
                  <a:gd name="T66" fmla="*/ 66 w 81"/>
                  <a:gd name="T67" fmla="*/ 55 h 84"/>
                  <a:gd name="T68" fmla="*/ 79 w 81"/>
                  <a:gd name="T69" fmla="*/ 53 h 84"/>
                  <a:gd name="T70" fmla="*/ 77 w 81"/>
                  <a:gd name="T71" fmla="*/ 4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84">
                    <a:moveTo>
                      <a:pt x="77" y="48"/>
                    </a:moveTo>
                    <a:cubicBezTo>
                      <a:pt x="81" y="45"/>
                      <a:pt x="76" y="42"/>
                      <a:pt x="76" y="39"/>
                    </a:cubicBezTo>
                    <a:cubicBezTo>
                      <a:pt x="76" y="37"/>
                      <a:pt x="78" y="35"/>
                      <a:pt x="78" y="33"/>
                    </a:cubicBezTo>
                    <a:cubicBezTo>
                      <a:pt x="79" y="30"/>
                      <a:pt x="75" y="32"/>
                      <a:pt x="74" y="32"/>
                    </a:cubicBezTo>
                    <a:cubicBezTo>
                      <a:pt x="73" y="32"/>
                      <a:pt x="72" y="32"/>
                      <a:pt x="71" y="32"/>
                    </a:cubicBezTo>
                    <a:cubicBezTo>
                      <a:pt x="70" y="32"/>
                      <a:pt x="70" y="33"/>
                      <a:pt x="69" y="33"/>
                    </a:cubicBezTo>
                    <a:cubicBezTo>
                      <a:pt x="68" y="33"/>
                      <a:pt x="67" y="30"/>
                      <a:pt x="66" y="30"/>
                    </a:cubicBezTo>
                    <a:cubicBezTo>
                      <a:pt x="64" y="26"/>
                      <a:pt x="62" y="28"/>
                      <a:pt x="58" y="28"/>
                    </a:cubicBezTo>
                    <a:cubicBezTo>
                      <a:pt x="56" y="28"/>
                      <a:pt x="55" y="28"/>
                      <a:pt x="54" y="26"/>
                    </a:cubicBezTo>
                    <a:cubicBezTo>
                      <a:pt x="53" y="24"/>
                      <a:pt x="56" y="22"/>
                      <a:pt x="53" y="20"/>
                    </a:cubicBezTo>
                    <a:cubicBezTo>
                      <a:pt x="52" y="19"/>
                      <a:pt x="52" y="17"/>
                      <a:pt x="50" y="17"/>
                    </a:cubicBezTo>
                    <a:cubicBezTo>
                      <a:pt x="48" y="17"/>
                      <a:pt x="49" y="17"/>
                      <a:pt x="50" y="15"/>
                    </a:cubicBezTo>
                    <a:cubicBezTo>
                      <a:pt x="51" y="13"/>
                      <a:pt x="50" y="11"/>
                      <a:pt x="51" y="9"/>
                    </a:cubicBezTo>
                    <a:cubicBezTo>
                      <a:pt x="52" y="7"/>
                      <a:pt x="54" y="6"/>
                      <a:pt x="56" y="5"/>
                    </a:cubicBezTo>
                    <a:cubicBezTo>
                      <a:pt x="57" y="4"/>
                      <a:pt x="59" y="4"/>
                      <a:pt x="60" y="2"/>
                    </a:cubicBezTo>
                    <a:cubicBezTo>
                      <a:pt x="60" y="0"/>
                      <a:pt x="56" y="0"/>
                      <a:pt x="56" y="1"/>
                    </a:cubicBezTo>
                    <a:cubicBezTo>
                      <a:pt x="54" y="3"/>
                      <a:pt x="51" y="6"/>
                      <a:pt x="48" y="6"/>
                    </a:cubicBezTo>
                    <a:cubicBezTo>
                      <a:pt x="45" y="6"/>
                      <a:pt x="45" y="6"/>
                      <a:pt x="44" y="8"/>
                    </a:cubicBezTo>
                    <a:cubicBezTo>
                      <a:pt x="43" y="10"/>
                      <a:pt x="43" y="7"/>
                      <a:pt x="41" y="7"/>
                    </a:cubicBezTo>
                    <a:cubicBezTo>
                      <a:pt x="37" y="8"/>
                      <a:pt x="39" y="14"/>
                      <a:pt x="36" y="16"/>
                    </a:cubicBezTo>
                    <a:cubicBezTo>
                      <a:pt x="35" y="17"/>
                      <a:pt x="33" y="18"/>
                      <a:pt x="32" y="20"/>
                    </a:cubicBezTo>
                    <a:cubicBezTo>
                      <a:pt x="32" y="20"/>
                      <a:pt x="32" y="23"/>
                      <a:pt x="31" y="23"/>
                    </a:cubicBezTo>
                    <a:cubicBezTo>
                      <a:pt x="30" y="21"/>
                      <a:pt x="29" y="20"/>
                      <a:pt x="28" y="19"/>
                    </a:cubicBezTo>
                    <a:cubicBezTo>
                      <a:pt x="27" y="17"/>
                      <a:pt x="26" y="17"/>
                      <a:pt x="25" y="17"/>
                    </a:cubicBezTo>
                    <a:cubicBezTo>
                      <a:pt x="21" y="16"/>
                      <a:pt x="19" y="13"/>
                      <a:pt x="15" y="16"/>
                    </a:cubicBezTo>
                    <a:cubicBezTo>
                      <a:pt x="13" y="17"/>
                      <a:pt x="9" y="20"/>
                      <a:pt x="7" y="18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2" y="16"/>
                      <a:pt x="3" y="14"/>
                      <a:pt x="1" y="16"/>
                    </a:cubicBezTo>
                    <a:cubicBezTo>
                      <a:pt x="0" y="17"/>
                      <a:pt x="1" y="17"/>
                      <a:pt x="2" y="18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3" y="21"/>
                      <a:pt x="5" y="22"/>
                      <a:pt x="6" y="22"/>
                    </a:cubicBezTo>
                    <a:cubicBezTo>
                      <a:pt x="7" y="23"/>
                      <a:pt x="8" y="23"/>
                      <a:pt x="8" y="24"/>
                    </a:cubicBezTo>
                    <a:cubicBezTo>
                      <a:pt x="9" y="25"/>
                      <a:pt x="9" y="24"/>
                      <a:pt x="10" y="24"/>
                    </a:cubicBezTo>
                    <a:cubicBezTo>
                      <a:pt x="10" y="23"/>
                      <a:pt x="10" y="26"/>
                      <a:pt x="11" y="26"/>
                    </a:cubicBezTo>
                    <a:cubicBezTo>
                      <a:pt x="12" y="27"/>
                      <a:pt x="13" y="26"/>
                      <a:pt x="15" y="25"/>
                    </a:cubicBezTo>
                    <a:cubicBezTo>
                      <a:pt x="16" y="25"/>
                      <a:pt x="13" y="23"/>
                      <a:pt x="13" y="23"/>
                    </a:cubicBezTo>
                    <a:cubicBezTo>
                      <a:pt x="13" y="22"/>
                      <a:pt x="16" y="20"/>
                      <a:pt x="16" y="19"/>
                    </a:cubicBezTo>
                    <a:cubicBezTo>
                      <a:pt x="17" y="18"/>
                      <a:pt x="19" y="17"/>
                      <a:pt x="20" y="18"/>
                    </a:cubicBezTo>
                    <a:cubicBezTo>
                      <a:pt x="21" y="18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4" y="20"/>
                    </a:cubicBezTo>
                    <a:cubicBezTo>
                      <a:pt x="24" y="21"/>
                      <a:pt x="23" y="22"/>
                      <a:pt x="23" y="22"/>
                    </a:cubicBezTo>
                    <a:cubicBezTo>
                      <a:pt x="23" y="23"/>
                      <a:pt x="25" y="25"/>
                      <a:pt x="25" y="26"/>
                    </a:cubicBezTo>
                    <a:cubicBezTo>
                      <a:pt x="27" y="29"/>
                      <a:pt x="29" y="29"/>
                      <a:pt x="29" y="33"/>
                    </a:cubicBezTo>
                    <a:cubicBezTo>
                      <a:pt x="29" y="36"/>
                      <a:pt x="29" y="39"/>
                      <a:pt x="28" y="42"/>
                    </a:cubicBezTo>
                    <a:cubicBezTo>
                      <a:pt x="28" y="43"/>
                      <a:pt x="30" y="43"/>
                      <a:pt x="30" y="44"/>
                    </a:cubicBezTo>
                    <a:cubicBezTo>
                      <a:pt x="29" y="45"/>
                      <a:pt x="28" y="46"/>
                      <a:pt x="28" y="47"/>
                    </a:cubicBezTo>
                    <a:cubicBezTo>
                      <a:pt x="27" y="48"/>
                      <a:pt x="27" y="50"/>
                      <a:pt x="26" y="50"/>
                    </a:cubicBezTo>
                    <a:cubicBezTo>
                      <a:pt x="24" y="51"/>
                      <a:pt x="22" y="50"/>
                      <a:pt x="22" y="53"/>
                    </a:cubicBezTo>
                    <a:cubicBezTo>
                      <a:pt x="22" y="55"/>
                      <a:pt x="19" y="55"/>
                      <a:pt x="22" y="56"/>
                    </a:cubicBezTo>
                    <a:cubicBezTo>
                      <a:pt x="23" y="57"/>
                      <a:pt x="24" y="57"/>
                      <a:pt x="26" y="58"/>
                    </a:cubicBezTo>
                    <a:cubicBezTo>
                      <a:pt x="27" y="59"/>
                      <a:pt x="28" y="60"/>
                      <a:pt x="29" y="61"/>
                    </a:cubicBezTo>
                    <a:cubicBezTo>
                      <a:pt x="31" y="62"/>
                      <a:pt x="32" y="61"/>
                      <a:pt x="34" y="61"/>
                    </a:cubicBezTo>
                    <a:cubicBezTo>
                      <a:pt x="35" y="61"/>
                      <a:pt x="36" y="62"/>
                      <a:pt x="38" y="63"/>
                    </a:cubicBezTo>
                    <a:cubicBezTo>
                      <a:pt x="39" y="63"/>
                      <a:pt x="40" y="63"/>
                      <a:pt x="41" y="64"/>
                    </a:cubicBezTo>
                    <a:cubicBezTo>
                      <a:pt x="44" y="66"/>
                      <a:pt x="46" y="68"/>
                      <a:pt x="48" y="71"/>
                    </a:cubicBezTo>
                    <a:cubicBezTo>
                      <a:pt x="49" y="74"/>
                      <a:pt x="50" y="75"/>
                      <a:pt x="54" y="76"/>
                    </a:cubicBezTo>
                    <a:cubicBezTo>
                      <a:pt x="55" y="76"/>
                      <a:pt x="56" y="75"/>
                      <a:pt x="57" y="74"/>
                    </a:cubicBezTo>
                    <a:cubicBezTo>
                      <a:pt x="58" y="74"/>
                      <a:pt x="59" y="76"/>
                      <a:pt x="60" y="75"/>
                    </a:cubicBezTo>
                    <a:cubicBezTo>
                      <a:pt x="62" y="74"/>
                      <a:pt x="64" y="75"/>
                      <a:pt x="65" y="76"/>
                    </a:cubicBezTo>
                    <a:cubicBezTo>
                      <a:pt x="65" y="77"/>
                      <a:pt x="64" y="79"/>
                      <a:pt x="64" y="80"/>
                    </a:cubicBezTo>
                    <a:cubicBezTo>
                      <a:pt x="63" y="81"/>
                      <a:pt x="62" y="81"/>
                      <a:pt x="64" y="82"/>
                    </a:cubicBezTo>
                    <a:cubicBezTo>
                      <a:pt x="64" y="82"/>
                      <a:pt x="66" y="84"/>
                      <a:pt x="65" y="84"/>
                    </a:cubicBezTo>
                    <a:cubicBezTo>
                      <a:pt x="67" y="84"/>
                      <a:pt x="68" y="73"/>
                      <a:pt x="69" y="71"/>
                    </a:cubicBezTo>
                    <a:cubicBezTo>
                      <a:pt x="69" y="67"/>
                      <a:pt x="66" y="66"/>
                      <a:pt x="65" y="63"/>
                    </a:cubicBezTo>
                    <a:cubicBezTo>
                      <a:pt x="65" y="61"/>
                      <a:pt x="65" y="60"/>
                      <a:pt x="66" y="60"/>
                    </a:cubicBezTo>
                    <a:cubicBezTo>
                      <a:pt x="67" y="60"/>
                      <a:pt x="70" y="59"/>
                      <a:pt x="70" y="58"/>
                    </a:cubicBezTo>
                    <a:cubicBezTo>
                      <a:pt x="69" y="58"/>
                      <a:pt x="67" y="58"/>
                      <a:pt x="67" y="57"/>
                    </a:cubicBezTo>
                    <a:cubicBezTo>
                      <a:pt x="66" y="57"/>
                      <a:pt x="66" y="55"/>
                      <a:pt x="66" y="55"/>
                    </a:cubicBezTo>
                    <a:cubicBezTo>
                      <a:pt x="68" y="55"/>
                      <a:pt x="70" y="55"/>
                      <a:pt x="72" y="55"/>
                    </a:cubicBezTo>
                    <a:cubicBezTo>
                      <a:pt x="73" y="55"/>
                      <a:pt x="79" y="52"/>
                      <a:pt x="79" y="53"/>
                    </a:cubicBezTo>
                    <a:cubicBezTo>
                      <a:pt x="79" y="51"/>
                      <a:pt x="76" y="48"/>
                      <a:pt x="77" y="48"/>
                    </a:cubicBezTo>
                    <a:cubicBezTo>
                      <a:pt x="78" y="47"/>
                      <a:pt x="76" y="48"/>
                      <a:pt x="77" y="4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4" name="Freeform 623">
                <a:extLst>
                  <a:ext uri="{FF2B5EF4-FFF2-40B4-BE49-F238E27FC236}">
                    <a16:creationId xmlns:a16="http://schemas.microsoft.com/office/drawing/2014/main" id="{35D3BF7A-1886-2B4E-9414-04CA8429E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34648" y="8174565"/>
                <a:ext cx="285766" cy="357725"/>
              </a:xfrm>
              <a:custGeom>
                <a:avLst/>
                <a:gdLst>
                  <a:gd name="T0" fmla="*/ 20 w 28"/>
                  <a:gd name="T1" fmla="*/ 6 h 33"/>
                  <a:gd name="T2" fmla="*/ 15 w 28"/>
                  <a:gd name="T3" fmla="*/ 3 h 33"/>
                  <a:gd name="T4" fmla="*/ 10 w 28"/>
                  <a:gd name="T5" fmla="*/ 0 h 33"/>
                  <a:gd name="T6" fmla="*/ 4 w 28"/>
                  <a:gd name="T7" fmla="*/ 4 h 33"/>
                  <a:gd name="T8" fmla="*/ 3 w 28"/>
                  <a:gd name="T9" fmla="*/ 7 h 33"/>
                  <a:gd name="T10" fmla="*/ 2 w 28"/>
                  <a:gd name="T11" fmla="*/ 10 h 33"/>
                  <a:gd name="T12" fmla="*/ 0 w 28"/>
                  <a:gd name="T13" fmla="*/ 13 h 33"/>
                  <a:gd name="T14" fmla="*/ 0 w 28"/>
                  <a:gd name="T15" fmla="*/ 15 h 33"/>
                  <a:gd name="T16" fmla="*/ 0 w 28"/>
                  <a:gd name="T17" fmla="*/ 18 h 33"/>
                  <a:gd name="T18" fmla="*/ 2 w 28"/>
                  <a:gd name="T19" fmla="*/ 20 h 33"/>
                  <a:gd name="T20" fmla="*/ 5 w 28"/>
                  <a:gd name="T21" fmla="*/ 18 h 33"/>
                  <a:gd name="T22" fmla="*/ 5 w 28"/>
                  <a:gd name="T23" fmla="*/ 20 h 33"/>
                  <a:gd name="T24" fmla="*/ 3 w 28"/>
                  <a:gd name="T25" fmla="*/ 24 h 33"/>
                  <a:gd name="T26" fmla="*/ 3 w 28"/>
                  <a:gd name="T27" fmla="*/ 26 h 33"/>
                  <a:gd name="T28" fmla="*/ 3 w 28"/>
                  <a:gd name="T29" fmla="*/ 28 h 33"/>
                  <a:gd name="T30" fmla="*/ 8 w 28"/>
                  <a:gd name="T31" fmla="*/ 32 h 33"/>
                  <a:gd name="T32" fmla="*/ 11 w 28"/>
                  <a:gd name="T33" fmla="*/ 29 h 33"/>
                  <a:gd name="T34" fmla="*/ 16 w 28"/>
                  <a:gd name="T35" fmla="*/ 22 h 33"/>
                  <a:gd name="T36" fmla="*/ 22 w 28"/>
                  <a:gd name="T37" fmla="*/ 19 h 33"/>
                  <a:gd name="T38" fmla="*/ 27 w 28"/>
                  <a:gd name="T39" fmla="*/ 13 h 33"/>
                  <a:gd name="T40" fmla="*/ 27 w 28"/>
                  <a:gd name="T41" fmla="*/ 8 h 33"/>
                  <a:gd name="T42" fmla="*/ 24 w 28"/>
                  <a:gd name="T43" fmla="*/ 5 h 33"/>
                  <a:gd name="T44" fmla="*/ 20 w 28"/>
                  <a:gd name="T4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33">
                    <a:moveTo>
                      <a:pt x="20" y="6"/>
                    </a:moveTo>
                    <a:cubicBezTo>
                      <a:pt x="18" y="6"/>
                      <a:pt x="17" y="4"/>
                      <a:pt x="15" y="3"/>
                    </a:cubicBezTo>
                    <a:cubicBezTo>
                      <a:pt x="14" y="2"/>
                      <a:pt x="12" y="0"/>
                      <a:pt x="10" y="0"/>
                    </a:cubicBezTo>
                    <a:cubicBezTo>
                      <a:pt x="10" y="3"/>
                      <a:pt x="4" y="1"/>
                      <a:pt x="4" y="4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1" y="8"/>
                      <a:pt x="2" y="9"/>
                      <a:pt x="2" y="10"/>
                    </a:cubicBezTo>
                    <a:cubicBezTo>
                      <a:pt x="2" y="11"/>
                      <a:pt x="1" y="12"/>
                      <a:pt x="0" y="13"/>
                    </a:cubicBezTo>
                    <a:cubicBezTo>
                      <a:pt x="0" y="13"/>
                      <a:pt x="0" y="14"/>
                      <a:pt x="0" y="15"/>
                    </a:cubicBez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1" y="21"/>
                      <a:pt x="2" y="20"/>
                    </a:cubicBezTo>
                    <a:cubicBezTo>
                      <a:pt x="4" y="20"/>
                      <a:pt x="4" y="18"/>
                      <a:pt x="5" y="18"/>
                    </a:cubicBezTo>
                    <a:cubicBezTo>
                      <a:pt x="4" y="18"/>
                      <a:pt x="6" y="20"/>
                      <a:pt x="5" y="20"/>
                    </a:cubicBezTo>
                    <a:cubicBezTo>
                      <a:pt x="5" y="22"/>
                      <a:pt x="5" y="23"/>
                      <a:pt x="3" y="24"/>
                    </a:cubicBezTo>
                    <a:cubicBezTo>
                      <a:pt x="3" y="24"/>
                      <a:pt x="4" y="26"/>
                      <a:pt x="3" y="26"/>
                    </a:cubicBezTo>
                    <a:cubicBezTo>
                      <a:pt x="3" y="27"/>
                      <a:pt x="2" y="27"/>
                      <a:pt x="3" y="28"/>
                    </a:cubicBezTo>
                    <a:cubicBezTo>
                      <a:pt x="5" y="29"/>
                      <a:pt x="6" y="29"/>
                      <a:pt x="8" y="32"/>
                    </a:cubicBezTo>
                    <a:cubicBezTo>
                      <a:pt x="9" y="33"/>
                      <a:pt x="10" y="29"/>
                      <a:pt x="11" y="29"/>
                    </a:cubicBezTo>
                    <a:cubicBezTo>
                      <a:pt x="12" y="26"/>
                      <a:pt x="13" y="23"/>
                      <a:pt x="16" y="22"/>
                    </a:cubicBezTo>
                    <a:cubicBezTo>
                      <a:pt x="18" y="21"/>
                      <a:pt x="20" y="21"/>
                      <a:pt x="22" y="19"/>
                    </a:cubicBezTo>
                    <a:cubicBezTo>
                      <a:pt x="24" y="18"/>
                      <a:pt x="26" y="16"/>
                      <a:pt x="27" y="13"/>
                    </a:cubicBezTo>
                    <a:cubicBezTo>
                      <a:pt x="27" y="11"/>
                      <a:pt x="28" y="10"/>
                      <a:pt x="27" y="8"/>
                    </a:cubicBezTo>
                    <a:cubicBezTo>
                      <a:pt x="26" y="7"/>
                      <a:pt x="25" y="6"/>
                      <a:pt x="24" y="5"/>
                    </a:cubicBezTo>
                    <a:cubicBezTo>
                      <a:pt x="23" y="5"/>
                      <a:pt x="21" y="6"/>
                      <a:pt x="2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5" name="Freeform 624">
                <a:extLst>
                  <a:ext uri="{FF2B5EF4-FFF2-40B4-BE49-F238E27FC236}">
                    <a16:creationId xmlns:a16="http://schemas.microsoft.com/office/drawing/2014/main" id="{C6DBDF91-24FB-6C42-9E85-4A376168B3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3284" y="8240948"/>
                <a:ext cx="655175" cy="1028915"/>
              </a:xfrm>
              <a:custGeom>
                <a:avLst/>
                <a:gdLst>
                  <a:gd name="T0" fmla="*/ 57 w 64"/>
                  <a:gd name="T1" fmla="*/ 21 h 95"/>
                  <a:gd name="T2" fmla="*/ 56 w 64"/>
                  <a:gd name="T3" fmla="*/ 14 h 95"/>
                  <a:gd name="T4" fmla="*/ 50 w 64"/>
                  <a:gd name="T5" fmla="*/ 13 h 95"/>
                  <a:gd name="T6" fmla="*/ 46 w 64"/>
                  <a:gd name="T7" fmla="*/ 14 h 95"/>
                  <a:gd name="T8" fmla="*/ 41 w 64"/>
                  <a:gd name="T9" fmla="*/ 11 h 95"/>
                  <a:gd name="T10" fmla="*/ 38 w 64"/>
                  <a:gd name="T11" fmla="*/ 6 h 95"/>
                  <a:gd name="T12" fmla="*/ 33 w 64"/>
                  <a:gd name="T13" fmla="*/ 2 h 95"/>
                  <a:gd name="T14" fmla="*/ 28 w 64"/>
                  <a:gd name="T15" fmla="*/ 0 h 95"/>
                  <a:gd name="T16" fmla="*/ 31 w 64"/>
                  <a:gd name="T17" fmla="*/ 5 h 95"/>
                  <a:gd name="T18" fmla="*/ 28 w 64"/>
                  <a:gd name="T19" fmla="*/ 10 h 95"/>
                  <a:gd name="T20" fmla="*/ 23 w 64"/>
                  <a:gd name="T21" fmla="*/ 14 h 95"/>
                  <a:gd name="T22" fmla="*/ 17 w 64"/>
                  <a:gd name="T23" fmla="*/ 17 h 95"/>
                  <a:gd name="T24" fmla="*/ 11 w 64"/>
                  <a:gd name="T25" fmla="*/ 26 h 95"/>
                  <a:gd name="T26" fmla="*/ 6 w 64"/>
                  <a:gd name="T27" fmla="*/ 22 h 95"/>
                  <a:gd name="T28" fmla="*/ 6 w 64"/>
                  <a:gd name="T29" fmla="*/ 21 h 95"/>
                  <a:gd name="T30" fmla="*/ 6 w 64"/>
                  <a:gd name="T31" fmla="*/ 18 h 95"/>
                  <a:gd name="T32" fmla="*/ 2 w 64"/>
                  <a:gd name="T33" fmla="*/ 26 h 95"/>
                  <a:gd name="T34" fmla="*/ 3 w 64"/>
                  <a:gd name="T35" fmla="*/ 30 h 95"/>
                  <a:gd name="T36" fmla="*/ 3 w 64"/>
                  <a:gd name="T37" fmla="*/ 32 h 95"/>
                  <a:gd name="T38" fmla="*/ 14 w 64"/>
                  <a:gd name="T39" fmla="*/ 47 h 95"/>
                  <a:gd name="T40" fmla="*/ 23 w 64"/>
                  <a:gd name="T41" fmla="*/ 63 h 95"/>
                  <a:gd name="T42" fmla="*/ 26 w 64"/>
                  <a:gd name="T43" fmla="*/ 70 h 95"/>
                  <a:gd name="T44" fmla="*/ 25 w 64"/>
                  <a:gd name="T45" fmla="*/ 71 h 95"/>
                  <a:gd name="T46" fmla="*/ 28 w 64"/>
                  <a:gd name="T47" fmla="*/ 74 h 95"/>
                  <a:gd name="T48" fmla="*/ 32 w 64"/>
                  <a:gd name="T49" fmla="*/ 79 h 95"/>
                  <a:gd name="T50" fmla="*/ 41 w 64"/>
                  <a:gd name="T51" fmla="*/ 83 h 95"/>
                  <a:gd name="T52" fmla="*/ 48 w 64"/>
                  <a:gd name="T53" fmla="*/ 87 h 95"/>
                  <a:gd name="T54" fmla="*/ 54 w 64"/>
                  <a:gd name="T55" fmla="*/ 93 h 95"/>
                  <a:gd name="T56" fmla="*/ 59 w 64"/>
                  <a:gd name="T57" fmla="*/ 90 h 95"/>
                  <a:gd name="T58" fmla="*/ 61 w 64"/>
                  <a:gd name="T59" fmla="*/ 86 h 95"/>
                  <a:gd name="T60" fmla="*/ 63 w 64"/>
                  <a:gd name="T61" fmla="*/ 82 h 95"/>
                  <a:gd name="T62" fmla="*/ 61 w 64"/>
                  <a:gd name="T63" fmla="*/ 78 h 95"/>
                  <a:gd name="T64" fmla="*/ 61 w 64"/>
                  <a:gd name="T65" fmla="*/ 76 h 95"/>
                  <a:gd name="T66" fmla="*/ 63 w 64"/>
                  <a:gd name="T67" fmla="*/ 74 h 95"/>
                  <a:gd name="T68" fmla="*/ 64 w 64"/>
                  <a:gd name="T69" fmla="*/ 64 h 95"/>
                  <a:gd name="T70" fmla="*/ 62 w 64"/>
                  <a:gd name="T71" fmla="*/ 59 h 95"/>
                  <a:gd name="T72" fmla="*/ 57 w 64"/>
                  <a:gd name="T73" fmla="*/ 57 h 95"/>
                  <a:gd name="T74" fmla="*/ 55 w 64"/>
                  <a:gd name="T75" fmla="*/ 48 h 95"/>
                  <a:gd name="T76" fmla="*/ 50 w 64"/>
                  <a:gd name="T77" fmla="*/ 51 h 95"/>
                  <a:gd name="T78" fmla="*/ 46 w 64"/>
                  <a:gd name="T79" fmla="*/ 51 h 95"/>
                  <a:gd name="T80" fmla="*/ 44 w 64"/>
                  <a:gd name="T81" fmla="*/ 48 h 95"/>
                  <a:gd name="T82" fmla="*/ 40 w 64"/>
                  <a:gd name="T83" fmla="*/ 42 h 95"/>
                  <a:gd name="T84" fmla="*/ 39 w 64"/>
                  <a:gd name="T85" fmla="*/ 35 h 95"/>
                  <a:gd name="T86" fmla="*/ 42 w 64"/>
                  <a:gd name="T87" fmla="*/ 33 h 95"/>
                  <a:gd name="T88" fmla="*/ 42 w 64"/>
                  <a:gd name="T89" fmla="*/ 30 h 95"/>
                  <a:gd name="T90" fmla="*/ 45 w 64"/>
                  <a:gd name="T91" fmla="*/ 25 h 95"/>
                  <a:gd name="T92" fmla="*/ 50 w 64"/>
                  <a:gd name="T93" fmla="*/ 24 h 95"/>
                  <a:gd name="T94" fmla="*/ 53 w 64"/>
                  <a:gd name="T95" fmla="*/ 22 h 95"/>
                  <a:gd name="T96" fmla="*/ 57 w 64"/>
                  <a:gd name="T97" fmla="*/ 2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4" h="95">
                    <a:moveTo>
                      <a:pt x="57" y="21"/>
                    </a:moveTo>
                    <a:cubicBezTo>
                      <a:pt x="53" y="19"/>
                      <a:pt x="59" y="15"/>
                      <a:pt x="56" y="14"/>
                    </a:cubicBezTo>
                    <a:cubicBezTo>
                      <a:pt x="54" y="12"/>
                      <a:pt x="52" y="13"/>
                      <a:pt x="50" y="13"/>
                    </a:cubicBezTo>
                    <a:cubicBezTo>
                      <a:pt x="48" y="12"/>
                      <a:pt x="48" y="14"/>
                      <a:pt x="46" y="14"/>
                    </a:cubicBezTo>
                    <a:cubicBezTo>
                      <a:pt x="44" y="13"/>
                      <a:pt x="42" y="13"/>
                      <a:pt x="41" y="11"/>
                    </a:cubicBezTo>
                    <a:cubicBezTo>
                      <a:pt x="40" y="10"/>
                      <a:pt x="39" y="7"/>
                      <a:pt x="38" y="6"/>
                    </a:cubicBezTo>
                    <a:cubicBezTo>
                      <a:pt x="36" y="5"/>
                      <a:pt x="35" y="3"/>
                      <a:pt x="33" y="2"/>
                    </a:cubicBezTo>
                    <a:cubicBezTo>
                      <a:pt x="32" y="0"/>
                      <a:pt x="30" y="1"/>
                      <a:pt x="28" y="0"/>
                    </a:cubicBezTo>
                    <a:cubicBezTo>
                      <a:pt x="30" y="2"/>
                      <a:pt x="31" y="3"/>
                      <a:pt x="31" y="5"/>
                    </a:cubicBezTo>
                    <a:cubicBezTo>
                      <a:pt x="30" y="7"/>
                      <a:pt x="30" y="9"/>
                      <a:pt x="28" y="10"/>
                    </a:cubicBezTo>
                    <a:cubicBezTo>
                      <a:pt x="26" y="12"/>
                      <a:pt x="25" y="14"/>
                      <a:pt x="23" y="14"/>
                    </a:cubicBezTo>
                    <a:cubicBezTo>
                      <a:pt x="21" y="15"/>
                      <a:pt x="19" y="15"/>
                      <a:pt x="17" y="17"/>
                    </a:cubicBezTo>
                    <a:cubicBezTo>
                      <a:pt x="16" y="18"/>
                      <a:pt x="12" y="27"/>
                      <a:pt x="11" y="26"/>
                    </a:cubicBezTo>
                    <a:cubicBezTo>
                      <a:pt x="9" y="23"/>
                      <a:pt x="8" y="23"/>
                      <a:pt x="6" y="22"/>
                    </a:cubicBezTo>
                    <a:cubicBezTo>
                      <a:pt x="5" y="22"/>
                      <a:pt x="5" y="22"/>
                      <a:pt x="6" y="21"/>
                    </a:cubicBezTo>
                    <a:cubicBezTo>
                      <a:pt x="7" y="20"/>
                      <a:pt x="7" y="19"/>
                      <a:pt x="6" y="18"/>
                    </a:cubicBezTo>
                    <a:cubicBezTo>
                      <a:pt x="4" y="19"/>
                      <a:pt x="0" y="23"/>
                      <a:pt x="2" y="26"/>
                    </a:cubicBezTo>
                    <a:cubicBezTo>
                      <a:pt x="2" y="26"/>
                      <a:pt x="4" y="29"/>
                      <a:pt x="3" y="30"/>
                    </a:cubicBezTo>
                    <a:cubicBezTo>
                      <a:pt x="2" y="30"/>
                      <a:pt x="1" y="31"/>
                      <a:pt x="3" y="32"/>
                    </a:cubicBezTo>
                    <a:cubicBezTo>
                      <a:pt x="8" y="35"/>
                      <a:pt x="12" y="41"/>
                      <a:pt x="14" y="47"/>
                    </a:cubicBezTo>
                    <a:cubicBezTo>
                      <a:pt x="17" y="52"/>
                      <a:pt x="19" y="58"/>
                      <a:pt x="23" y="63"/>
                    </a:cubicBezTo>
                    <a:cubicBezTo>
                      <a:pt x="24" y="65"/>
                      <a:pt x="26" y="67"/>
                      <a:pt x="26" y="70"/>
                    </a:cubicBezTo>
                    <a:cubicBezTo>
                      <a:pt x="26" y="71"/>
                      <a:pt x="25" y="70"/>
                      <a:pt x="25" y="71"/>
                    </a:cubicBezTo>
                    <a:cubicBezTo>
                      <a:pt x="26" y="72"/>
                      <a:pt x="27" y="73"/>
                      <a:pt x="28" y="74"/>
                    </a:cubicBezTo>
                    <a:cubicBezTo>
                      <a:pt x="29" y="76"/>
                      <a:pt x="30" y="78"/>
                      <a:pt x="32" y="79"/>
                    </a:cubicBezTo>
                    <a:cubicBezTo>
                      <a:pt x="35" y="80"/>
                      <a:pt x="38" y="82"/>
                      <a:pt x="41" y="83"/>
                    </a:cubicBezTo>
                    <a:cubicBezTo>
                      <a:pt x="43" y="84"/>
                      <a:pt x="45" y="86"/>
                      <a:pt x="48" y="87"/>
                    </a:cubicBezTo>
                    <a:cubicBezTo>
                      <a:pt x="50" y="89"/>
                      <a:pt x="52" y="91"/>
                      <a:pt x="54" y="93"/>
                    </a:cubicBezTo>
                    <a:cubicBezTo>
                      <a:pt x="58" y="95"/>
                      <a:pt x="57" y="91"/>
                      <a:pt x="59" y="90"/>
                    </a:cubicBezTo>
                    <a:cubicBezTo>
                      <a:pt x="60" y="89"/>
                      <a:pt x="60" y="87"/>
                      <a:pt x="61" y="86"/>
                    </a:cubicBezTo>
                    <a:cubicBezTo>
                      <a:pt x="61" y="85"/>
                      <a:pt x="64" y="83"/>
                      <a:pt x="63" y="82"/>
                    </a:cubicBezTo>
                    <a:cubicBezTo>
                      <a:pt x="61" y="81"/>
                      <a:pt x="60" y="81"/>
                      <a:pt x="61" y="78"/>
                    </a:cubicBezTo>
                    <a:cubicBezTo>
                      <a:pt x="61" y="77"/>
                      <a:pt x="61" y="76"/>
                      <a:pt x="61" y="76"/>
                    </a:cubicBezTo>
                    <a:cubicBezTo>
                      <a:pt x="62" y="75"/>
                      <a:pt x="63" y="74"/>
                      <a:pt x="63" y="74"/>
                    </a:cubicBezTo>
                    <a:cubicBezTo>
                      <a:pt x="64" y="71"/>
                      <a:pt x="62" y="66"/>
                      <a:pt x="64" y="64"/>
                    </a:cubicBezTo>
                    <a:cubicBezTo>
                      <a:pt x="64" y="63"/>
                      <a:pt x="63" y="61"/>
                      <a:pt x="62" y="59"/>
                    </a:cubicBezTo>
                    <a:cubicBezTo>
                      <a:pt x="61" y="56"/>
                      <a:pt x="60" y="56"/>
                      <a:pt x="57" y="57"/>
                    </a:cubicBezTo>
                    <a:cubicBezTo>
                      <a:pt x="53" y="57"/>
                      <a:pt x="55" y="50"/>
                      <a:pt x="55" y="48"/>
                    </a:cubicBezTo>
                    <a:cubicBezTo>
                      <a:pt x="53" y="49"/>
                      <a:pt x="52" y="51"/>
                      <a:pt x="50" y="51"/>
                    </a:cubicBezTo>
                    <a:cubicBezTo>
                      <a:pt x="49" y="51"/>
                      <a:pt x="47" y="51"/>
                      <a:pt x="46" y="51"/>
                    </a:cubicBezTo>
                    <a:cubicBezTo>
                      <a:pt x="45" y="50"/>
                      <a:pt x="45" y="48"/>
                      <a:pt x="44" y="48"/>
                    </a:cubicBezTo>
                    <a:cubicBezTo>
                      <a:pt x="41" y="48"/>
                      <a:pt x="41" y="44"/>
                      <a:pt x="40" y="42"/>
                    </a:cubicBezTo>
                    <a:cubicBezTo>
                      <a:pt x="38" y="40"/>
                      <a:pt x="37" y="37"/>
                      <a:pt x="39" y="35"/>
                    </a:cubicBezTo>
                    <a:cubicBezTo>
                      <a:pt x="40" y="34"/>
                      <a:pt x="42" y="34"/>
                      <a:pt x="42" y="33"/>
                    </a:cubicBezTo>
                    <a:cubicBezTo>
                      <a:pt x="42" y="32"/>
                      <a:pt x="42" y="31"/>
                      <a:pt x="42" y="30"/>
                    </a:cubicBezTo>
                    <a:cubicBezTo>
                      <a:pt x="42" y="27"/>
                      <a:pt x="42" y="26"/>
                      <a:pt x="45" y="25"/>
                    </a:cubicBezTo>
                    <a:cubicBezTo>
                      <a:pt x="47" y="24"/>
                      <a:pt x="48" y="24"/>
                      <a:pt x="50" y="24"/>
                    </a:cubicBezTo>
                    <a:cubicBezTo>
                      <a:pt x="51" y="24"/>
                      <a:pt x="52" y="23"/>
                      <a:pt x="53" y="22"/>
                    </a:cubicBezTo>
                    <a:cubicBezTo>
                      <a:pt x="54" y="22"/>
                      <a:pt x="59" y="23"/>
                      <a:pt x="57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6" name="Freeform 625">
                <a:extLst>
                  <a:ext uri="{FF2B5EF4-FFF2-40B4-BE49-F238E27FC236}">
                    <a16:creationId xmlns:a16="http://schemas.microsoft.com/office/drawing/2014/main" id="{910E3B61-3B67-1841-86EB-EDD4017C90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2537" y="9203480"/>
                <a:ext cx="446075" cy="2297540"/>
              </a:xfrm>
              <a:custGeom>
                <a:avLst/>
                <a:gdLst>
                  <a:gd name="T0" fmla="*/ 38 w 44"/>
                  <a:gd name="T1" fmla="*/ 20 h 212"/>
                  <a:gd name="T2" fmla="*/ 36 w 44"/>
                  <a:gd name="T3" fmla="*/ 12 h 212"/>
                  <a:gd name="T4" fmla="*/ 34 w 44"/>
                  <a:gd name="T5" fmla="*/ 5 h 212"/>
                  <a:gd name="T6" fmla="*/ 30 w 44"/>
                  <a:gd name="T7" fmla="*/ 3 h 212"/>
                  <a:gd name="T8" fmla="*/ 28 w 44"/>
                  <a:gd name="T9" fmla="*/ 15 h 212"/>
                  <a:gd name="T10" fmla="*/ 26 w 44"/>
                  <a:gd name="T11" fmla="*/ 31 h 212"/>
                  <a:gd name="T12" fmla="*/ 23 w 44"/>
                  <a:gd name="T13" fmla="*/ 56 h 212"/>
                  <a:gd name="T14" fmla="*/ 21 w 44"/>
                  <a:gd name="T15" fmla="*/ 68 h 212"/>
                  <a:gd name="T16" fmla="*/ 21 w 44"/>
                  <a:gd name="T17" fmla="*/ 80 h 212"/>
                  <a:gd name="T18" fmla="*/ 20 w 44"/>
                  <a:gd name="T19" fmla="*/ 88 h 212"/>
                  <a:gd name="T20" fmla="*/ 11 w 44"/>
                  <a:gd name="T21" fmla="*/ 110 h 212"/>
                  <a:gd name="T22" fmla="*/ 10 w 44"/>
                  <a:gd name="T23" fmla="*/ 132 h 212"/>
                  <a:gd name="T24" fmla="*/ 17 w 44"/>
                  <a:gd name="T25" fmla="*/ 133 h 212"/>
                  <a:gd name="T26" fmla="*/ 16 w 44"/>
                  <a:gd name="T27" fmla="*/ 136 h 212"/>
                  <a:gd name="T28" fmla="*/ 14 w 44"/>
                  <a:gd name="T29" fmla="*/ 145 h 212"/>
                  <a:gd name="T30" fmla="*/ 15 w 44"/>
                  <a:gd name="T31" fmla="*/ 150 h 212"/>
                  <a:gd name="T32" fmla="*/ 13 w 44"/>
                  <a:gd name="T33" fmla="*/ 152 h 212"/>
                  <a:gd name="T34" fmla="*/ 11 w 44"/>
                  <a:gd name="T35" fmla="*/ 158 h 212"/>
                  <a:gd name="T36" fmla="*/ 8 w 44"/>
                  <a:gd name="T37" fmla="*/ 159 h 212"/>
                  <a:gd name="T38" fmla="*/ 4 w 44"/>
                  <a:gd name="T39" fmla="*/ 159 h 212"/>
                  <a:gd name="T40" fmla="*/ 0 w 44"/>
                  <a:gd name="T41" fmla="*/ 164 h 212"/>
                  <a:gd name="T42" fmla="*/ 2 w 44"/>
                  <a:gd name="T43" fmla="*/ 163 h 212"/>
                  <a:gd name="T44" fmla="*/ 7 w 44"/>
                  <a:gd name="T45" fmla="*/ 171 h 212"/>
                  <a:gd name="T46" fmla="*/ 11 w 44"/>
                  <a:gd name="T47" fmla="*/ 173 h 212"/>
                  <a:gd name="T48" fmla="*/ 7 w 44"/>
                  <a:gd name="T49" fmla="*/ 174 h 212"/>
                  <a:gd name="T50" fmla="*/ 7 w 44"/>
                  <a:gd name="T51" fmla="*/ 179 h 212"/>
                  <a:gd name="T52" fmla="*/ 9 w 44"/>
                  <a:gd name="T53" fmla="*/ 182 h 212"/>
                  <a:gd name="T54" fmla="*/ 9 w 44"/>
                  <a:gd name="T55" fmla="*/ 185 h 212"/>
                  <a:gd name="T56" fmla="*/ 7 w 44"/>
                  <a:gd name="T57" fmla="*/ 187 h 212"/>
                  <a:gd name="T58" fmla="*/ 10 w 44"/>
                  <a:gd name="T59" fmla="*/ 190 h 212"/>
                  <a:gd name="T60" fmla="*/ 8 w 44"/>
                  <a:gd name="T61" fmla="*/ 193 h 212"/>
                  <a:gd name="T62" fmla="*/ 11 w 44"/>
                  <a:gd name="T63" fmla="*/ 194 h 212"/>
                  <a:gd name="T64" fmla="*/ 11 w 44"/>
                  <a:gd name="T65" fmla="*/ 198 h 212"/>
                  <a:gd name="T66" fmla="*/ 15 w 44"/>
                  <a:gd name="T67" fmla="*/ 197 h 212"/>
                  <a:gd name="T68" fmla="*/ 15 w 44"/>
                  <a:gd name="T69" fmla="*/ 197 h 212"/>
                  <a:gd name="T70" fmla="*/ 16 w 44"/>
                  <a:gd name="T71" fmla="*/ 198 h 212"/>
                  <a:gd name="T72" fmla="*/ 18 w 44"/>
                  <a:gd name="T73" fmla="*/ 202 h 212"/>
                  <a:gd name="T74" fmla="*/ 16 w 44"/>
                  <a:gd name="T75" fmla="*/ 207 h 212"/>
                  <a:gd name="T76" fmla="*/ 18 w 44"/>
                  <a:gd name="T77" fmla="*/ 209 h 212"/>
                  <a:gd name="T78" fmla="*/ 25 w 44"/>
                  <a:gd name="T79" fmla="*/ 204 h 212"/>
                  <a:gd name="T80" fmla="*/ 26 w 44"/>
                  <a:gd name="T81" fmla="*/ 199 h 212"/>
                  <a:gd name="T82" fmla="*/ 17 w 44"/>
                  <a:gd name="T83" fmla="*/ 192 h 212"/>
                  <a:gd name="T84" fmla="*/ 12 w 44"/>
                  <a:gd name="T85" fmla="*/ 185 h 212"/>
                  <a:gd name="T86" fmla="*/ 15 w 44"/>
                  <a:gd name="T87" fmla="*/ 177 h 212"/>
                  <a:gd name="T88" fmla="*/ 17 w 44"/>
                  <a:gd name="T89" fmla="*/ 169 h 212"/>
                  <a:gd name="T90" fmla="*/ 21 w 44"/>
                  <a:gd name="T91" fmla="*/ 158 h 212"/>
                  <a:gd name="T92" fmla="*/ 21 w 44"/>
                  <a:gd name="T93" fmla="*/ 152 h 212"/>
                  <a:gd name="T94" fmla="*/ 19 w 44"/>
                  <a:gd name="T95" fmla="*/ 140 h 212"/>
                  <a:gd name="T96" fmla="*/ 23 w 44"/>
                  <a:gd name="T97" fmla="*/ 117 h 212"/>
                  <a:gd name="T98" fmla="*/ 26 w 44"/>
                  <a:gd name="T99" fmla="*/ 102 h 212"/>
                  <a:gd name="T100" fmla="*/ 29 w 44"/>
                  <a:gd name="T101" fmla="*/ 85 h 212"/>
                  <a:gd name="T102" fmla="*/ 27 w 44"/>
                  <a:gd name="T103" fmla="*/ 73 h 212"/>
                  <a:gd name="T104" fmla="*/ 30 w 44"/>
                  <a:gd name="T105" fmla="*/ 62 h 212"/>
                  <a:gd name="T106" fmla="*/ 34 w 44"/>
                  <a:gd name="T107" fmla="*/ 54 h 212"/>
                  <a:gd name="T108" fmla="*/ 36 w 44"/>
                  <a:gd name="T109" fmla="*/ 44 h 212"/>
                  <a:gd name="T110" fmla="*/ 40 w 44"/>
                  <a:gd name="T111" fmla="*/ 35 h 212"/>
                  <a:gd name="T112" fmla="*/ 40 w 44"/>
                  <a:gd name="T113" fmla="*/ 2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4" h="212">
                    <a:moveTo>
                      <a:pt x="40" y="28"/>
                    </a:moveTo>
                    <a:cubicBezTo>
                      <a:pt x="38" y="27"/>
                      <a:pt x="40" y="22"/>
                      <a:pt x="38" y="20"/>
                    </a:cubicBezTo>
                    <a:cubicBezTo>
                      <a:pt x="37" y="19"/>
                      <a:pt x="35" y="16"/>
                      <a:pt x="36" y="14"/>
                    </a:cubicBezTo>
                    <a:cubicBezTo>
                      <a:pt x="38" y="13"/>
                      <a:pt x="35" y="13"/>
                      <a:pt x="36" y="12"/>
                    </a:cubicBezTo>
                    <a:cubicBezTo>
                      <a:pt x="37" y="11"/>
                      <a:pt x="36" y="10"/>
                      <a:pt x="35" y="9"/>
                    </a:cubicBezTo>
                    <a:cubicBezTo>
                      <a:pt x="34" y="8"/>
                      <a:pt x="34" y="7"/>
                      <a:pt x="34" y="5"/>
                    </a:cubicBezTo>
                    <a:cubicBezTo>
                      <a:pt x="34" y="3"/>
                      <a:pt x="33" y="2"/>
                      <a:pt x="32" y="0"/>
                    </a:cubicBezTo>
                    <a:cubicBezTo>
                      <a:pt x="31" y="1"/>
                      <a:pt x="30" y="2"/>
                      <a:pt x="30" y="3"/>
                    </a:cubicBezTo>
                    <a:cubicBezTo>
                      <a:pt x="29" y="5"/>
                      <a:pt x="27" y="4"/>
                      <a:pt x="28" y="6"/>
                    </a:cubicBezTo>
                    <a:cubicBezTo>
                      <a:pt x="28" y="9"/>
                      <a:pt x="28" y="12"/>
                      <a:pt x="28" y="15"/>
                    </a:cubicBezTo>
                    <a:cubicBezTo>
                      <a:pt x="28" y="19"/>
                      <a:pt x="29" y="24"/>
                      <a:pt x="28" y="28"/>
                    </a:cubicBezTo>
                    <a:cubicBezTo>
                      <a:pt x="27" y="29"/>
                      <a:pt x="26" y="30"/>
                      <a:pt x="26" y="31"/>
                    </a:cubicBezTo>
                    <a:cubicBezTo>
                      <a:pt x="26" y="33"/>
                      <a:pt x="27" y="35"/>
                      <a:pt x="27" y="37"/>
                    </a:cubicBezTo>
                    <a:cubicBezTo>
                      <a:pt x="27" y="43"/>
                      <a:pt x="25" y="50"/>
                      <a:pt x="23" y="56"/>
                    </a:cubicBezTo>
                    <a:cubicBezTo>
                      <a:pt x="22" y="59"/>
                      <a:pt x="22" y="61"/>
                      <a:pt x="23" y="64"/>
                    </a:cubicBezTo>
                    <a:cubicBezTo>
                      <a:pt x="23" y="66"/>
                      <a:pt x="23" y="67"/>
                      <a:pt x="21" y="68"/>
                    </a:cubicBezTo>
                    <a:cubicBezTo>
                      <a:pt x="20" y="69"/>
                      <a:pt x="21" y="70"/>
                      <a:pt x="21" y="71"/>
                    </a:cubicBezTo>
                    <a:cubicBezTo>
                      <a:pt x="21" y="74"/>
                      <a:pt x="21" y="77"/>
                      <a:pt x="21" y="80"/>
                    </a:cubicBezTo>
                    <a:cubicBezTo>
                      <a:pt x="21" y="81"/>
                      <a:pt x="21" y="83"/>
                      <a:pt x="21" y="84"/>
                    </a:cubicBezTo>
                    <a:cubicBezTo>
                      <a:pt x="20" y="85"/>
                      <a:pt x="21" y="87"/>
                      <a:pt x="20" y="88"/>
                    </a:cubicBezTo>
                    <a:cubicBezTo>
                      <a:pt x="18" y="93"/>
                      <a:pt x="16" y="98"/>
                      <a:pt x="14" y="103"/>
                    </a:cubicBezTo>
                    <a:cubicBezTo>
                      <a:pt x="13" y="106"/>
                      <a:pt x="10" y="107"/>
                      <a:pt x="11" y="110"/>
                    </a:cubicBezTo>
                    <a:cubicBezTo>
                      <a:pt x="12" y="113"/>
                      <a:pt x="14" y="118"/>
                      <a:pt x="12" y="122"/>
                    </a:cubicBezTo>
                    <a:cubicBezTo>
                      <a:pt x="10" y="124"/>
                      <a:pt x="8" y="129"/>
                      <a:pt x="10" y="132"/>
                    </a:cubicBezTo>
                    <a:cubicBezTo>
                      <a:pt x="11" y="134"/>
                      <a:pt x="12" y="134"/>
                      <a:pt x="13" y="133"/>
                    </a:cubicBezTo>
                    <a:cubicBezTo>
                      <a:pt x="14" y="132"/>
                      <a:pt x="18" y="132"/>
                      <a:pt x="17" y="133"/>
                    </a:cubicBezTo>
                    <a:cubicBezTo>
                      <a:pt x="17" y="133"/>
                      <a:pt x="16" y="133"/>
                      <a:pt x="15" y="134"/>
                    </a:cubicBezTo>
                    <a:cubicBezTo>
                      <a:pt x="15" y="135"/>
                      <a:pt x="15" y="135"/>
                      <a:pt x="16" y="136"/>
                    </a:cubicBezTo>
                    <a:cubicBezTo>
                      <a:pt x="16" y="136"/>
                      <a:pt x="15" y="137"/>
                      <a:pt x="15" y="137"/>
                    </a:cubicBezTo>
                    <a:cubicBezTo>
                      <a:pt x="14" y="139"/>
                      <a:pt x="13" y="143"/>
                      <a:pt x="14" y="145"/>
                    </a:cubicBezTo>
                    <a:cubicBezTo>
                      <a:pt x="14" y="146"/>
                      <a:pt x="14" y="146"/>
                      <a:pt x="13" y="148"/>
                    </a:cubicBezTo>
                    <a:cubicBezTo>
                      <a:pt x="12" y="149"/>
                      <a:pt x="14" y="149"/>
                      <a:pt x="15" y="150"/>
                    </a:cubicBezTo>
                    <a:cubicBezTo>
                      <a:pt x="15" y="150"/>
                      <a:pt x="15" y="150"/>
                      <a:pt x="14" y="151"/>
                    </a:cubicBezTo>
                    <a:cubicBezTo>
                      <a:pt x="13" y="151"/>
                      <a:pt x="11" y="152"/>
                      <a:pt x="13" y="152"/>
                    </a:cubicBezTo>
                    <a:cubicBezTo>
                      <a:pt x="12" y="153"/>
                      <a:pt x="13" y="156"/>
                      <a:pt x="14" y="156"/>
                    </a:cubicBezTo>
                    <a:cubicBezTo>
                      <a:pt x="13" y="156"/>
                      <a:pt x="10" y="155"/>
                      <a:pt x="11" y="158"/>
                    </a:cubicBezTo>
                    <a:cubicBezTo>
                      <a:pt x="11" y="158"/>
                      <a:pt x="12" y="163"/>
                      <a:pt x="10" y="162"/>
                    </a:cubicBezTo>
                    <a:cubicBezTo>
                      <a:pt x="10" y="162"/>
                      <a:pt x="8" y="160"/>
                      <a:pt x="8" y="159"/>
                    </a:cubicBezTo>
                    <a:cubicBezTo>
                      <a:pt x="6" y="158"/>
                      <a:pt x="7" y="157"/>
                      <a:pt x="5" y="158"/>
                    </a:cubicBezTo>
                    <a:cubicBezTo>
                      <a:pt x="5" y="158"/>
                      <a:pt x="4" y="159"/>
                      <a:pt x="4" y="159"/>
                    </a:cubicBezTo>
                    <a:cubicBezTo>
                      <a:pt x="4" y="160"/>
                      <a:pt x="5" y="160"/>
                      <a:pt x="4" y="161"/>
                    </a:cubicBezTo>
                    <a:cubicBezTo>
                      <a:pt x="4" y="162"/>
                      <a:pt x="0" y="162"/>
                      <a:pt x="0" y="164"/>
                    </a:cubicBezTo>
                    <a:cubicBezTo>
                      <a:pt x="0" y="164"/>
                      <a:pt x="1" y="165"/>
                      <a:pt x="2" y="165"/>
                    </a:cubicBezTo>
                    <a:cubicBezTo>
                      <a:pt x="2" y="165"/>
                      <a:pt x="1" y="164"/>
                      <a:pt x="2" y="163"/>
                    </a:cubicBezTo>
                    <a:cubicBezTo>
                      <a:pt x="2" y="163"/>
                      <a:pt x="5" y="165"/>
                      <a:pt x="7" y="164"/>
                    </a:cubicBezTo>
                    <a:cubicBezTo>
                      <a:pt x="11" y="163"/>
                      <a:pt x="5" y="170"/>
                      <a:pt x="7" y="171"/>
                    </a:cubicBezTo>
                    <a:cubicBezTo>
                      <a:pt x="8" y="171"/>
                      <a:pt x="10" y="170"/>
                      <a:pt x="11" y="171"/>
                    </a:cubicBezTo>
                    <a:cubicBezTo>
                      <a:pt x="12" y="171"/>
                      <a:pt x="12" y="174"/>
                      <a:pt x="11" y="173"/>
                    </a:cubicBezTo>
                    <a:cubicBezTo>
                      <a:pt x="11" y="173"/>
                      <a:pt x="8" y="171"/>
                      <a:pt x="8" y="172"/>
                    </a:cubicBezTo>
                    <a:cubicBezTo>
                      <a:pt x="7" y="173"/>
                      <a:pt x="6" y="173"/>
                      <a:pt x="7" y="174"/>
                    </a:cubicBezTo>
                    <a:cubicBezTo>
                      <a:pt x="7" y="174"/>
                      <a:pt x="9" y="176"/>
                      <a:pt x="8" y="176"/>
                    </a:cubicBezTo>
                    <a:cubicBezTo>
                      <a:pt x="7" y="176"/>
                      <a:pt x="7" y="179"/>
                      <a:pt x="7" y="179"/>
                    </a:cubicBezTo>
                    <a:cubicBezTo>
                      <a:pt x="6" y="182"/>
                      <a:pt x="9" y="178"/>
                      <a:pt x="9" y="178"/>
                    </a:cubicBezTo>
                    <a:cubicBezTo>
                      <a:pt x="9" y="178"/>
                      <a:pt x="8" y="183"/>
                      <a:pt x="9" y="182"/>
                    </a:cubicBezTo>
                    <a:cubicBezTo>
                      <a:pt x="9" y="182"/>
                      <a:pt x="8" y="182"/>
                      <a:pt x="8" y="183"/>
                    </a:cubicBezTo>
                    <a:cubicBezTo>
                      <a:pt x="7" y="184"/>
                      <a:pt x="8" y="184"/>
                      <a:pt x="9" y="185"/>
                    </a:cubicBezTo>
                    <a:cubicBezTo>
                      <a:pt x="9" y="185"/>
                      <a:pt x="7" y="186"/>
                      <a:pt x="7" y="186"/>
                    </a:cubicBezTo>
                    <a:cubicBezTo>
                      <a:pt x="6" y="186"/>
                      <a:pt x="7" y="186"/>
                      <a:pt x="7" y="187"/>
                    </a:cubicBezTo>
                    <a:cubicBezTo>
                      <a:pt x="6" y="189"/>
                      <a:pt x="10" y="189"/>
                      <a:pt x="10" y="188"/>
                    </a:cubicBezTo>
                    <a:cubicBezTo>
                      <a:pt x="10" y="189"/>
                      <a:pt x="9" y="189"/>
                      <a:pt x="10" y="190"/>
                    </a:cubicBezTo>
                    <a:cubicBezTo>
                      <a:pt x="10" y="190"/>
                      <a:pt x="10" y="190"/>
                      <a:pt x="10" y="190"/>
                    </a:cubicBezTo>
                    <a:cubicBezTo>
                      <a:pt x="10" y="191"/>
                      <a:pt x="8" y="192"/>
                      <a:pt x="8" y="193"/>
                    </a:cubicBezTo>
                    <a:cubicBezTo>
                      <a:pt x="7" y="195"/>
                      <a:pt x="10" y="192"/>
                      <a:pt x="11" y="192"/>
                    </a:cubicBezTo>
                    <a:cubicBezTo>
                      <a:pt x="10" y="193"/>
                      <a:pt x="11" y="194"/>
                      <a:pt x="11" y="194"/>
                    </a:cubicBezTo>
                    <a:cubicBezTo>
                      <a:pt x="11" y="195"/>
                      <a:pt x="8" y="196"/>
                      <a:pt x="8" y="196"/>
                    </a:cubicBezTo>
                    <a:cubicBezTo>
                      <a:pt x="10" y="197"/>
                      <a:pt x="10" y="196"/>
                      <a:pt x="11" y="198"/>
                    </a:cubicBezTo>
                    <a:cubicBezTo>
                      <a:pt x="12" y="200"/>
                      <a:pt x="14" y="195"/>
                      <a:pt x="13" y="195"/>
                    </a:cubicBezTo>
                    <a:cubicBezTo>
                      <a:pt x="14" y="195"/>
                      <a:pt x="14" y="196"/>
                      <a:pt x="15" y="197"/>
                    </a:cubicBezTo>
                    <a:cubicBezTo>
                      <a:pt x="15" y="197"/>
                      <a:pt x="15" y="195"/>
                      <a:pt x="15" y="195"/>
                    </a:cubicBezTo>
                    <a:cubicBezTo>
                      <a:pt x="15" y="195"/>
                      <a:pt x="15" y="197"/>
                      <a:pt x="15" y="197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7" y="196"/>
                      <a:pt x="16" y="198"/>
                      <a:pt x="16" y="198"/>
                    </a:cubicBezTo>
                    <a:cubicBezTo>
                      <a:pt x="15" y="199"/>
                      <a:pt x="17" y="199"/>
                      <a:pt x="16" y="200"/>
                    </a:cubicBezTo>
                    <a:cubicBezTo>
                      <a:pt x="15" y="202"/>
                      <a:pt x="17" y="201"/>
                      <a:pt x="18" y="202"/>
                    </a:cubicBezTo>
                    <a:cubicBezTo>
                      <a:pt x="21" y="202"/>
                      <a:pt x="24" y="204"/>
                      <a:pt x="21" y="206"/>
                    </a:cubicBezTo>
                    <a:cubicBezTo>
                      <a:pt x="20" y="207"/>
                      <a:pt x="17" y="206"/>
                      <a:pt x="16" y="207"/>
                    </a:cubicBezTo>
                    <a:cubicBezTo>
                      <a:pt x="15" y="209"/>
                      <a:pt x="18" y="208"/>
                      <a:pt x="19" y="209"/>
                    </a:cubicBezTo>
                    <a:cubicBezTo>
                      <a:pt x="18" y="209"/>
                      <a:pt x="18" y="209"/>
                      <a:pt x="18" y="209"/>
                    </a:cubicBezTo>
                    <a:cubicBezTo>
                      <a:pt x="18" y="209"/>
                      <a:pt x="22" y="212"/>
                      <a:pt x="24" y="210"/>
                    </a:cubicBezTo>
                    <a:cubicBezTo>
                      <a:pt x="25" y="208"/>
                      <a:pt x="23" y="206"/>
                      <a:pt x="25" y="204"/>
                    </a:cubicBezTo>
                    <a:cubicBezTo>
                      <a:pt x="26" y="202"/>
                      <a:pt x="29" y="202"/>
                      <a:pt x="30" y="202"/>
                    </a:cubicBezTo>
                    <a:cubicBezTo>
                      <a:pt x="35" y="199"/>
                      <a:pt x="28" y="199"/>
                      <a:pt x="26" y="199"/>
                    </a:cubicBezTo>
                    <a:cubicBezTo>
                      <a:pt x="24" y="199"/>
                      <a:pt x="21" y="199"/>
                      <a:pt x="19" y="198"/>
                    </a:cubicBezTo>
                    <a:cubicBezTo>
                      <a:pt x="17" y="196"/>
                      <a:pt x="17" y="196"/>
                      <a:pt x="17" y="192"/>
                    </a:cubicBezTo>
                    <a:cubicBezTo>
                      <a:pt x="17" y="188"/>
                      <a:pt x="16" y="191"/>
                      <a:pt x="13" y="189"/>
                    </a:cubicBezTo>
                    <a:cubicBezTo>
                      <a:pt x="12" y="189"/>
                      <a:pt x="12" y="186"/>
                      <a:pt x="12" y="185"/>
                    </a:cubicBezTo>
                    <a:cubicBezTo>
                      <a:pt x="11" y="183"/>
                      <a:pt x="11" y="180"/>
                      <a:pt x="13" y="179"/>
                    </a:cubicBezTo>
                    <a:cubicBezTo>
                      <a:pt x="14" y="178"/>
                      <a:pt x="14" y="178"/>
                      <a:pt x="15" y="177"/>
                    </a:cubicBezTo>
                    <a:cubicBezTo>
                      <a:pt x="15" y="176"/>
                      <a:pt x="16" y="175"/>
                      <a:pt x="17" y="175"/>
                    </a:cubicBezTo>
                    <a:cubicBezTo>
                      <a:pt x="18" y="174"/>
                      <a:pt x="16" y="171"/>
                      <a:pt x="17" y="169"/>
                    </a:cubicBezTo>
                    <a:cubicBezTo>
                      <a:pt x="17" y="168"/>
                      <a:pt x="19" y="167"/>
                      <a:pt x="20" y="165"/>
                    </a:cubicBezTo>
                    <a:cubicBezTo>
                      <a:pt x="20" y="163"/>
                      <a:pt x="20" y="160"/>
                      <a:pt x="21" y="158"/>
                    </a:cubicBezTo>
                    <a:cubicBezTo>
                      <a:pt x="21" y="156"/>
                      <a:pt x="23" y="156"/>
                      <a:pt x="21" y="154"/>
                    </a:cubicBezTo>
                    <a:cubicBezTo>
                      <a:pt x="20" y="153"/>
                      <a:pt x="17" y="153"/>
                      <a:pt x="21" y="152"/>
                    </a:cubicBezTo>
                    <a:cubicBezTo>
                      <a:pt x="26" y="151"/>
                      <a:pt x="20" y="151"/>
                      <a:pt x="19" y="149"/>
                    </a:cubicBezTo>
                    <a:cubicBezTo>
                      <a:pt x="19" y="146"/>
                      <a:pt x="19" y="142"/>
                      <a:pt x="19" y="140"/>
                    </a:cubicBezTo>
                    <a:cubicBezTo>
                      <a:pt x="19" y="136"/>
                      <a:pt x="19" y="131"/>
                      <a:pt x="19" y="127"/>
                    </a:cubicBezTo>
                    <a:cubicBezTo>
                      <a:pt x="20" y="124"/>
                      <a:pt x="21" y="119"/>
                      <a:pt x="23" y="117"/>
                    </a:cubicBezTo>
                    <a:cubicBezTo>
                      <a:pt x="26" y="114"/>
                      <a:pt x="23" y="109"/>
                      <a:pt x="23" y="106"/>
                    </a:cubicBezTo>
                    <a:cubicBezTo>
                      <a:pt x="23" y="104"/>
                      <a:pt x="24" y="103"/>
                      <a:pt x="26" y="102"/>
                    </a:cubicBezTo>
                    <a:cubicBezTo>
                      <a:pt x="28" y="100"/>
                      <a:pt x="27" y="99"/>
                      <a:pt x="27" y="96"/>
                    </a:cubicBezTo>
                    <a:cubicBezTo>
                      <a:pt x="27" y="92"/>
                      <a:pt x="30" y="89"/>
                      <a:pt x="29" y="85"/>
                    </a:cubicBezTo>
                    <a:cubicBezTo>
                      <a:pt x="29" y="82"/>
                      <a:pt x="28" y="79"/>
                      <a:pt x="27" y="76"/>
                    </a:cubicBezTo>
                    <a:cubicBezTo>
                      <a:pt x="27" y="75"/>
                      <a:pt x="26" y="74"/>
                      <a:pt x="27" y="73"/>
                    </a:cubicBezTo>
                    <a:cubicBezTo>
                      <a:pt x="28" y="72"/>
                      <a:pt x="29" y="68"/>
                      <a:pt x="29" y="67"/>
                    </a:cubicBezTo>
                    <a:cubicBezTo>
                      <a:pt x="29" y="66"/>
                      <a:pt x="28" y="64"/>
                      <a:pt x="30" y="62"/>
                    </a:cubicBezTo>
                    <a:cubicBezTo>
                      <a:pt x="31" y="61"/>
                      <a:pt x="30" y="59"/>
                      <a:pt x="31" y="58"/>
                    </a:cubicBezTo>
                    <a:cubicBezTo>
                      <a:pt x="31" y="56"/>
                      <a:pt x="33" y="55"/>
                      <a:pt x="34" y="54"/>
                    </a:cubicBezTo>
                    <a:cubicBezTo>
                      <a:pt x="34" y="53"/>
                      <a:pt x="37" y="50"/>
                      <a:pt x="37" y="49"/>
                    </a:cubicBezTo>
                    <a:cubicBezTo>
                      <a:pt x="37" y="48"/>
                      <a:pt x="36" y="46"/>
                      <a:pt x="36" y="44"/>
                    </a:cubicBezTo>
                    <a:cubicBezTo>
                      <a:pt x="36" y="42"/>
                      <a:pt x="36" y="41"/>
                      <a:pt x="36" y="39"/>
                    </a:cubicBezTo>
                    <a:cubicBezTo>
                      <a:pt x="36" y="36"/>
                      <a:pt x="37" y="36"/>
                      <a:pt x="40" y="35"/>
                    </a:cubicBezTo>
                    <a:cubicBezTo>
                      <a:pt x="44" y="34"/>
                      <a:pt x="44" y="32"/>
                      <a:pt x="44" y="28"/>
                    </a:cubicBezTo>
                    <a:cubicBezTo>
                      <a:pt x="43" y="29"/>
                      <a:pt x="41" y="29"/>
                      <a:pt x="40" y="28"/>
                    </a:cubicBezTo>
                    <a:cubicBezTo>
                      <a:pt x="40" y="28"/>
                      <a:pt x="40" y="29"/>
                      <a:pt x="40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7" name="Freeform 626">
                <a:extLst>
                  <a:ext uri="{FF2B5EF4-FFF2-40B4-BE49-F238E27FC236}">
                    <a16:creationId xmlns:a16="http://schemas.microsoft.com/office/drawing/2014/main" id="{6363179B-F252-CF47-A6E4-1186B8F8C1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5729" y="8760935"/>
                <a:ext cx="655175" cy="756013"/>
              </a:xfrm>
              <a:custGeom>
                <a:avLst/>
                <a:gdLst>
                  <a:gd name="T0" fmla="*/ 61 w 64"/>
                  <a:gd name="T1" fmla="*/ 42 h 70"/>
                  <a:gd name="T2" fmla="*/ 58 w 64"/>
                  <a:gd name="T3" fmla="*/ 35 h 70"/>
                  <a:gd name="T4" fmla="*/ 50 w 64"/>
                  <a:gd name="T5" fmla="*/ 35 h 70"/>
                  <a:gd name="T6" fmla="*/ 49 w 64"/>
                  <a:gd name="T7" fmla="*/ 33 h 70"/>
                  <a:gd name="T8" fmla="*/ 47 w 64"/>
                  <a:gd name="T9" fmla="*/ 30 h 70"/>
                  <a:gd name="T10" fmla="*/ 48 w 64"/>
                  <a:gd name="T11" fmla="*/ 28 h 70"/>
                  <a:gd name="T12" fmla="*/ 47 w 64"/>
                  <a:gd name="T13" fmla="*/ 26 h 70"/>
                  <a:gd name="T14" fmla="*/ 47 w 64"/>
                  <a:gd name="T15" fmla="*/ 23 h 70"/>
                  <a:gd name="T16" fmla="*/ 41 w 64"/>
                  <a:gd name="T17" fmla="*/ 21 h 70"/>
                  <a:gd name="T18" fmla="*/ 37 w 64"/>
                  <a:gd name="T19" fmla="*/ 18 h 70"/>
                  <a:gd name="T20" fmla="*/ 33 w 64"/>
                  <a:gd name="T21" fmla="*/ 16 h 70"/>
                  <a:gd name="T22" fmla="*/ 29 w 64"/>
                  <a:gd name="T23" fmla="*/ 16 h 70"/>
                  <a:gd name="T24" fmla="*/ 23 w 64"/>
                  <a:gd name="T25" fmla="*/ 9 h 70"/>
                  <a:gd name="T26" fmla="*/ 23 w 64"/>
                  <a:gd name="T27" fmla="*/ 6 h 70"/>
                  <a:gd name="T28" fmla="*/ 23 w 64"/>
                  <a:gd name="T29" fmla="*/ 4 h 70"/>
                  <a:gd name="T30" fmla="*/ 18 w 64"/>
                  <a:gd name="T31" fmla="*/ 3 h 70"/>
                  <a:gd name="T32" fmla="*/ 10 w 64"/>
                  <a:gd name="T33" fmla="*/ 6 h 70"/>
                  <a:gd name="T34" fmla="*/ 7 w 64"/>
                  <a:gd name="T35" fmla="*/ 9 h 70"/>
                  <a:gd name="T36" fmla="*/ 2 w 64"/>
                  <a:gd name="T37" fmla="*/ 8 h 70"/>
                  <a:gd name="T38" fmla="*/ 6 w 64"/>
                  <a:gd name="T39" fmla="*/ 16 h 70"/>
                  <a:gd name="T40" fmla="*/ 5 w 64"/>
                  <a:gd name="T41" fmla="*/ 23 h 70"/>
                  <a:gd name="T42" fmla="*/ 4 w 64"/>
                  <a:gd name="T43" fmla="*/ 27 h 70"/>
                  <a:gd name="T44" fmla="*/ 3 w 64"/>
                  <a:gd name="T45" fmla="*/ 31 h 70"/>
                  <a:gd name="T46" fmla="*/ 5 w 64"/>
                  <a:gd name="T47" fmla="*/ 35 h 70"/>
                  <a:gd name="T48" fmla="*/ 3 w 64"/>
                  <a:gd name="T49" fmla="*/ 38 h 70"/>
                  <a:gd name="T50" fmla="*/ 4 w 64"/>
                  <a:gd name="T51" fmla="*/ 46 h 70"/>
                  <a:gd name="T52" fmla="*/ 4 w 64"/>
                  <a:gd name="T53" fmla="*/ 49 h 70"/>
                  <a:gd name="T54" fmla="*/ 7 w 64"/>
                  <a:gd name="T55" fmla="*/ 52 h 70"/>
                  <a:gd name="T56" fmla="*/ 7 w 64"/>
                  <a:gd name="T57" fmla="*/ 54 h 70"/>
                  <a:gd name="T58" fmla="*/ 6 w 64"/>
                  <a:gd name="T59" fmla="*/ 56 h 70"/>
                  <a:gd name="T60" fmla="*/ 9 w 64"/>
                  <a:gd name="T61" fmla="*/ 63 h 70"/>
                  <a:gd name="T62" fmla="*/ 13 w 64"/>
                  <a:gd name="T63" fmla="*/ 69 h 70"/>
                  <a:gd name="T64" fmla="*/ 14 w 64"/>
                  <a:gd name="T65" fmla="*/ 67 h 70"/>
                  <a:gd name="T66" fmla="*/ 17 w 64"/>
                  <a:gd name="T67" fmla="*/ 65 h 70"/>
                  <a:gd name="T68" fmla="*/ 20 w 64"/>
                  <a:gd name="T69" fmla="*/ 65 h 70"/>
                  <a:gd name="T70" fmla="*/ 25 w 64"/>
                  <a:gd name="T71" fmla="*/ 65 h 70"/>
                  <a:gd name="T72" fmla="*/ 28 w 64"/>
                  <a:gd name="T73" fmla="*/ 68 h 70"/>
                  <a:gd name="T74" fmla="*/ 31 w 64"/>
                  <a:gd name="T75" fmla="*/ 65 h 70"/>
                  <a:gd name="T76" fmla="*/ 37 w 64"/>
                  <a:gd name="T77" fmla="*/ 64 h 70"/>
                  <a:gd name="T78" fmla="*/ 44 w 64"/>
                  <a:gd name="T79" fmla="*/ 52 h 70"/>
                  <a:gd name="T80" fmla="*/ 52 w 64"/>
                  <a:gd name="T81" fmla="*/ 51 h 70"/>
                  <a:gd name="T82" fmla="*/ 59 w 64"/>
                  <a:gd name="T83" fmla="*/ 54 h 70"/>
                  <a:gd name="T84" fmla="*/ 61 w 64"/>
                  <a:gd name="T85" fmla="*/ 42 h 70"/>
                  <a:gd name="T86" fmla="*/ 61 w 64"/>
                  <a:gd name="T87" fmla="*/ 4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4" h="70">
                    <a:moveTo>
                      <a:pt x="61" y="42"/>
                    </a:moveTo>
                    <a:cubicBezTo>
                      <a:pt x="57" y="40"/>
                      <a:pt x="58" y="39"/>
                      <a:pt x="58" y="35"/>
                    </a:cubicBezTo>
                    <a:cubicBezTo>
                      <a:pt x="55" y="35"/>
                      <a:pt x="52" y="35"/>
                      <a:pt x="50" y="35"/>
                    </a:cubicBezTo>
                    <a:cubicBezTo>
                      <a:pt x="48" y="35"/>
                      <a:pt x="49" y="34"/>
                      <a:pt x="49" y="33"/>
                    </a:cubicBezTo>
                    <a:cubicBezTo>
                      <a:pt x="49" y="32"/>
                      <a:pt x="48" y="30"/>
                      <a:pt x="47" y="30"/>
                    </a:cubicBezTo>
                    <a:cubicBezTo>
                      <a:pt x="47" y="29"/>
                      <a:pt x="48" y="29"/>
                      <a:pt x="48" y="28"/>
                    </a:cubicBezTo>
                    <a:cubicBezTo>
                      <a:pt x="49" y="27"/>
                      <a:pt x="48" y="26"/>
                      <a:pt x="47" y="26"/>
                    </a:cubicBezTo>
                    <a:cubicBezTo>
                      <a:pt x="47" y="25"/>
                      <a:pt x="48" y="24"/>
                      <a:pt x="47" y="23"/>
                    </a:cubicBezTo>
                    <a:cubicBezTo>
                      <a:pt x="45" y="21"/>
                      <a:pt x="43" y="21"/>
                      <a:pt x="41" y="21"/>
                    </a:cubicBezTo>
                    <a:cubicBezTo>
                      <a:pt x="40" y="21"/>
                      <a:pt x="38" y="19"/>
                      <a:pt x="37" y="18"/>
                    </a:cubicBezTo>
                    <a:cubicBezTo>
                      <a:pt x="35" y="18"/>
                      <a:pt x="34" y="16"/>
                      <a:pt x="33" y="16"/>
                    </a:cubicBezTo>
                    <a:cubicBezTo>
                      <a:pt x="31" y="16"/>
                      <a:pt x="30" y="16"/>
                      <a:pt x="29" y="16"/>
                    </a:cubicBezTo>
                    <a:cubicBezTo>
                      <a:pt x="27" y="16"/>
                      <a:pt x="23" y="11"/>
                      <a:pt x="23" y="9"/>
                    </a:cubicBezTo>
                    <a:cubicBezTo>
                      <a:pt x="23" y="8"/>
                      <a:pt x="23" y="7"/>
                      <a:pt x="23" y="6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3" y="0"/>
                      <a:pt x="21" y="2"/>
                      <a:pt x="18" y="3"/>
                    </a:cubicBezTo>
                    <a:cubicBezTo>
                      <a:pt x="15" y="3"/>
                      <a:pt x="13" y="6"/>
                      <a:pt x="10" y="6"/>
                    </a:cubicBezTo>
                    <a:cubicBezTo>
                      <a:pt x="8" y="6"/>
                      <a:pt x="8" y="8"/>
                      <a:pt x="7" y="9"/>
                    </a:cubicBezTo>
                    <a:cubicBezTo>
                      <a:pt x="6" y="9"/>
                      <a:pt x="3" y="8"/>
                      <a:pt x="2" y="8"/>
                    </a:cubicBezTo>
                    <a:cubicBezTo>
                      <a:pt x="4" y="9"/>
                      <a:pt x="5" y="14"/>
                      <a:pt x="6" y="16"/>
                    </a:cubicBezTo>
                    <a:cubicBezTo>
                      <a:pt x="4" y="17"/>
                      <a:pt x="5" y="21"/>
                      <a:pt x="5" y="23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3" y="31"/>
                    </a:cubicBezTo>
                    <a:cubicBezTo>
                      <a:pt x="2" y="33"/>
                      <a:pt x="5" y="33"/>
                      <a:pt x="5" y="35"/>
                    </a:cubicBezTo>
                    <a:cubicBezTo>
                      <a:pt x="5" y="36"/>
                      <a:pt x="3" y="37"/>
                      <a:pt x="3" y="38"/>
                    </a:cubicBezTo>
                    <a:cubicBezTo>
                      <a:pt x="0" y="41"/>
                      <a:pt x="4" y="42"/>
                      <a:pt x="4" y="46"/>
                    </a:cubicBezTo>
                    <a:cubicBezTo>
                      <a:pt x="4" y="47"/>
                      <a:pt x="4" y="48"/>
                      <a:pt x="4" y="49"/>
                    </a:cubicBezTo>
                    <a:cubicBezTo>
                      <a:pt x="5" y="50"/>
                      <a:pt x="6" y="51"/>
                      <a:pt x="7" y="52"/>
                    </a:cubicBezTo>
                    <a:cubicBezTo>
                      <a:pt x="7" y="53"/>
                      <a:pt x="5" y="53"/>
                      <a:pt x="7" y="54"/>
                    </a:cubicBezTo>
                    <a:cubicBezTo>
                      <a:pt x="7" y="54"/>
                      <a:pt x="6" y="56"/>
                      <a:pt x="6" y="56"/>
                    </a:cubicBezTo>
                    <a:cubicBezTo>
                      <a:pt x="6" y="59"/>
                      <a:pt x="9" y="61"/>
                      <a:pt x="9" y="63"/>
                    </a:cubicBezTo>
                    <a:cubicBezTo>
                      <a:pt x="10" y="66"/>
                      <a:pt x="8" y="69"/>
                      <a:pt x="13" y="69"/>
                    </a:cubicBezTo>
                    <a:cubicBezTo>
                      <a:pt x="14" y="70"/>
                      <a:pt x="14" y="68"/>
                      <a:pt x="14" y="67"/>
                    </a:cubicBezTo>
                    <a:cubicBezTo>
                      <a:pt x="14" y="66"/>
                      <a:pt x="16" y="65"/>
                      <a:pt x="17" y="65"/>
                    </a:cubicBezTo>
                    <a:cubicBezTo>
                      <a:pt x="18" y="64"/>
                      <a:pt x="19" y="63"/>
                      <a:pt x="20" y="65"/>
                    </a:cubicBezTo>
                    <a:cubicBezTo>
                      <a:pt x="22" y="66"/>
                      <a:pt x="24" y="65"/>
                      <a:pt x="25" y="65"/>
                    </a:cubicBezTo>
                    <a:cubicBezTo>
                      <a:pt x="27" y="65"/>
                      <a:pt x="27" y="68"/>
                      <a:pt x="28" y="68"/>
                    </a:cubicBezTo>
                    <a:cubicBezTo>
                      <a:pt x="29" y="68"/>
                      <a:pt x="30" y="66"/>
                      <a:pt x="31" y="65"/>
                    </a:cubicBezTo>
                    <a:cubicBezTo>
                      <a:pt x="32" y="63"/>
                      <a:pt x="36" y="66"/>
                      <a:pt x="37" y="64"/>
                    </a:cubicBezTo>
                    <a:cubicBezTo>
                      <a:pt x="39" y="59"/>
                      <a:pt x="38" y="54"/>
                      <a:pt x="44" y="52"/>
                    </a:cubicBezTo>
                    <a:cubicBezTo>
                      <a:pt x="46" y="51"/>
                      <a:pt x="49" y="51"/>
                      <a:pt x="52" y="51"/>
                    </a:cubicBezTo>
                    <a:cubicBezTo>
                      <a:pt x="55" y="51"/>
                      <a:pt x="57" y="52"/>
                      <a:pt x="59" y="54"/>
                    </a:cubicBezTo>
                    <a:cubicBezTo>
                      <a:pt x="60" y="51"/>
                      <a:pt x="64" y="43"/>
                      <a:pt x="61" y="42"/>
                    </a:cubicBezTo>
                    <a:cubicBezTo>
                      <a:pt x="60" y="41"/>
                      <a:pt x="62" y="42"/>
                      <a:pt x="6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8" name="Freeform 627">
                <a:extLst>
                  <a:ext uri="{FF2B5EF4-FFF2-40B4-BE49-F238E27FC236}">
                    <a16:creationId xmlns:a16="http://schemas.microsoft.com/office/drawing/2014/main" id="{F2E22255-A252-2349-AE7A-983479DA8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65137" y="9299363"/>
                <a:ext cx="460016" cy="479422"/>
              </a:xfrm>
              <a:custGeom>
                <a:avLst/>
                <a:gdLst>
                  <a:gd name="T0" fmla="*/ 40 w 45"/>
                  <a:gd name="T1" fmla="*/ 24 h 44"/>
                  <a:gd name="T2" fmla="*/ 36 w 45"/>
                  <a:gd name="T3" fmla="*/ 24 h 44"/>
                  <a:gd name="T4" fmla="*/ 36 w 45"/>
                  <a:gd name="T5" fmla="*/ 20 h 44"/>
                  <a:gd name="T6" fmla="*/ 34 w 45"/>
                  <a:gd name="T7" fmla="*/ 17 h 44"/>
                  <a:gd name="T8" fmla="*/ 29 w 45"/>
                  <a:gd name="T9" fmla="*/ 16 h 44"/>
                  <a:gd name="T10" fmla="*/ 25 w 45"/>
                  <a:gd name="T11" fmla="*/ 15 h 44"/>
                  <a:gd name="T12" fmla="*/ 25 w 45"/>
                  <a:gd name="T13" fmla="*/ 12 h 44"/>
                  <a:gd name="T14" fmla="*/ 24 w 45"/>
                  <a:gd name="T15" fmla="*/ 7 h 44"/>
                  <a:gd name="T16" fmla="*/ 21 w 45"/>
                  <a:gd name="T17" fmla="*/ 3 h 44"/>
                  <a:gd name="T18" fmla="*/ 14 w 45"/>
                  <a:gd name="T19" fmla="*/ 1 h 44"/>
                  <a:gd name="T20" fmla="*/ 5 w 45"/>
                  <a:gd name="T21" fmla="*/ 3 h 44"/>
                  <a:gd name="T22" fmla="*/ 2 w 45"/>
                  <a:gd name="T23" fmla="*/ 11 h 44"/>
                  <a:gd name="T24" fmla="*/ 1 w 45"/>
                  <a:gd name="T25" fmla="*/ 14 h 44"/>
                  <a:gd name="T26" fmla="*/ 2 w 45"/>
                  <a:gd name="T27" fmla="*/ 17 h 44"/>
                  <a:gd name="T28" fmla="*/ 9 w 45"/>
                  <a:gd name="T29" fmla="*/ 24 h 44"/>
                  <a:gd name="T30" fmla="*/ 13 w 45"/>
                  <a:gd name="T31" fmla="*/ 25 h 44"/>
                  <a:gd name="T32" fmla="*/ 17 w 45"/>
                  <a:gd name="T33" fmla="*/ 27 h 44"/>
                  <a:gd name="T34" fmla="*/ 25 w 45"/>
                  <a:gd name="T35" fmla="*/ 35 h 44"/>
                  <a:gd name="T36" fmla="*/ 22 w 45"/>
                  <a:gd name="T37" fmla="*/ 39 h 44"/>
                  <a:gd name="T38" fmla="*/ 20 w 45"/>
                  <a:gd name="T39" fmla="*/ 42 h 44"/>
                  <a:gd name="T40" fmla="*/ 28 w 45"/>
                  <a:gd name="T41" fmla="*/ 44 h 44"/>
                  <a:gd name="T42" fmla="*/ 32 w 45"/>
                  <a:gd name="T43" fmla="*/ 43 h 44"/>
                  <a:gd name="T44" fmla="*/ 37 w 45"/>
                  <a:gd name="T45" fmla="*/ 42 h 44"/>
                  <a:gd name="T46" fmla="*/ 40 w 45"/>
                  <a:gd name="T47" fmla="*/ 39 h 44"/>
                  <a:gd name="T48" fmla="*/ 41 w 45"/>
                  <a:gd name="T49" fmla="*/ 34 h 44"/>
                  <a:gd name="T50" fmla="*/ 40 w 45"/>
                  <a:gd name="T51" fmla="*/ 24 h 44"/>
                  <a:gd name="T52" fmla="*/ 40 w 45"/>
                  <a:gd name="T53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" h="44">
                    <a:moveTo>
                      <a:pt x="40" y="24"/>
                    </a:moveTo>
                    <a:cubicBezTo>
                      <a:pt x="39" y="25"/>
                      <a:pt x="37" y="26"/>
                      <a:pt x="36" y="24"/>
                    </a:cubicBezTo>
                    <a:cubicBezTo>
                      <a:pt x="35" y="23"/>
                      <a:pt x="37" y="22"/>
                      <a:pt x="36" y="20"/>
                    </a:cubicBezTo>
                    <a:cubicBezTo>
                      <a:pt x="35" y="19"/>
                      <a:pt x="35" y="18"/>
                      <a:pt x="34" y="17"/>
                    </a:cubicBezTo>
                    <a:cubicBezTo>
                      <a:pt x="31" y="15"/>
                      <a:pt x="31" y="17"/>
                      <a:pt x="29" y="16"/>
                    </a:cubicBezTo>
                    <a:cubicBezTo>
                      <a:pt x="28" y="16"/>
                      <a:pt x="27" y="16"/>
                      <a:pt x="25" y="15"/>
                    </a:cubicBezTo>
                    <a:cubicBezTo>
                      <a:pt x="23" y="15"/>
                      <a:pt x="24" y="13"/>
                      <a:pt x="25" y="12"/>
                    </a:cubicBezTo>
                    <a:cubicBezTo>
                      <a:pt x="25" y="10"/>
                      <a:pt x="24" y="8"/>
                      <a:pt x="24" y="7"/>
                    </a:cubicBezTo>
                    <a:cubicBezTo>
                      <a:pt x="23" y="4"/>
                      <a:pt x="24" y="4"/>
                      <a:pt x="21" y="3"/>
                    </a:cubicBezTo>
                    <a:cubicBezTo>
                      <a:pt x="19" y="1"/>
                      <a:pt x="18" y="0"/>
                      <a:pt x="14" y="1"/>
                    </a:cubicBezTo>
                    <a:cubicBezTo>
                      <a:pt x="11" y="1"/>
                      <a:pt x="7" y="2"/>
                      <a:pt x="5" y="3"/>
                    </a:cubicBezTo>
                    <a:cubicBezTo>
                      <a:pt x="2" y="6"/>
                      <a:pt x="3" y="8"/>
                      <a:pt x="2" y="11"/>
                    </a:cubicBezTo>
                    <a:cubicBezTo>
                      <a:pt x="2" y="12"/>
                      <a:pt x="1" y="13"/>
                      <a:pt x="1" y="14"/>
                    </a:cubicBezTo>
                    <a:cubicBezTo>
                      <a:pt x="0" y="15"/>
                      <a:pt x="1" y="15"/>
                      <a:pt x="2" y="17"/>
                    </a:cubicBezTo>
                    <a:cubicBezTo>
                      <a:pt x="4" y="20"/>
                      <a:pt x="6" y="21"/>
                      <a:pt x="9" y="24"/>
                    </a:cubicBezTo>
                    <a:cubicBezTo>
                      <a:pt x="10" y="25"/>
                      <a:pt x="12" y="25"/>
                      <a:pt x="13" y="25"/>
                    </a:cubicBezTo>
                    <a:cubicBezTo>
                      <a:pt x="15" y="25"/>
                      <a:pt x="16" y="26"/>
                      <a:pt x="17" y="27"/>
                    </a:cubicBezTo>
                    <a:cubicBezTo>
                      <a:pt x="19" y="28"/>
                      <a:pt x="27" y="31"/>
                      <a:pt x="25" y="35"/>
                    </a:cubicBezTo>
                    <a:cubicBezTo>
                      <a:pt x="24" y="36"/>
                      <a:pt x="22" y="37"/>
                      <a:pt x="22" y="39"/>
                    </a:cubicBezTo>
                    <a:cubicBezTo>
                      <a:pt x="22" y="41"/>
                      <a:pt x="22" y="41"/>
                      <a:pt x="20" y="42"/>
                    </a:cubicBezTo>
                    <a:cubicBezTo>
                      <a:pt x="19" y="44"/>
                      <a:pt x="27" y="43"/>
                      <a:pt x="28" y="44"/>
                    </a:cubicBezTo>
                    <a:cubicBezTo>
                      <a:pt x="30" y="44"/>
                      <a:pt x="30" y="44"/>
                      <a:pt x="32" y="43"/>
                    </a:cubicBezTo>
                    <a:cubicBezTo>
                      <a:pt x="33" y="41"/>
                      <a:pt x="36" y="43"/>
                      <a:pt x="37" y="42"/>
                    </a:cubicBezTo>
                    <a:cubicBezTo>
                      <a:pt x="38" y="41"/>
                      <a:pt x="39" y="40"/>
                      <a:pt x="40" y="39"/>
                    </a:cubicBezTo>
                    <a:cubicBezTo>
                      <a:pt x="41" y="37"/>
                      <a:pt x="40" y="35"/>
                      <a:pt x="41" y="34"/>
                    </a:cubicBezTo>
                    <a:cubicBezTo>
                      <a:pt x="41" y="32"/>
                      <a:pt x="45" y="24"/>
                      <a:pt x="40" y="24"/>
                    </a:cubicBezTo>
                    <a:cubicBezTo>
                      <a:pt x="40" y="25"/>
                      <a:pt x="41" y="24"/>
                      <a:pt x="40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9" name="Freeform 628">
                <a:extLst>
                  <a:ext uri="{FF2B5EF4-FFF2-40B4-BE49-F238E27FC236}">
                    <a16:creationId xmlns:a16="http://schemas.microsoft.com/office/drawing/2014/main" id="{DDC2265C-86C9-3042-A303-B4749A2284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83147" y="7968044"/>
                <a:ext cx="2031735" cy="2179527"/>
              </a:xfrm>
              <a:custGeom>
                <a:avLst/>
                <a:gdLst>
                  <a:gd name="T0" fmla="*/ 188 w 199"/>
                  <a:gd name="T1" fmla="*/ 51 h 201"/>
                  <a:gd name="T2" fmla="*/ 165 w 199"/>
                  <a:gd name="T3" fmla="*/ 41 h 201"/>
                  <a:gd name="T4" fmla="*/ 135 w 199"/>
                  <a:gd name="T5" fmla="*/ 30 h 201"/>
                  <a:gd name="T6" fmla="*/ 122 w 199"/>
                  <a:gd name="T7" fmla="*/ 36 h 201"/>
                  <a:gd name="T8" fmla="*/ 116 w 199"/>
                  <a:gd name="T9" fmla="*/ 29 h 201"/>
                  <a:gd name="T10" fmla="*/ 111 w 199"/>
                  <a:gd name="T11" fmla="*/ 33 h 201"/>
                  <a:gd name="T12" fmla="*/ 120 w 199"/>
                  <a:gd name="T13" fmla="*/ 23 h 201"/>
                  <a:gd name="T14" fmla="*/ 116 w 199"/>
                  <a:gd name="T15" fmla="*/ 8 h 201"/>
                  <a:gd name="T16" fmla="*/ 105 w 199"/>
                  <a:gd name="T17" fmla="*/ 15 h 201"/>
                  <a:gd name="T18" fmla="*/ 93 w 199"/>
                  <a:gd name="T19" fmla="*/ 14 h 201"/>
                  <a:gd name="T20" fmla="*/ 77 w 199"/>
                  <a:gd name="T21" fmla="*/ 19 h 201"/>
                  <a:gd name="T22" fmla="*/ 69 w 199"/>
                  <a:gd name="T23" fmla="*/ 1 h 201"/>
                  <a:gd name="T24" fmla="*/ 56 w 199"/>
                  <a:gd name="T25" fmla="*/ 7 h 201"/>
                  <a:gd name="T26" fmla="*/ 50 w 199"/>
                  <a:gd name="T27" fmla="*/ 11 h 201"/>
                  <a:gd name="T28" fmla="*/ 51 w 199"/>
                  <a:gd name="T29" fmla="*/ 16 h 201"/>
                  <a:gd name="T30" fmla="*/ 41 w 199"/>
                  <a:gd name="T31" fmla="*/ 22 h 201"/>
                  <a:gd name="T32" fmla="*/ 27 w 199"/>
                  <a:gd name="T33" fmla="*/ 18 h 201"/>
                  <a:gd name="T34" fmla="*/ 25 w 199"/>
                  <a:gd name="T35" fmla="*/ 21 h 201"/>
                  <a:gd name="T36" fmla="*/ 22 w 199"/>
                  <a:gd name="T37" fmla="*/ 39 h 201"/>
                  <a:gd name="T38" fmla="*/ 10 w 199"/>
                  <a:gd name="T39" fmla="*/ 49 h 201"/>
                  <a:gd name="T40" fmla="*/ 2 w 199"/>
                  <a:gd name="T41" fmla="*/ 66 h 201"/>
                  <a:gd name="T42" fmla="*/ 9 w 199"/>
                  <a:gd name="T43" fmla="*/ 75 h 201"/>
                  <a:gd name="T44" fmla="*/ 24 w 199"/>
                  <a:gd name="T45" fmla="*/ 81 h 201"/>
                  <a:gd name="T46" fmla="*/ 39 w 199"/>
                  <a:gd name="T47" fmla="*/ 76 h 201"/>
                  <a:gd name="T48" fmla="*/ 49 w 199"/>
                  <a:gd name="T49" fmla="*/ 88 h 201"/>
                  <a:gd name="T50" fmla="*/ 61 w 199"/>
                  <a:gd name="T51" fmla="*/ 94 h 201"/>
                  <a:gd name="T52" fmla="*/ 68 w 199"/>
                  <a:gd name="T53" fmla="*/ 102 h 201"/>
                  <a:gd name="T54" fmla="*/ 80 w 199"/>
                  <a:gd name="T55" fmla="*/ 114 h 201"/>
                  <a:gd name="T56" fmla="*/ 82 w 199"/>
                  <a:gd name="T57" fmla="*/ 135 h 201"/>
                  <a:gd name="T58" fmla="*/ 93 w 199"/>
                  <a:gd name="T59" fmla="*/ 145 h 201"/>
                  <a:gd name="T60" fmla="*/ 98 w 199"/>
                  <a:gd name="T61" fmla="*/ 157 h 201"/>
                  <a:gd name="T62" fmla="*/ 90 w 199"/>
                  <a:gd name="T63" fmla="*/ 173 h 201"/>
                  <a:gd name="T64" fmla="*/ 86 w 199"/>
                  <a:gd name="T65" fmla="*/ 181 h 201"/>
                  <a:gd name="T66" fmla="*/ 94 w 199"/>
                  <a:gd name="T67" fmla="*/ 187 h 201"/>
                  <a:gd name="T68" fmla="*/ 107 w 199"/>
                  <a:gd name="T69" fmla="*/ 197 h 201"/>
                  <a:gd name="T70" fmla="*/ 119 w 199"/>
                  <a:gd name="T71" fmla="*/ 180 h 201"/>
                  <a:gd name="T72" fmla="*/ 128 w 199"/>
                  <a:gd name="T73" fmla="*/ 157 h 201"/>
                  <a:gd name="T74" fmla="*/ 137 w 199"/>
                  <a:gd name="T75" fmla="*/ 149 h 201"/>
                  <a:gd name="T76" fmla="*/ 144 w 199"/>
                  <a:gd name="T77" fmla="*/ 147 h 201"/>
                  <a:gd name="T78" fmla="*/ 155 w 199"/>
                  <a:gd name="T79" fmla="*/ 142 h 201"/>
                  <a:gd name="T80" fmla="*/ 163 w 199"/>
                  <a:gd name="T81" fmla="*/ 139 h 201"/>
                  <a:gd name="T82" fmla="*/ 169 w 199"/>
                  <a:gd name="T83" fmla="*/ 130 h 201"/>
                  <a:gd name="T84" fmla="*/ 175 w 199"/>
                  <a:gd name="T85" fmla="*/ 116 h 201"/>
                  <a:gd name="T86" fmla="*/ 176 w 199"/>
                  <a:gd name="T87" fmla="*/ 98 h 201"/>
                  <a:gd name="T88" fmla="*/ 178 w 199"/>
                  <a:gd name="T89" fmla="*/ 91 h 201"/>
                  <a:gd name="T90" fmla="*/ 182 w 199"/>
                  <a:gd name="T91" fmla="*/ 86 h 201"/>
                  <a:gd name="T92" fmla="*/ 196 w 199"/>
                  <a:gd name="T93" fmla="*/ 57 h 201"/>
                  <a:gd name="T94" fmla="*/ 110 w 199"/>
                  <a:gd name="T95" fmla="*/ 190 h 201"/>
                  <a:gd name="T96" fmla="*/ 115 w 199"/>
                  <a:gd name="T97" fmla="*/ 18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9" h="201">
                    <a:moveTo>
                      <a:pt x="196" y="57"/>
                    </a:moveTo>
                    <a:cubicBezTo>
                      <a:pt x="195" y="55"/>
                      <a:pt x="195" y="53"/>
                      <a:pt x="194" y="52"/>
                    </a:cubicBezTo>
                    <a:cubicBezTo>
                      <a:pt x="192" y="51"/>
                      <a:pt x="189" y="52"/>
                      <a:pt x="188" y="51"/>
                    </a:cubicBezTo>
                    <a:cubicBezTo>
                      <a:pt x="183" y="50"/>
                      <a:pt x="180" y="46"/>
                      <a:pt x="177" y="44"/>
                    </a:cubicBezTo>
                    <a:cubicBezTo>
                      <a:pt x="175" y="43"/>
                      <a:pt x="173" y="42"/>
                      <a:pt x="172" y="41"/>
                    </a:cubicBezTo>
                    <a:cubicBezTo>
                      <a:pt x="169" y="40"/>
                      <a:pt x="168" y="41"/>
                      <a:pt x="165" y="41"/>
                    </a:cubicBezTo>
                    <a:cubicBezTo>
                      <a:pt x="161" y="42"/>
                      <a:pt x="157" y="37"/>
                      <a:pt x="153" y="39"/>
                    </a:cubicBezTo>
                    <a:cubicBezTo>
                      <a:pt x="150" y="40"/>
                      <a:pt x="147" y="35"/>
                      <a:pt x="145" y="34"/>
                    </a:cubicBezTo>
                    <a:cubicBezTo>
                      <a:pt x="142" y="32"/>
                      <a:pt x="138" y="30"/>
                      <a:pt x="135" y="30"/>
                    </a:cubicBezTo>
                    <a:cubicBezTo>
                      <a:pt x="133" y="29"/>
                      <a:pt x="131" y="29"/>
                      <a:pt x="130" y="30"/>
                    </a:cubicBezTo>
                    <a:cubicBezTo>
                      <a:pt x="129" y="33"/>
                      <a:pt x="126" y="34"/>
                      <a:pt x="125" y="36"/>
                    </a:cubicBezTo>
                    <a:cubicBezTo>
                      <a:pt x="123" y="39"/>
                      <a:pt x="124" y="38"/>
                      <a:pt x="122" y="36"/>
                    </a:cubicBezTo>
                    <a:cubicBezTo>
                      <a:pt x="122" y="36"/>
                      <a:pt x="121" y="35"/>
                      <a:pt x="121" y="35"/>
                    </a:cubicBezTo>
                    <a:cubicBezTo>
                      <a:pt x="119" y="34"/>
                      <a:pt x="120" y="36"/>
                      <a:pt x="119" y="37"/>
                    </a:cubicBezTo>
                    <a:cubicBezTo>
                      <a:pt x="118" y="38"/>
                      <a:pt x="115" y="29"/>
                      <a:pt x="116" y="29"/>
                    </a:cubicBezTo>
                    <a:cubicBezTo>
                      <a:pt x="116" y="29"/>
                      <a:pt x="113" y="33"/>
                      <a:pt x="112" y="33"/>
                    </a:cubicBezTo>
                    <a:cubicBezTo>
                      <a:pt x="112" y="33"/>
                      <a:pt x="116" y="30"/>
                      <a:pt x="115" y="29"/>
                    </a:cubicBezTo>
                    <a:cubicBezTo>
                      <a:pt x="113" y="28"/>
                      <a:pt x="113" y="33"/>
                      <a:pt x="111" y="33"/>
                    </a:cubicBezTo>
                    <a:cubicBezTo>
                      <a:pt x="111" y="33"/>
                      <a:pt x="115" y="27"/>
                      <a:pt x="115" y="26"/>
                    </a:cubicBezTo>
                    <a:cubicBezTo>
                      <a:pt x="115" y="25"/>
                      <a:pt x="117" y="25"/>
                      <a:pt x="117" y="24"/>
                    </a:cubicBezTo>
                    <a:cubicBezTo>
                      <a:pt x="118" y="23"/>
                      <a:pt x="119" y="25"/>
                      <a:pt x="120" y="23"/>
                    </a:cubicBezTo>
                    <a:cubicBezTo>
                      <a:pt x="121" y="22"/>
                      <a:pt x="120" y="22"/>
                      <a:pt x="120" y="20"/>
                    </a:cubicBezTo>
                    <a:cubicBezTo>
                      <a:pt x="121" y="19"/>
                      <a:pt x="121" y="17"/>
                      <a:pt x="119" y="16"/>
                    </a:cubicBezTo>
                    <a:cubicBezTo>
                      <a:pt x="116" y="15"/>
                      <a:pt x="116" y="11"/>
                      <a:pt x="116" y="8"/>
                    </a:cubicBezTo>
                    <a:cubicBezTo>
                      <a:pt x="116" y="7"/>
                      <a:pt x="115" y="6"/>
                      <a:pt x="114" y="5"/>
                    </a:cubicBezTo>
                    <a:cubicBezTo>
                      <a:pt x="113" y="4"/>
                      <a:pt x="112" y="7"/>
                      <a:pt x="111" y="8"/>
                    </a:cubicBezTo>
                    <a:cubicBezTo>
                      <a:pt x="110" y="11"/>
                      <a:pt x="108" y="15"/>
                      <a:pt x="105" y="15"/>
                    </a:cubicBezTo>
                    <a:cubicBezTo>
                      <a:pt x="104" y="15"/>
                      <a:pt x="103" y="14"/>
                      <a:pt x="101" y="14"/>
                    </a:cubicBezTo>
                    <a:cubicBezTo>
                      <a:pt x="100" y="14"/>
                      <a:pt x="99" y="15"/>
                      <a:pt x="98" y="14"/>
                    </a:cubicBezTo>
                    <a:cubicBezTo>
                      <a:pt x="96" y="13"/>
                      <a:pt x="95" y="14"/>
                      <a:pt x="93" y="14"/>
                    </a:cubicBezTo>
                    <a:cubicBezTo>
                      <a:pt x="91" y="14"/>
                      <a:pt x="92" y="14"/>
                      <a:pt x="91" y="16"/>
                    </a:cubicBezTo>
                    <a:cubicBezTo>
                      <a:pt x="90" y="17"/>
                      <a:pt x="85" y="16"/>
                      <a:pt x="84" y="17"/>
                    </a:cubicBezTo>
                    <a:cubicBezTo>
                      <a:pt x="82" y="17"/>
                      <a:pt x="79" y="19"/>
                      <a:pt x="77" y="19"/>
                    </a:cubicBezTo>
                    <a:cubicBezTo>
                      <a:pt x="74" y="19"/>
                      <a:pt x="72" y="15"/>
                      <a:pt x="72" y="13"/>
                    </a:cubicBezTo>
                    <a:cubicBezTo>
                      <a:pt x="70" y="10"/>
                      <a:pt x="74" y="8"/>
                      <a:pt x="73" y="5"/>
                    </a:cubicBezTo>
                    <a:cubicBezTo>
                      <a:pt x="72" y="3"/>
                      <a:pt x="71" y="0"/>
                      <a:pt x="69" y="1"/>
                    </a:cubicBezTo>
                    <a:cubicBezTo>
                      <a:pt x="69" y="2"/>
                      <a:pt x="62" y="5"/>
                      <a:pt x="61" y="5"/>
                    </a:cubicBezTo>
                    <a:cubicBezTo>
                      <a:pt x="60" y="5"/>
                      <a:pt x="58" y="5"/>
                      <a:pt x="58" y="6"/>
                    </a:cubicBezTo>
                    <a:cubicBezTo>
                      <a:pt x="57" y="6"/>
                      <a:pt x="57" y="9"/>
                      <a:pt x="56" y="7"/>
                    </a:cubicBezTo>
                    <a:cubicBezTo>
                      <a:pt x="55" y="6"/>
                      <a:pt x="47" y="5"/>
                      <a:pt x="47" y="6"/>
                    </a:cubicBezTo>
                    <a:cubicBezTo>
                      <a:pt x="47" y="6"/>
                      <a:pt x="49" y="7"/>
                      <a:pt x="49" y="7"/>
                    </a:cubicBezTo>
                    <a:cubicBezTo>
                      <a:pt x="50" y="8"/>
                      <a:pt x="50" y="9"/>
                      <a:pt x="50" y="11"/>
                    </a:cubicBezTo>
                    <a:cubicBezTo>
                      <a:pt x="51" y="11"/>
                      <a:pt x="51" y="13"/>
                      <a:pt x="52" y="14"/>
                    </a:cubicBezTo>
                    <a:cubicBezTo>
                      <a:pt x="52" y="14"/>
                      <a:pt x="54" y="14"/>
                      <a:pt x="54" y="14"/>
                    </a:cubicBezTo>
                    <a:cubicBezTo>
                      <a:pt x="54" y="15"/>
                      <a:pt x="52" y="16"/>
                      <a:pt x="51" y="16"/>
                    </a:cubicBezTo>
                    <a:cubicBezTo>
                      <a:pt x="50" y="17"/>
                      <a:pt x="50" y="18"/>
                      <a:pt x="49" y="19"/>
                    </a:cubicBezTo>
                    <a:cubicBezTo>
                      <a:pt x="49" y="19"/>
                      <a:pt x="44" y="23"/>
                      <a:pt x="43" y="22"/>
                    </a:cubicBezTo>
                    <a:cubicBezTo>
                      <a:pt x="43" y="21"/>
                      <a:pt x="42" y="21"/>
                      <a:pt x="41" y="22"/>
                    </a:cubicBezTo>
                    <a:cubicBezTo>
                      <a:pt x="40" y="23"/>
                      <a:pt x="38" y="21"/>
                      <a:pt x="38" y="21"/>
                    </a:cubicBezTo>
                    <a:cubicBezTo>
                      <a:pt x="36" y="20"/>
                      <a:pt x="35" y="16"/>
                      <a:pt x="34" y="16"/>
                    </a:cubicBezTo>
                    <a:cubicBezTo>
                      <a:pt x="32" y="15"/>
                      <a:pt x="29" y="18"/>
                      <a:pt x="27" y="18"/>
                    </a:cubicBezTo>
                    <a:cubicBezTo>
                      <a:pt x="25" y="18"/>
                      <a:pt x="23" y="18"/>
                      <a:pt x="21" y="18"/>
                    </a:cubicBezTo>
                    <a:cubicBezTo>
                      <a:pt x="21" y="18"/>
                      <a:pt x="21" y="20"/>
                      <a:pt x="22" y="20"/>
                    </a:cubicBezTo>
                    <a:cubicBezTo>
                      <a:pt x="22" y="21"/>
                      <a:pt x="24" y="21"/>
                      <a:pt x="25" y="21"/>
                    </a:cubicBezTo>
                    <a:cubicBezTo>
                      <a:pt x="25" y="22"/>
                      <a:pt x="21" y="23"/>
                      <a:pt x="20" y="23"/>
                    </a:cubicBezTo>
                    <a:cubicBezTo>
                      <a:pt x="19" y="24"/>
                      <a:pt x="21" y="27"/>
                      <a:pt x="22" y="28"/>
                    </a:cubicBezTo>
                    <a:cubicBezTo>
                      <a:pt x="24" y="32"/>
                      <a:pt x="24" y="35"/>
                      <a:pt x="22" y="39"/>
                    </a:cubicBezTo>
                    <a:cubicBezTo>
                      <a:pt x="22" y="41"/>
                      <a:pt x="22" y="47"/>
                      <a:pt x="20" y="47"/>
                    </a:cubicBezTo>
                    <a:cubicBezTo>
                      <a:pt x="19" y="48"/>
                      <a:pt x="17" y="47"/>
                      <a:pt x="15" y="48"/>
                    </a:cubicBezTo>
                    <a:cubicBezTo>
                      <a:pt x="14" y="49"/>
                      <a:pt x="11" y="49"/>
                      <a:pt x="10" y="49"/>
                    </a:cubicBezTo>
                    <a:cubicBezTo>
                      <a:pt x="5" y="51"/>
                      <a:pt x="5" y="53"/>
                      <a:pt x="5" y="57"/>
                    </a:cubicBezTo>
                    <a:cubicBezTo>
                      <a:pt x="5" y="59"/>
                      <a:pt x="2" y="59"/>
                      <a:pt x="2" y="60"/>
                    </a:cubicBezTo>
                    <a:cubicBezTo>
                      <a:pt x="2" y="63"/>
                      <a:pt x="0" y="64"/>
                      <a:pt x="2" y="66"/>
                    </a:cubicBezTo>
                    <a:cubicBezTo>
                      <a:pt x="4" y="68"/>
                      <a:pt x="4" y="70"/>
                      <a:pt x="5" y="72"/>
                    </a:cubicBezTo>
                    <a:cubicBezTo>
                      <a:pt x="5" y="73"/>
                      <a:pt x="6" y="73"/>
                      <a:pt x="7" y="73"/>
                    </a:cubicBezTo>
                    <a:cubicBezTo>
                      <a:pt x="8" y="73"/>
                      <a:pt x="8" y="74"/>
                      <a:pt x="9" y="75"/>
                    </a:cubicBezTo>
                    <a:cubicBezTo>
                      <a:pt x="11" y="78"/>
                      <a:pt x="16" y="75"/>
                      <a:pt x="18" y="73"/>
                    </a:cubicBezTo>
                    <a:cubicBezTo>
                      <a:pt x="18" y="76"/>
                      <a:pt x="16" y="81"/>
                      <a:pt x="19" y="82"/>
                    </a:cubicBezTo>
                    <a:cubicBezTo>
                      <a:pt x="20" y="82"/>
                      <a:pt x="23" y="81"/>
                      <a:pt x="24" y="81"/>
                    </a:cubicBezTo>
                    <a:cubicBezTo>
                      <a:pt x="27" y="82"/>
                      <a:pt x="28" y="82"/>
                      <a:pt x="30" y="80"/>
                    </a:cubicBezTo>
                    <a:cubicBezTo>
                      <a:pt x="30" y="79"/>
                      <a:pt x="32" y="79"/>
                      <a:pt x="33" y="79"/>
                    </a:cubicBezTo>
                    <a:cubicBezTo>
                      <a:pt x="35" y="77"/>
                      <a:pt x="37" y="76"/>
                      <a:pt x="39" y="76"/>
                    </a:cubicBezTo>
                    <a:cubicBezTo>
                      <a:pt x="41" y="75"/>
                      <a:pt x="46" y="73"/>
                      <a:pt x="44" y="77"/>
                    </a:cubicBezTo>
                    <a:cubicBezTo>
                      <a:pt x="44" y="79"/>
                      <a:pt x="43" y="81"/>
                      <a:pt x="44" y="83"/>
                    </a:cubicBezTo>
                    <a:cubicBezTo>
                      <a:pt x="45" y="85"/>
                      <a:pt x="47" y="87"/>
                      <a:pt x="49" y="88"/>
                    </a:cubicBezTo>
                    <a:cubicBezTo>
                      <a:pt x="51" y="90"/>
                      <a:pt x="54" y="89"/>
                      <a:pt x="56" y="90"/>
                    </a:cubicBezTo>
                    <a:cubicBezTo>
                      <a:pt x="57" y="91"/>
                      <a:pt x="58" y="92"/>
                      <a:pt x="59" y="92"/>
                    </a:cubicBezTo>
                    <a:cubicBezTo>
                      <a:pt x="60" y="92"/>
                      <a:pt x="61" y="93"/>
                      <a:pt x="61" y="94"/>
                    </a:cubicBezTo>
                    <a:cubicBezTo>
                      <a:pt x="63" y="94"/>
                      <a:pt x="68" y="93"/>
                      <a:pt x="68" y="96"/>
                    </a:cubicBezTo>
                    <a:cubicBezTo>
                      <a:pt x="69" y="98"/>
                      <a:pt x="68" y="98"/>
                      <a:pt x="69" y="100"/>
                    </a:cubicBezTo>
                    <a:cubicBezTo>
                      <a:pt x="70" y="101"/>
                      <a:pt x="69" y="101"/>
                      <a:pt x="68" y="102"/>
                    </a:cubicBezTo>
                    <a:cubicBezTo>
                      <a:pt x="68" y="102"/>
                      <a:pt x="70" y="107"/>
                      <a:pt x="70" y="108"/>
                    </a:cubicBezTo>
                    <a:cubicBezTo>
                      <a:pt x="70" y="109"/>
                      <a:pt x="78" y="108"/>
                      <a:pt x="79" y="108"/>
                    </a:cubicBezTo>
                    <a:cubicBezTo>
                      <a:pt x="79" y="110"/>
                      <a:pt x="78" y="113"/>
                      <a:pt x="80" y="114"/>
                    </a:cubicBezTo>
                    <a:cubicBezTo>
                      <a:pt x="83" y="116"/>
                      <a:pt x="83" y="118"/>
                      <a:pt x="82" y="122"/>
                    </a:cubicBezTo>
                    <a:cubicBezTo>
                      <a:pt x="81" y="124"/>
                      <a:pt x="80" y="127"/>
                      <a:pt x="81" y="130"/>
                    </a:cubicBezTo>
                    <a:cubicBezTo>
                      <a:pt x="81" y="131"/>
                      <a:pt x="82" y="133"/>
                      <a:pt x="82" y="135"/>
                    </a:cubicBezTo>
                    <a:cubicBezTo>
                      <a:pt x="82" y="136"/>
                      <a:pt x="80" y="138"/>
                      <a:pt x="82" y="138"/>
                    </a:cubicBezTo>
                    <a:cubicBezTo>
                      <a:pt x="83" y="139"/>
                      <a:pt x="86" y="140"/>
                      <a:pt x="88" y="139"/>
                    </a:cubicBezTo>
                    <a:cubicBezTo>
                      <a:pt x="90" y="137"/>
                      <a:pt x="94" y="144"/>
                      <a:pt x="93" y="145"/>
                    </a:cubicBezTo>
                    <a:cubicBezTo>
                      <a:pt x="93" y="146"/>
                      <a:pt x="93" y="147"/>
                      <a:pt x="94" y="148"/>
                    </a:cubicBezTo>
                    <a:cubicBezTo>
                      <a:pt x="95" y="149"/>
                      <a:pt x="97" y="147"/>
                      <a:pt x="98" y="148"/>
                    </a:cubicBezTo>
                    <a:cubicBezTo>
                      <a:pt x="102" y="150"/>
                      <a:pt x="98" y="154"/>
                      <a:pt x="98" y="157"/>
                    </a:cubicBezTo>
                    <a:cubicBezTo>
                      <a:pt x="100" y="154"/>
                      <a:pt x="102" y="160"/>
                      <a:pt x="102" y="160"/>
                    </a:cubicBezTo>
                    <a:cubicBezTo>
                      <a:pt x="103" y="164"/>
                      <a:pt x="101" y="165"/>
                      <a:pt x="98" y="166"/>
                    </a:cubicBezTo>
                    <a:cubicBezTo>
                      <a:pt x="94" y="168"/>
                      <a:pt x="92" y="170"/>
                      <a:pt x="90" y="173"/>
                    </a:cubicBezTo>
                    <a:cubicBezTo>
                      <a:pt x="89" y="175"/>
                      <a:pt x="88" y="176"/>
                      <a:pt x="86" y="177"/>
                    </a:cubicBezTo>
                    <a:cubicBezTo>
                      <a:pt x="85" y="179"/>
                      <a:pt x="83" y="180"/>
                      <a:pt x="81" y="182"/>
                    </a:cubicBezTo>
                    <a:cubicBezTo>
                      <a:pt x="83" y="182"/>
                      <a:pt x="85" y="181"/>
                      <a:pt x="86" y="181"/>
                    </a:cubicBezTo>
                    <a:cubicBezTo>
                      <a:pt x="87" y="181"/>
                      <a:pt x="88" y="183"/>
                      <a:pt x="89" y="183"/>
                    </a:cubicBezTo>
                    <a:cubicBezTo>
                      <a:pt x="89" y="184"/>
                      <a:pt x="90" y="185"/>
                      <a:pt x="91" y="186"/>
                    </a:cubicBezTo>
                    <a:cubicBezTo>
                      <a:pt x="92" y="187"/>
                      <a:pt x="93" y="186"/>
                      <a:pt x="94" y="187"/>
                    </a:cubicBezTo>
                    <a:cubicBezTo>
                      <a:pt x="96" y="189"/>
                      <a:pt x="100" y="190"/>
                      <a:pt x="101" y="193"/>
                    </a:cubicBezTo>
                    <a:cubicBezTo>
                      <a:pt x="102" y="195"/>
                      <a:pt x="103" y="199"/>
                      <a:pt x="104" y="201"/>
                    </a:cubicBezTo>
                    <a:cubicBezTo>
                      <a:pt x="105" y="200"/>
                      <a:pt x="106" y="199"/>
                      <a:pt x="107" y="197"/>
                    </a:cubicBezTo>
                    <a:cubicBezTo>
                      <a:pt x="107" y="196"/>
                      <a:pt x="108" y="194"/>
                      <a:pt x="109" y="193"/>
                    </a:cubicBezTo>
                    <a:cubicBezTo>
                      <a:pt x="110" y="190"/>
                      <a:pt x="113" y="189"/>
                      <a:pt x="116" y="187"/>
                    </a:cubicBezTo>
                    <a:cubicBezTo>
                      <a:pt x="118" y="185"/>
                      <a:pt x="118" y="183"/>
                      <a:pt x="119" y="180"/>
                    </a:cubicBezTo>
                    <a:cubicBezTo>
                      <a:pt x="121" y="176"/>
                      <a:pt x="124" y="175"/>
                      <a:pt x="126" y="172"/>
                    </a:cubicBezTo>
                    <a:cubicBezTo>
                      <a:pt x="129" y="169"/>
                      <a:pt x="126" y="165"/>
                      <a:pt x="127" y="161"/>
                    </a:cubicBezTo>
                    <a:cubicBezTo>
                      <a:pt x="128" y="160"/>
                      <a:pt x="128" y="159"/>
                      <a:pt x="128" y="157"/>
                    </a:cubicBezTo>
                    <a:cubicBezTo>
                      <a:pt x="128" y="156"/>
                      <a:pt x="128" y="156"/>
                      <a:pt x="129" y="156"/>
                    </a:cubicBezTo>
                    <a:cubicBezTo>
                      <a:pt x="131" y="155"/>
                      <a:pt x="132" y="153"/>
                      <a:pt x="133" y="152"/>
                    </a:cubicBezTo>
                    <a:cubicBezTo>
                      <a:pt x="134" y="151"/>
                      <a:pt x="135" y="150"/>
                      <a:pt x="137" y="149"/>
                    </a:cubicBezTo>
                    <a:cubicBezTo>
                      <a:pt x="138" y="149"/>
                      <a:pt x="139" y="148"/>
                      <a:pt x="141" y="147"/>
                    </a:cubicBezTo>
                    <a:cubicBezTo>
                      <a:pt x="142" y="147"/>
                      <a:pt x="143" y="148"/>
                      <a:pt x="144" y="148"/>
                    </a:cubicBezTo>
                    <a:cubicBezTo>
                      <a:pt x="145" y="148"/>
                      <a:pt x="144" y="147"/>
                      <a:pt x="144" y="147"/>
                    </a:cubicBezTo>
                    <a:cubicBezTo>
                      <a:pt x="143" y="146"/>
                      <a:pt x="147" y="145"/>
                      <a:pt x="147" y="145"/>
                    </a:cubicBezTo>
                    <a:cubicBezTo>
                      <a:pt x="147" y="145"/>
                      <a:pt x="149" y="142"/>
                      <a:pt x="149" y="143"/>
                    </a:cubicBezTo>
                    <a:cubicBezTo>
                      <a:pt x="150" y="144"/>
                      <a:pt x="155" y="142"/>
                      <a:pt x="155" y="142"/>
                    </a:cubicBezTo>
                    <a:cubicBezTo>
                      <a:pt x="156" y="142"/>
                      <a:pt x="155" y="143"/>
                      <a:pt x="156" y="143"/>
                    </a:cubicBezTo>
                    <a:cubicBezTo>
                      <a:pt x="157" y="143"/>
                      <a:pt x="160" y="143"/>
                      <a:pt x="161" y="142"/>
                    </a:cubicBezTo>
                    <a:cubicBezTo>
                      <a:pt x="162" y="141"/>
                      <a:pt x="162" y="140"/>
                      <a:pt x="163" y="139"/>
                    </a:cubicBezTo>
                    <a:cubicBezTo>
                      <a:pt x="164" y="139"/>
                      <a:pt x="165" y="138"/>
                      <a:pt x="165" y="137"/>
                    </a:cubicBezTo>
                    <a:cubicBezTo>
                      <a:pt x="166" y="136"/>
                      <a:pt x="165" y="134"/>
                      <a:pt x="166" y="133"/>
                    </a:cubicBezTo>
                    <a:cubicBezTo>
                      <a:pt x="167" y="132"/>
                      <a:pt x="168" y="131"/>
                      <a:pt x="169" y="130"/>
                    </a:cubicBezTo>
                    <a:cubicBezTo>
                      <a:pt x="171" y="127"/>
                      <a:pt x="172" y="126"/>
                      <a:pt x="172" y="123"/>
                    </a:cubicBezTo>
                    <a:cubicBezTo>
                      <a:pt x="172" y="121"/>
                      <a:pt x="172" y="120"/>
                      <a:pt x="173" y="118"/>
                    </a:cubicBezTo>
                    <a:cubicBezTo>
                      <a:pt x="173" y="117"/>
                      <a:pt x="174" y="117"/>
                      <a:pt x="175" y="116"/>
                    </a:cubicBezTo>
                    <a:cubicBezTo>
                      <a:pt x="176" y="115"/>
                      <a:pt x="175" y="113"/>
                      <a:pt x="175" y="112"/>
                    </a:cubicBezTo>
                    <a:cubicBezTo>
                      <a:pt x="175" y="110"/>
                      <a:pt x="176" y="109"/>
                      <a:pt x="176" y="107"/>
                    </a:cubicBezTo>
                    <a:cubicBezTo>
                      <a:pt x="177" y="104"/>
                      <a:pt x="176" y="101"/>
                      <a:pt x="176" y="98"/>
                    </a:cubicBezTo>
                    <a:cubicBezTo>
                      <a:pt x="176" y="96"/>
                      <a:pt x="175" y="94"/>
                      <a:pt x="176" y="93"/>
                    </a:cubicBezTo>
                    <a:cubicBezTo>
                      <a:pt x="177" y="91"/>
                      <a:pt x="176" y="92"/>
                      <a:pt x="176" y="90"/>
                    </a:cubicBezTo>
                    <a:cubicBezTo>
                      <a:pt x="176" y="90"/>
                      <a:pt x="178" y="91"/>
                      <a:pt x="178" y="91"/>
                    </a:cubicBezTo>
                    <a:cubicBezTo>
                      <a:pt x="178" y="91"/>
                      <a:pt x="178" y="90"/>
                      <a:pt x="178" y="90"/>
                    </a:cubicBezTo>
                    <a:cubicBezTo>
                      <a:pt x="178" y="90"/>
                      <a:pt x="179" y="90"/>
                      <a:pt x="179" y="90"/>
                    </a:cubicBezTo>
                    <a:cubicBezTo>
                      <a:pt x="181" y="90"/>
                      <a:pt x="182" y="87"/>
                      <a:pt x="182" y="86"/>
                    </a:cubicBezTo>
                    <a:cubicBezTo>
                      <a:pt x="183" y="85"/>
                      <a:pt x="184" y="83"/>
                      <a:pt x="185" y="81"/>
                    </a:cubicBezTo>
                    <a:cubicBezTo>
                      <a:pt x="187" y="79"/>
                      <a:pt x="189" y="79"/>
                      <a:pt x="190" y="77"/>
                    </a:cubicBezTo>
                    <a:cubicBezTo>
                      <a:pt x="195" y="71"/>
                      <a:pt x="199" y="64"/>
                      <a:pt x="196" y="57"/>
                    </a:cubicBezTo>
                    <a:cubicBezTo>
                      <a:pt x="194" y="53"/>
                      <a:pt x="198" y="60"/>
                      <a:pt x="196" y="57"/>
                    </a:cubicBezTo>
                    <a:close/>
                    <a:moveTo>
                      <a:pt x="115" y="186"/>
                    </a:moveTo>
                    <a:cubicBezTo>
                      <a:pt x="113" y="187"/>
                      <a:pt x="112" y="189"/>
                      <a:pt x="110" y="190"/>
                    </a:cubicBezTo>
                    <a:cubicBezTo>
                      <a:pt x="107" y="191"/>
                      <a:pt x="112" y="188"/>
                      <a:pt x="112" y="187"/>
                    </a:cubicBezTo>
                    <a:cubicBezTo>
                      <a:pt x="113" y="186"/>
                      <a:pt x="114" y="184"/>
                      <a:pt x="116" y="182"/>
                    </a:cubicBezTo>
                    <a:cubicBezTo>
                      <a:pt x="118" y="180"/>
                      <a:pt x="117" y="184"/>
                      <a:pt x="115" y="186"/>
                    </a:cubicBezTo>
                    <a:cubicBezTo>
                      <a:pt x="115" y="186"/>
                      <a:pt x="116" y="185"/>
                      <a:pt x="115" y="18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0" name="Freeform 629">
                <a:extLst>
                  <a:ext uri="{FF2B5EF4-FFF2-40B4-BE49-F238E27FC236}">
                    <a16:creationId xmlns:a16="http://schemas.microsoft.com/office/drawing/2014/main" id="{AFCF9D43-8CA1-F842-8FCA-947E55644F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0749" y="9918925"/>
                <a:ext cx="275312" cy="302405"/>
              </a:xfrm>
              <a:custGeom>
                <a:avLst/>
                <a:gdLst>
                  <a:gd name="T0" fmla="*/ 21 w 27"/>
                  <a:gd name="T1" fmla="*/ 10 h 28"/>
                  <a:gd name="T2" fmla="*/ 17 w 27"/>
                  <a:gd name="T3" fmla="*/ 7 h 28"/>
                  <a:gd name="T4" fmla="*/ 14 w 27"/>
                  <a:gd name="T5" fmla="*/ 6 h 28"/>
                  <a:gd name="T6" fmla="*/ 11 w 27"/>
                  <a:gd name="T7" fmla="*/ 3 h 28"/>
                  <a:gd name="T8" fmla="*/ 6 w 27"/>
                  <a:gd name="T9" fmla="*/ 2 h 28"/>
                  <a:gd name="T10" fmla="*/ 4 w 27"/>
                  <a:gd name="T11" fmla="*/ 3 h 28"/>
                  <a:gd name="T12" fmla="*/ 3 w 27"/>
                  <a:gd name="T13" fmla="*/ 6 h 28"/>
                  <a:gd name="T14" fmla="*/ 3 w 27"/>
                  <a:gd name="T15" fmla="*/ 12 h 28"/>
                  <a:gd name="T16" fmla="*/ 2 w 27"/>
                  <a:gd name="T17" fmla="*/ 17 h 28"/>
                  <a:gd name="T18" fmla="*/ 1 w 27"/>
                  <a:gd name="T19" fmla="*/ 22 h 28"/>
                  <a:gd name="T20" fmla="*/ 4 w 27"/>
                  <a:gd name="T21" fmla="*/ 25 h 28"/>
                  <a:gd name="T22" fmla="*/ 9 w 27"/>
                  <a:gd name="T23" fmla="*/ 26 h 28"/>
                  <a:gd name="T24" fmla="*/ 13 w 27"/>
                  <a:gd name="T25" fmla="*/ 28 h 28"/>
                  <a:gd name="T26" fmla="*/ 19 w 27"/>
                  <a:gd name="T27" fmla="*/ 28 h 28"/>
                  <a:gd name="T28" fmla="*/ 24 w 27"/>
                  <a:gd name="T29" fmla="*/ 25 h 28"/>
                  <a:gd name="T30" fmla="*/ 26 w 27"/>
                  <a:gd name="T31" fmla="*/ 19 h 28"/>
                  <a:gd name="T32" fmla="*/ 24 w 27"/>
                  <a:gd name="T33" fmla="*/ 14 h 28"/>
                  <a:gd name="T34" fmla="*/ 21 w 27"/>
                  <a:gd name="T35" fmla="*/ 10 h 28"/>
                  <a:gd name="T36" fmla="*/ 21 w 27"/>
                  <a:gd name="T3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8">
                    <a:moveTo>
                      <a:pt x="21" y="10"/>
                    </a:moveTo>
                    <a:cubicBezTo>
                      <a:pt x="20" y="8"/>
                      <a:pt x="18" y="8"/>
                      <a:pt x="17" y="7"/>
                    </a:cubicBezTo>
                    <a:cubicBezTo>
                      <a:pt x="16" y="6"/>
                      <a:pt x="15" y="7"/>
                      <a:pt x="14" y="6"/>
                    </a:cubicBezTo>
                    <a:cubicBezTo>
                      <a:pt x="13" y="5"/>
                      <a:pt x="12" y="4"/>
                      <a:pt x="11" y="3"/>
                    </a:cubicBezTo>
                    <a:cubicBezTo>
                      <a:pt x="10" y="0"/>
                      <a:pt x="9" y="1"/>
                      <a:pt x="6" y="2"/>
                    </a:cubicBezTo>
                    <a:cubicBezTo>
                      <a:pt x="5" y="2"/>
                      <a:pt x="5" y="1"/>
                      <a:pt x="4" y="3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3" y="8"/>
                      <a:pt x="3" y="10"/>
                      <a:pt x="3" y="12"/>
                    </a:cubicBezTo>
                    <a:cubicBezTo>
                      <a:pt x="3" y="13"/>
                      <a:pt x="3" y="15"/>
                      <a:pt x="2" y="17"/>
                    </a:cubicBezTo>
                    <a:cubicBezTo>
                      <a:pt x="0" y="19"/>
                      <a:pt x="0" y="19"/>
                      <a:pt x="1" y="22"/>
                    </a:cubicBezTo>
                    <a:cubicBezTo>
                      <a:pt x="2" y="24"/>
                      <a:pt x="2" y="24"/>
                      <a:pt x="4" y="25"/>
                    </a:cubicBezTo>
                    <a:cubicBezTo>
                      <a:pt x="6" y="25"/>
                      <a:pt x="8" y="25"/>
                      <a:pt x="9" y="26"/>
                    </a:cubicBezTo>
                    <a:cubicBezTo>
                      <a:pt x="10" y="26"/>
                      <a:pt x="12" y="28"/>
                      <a:pt x="13" y="28"/>
                    </a:cubicBezTo>
                    <a:cubicBezTo>
                      <a:pt x="15" y="27"/>
                      <a:pt x="17" y="28"/>
                      <a:pt x="19" y="28"/>
                    </a:cubicBezTo>
                    <a:cubicBezTo>
                      <a:pt x="20" y="28"/>
                      <a:pt x="23" y="26"/>
                      <a:pt x="24" y="25"/>
                    </a:cubicBezTo>
                    <a:cubicBezTo>
                      <a:pt x="26" y="23"/>
                      <a:pt x="27" y="21"/>
                      <a:pt x="26" y="19"/>
                    </a:cubicBezTo>
                    <a:cubicBezTo>
                      <a:pt x="25" y="17"/>
                      <a:pt x="25" y="16"/>
                      <a:pt x="24" y="14"/>
                    </a:cubicBezTo>
                    <a:cubicBezTo>
                      <a:pt x="24" y="12"/>
                      <a:pt x="23" y="11"/>
                      <a:pt x="21" y="10"/>
                    </a:cubicBezTo>
                    <a:cubicBezTo>
                      <a:pt x="20" y="9"/>
                      <a:pt x="22" y="10"/>
                      <a:pt x="21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1" name="Freeform 630">
                <a:extLst>
                  <a:ext uri="{FF2B5EF4-FFF2-40B4-BE49-F238E27FC236}">
                    <a16:creationId xmlns:a16="http://schemas.microsoft.com/office/drawing/2014/main" id="{E0D0B71B-9E26-6D4D-9084-7ECFAD6811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3147" y="9443189"/>
                <a:ext cx="1052459" cy="1936127"/>
              </a:xfrm>
              <a:custGeom>
                <a:avLst/>
                <a:gdLst>
                  <a:gd name="T0" fmla="*/ 80 w 103"/>
                  <a:gd name="T1" fmla="*/ 52 h 179"/>
                  <a:gd name="T2" fmla="*/ 85 w 103"/>
                  <a:gd name="T3" fmla="*/ 42 h 179"/>
                  <a:gd name="T4" fmla="*/ 102 w 103"/>
                  <a:gd name="T5" fmla="*/ 29 h 179"/>
                  <a:gd name="T6" fmla="*/ 99 w 103"/>
                  <a:gd name="T7" fmla="*/ 21 h 179"/>
                  <a:gd name="T8" fmla="*/ 94 w 103"/>
                  <a:gd name="T9" fmla="*/ 29 h 179"/>
                  <a:gd name="T10" fmla="*/ 82 w 103"/>
                  <a:gd name="T11" fmla="*/ 30 h 179"/>
                  <a:gd name="T12" fmla="*/ 79 w 103"/>
                  <a:gd name="T13" fmla="*/ 28 h 179"/>
                  <a:gd name="T14" fmla="*/ 81 w 103"/>
                  <a:gd name="T15" fmla="*/ 22 h 179"/>
                  <a:gd name="T16" fmla="*/ 64 w 103"/>
                  <a:gd name="T17" fmla="*/ 9 h 179"/>
                  <a:gd name="T18" fmla="*/ 57 w 103"/>
                  <a:gd name="T19" fmla="*/ 2 h 179"/>
                  <a:gd name="T20" fmla="*/ 48 w 103"/>
                  <a:gd name="T21" fmla="*/ 4 h 179"/>
                  <a:gd name="T22" fmla="*/ 39 w 103"/>
                  <a:gd name="T23" fmla="*/ 1 h 179"/>
                  <a:gd name="T24" fmla="*/ 35 w 103"/>
                  <a:gd name="T25" fmla="*/ 9 h 179"/>
                  <a:gd name="T26" fmla="*/ 27 w 103"/>
                  <a:gd name="T27" fmla="*/ 22 h 179"/>
                  <a:gd name="T28" fmla="*/ 25 w 103"/>
                  <a:gd name="T29" fmla="*/ 32 h 179"/>
                  <a:gd name="T30" fmla="*/ 21 w 103"/>
                  <a:gd name="T31" fmla="*/ 39 h 179"/>
                  <a:gd name="T32" fmla="*/ 19 w 103"/>
                  <a:gd name="T33" fmla="*/ 47 h 179"/>
                  <a:gd name="T34" fmla="*/ 17 w 103"/>
                  <a:gd name="T35" fmla="*/ 52 h 179"/>
                  <a:gd name="T36" fmla="*/ 20 w 103"/>
                  <a:gd name="T37" fmla="*/ 61 h 179"/>
                  <a:gd name="T38" fmla="*/ 18 w 103"/>
                  <a:gd name="T39" fmla="*/ 79 h 179"/>
                  <a:gd name="T40" fmla="*/ 15 w 103"/>
                  <a:gd name="T41" fmla="*/ 94 h 179"/>
                  <a:gd name="T42" fmla="*/ 10 w 103"/>
                  <a:gd name="T43" fmla="*/ 117 h 179"/>
                  <a:gd name="T44" fmla="*/ 13 w 103"/>
                  <a:gd name="T45" fmla="*/ 130 h 179"/>
                  <a:gd name="T46" fmla="*/ 12 w 103"/>
                  <a:gd name="T47" fmla="*/ 135 h 179"/>
                  <a:gd name="T48" fmla="*/ 8 w 103"/>
                  <a:gd name="T49" fmla="*/ 147 h 179"/>
                  <a:gd name="T50" fmla="*/ 5 w 103"/>
                  <a:gd name="T51" fmla="*/ 156 h 179"/>
                  <a:gd name="T52" fmla="*/ 8 w 103"/>
                  <a:gd name="T53" fmla="*/ 170 h 179"/>
                  <a:gd name="T54" fmla="*/ 13 w 103"/>
                  <a:gd name="T55" fmla="*/ 176 h 179"/>
                  <a:gd name="T56" fmla="*/ 23 w 103"/>
                  <a:gd name="T57" fmla="*/ 178 h 179"/>
                  <a:gd name="T58" fmla="*/ 27 w 103"/>
                  <a:gd name="T59" fmla="*/ 179 h 179"/>
                  <a:gd name="T60" fmla="*/ 24 w 103"/>
                  <a:gd name="T61" fmla="*/ 169 h 179"/>
                  <a:gd name="T62" fmla="*/ 25 w 103"/>
                  <a:gd name="T63" fmla="*/ 163 h 179"/>
                  <a:gd name="T64" fmla="*/ 28 w 103"/>
                  <a:gd name="T65" fmla="*/ 163 h 179"/>
                  <a:gd name="T66" fmla="*/ 31 w 103"/>
                  <a:gd name="T67" fmla="*/ 157 h 179"/>
                  <a:gd name="T68" fmla="*/ 40 w 103"/>
                  <a:gd name="T69" fmla="*/ 151 h 179"/>
                  <a:gd name="T70" fmla="*/ 41 w 103"/>
                  <a:gd name="T71" fmla="*/ 145 h 179"/>
                  <a:gd name="T72" fmla="*/ 32 w 103"/>
                  <a:gd name="T73" fmla="*/ 140 h 179"/>
                  <a:gd name="T74" fmla="*/ 39 w 103"/>
                  <a:gd name="T75" fmla="*/ 131 h 179"/>
                  <a:gd name="T76" fmla="*/ 43 w 103"/>
                  <a:gd name="T77" fmla="*/ 124 h 179"/>
                  <a:gd name="T78" fmla="*/ 48 w 103"/>
                  <a:gd name="T79" fmla="*/ 116 h 179"/>
                  <a:gd name="T80" fmla="*/ 51 w 103"/>
                  <a:gd name="T81" fmla="*/ 114 h 179"/>
                  <a:gd name="T82" fmla="*/ 45 w 103"/>
                  <a:gd name="T83" fmla="*/ 113 h 179"/>
                  <a:gd name="T84" fmla="*/ 54 w 103"/>
                  <a:gd name="T85" fmla="*/ 108 h 179"/>
                  <a:gd name="T86" fmla="*/ 58 w 103"/>
                  <a:gd name="T87" fmla="*/ 102 h 179"/>
                  <a:gd name="T88" fmla="*/ 59 w 103"/>
                  <a:gd name="T89" fmla="*/ 97 h 179"/>
                  <a:gd name="T90" fmla="*/ 60 w 103"/>
                  <a:gd name="T91" fmla="*/ 96 h 179"/>
                  <a:gd name="T92" fmla="*/ 76 w 103"/>
                  <a:gd name="T93" fmla="*/ 93 h 179"/>
                  <a:gd name="T94" fmla="*/ 84 w 103"/>
                  <a:gd name="T95" fmla="*/ 87 h 179"/>
                  <a:gd name="T96" fmla="*/ 83 w 103"/>
                  <a:gd name="T97" fmla="*/ 78 h 179"/>
                  <a:gd name="T98" fmla="*/ 78 w 103"/>
                  <a:gd name="T99" fmla="*/ 69 h 179"/>
                  <a:gd name="T100" fmla="*/ 78 w 103"/>
                  <a:gd name="T101" fmla="*/ 66 h 179"/>
                  <a:gd name="T102" fmla="*/ 78 w 103"/>
                  <a:gd name="T103" fmla="*/ 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3" h="179">
                    <a:moveTo>
                      <a:pt x="78" y="62"/>
                    </a:moveTo>
                    <a:cubicBezTo>
                      <a:pt x="81" y="59"/>
                      <a:pt x="79" y="56"/>
                      <a:pt x="80" y="52"/>
                    </a:cubicBezTo>
                    <a:cubicBezTo>
                      <a:pt x="80" y="51"/>
                      <a:pt x="80" y="49"/>
                      <a:pt x="80" y="48"/>
                    </a:cubicBezTo>
                    <a:cubicBezTo>
                      <a:pt x="81" y="45"/>
                      <a:pt x="83" y="44"/>
                      <a:pt x="85" y="42"/>
                    </a:cubicBezTo>
                    <a:cubicBezTo>
                      <a:pt x="89" y="39"/>
                      <a:pt x="91" y="34"/>
                      <a:pt x="95" y="31"/>
                    </a:cubicBezTo>
                    <a:cubicBezTo>
                      <a:pt x="97" y="30"/>
                      <a:pt x="100" y="30"/>
                      <a:pt x="102" y="29"/>
                    </a:cubicBezTo>
                    <a:cubicBezTo>
                      <a:pt x="103" y="27"/>
                      <a:pt x="102" y="24"/>
                      <a:pt x="101" y="23"/>
                    </a:cubicBezTo>
                    <a:cubicBezTo>
                      <a:pt x="100" y="21"/>
                      <a:pt x="101" y="21"/>
                      <a:pt x="99" y="21"/>
                    </a:cubicBezTo>
                    <a:cubicBezTo>
                      <a:pt x="97" y="20"/>
                      <a:pt x="98" y="24"/>
                      <a:pt x="97" y="25"/>
                    </a:cubicBezTo>
                    <a:cubicBezTo>
                      <a:pt x="96" y="26"/>
                      <a:pt x="95" y="28"/>
                      <a:pt x="94" y="29"/>
                    </a:cubicBezTo>
                    <a:cubicBezTo>
                      <a:pt x="93" y="30"/>
                      <a:pt x="90" y="29"/>
                      <a:pt x="88" y="30"/>
                    </a:cubicBezTo>
                    <a:cubicBezTo>
                      <a:pt x="87" y="32"/>
                      <a:pt x="84" y="30"/>
                      <a:pt x="82" y="30"/>
                    </a:cubicBezTo>
                    <a:cubicBezTo>
                      <a:pt x="81" y="30"/>
                      <a:pt x="79" y="31"/>
                      <a:pt x="78" y="30"/>
                    </a:cubicBezTo>
                    <a:cubicBezTo>
                      <a:pt x="76" y="30"/>
                      <a:pt x="79" y="28"/>
                      <a:pt x="79" y="28"/>
                    </a:cubicBezTo>
                    <a:cubicBezTo>
                      <a:pt x="80" y="27"/>
                      <a:pt x="79" y="26"/>
                      <a:pt x="79" y="26"/>
                    </a:cubicBezTo>
                    <a:cubicBezTo>
                      <a:pt x="79" y="24"/>
                      <a:pt x="80" y="23"/>
                      <a:pt x="81" y="22"/>
                    </a:cubicBezTo>
                    <a:cubicBezTo>
                      <a:pt x="85" y="18"/>
                      <a:pt x="77" y="16"/>
                      <a:pt x="74" y="14"/>
                    </a:cubicBezTo>
                    <a:cubicBezTo>
                      <a:pt x="71" y="12"/>
                      <a:pt x="67" y="12"/>
                      <a:pt x="64" y="9"/>
                    </a:cubicBezTo>
                    <a:cubicBezTo>
                      <a:pt x="63" y="8"/>
                      <a:pt x="61" y="7"/>
                      <a:pt x="60" y="6"/>
                    </a:cubicBezTo>
                    <a:cubicBezTo>
                      <a:pt x="59" y="4"/>
                      <a:pt x="58" y="2"/>
                      <a:pt x="57" y="2"/>
                    </a:cubicBezTo>
                    <a:cubicBezTo>
                      <a:pt x="56" y="1"/>
                      <a:pt x="53" y="1"/>
                      <a:pt x="52" y="2"/>
                    </a:cubicBezTo>
                    <a:cubicBezTo>
                      <a:pt x="51" y="3"/>
                      <a:pt x="50" y="6"/>
                      <a:pt x="48" y="4"/>
                    </a:cubicBezTo>
                    <a:cubicBezTo>
                      <a:pt x="47" y="2"/>
                      <a:pt x="45" y="2"/>
                      <a:pt x="43" y="2"/>
                    </a:cubicBezTo>
                    <a:cubicBezTo>
                      <a:pt x="41" y="2"/>
                      <a:pt x="41" y="0"/>
                      <a:pt x="39" y="1"/>
                    </a:cubicBezTo>
                    <a:cubicBezTo>
                      <a:pt x="38" y="2"/>
                      <a:pt x="35" y="3"/>
                      <a:pt x="35" y="4"/>
                    </a:cubicBezTo>
                    <a:cubicBezTo>
                      <a:pt x="34" y="6"/>
                      <a:pt x="35" y="8"/>
                      <a:pt x="35" y="9"/>
                    </a:cubicBezTo>
                    <a:cubicBezTo>
                      <a:pt x="34" y="13"/>
                      <a:pt x="31" y="13"/>
                      <a:pt x="28" y="14"/>
                    </a:cubicBezTo>
                    <a:cubicBezTo>
                      <a:pt x="26" y="15"/>
                      <a:pt x="27" y="20"/>
                      <a:pt x="27" y="22"/>
                    </a:cubicBezTo>
                    <a:cubicBezTo>
                      <a:pt x="27" y="24"/>
                      <a:pt x="28" y="26"/>
                      <a:pt x="28" y="27"/>
                    </a:cubicBezTo>
                    <a:cubicBezTo>
                      <a:pt x="28" y="28"/>
                      <a:pt x="25" y="31"/>
                      <a:pt x="25" y="32"/>
                    </a:cubicBezTo>
                    <a:cubicBezTo>
                      <a:pt x="24" y="33"/>
                      <a:pt x="21" y="35"/>
                      <a:pt x="21" y="36"/>
                    </a:cubicBezTo>
                    <a:cubicBezTo>
                      <a:pt x="21" y="37"/>
                      <a:pt x="21" y="38"/>
                      <a:pt x="21" y="39"/>
                    </a:cubicBezTo>
                    <a:cubicBezTo>
                      <a:pt x="21" y="40"/>
                      <a:pt x="20" y="41"/>
                      <a:pt x="20" y="42"/>
                    </a:cubicBezTo>
                    <a:cubicBezTo>
                      <a:pt x="20" y="43"/>
                      <a:pt x="21" y="46"/>
                      <a:pt x="19" y="47"/>
                    </a:cubicBezTo>
                    <a:cubicBezTo>
                      <a:pt x="19" y="48"/>
                      <a:pt x="19" y="50"/>
                      <a:pt x="19" y="51"/>
                    </a:cubicBezTo>
                    <a:cubicBezTo>
                      <a:pt x="18" y="51"/>
                      <a:pt x="17" y="51"/>
                      <a:pt x="17" y="52"/>
                    </a:cubicBezTo>
                    <a:cubicBezTo>
                      <a:pt x="17" y="54"/>
                      <a:pt x="19" y="55"/>
                      <a:pt x="19" y="57"/>
                    </a:cubicBezTo>
                    <a:cubicBezTo>
                      <a:pt x="19" y="58"/>
                      <a:pt x="19" y="60"/>
                      <a:pt x="20" y="61"/>
                    </a:cubicBezTo>
                    <a:cubicBezTo>
                      <a:pt x="22" y="65"/>
                      <a:pt x="18" y="69"/>
                      <a:pt x="18" y="73"/>
                    </a:cubicBezTo>
                    <a:cubicBezTo>
                      <a:pt x="17" y="75"/>
                      <a:pt x="19" y="77"/>
                      <a:pt x="18" y="79"/>
                    </a:cubicBezTo>
                    <a:cubicBezTo>
                      <a:pt x="17" y="80"/>
                      <a:pt x="15" y="81"/>
                      <a:pt x="14" y="83"/>
                    </a:cubicBezTo>
                    <a:cubicBezTo>
                      <a:pt x="13" y="85"/>
                      <a:pt x="17" y="93"/>
                      <a:pt x="15" y="94"/>
                    </a:cubicBezTo>
                    <a:cubicBezTo>
                      <a:pt x="11" y="96"/>
                      <a:pt x="12" y="101"/>
                      <a:pt x="11" y="105"/>
                    </a:cubicBezTo>
                    <a:cubicBezTo>
                      <a:pt x="9" y="108"/>
                      <a:pt x="10" y="113"/>
                      <a:pt x="10" y="117"/>
                    </a:cubicBezTo>
                    <a:cubicBezTo>
                      <a:pt x="10" y="120"/>
                      <a:pt x="10" y="123"/>
                      <a:pt x="10" y="126"/>
                    </a:cubicBezTo>
                    <a:cubicBezTo>
                      <a:pt x="10" y="127"/>
                      <a:pt x="15" y="130"/>
                      <a:pt x="13" y="130"/>
                    </a:cubicBezTo>
                    <a:cubicBezTo>
                      <a:pt x="13" y="130"/>
                      <a:pt x="9" y="131"/>
                      <a:pt x="11" y="132"/>
                    </a:cubicBezTo>
                    <a:cubicBezTo>
                      <a:pt x="13" y="132"/>
                      <a:pt x="13" y="133"/>
                      <a:pt x="12" y="135"/>
                    </a:cubicBezTo>
                    <a:cubicBezTo>
                      <a:pt x="11" y="137"/>
                      <a:pt x="11" y="139"/>
                      <a:pt x="11" y="142"/>
                    </a:cubicBezTo>
                    <a:cubicBezTo>
                      <a:pt x="11" y="144"/>
                      <a:pt x="9" y="145"/>
                      <a:pt x="8" y="147"/>
                    </a:cubicBezTo>
                    <a:cubicBezTo>
                      <a:pt x="7" y="148"/>
                      <a:pt x="8" y="150"/>
                      <a:pt x="8" y="152"/>
                    </a:cubicBezTo>
                    <a:cubicBezTo>
                      <a:pt x="8" y="153"/>
                      <a:pt x="6" y="156"/>
                      <a:pt x="5" y="156"/>
                    </a:cubicBezTo>
                    <a:cubicBezTo>
                      <a:pt x="0" y="158"/>
                      <a:pt x="3" y="164"/>
                      <a:pt x="4" y="167"/>
                    </a:cubicBezTo>
                    <a:cubicBezTo>
                      <a:pt x="5" y="169"/>
                      <a:pt x="8" y="166"/>
                      <a:pt x="8" y="170"/>
                    </a:cubicBezTo>
                    <a:cubicBezTo>
                      <a:pt x="8" y="171"/>
                      <a:pt x="7" y="174"/>
                      <a:pt x="9" y="175"/>
                    </a:cubicBezTo>
                    <a:cubicBezTo>
                      <a:pt x="10" y="176"/>
                      <a:pt x="11" y="176"/>
                      <a:pt x="13" y="176"/>
                    </a:cubicBezTo>
                    <a:cubicBezTo>
                      <a:pt x="15" y="177"/>
                      <a:pt x="18" y="177"/>
                      <a:pt x="20" y="177"/>
                    </a:cubicBezTo>
                    <a:cubicBezTo>
                      <a:pt x="21" y="177"/>
                      <a:pt x="22" y="177"/>
                      <a:pt x="23" y="178"/>
                    </a:cubicBezTo>
                    <a:cubicBezTo>
                      <a:pt x="23" y="177"/>
                      <a:pt x="24" y="177"/>
                      <a:pt x="25" y="177"/>
                    </a:cubicBezTo>
                    <a:cubicBezTo>
                      <a:pt x="25" y="178"/>
                      <a:pt x="27" y="179"/>
                      <a:pt x="27" y="179"/>
                    </a:cubicBezTo>
                    <a:cubicBezTo>
                      <a:pt x="28" y="179"/>
                      <a:pt x="26" y="176"/>
                      <a:pt x="26" y="175"/>
                    </a:cubicBezTo>
                    <a:cubicBezTo>
                      <a:pt x="24" y="173"/>
                      <a:pt x="24" y="171"/>
                      <a:pt x="24" y="169"/>
                    </a:cubicBezTo>
                    <a:cubicBezTo>
                      <a:pt x="24" y="167"/>
                      <a:pt x="24" y="166"/>
                      <a:pt x="27" y="164"/>
                    </a:cubicBezTo>
                    <a:cubicBezTo>
                      <a:pt x="29" y="163"/>
                      <a:pt x="25" y="163"/>
                      <a:pt x="25" y="163"/>
                    </a:cubicBezTo>
                    <a:cubicBezTo>
                      <a:pt x="25" y="163"/>
                      <a:pt x="27" y="162"/>
                      <a:pt x="26" y="162"/>
                    </a:cubicBezTo>
                    <a:cubicBezTo>
                      <a:pt x="27" y="162"/>
                      <a:pt x="27" y="163"/>
                      <a:pt x="28" y="163"/>
                    </a:cubicBezTo>
                    <a:cubicBezTo>
                      <a:pt x="29" y="164"/>
                      <a:pt x="30" y="163"/>
                      <a:pt x="31" y="163"/>
                    </a:cubicBezTo>
                    <a:cubicBezTo>
                      <a:pt x="32" y="161"/>
                      <a:pt x="31" y="159"/>
                      <a:pt x="31" y="157"/>
                    </a:cubicBezTo>
                    <a:cubicBezTo>
                      <a:pt x="32" y="155"/>
                      <a:pt x="34" y="154"/>
                      <a:pt x="37" y="153"/>
                    </a:cubicBezTo>
                    <a:cubicBezTo>
                      <a:pt x="38" y="152"/>
                      <a:pt x="39" y="152"/>
                      <a:pt x="40" y="151"/>
                    </a:cubicBezTo>
                    <a:cubicBezTo>
                      <a:pt x="41" y="150"/>
                      <a:pt x="39" y="149"/>
                      <a:pt x="39" y="149"/>
                    </a:cubicBezTo>
                    <a:cubicBezTo>
                      <a:pt x="39" y="148"/>
                      <a:pt x="42" y="147"/>
                      <a:pt x="41" y="145"/>
                    </a:cubicBezTo>
                    <a:cubicBezTo>
                      <a:pt x="40" y="143"/>
                      <a:pt x="36" y="145"/>
                      <a:pt x="35" y="143"/>
                    </a:cubicBezTo>
                    <a:cubicBezTo>
                      <a:pt x="34" y="142"/>
                      <a:pt x="33" y="142"/>
                      <a:pt x="32" y="140"/>
                    </a:cubicBezTo>
                    <a:cubicBezTo>
                      <a:pt x="31" y="138"/>
                      <a:pt x="33" y="135"/>
                      <a:pt x="34" y="134"/>
                    </a:cubicBezTo>
                    <a:cubicBezTo>
                      <a:pt x="36" y="133"/>
                      <a:pt x="37" y="131"/>
                      <a:pt x="39" y="131"/>
                    </a:cubicBezTo>
                    <a:cubicBezTo>
                      <a:pt x="41" y="130"/>
                      <a:pt x="41" y="132"/>
                      <a:pt x="42" y="129"/>
                    </a:cubicBezTo>
                    <a:cubicBezTo>
                      <a:pt x="42" y="127"/>
                      <a:pt x="44" y="126"/>
                      <a:pt x="43" y="124"/>
                    </a:cubicBezTo>
                    <a:cubicBezTo>
                      <a:pt x="42" y="121"/>
                      <a:pt x="47" y="121"/>
                      <a:pt x="48" y="119"/>
                    </a:cubicBezTo>
                    <a:cubicBezTo>
                      <a:pt x="48" y="119"/>
                      <a:pt x="43" y="115"/>
                      <a:pt x="48" y="116"/>
                    </a:cubicBezTo>
                    <a:cubicBezTo>
                      <a:pt x="49" y="117"/>
                      <a:pt x="49" y="118"/>
                      <a:pt x="50" y="118"/>
                    </a:cubicBezTo>
                    <a:cubicBezTo>
                      <a:pt x="52" y="118"/>
                      <a:pt x="52" y="115"/>
                      <a:pt x="51" y="114"/>
                    </a:cubicBezTo>
                    <a:cubicBezTo>
                      <a:pt x="51" y="113"/>
                      <a:pt x="49" y="115"/>
                      <a:pt x="49" y="115"/>
                    </a:cubicBezTo>
                    <a:cubicBezTo>
                      <a:pt x="47" y="115"/>
                      <a:pt x="45" y="114"/>
                      <a:pt x="45" y="113"/>
                    </a:cubicBezTo>
                    <a:cubicBezTo>
                      <a:pt x="45" y="112"/>
                      <a:pt x="43" y="105"/>
                      <a:pt x="45" y="105"/>
                    </a:cubicBezTo>
                    <a:cubicBezTo>
                      <a:pt x="48" y="106"/>
                      <a:pt x="50" y="108"/>
                      <a:pt x="54" y="108"/>
                    </a:cubicBezTo>
                    <a:cubicBezTo>
                      <a:pt x="55" y="108"/>
                      <a:pt x="56" y="107"/>
                      <a:pt x="57" y="107"/>
                    </a:cubicBezTo>
                    <a:cubicBezTo>
                      <a:pt x="59" y="105"/>
                      <a:pt x="57" y="104"/>
                      <a:pt x="58" y="102"/>
                    </a:cubicBezTo>
                    <a:cubicBezTo>
                      <a:pt x="58" y="101"/>
                      <a:pt x="59" y="100"/>
                      <a:pt x="59" y="100"/>
                    </a:cubicBezTo>
                    <a:cubicBezTo>
                      <a:pt x="60" y="98"/>
                      <a:pt x="59" y="98"/>
                      <a:pt x="59" y="97"/>
                    </a:cubicBezTo>
                    <a:cubicBezTo>
                      <a:pt x="58" y="96"/>
                      <a:pt x="58" y="94"/>
                      <a:pt x="59" y="94"/>
                    </a:cubicBezTo>
                    <a:cubicBezTo>
                      <a:pt x="61" y="94"/>
                      <a:pt x="60" y="96"/>
                      <a:pt x="60" y="96"/>
                    </a:cubicBezTo>
                    <a:cubicBezTo>
                      <a:pt x="59" y="95"/>
                      <a:pt x="65" y="95"/>
                      <a:pt x="65" y="95"/>
                    </a:cubicBezTo>
                    <a:cubicBezTo>
                      <a:pt x="69" y="95"/>
                      <a:pt x="72" y="93"/>
                      <a:pt x="76" y="93"/>
                    </a:cubicBezTo>
                    <a:cubicBezTo>
                      <a:pt x="77" y="92"/>
                      <a:pt x="80" y="91"/>
                      <a:pt x="82" y="90"/>
                    </a:cubicBezTo>
                    <a:cubicBezTo>
                      <a:pt x="83" y="89"/>
                      <a:pt x="83" y="88"/>
                      <a:pt x="84" y="87"/>
                    </a:cubicBezTo>
                    <a:cubicBezTo>
                      <a:pt x="85" y="86"/>
                      <a:pt x="86" y="85"/>
                      <a:pt x="87" y="83"/>
                    </a:cubicBezTo>
                    <a:cubicBezTo>
                      <a:pt x="87" y="80"/>
                      <a:pt x="85" y="80"/>
                      <a:pt x="83" y="78"/>
                    </a:cubicBezTo>
                    <a:cubicBezTo>
                      <a:pt x="82" y="76"/>
                      <a:pt x="85" y="75"/>
                      <a:pt x="83" y="73"/>
                    </a:cubicBezTo>
                    <a:cubicBezTo>
                      <a:pt x="82" y="72"/>
                      <a:pt x="78" y="71"/>
                      <a:pt x="78" y="69"/>
                    </a:cubicBezTo>
                    <a:cubicBezTo>
                      <a:pt x="78" y="69"/>
                      <a:pt x="78" y="68"/>
                      <a:pt x="79" y="68"/>
                    </a:cubicBezTo>
                    <a:cubicBezTo>
                      <a:pt x="79" y="67"/>
                      <a:pt x="78" y="67"/>
                      <a:pt x="78" y="66"/>
                    </a:cubicBezTo>
                    <a:cubicBezTo>
                      <a:pt x="78" y="65"/>
                      <a:pt x="77" y="63"/>
                      <a:pt x="78" y="62"/>
                    </a:cubicBezTo>
                    <a:cubicBezTo>
                      <a:pt x="79" y="61"/>
                      <a:pt x="77" y="63"/>
                      <a:pt x="78" y="6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2" name="Freeform 631">
                <a:extLst>
                  <a:ext uri="{FF2B5EF4-FFF2-40B4-BE49-F238E27FC236}">
                    <a16:creationId xmlns:a16="http://schemas.microsoft.com/office/drawing/2014/main" id="{DF53FF4C-5222-7E42-ACDA-7A8151FF1A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0091" y="7403805"/>
                <a:ext cx="223040" cy="261837"/>
              </a:xfrm>
              <a:custGeom>
                <a:avLst/>
                <a:gdLst>
                  <a:gd name="T0" fmla="*/ 15 w 22"/>
                  <a:gd name="T1" fmla="*/ 23 h 24"/>
                  <a:gd name="T2" fmla="*/ 19 w 22"/>
                  <a:gd name="T3" fmla="*/ 24 h 24"/>
                  <a:gd name="T4" fmla="*/ 19 w 22"/>
                  <a:gd name="T5" fmla="*/ 17 h 24"/>
                  <a:gd name="T6" fmla="*/ 20 w 22"/>
                  <a:gd name="T7" fmla="*/ 10 h 24"/>
                  <a:gd name="T8" fmla="*/ 21 w 22"/>
                  <a:gd name="T9" fmla="*/ 7 h 24"/>
                  <a:gd name="T10" fmla="*/ 22 w 22"/>
                  <a:gd name="T11" fmla="*/ 3 h 24"/>
                  <a:gd name="T12" fmla="*/ 17 w 22"/>
                  <a:gd name="T13" fmla="*/ 4 h 24"/>
                  <a:gd name="T14" fmla="*/ 12 w 22"/>
                  <a:gd name="T15" fmla="*/ 5 h 24"/>
                  <a:gd name="T16" fmla="*/ 9 w 22"/>
                  <a:gd name="T17" fmla="*/ 8 h 24"/>
                  <a:gd name="T18" fmla="*/ 4 w 22"/>
                  <a:gd name="T19" fmla="*/ 9 h 24"/>
                  <a:gd name="T20" fmla="*/ 3 w 22"/>
                  <a:gd name="T21" fmla="*/ 12 h 24"/>
                  <a:gd name="T22" fmla="*/ 0 w 22"/>
                  <a:gd name="T23" fmla="*/ 13 h 24"/>
                  <a:gd name="T24" fmla="*/ 6 w 22"/>
                  <a:gd name="T25" fmla="*/ 19 h 24"/>
                  <a:gd name="T26" fmla="*/ 11 w 22"/>
                  <a:gd name="T27" fmla="*/ 22 h 24"/>
                  <a:gd name="T28" fmla="*/ 15 w 22"/>
                  <a:gd name="T29" fmla="*/ 23 h 24"/>
                  <a:gd name="T30" fmla="*/ 15 w 22"/>
                  <a:gd name="T3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24">
                    <a:moveTo>
                      <a:pt x="15" y="23"/>
                    </a:moveTo>
                    <a:cubicBezTo>
                      <a:pt x="16" y="24"/>
                      <a:pt x="17" y="24"/>
                      <a:pt x="19" y="24"/>
                    </a:cubicBezTo>
                    <a:cubicBezTo>
                      <a:pt x="17" y="21"/>
                      <a:pt x="19" y="20"/>
                      <a:pt x="19" y="17"/>
                    </a:cubicBezTo>
                    <a:cubicBezTo>
                      <a:pt x="19" y="15"/>
                      <a:pt x="20" y="12"/>
                      <a:pt x="20" y="10"/>
                    </a:cubicBezTo>
                    <a:cubicBezTo>
                      <a:pt x="20" y="9"/>
                      <a:pt x="21" y="8"/>
                      <a:pt x="21" y="7"/>
                    </a:cubicBezTo>
                    <a:cubicBezTo>
                      <a:pt x="22" y="6"/>
                      <a:pt x="21" y="5"/>
                      <a:pt x="22" y="3"/>
                    </a:cubicBezTo>
                    <a:cubicBezTo>
                      <a:pt x="22" y="0"/>
                      <a:pt x="18" y="4"/>
                      <a:pt x="17" y="4"/>
                    </a:cubicBezTo>
                    <a:cubicBezTo>
                      <a:pt x="15" y="4"/>
                      <a:pt x="14" y="3"/>
                      <a:pt x="12" y="5"/>
                    </a:cubicBezTo>
                    <a:cubicBezTo>
                      <a:pt x="12" y="5"/>
                      <a:pt x="10" y="9"/>
                      <a:pt x="9" y="8"/>
                    </a:cubicBezTo>
                    <a:cubicBezTo>
                      <a:pt x="7" y="8"/>
                      <a:pt x="6" y="8"/>
                      <a:pt x="4" y="9"/>
                    </a:cubicBezTo>
                    <a:cubicBezTo>
                      <a:pt x="4" y="10"/>
                      <a:pt x="4" y="12"/>
                      <a:pt x="3" y="12"/>
                    </a:cubicBezTo>
                    <a:cubicBezTo>
                      <a:pt x="3" y="13"/>
                      <a:pt x="1" y="13"/>
                      <a:pt x="0" y="13"/>
                    </a:cubicBezTo>
                    <a:cubicBezTo>
                      <a:pt x="2" y="15"/>
                      <a:pt x="4" y="18"/>
                      <a:pt x="6" y="19"/>
                    </a:cubicBezTo>
                    <a:cubicBezTo>
                      <a:pt x="7" y="21"/>
                      <a:pt x="9" y="22"/>
                      <a:pt x="11" y="22"/>
                    </a:cubicBezTo>
                    <a:cubicBezTo>
                      <a:pt x="12" y="22"/>
                      <a:pt x="14" y="22"/>
                      <a:pt x="15" y="23"/>
                    </a:cubicBezTo>
                    <a:cubicBezTo>
                      <a:pt x="16" y="23"/>
                      <a:pt x="15" y="22"/>
                      <a:pt x="15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3" name="Freeform 632">
                <a:extLst>
                  <a:ext uri="{FF2B5EF4-FFF2-40B4-BE49-F238E27FC236}">
                    <a16:creationId xmlns:a16="http://schemas.microsoft.com/office/drawing/2014/main" id="{DCFA17F9-BF22-F940-A20B-D222E4B6CA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793" y="7643512"/>
                <a:ext cx="174248" cy="162265"/>
              </a:xfrm>
              <a:custGeom>
                <a:avLst/>
                <a:gdLst>
                  <a:gd name="T0" fmla="*/ 16 w 17"/>
                  <a:gd name="T1" fmla="*/ 10 h 15"/>
                  <a:gd name="T2" fmla="*/ 17 w 17"/>
                  <a:gd name="T3" fmla="*/ 8 h 15"/>
                  <a:gd name="T4" fmla="*/ 15 w 17"/>
                  <a:gd name="T5" fmla="*/ 6 h 15"/>
                  <a:gd name="T6" fmla="*/ 12 w 17"/>
                  <a:gd name="T7" fmla="*/ 2 h 15"/>
                  <a:gd name="T8" fmla="*/ 8 w 17"/>
                  <a:gd name="T9" fmla="*/ 1 h 15"/>
                  <a:gd name="T10" fmla="*/ 3 w 17"/>
                  <a:gd name="T11" fmla="*/ 0 h 15"/>
                  <a:gd name="T12" fmla="*/ 3 w 17"/>
                  <a:gd name="T13" fmla="*/ 6 h 15"/>
                  <a:gd name="T14" fmla="*/ 6 w 17"/>
                  <a:gd name="T15" fmla="*/ 7 h 15"/>
                  <a:gd name="T16" fmla="*/ 4 w 17"/>
                  <a:gd name="T17" fmla="*/ 5 h 15"/>
                  <a:gd name="T18" fmla="*/ 7 w 17"/>
                  <a:gd name="T19" fmla="*/ 7 h 15"/>
                  <a:gd name="T20" fmla="*/ 11 w 17"/>
                  <a:gd name="T21" fmla="*/ 10 h 15"/>
                  <a:gd name="T22" fmla="*/ 14 w 17"/>
                  <a:gd name="T23" fmla="*/ 14 h 15"/>
                  <a:gd name="T24" fmla="*/ 16 w 17"/>
                  <a:gd name="T25" fmla="*/ 10 h 15"/>
                  <a:gd name="T26" fmla="*/ 16 w 17"/>
                  <a:gd name="T27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15">
                    <a:moveTo>
                      <a:pt x="16" y="10"/>
                    </a:moveTo>
                    <a:cubicBezTo>
                      <a:pt x="16" y="9"/>
                      <a:pt x="16" y="8"/>
                      <a:pt x="17" y="8"/>
                    </a:cubicBezTo>
                    <a:cubicBezTo>
                      <a:pt x="16" y="7"/>
                      <a:pt x="16" y="6"/>
                      <a:pt x="15" y="6"/>
                    </a:cubicBezTo>
                    <a:cubicBezTo>
                      <a:pt x="14" y="5"/>
                      <a:pt x="13" y="2"/>
                      <a:pt x="12" y="2"/>
                    </a:cubicBezTo>
                    <a:cubicBezTo>
                      <a:pt x="10" y="2"/>
                      <a:pt x="9" y="2"/>
                      <a:pt x="8" y="1"/>
                    </a:cubicBezTo>
                    <a:cubicBezTo>
                      <a:pt x="7" y="0"/>
                      <a:pt x="4" y="0"/>
                      <a:pt x="3" y="0"/>
                    </a:cubicBezTo>
                    <a:cubicBezTo>
                      <a:pt x="4" y="1"/>
                      <a:pt x="0" y="6"/>
                      <a:pt x="3" y="6"/>
                    </a:cubicBezTo>
                    <a:cubicBezTo>
                      <a:pt x="4" y="6"/>
                      <a:pt x="4" y="8"/>
                      <a:pt x="6" y="7"/>
                    </a:cubicBezTo>
                    <a:cubicBezTo>
                      <a:pt x="7" y="6"/>
                      <a:pt x="4" y="5"/>
                      <a:pt x="4" y="5"/>
                    </a:cubicBezTo>
                    <a:cubicBezTo>
                      <a:pt x="5" y="5"/>
                      <a:pt x="7" y="6"/>
                      <a:pt x="7" y="7"/>
                    </a:cubicBezTo>
                    <a:cubicBezTo>
                      <a:pt x="8" y="9"/>
                      <a:pt x="10" y="8"/>
                      <a:pt x="11" y="10"/>
                    </a:cubicBezTo>
                    <a:cubicBezTo>
                      <a:pt x="12" y="11"/>
                      <a:pt x="12" y="13"/>
                      <a:pt x="14" y="14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6" y="11"/>
                      <a:pt x="1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4" name="Freeform 633">
                <a:extLst>
                  <a:ext uri="{FF2B5EF4-FFF2-40B4-BE49-F238E27FC236}">
                    <a16:creationId xmlns:a16="http://schemas.microsoft.com/office/drawing/2014/main" id="{04AF5A00-D0E8-6B4B-9D67-0504A4987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4632" y="7459121"/>
                <a:ext cx="115005" cy="95888"/>
              </a:xfrm>
              <a:custGeom>
                <a:avLst/>
                <a:gdLst>
                  <a:gd name="T0" fmla="*/ 4 w 11"/>
                  <a:gd name="T1" fmla="*/ 1 h 9"/>
                  <a:gd name="T2" fmla="*/ 4 w 11"/>
                  <a:gd name="T3" fmla="*/ 0 h 9"/>
                  <a:gd name="T4" fmla="*/ 0 w 11"/>
                  <a:gd name="T5" fmla="*/ 4 h 9"/>
                  <a:gd name="T6" fmla="*/ 11 w 11"/>
                  <a:gd name="T7" fmla="*/ 5 h 9"/>
                  <a:gd name="T8" fmla="*/ 4 w 11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4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3"/>
                      <a:pt x="0" y="4"/>
                    </a:cubicBezTo>
                    <a:cubicBezTo>
                      <a:pt x="2" y="5"/>
                      <a:pt x="11" y="9"/>
                      <a:pt x="11" y="5"/>
                    </a:cubicBezTo>
                    <a:cubicBezTo>
                      <a:pt x="11" y="2"/>
                      <a:pt x="6" y="3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5" name="Freeform 634">
                <a:extLst>
                  <a:ext uri="{FF2B5EF4-FFF2-40B4-BE49-F238E27FC236}">
                    <a16:creationId xmlns:a16="http://schemas.microsoft.com/office/drawing/2014/main" id="{118E4083-EE55-2C45-814A-5FE0625B05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52658" y="7263669"/>
                <a:ext cx="205617" cy="250772"/>
              </a:xfrm>
              <a:custGeom>
                <a:avLst/>
                <a:gdLst>
                  <a:gd name="T0" fmla="*/ 16 w 20"/>
                  <a:gd name="T1" fmla="*/ 16 h 23"/>
                  <a:gd name="T2" fmla="*/ 20 w 20"/>
                  <a:gd name="T3" fmla="*/ 12 h 23"/>
                  <a:gd name="T4" fmla="*/ 16 w 20"/>
                  <a:gd name="T5" fmla="*/ 8 h 23"/>
                  <a:gd name="T6" fmla="*/ 16 w 20"/>
                  <a:gd name="T7" fmla="*/ 1 h 23"/>
                  <a:gd name="T8" fmla="*/ 8 w 20"/>
                  <a:gd name="T9" fmla="*/ 1 h 23"/>
                  <a:gd name="T10" fmla="*/ 7 w 20"/>
                  <a:gd name="T11" fmla="*/ 6 h 23"/>
                  <a:gd name="T12" fmla="*/ 8 w 20"/>
                  <a:gd name="T13" fmla="*/ 10 h 23"/>
                  <a:gd name="T14" fmla="*/ 4 w 20"/>
                  <a:gd name="T15" fmla="*/ 10 h 23"/>
                  <a:gd name="T16" fmla="*/ 2 w 20"/>
                  <a:gd name="T17" fmla="*/ 15 h 23"/>
                  <a:gd name="T18" fmla="*/ 12 w 20"/>
                  <a:gd name="T19" fmla="*/ 21 h 23"/>
                  <a:gd name="T20" fmla="*/ 16 w 20"/>
                  <a:gd name="T21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" h="23">
                    <a:moveTo>
                      <a:pt x="16" y="16"/>
                    </a:moveTo>
                    <a:cubicBezTo>
                      <a:pt x="16" y="14"/>
                      <a:pt x="19" y="13"/>
                      <a:pt x="20" y="12"/>
                    </a:cubicBezTo>
                    <a:cubicBezTo>
                      <a:pt x="17" y="11"/>
                      <a:pt x="16" y="11"/>
                      <a:pt x="16" y="8"/>
                    </a:cubicBezTo>
                    <a:cubicBezTo>
                      <a:pt x="16" y="7"/>
                      <a:pt x="17" y="2"/>
                      <a:pt x="16" y="1"/>
                    </a:cubicBezTo>
                    <a:cubicBezTo>
                      <a:pt x="15" y="0"/>
                      <a:pt x="10" y="1"/>
                      <a:pt x="8" y="1"/>
                    </a:cubicBezTo>
                    <a:cubicBezTo>
                      <a:pt x="6" y="1"/>
                      <a:pt x="6" y="4"/>
                      <a:pt x="7" y="6"/>
                    </a:cubicBezTo>
                    <a:cubicBezTo>
                      <a:pt x="8" y="7"/>
                      <a:pt x="12" y="10"/>
                      <a:pt x="8" y="10"/>
                    </a:cubicBezTo>
                    <a:cubicBezTo>
                      <a:pt x="7" y="10"/>
                      <a:pt x="5" y="10"/>
                      <a:pt x="4" y="10"/>
                    </a:cubicBezTo>
                    <a:cubicBezTo>
                      <a:pt x="2" y="10"/>
                      <a:pt x="2" y="14"/>
                      <a:pt x="2" y="15"/>
                    </a:cubicBezTo>
                    <a:cubicBezTo>
                      <a:pt x="0" y="21"/>
                      <a:pt x="8" y="20"/>
                      <a:pt x="12" y="21"/>
                    </a:cubicBezTo>
                    <a:cubicBezTo>
                      <a:pt x="13" y="23"/>
                      <a:pt x="16" y="17"/>
                      <a:pt x="1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6" name="Freeform 635">
                <a:extLst>
                  <a:ext uri="{FF2B5EF4-FFF2-40B4-BE49-F238E27FC236}">
                    <a16:creationId xmlns:a16="http://schemas.microsoft.com/office/drawing/2014/main" id="{728B7A4B-C8E2-D549-A059-1E7B8958D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8526" y="6408083"/>
                <a:ext cx="1529904" cy="1039977"/>
              </a:xfrm>
              <a:custGeom>
                <a:avLst/>
                <a:gdLst>
                  <a:gd name="T0" fmla="*/ 132 w 150"/>
                  <a:gd name="T1" fmla="*/ 88 h 96"/>
                  <a:gd name="T2" fmla="*/ 130 w 150"/>
                  <a:gd name="T3" fmla="*/ 80 h 96"/>
                  <a:gd name="T4" fmla="*/ 144 w 150"/>
                  <a:gd name="T5" fmla="*/ 78 h 96"/>
                  <a:gd name="T6" fmla="*/ 146 w 150"/>
                  <a:gd name="T7" fmla="*/ 68 h 96"/>
                  <a:gd name="T8" fmla="*/ 146 w 150"/>
                  <a:gd name="T9" fmla="*/ 61 h 96"/>
                  <a:gd name="T10" fmla="*/ 132 w 150"/>
                  <a:gd name="T11" fmla="*/ 64 h 96"/>
                  <a:gd name="T12" fmla="*/ 126 w 150"/>
                  <a:gd name="T13" fmla="*/ 76 h 96"/>
                  <a:gd name="T14" fmla="*/ 110 w 150"/>
                  <a:gd name="T15" fmla="*/ 76 h 96"/>
                  <a:gd name="T16" fmla="*/ 102 w 150"/>
                  <a:gd name="T17" fmla="*/ 69 h 96"/>
                  <a:gd name="T18" fmla="*/ 96 w 150"/>
                  <a:gd name="T19" fmla="*/ 51 h 96"/>
                  <a:gd name="T20" fmla="*/ 98 w 150"/>
                  <a:gd name="T21" fmla="*/ 38 h 96"/>
                  <a:gd name="T22" fmla="*/ 90 w 150"/>
                  <a:gd name="T23" fmla="*/ 35 h 96"/>
                  <a:gd name="T24" fmla="*/ 82 w 150"/>
                  <a:gd name="T25" fmla="*/ 24 h 96"/>
                  <a:gd name="T26" fmla="*/ 75 w 150"/>
                  <a:gd name="T27" fmla="*/ 17 h 96"/>
                  <a:gd name="T28" fmla="*/ 68 w 150"/>
                  <a:gd name="T29" fmla="*/ 20 h 96"/>
                  <a:gd name="T30" fmla="*/ 59 w 150"/>
                  <a:gd name="T31" fmla="*/ 10 h 96"/>
                  <a:gd name="T32" fmla="*/ 45 w 150"/>
                  <a:gd name="T33" fmla="*/ 6 h 96"/>
                  <a:gd name="T34" fmla="*/ 29 w 150"/>
                  <a:gd name="T35" fmla="*/ 8 h 96"/>
                  <a:gd name="T36" fmla="*/ 13 w 150"/>
                  <a:gd name="T37" fmla="*/ 1 h 96"/>
                  <a:gd name="T38" fmla="*/ 7 w 150"/>
                  <a:gd name="T39" fmla="*/ 16 h 96"/>
                  <a:gd name="T40" fmla="*/ 15 w 150"/>
                  <a:gd name="T41" fmla="*/ 28 h 96"/>
                  <a:gd name="T42" fmla="*/ 15 w 150"/>
                  <a:gd name="T43" fmla="*/ 32 h 96"/>
                  <a:gd name="T44" fmla="*/ 25 w 150"/>
                  <a:gd name="T45" fmla="*/ 38 h 96"/>
                  <a:gd name="T46" fmla="*/ 26 w 150"/>
                  <a:gd name="T47" fmla="*/ 44 h 96"/>
                  <a:gd name="T48" fmla="*/ 36 w 150"/>
                  <a:gd name="T49" fmla="*/ 53 h 96"/>
                  <a:gd name="T50" fmla="*/ 36 w 150"/>
                  <a:gd name="T51" fmla="*/ 47 h 96"/>
                  <a:gd name="T52" fmla="*/ 32 w 150"/>
                  <a:gd name="T53" fmla="*/ 42 h 96"/>
                  <a:gd name="T54" fmla="*/ 26 w 150"/>
                  <a:gd name="T55" fmla="*/ 32 h 96"/>
                  <a:gd name="T56" fmla="*/ 20 w 150"/>
                  <a:gd name="T57" fmla="*/ 23 h 96"/>
                  <a:gd name="T58" fmla="*/ 13 w 150"/>
                  <a:gd name="T59" fmla="*/ 16 h 96"/>
                  <a:gd name="T60" fmla="*/ 11 w 150"/>
                  <a:gd name="T61" fmla="*/ 5 h 96"/>
                  <a:gd name="T62" fmla="*/ 15 w 150"/>
                  <a:gd name="T63" fmla="*/ 7 h 96"/>
                  <a:gd name="T64" fmla="*/ 20 w 150"/>
                  <a:gd name="T65" fmla="*/ 9 h 96"/>
                  <a:gd name="T66" fmla="*/ 23 w 150"/>
                  <a:gd name="T67" fmla="*/ 19 h 96"/>
                  <a:gd name="T68" fmla="*/ 23 w 150"/>
                  <a:gd name="T69" fmla="*/ 20 h 96"/>
                  <a:gd name="T70" fmla="*/ 32 w 150"/>
                  <a:gd name="T71" fmla="*/ 27 h 96"/>
                  <a:gd name="T72" fmla="*/ 36 w 150"/>
                  <a:gd name="T73" fmla="*/ 33 h 96"/>
                  <a:gd name="T74" fmla="*/ 38 w 150"/>
                  <a:gd name="T75" fmla="*/ 38 h 96"/>
                  <a:gd name="T76" fmla="*/ 46 w 150"/>
                  <a:gd name="T77" fmla="*/ 45 h 96"/>
                  <a:gd name="T78" fmla="*/ 54 w 150"/>
                  <a:gd name="T79" fmla="*/ 53 h 96"/>
                  <a:gd name="T80" fmla="*/ 56 w 150"/>
                  <a:gd name="T81" fmla="*/ 59 h 96"/>
                  <a:gd name="T82" fmla="*/ 58 w 150"/>
                  <a:gd name="T83" fmla="*/ 65 h 96"/>
                  <a:gd name="T84" fmla="*/ 60 w 150"/>
                  <a:gd name="T85" fmla="*/ 72 h 96"/>
                  <a:gd name="T86" fmla="*/ 68 w 150"/>
                  <a:gd name="T87" fmla="*/ 77 h 96"/>
                  <a:gd name="T88" fmla="*/ 89 w 150"/>
                  <a:gd name="T89" fmla="*/ 86 h 96"/>
                  <a:gd name="T90" fmla="*/ 113 w 150"/>
                  <a:gd name="T91" fmla="*/ 88 h 96"/>
                  <a:gd name="T92" fmla="*/ 126 w 150"/>
                  <a:gd name="T93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0" h="96">
                    <a:moveTo>
                      <a:pt x="126" y="89"/>
                    </a:moveTo>
                    <a:cubicBezTo>
                      <a:pt x="127" y="89"/>
                      <a:pt x="134" y="90"/>
                      <a:pt x="132" y="88"/>
                    </a:cubicBezTo>
                    <a:cubicBezTo>
                      <a:pt x="131" y="86"/>
                      <a:pt x="129" y="85"/>
                      <a:pt x="128" y="83"/>
                    </a:cubicBezTo>
                    <a:cubicBezTo>
                      <a:pt x="128" y="83"/>
                      <a:pt x="129" y="80"/>
                      <a:pt x="130" y="80"/>
                    </a:cubicBezTo>
                    <a:cubicBezTo>
                      <a:pt x="131" y="79"/>
                      <a:pt x="136" y="80"/>
                      <a:pt x="138" y="80"/>
                    </a:cubicBezTo>
                    <a:cubicBezTo>
                      <a:pt x="141" y="80"/>
                      <a:pt x="140" y="75"/>
                      <a:pt x="144" y="78"/>
                    </a:cubicBezTo>
                    <a:cubicBezTo>
                      <a:pt x="145" y="76"/>
                      <a:pt x="146" y="75"/>
                      <a:pt x="146" y="73"/>
                    </a:cubicBezTo>
                    <a:cubicBezTo>
                      <a:pt x="146" y="71"/>
                      <a:pt x="145" y="69"/>
                      <a:pt x="146" y="68"/>
                    </a:cubicBezTo>
                    <a:cubicBezTo>
                      <a:pt x="147" y="66"/>
                      <a:pt x="150" y="64"/>
                      <a:pt x="150" y="63"/>
                    </a:cubicBezTo>
                    <a:cubicBezTo>
                      <a:pt x="149" y="61"/>
                      <a:pt x="148" y="61"/>
                      <a:pt x="146" y="61"/>
                    </a:cubicBezTo>
                    <a:cubicBezTo>
                      <a:pt x="143" y="61"/>
                      <a:pt x="139" y="61"/>
                      <a:pt x="136" y="62"/>
                    </a:cubicBezTo>
                    <a:cubicBezTo>
                      <a:pt x="134" y="62"/>
                      <a:pt x="133" y="63"/>
                      <a:pt x="132" y="64"/>
                    </a:cubicBezTo>
                    <a:cubicBezTo>
                      <a:pt x="131" y="66"/>
                      <a:pt x="132" y="68"/>
                      <a:pt x="131" y="70"/>
                    </a:cubicBezTo>
                    <a:cubicBezTo>
                      <a:pt x="131" y="71"/>
                      <a:pt x="126" y="76"/>
                      <a:pt x="126" y="76"/>
                    </a:cubicBezTo>
                    <a:cubicBezTo>
                      <a:pt x="122" y="75"/>
                      <a:pt x="118" y="76"/>
                      <a:pt x="114" y="78"/>
                    </a:cubicBezTo>
                    <a:cubicBezTo>
                      <a:pt x="112" y="78"/>
                      <a:pt x="111" y="77"/>
                      <a:pt x="110" y="76"/>
                    </a:cubicBezTo>
                    <a:cubicBezTo>
                      <a:pt x="109" y="75"/>
                      <a:pt x="107" y="75"/>
                      <a:pt x="105" y="74"/>
                    </a:cubicBezTo>
                    <a:cubicBezTo>
                      <a:pt x="103" y="74"/>
                      <a:pt x="103" y="71"/>
                      <a:pt x="102" y="69"/>
                    </a:cubicBezTo>
                    <a:cubicBezTo>
                      <a:pt x="101" y="67"/>
                      <a:pt x="99" y="66"/>
                      <a:pt x="98" y="64"/>
                    </a:cubicBezTo>
                    <a:cubicBezTo>
                      <a:pt x="97" y="60"/>
                      <a:pt x="95" y="55"/>
                      <a:pt x="96" y="51"/>
                    </a:cubicBezTo>
                    <a:cubicBezTo>
                      <a:pt x="96" y="48"/>
                      <a:pt x="95" y="44"/>
                      <a:pt x="97" y="41"/>
                    </a:cubicBezTo>
                    <a:cubicBezTo>
                      <a:pt x="98" y="40"/>
                      <a:pt x="98" y="39"/>
                      <a:pt x="98" y="38"/>
                    </a:cubicBezTo>
                    <a:cubicBezTo>
                      <a:pt x="99" y="36"/>
                      <a:pt x="97" y="37"/>
                      <a:pt x="96" y="36"/>
                    </a:cubicBezTo>
                    <a:cubicBezTo>
                      <a:pt x="94" y="36"/>
                      <a:pt x="92" y="35"/>
                      <a:pt x="90" y="35"/>
                    </a:cubicBezTo>
                    <a:cubicBezTo>
                      <a:pt x="89" y="34"/>
                      <a:pt x="87" y="32"/>
                      <a:pt x="87" y="30"/>
                    </a:cubicBezTo>
                    <a:cubicBezTo>
                      <a:pt x="87" y="27"/>
                      <a:pt x="84" y="26"/>
                      <a:pt x="82" y="24"/>
                    </a:cubicBezTo>
                    <a:cubicBezTo>
                      <a:pt x="81" y="22"/>
                      <a:pt x="81" y="20"/>
                      <a:pt x="80" y="18"/>
                    </a:cubicBezTo>
                    <a:cubicBezTo>
                      <a:pt x="79" y="17"/>
                      <a:pt x="77" y="17"/>
                      <a:pt x="75" y="17"/>
                    </a:cubicBezTo>
                    <a:cubicBezTo>
                      <a:pt x="74" y="16"/>
                      <a:pt x="72" y="16"/>
                      <a:pt x="71" y="17"/>
                    </a:cubicBezTo>
                    <a:cubicBezTo>
                      <a:pt x="71" y="18"/>
                      <a:pt x="70" y="20"/>
                      <a:pt x="68" y="20"/>
                    </a:cubicBezTo>
                    <a:cubicBezTo>
                      <a:pt x="66" y="20"/>
                      <a:pt x="63" y="18"/>
                      <a:pt x="62" y="16"/>
                    </a:cubicBezTo>
                    <a:cubicBezTo>
                      <a:pt x="61" y="13"/>
                      <a:pt x="61" y="12"/>
                      <a:pt x="59" y="10"/>
                    </a:cubicBezTo>
                    <a:cubicBezTo>
                      <a:pt x="57" y="9"/>
                      <a:pt x="54" y="6"/>
                      <a:pt x="52" y="6"/>
                    </a:cubicBezTo>
                    <a:cubicBezTo>
                      <a:pt x="51" y="5"/>
                      <a:pt x="45" y="5"/>
                      <a:pt x="45" y="6"/>
                    </a:cubicBezTo>
                    <a:cubicBezTo>
                      <a:pt x="43" y="9"/>
                      <a:pt x="42" y="8"/>
                      <a:pt x="39" y="8"/>
                    </a:cubicBezTo>
                    <a:cubicBezTo>
                      <a:pt x="35" y="8"/>
                      <a:pt x="32" y="8"/>
                      <a:pt x="29" y="8"/>
                    </a:cubicBezTo>
                    <a:cubicBezTo>
                      <a:pt x="28" y="8"/>
                      <a:pt x="25" y="6"/>
                      <a:pt x="23" y="5"/>
                    </a:cubicBezTo>
                    <a:cubicBezTo>
                      <a:pt x="20" y="4"/>
                      <a:pt x="17" y="3"/>
                      <a:pt x="13" y="1"/>
                    </a:cubicBezTo>
                    <a:cubicBezTo>
                      <a:pt x="9" y="0"/>
                      <a:pt x="4" y="1"/>
                      <a:pt x="0" y="2"/>
                    </a:cubicBezTo>
                    <a:cubicBezTo>
                      <a:pt x="1" y="7"/>
                      <a:pt x="5" y="11"/>
                      <a:pt x="7" y="16"/>
                    </a:cubicBezTo>
                    <a:cubicBezTo>
                      <a:pt x="8" y="18"/>
                      <a:pt x="11" y="20"/>
                      <a:pt x="13" y="21"/>
                    </a:cubicBezTo>
                    <a:cubicBezTo>
                      <a:pt x="14" y="23"/>
                      <a:pt x="16" y="26"/>
                      <a:pt x="15" y="28"/>
                    </a:cubicBezTo>
                    <a:cubicBezTo>
                      <a:pt x="15" y="28"/>
                      <a:pt x="8" y="26"/>
                      <a:pt x="12" y="29"/>
                    </a:cubicBezTo>
                    <a:cubicBezTo>
                      <a:pt x="13" y="30"/>
                      <a:pt x="14" y="31"/>
                      <a:pt x="15" y="32"/>
                    </a:cubicBezTo>
                    <a:cubicBezTo>
                      <a:pt x="17" y="32"/>
                      <a:pt x="18" y="32"/>
                      <a:pt x="19" y="33"/>
                    </a:cubicBezTo>
                    <a:cubicBezTo>
                      <a:pt x="21" y="34"/>
                      <a:pt x="23" y="36"/>
                      <a:pt x="25" y="38"/>
                    </a:cubicBezTo>
                    <a:cubicBezTo>
                      <a:pt x="26" y="39"/>
                      <a:pt x="25" y="41"/>
                      <a:pt x="24" y="42"/>
                    </a:cubicBezTo>
                    <a:cubicBezTo>
                      <a:pt x="23" y="43"/>
                      <a:pt x="25" y="44"/>
                      <a:pt x="26" y="44"/>
                    </a:cubicBezTo>
                    <a:cubicBezTo>
                      <a:pt x="29" y="46"/>
                      <a:pt x="31" y="48"/>
                      <a:pt x="33" y="50"/>
                    </a:cubicBezTo>
                    <a:cubicBezTo>
                      <a:pt x="34" y="51"/>
                      <a:pt x="35" y="53"/>
                      <a:pt x="36" y="53"/>
                    </a:cubicBezTo>
                    <a:cubicBezTo>
                      <a:pt x="37" y="53"/>
                      <a:pt x="38" y="51"/>
                      <a:pt x="37" y="50"/>
                    </a:cubicBezTo>
                    <a:cubicBezTo>
                      <a:pt x="37" y="49"/>
                      <a:pt x="36" y="48"/>
                      <a:pt x="36" y="47"/>
                    </a:cubicBezTo>
                    <a:cubicBezTo>
                      <a:pt x="35" y="46"/>
                      <a:pt x="33" y="47"/>
                      <a:pt x="32" y="46"/>
                    </a:cubicBezTo>
                    <a:cubicBezTo>
                      <a:pt x="30" y="44"/>
                      <a:pt x="32" y="44"/>
                      <a:pt x="32" y="42"/>
                    </a:cubicBezTo>
                    <a:cubicBezTo>
                      <a:pt x="32" y="42"/>
                      <a:pt x="30" y="40"/>
                      <a:pt x="30" y="39"/>
                    </a:cubicBezTo>
                    <a:cubicBezTo>
                      <a:pt x="28" y="37"/>
                      <a:pt x="28" y="34"/>
                      <a:pt x="26" y="32"/>
                    </a:cubicBezTo>
                    <a:cubicBezTo>
                      <a:pt x="24" y="31"/>
                      <a:pt x="22" y="29"/>
                      <a:pt x="21" y="27"/>
                    </a:cubicBezTo>
                    <a:cubicBezTo>
                      <a:pt x="21" y="26"/>
                      <a:pt x="21" y="24"/>
                      <a:pt x="20" y="23"/>
                    </a:cubicBezTo>
                    <a:cubicBezTo>
                      <a:pt x="19" y="22"/>
                      <a:pt x="18" y="21"/>
                      <a:pt x="17" y="20"/>
                    </a:cubicBezTo>
                    <a:cubicBezTo>
                      <a:pt x="16" y="18"/>
                      <a:pt x="15" y="17"/>
                      <a:pt x="13" y="16"/>
                    </a:cubicBezTo>
                    <a:cubicBezTo>
                      <a:pt x="12" y="15"/>
                      <a:pt x="12" y="13"/>
                      <a:pt x="12" y="12"/>
                    </a:cubicBezTo>
                    <a:cubicBezTo>
                      <a:pt x="12" y="11"/>
                      <a:pt x="10" y="6"/>
                      <a:pt x="11" y="5"/>
                    </a:cubicBezTo>
                    <a:cubicBezTo>
                      <a:pt x="12" y="4"/>
                      <a:pt x="13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6"/>
                      <a:pt x="17" y="7"/>
                      <a:pt x="18" y="8"/>
                    </a:cubicBezTo>
                    <a:cubicBezTo>
                      <a:pt x="19" y="8"/>
                      <a:pt x="20" y="8"/>
                      <a:pt x="20" y="9"/>
                    </a:cubicBezTo>
                    <a:cubicBezTo>
                      <a:pt x="20" y="11"/>
                      <a:pt x="21" y="13"/>
                      <a:pt x="22" y="15"/>
                    </a:cubicBezTo>
                    <a:cubicBezTo>
                      <a:pt x="22" y="16"/>
                      <a:pt x="23" y="18"/>
                      <a:pt x="23" y="19"/>
                    </a:cubicBezTo>
                    <a:cubicBezTo>
                      <a:pt x="23" y="20"/>
                      <a:pt x="22" y="21"/>
                      <a:pt x="22" y="22"/>
                    </a:cubicBezTo>
                    <a:cubicBezTo>
                      <a:pt x="23" y="22"/>
                      <a:pt x="23" y="20"/>
                      <a:pt x="23" y="20"/>
                    </a:cubicBezTo>
                    <a:cubicBezTo>
                      <a:pt x="24" y="19"/>
                      <a:pt x="25" y="22"/>
                      <a:pt x="26" y="22"/>
                    </a:cubicBezTo>
                    <a:cubicBezTo>
                      <a:pt x="27" y="23"/>
                      <a:pt x="32" y="26"/>
                      <a:pt x="32" y="27"/>
                    </a:cubicBezTo>
                    <a:cubicBezTo>
                      <a:pt x="32" y="29"/>
                      <a:pt x="33" y="30"/>
                      <a:pt x="34" y="30"/>
                    </a:cubicBezTo>
                    <a:cubicBezTo>
                      <a:pt x="35" y="31"/>
                      <a:pt x="35" y="32"/>
                      <a:pt x="36" y="33"/>
                    </a:cubicBezTo>
                    <a:cubicBezTo>
                      <a:pt x="37" y="34"/>
                      <a:pt x="38" y="33"/>
                      <a:pt x="38" y="34"/>
                    </a:cubicBezTo>
                    <a:cubicBezTo>
                      <a:pt x="39" y="35"/>
                      <a:pt x="37" y="36"/>
                      <a:pt x="38" y="38"/>
                    </a:cubicBezTo>
                    <a:cubicBezTo>
                      <a:pt x="40" y="39"/>
                      <a:pt x="42" y="40"/>
                      <a:pt x="44" y="42"/>
                    </a:cubicBezTo>
                    <a:cubicBezTo>
                      <a:pt x="45" y="43"/>
                      <a:pt x="45" y="44"/>
                      <a:pt x="46" y="45"/>
                    </a:cubicBezTo>
                    <a:cubicBezTo>
                      <a:pt x="47" y="46"/>
                      <a:pt x="48" y="46"/>
                      <a:pt x="49" y="48"/>
                    </a:cubicBezTo>
                    <a:cubicBezTo>
                      <a:pt x="51" y="49"/>
                      <a:pt x="52" y="51"/>
                      <a:pt x="54" y="53"/>
                    </a:cubicBezTo>
                    <a:cubicBezTo>
                      <a:pt x="55" y="54"/>
                      <a:pt x="56" y="55"/>
                      <a:pt x="57" y="56"/>
                    </a:cubicBezTo>
                    <a:cubicBezTo>
                      <a:pt x="58" y="58"/>
                      <a:pt x="56" y="58"/>
                      <a:pt x="56" y="59"/>
                    </a:cubicBezTo>
                    <a:cubicBezTo>
                      <a:pt x="56" y="60"/>
                      <a:pt x="59" y="59"/>
                      <a:pt x="59" y="61"/>
                    </a:cubicBezTo>
                    <a:cubicBezTo>
                      <a:pt x="58" y="63"/>
                      <a:pt x="57" y="63"/>
                      <a:pt x="58" y="65"/>
                    </a:cubicBezTo>
                    <a:cubicBezTo>
                      <a:pt x="58" y="65"/>
                      <a:pt x="56" y="67"/>
                      <a:pt x="57" y="68"/>
                    </a:cubicBezTo>
                    <a:cubicBezTo>
                      <a:pt x="58" y="69"/>
                      <a:pt x="59" y="71"/>
                      <a:pt x="60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6" y="74"/>
                      <a:pt x="66" y="76"/>
                      <a:pt x="68" y="77"/>
                    </a:cubicBezTo>
                    <a:cubicBezTo>
                      <a:pt x="71" y="79"/>
                      <a:pt x="75" y="79"/>
                      <a:pt x="77" y="81"/>
                    </a:cubicBezTo>
                    <a:cubicBezTo>
                      <a:pt x="81" y="83"/>
                      <a:pt x="85" y="85"/>
                      <a:pt x="89" y="86"/>
                    </a:cubicBezTo>
                    <a:cubicBezTo>
                      <a:pt x="92" y="88"/>
                      <a:pt x="97" y="90"/>
                      <a:pt x="101" y="91"/>
                    </a:cubicBezTo>
                    <a:cubicBezTo>
                      <a:pt x="105" y="91"/>
                      <a:pt x="108" y="87"/>
                      <a:pt x="113" y="88"/>
                    </a:cubicBezTo>
                    <a:cubicBezTo>
                      <a:pt x="117" y="89"/>
                      <a:pt x="120" y="93"/>
                      <a:pt x="123" y="96"/>
                    </a:cubicBezTo>
                    <a:cubicBezTo>
                      <a:pt x="123" y="95"/>
                      <a:pt x="124" y="90"/>
                      <a:pt x="126" y="89"/>
                    </a:cubicBezTo>
                    <a:cubicBezTo>
                      <a:pt x="127" y="89"/>
                      <a:pt x="125" y="89"/>
                      <a:pt x="126" y="8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7" name="Freeform 636">
                <a:extLst>
                  <a:ext uri="{FF2B5EF4-FFF2-40B4-BE49-F238E27FC236}">
                    <a16:creationId xmlns:a16="http://schemas.microsoft.com/office/drawing/2014/main" id="{54018AC7-B690-6C40-93F2-B098C0A1B7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5999" y="7374303"/>
                <a:ext cx="306678" cy="173330"/>
              </a:xfrm>
              <a:custGeom>
                <a:avLst/>
                <a:gdLst>
                  <a:gd name="T0" fmla="*/ 12 w 30"/>
                  <a:gd name="T1" fmla="*/ 15 h 16"/>
                  <a:gd name="T2" fmla="*/ 13 w 30"/>
                  <a:gd name="T3" fmla="*/ 13 h 16"/>
                  <a:gd name="T4" fmla="*/ 16 w 30"/>
                  <a:gd name="T5" fmla="*/ 11 h 16"/>
                  <a:gd name="T6" fmla="*/ 20 w 30"/>
                  <a:gd name="T7" fmla="*/ 10 h 16"/>
                  <a:gd name="T8" fmla="*/ 24 w 30"/>
                  <a:gd name="T9" fmla="*/ 7 h 16"/>
                  <a:gd name="T10" fmla="*/ 30 w 30"/>
                  <a:gd name="T11" fmla="*/ 5 h 16"/>
                  <a:gd name="T12" fmla="*/ 20 w 30"/>
                  <a:gd name="T13" fmla="*/ 1 h 16"/>
                  <a:gd name="T14" fmla="*/ 14 w 30"/>
                  <a:gd name="T15" fmla="*/ 2 h 16"/>
                  <a:gd name="T16" fmla="*/ 8 w 30"/>
                  <a:gd name="T17" fmla="*/ 1 h 16"/>
                  <a:gd name="T18" fmla="*/ 2 w 30"/>
                  <a:gd name="T19" fmla="*/ 4 h 16"/>
                  <a:gd name="T20" fmla="*/ 1 w 30"/>
                  <a:gd name="T21" fmla="*/ 9 h 16"/>
                  <a:gd name="T22" fmla="*/ 8 w 30"/>
                  <a:gd name="T23" fmla="*/ 14 h 16"/>
                  <a:gd name="T24" fmla="*/ 10 w 30"/>
                  <a:gd name="T25" fmla="*/ 14 h 16"/>
                  <a:gd name="T26" fmla="*/ 9 w 30"/>
                  <a:gd name="T27" fmla="*/ 16 h 16"/>
                  <a:gd name="T28" fmla="*/ 12 w 30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16">
                    <a:moveTo>
                      <a:pt x="12" y="15"/>
                    </a:moveTo>
                    <a:cubicBezTo>
                      <a:pt x="13" y="15"/>
                      <a:pt x="13" y="14"/>
                      <a:pt x="13" y="13"/>
                    </a:cubicBezTo>
                    <a:cubicBezTo>
                      <a:pt x="13" y="12"/>
                      <a:pt x="15" y="11"/>
                      <a:pt x="16" y="11"/>
                    </a:cubicBezTo>
                    <a:cubicBezTo>
                      <a:pt x="18" y="10"/>
                      <a:pt x="18" y="12"/>
                      <a:pt x="20" y="10"/>
                    </a:cubicBezTo>
                    <a:cubicBezTo>
                      <a:pt x="21" y="9"/>
                      <a:pt x="22" y="6"/>
                      <a:pt x="24" y="7"/>
                    </a:cubicBezTo>
                    <a:cubicBezTo>
                      <a:pt x="27" y="7"/>
                      <a:pt x="27" y="6"/>
                      <a:pt x="30" y="5"/>
                    </a:cubicBezTo>
                    <a:cubicBezTo>
                      <a:pt x="26" y="3"/>
                      <a:pt x="25" y="0"/>
                      <a:pt x="20" y="1"/>
                    </a:cubicBezTo>
                    <a:cubicBezTo>
                      <a:pt x="18" y="1"/>
                      <a:pt x="16" y="2"/>
                      <a:pt x="14" y="2"/>
                    </a:cubicBezTo>
                    <a:cubicBezTo>
                      <a:pt x="12" y="2"/>
                      <a:pt x="10" y="1"/>
                      <a:pt x="8" y="1"/>
                    </a:cubicBezTo>
                    <a:cubicBezTo>
                      <a:pt x="5" y="2"/>
                      <a:pt x="4" y="2"/>
                      <a:pt x="2" y="4"/>
                    </a:cubicBezTo>
                    <a:cubicBezTo>
                      <a:pt x="2" y="5"/>
                      <a:pt x="0" y="7"/>
                      <a:pt x="1" y="9"/>
                    </a:cubicBezTo>
                    <a:cubicBezTo>
                      <a:pt x="4" y="11"/>
                      <a:pt x="8" y="9"/>
                      <a:pt x="8" y="14"/>
                    </a:cubicBezTo>
                    <a:cubicBezTo>
                      <a:pt x="8" y="14"/>
                      <a:pt x="10" y="14"/>
                      <a:pt x="10" y="14"/>
                    </a:cubicBezTo>
                    <a:cubicBezTo>
                      <a:pt x="10" y="14"/>
                      <a:pt x="9" y="16"/>
                      <a:pt x="9" y="16"/>
                    </a:cubicBezTo>
                    <a:cubicBezTo>
                      <a:pt x="10" y="16"/>
                      <a:pt x="12" y="16"/>
                      <a:pt x="12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8" name="Freeform 637">
                <a:extLst>
                  <a:ext uri="{FF2B5EF4-FFF2-40B4-BE49-F238E27FC236}">
                    <a16:creationId xmlns:a16="http://schemas.microsoft.com/office/drawing/2014/main" id="{F9F45A9D-DE15-7E4F-B332-0AA639E253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5999" y="7230476"/>
                <a:ext cx="73184" cy="162265"/>
              </a:xfrm>
              <a:custGeom>
                <a:avLst/>
                <a:gdLst>
                  <a:gd name="T0" fmla="*/ 5 w 7"/>
                  <a:gd name="T1" fmla="*/ 1 h 15"/>
                  <a:gd name="T2" fmla="*/ 2 w 7"/>
                  <a:gd name="T3" fmla="*/ 4 h 15"/>
                  <a:gd name="T4" fmla="*/ 1 w 7"/>
                  <a:gd name="T5" fmla="*/ 6 h 15"/>
                  <a:gd name="T6" fmla="*/ 2 w 7"/>
                  <a:gd name="T7" fmla="*/ 14 h 15"/>
                  <a:gd name="T8" fmla="*/ 6 w 7"/>
                  <a:gd name="T9" fmla="*/ 8 h 15"/>
                  <a:gd name="T10" fmla="*/ 7 w 7"/>
                  <a:gd name="T11" fmla="*/ 2 h 15"/>
                  <a:gd name="T12" fmla="*/ 5 w 7"/>
                  <a:gd name="T13" fmla="*/ 1 h 15"/>
                  <a:gd name="T14" fmla="*/ 5 w 7"/>
                  <a:gd name="T15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5">
                    <a:moveTo>
                      <a:pt x="5" y="1"/>
                    </a:moveTo>
                    <a:cubicBezTo>
                      <a:pt x="4" y="0"/>
                      <a:pt x="2" y="3"/>
                      <a:pt x="2" y="4"/>
                    </a:cubicBezTo>
                    <a:cubicBezTo>
                      <a:pt x="1" y="5"/>
                      <a:pt x="1" y="4"/>
                      <a:pt x="1" y="6"/>
                    </a:cubicBezTo>
                    <a:cubicBezTo>
                      <a:pt x="1" y="7"/>
                      <a:pt x="0" y="15"/>
                      <a:pt x="2" y="14"/>
                    </a:cubicBezTo>
                    <a:cubicBezTo>
                      <a:pt x="2" y="13"/>
                      <a:pt x="5" y="10"/>
                      <a:pt x="6" y="8"/>
                    </a:cubicBezTo>
                    <a:cubicBezTo>
                      <a:pt x="6" y="5"/>
                      <a:pt x="6" y="4"/>
                      <a:pt x="7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9" name="Freeform 638">
                <a:extLst>
                  <a:ext uri="{FF2B5EF4-FFF2-40B4-BE49-F238E27FC236}">
                    <a16:creationId xmlns:a16="http://schemas.microsoft.com/office/drawing/2014/main" id="{36409C89-63AB-E344-8998-9ECAEE3EF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2688" y="7134588"/>
                <a:ext cx="132428" cy="118010"/>
              </a:xfrm>
              <a:custGeom>
                <a:avLst/>
                <a:gdLst>
                  <a:gd name="T0" fmla="*/ 12 w 13"/>
                  <a:gd name="T1" fmla="*/ 3 h 11"/>
                  <a:gd name="T2" fmla="*/ 6 w 13"/>
                  <a:gd name="T3" fmla="*/ 1 h 11"/>
                  <a:gd name="T4" fmla="*/ 7 w 13"/>
                  <a:gd name="T5" fmla="*/ 5 h 11"/>
                  <a:gd name="T6" fmla="*/ 9 w 13"/>
                  <a:gd name="T7" fmla="*/ 9 h 11"/>
                  <a:gd name="T8" fmla="*/ 6 w 13"/>
                  <a:gd name="T9" fmla="*/ 10 h 11"/>
                  <a:gd name="T10" fmla="*/ 5 w 13"/>
                  <a:gd name="T11" fmla="*/ 8 h 11"/>
                  <a:gd name="T12" fmla="*/ 0 w 13"/>
                  <a:gd name="T13" fmla="*/ 9 h 11"/>
                  <a:gd name="T14" fmla="*/ 3 w 13"/>
                  <a:gd name="T15" fmla="*/ 11 h 11"/>
                  <a:gd name="T16" fmla="*/ 13 w 13"/>
                  <a:gd name="T17" fmla="*/ 11 h 11"/>
                  <a:gd name="T18" fmla="*/ 12 w 13"/>
                  <a:gd name="T19" fmla="*/ 3 h 11"/>
                  <a:gd name="T20" fmla="*/ 12 w 13"/>
                  <a:gd name="T2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0" y="3"/>
                      <a:pt x="8" y="0"/>
                      <a:pt x="6" y="1"/>
                    </a:cubicBezTo>
                    <a:cubicBezTo>
                      <a:pt x="3" y="2"/>
                      <a:pt x="7" y="3"/>
                      <a:pt x="7" y="5"/>
                    </a:cubicBezTo>
                    <a:cubicBezTo>
                      <a:pt x="8" y="6"/>
                      <a:pt x="10" y="8"/>
                      <a:pt x="9" y="9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4" y="9"/>
                      <a:pt x="6" y="9"/>
                      <a:pt x="5" y="8"/>
                    </a:cubicBezTo>
                    <a:cubicBezTo>
                      <a:pt x="5" y="8"/>
                      <a:pt x="0" y="9"/>
                      <a:pt x="0" y="9"/>
                    </a:cubicBezTo>
                    <a:cubicBezTo>
                      <a:pt x="0" y="11"/>
                      <a:pt x="2" y="11"/>
                      <a:pt x="3" y="11"/>
                    </a:cubicBezTo>
                    <a:cubicBezTo>
                      <a:pt x="6" y="10"/>
                      <a:pt x="9" y="11"/>
                      <a:pt x="13" y="11"/>
                    </a:cubicBezTo>
                    <a:cubicBezTo>
                      <a:pt x="13" y="8"/>
                      <a:pt x="12" y="5"/>
                      <a:pt x="12" y="3"/>
                    </a:cubicBezTo>
                    <a:cubicBezTo>
                      <a:pt x="11" y="3"/>
                      <a:pt x="12" y="5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0" name="Freeform 639">
                <a:extLst>
                  <a:ext uri="{FF2B5EF4-FFF2-40B4-BE49-F238E27FC236}">
                    <a16:creationId xmlns:a16="http://schemas.microsoft.com/office/drawing/2014/main" id="{122C9D49-7BE0-6343-971A-E3A0C9087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4665" y="7134588"/>
                <a:ext cx="184705" cy="162265"/>
              </a:xfrm>
              <a:custGeom>
                <a:avLst/>
                <a:gdLst>
                  <a:gd name="T0" fmla="*/ 14 w 18"/>
                  <a:gd name="T1" fmla="*/ 7 h 15"/>
                  <a:gd name="T2" fmla="*/ 8 w 18"/>
                  <a:gd name="T3" fmla="*/ 3 h 15"/>
                  <a:gd name="T4" fmla="*/ 1 w 18"/>
                  <a:gd name="T5" fmla="*/ 1 h 15"/>
                  <a:gd name="T6" fmla="*/ 0 w 18"/>
                  <a:gd name="T7" fmla="*/ 3 h 15"/>
                  <a:gd name="T8" fmla="*/ 1 w 18"/>
                  <a:gd name="T9" fmla="*/ 10 h 15"/>
                  <a:gd name="T10" fmla="*/ 2 w 18"/>
                  <a:gd name="T11" fmla="*/ 12 h 15"/>
                  <a:gd name="T12" fmla="*/ 4 w 18"/>
                  <a:gd name="T13" fmla="*/ 10 h 15"/>
                  <a:gd name="T14" fmla="*/ 13 w 18"/>
                  <a:gd name="T15" fmla="*/ 10 h 15"/>
                  <a:gd name="T16" fmla="*/ 17 w 18"/>
                  <a:gd name="T17" fmla="*/ 10 h 15"/>
                  <a:gd name="T18" fmla="*/ 14 w 18"/>
                  <a:gd name="T19" fmla="*/ 7 h 15"/>
                  <a:gd name="T20" fmla="*/ 14 w 18"/>
                  <a:gd name="T2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4" y="7"/>
                    </a:moveTo>
                    <a:cubicBezTo>
                      <a:pt x="12" y="6"/>
                      <a:pt x="10" y="4"/>
                      <a:pt x="8" y="3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3"/>
                      <a:pt x="0" y="3"/>
                    </a:cubicBezTo>
                    <a:cubicBezTo>
                      <a:pt x="0" y="5"/>
                      <a:pt x="1" y="7"/>
                      <a:pt x="1" y="10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3" y="15"/>
                      <a:pt x="3" y="11"/>
                      <a:pt x="4" y="10"/>
                    </a:cubicBezTo>
                    <a:cubicBezTo>
                      <a:pt x="6" y="8"/>
                      <a:pt x="11" y="10"/>
                      <a:pt x="13" y="10"/>
                    </a:cubicBezTo>
                    <a:cubicBezTo>
                      <a:pt x="15" y="10"/>
                      <a:pt x="15" y="11"/>
                      <a:pt x="17" y="10"/>
                    </a:cubicBezTo>
                    <a:cubicBezTo>
                      <a:pt x="18" y="8"/>
                      <a:pt x="17" y="7"/>
                      <a:pt x="14" y="7"/>
                    </a:cubicBezTo>
                    <a:cubicBezTo>
                      <a:pt x="12" y="7"/>
                      <a:pt x="16" y="7"/>
                      <a:pt x="14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1" name="Freeform 640">
                <a:extLst>
                  <a:ext uri="{FF2B5EF4-FFF2-40B4-BE49-F238E27FC236}">
                    <a16:creationId xmlns:a16="http://schemas.microsoft.com/office/drawing/2014/main" id="{6D13E446-B638-9148-93B8-2BB6CCA4FE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0403" y="3527861"/>
                <a:ext cx="1982950" cy="1408762"/>
              </a:xfrm>
              <a:custGeom>
                <a:avLst/>
                <a:gdLst>
                  <a:gd name="T0" fmla="*/ 184 w 194"/>
                  <a:gd name="T1" fmla="*/ 118 h 130"/>
                  <a:gd name="T2" fmla="*/ 161 w 194"/>
                  <a:gd name="T3" fmla="*/ 97 h 130"/>
                  <a:gd name="T4" fmla="*/ 143 w 194"/>
                  <a:gd name="T5" fmla="*/ 92 h 130"/>
                  <a:gd name="T6" fmla="*/ 138 w 194"/>
                  <a:gd name="T7" fmla="*/ 76 h 130"/>
                  <a:gd name="T8" fmla="*/ 135 w 194"/>
                  <a:gd name="T9" fmla="*/ 14 h 130"/>
                  <a:gd name="T10" fmla="*/ 84 w 194"/>
                  <a:gd name="T11" fmla="*/ 8 h 130"/>
                  <a:gd name="T12" fmla="*/ 71 w 194"/>
                  <a:gd name="T13" fmla="*/ 5 h 130"/>
                  <a:gd name="T14" fmla="*/ 62 w 194"/>
                  <a:gd name="T15" fmla="*/ 1 h 130"/>
                  <a:gd name="T16" fmla="*/ 43 w 194"/>
                  <a:gd name="T17" fmla="*/ 8 h 130"/>
                  <a:gd name="T18" fmla="*/ 32 w 194"/>
                  <a:gd name="T19" fmla="*/ 11 h 130"/>
                  <a:gd name="T20" fmla="*/ 12 w 194"/>
                  <a:gd name="T21" fmla="*/ 23 h 130"/>
                  <a:gd name="T22" fmla="*/ 26 w 194"/>
                  <a:gd name="T23" fmla="*/ 38 h 130"/>
                  <a:gd name="T24" fmla="*/ 33 w 194"/>
                  <a:gd name="T25" fmla="*/ 42 h 130"/>
                  <a:gd name="T26" fmla="*/ 38 w 194"/>
                  <a:gd name="T27" fmla="*/ 45 h 130"/>
                  <a:gd name="T28" fmla="*/ 24 w 194"/>
                  <a:gd name="T29" fmla="*/ 42 h 130"/>
                  <a:gd name="T30" fmla="*/ 9 w 194"/>
                  <a:gd name="T31" fmla="*/ 46 h 130"/>
                  <a:gd name="T32" fmla="*/ 12 w 194"/>
                  <a:gd name="T33" fmla="*/ 58 h 130"/>
                  <a:gd name="T34" fmla="*/ 32 w 194"/>
                  <a:gd name="T35" fmla="*/ 58 h 130"/>
                  <a:gd name="T36" fmla="*/ 38 w 194"/>
                  <a:gd name="T37" fmla="*/ 61 h 130"/>
                  <a:gd name="T38" fmla="*/ 21 w 194"/>
                  <a:gd name="T39" fmla="*/ 71 h 130"/>
                  <a:gd name="T40" fmla="*/ 15 w 194"/>
                  <a:gd name="T41" fmla="*/ 78 h 130"/>
                  <a:gd name="T42" fmla="*/ 17 w 194"/>
                  <a:gd name="T43" fmla="*/ 84 h 130"/>
                  <a:gd name="T44" fmla="*/ 26 w 194"/>
                  <a:gd name="T45" fmla="*/ 89 h 130"/>
                  <a:gd name="T46" fmla="*/ 22 w 194"/>
                  <a:gd name="T47" fmla="*/ 94 h 130"/>
                  <a:gd name="T48" fmla="*/ 31 w 194"/>
                  <a:gd name="T49" fmla="*/ 93 h 130"/>
                  <a:gd name="T50" fmla="*/ 38 w 194"/>
                  <a:gd name="T51" fmla="*/ 102 h 130"/>
                  <a:gd name="T52" fmla="*/ 48 w 194"/>
                  <a:gd name="T53" fmla="*/ 105 h 130"/>
                  <a:gd name="T54" fmla="*/ 54 w 194"/>
                  <a:gd name="T55" fmla="*/ 103 h 130"/>
                  <a:gd name="T56" fmla="*/ 55 w 194"/>
                  <a:gd name="T57" fmla="*/ 106 h 130"/>
                  <a:gd name="T58" fmla="*/ 51 w 194"/>
                  <a:gd name="T59" fmla="*/ 114 h 130"/>
                  <a:gd name="T60" fmla="*/ 41 w 194"/>
                  <a:gd name="T61" fmla="*/ 124 h 130"/>
                  <a:gd name="T62" fmla="*/ 36 w 194"/>
                  <a:gd name="T63" fmla="*/ 126 h 130"/>
                  <a:gd name="T64" fmla="*/ 43 w 194"/>
                  <a:gd name="T65" fmla="*/ 125 h 130"/>
                  <a:gd name="T66" fmla="*/ 54 w 194"/>
                  <a:gd name="T67" fmla="*/ 118 h 130"/>
                  <a:gd name="T68" fmla="*/ 72 w 194"/>
                  <a:gd name="T69" fmla="*/ 107 h 130"/>
                  <a:gd name="T70" fmla="*/ 77 w 194"/>
                  <a:gd name="T71" fmla="*/ 91 h 130"/>
                  <a:gd name="T72" fmla="*/ 94 w 194"/>
                  <a:gd name="T73" fmla="*/ 86 h 130"/>
                  <a:gd name="T74" fmla="*/ 87 w 194"/>
                  <a:gd name="T75" fmla="*/ 97 h 130"/>
                  <a:gd name="T76" fmla="*/ 101 w 194"/>
                  <a:gd name="T77" fmla="*/ 88 h 130"/>
                  <a:gd name="T78" fmla="*/ 119 w 194"/>
                  <a:gd name="T79" fmla="*/ 92 h 130"/>
                  <a:gd name="T80" fmla="*/ 136 w 194"/>
                  <a:gd name="T81" fmla="*/ 95 h 130"/>
                  <a:gd name="T82" fmla="*/ 145 w 194"/>
                  <a:gd name="T83" fmla="*/ 98 h 130"/>
                  <a:gd name="T84" fmla="*/ 160 w 194"/>
                  <a:gd name="T85" fmla="*/ 102 h 130"/>
                  <a:gd name="T86" fmla="*/ 169 w 194"/>
                  <a:gd name="T87" fmla="*/ 104 h 130"/>
                  <a:gd name="T88" fmla="*/ 176 w 194"/>
                  <a:gd name="T89" fmla="*/ 111 h 130"/>
                  <a:gd name="T90" fmla="*/ 184 w 194"/>
                  <a:gd name="T91" fmla="*/ 121 h 130"/>
                  <a:gd name="T92" fmla="*/ 186 w 194"/>
                  <a:gd name="T93" fmla="*/ 125 h 130"/>
                  <a:gd name="T94" fmla="*/ 194 w 194"/>
                  <a:gd name="T95" fmla="*/ 12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130">
                    <a:moveTo>
                      <a:pt x="194" y="126"/>
                    </a:moveTo>
                    <a:cubicBezTo>
                      <a:pt x="193" y="125"/>
                      <a:pt x="191" y="125"/>
                      <a:pt x="193" y="123"/>
                    </a:cubicBezTo>
                    <a:cubicBezTo>
                      <a:pt x="193" y="122"/>
                      <a:pt x="192" y="122"/>
                      <a:pt x="191" y="122"/>
                    </a:cubicBezTo>
                    <a:cubicBezTo>
                      <a:pt x="189" y="120"/>
                      <a:pt x="185" y="119"/>
                      <a:pt x="184" y="118"/>
                    </a:cubicBezTo>
                    <a:cubicBezTo>
                      <a:pt x="180" y="113"/>
                      <a:pt x="178" y="107"/>
                      <a:pt x="174" y="103"/>
                    </a:cubicBezTo>
                    <a:cubicBezTo>
                      <a:pt x="172" y="102"/>
                      <a:pt x="170" y="100"/>
                      <a:pt x="169" y="99"/>
                    </a:cubicBezTo>
                    <a:cubicBezTo>
                      <a:pt x="167" y="98"/>
                      <a:pt x="167" y="95"/>
                      <a:pt x="165" y="95"/>
                    </a:cubicBezTo>
                    <a:cubicBezTo>
                      <a:pt x="164" y="95"/>
                      <a:pt x="161" y="97"/>
                      <a:pt x="161" y="97"/>
                    </a:cubicBezTo>
                    <a:cubicBezTo>
                      <a:pt x="162" y="99"/>
                      <a:pt x="159" y="100"/>
                      <a:pt x="158" y="100"/>
                    </a:cubicBezTo>
                    <a:cubicBezTo>
                      <a:pt x="155" y="101"/>
                      <a:pt x="152" y="97"/>
                      <a:pt x="150" y="95"/>
                    </a:cubicBezTo>
                    <a:cubicBezTo>
                      <a:pt x="149" y="94"/>
                      <a:pt x="148" y="94"/>
                      <a:pt x="147" y="92"/>
                    </a:cubicBezTo>
                    <a:cubicBezTo>
                      <a:pt x="146" y="90"/>
                      <a:pt x="144" y="91"/>
                      <a:pt x="143" y="92"/>
                    </a:cubicBezTo>
                    <a:cubicBezTo>
                      <a:pt x="141" y="92"/>
                      <a:pt x="141" y="91"/>
                      <a:pt x="139" y="92"/>
                    </a:cubicBezTo>
                    <a:cubicBezTo>
                      <a:pt x="139" y="92"/>
                      <a:pt x="138" y="92"/>
                      <a:pt x="138" y="91"/>
                    </a:cubicBezTo>
                    <a:cubicBezTo>
                      <a:pt x="138" y="90"/>
                      <a:pt x="138" y="90"/>
                      <a:pt x="138" y="89"/>
                    </a:cubicBezTo>
                    <a:cubicBezTo>
                      <a:pt x="138" y="85"/>
                      <a:pt x="138" y="80"/>
                      <a:pt x="138" y="76"/>
                    </a:cubicBezTo>
                    <a:cubicBezTo>
                      <a:pt x="138" y="64"/>
                      <a:pt x="138" y="51"/>
                      <a:pt x="138" y="38"/>
                    </a:cubicBezTo>
                    <a:cubicBezTo>
                      <a:pt x="138" y="33"/>
                      <a:pt x="138" y="27"/>
                      <a:pt x="138" y="21"/>
                    </a:cubicBezTo>
                    <a:cubicBezTo>
                      <a:pt x="138" y="20"/>
                      <a:pt x="138" y="18"/>
                      <a:pt x="138" y="16"/>
                    </a:cubicBezTo>
                    <a:cubicBezTo>
                      <a:pt x="138" y="15"/>
                      <a:pt x="137" y="15"/>
                      <a:pt x="135" y="14"/>
                    </a:cubicBezTo>
                    <a:cubicBezTo>
                      <a:pt x="130" y="12"/>
                      <a:pt x="127" y="12"/>
                      <a:pt x="122" y="12"/>
                    </a:cubicBezTo>
                    <a:cubicBezTo>
                      <a:pt x="117" y="12"/>
                      <a:pt x="113" y="11"/>
                      <a:pt x="108" y="10"/>
                    </a:cubicBezTo>
                    <a:cubicBezTo>
                      <a:pt x="102" y="10"/>
                      <a:pt x="97" y="8"/>
                      <a:pt x="92" y="8"/>
                    </a:cubicBezTo>
                    <a:cubicBezTo>
                      <a:pt x="89" y="8"/>
                      <a:pt x="87" y="9"/>
                      <a:pt x="84" y="8"/>
                    </a:cubicBezTo>
                    <a:cubicBezTo>
                      <a:pt x="84" y="8"/>
                      <a:pt x="80" y="7"/>
                      <a:pt x="80" y="7"/>
                    </a:cubicBezTo>
                    <a:cubicBezTo>
                      <a:pt x="80" y="7"/>
                      <a:pt x="81" y="5"/>
                      <a:pt x="81" y="4"/>
                    </a:cubicBezTo>
                    <a:cubicBezTo>
                      <a:pt x="81" y="4"/>
                      <a:pt x="78" y="4"/>
                      <a:pt x="78" y="4"/>
                    </a:cubicBezTo>
                    <a:cubicBezTo>
                      <a:pt x="76" y="4"/>
                      <a:pt x="73" y="5"/>
                      <a:pt x="71" y="5"/>
                    </a:cubicBezTo>
                    <a:cubicBezTo>
                      <a:pt x="69" y="5"/>
                      <a:pt x="70" y="1"/>
                      <a:pt x="67" y="3"/>
                    </a:cubicBezTo>
                    <a:cubicBezTo>
                      <a:pt x="66" y="3"/>
                      <a:pt x="65" y="5"/>
                      <a:pt x="64" y="4"/>
                    </a:cubicBezTo>
                    <a:cubicBezTo>
                      <a:pt x="62" y="4"/>
                      <a:pt x="62" y="3"/>
                      <a:pt x="64" y="2"/>
                    </a:cubicBezTo>
                    <a:cubicBezTo>
                      <a:pt x="66" y="2"/>
                      <a:pt x="63" y="1"/>
                      <a:pt x="62" y="1"/>
                    </a:cubicBezTo>
                    <a:cubicBezTo>
                      <a:pt x="58" y="0"/>
                      <a:pt x="58" y="1"/>
                      <a:pt x="56" y="3"/>
                    </a:cubicBezTo>
                    <a:cubicBezTo>
                      <a:pt x="53" y="6"/>
                      <a:pt x="49" y="4"/>
                      <a:pt x="45" y="5"/>
                    </a:cubicBezTo>
                    <a:cubicBezTo>
                      <a:pt x="41" y="6"/>
                      <a:pt x="45" y="8"/>
                      <a:pt x="45" y="8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3" y="8"/>
                      <a:pt x="44" y="10"/>
                      <a:pt x="43" y="10"/>
                    </a:cubicBezTo>
                    <a:cubicBezTo>
                      <a:pt x="42" y="10"/>
                      <a:pt x="42" y="8"/>
                      <a:pt x="42" y="7"/>
                    </a:cubicBezTo>
                    <a:cubicBezTo>
                      <a:pt x="41" y="7"/>
                      <a:pt x="38" y="10"/>
                      <a:pt x="38" y="10"/>
                    </a:cubicBezTo>
                    <a:cubicBezTo>
                      <a:pt x="36" y="11"/>
                      <a:pt x="34" y="9"/>
                      <a:pt x="32" y="11"/>
                    </a:cubicBezTo>
                    <a:cubicBezTo>
                      <a:pt x="30" y="12"/>
                      <a:pt x="28" y="13"/>
                      <a:pt x="27" y="15"/>
                    </a:cubicBezTo>
                    <a:cubicBezTo>
                      <a:pt x="27" y="17"/>
                      <a:pt x="27" y="19"/>
                      <a:pt x="25" y="20"/>
                    </a:cubicBezTo>
                    <a:cubicBezTo>
                      <a:pt x="23" y="21"/>
                      <a:pt x="22" y="22"/>
                      <a:pt x="20" y="22"/>
                    </a:cubicBezTo>
                    <a:cubicBezTo>
                      <a:pt x="19" y="22"/>
                      <a:pt x="13" y="22"/>
                      <a:pt x="12" y="23"/>
                    </a:cubicBezTo>
                    <a:cubicBezTo>
                      <a:pt x="12" y="24"/>
                      <a:pt x="10" y="27"/>
                      <a:pt x="10" y="27"/>
                    </a:cubicBezTo>
                    <a:cubicBezTo>
                      <a:pt x="11" y="28"/>
                      <a:pt x="14" y="28"/>
                      <a:pt x="15" y="29"/>
                    </a:cubicBezTo>
                    <a:cubicBezTo>
                      <a:pt x="18" y="30"/>
                      <a:pt x="21" y="32"/>
                      <a:pt x="23" y="34"/>
                    </a:cubicBezTo>
                    <a:cubicBezTo>
                      <a:pt x="24" y="35"/>
                      <a:pt x="24" y="37"/>
                      <a:pt x="26" y="38"/>
                    </a:cubicBezTo>
                    <a:cubicBezTo>
                      <a:pt x="28" y="38"/>
                      <a:pt x="29" y="38"/>
                      <a:pt x="31" y="37"/>
                    </a:cubicBezTo>
                    <a:cubicBezTo>
                      <a:pt x="31" y="37"/>
                      <a:pt x="34" y="38"/>
                      <a:pt x="34" y="38"/>
                    </a:cubicBezTo>
                    <a:cubicBezTo>
                      <a:pt x="36" y="41"/>
                      <a:pt x="31" y="39"/>
                      <a:pt x="31" y="39"/>
                    </a:cubicBezTo>
                    <a:cubicBezTo>
                      <a:pt x="29" y="39"/>
                      <a:pt x="32" y="41"/>
                      <a:pt x="33" y="42"/>
                    </a:cubicBezTo>
                    <a:cubicBezTo>
                      <a:pt x="34" y="44"/>
                      <a:pt x="35" y="43"/>
                      <a:pt x="37" y="42"/>
                    </a:cubicBezTo>
                    <a:cubicBezTo>
                      <a:pt x="38" y="41"/>
                      <a:pt x="41" y="41"/>
                      <a:pt x="42" y="42"/>
                    </a:cubicBezTo>
                    <a:cubicBezTo>
                      <a:pt x="43" y="43"/>
                      <a:pt x="38" y="44"/>
                      <a:pt x="38" y="44"/>
                    </a:cubicBezTo>
                    <a:cubicBezTo>
                      <a:pt x="37" y="44"/>
                      <a:pt x="38" y="44"/>
                      <a:pt x="38" y="45"/>
                    </a:cubicBezTo>
                    <a:cubicBezTo>
                      <a:pt x="38" y="46"/>
                      <a:pt x="36" y="45"/>
                      <a:pt x="36" y="45"/>
                    </a:cubicBezTo>
                    <a:cubicBezTo>
                      <a:pt x="35" y="45"/>
                      <a:pt x="34" y="46"/>
                      <a:pt x="32" y="46"/>
                    </a:cubicBezTo>
                    <a:cubicBezTo>
                      <a:pt x="30" y="46"/>
                      <a:pt x="26" y="47"/>
                      <a:pt x="24" y="46"/>
                    </a:cubicBezTo>
                    <a:cubicBezTo>
                      <a:pt x="22" y="45"/>
                      <a:pt x="25" y="43"/>
                      <a:pt x="24" y="42"/>
                    </a:cubicBezTo>
                    <a:cubicBezTo>
                      <a:pt x="23" y="42"/>
                      <a:pt x="21" y="42"/>
                      <a:pt x="20" y="43"/>
                    </a:cubicBezTo>
                    <a:cubicBezTo>
                      <a:pt x="19" y="43"/>
                      <a:pt x="17" y="43"/>
                      <a:pt x="16" y="43"/>
                    </a:cubicBezTo>
                    <a:cubicBezTo>
                      <a:pt x="14" y="44"/>
                      <a:pt x="15" y="46"/>
                      <a:pt x="15" y="46"/>
                    </a:cubicBezTo>
                    <a:cubicBezTo>
                      <a:pt x="13" y="46"/>
                      <a:pt x="11" y="45"/>
                      <a:pt x="9" y="46"/>
                    </a:cubicBezTo>
                    <a:cubicBezTo>
                      <a:pt x="8" y="47"/>
                      <a:pt x="6" y="48"/>
                      <a:pt x="5" y="49"/>
                    </a:cubicBezTo>
                    <a:cubicBezTo>
                      <a:pt x="0" y="52"/>
                      <a:pt x="12" y="52"/>
                      <a:pt x="12" y="53"/>
                    </a:cubicBezTo>
                    <a:cubicBezTo>
                      <a:pt x="11" y="54"/>
                      <a:pt x="8" y="54"/>
                      <a:pt x="10" y="55"/>
                    </a:cubicBezTo>
                    <a:cubicBezTo>
                      <a:pt x="11" y="56"/>
                      <a:pt x="11" y="58"/>
                      <a:pt x="12" y="58"/>
                    </a:cubicBezTo>
                    <a:cubicBezTo>
                      <a:pt x="16" y="59"/>
                      <a:pt x="19" y="58"/>
                      <a:pt x="23" y="58"/>
                    </a:cubicBezTo>
                    <a:cubicBezTo>
                      <a:pt x="24" y="59"/>
                      <a:pt x="25" y="59"/>
                      <a:pt x="26" y="59"/>
                    </a:cubicBezTo>
                    <a:cubicBezTo>
                      <a:pt x="28" y="59"/>
                      <a:pt x="27" y="59"/>
                      <a:pt x="29" y="60"/>
                    </a:cubicBezTo>
                    <a:cubicBezTo>
                      <a:pt x="29" y="60"/>
                      <a:pt x="31" y="58"/>
                      <a:pt x="32" y="58"/>
                    </a:cubicBezTo>
                    <a:cubicBezTo>
                      <a:pt x="33" y="57"/>
                      <a:pt x="34" y="57"/>
                      <a:pt x="35" y="57"/>
                    </a:cubicBezTo>
                    <a:cubicBezTo>
                      <a:pt x="36" y="56"/>
                      <a:pt x="37" y="55"/>
                      <a:pt x="37" y="55"/>
                    </a:cubicBezTo>
                    <a:cubicBezTo>
                      <a:pt x="38" y="56"/>
                      <a:pt x="39" y="57"/>
                      <a:pt x="38" y="58"/>
                    </a:cubicBezTo>
                    <a:cubicBezTo>
                      <a:pt x="37" y="59"/>
                      <a:pt x="36" y="59"/>
                      <a:pt x="38" y="61"/>
                    </a:cubicBezTo>
                    <a:cubicBezTo>
                      <a:pt x="40" y="65"/>
                      <a:pt x="38" y="68"/>
                      <a:pt x="33" y="67"/>
                    </a:cubicBezTo>
                    <a:cubicBezTo>
                      <a:pt x="33" y="67"/>
                      <a:pt x="32" y="66"/>
                      <a:pt x="31" y="67"/>
                    </a:cubicBezTo>
                    <a:cubicBezTo>
                      <a:pt x="30" y="68"/>
                      <a:pt x="29" y="70"/>
                      <a:pt x="28" y="70"/>
                    </a:cubicBezTo>
                    <a:cubicBezTo>
                      <a:pt x="26" y="71"/>
                      <a:pt x="20" y="68"/>
                      <a:pt x="21" y="71"/>
                    </a:cubicBezTo>
                    <a:cubicBezTo>
                      <a:pt x="21" y="71"/>
                      <a:pt x="18" y="73"/>
                      <a:pt x="19" y="73"/>
                    </a:cubicBezTo>
                    <a:cubicBezTo>
                      <a:pt x="19" y="73"/>
                      <a:pt x="20" y="73"/>
                      <a:pt x="20" y="73"/>
                    </a:cubicBezTo>
                    <a:cubicBezTo>
                      <a:pt x="21" y="74"/>
                      <a:pt x="18" y="75"/>
                      <a:pt x="17" y="76"/>
                    </a:cubicBezTo>
                    <a:cubicBezTo>
                      <a:pt x="16" y="76"/>
                      <a:pt x="15" y="77"/>
                      <a:pt x="15" y="78"/>
                    </a:cubicBezTo>
                    <a:cubicBezTo>
                      <a:pt x="14" y="80"/>
                      <a:pt x="16" y="80"/>
                      <a:pt x="14" y="81"/>
                    </a:cubicBezTo>
                    <a:cubicBezTo>
                      <a:pt x="12" y="82"/>
                      <a:pt x="14" y="84"/>
                      <a:pt x="15" y="85"/>
                    </a:cubicBezTo>
                    <a:cubicBezTo>
                      <a:pt x="15" y="86"/>
                      <a:pt x="18" y="81"/>
                      <a:pt x="19" y="81"/>
                    </a:cubicBezTo>
                    <a:cubicBezTo>
                      <a:pt x="19" y="81"/>
                      <a:pt x="17" y="84"/>
                      <a:pt x="17" y="84"/>
                    </a:cubicBezTo>
                    <a:cubicBezTo>
                      <a:pt x="16" y="85"/>
                      <a:pt x="19" y="87"/>
                      <a:pt x="20" y="87"/>
                    </a:cubicBezTo>
                    <a:cubicBezTo>
                      <a:pt x="21" y="88"/>
                      <a:pt x="21" y="89"/>
                      <a:pt x="22" y="88"/>
                    </a:cubicBezTo>
                    <a:cubicBezTo>
                      <a:pt x="23" y="87"/>
                      <a:pt x="24" y="86"/>
                      <a:pt x="24" y="86"/>
                    </a:cubicBezTo>
                    <a:cubicBezTo>
                      <a:pt x="24" y="87"/>
                      <a:pt x="25" y="89"/>
                      <a:pt x="26" y="89"/>
                    </a:cubicBezTo>
                    <a:cubicBezTo>
                      <a:pt x="24" y="90"/>
                      <a:pt x="23" y="89"/>
                      <a:pt x="22" y="89"/>
                    </a:cubicBezTo>
                    <a:cubicBezTo>
                      <a:pt x="21" y="90"/>
                      <a:pt x="20" y="87"/>
                      <a:pt x="19" y="87"/>
                    </a:cubicBezTo>
                    <a:cubicBezTo>
                      <a:pt x="18" y="87"/>
                      <a:pt x="16" y="90"/>
                      <a:pt x="18" y="91"/>
                    </a:cubicBezTo>
                    <a:cubicBezTo>
                      <a:pt x="20" y="92"/>
                      <a:pt x="20" y="93"/>
                      <a:pt x="22" y="94"/>
                    </a:cubicBezTo>
                    <a:cubicBezTo>
                      <a:pt x="23" y="96"/>
                      <a:pt x="25" y="95"/>
                      <a:pt x="27" y="95"/>
                    </a:cubicBezTo>
                    <a:cubicBezTo>
                      <a:pt x="28" y="94"/>
                      <a:pt x="30" y="95"/>
                      <a:pt x="30" y="93"/>
                    </a:cubicBezTo>
                    <a:cubicBezTo>
                      <a:pt x="30" y="91"/>
                      <a:pt x="31" y="88"/>
                      <a:pt x="33" y="89"/>
                    </a:cubicBezTo>
                    <a:cubicBezTo>
                      <a:pt x="33" y="88"/>
                      <a:pt x="31" y="92"/>
                      <a:pt x="31" y="93"/>
                    </a:cubicBezTo>
                    <a:cubicBezTo>
                      <a:pt x="31" y="94"/>
                      <a:pt x="35" y="97"/>
                      <a:pt x="34" y="98"/>
                    </a:cubicBezTo>
                    <a:cubicBezTo>
                      <a:pt x="32" y="100"/>
                      <a:pt x="35" y="101"/>
                      <a:pt x="35" y="101"/>
                    </a:cubicBezTo>
                    <a:cubicBezTo>
                      <a:pt x="34" y="101"/>
                      <a:pt x="32" y="104"/>
                      <a:pt x="32" y="104"/>
                    </a:cubicBezTo>
                    <a:cubicBezTo>
                      <a:pt x="33" y="105"/>
                      <a:pt x="38" y="102"/>
                      <a:pt x="38" y="102"/>
                    </a:cubicBezTo>
                    <a:cubicBezTo>
                      <a:pt x="38" y="103"/>
                      <a:pt x="37" y="103"/>
                      <a:pt x="37" y="104"/>
                    </a:cubicBezTo>
                    <a:cubicBezTo>
                      <a:pt x="37" y="104"/>
                      <a:pt x="39" y="102"/>
                      <a:pt x="40" y="101"/>
                    </a:cubicBezTo>
                    <a:cubicBezTo>
                      <a:pt x="41" y="101"/>
                      <a:pt x="45" y="102"/>
                      <a:pt x="45" y="103"/>
                    </a:cubicBezTo>
                    <a:cubicBezTo>
                      <a:pt x="46" y="104"/>
                      <a:pt x="48" y="107"/>
                      <a:pt x="48" y="105"/>
                    </a:cubicBezTo>
                    <a:cubicBezTo>
                      <a:pt x="48" y="104"/>
                      <a:pt x="50" y="100"/>
                      <a:pt x="50" y="100"/>
                    </a:cubicBezTo>
                    <a:cubicBezTo>
                      <a:pt x="50" y="99"/>
                      <a:pt x="53" y="102"/>
                      <a:pt x="53" y="101"/>
                    </a:cubicBezTo>
                    <a:cubicBezTo>
                      <a:pt x="53" y="101"/>
                      <a:pt x="50" y="101"/>
                      <a:pt x="50" y="102"/>
                    </a:cubicBezTo>
                    <a:cubicBezTo>
                      <a:pt x="50" y="104"/>
                      <a:pt x="53" y="104"/>
                      <a:pt x="54" y="103"/>
                    </a:cubicBezTo>
                    <a:cubicBezTo>
                      <a:pt x="55" y="102"/>
                      <a:pt x="56" y="103"/>
                      <a:pt x="57" y="102"/>
                    </a:cubicBezTo>
                    <a:cubicBezTo>
                      <a:pt x="57" y="102"/>
                      <a:pt x="59" y="100"/>
                      <a:pt x="59" y="100"/>
                    </a:cubicBezTo>
                    <a:cubicBezTo>
                      <a:pt x="59" y="100"/>
                      <a:pt x="57" y="103"/>
                      <a:pt x="56" y="104"/>
                    </a:cubicBezTo>
                    <a:cubicBezTo>
                      <a:pt x="56" y="105"/>
                      <a:pt x="56" y="105"/>
                      <a:pt x="55" y="106"/>
                    </a:cubicBezTo>
                    <a:cubicBezTo>
                      <a:pt x="55" y="107"/>
                      <a:pt x="56" y="106"/>
                      <a:pt x="56" y="107"/>
                    </a:cubicBezTo>
                    <a:cubicBezTo>
                      <a:pt x="56" y="107"/>
                      <a:pt x="55" y="108"/>
                      <a:pt x="54" y="109"/>
                    </a:cubicBezTo>
                    <a:cubicBezTo>
                      <a:pt x="54" y="111"/>
                      <a:pt x="54" y="111"/>
                      <a:pt x="55" y="112"/>
                    </a:cubicBezTo>
                    <a:cubicBezTo>
                      <a:pt x="55" y="112"/>
                      <a:pt x="52" y="114"/>
                      <a:pt x="51" y="114"/>
                    </a:cubicBezTo>
                    <a:cubicBezTo>
                      <a:pt x="50" y="116"/>
                      <a:pt x="49" y="117"/>
                      <a:pt x="47" y="118"/>
                    </a:cubicBezTo>
                    <a:cubicBezTo>
                      <a:pt x="45" y="118"/>
                      <a:pt x="43" y="120"/>
                      <a:pt x="42" y="121"/>
                    </a:cubicBezTo>
                    <a:cubicBezTo>
                      <a:pt x="41" y="121"/>
                      <a:pt x="41" y="122"/>
                      <a:pt x="40" y="122"/>
                    </a:cubicBezTo>
                    <a:cubicBezTo>
                      <a:pt x="40" y="123"/>
                      <a:pt x="41" y="124"/>
                      <a:pt x="41" y="124"/>
                    </a:cubicBezTo>
                    <a:cubicBezTo>
                      <a:pt x="40" y="125"/>
                      <a:pt x="37" y="124"/>
                      <a:pt x="36" y="124"/>
                    </a:cubicBezTo>
                    <a:cubicBezTo>
                      <a:pt x="33" y="124"/>
                      <a:pt x="32" y="125"/>
                      <a:pt x="30" y="127"/>
                    </a:cubicBezTo>
                    <a:cubicBezTo>
                      <a:pt x="29" y="128"/>
                      <a:pt x="30" y="130"/>
                      <a:pt x="31" y="129"/>
                    </a:cubicBezTo>
                    <a:cubicBezTo>
                      <a:pt x="33" y="128"/>
                      <a:pt x="35" y="125"/>
                      <a:pt x="36" y="126"/>
                    </a:cubicBezTo>
                    <a:cubicBezTo>
                      <a:pt x="36" y="125"/>
                      <a:pt x="35" y="129"/>
                      <a:pt x="38" y="126"/>
                    </a:cubicBezTo>
                    <a:cubicBezTo>
                      <a:pt x="38" y="126"/>
                      <a:pt x="40" y="129"/>
                      <a:pt x="41" y="127"/>
                    </a:cubicBezTo>
                    <a:cubicBezTo>
                      <a:pt x="41" y="126"/>
                      <a:pt x="40" y="126"/>
                      <a:pt x="41" y="126"/>
                    </a:cubicBezTo>
                    <a:cubicBezTo>
                      <a:pt x="42" y="125"/>
                      <a:pt x="42" y="125"/>
                      <a:pt x="43" y="125"/>
                    </a:cubicBezTo>
                    <a:cubicBezTo>
                      <a:pt x="44" y="125"/>
                      <a:pt x="44" y="125"/>
                      <a:pt x="45" y="124"/>
                    </a:cubicBezTo>
                    <a:cubicBezTo>
                      <a:pt x="46" y="123"/>
                      <a:pt x="48" y="123"/>
                      <a:pt x="50" y="122"/>
                    </a:cubicBezTo>
                    <a:cubicBezTo>
                      <a:pt x="53" y="121"/>
                      <a:pt x="49" y="121"/>
                      <a:pt x="51" y="120"/>
                    </a:cubicBezTo>
                    <a:cubicBezTo>
                      <a:pt x="52" y="119"/>
                      <a:pt x="53" y="118"/>
                      <a:pt x="54" y="118"/>
                    </a:cubicBezTo>
                    <a:cubicBezTo>
                      <a:pt x="56" y="117"/>
                      <a:pt x="58" y="116"/>
                      <a:pt x="59" y="116"/>
                    </a:cubicBezTo>
                    <a:cubicBezTo>
                      <a:pt x="62" y="114"/>
                      <a:pt x="60" y="115"/>
                      <a:pt x="60" y="113"/>
                    </a:cubicBezTo>
                    <a:cubicBezTo>
                      <a:pt x="60" y="113"/>
                      <a:pt x="68" y="109"/>
                      <a:pt x="69" y="108"/>
                    </a:cubicBezTo>
                    <a:cubicBezTo>
                      <a:pt x="70" y="108"/>
                      <a:pt x="72" y="108"/>
                      <a:pt x="72" y="107"/>
                    </a:cubicBezTo>
                    <a:cubicBezTo>
                      <a:pt x="72" y="104"/>
                      <a:pt x="73" y="105"/>
                      <a:pt x="75" y="104"/>
                    </a:cubicBezTo>
                    <a:cubicBezTo>
                      <a:pt x="78" y="102"/>
                      <a:pt x="69" y="101"/>
                      <a:pt x="73" y="97"/>
                    </a:cubicBezTo>
                    <a:cubicBezTo>
                      <a:pt x="75" y="96"/>
                      <a:pt x="77" y="96"/>
                      <a:pt x="78" y="95"/>
                    </a:cubicBezTo>
                    <a:cubicBezTo>
                      <a:pt x="79" y="94"/>
                      <a:pt x="79" y="91"/>
                      <a:pt x="77" y="91"/>
                    </a:cubicBezTo>
                    <a:cubicBezTo>
                      <a:pt x="79" y="91"/>
                      <a:pt x="79" y="92"/>
                      <a:pt x="81" y="91"/>
                    </a:cubicBezTo>
                    <a:cubicBezTo>
                      <a:pt x="82" y="90"/>
                      <a:pt x="83" y="88"/>
                      <a:pt x="85" y="87"/>
                    </a:cubicBezTo>
                    <a:cubicBezTo>
                      <a:pt x="86" y="86"/>
                      <a:pt x="88" y="84"/>
                      <a:pt x="89" y="84"/>
                    </a:cubicBezTo>
                    <a:cubicBezTo>
                      <a:pt x="90" y="84"/>
                      <a:pt x="95" y="84"/>
                      <a:pt x="94" y="86"/>
                    </a:cubicBezTo>
                    <a:cubicBezTo>
                      <a:pt x="93" y="87"/>
                      <a:pt x="91" y="85"/>
                      <a:pt x="89" y="86"/>
                    </a:cubicBezTo>
                    <a:cubicBezTo>
                      <a:pt x="87" y="87"/>
                      <a:pt x="87" y="88"/>
                      <a:pt x="86" y="90"/>
                    </a:cubicBezTo>
                    <a:cubicBezTo>
                      <a:pt x="86" y="92"/>
                      <a:pt x="84" y="94"/>
                      <a:pt x="84" y="96"/>
                    </a:cubicBezTo>
                    <a:cubicBezTo>
                      <a:pt x="83" y="97"/>
                      <a:pt x="87" y="96"/>
                      <a:pt x="87" y="97"/>
                    </a:cubicBezTo>
                    <a:cubicBezTo>
                      <a:pt x="86" y="97"/>
                      <a:pt x="81" y="99"/>
                      <a:pt x="85" y="99"/>
                    </a:cubicBezTo>
                    <a:cubicBezTo>
                      <a:pt x="88" y="99"/>
                      <a:pt x="90" y="97"/>
                      <a:pt x="93" y="96"/>
                    </a:cubicBezTo>
                    <a:cubicBezTo>
                      <a:pt x="95" y="94"/>
                      <a:pt x="97" y="94"/>
                      <a:pt x="99" y="93"/>
                    </a:cubicBezTo>
                    <a:cubicBezTo>
                      <a:pt x="103" y="92"/>
                      <a:pt x="101" y="90"/>
                      <a:pt x="101" y="88"/>
                    </a:cubicBezTo>
                    <a:cubicBezTo>
                      <a:pt x="100" y="84"/>
                      <a:pt x="109" y="87"/>
                      <a:pt x="111" y="88"/>
                    </a:cubicBezTo>
                    <a:cubicBezTo>
                      <a:pt x="113" y="88"/>
                      <a:pt x="114" y="90"/>
                      <a:pt x="116" y="91"/>
                    </a:cubicBezTo>
                    <a:cubicBezTo>
                      <a:pt x="116" y="91"/>
                      <a:pt x="118" y="88"/>
                      <a:pt x="119" y="89"/>
                    </a:cubicBezTo>
                    <a:cubicBezTo>
                      <a:pt x="119" y="89"/>
                      <a:pt x="119" y="91"/>
                      <a:pt x="119" y="92"/>
                    </a:cubicBezTo>
                    <a:cubicBezTo>
                      <a:pt x="121" y="93"/>
                      <a:pt x="122" y="93"/>
                      <a:pt x="123" y="93"/>
                    </a:cubicBezTo>
                    <a:cubicBezTo>
                      <a:pt x="126" y="93"/>
                      <a:pt x="129" y="92"/>
                      <a:pt x="131" y="93"/>
                    </a:cubicBezTo>
                    <a:cubicBezTo>
                      <a:pt x="132" y="93"/>
                      <a:pt x="133" y="94"/>
                      <a:pt x="134" y="93"/>
                    </a:cubicBezTo>
                    <a:cubicBezTo>
                      <a:pt x="135" y="93"/>
                      <a:pt x="135" y="94"/>
                      <a:pt x="136" y="95"/>
                    </a:cubicBezTo>
                    <a:cubicBezTo>
                      <a:pt x="137" y="95"/>
                      <a:pt x="139" y="96"/>
                      <a:pt x="140" y="96"/>
                    </a:cubicBezTo>
                    <a:cubicBezTo>
                      <a:pt x="142" y="96"/>
                      <a:pt x="143" y="94"/>
                      <a:pt x="144" y="94"/>
                    </a:cubicBezTo>
                    <a:cubicBezTo>
                      <a:pt x="146" y="93"/>
                      <a:pt x="145" y="96"/>
                      <a:pt x="145" y="96"/>
                    </a:cubicBezTo>
                    <a:cubicBezTo>
                      <a:pt x="144" y="97"/>
                      <a:pt x="144" y="97"/>
                      <a:pt x="145" y="98"/>
                    </a:cubicBezTo>
                    <a:cubicBezTo>
                      <a:pt x="148" y="99"/>
                      <a:pt x="150" y="100"/>
                      <a:pt x="152" y="101"/>
                    </a:cubicBezTo>
                    <a:cubicBezTo>
                      <a:pt x="154" y="103"/>
                      <a:pt x="156" y="105"/>
                      <a:pt x="158" y="106"/>
                    </a:cubicBezTo>
                    <a:cubicBezTo>
                      <a:pt x="159" y="106"/>
                      <a:pt x="160" y="105"/>
                      <a:pt x="161" y="105"/>
                    </a:cubicBezTo>
                    <a:cubicBezTo>
                      <a:pt x="162" y="104"/>
                      <a:pt x="160" y="103"/>
                      <a:pt x="160" y="102"/>
                    </a:cubicBezTo>
                    <a:cubicBezTo>
                      <a:pt x="160" y="101"/>
                      <a:pt x="163" y="103"/>
                      <a:pt x="163" y="103"/>
                    </a:cubicBezTo>
                    <a:cubicBezTo>
                      <a:pt x="163" y="104"/>
                      <a:pt x="166" y="106"/>
                      <a:pt x="167" y="105"/>
                    </a:cubicBezTo>
                    <a:cubicBezTo>
                      <a:pt x="167" y="105"/>
                      <a:pt x="165" y="99"/>
                      <a:pt x="165" y="99"/>
                    </a:cubicBezTo>
                    <a:cubicBezTo>
                      <a:pt x="166" y="99"/>
                      <a:pt x="168" y="104"/>
                      <a:pt x="169" y="104"/>
                    </a:cubicBezTo>
                    <a:cubicBezTo>
                      <a:pt x="169" y="105"/>
                      <a:pt x="170" y="107"/>
                      <a:pt x="171" y="107"/>
                    </a:cubicBezTo>
                    <a:cubicBezTo>
                      <a:pt x="172" y="107"/>
                      <a:pt x="173" y="105"/>
                      <a:pt x="173" y="105"/>
                    </a:cubicBezTo>
                    <a:cubicBezTo>
                      <a:pt x="171" y="106"/>
                      <a:pt x="177" y="110"/>
                      <a:pt x="177" y="111"/>
                    </a:cubicBezTo>
                    <a:cubicBezTo>
                      <a:pt x="176" y="111"/>
                      <a:pt x="176" y="111"/>
                      <a:pt x="176" y="111"/>
                    </a:cubicBezTo>
                    <a:cubicBezTo>
                      <a:pt x="175" y="112"/>
                      <a:pt x="177" y="112"/>
                      <a:pt x="177" y="113"/>
                    </a:cubicBezTo>
                    <a:cubicBezTo>
                      <a:pt x="177" y="113"/>
                      <a:pt x="175" y="114"/>
                      <a:pt x="176" y="114"/>
                    </a:cubicBezTo>
                    <a:cubicBezTo>
                      <a:pt x="177" y="115"/>
                      <a:pt x="178" y="116"/>
                      <a:pt x="179" y="117"/>
                    </a:cubicBezTo>
                    <a:cubicBezTo>
                      <a:pt x="181" y="119"/>
                      <a:pt x="182" y="120"/>
                      <a:pt x="184" y="121"/>
                    </a:cubicBezTo>
                    <a:cubicBezTo>
                      <a:pt x="184" y="121"/>
                      <a:pt x="182" y="125"/>
                      <a:pt x="183" y="125"/>
                    </a:cubicBezTo>
                    <a:cubicBezTo>
                      <a:pt x="184" y="126"/>
                      <a:pt x="184" y="124"/>
                      <a:pt x="184" y="124"/>
                    </a:cubicBezTo>
                    <a:cubicBezTo>
                      <a:pt x="185" y="123"/>
                      <a:pt x="185" y="126"/>
                      <a:pt x="186" y="127"/>
                    </a:cubicBezTo>
                    <a:cubicBezTo>
                      <a:pt x="186" y="127"/>
                      <a:pt x="186" y="126"/>
                      <a:pt x="186" y="125"/>
                    </a:cubicBezTo>
                    <a:cubicBezTo>
                      <a:pt x="186" y="127"/>
                      <a:pt x="192" y="130"/>
                      <a:pt x="193" y="127"/>
                    </a:cubicBezTo>
                    <a:cubicBezTo>
                      <a:pt x="193" y="127"/>
                      <a:pt x="193" y="128"/>
                      <a:pt x="193" y="128"/>
                    </a:cubicBezTo>
                    <a:cubicBezTo>
                      <a:pt x="193" y="128"/>
                      <a:pt x="194" y="127"/>
                      <a:pt x="194" y="126"/>
                    </a:cubicBezTo>
                    <a:cubicBezTo>
                      <a:pt x="193" y="126"/>
                      <a:pt x="194" y="127"/>
                      <a:pt x="194" y="1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2" name="Freeform 641">
                <a:extLst>
                  <a:ext uri="{FF2B5EF4-FFF2-40B4-BE49-F238E27FC236}">
                    <a16:creationId xmlns:a16="http://schemas.microsoft.com/office/drawing/2014/main" id="{F66B43A4-43C2-EB4D-A537-A4945E442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751" y="5323848"/>
                <a:ext cx="2951770" cy="1548902"/>
              </a:xfrm>
              <a:custGeom>
                <a:avLst/>
                <a:gdLst>
                  <a:gd name="T0" fmla="*/ 84 w 289"/>
                  <a:gd name="T1" fmla="*/ 106 h 143"/>
                  <a:gd name="T2" fmla="*/ 105 w 289"/>
                  <a:gd name="T3" fmla="*/ 119 h 143"/>
                  <a:gd name="T4" fmla="*/ 125 w 289"/>
                  <a:gd name="T5" fmla="*/ 127 h 143"/>
                  <a:gd name="T6" fmla="*/ 137 w 289"/>
                  <a:gd name="T7" fmla="*/ 127 h 143"/>
                  <a:gd name="T8" fmla="*/ 149 w 289"/>
                  <a:gd name="T9" fmla="*/ 119 h 143"/>
                  <a:gd name="T10" fmla="*/ 162 w 289"/>
                  <a:gd name="T11" fmla="*/ 118 h 143"/>
                  <a:gd name="T12" fmla="*/ 177 w 289"/>
                  <a:gd name="T13" fmla="*/ 119 h 143"/>
                  <a:gd name="T14" fmla="*/ 171 w 289"/>
                  <a:gd name="T15" fmla="*/ 113 h 143"/>
                  <a:gd name="T16" fmla="*/ 186 w 289"/>
                  <a:gd name="T17" fmla="*/ 113 h 143"/>
                  <a:gd name="T18" fmla="*/ 209 w 289"/>
                  <a:gd name="T19" fmla="*/ 122 h 143"/>
                  <a:gd name="T20" fmla="*/ 213 w 289"/>
                  <a:gd name="T21" fmla="*/ 133 h 143"/>
                  <a:gd name="T22" fmla="*/ 220 w 289"/>
                  <a:gd name="T23" fmla="*/ 143 h 143"/>
                  <a:gd name="T24" fmla="*/ 215 w 289"/>
                  <a:gd name="T25" fmla="*/ 108 h 143"/>
                  <a:gd name="T26" fmla="*/ 234 w 289"/>
                  <a:gd name="T27" fmla="*/ 92 h 143"/>
                  <a:gd name="T28" fmla="*/ 239 w 289"/>
                  <a:gd name="T29" fmla="*/ 86 h 143"/>
                  <a:gd name="T30" fmla="*/ 244 w 289"/>
                  <a:gd name="T31" fmla="*/ 82 h 143"/>
                  <a:gd name="T32" fmla="*/ 242 w 289"/>
                  <a:gd name="T33" fmla="*/ 78 h 143"/>
                  <a:gd name="T34" fmla="*/ 238 w 289"/>
                  <a:gd name="T35" fmla="*/ 71 h 143"/>
                  <a:gd name="T36" fmla="*/ 239 w 289"/>
                  <a:gd name="T37" fmla="*/ 69 h 143"/>
                  <a:gd name="T38" fmla="*/ 242 w 289"/>
                  <a:gd name="T39" fmla="*/ 75 h 143"/>
                  <a:gd name="T40" fmla="*/ 246 w 289"/>
                  <a:gd name="T41" fmla="*/ 62 h 143"/>
                  <a:gd name="T42" fmla="*/ 253 w 289"/>
                  <a:gd name="T43" fmla="*/ 52 h 143"/>
                  <a:gd name="T44" fmla="*/ 265 w 289"/>
                  <a:gd name="T45" fmla="*/ 48 h 143"/>
                  <a:gd name="T46" fmla="*/ 271 w 289"/>
                  <a:gd name="T47" fmla="*/ 48 h 143"/>
                  <a:gd name="T48" fmla="*/ 274 w 289"/>
                  <a:gd name="T49" fmla="*/ 35 h 143"/>
                  <a:gd name="T50" fmla="*/ 288 w 289"/>
                  <a:gd name="T51" fmla="*/ 28 h 143"/>
                  <a:gd name="T52" fmla="*/ 276 w 289"/>
                  <a:gd name="T53" fmla="*/ 13 h 143"/>
                  <a:gd name="T54" fmla="*/ 264 w 289"/>
                  <a:gd name="T55" fmla="*/ 28 h 143"/>
                  <a:gd name="T56" fmla="*/ 237 w 289"/>
                  <a:gd name="T57" fmla="*/ 39 h 143"/>
                  <a:gd name="T58" fmla="*/ 224 w 289"/>
                  <a:gd name="T59" fmla="*/ 45 h 143"/>
                  <a:gd name="T60" fmla="*/ 208 w 289"/>
                  <a:gd name="T61" fmla="*/ 44 h 143"/>
                  <a:gd name="T62" fmla="*/ 203 w 289"/>
                  <a:gd name="T63" fmla="*/ 36 h 143"/>
                  <a:gd name="T64" fmla="*/ 196 w 289"/>
                  <a:gd name="T65" fmla="*/ 28 h 143"/>
                  <a:gd name="T66" fmla="*/ 185 w 289"/>
                  <a:gd name="T67" fmla="*/ 48 h 143"/>
                  <a:gd name="T68" fmla="*/ 187 w 289"/>
                  <a:gd name="T69" fmla="*/ 25 h 143"/>
                  <a:gd name="T70" fmla="*/ 196 w 289"/>
                  <a:gd name="T71" fmla="*/ 17 h 143"/>
                  <a:gd name="T72" fmla="*/ 184 w 289"/>
                  <a:gd name="T73" fmla="*/ 13 h 143"/>
                  <a:gd name="T74" fmla="*/ 165 w 289"/>
                  <a:gd name="T75" fmla="*/ 15 h 143"/>
                  <a:gd name="T76" fmla="*/ 158 w 289"/>
                  <a:gd name="T77" fmla="*/ 5 h 143"/>
                  <a:gd name="T78" fmla="*/ 147 w 289"/>
                  <a:gd name="T79" fmla="*/ 4 h 143"/>
                  <a:gd name="T80" fmla="*/ 30 w 289"/>
                  <a:gd name="T81" fmla="*/ 4 h 143"/>
                  <a:gd name="T82" fmla="*/ 7 w 289"/>
                  <a:gd name="T83" fmla="*/ 9 h 143"/>
                  <a:gd name="T84" fmla="*/ 8 w 289"/>
                  <a:gd name="T85" fmla="*/ 21 h 143"/>
                  <a:gd name="T86" fmla="*/ 2 w 289"/>
                  <a:gd name="T87" fmla="*/ 40 h 143"/>
                  <a:gd name="T88" fmla="*/ 5 w 289"/>
                  <a:gd name="T89" fmla="*/ 63 h 143"/>
                  <a:gd name="T90" fmla="*/ 12 w 289"/>
                  <a:gd name="T91" fmla="*/ 73 h 143"/>
                  <a:gd name="T92" fmla="*/ 21 w 289"/>
                  <a:gd name="T93" fmla="*/ 88 h 143"/>
                  <a:gd name="T94" fmla="*/ 39 w 289"/>
                  <a:gd name="T95" fmla="*/ 10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89" h="143">
                    <a:moveTo>
                      <a:pt x="68" y="108"/>
                    </a:moveTo>
                    <a:cubicBezTo>
                      <a:pt x="71" y="108"/>
                      <a:pt x="74" y="108"/>
                      <a:pt x="78" y="108"/>
                    </a:cubicBezTo>
                    <a:cubicBezTo>
                      <a:pt x="79" y="108"/>
                      <a:pt x="81" y="108"/>
                      <a:pt x="82" y="108"/>
                    </a:cubicBezTo>
                    <a:cubicBezTo>
                      <a:pt x="83" y="108"/>
                      <a:pt x="83" y="106"/>
                      <a:pt x="84" y="106"/>
                    </a:cubicBezTo>
                    <a:cubicBezTo>
                      <a:pt x="85" y="105"/>
                      <a:pt x="91" y="105"/>
                      <a:pt x="91" y="106"/>
                    </a:cubicBezTo>
                    <a:cubicBezTo>
                      <a:pt x="94" y="108"/>
                      <a:pt x="97" y="110"/>
                      <a:pt x="100" y="112"/>
                    </a:cubicBezTo>
                    <a:cubicBezTo>
                      <a:pt x="100" y="112"/>
                      <a:pt x="101" y="115"/>
                      <a:pt x="101" y="116"/>
                    </a:cubicBezTo>
                    <a:cubicBezTo>
                      <a:pt x="102" y="118"/>
                      <a:pt x="102" y="118"/>
                      <a:pt x="105" y="119"/>
                    </a:cubicBezTo>
                    <a:cubicBezTo>
                      <a:pt x="107" y="120"/>
                      <a:pt x="108" y="121"/>
                      <a:pt x="109" y="119"/>
                    </a:cubicBezTo>
                    <a:cubicBezTo>
                      <a:pt x="110" y="116"/>
                      <a:pt x="111" y="116"/>
                      <a:pt x="114" y="117"/>
                    </a:cubicBezTo>
                    <a:cubicBezTo>
                      <a:pt x="116" y="117"/>
                      <a:pt x="119" y="118"/>
                      <a:pt x="119" y="120"/>
                    </a:cubicBezTo>
                    <a:cubicBezTo>
                      <a:pt x="121" y="123"/>
                      <a:pt x="123" y="124"/>
                      <a:pt x="125" y="127"/>
                    </a:cubicBezTo>
                    <a:cubicBezTo>
                      <a:pt x="127" y="129"/>
                      <a:pt x="126" y="133"/>
                      <a:pt x="129" y="134"/>
                    </a:cubicBezTo>
                    <a:cubicBezTo>
                      <a:pt x="131" y="136"/>
                      <a:pt x="135" y="136"/>
                      <a:pt x="137" y="137"/>
                    </a:cubicBezTo>
                    <a:cubicBezTo>
                      <a:pt x="137" y="136"/>
                      <a:pt x="135" y="129"/>
                      <a:pt x="135" y="129"/>
                    </a:cubicBezTo>
                    <a:cubicBezTo>
                      <a:pt x="137" y="130"/>
                      <a:pt x="136" y="127"/>
                      <a:pt x="137" y="127"/>
                    </a:cubicBezTo>
                    <a:cubicBezTo>
                      <a:pt x="137" y="126"/>
                      <a:pt x="139" y="126"/>
                      <a:pt x="140" y="125"/>
                    </a:cubicBezTo>
                    <a:cubicBezTo>
                      <a:pt x="141" y="125"/>
                      <a:pt x="142" y="122"/>
                      <a:pt x="142" y="122"/>
                    </a:cubicBezTo>
                    <a:cubicBezTo>
                      <a:pt x="143" y="123"/>
                      <a:pt x="144" y="123"/>
                      <a:pt x="145" y="122"/>
                    </a:cubicBezTo>
                    <a:cubicBezTo>
                      <a:pt x="147" y="121"/>
                      <a:pt x="148" y="121"/>
                      <a:pt x="149" y="119"/>
                    </a:cubicBezTo>
                    <a:cubicBezTo>
                      <a:pt x="151" y="118"/>
                      <a:pt x="148" y="118"/>
                      <a:pt x="148" y="117"/>
                    </a:cubicBezTo>
                    <a:cubicBezTo>
                      <a:pt x="148" y="117"/>
                      <a:pt x="151" y="118"/>
                      <a:pt x="152" y="117"/>
                    </a:cubicBezTo>
                    <a:cubicBezTo>
                      <a:pt x="154" y="116"/>
                      <a:pt x="155" y="116"/>
                      <a:pt x="157" y="116"/>
                    </a:cubicBezTo>
                    <a:cubicBezTo>
                      <a:pt x="159" y="116"/>
                      <a:pt x="160" y="119"/>
                      <a:pt x="162" y="118"/>
                    </a:cubicBezTo>
                    <a:cubicBezTo>
                      <a:pt x="165" y="116"/>
                      <a:pt x="166" y="118"/>
                      <a:pt x="168" y="119"/>
                    </a:cubicBezTo>
                    <a:cubicBezTo>
                      <a:pt x="170" y="120"/>
                      <a:pt x="171" y="118"/>
                      <a:pt x="172" y="118"/>
                    </a:cubicBezTo>
                    <a:cubicBezTo>
                      <a:pt x="173" y="117"/>
                      <a:pt x="176" y="119"/>
                      <a:pt x="176" y="120"/>
                    </a:cubicBezTo>
                    <a:cubicBezTo>
                      <a:pt x="177" y="121"/>
                      <a:pt x="178" y="120"/>
                      <a:pt x="177" y="119"/>
                    </a:cubicBezTo>
                    <a:cubicBezTo>
                      <a:pt x="177" y="119"/>
                      <a:pt x="176" y="118"/>
                      <a:pt x="175" y="118"/>
                    </a:cubicBezTo>
                    <a:cubicBezTo>
                      <a:pt x="174" y="117"/>
                      <a:pt x="176" y="117"/>
                      <a:pt x="176" y="117"/>
                    </a:cubicBezTo>
                    <a:cubicBezTo>
                      <a:pt x="175" y="115"/>
                      <a:pt x="175" y="114"/>
                      <a:pt x="173" y="115"/>
                    </a:cubicBezTo>
                    <a:cubicBezTo>
                      <a:pt x="173" y="115"/>
                      <a:pt x="169" y="115"/>
                      <a:pt x="171" y="113"/>
                    </a:cubicBezTo>
                    <a:cubicBezTo>
                      <a:pt x="173" y="113"/>
                      <a:pt x="174" y="114"/>
                      <a:pt x="175" y="114"/>
                    </a:cubicBezTo>
                    <a:cubicBezTo>
                      <a:pt x="178" y="113"/>
                      <a:pt x="180" y="113"/>
                      <a:pt x="183" y="113"/>
                    </a:cubicBezTo>
                    <a:cubicBezTo>
                      <a:pt x="184" y="113"/>
                      <a:pt x="183" y="113"/>
                      <a:pt x="184" y="114"/>
                    </a:cubicBezTo>
                    <a:cubicBezTo>
                      <a:pt x="184" y="114"/>
                      <a:pt x="185" y="114"/>
                      <a:pt x="186" y="113"/>
                    </a:cubicBezTo>
                    <a:cubicBezTo>
                      <a:pt x="188" y="113"/>
                      <a:pt x="190" y="113"/>
                      <a:pt x="192" y="113"/>
                    </a:cubicBezTo>
                    <a:cubicBezTo>
                      <a:pt x="194" y="113"/>
                      <a:pt x="194" y="115"/>
                      <a:pt x="196" y="116"/>
                    </a:cubicBezTo>
                    <a:cubicBezTo>
                      <a:pt x="198" y="118"/>
                      <a:pt x="200" y="116"/>
                      <a:pt x="202" y="115"/>
                    </a:cubicBezTo>
                    <a:cubicBezTo>
                      <a:pt x="203" y="115"/>
                      <a:pt x="209" y="121"/>
                      <a:pt x="209" y="122"/>
                    </a:cubicBezTo>
                    <a:cubicBezTo>
                      <a:pt x="210" y="123"/>
                      <a:pt x="208" y="125"/>
                      <a:pt x="209" y="126"/>
                    </a:cubicBezTo>
                    <a:cubicBezTo>
                      <a:pt x="210" y="128"/>
                      <a:pt x="209" y="128"/>
                      <a:pt x="210" y="130"/>
                    </a:cubicBezTo>
                    <a:cubicBezTo>
                      <a:pt x="210" y="131"/>
                      <a:pt x="211" y="132"/>
                      <a:pt x="211" y="132"/>
                    </a:cubicBezTo>
                    <a:cubicBezTo>
                      <a:pt x="212" y="132"/>
                      <a:pt x="212" y="133"/>
                      <a:pt x="213" y="133"/>
                    </a:cubicBezTo>
                    <a:cubicBezTo>
                      <a:pt x="214" y="134"/>
                      <a:pt x="213" y="136"/>
                      <a:pt x="214" y="137"/>
                    </a:cubicBezTo>
                    <a:cubicBezTo>
                      <a:pt x="215" y="138"/>
                      <a:pt x="216" y="138"/>
                      <a:pt x="217" y="140"/>
                    </a:cubicBezTo>
                    <a:cubicBezTo>
                      <a:pt x="219" y="143"/>
                      <a:pt x="218" y="140"/>
                      <a:pt x="220" y="141"/>
                    </a:cubicBezTo>
                    <a:cubicBezTo>
                      <a:pt x="220" y="141"/>
                      <a:pt x="220" y="143"/>
                      <a:pt x="220" y="143"/>
                    </a:cubicBezTo>
                    <a:cubicBezTo>
                      <a:pt x="221" y="143"/>
                      <a:pt x="222" y="136"/>
                      <a:pt x="222" y="135"/>
                    </a:cubicBezTo>
                    <a:cubicBezTo>
                      <a:pt x="222" y="132"/>
                      <a:pt x="221" y="130"/>
                      <a:pt x="220" y="126"/>
                    </a:cubicBezTo>
                    <a:cubicBezTo>
                      <a:pt x="218" y="123"/>
                      <a:pt x="218" y="120"/>
                      <a:pt x="217" y="117"/>
                    </a:cubicBezTo>
                    <a:cubicBezTo>
                      <a:pt x="215" y="115"/>
                      <a:pt x="214" y="111"/>
                      <a:pt x="215" y="108"/>
                    </a:cubicBezTo>
                    <a:cubicBezTo>
                      <a:pt x="216" y="105"/>
                      <a:pt x="218" y="103"/>
                      <a:pt x="221" y="101"/>
                    </a:cubicBezTo>
                    <a:cubicBezTo>
                      <a:pt x="222" y="100"/>
                      <a:pt x="223" y="100"/>
                      <a:pt x="224" y="99"/>
                    </a:cubicBezTo>
                    <a:cubicBezTo>
                      <a:pt x="225" y="98"/>
                      <a:pt x="226" y="96"/>
                      <a:pt x="227" y="96"/>
                    </a:cubicBezTo>
                    <a:cubicBezTo>
                      <a:pt x="229" y="94"/>
                      <a:pt x="232" y="94"/>
                      <a:pt x="234" y="92"/>
                    </a:cubicBezTo>
                    <a:cubicBezTo>
                      <a:pt x="235" y="91"/>
                      <a:pt x="236" y="89"/>
                      <a:pt x="238" y="89"/>
                    </a:cubicBezTo>
                    <a:cubicBezTo>
                      <a:pt x="238" y="89"/>
                      <a:pt x="242" y="89"/>
                      <a:pt x="241" y="87"/>
                    </a:cubicBezTo>
                    <a:cubicBezTo>
                      <a:pt x="241" y="87"/>
                      <a:pt x="238" y="88"/>
                      <a:pt x="238" y="88"/>
                    </a:cubicBezTo>
                    <a:cubicBezTo>
                      <a:pt x="238" y="87"/>
                      <a:pt x="240" y="88"/>
                      <a:pt x="239" y="86"/>
                    </a:cubicBezTo>
                    <a:cubicBezTo>
                      <a:pt x="239" y="86"/>
                      <a:pt x="238" y="85"/>
                      <a:pt x="239" y="85"/>
                    </a:cubicBezTo>
                    <a:cubicBezTo>
                      <a:pt x="239" y="84"/>
                      <a:pt x="239" y="85"/>
                      <a:pt x="240" y="84"/>
                    </a:cubicBezTo>
                    <a:cubicBezTo>
                      <a:pt x="239" y="85"/>
                      <a:pt x="241" y="86"/>
                      <a:pt x="241" y="85"/>
                    </a:cubicBezTo>
                    <a:cubicBezTo>
                      <a:pt x="242" y="85"/>
                      <a:pt x="245" y="83"/>
                      <a:pt x="244" y="82"/>
                    </a:cubicBezTo>
                    <a:cubicBezTo>
                      <a:pt x="244" y="83"/>
                      <a:pt x="238" y="82"/>
                      <a:pt x="239" y="81"/>
                    </a:cubicBezTo>
                    <a:cubicBezTo>
                      <a:pt x="239" y="80"/>
                      <a:pt x="240" y="82"/>
                      <a:pt x="241" y="81"/>
                    </a:cubicBezTo>
                    <a:cubicBezTo>
                      <a:pt x="241" y="81"/>
                      <a:pt x="243" y="80"/>
                      <a:pt x="243" y="80"/>
                    </a:cubicBezTo>
                    <a:cubicBezTo>
                      <a:pt x="243" y="80"/>
                      <a:pt x="242" y="79"/>
                      <a:pt x="242" y="78"/>
                    </a:cubicBezTo>
                    <a:cubicBezTo>
                      <a:pt x="243" y="77"/>
                      <a:pt x="243" y="76"/>
                      <a:pt x="241" y="76"/>
                    </a:cubicBezTo>
                    <a:cubicBezTo>
                      <a:pt x="241" y="76"/>
                      <a:pt x="237" y="74"/>
                      <a:pt x="237" y="74"/>
                    </a:cubicBezTo>
                    <a:cubicBezTo>
                      <a:pt x="238" y="73"/>
                      <a:pt x="239" y="74"/>
                      <a:pt x="240" y="74"/>
                    </a:cubicBezTo>
                    <a:cubicBezTo>
                      <a:pt x="241" y="73"/>
                      <a:pt x="239" y="71"/>
                      <a:pt x="238" y="71"/>
                    </a:cubicBezTo>
                    <a:cubicBezTo>
                      <a:pt x="237" y="70"/>
                      <a:pt x="236" y="69"/>
                      <a:pt x="236" y="68"/>
                    </a:cubicBezTo>
                    <a:cubicBezTo>
                      <a:pt x="235" y="67"/>
                      <a:pt x="238" y="65"/>
                      <a:pt x="237" y="64"/>
                    </a:cubicBezTo>
                    <a:cubicBezTo>
                      <a:pt x="238" y="65"/>
                      <a:pt x="237" y="66"/>
                      <a:pt x="237" y="67"/>
                    </a:cubicBezTo>
                    <a:cubicBezTo>
                      <a:pt x="237" y="67"/>
                      <a:pt x="239" y="69"/>
                      <a:pt x="239" y="69"/>
                    </a:cubicBezTo>
                    <a:cubicBezTo>
                      <a:pt x="241" y="67"/>
                      <a:pt x="239" y="62"/>
                      <a:pt x="242" y="61"/>
                    </a:cubicBezTo>
                    <a:cubicBezTo>
                      <a:pt x="241" y="61"/>
                      <a:pt x="241" y="66"/>
                      <a:pt x="242" y="67"/>
                    </a:cubicBezTo>
                    <a:cubicBezTo>
                      <a:pt x="242" y="69"/>
                      <a:pt x="244" y="69"/>
                      <a:pt x="244" y="71"/>
                    </a:cubicBezTo>
                    <a:cubicBezTo>
                      <a:pt x="244" y="72"/>
                      <a:pt x="241" y="74"/>
                      <a:pt x="242" y="75"/>
                    </a:cubicBezTo>
                    <a:cubicBezTo>
                      <a:pt x="242" y="75"/>
                      <a:pt x="248" y="69"/>
                      <a:pt x="247" y="67"/>
                    </a:cubicBezTo>
                    <a:cubicBezTo>
                      <a:pt x="247" y="65"/>
                      <a:pt x="245" y="64"/>
                      <a:pt x="245" y="62"/>
                    </a:cubicBezTo>
                    <a:cubicBezTo>
                      <a:pt x="244" y="61"/>
                      <a:pt x="245" y="58"/>
                      <a:pt x="247" y="59"/>
                    </a:cubicBezTo>
                    <a:cubicBezTo>
                      <a:pt x="246" y="58"/>
                      <a:pt x="245" y="61"/>
                      <a:pt x="246" y="62"/>
                    </a:cubicBezTo>
                    <a:cubicBezTo>
                      <a:pt x="248" y="64"/>
                      <a:pt x="248" y="65"/>
                      <a:pt x="250" y="62"/>
                    </a:cubicBezTo>
                    <a:cubicBezTo>
                      <a:pt x="251" y="61"/>
                      <a:pt x="253" y="58"/>
                      <a:pt x="252" y="56"/>
                    </a:cubicBezTo>
                    <a:cubicBezTo>
                      <a:pt x="252" y="56"/>
                      <a:pt x="251" y="55"/>
                      <a:pt x="252" y="54"/>
                    </a:cubicBezTo>
                    <a:cubicBezTo>
                      <a:pt x="252" y="54"/>
                      <a:pt x="253" y="52"/>
                      <a:pt x="253" y="52"/>
                    </a:cubicBezTo>
                    <a:cubicBezTo>
                      <a:pt x="253" y="52"/>
                      <a:pt x="253" y="54"/>
                      <a:pt x="253" y="54"/>
                    </a:cubicBezTo>
                    <a:cubicBezTo>
                      <a:pt x="253" y="54"/>
                      <a:pt x="258" y="51"/>
                      <a:pt x="260" y="51"/>
                    </a:cubicBezTo>
                    <a:cubicBezTo>
                      <a:pt x="261" y="50"/>
                      <a:pt x="263" y="51"/>
                      <a:pt x="264" y="51"/>
                    </a:cubicBezTo>
                    <a:cubicBezTo>
                      <a:pt x="266" y="50"/>
                      <a:pt x="265" y="49"/>
                      <a:pt x="265" y="48"/>
                    </a:cubicBezTo>
                    <a:cubicBezTo>
                      <a:pt x="266" y="48"/>
                      <a:pt x="266" y="50"/>
                      <a:pt x="267" y="50"/>
                    </a:cubicBezTo>
                    <a:cubicBezTo>
                      <a:pt x="267" y="50"/>
                      <a:pt x="269" y="49"/>
                      <a:pt x="269" y="49"/>
                    </a:cubicBezTo>
                    <a:cubicBezTo>
                      <a:pt x="271" y="51"/>
                      <a:pt x="275" y="46"/>
                      <a:pt x="272" y="46"/>
                    </a:cubicBezTo>
                    <a:cubicBezTo>
                      <a:pt x="272" y="46"/>
                      <a:pt x="272" y="48"/>
                      <a:pt x="271" y="48"/>
                    </a:cubicBezTo>
                    <a:cubicBezTo>
                      <a:pt x="270" y="48"/>
                      <a:pt x="268" y="44"/>
                      <a:pt x="268" y="44"/>
                    </a:cubicBezTo>
                    <a:cubicBezTo>
                      <a:pt x="269" y="43"/>
                      <a:pt x="268" y="42"/>
                      <a:pt x="269" y="41"/>
                    </a:cubicBezTo>
                    <a:cubicBezTo>
                      <a:pt x="270" y="39"/>
                      <a:pt x="271" y="37"/>
                      <a:pt x="272" y="36"/>
                    </a:cubicBezTo>
                    <a:cubicBezTo>
                      <a:pt x="273" y="36"/>
                      <a:pt x="274" y="35"/>
                      <a:pt x="274" y="35"/>
                    </a:cubicBezTo>
                    <a:cubicBezTo>
                      <a:pt x="276" y="36"/>
                      <a:pt x="277" y="33"/>
                      <a:pt x="278" y="32"/>
                    </a:cubicBezTo>
                    <a:cubicBezTo>
                      <a:pt x="278" y="32"/>
                      <a:pt x="280" y="33"/>
                      <a:pt x="281" y="32"/>
                    </a:cubicBezTo>
                    <a:cubicBezTo>
                      <a:pt x="283" y="31"/>
                      <a:pt x="285" y="31"/>
                      <a:pt x="286" y="30"/>
                    </a:cubicBezTo>
                    <a:cubicBezTo>
                      <a:pt x="287" y="30"/>
                      <a:pt x="289" y="29"/>
                      <a:pt x="288" y="28"/>
                    </a:cubicBezTo>
                    <a:cubicBezTo>
                      <a:pt x="286" y="26"/>
                      <a:pt x="286" y="25"/>
                      <a:pt x="285" y="24"/>
                    </a:cubicBezTo>
                    <a:cubicBezTo>
                      <a:pt x="281" y="23"/>
                      <a:pt x="287" y="14"/>
                      <a:pt x="281" y="14"/>
                    </a:cubicBezTo>
                    <a:cubicBezTo>
                      <a:pt x="280" y="13"/>
                      <a:pt x="279" y="15"/>
                      <a:pt x="278" y="14"/>
                    </a:cubicBezTo>
                    <a:cubicBezTo>
                      <a:pt x="277" y="13"/>
                      <a:pt x="277" y="12"/>
                      <a:pt x="276" y="13"/>
                    </a:cubicBezTo>
                    <a:cubicBezTo>
                      <a:pt x="275" y="14"/>
                      <a:pt x="274" y="16"/>
                      <a:pt x="273" y="17"/>
                    </a:cubicBezTo>
                    <a:cubicBezTo>
                      <a:pt x="272" y="18"/>
                      <a:pt x="272" y="20"/>
                      <a:pt x="271" y="21"/>
                    </a:cubicBezTo>
                    <a:cubicBezTo>
                      <a:pt x="271" y="23"/>
                      <a:pt x="270" y="26"/>
                      <a:pt x="268" y="26"/>
                    </a:cubicBezTo>
                    <a:cubicBezTo>
                      <a:pt x="266" y="26"/>
                      <a:pt x="266" y="28"/>
                      <a:pt x="264" y="28"/>
                    </a:cubicBezTo>
                    <a:cubicBezTo>
                      <a:pt x="259" y="28"/>
                      <a:pt x="254" y="28"/>
                      <a:pt x="249" y="28"/>
                    </a:cubicBezTo>
                    <a:cubicBezTo>
                      <a:pt x="247" y="28"/>
                      <a:pt x="247" y="28"/>
                      <a:pt x="246" y="29"/>
                    </a:cubicBezTo>
                    <a:cubicBezTo>
                      <a:pt x="245" y="31"/>
                      <a:pt x="241" y="33"/>
                      <a:pt x="241" y="34"/>
                    </a:cubicBezTo>
                    <a:cubicBezTo>
                      <a:pt x="242" y="37"/>
                      <a:pt x="239" y="39"/>
                      <a:pt x="237" y="39"/>
                    </a:cubicBezTo>
                    <a:cubicBezTo>
                      <a:pt x="235" y="39"/>
                      <a:pt x="234" y="38"/>
                      <a:pt x="232" y="38"/>
                    </a:cubicBezTo>
                    <a:cubicBezTo>
                      <a:pt x="230" y="38"/>
                      <a:pt x="228" y="39"/>
                      <a:pt x="227" y="39"/>
                    </a:cubicBezTo>
                    <a:cubicBezTo>
                      <a:pt x="227" y="39"/>
                      <a:pt x="227" y="42"/>
                      <a:pt x="228" y="42"/>
                    </a:cubicBezTo>
                    <a:cubicBezTo>
                      <a:pt x="227" y="43"/>
                      <a:pt x="226" y="44"/>
                      <a:pt x="224" y="45"/>
                    </a:cubicBezTo>
                    <a:cubicBezTo>
                      <a:pt x="222" y="46"/>
                      <a:pt x="219" y="48"/>
                      <a:pt x="216" y="49"/>
                    </a:cubicBezTo>
                    <a:cubicBezTo>
                      <a:pt x="213" y="50"/>
                      <a:pt x="210" y="50"/>
                      <a:pt x="207" y="49"/>
                    </a:cubicBezTo>
                    <a:cubicBezTo>
                      <a:pt x="206" y="48"/>
                      <a:pt x="205" y="47"/>
                      <a:pt x="206" y="46"/>
                    </a:cubicBezTo>
                    <a:cubicBezTo>
                      <a:pt x="206" y="46"/>
                      <a:pt x="207" y="44"/>
                      <a:pt x="208" y="44"/>
                    </a:cubicBezTo>
                    <a:cubicBezTo>
                      <a:pt x="208" y="44"/>
                      <a:pt x="208" y="45"/>
                      <a:pt x="208" y="46"/>
                    </a:cubicBezTo>
                    <a:cubicBezTo>
                      <a:pt x="210" y="42"/>
                      <a:pt x="211" y="39"/>
                      <a:pt x="209" y="35"/>
                    </a:cubicBezTo>
                    <a:cubicBezTo>
                      <a:pt x="208" y="34"/>
                      <a:pt x="206" y="36"/>
                      <a:pt x="205" y="36"/>
                    </a:cubicBezTo>
                    <a:cubicBezTo>
                      <a:pt x="204" y="37"/>
                      <a:pt x="204" y="36"/>
                      <a:pt x="203" y="36"/>
                    </a:cubicBezTo>
                    <a:cubicBezTo>
                      <a:pt x="202" y="35"/>
                      <a:pt x="204" y="34"/>
                      <a:pt x="204" y="34"/>
                    </a:cubicBezTo>
                    <a:cubicBezTo>
                      <a:pt x="208" y="30"/>
                      <a:pt x="205" y="26"/>
                      <a:pt x="201" y="25"/>
                    </a:cubicBezTo>
                    <a:cubicBezTo>
                      <a:pt x="198" y="24"/>
                      <a:pt x="198" y="25"/>
                      <a:pt x="196" y="26"/>
                    </a:cubicBezTo>
                    <a:cubicBezTo>
                      <a:pt x="196" y="27"/>
                      <a:pt x="196" y="27"/>
                      <a:pt x="196" y="28"/>
                    </a:cubicBezTo>
                    <a:cubicBezTo>
                      <a:pt x="196" y="29"/>
                      <a:pt x="194" y="28"/>
                      <a:pt x="193" y="28"/>
                    </a:cubicBezTo>
                    <a:cubicBezTo>
                      <a:pt x="192" y="28"/>
                      <a:pt x="190" y="36"/>
                      <a:pt x="190" y="37"/>
                    </a:cubicBezTo>
                    <a:cubicBezTo>
                      <a:pt x="191" y="42"/>
                      <a:pt x="192" y="45"/>
                      <a:pt x="188" y="47"/>
                    </a:cubicBezTo>
                    <a:cubicBezTo>
                      <a:pt x="188" y="48"/>
                      <a:pt x="185" y="49"/>
                      <a:pt x="185" y="48"/>
                    </a:cubicBezTo>
                    <a:cubicBezTo>
                      <a:pt x="185" y="46"/>
                      <a:pt x="184" y="44"/>
                      <a:pt x="184" y="42"/>
                    </a:cubicBezTo>
                    <a:cubicBezTo>
                      <a:pt x="184" y="41"/>
                      <a:pt x="186" y="30"/>
                      <a:pt x="186" y="30"/>
                    </a:cubicBezTo>
                    <a:cubicBezTo>
                      <a:pt x="185" y="30"/>
                      <a:pt x="183" y="32"/>
                      <a:pt x="183" y="31"/>
                    </a:cubicBezTo>
                    <a:cubicBezTo>
                      <a:pt x="183" y="30"/>
                      <a:pt x="186" y="26"/>
                      <a:pt x="187" y="25"/>
                    </a:cubicBezTo>
                    <a:cubicBezTo>
                      <a:pt x="188" y="23"/>
                      <a:pt x="191" y="23"/>
                      <a:pt x="193" y="22"/>
                    </a:cubicBezTo>
                    <a:cubicBezTo>
                      <a:pt x="196" y="22"/>
                      <a:pt x="199" y="23"/>
                      <a:pt x="202" y="23"/>
                    </a:cubicBezTo>
                    <a:cubicBezTo>
                      <a:pt x="205" y="23"/>
                      <a:pt x="201" y="20"/>
                      <a:pt x="199" y="20"/>
                    </a:cubicBezTo>
                    <a:cubicBezTo>
                      <a:pt x="197" y="20"/>
                      <a:pt x="199" y="17"/>
                      <a:pt x="196" y="17"/>
                    </a:cubicBezTo>
                    <a:cubicBezTo>
                      <a:pt x="194" y="18"/>
                      <a:pt x="192" y="19"/>
                      <a:pt x="189" y="19"/>
                    </a:cubicBezTo>
                    <a:cubicBezTo>
                      <a:pt x="187" y="19"/>
                      <a:pt x="185" y="17"/>
                      <a:pt x="183" y="16"/>
                    </a:cubicBezTo>
                    <a:cubicBezTo>
                      <a:pt x="183" y="16"/>
                      <a:pt x="180" y="16"/>
                      <a:pt x="181" y="15"/>
                    </a:cubicBezTo>
                    <a:cubicBezTo>
                      <a:pt x="182" y="15"/>
                      <a:pt x="184" y="14"/>
                      <a:pt x="184" y="13"/>
                    </a:cubicBezTo>
                    <a:cubicBezTo>
                      <a:pt x="184" y="13"/>
                      <a:pt x="176" y="16"/>
                      <a:pt x="175" y="16"/>
                    </a:cubicBezTo>
                    <a:cubicBezTo>
                      <a:pt x="174" y="17"/>
                      <a:pt x="173" y="18"/>
                      <a:pt x="172" y="18"/>
                    </a:cubicBezTo>
                    <a:cubicBezTo>
                      <a:pt x="170" y="18"/>
                      <a:pt x="170" y="16"/>
                      <a:pt x="168" y="16"/>
                    </a:cubicBezTo>
                    <a:cubicBezTo>
                      <a:pt x="167" y="16"/>
                      <a:pt x="162" y="18"/>
                      <a:pt x="165" y="15"/>
                    </a:cubicBezTo>
                    <a:cubicBezTo>
                      <a:pt x="168" y="13"/>
                      <a:pt x="171" y="11"/>
                      <a:pt x="174" y="9"/>
                    </a:cubicBezTo>
                    <a:cubicBezTo>
                      <a:pt x="172" y="9"/>
                      <a:pt x="170" y="7"/>
                      <a:pt x="168" y="9"/>
                    </a:cubicBezTo>
                    <a:cubicBezTo>
                      <a:pt x="165" y="10"/>
                      <a:pt x="164" y="8"/>
                      <a:pt x="161" y="7"/>
                    </a:cubicBezTo>
                    <a:cubicBezTo>
                      <a:pt x="160" y="7"/>
                      <a:pt x="159" y="6"/>
                      <a:pt x="158" y="5"/>
                    </a:cubicBezTo>
                    <a:cubicBezTo>
                      <a:pt x="156" y="5"/>
                      <a:pt x="155" y="6"/>
                      <a:pt x="153" y="6"/>
                    </a:cubicBezTo>
                    <a:cubicBezTo>
                      <a:pt x="152" y="5"/>
                      <a:pt x="150" y="5"/>
                      <a:pt x="150" y="3"/>
                    </a:cubicBezTo>
                    <a:cubicBezTo>
                      <a:pt x="150" y="3"/>
                      <a:pt x="148" y="0"/>
                      <a:pt x="148" y="1"/>
                    </a:cubicBezTo>
                    <a:cubicBezTo>
                      <a:pt x="147" y="1"/>
                      <a:pt x="148" y="4"/>
                      <a:pt x="147" y="4"/>
                    </a:cubicBezTo>
                    <a:cubicBezTo>
                      <a:pt x="146" y="4"/>
                      <a:pt x="145" y="4"/>
                      <a:pt x="145" y="4"/>
                    </a:cubicBezTo>
                    <a:cubicBezTo>
                      <a:pt x="142" y="4"/>
                      <a:pt x="139" y="4"/>
                      <a:pt x="136" y="4"/>
                    </a:cubicBezTo>
                    <a:cubicBezTo>
                      <a:pt x="125" y="4"/>
                      <a:pt x="115" y="4"/>
                      <a:pt x="105" y="4"/>
                    </a:cubicBezTo>
                    <a:cubicBezTo>
                      <a:pt x="80" y="4"/>
                      <a:pt x="55" y="4"/>
                      <a:pt x="30" y="4"/>
                    </a:cubicBezTo>
                    <a:cubicBezTo>
                      <a:pt x="24" y="4"/>
                      <a:pt x="17" y="4"/>
                      <a:pt x="11" y="4"/>
                    </a:cubicBezTo>
                    <a:cubicBezTo>
                      <a:pt x="12" y="5"/>
                      <a:pt x="14" y="13"/>
                      <a:pt x="11" y="14"/>
                    </a:cubicBezTo>
                    <a:cubicBezTo>
                      <a:pt x="9" y="14"/>
                      <a:pt x="8" y="14"/>
                      <a:pt x="10" y="12"/>
                    </a:cubicBezTo>
                    <a:cubicBezTo>
                      <a:pt x="12" y="9"/>
                      <a:pt x="9" y="9"/>
                      <a:pt x="7" y="9"/>
                    </a:cubicBezTo>
                    <a:cubicBezTo>
                      <a:pt x="5" y="9"/>
                      <a:pt x="2" y="7"/>
                      <a:pt x="1" y="7"/>
                    </a:cubicBezTo>
                    <a:cubicBezTo>
                      <a:pt x="0" y="8"/>
                      <a:pt x="2" y="12"/>
                      <a:pt x="2" y="12"/>
                    </a:cubicBezTo>
                    <a:cubicBezTo>
                      <a:pt x="3" y="15"/>
                      <a:pt x="4" y="16"/>
                      <a:pt x="4" y="18"/>
                    </a:cubicBezTo>
                    <a:cubicBezTo>
                      <a:pt x="4" y="19"/>
                      <a:pt x="7" y="21"/>
                      <a:pt x="8" y="21"/>
                    </a:cubicBezTo>
                    <a:cubicBezTo>
                      <a:pt x="7" y="21"/>
                      <a:pt x="6" y="21"/>
                      <a:pt x="5" y="22"/>
                    </a:cubicBezTo>
                    <a:cubicBezTo>
                      <a:pt x="4" y="23"/>
                      <a:pt x="5" y="24"/>
                      <a:pt x="5" y="25"/>
                    </a:cubicBezTo>
                    <a:cubicBezTo>
                      <a:pt x="5" y="28"/>
                      <a:pt x="5" y="30"/>
                      <a:pt x="4" y="32"/>
                    </a:cubicBezTo>
                    <a:cubicBezTo>
                      <a:pt x="4" y="35"/>
                      <a:pt x="3" y="37"/>
                      <a:pt x="2" y="40"/>
                    </a:cubicBezTo>
                    <a:cubicBezTo>
                      <a:pt x="1" y="43"/>
                      <a:pt x="3" y="46"/>
                      <a:pt x="4" y="49"/>
                    </a:cubicBezTo>
                    <a:cubicBezTo>
                      <a:pt x="4" y="52"/>
                      <a:pt x="3" y="54"/>
                      <a:pt x="3" y="56"/>
                    </a:cubicBezTo>
                    <a:cubicBezTo>
                      <a:pt x="3" y="57"/>
                      <a:pt x="4" y="58"/>
                      <a:pt x="4" y="59"/>
                    </a:cubicBezTo>
                    <a:cubicBezTo>
                      <a:pt x="5" y="60"/>
                      <a:pt x="5" y="62"/>
                      <a:pt x="5" y="63"/>
                    </a:cubicBezTo>
                    <a:cubicBezTo>
                      <a:pt x="6" y="66"/>
                      <a:pt x="9" y="67"/>
                      <a:pt x="10" y="70"/>
                    </a:cubicBezTo>
                    <a:cubicBezTo>
                      <a:pt x="11" y="72"/>
                      <a:pt x="11" y="71"/>
                      <a:pt x="12" y="70"/>
                    </a:cubicBezTo>
                    <a:cubicBezTo>
                      <a:pt x="12" y="70"/>
                      <a:pt x="13" y="73"/>
                      <a:pt x="13" y="73"/>
                    </a:cubicBezTo>
                    <a:cubicBezTo>
                      <a:pt x="13" y="73"/>
                      <a:pt x="12" y="72"/>
                      <a:pt x="12" y="73"/>
                    </a:cubicBezTo>
                    <a:cubicBezTo>
                      <a:pt x="12" y="74"/>
                      <a:pt x="12" y="75"/>
                      <a:pt x="13" y="76"/>
                    </a:cubicBezTo>
                    <a:cubicBezTo>
                      <a:pt x="14" y="76"/>
                      <a:pt x="14" y="76"/>
                      <a:pt x="15" y="77"/>
                    </a:cubicBezTo>
                    <a:cubicBezTo>
                      <a:pt x="16" y="78"/>
                      <a:pt x="14" y="79"/>
                      <a:pt x="15" y="80"/>
                    </a:cubicBezTo>
                    <a:cubicBezTo>
                      <a:pt x="17" y="83"/>
                      <a:pt x="21" y="85"/>
                      <a:pt x="21" y="88"/>
                    </a:cubicBezTo>
                    <a:cubicBezTo>
                      <a:pt x="22" y="90"/>
                      <a:pt x="23" y="90"/>
                      <a:pt x="25" y="91"/>
                    </a:cubicBezTo>
                    <a:cubicBezTo>
                      <a:pt x="27" y="92"/>
                      <a:pt x="29" y="93"/>
                      <a:pt x="31" y="93"/>
                    </a:cubicBezTo>
                    <a:cubicBezTo>
                      <a:pt x="33" y="93"/>
                      <a:pt x="35" y="95"/>
                      <a:pt x="36" y="96"/>
                    </a:cubicBezTo>
                    <a:cubicBezTo>
                      <a:pt x="36" y="97"/>
                      <a:pt x="40" y="101"/>
                      <a:pt x="39" y="102"/>
                    </a:cubicBezTo>
                    <a:cubicBezTo>
                      <a:pt x="43" y="101"/>
                      <a:pt x="48" y="100"/>
                      <a:pt x="52" y="101"/>
                    </a:cubicBezTo>
                    <a:cubicBezTo>
                      <a:pt x="58" y="103"/>
                      <a:pt x="63" y="106"/>
                      <a:pt x="68" y="10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3" name="Freeform 642">
                <a:extLst>
                  <a:ext uri="{FF2B5EF4-FFF2-40B4-BE49-F238E27FC236}">
                    <a16:creationId xmlns:a16="http://schemas.microsoft.com/office/drawing/2014/main" id="{847808C0-A8EE-6943-81F0-E93F2E60ED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81816" y="3486882"/>
                <a:ext cx="4359697" cy="2371297"/>
              </a:xfrm>
              <a:custGeom>
                <a:avLst/>
                <a:gdLst>
                  <a:gd name="T0" fmla="*/ 255 w 427"/>
                  <a:gd name="T1" fmla="*/ 181 h 219"/>
                  <a:gd name="T2" fmla="*/ 299 w 427"/>
                  <a:gd name="T3" fmla="*/ 195 h 219"/>
                  <a:gd name="T4" fmla="*/ 296 w 427"/>
                  <a:gd name="T5" fmla="*/ 215 h 219"/>
                  <a:gd name="T6" fmla="*/ 332 w 427"/>
                  <a:gd name="T7" fmla="*/ 200 h 219"/>
                  <a:gd name="T8" fmla="*/ 366 w 427"/>
                  <a:gd name="T9" fmla="*/ 196 h 219"/>
                  <a:gd name="T10" fmla="*/ 383 w 427"/>
                  <a:gd name="T11" fmla="*/ 200 h 219"/>
                  <a:gd name="T12" fmla="*/ 391 w 427"/>
                  <a:gd name="T13" fmla="*/ 201 h 219"/>
                  <a:gd name="T14" fmla="*/ 380 w 427"/>
                  <a:gd name="T15" fmla="*/ 188 h 219"/>
                  <a:gd name="T16" fmla="*/ 382 w 427"/>
                  <a:gd name="T17" fmla="*/ 176 h 219"/>
                  <a:gd name="T18" fmla="*/ 354 w 427"/>
                  <a:gd name="T19" fmla="*/ 180 h 219"/>
                  <a:gd name="T20" fmla="*/ 414 w 427"/>
                  <a:gd name="T21" fmla="*/ 160 h 219"/>
                  <a:gd name="T22" fmla="*/ 417 w 427"/>
                  <a:gd name="T23" fmla="*/ 144 h 219"/>
                  <a:gd name="T24" fmla="*/ 415 w 427"/>
                  <a:gd name="T25" fmla="*/ 139 h 219"/>
                  <a:gd name="T26" fmla="*/ 394 w 427"/>
                  <a:gd name="T27" fmla="*/ 126 h 219"/>
                  <a:gd name="T28" fmla="*/ 390 w 427"/>
                  <a:gd name="T29" fmla="*/ 110 h 219"/>
                  <a:gd name="T30" fmla="*/ 378 w 427"/>
                  <a:gd name="T31" fmla="*/ 104 h 219"/>
                  <a:gd name="T32" fmla="*/ 364 w 427"/>
                  <a:gd name="T33" fmla="*/ 112 h 219"/>
                  <a:gd name="T34" fmla="*/ 356 w 427"/>
                  <a:gd name="T35" fmla="*/ 107 h 219"/>
                  <a:gd name="T36" fmla="*/ 342 w 427"/>
                  <a:gd name="T37" fmla="*/ 85 h 219"/>
                  <a:gd name="T38" fmla="*/ 314 w 427"/>
                  <a:gd name="T39" fmla="*/ 91 h 219"/>
                  <a:gd name="T40" fmla="*/ 320 w 427"/>
                  <a:gd name="T41" fmla="*/ 116 h 219"/>
                  <a:gd name="T42" fmla="*/ 306 w 427"/>
                  <a:gd name="T43" fmla="*/ 159 h 219"/>
                  <a:gd name="T44" fmla="*/ 292 w 427"/>
                  <a:gd name="T45" fmla="*/ 135 h 219"/>
                  <a:gd name="T46" fmla="*/ 250 w 427"/>
                  <a:gd name="T47" fmla="*/ 119 h 219"/>
                  <a:gd name="T48" fmla="*/ 237 w 427"/>
                  <a:gd name="T49" fmla="*/ 86 h 219"/>
                  <a:gd name="T50" fmla="*/ 246 w 427"/>
                  <a:gd name="T51" fmla="*/ 77 h 219"/>
                  <a:gd name="T52" fmla="*/ 246 w 427"/>
                  <a:gd name="T53" fmla="*/ 70 h 219"/>
                  <a:gd name="T54" fmla="*/ 263 w 427"/>
                  <a:gd name="T55" fmla="*/ 58 h 219"/>
                  <a:gd name="T56" fmla="*/ 276 w 427"/>
                  <a:gd name="T57" fmla="*/ 48 h 219"/>
                  <a:gd name="T58" fmla="*/ 293 w 427"/>
                  <a:gd name="T59" fmla="*/ 36 h 219"/>
                  <a:gd name="T60" fmla="*/ 276 w 427"/>
                  <a:gd name="T61" fmla="*/ 23 h 219"/>
                  <a:gd name="T62" fmla="*/ 262 w 427"/>
                  <a:gd name="T63" fmla="*/ 35 h 219"/>
                  <a:gd name="T64" fmla="*/ 252 w 427"/>
                  <a:gd name="T65" fmla="*/ 23 h 219"/>
                  <a:gd name="T66" fmla="*/ 241 w 427"/>
                  <a:gd name="T67" fmla="*/ 10 h 219"/>
                  <a:gd name="T68" fmla="*/ 223 w 427"/>
                  <a:gd name="T69" fmla="*/ 6 h 219"/>
                  <a:gd name="T70" fmla="*/ 232 w 427"/>
                  <a:gd name="T71" fmla="*/ 27 h 219"/>
                  <a:gd name="T72" fmla="*/ 226 w 427"/>
                  <a:gd name="T73" fmla="*/ 40 h 219"/>
                  <a:gd name="T74" fmla="*/ 218 w 427"/>
                  <a:gd name="T75" fmla="*/ 37 h 219"/>
                  <a:gd name="T76" fmla="*/ 164 w 427"/>
                  <a:gd name="T77" fmla="*/ 29 h 219"/>
                  <a:gd name="T78" fmla="*/ 166 w 427"/>
                  <a:gd name="T79" fmla="*/ 41 h 219"/>
                  <a:gd name="T80" fmla="*/ 160 w 427"/>
                  <a:gd name="T81" fmla="*/ 40 h 219"/>
                  <a:gd name="T82" fmla="*/ 133 w 427"/>
                  <a:gd name="T83" fmla="*/ 30 h 219"/>
                  <a:gd name="T84" fmla="*/ 83 w 427"/>
                  <a:gd name="T85" fmla="*/ 23 h 219"/>
                  <a:gd name="T86" fmla="*/ 71 w 427"/>
                  <a:gd name="T87" fmla="*/ 18 h 219"/>
                  <a:gd name="T88" fmla="*/ 50 w 427"/>
                  <a:gd name="T89" fmla="*/ 24 h 219"/>
                  <a:gd name="T90" fmla="*/ 49 w 427"/>
                  <a:gd name="T91" fmla="*/ 22 h 219"/>
                  <a:gd name="T92" fmla="*/ 29 w 427"/>
                  <a:gd name="T93" fmla="*/ 23 h 219"/>
                  <a:gd name="T94" fmla="*/ 21 w 427"/>
                  <a:gd name="T95" fmla="*/ 28 h 219"/>
                  <a:gd name="T96" fmla="*/ 3 w 427"/>
                  <a:gd name="T97" fmla="*/ 97 h 219"/>
                  <a:gd name="T98" fmla="*/ 40 w 427"/>
                  <a:gd name="T99" fmla="*/ 116 h 219"/>
                  <a:gd name="T100" fmla="*/ 53 w 427"/>
                  <a:gd name="T101" fmla="*/ 141 h 219"/>
                  <a:gd name="T102" fmla="*/ 62 w 427"/>
                  <a:gd name="T103" fmla="*/ 150 h 219"/>
                  <a:gd name="T104" fmla="*/ 67 w 427"/>
                  <a:gd name="T105" fmla="*/ 160 h 219"/>
                  <a:gd name="T106" fmla="*/ 80 w 427"/>
                  <a:gd name="T107" fmla="*/ 166 h 219"/>
                  <a:gd name="T108" fmla="*/ 133 w 427"/>
                  <a:gd name="T109" fmla="*/ 176 h 219"/>
                  <a:gd name="T110" fmla="*/ 97 w 427"/>
                  <a:gd name="T111" fmla="*/ 57 h 219"/>
                  <a:gd name="T112" fmla="*/ 87 w 427"/>
                  <a:gd name="T113" fmla="*/ 51 h 219"/>
                  <a:gd name="T114" fmla="*/ 113 w 427"/>
                  <a:gd name="T115" fmla="*/ 49 h 219"/>
                  <a:gd name="T116" fmla="*/ 142 w 427"/>
                  <a:gd name="T117" fmla="*/ 85 h 219"/>
                  <a:gd name="T118" fmla="*/ 131 w 427"/>
                  <a:gd name="T119" fmla="*/ 85 h 219"/>
                  <a:gd name="T120" fmla="*/ 160 w 427"/>
                  <a:gd name="T121" fmla="*/ 78 h 219"/>
                  <a:gd name="T122" fmla="*/ 210 w 427"/>
                  <a:gd name="T123" fmla="*/ 150 h 219"/>
                  <a:gd name="T124" fmla="*/ 222 w 427"/>
                  <a:gd name="T125" fmla="*/ 165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7" h="219">
                    <a:moveTo>
                      <a:pt x="229" y="174"/>
                    </a:moveTo>
                    <a:cubicBezTo>
                      <a:pt x="229" y="174"/>
                      <a:pt x="229" y="173"/>
                      <a:pt x="229" y="173"/>
                    </a:cubicBezTo>
                    <a:cubicBezTo>
                      <a:pt x="229" y="173"/>
                      <a:pt x="232" y="177"/>
                      <a:pt x="232" y="177"/>
                    </a:cubicBezTo>
                    <a:cubicBezTo>
                      <a:pt x="234" y="177"/>
                      <a:pt x="235" y="178"/>
                      <a:pt x="236" y="178"/>
                    </a:cubicBezTo>
                    <a:cubicBezTo>
                      <a:pt x="238" y="178"/>
                      <a:pt x="238" y="177"/>
                      <a:pt x="239" y="178"/>
                    </a:cubicBezTo>
                    <a:cubicBezTo>
                      <a:pt x="242" y="179"/>
                      <a:pt x="244" y="180"/>
                      <a:pt x="246" y="181"/>
                    </a:cubicBezTo>
                    <a:cubicBezTo>
                      <a:pt x="247" y="182"/>
                      <a:pt x="248" y="181"/>
                      <a:pt x="249" y="181"/>
                    </a:cubicBezTo>
                    <a:cubicBezTo>
                      <a:pt x="250" y="180"/>
                      <a:pt x="251" y="180"/>
                      <a:pt x="252" y="180"/>
                    </a:cubicBezTo>
                    <a:cubicBezTo>
                      <a:pt x="253" y="180"/>
                      <a:pt x="254" y="181"/>
                      <a:pt x="255" y="181"/>
                    </a:cubicBezTo>
                    <a:cubicBezTo>
                      <a:pt x="257" y="181"/>
                      <a:pt x="258" y="180"/>
                      <a:pt x="259" y="179"/>
                    </a:cubicBezTo>
                    <a:cubicBezTo>
                      <a:pt x="260" y="178"/>
                      <a:pt x="263" y="175"/>
                      <a:pt x="264" y="175"/>
                    </a:cubicBezTo>
                    <a:cubicBezTo>
                      <a:pt x="264" y="175"/>
                      <a:pt x="265" y="176"/>
                      <a:pt x="265" y="176"/>
                    </a:cubicBezTo>
                    <a:cubicBezTo>
                      <a:pt x="267" y="176"/>
                      <a:pt x="268" y="176"/>
                      <a:pt x="269" y="176"/>
                    </a:cubicBezTo>
                    <a:cubicBezTo>
                      <a:pt x="273" y="176"/>
                      <a:pt x="272" y="179"/>
                      <a:pt x="274" y="181"/>
                    </a:cubicBezTo>
                    <a:cubicBezTo>
                      <a:pt x="275" y="182"/>
                      <a:pt x="279" y="181"/>
                      <a:pt x="279" y="183"/>
                    </a:cubicBezTo>
                    <a:cubicBezTo>
                      <a:pt x="279" y="185"/>
                      <a:pt x="280" y="187"/>
                      <a:pt x="281" y="189"/>
                    </a:cubicBezTo>
                    <a:cubicBezTo>
                      <a:pt x="281" y="194"/>
                      <a:pt x="290" y="193"/>
                      <a:pt x="293" y="194"/>
                    </a:cubicBezTo>
                    <a:cubicBezTo>
                      <a:pt x="295" y="194"/>
                      <a:pt x="298" y="194"/>
                      <a:pt x="299" y="195"/>
                    </a:cubicBezTo>
                    <a:cubicBezTo>
                      <a:pt x="300" y="196"/>
                      <a:pt x="305" y="201"/>
                      <a:pt x="304" y="201"/>
                    </a:cubicBezTo>
                    <a:cubicBezTo>
                      <a:pt x="302" y="203"/>
                      <a:pt x="302" y="203"/>
                      <a:pt x="300" y="202"/>
                    </a:cubicBezTo>
                    <a:cubicBezTo>
                      <a:pt x="299" y="201"/>
                      <a:pt x="295" y="199"/>
                      <a:pt x="295" y="199"/>
                    </a:cubicBezTo>
                    <a:cubicBezTo>
                      <a:pt x="295" y="200"/>
                      <a:pt x="298" y="201"/>
                      <a:pt x="297" y="203"/>
                    </a:cubicBezTo>
                    <a:cubicBezTo>
                      <a:pt x="296" y="204"/>
                      <a:pt x="295" y="206"/>
                      <a:pt x="295" y="207"/>
                    </a:cubicBezTo>
                    <a:cubicBezTo>
                      <a:pt x="295" y="209"/>
                      <a:pt x="295" y="210"/>
                      <a:pt x="294" y="211"/>
                    </a:cubicBezTo>
                    <a:cubicBezTo>
                      <a:pt x="294" y="212"/>
                      <a:pt x="291" y="213"/>
                      <a:pt x="291" y="213"/>
                    </a:cubicBezTo>
                    <a:cubicBezTo>
                      <a:pt x="290" y="214"/>
                      <a:pt x="287" y="219"/>
                      <a:pt x="291" y="219"/>
                    </a:cubicBezTo>
                    <a:cubicBezTo>
                      <a:pt x="292" y="219"/>
                      <a:pt x="294" y="217"/>
                      <a:pt x="296" y="215"/>
                    </a:cubicBezTo>
                    <a:cubicBezTo>
                      <a:pt x="298" y="214"/>
                      <a:pt x="299" y="216"/>
                      <a:pt x="301" y="215"/>
                    </a:cubicBezTo>
                    <a:cubicBezTo>
                      <a:pt x="304" y="215"/>
                      <a:pt x="305" y="213"/>
                      <a:pt x="308" y="213"/>
                    </a:cubicBezTo>
                    <a:cubicBezTo>
                      <a:pt x="308" y="211"/>
                      <a:pt x="308" y="212"/>
                      <a:pt x="306" y="211"/>
                    </a:cubicBezTo>
                    <a:cubicBezTo>
                      <a:pt x="305" y="211"/>
                      <a:pt x="305" y="210"/>
                      <a:pt x="306" y="210"/>
                    </a:cubicBezTo>
                    <a:cubicBezTo>
                      <a:pt x="307" y="208"/>
                      <a:pt x="308" y="207"/>
                      <a:pt x="311" y="207"/>
                    </a:cubicBezTo>
                    <a:cubicBezTo>
                      <a:pt x="312" y="207"/>
                      <a:pt x="315" y="205"/>
                      <a:pt x="317" y="206"/>
                    </a:cubicBezTo>
                    <a:cubicBezTo>
                      <a:pt x="319" y="207"/>
                      <a:pt x="320" y="203"/>
                      <a:pt x="322" y="206"/>
                    </a:cubicBezTo>
                    <a:cubicBezTo>
                      <a:pt x="324" y="204"/>
                      <a:pt x="325" y="203"/>
                      <a:pt x="327" y="201"/>
                    </a:cubicBezTo>
                    <a:cubicBezTo>
                      <a:pt x="329" y="200"/>
                      <a:pt x="330" y="200"/>
                      <a:pt x="332" y="200"/>
                    </a:cubicBezTo>
                    <a:cubicBezTo>
                      <a:pt x="335" y="200"/>
                      <a:pt x="339" y="200"/>
                      <a:pt x="342" y="200"/>
                    </a:cubicBezTo>
                    <a:cubicBezTo>
                      <a:pt x="345" y="200"/>
                      <a:pt x="346" y="201"/>
                      <a:pt x="347" y="199"/>
                    </a:cubicBezTo>
                    <a:cubicBezTo>
                      <a:pt x="348" y="198"/>
                      <a:pt x="349" y="199"/>
                      <a:pt x="350" y="198"/>
                    </a:cubicBezTo>
                    <a:cubicBezTo>
                      <a:pt x="351" y="196"/>
                      <a:pt x="352" y="195"/>
                      <a:pt x="352" y="193"/>
                    </a:cubicBezTo>
                    <a:cubicBezTo>
                      <a:pt x="353" y="191"/>
                      <a:pt x="353" y="190"/>
                      <a:pt x="354" y="188"/>
                    </a:cubicBezTo>
                    <a:cubicBezTo>
                      <a:pt x="355" y="187"/>
                      <a:pt x="356" y="186"/>
                      <a:pt x="357" y="185"/>
                    </a:cubicBezTo>
                    <a:cubicBezTo>
                      <a:pt x="358" y="184"/>
                      <a:pt x="359" y="187"/>
                      <a:pt x="361" y="186"/>
                    </a:cubicBezTo>
                    <a:cubicBezTo>
                      <a:pt x="363" y="184"/>
                      <a:pt x="365" y="187"/>
                      <a:pt x="365" y="189"/>
                    </a:cubicBezTo>
                    <a:cubicBezTo>
                      <a:pt x="365" y="190"/>
                      <a:pt x="364" y="196"/>
                      <a:pt x="366" y="196"/>
                    </a:cubicBezTo>
                    <a:cubicBezTo>
                      <a:pt x="367" y="197"/>
                      <a:pt x="368" y="199"/>
                      <a:pt x="369" y="201"/>
                    </a:cubicBezTo>
                    <a:cubicBezTo>
                      <a:pt x="370" y="199"/>
                      <a:pt x="381" y="196"/>
                      <a:pt x="381" y="196"/>
                    </a:cubicBezTo>
                    <a:cubicBezTo>
                      <a:pt x="381" y="195"/>
                      <a:pt x="380" y="195"/>
                      <a:pt x="380" y="194"/>
                    </a:cubicBezTo>
                    <a:cubicBezTo>
                      <a:pt x="380" y="194"/>
                      <a:pt x="382" y="196"/>
                      <a:pt x="382" y="196"/>
                    </a:cubicBezTo>
                    <a:cubicBezTo>
                      <a:pt x="382" y="197"/>
                      <a:pt x="380" y="197"/>
                      <a:pt x="380" y="197"/>
                    </a:cubicBezTo>
                    <a:cubicBezTo>
                      <a:pt x="380" y="197"/>
                      <a:pt x="386" y="198"/>
                      <a:pt x="386" y="198"/>
                    </a:cubicBezTo>
                    <a:cubicBezTo>
                      <a:pt x="386" y="198"/>
                      <a:pt x="386" y="198"/>
                      <a:pt x="386" y="198"/>
                    </a:cubicBezTo>
                    <a:cubicBezTo>
                      <a:pt x="386" y="198"/>
                      <a:pt x="386" y="199"/>
                      <a:pt x="386" y="199"/>
                    </a:cubicBezTo>
                    <a:cubicBezTo>
                      <a:pt x="385" y="199"/>
                      <a:pt x="384" y="199"/>
                      <a:pt x="383" y="200"/>
                    </a:cubicBezTo>
                    <a:cubicBezTo>
                      <a:pt x="383" y="201"/>
                      <a:pt x="382" y="198"/>
                      <a:pt x="382" y="198"/>
                    </a:cubicBezTo>
                    <a:cubicBezTo>
                      <a:pt x="381" y="198"/>
                      <a:pt x="381" y="199"/>
                      <a:pt x="381" y="199"/>
                    </a:cubicBezTo>
                    <a:cubicBezTo>
                      <a:pt x="381" y="199"/>
                      <a:pt x="381" y="198"/>
                      <a:pt x="380" y="199"/>
                    </a:cubicBezTo>
                    <a:cubicBezTo>
                      <a:pt x="379" y="200"/>
                      <a:pt x="378" y="200"/>
                      <a:pt x="377" y="201"/>
                    </a:cubicBezTo>
                    <a:cubicBezTo>
                      <a:pt x="375" y="202"/>
                      <a:pt x="371" y="205"/>
                      <a:pt x="373" y="208"/>
                    </a:cubicBezTo>
                    <a:cubicBezTo>
                      <a:pt x="376" y="210"/>
                      <a:pt x="378" y="208"/>
                      <a:pt x="379" y="207"/>
                    </a:cubicBezTo>
                    <a:cubicBezTo>
                      <a:pt x="380" y="206"/>
                      <a:pt x="384" y="203"/>
                      <a:pt x="384" y="202"/>
                    </a:cubicBezTo>
                    <a:cubicBezTo>
                      <a:pt x="384" y="203"/>
                      <a:pt x="386" y="204"/>
                      <a:pt x="387" y="203"/>
                    </a:cubicBezTo>
                    <a:cubicBezTo>
                      <a:pt x="387" y="202"/>
                      <a:pt x="390" y="201"/>
                      <a:pt x="391" y="201"/>
                    </a:cubicBezTo>
                    <a:cubicBezTo>
                      <a:pt x="393" y="200"/>
                      <a:pt x="395" y="199"/>
                      <a:pt x="397" y="199"/>
                    </a:cubicBezTo>
                    <a:cubicBezTo>
                      <a:pt x="398" y="199"/>
                      <a:pt x="398" y="199"/>
                      <a:pt x="398" y="198"/>
                    </a:cubicBezTo>
                    <a:cubicBezTo>
                      <a:pt x="397" y="197"/>
                      <a:pt x="398" y="197"/>
                      <a:pt x="398" y="197"/>
                    </a:cubicBezTo>
                    <a:cubicBezTo>
                      <a:pt x="398" y="196"/>
                      <a:pt x="396" y="197"/>
                      <a:pt x="395" y="196"/>
                    </a:cubicBezTo>
                    <a:cubicBezTo>
                      <a:pt x="394" y="196"/>
                      <a:pt x="395" y="194"/>
                      <a:pt x="393" y="196"/>
                    </a:cubicBezTo>
                    <a:cubicBezTo>
                      <a:pt x="391" y="197"/>
                      <a:pt x="387" y="196"/>
                      <a:pt x="385" y="195"/>
                    </a:cubicBezTo>
                    <a:cubicBezTo>
                      <a:pt x="384" y="195"/>
                      <a:pt x="385" y="193"/>
                      <a:pt x="384" y="193"/>
                    </a:cubicBezTo>
                    <a:cubicBezTo>
                      <a:pt x="384" y="193"/>
                      <a:pt x="382" y="193"/>
                      <a:pt x="381" y="192"/>
                    </a:cubicBezTo>
                    <a:cubicBezTo>
                      <a:pt x="380" y="192"/>
                      <a:pt x="380" y="189"/>
                      <a:pt x="380" y="188"/>
                    </a:cubicBezTo>
                    <a:cubicBezTo>
                      <a:pt x="380" y="187"/>
                      <a:pt x="378" y="188"/>
                      <a:pt x="377" y="187"/>
                    </a:cubicBezTo>
                    <a:cubicBezTo>
                      <a:pt x="377" y="187"/>
                      <a:pt x="379" y="185"/>
                      <a:pt x="379" y="185"/>
                    </a:cubicBezTo>
                    <a:cubicBezTo>
                      <a:pt x="380" y="184"/>
                      <a:pt x="380" y="181"/>
                      <a:pt x="378" y="181"/>
                    </a:cubicBezTo>
                    <a:cubicBezTo>
                      <a:pt x="378" y="181"/>
                      <a:pt x="376" y="185"/>
                      <a:pt x="375" y="183"/>
                    </a:cubicBezTo>
                    <a:cubicBezTo>
                      <a:pt x="375" y="181"/>
                      <a:pt x="374" y="182"/>
                      <a:pt x="373" y="181"/>
                    </a:cubicBezTo>
                    <a:cubicBezTo>
                      <a:pt x="373" y="180"/>
                      <a:pt x="376" y="181"/>
                      <a:pt x="376" y="181"/>
                    </a:cubicBezTo>
                    <a:cubicBezTo>
                      <a:pt x="378" y="181"/>
                      <a:pt x="379" y="180"/>
                      <a:pt x="380" y="180"/>
                    </a:cubicBezTo>
                    <a:cubicBezTo>
                      <a:pt x="381" y="179"/>
                      <a:pt x="382" y="179"/>
                      <a:pt x="383" y="179"/>
                    </a:cubicBezTo>
                    <a:cubicBezTo>
                      <a:pt x="384" y="178"/>
                      <a:pt x="382" y="176"/>
                      <a:pt x="382" y="176"/>
                    </a:cubicBezTo>
                    <a:cubicBezTo>
                      <a:pt x="382" y="176"/>
                      <a:pt x="383" y="176"/>
                      <a:pt x="383" y="176"/>
                    </a:cubicBezTo>
                    <a:cubicBezTo>
                      <a:pt x="383" y="176"/>
                      <a:pt x="379" y="174"/>
                      <a:pt x="379" y="174"/>
                    </a:cubicBezTo>
                    <a:cubicBezTo>
                      <a:pt x="377" y="173"/>
                      <a:pt x="375" y="173"/>
                      <a:pt x="373" y="174"/>
                    </a:cubicBezTo>
                    <a:cubicBezTo>
                      <a:pt x="369" y="175"/>
                      <a:pt x="366" y="176"/>
                      <a:pt x="363" y="178"/>
                    </a:cubicBezTo>
                    <a:cubicBezTo>
                      <a:pt x="360" y="179"/>
                      <a:pt x="358" y="181"/>
                      <a:pt x="355" y="183"/>
                    </a:cubicBezTo>
                    <a:cubicBezTo>
                      <a:pt x="354" y="184"/>
                      <a:pt x="353" y="185"/>
                      <a:pt x="352" y="187"/>
                    </a:cubicBezTo>
                    <a:cubicBezTo>
                      <a:pt x="352" y="187"/>
                      <a:pt x="348" y="189"/>
                      <a:pt x="348" y="189"/>
                    </a:cubicBezTo>
                    <a:cubicBezTo>
                      <a:pt x="348" y="188"/>
                      <a:pt x="353" y="184"/>
                      <a:pt x="354" y="183"/>
                    </a:cubicBezTo>
                    <a:cubicBezTo>
                      <a:pt x="354" y="182"/>
                      <a:pt x="355" y="181"/>
                      <a:pt x="354" y="180"/>
                    </a:cubicBezTo>
                    <a:cubicBezTo>
                      <a:pt x="353" y="180"/>
                      <a:pt x="351" y="179"/>
                      <a:pt x="350" y="179"/>
                    </a:cubicBezTo>
                    <a:cubicBezTo>
                      <a:pt x="351" y="179"/>
                      <a:pt x="353" y="180"/>
                      <a:pt x="354" y="180"/>
                    </a:cubicBezTo>
                    <a:cubicBezTo>
                      <a:pt x="356" y="181"/>
                      <a:pt x="358" y="178"/>
                      <a:pt x="359" y="177"/>
                    </a:cubicBezTo>
                    <a:cubicBezTo>
                      <a:pt x="360" y="176"/>
                      <a:pt x="361" y="174"/>
                      <a:pt x="363" y="173"/>
                    </a:cubicBezTo>
                    <a:cubicBezTo>
                      <a:pt x="365" y="173"/>
                      <a:pt x="367" y="174"/>
                      <a:pt x="368" y="172"/>
                    </a:cubicBezTo>
                    <a:cubicBezTo>
                      <a:pt x="369" y="168"/>
                      <a:pt x="371" y="167"/>
                      <a:pt x="375" y="167"/>
                    </a:cubicBezTo>
                    <a:cubicBezTo>
                      <a:pt x="379" y="167"/>
                      <a:pt x="383" y="167"/>
                      <a:pt x="387" y="167"/>
                    </a:cubicBezTo>
                    <a:cubicBezTo>
                      <a:pt x="394" y="167"/>
                      <a:pt x="404" y="169"/>
                      <a:pt x="409" y="163"/>
                    </a:cubicBezTo>
                    <a:cubicBezTo>
                      <a:pt x="411" y="161"/>
                      <a:pt x="412" y="160"/>
                      <a:pt x="414" y="160"/>
                    </a:cubicBezTo>
                    <a:cubicBezTo>
                      <a:pt x="416" y="160"/>
                      <a:pt x="418" y="160"/>
                      <a:pt x="421" y="158"/>
                    </a:cubicBezTo>
                    <a:cubicBezTo>
                      <a:pt x="422" y="158"/>
                      <a:pt x="425" y="156"/>
                      <a:pt x="425" y="155"/>
                    </a:cubicBezTo>
                    <a:cubicBezTo>
                      <a:pt x="427" y="152"/>
                      <a:pt x="422" y="153"/>
                      <a:pt x="422" y="152"/>
                    </a:cubicBezTo>
                    <a:cubicBezTo>
                      <a:pt x="422" y="151"/>
                      <a:pt x="424" y="151"/>
                      <a:pt x="424" y="151"/>
                    </a:cubicBezTo>
                    <a:cubicBezTo>
                      <a:pt x="425" y="150"/>
                      <a:pt x="424" y="149"/>
                      <a:pt x="424" y="148"/>
                    </a:cubicBezTo>
                    <a:cubicBezTo>
                      <a:pt x="424" y="148"/>
                      <a:pt x="425" y="147"/>
                      <a:pt x="425" y="147"/>
                    </a:cubicBezTo>
                    <a:cubicBezTo>
                      <a:pt x="425" y="146"/>
                      <a:pt x="423" y="145"/>
                      <a:pt x="423" y="145"/>
                    </a:cubicBezTo>
                    <a:cubicBezTo>
                      <a:pt x="422" y="144"/>
                      <a:pt x="421" y="144"/>
                      <a:pt x="421" y="143"/>
                    </a:cubicBezTo>
                    <a:cubicBezTo>
                      <a:pt x="420" y="143"/>
                      <a:pt x="418" y="146"/>
                      <a:pt x="417" y="144"/>
                    </a:cubicBezTo>
                    <a:cubicBezTo>
                      <a:pt x="417" y="144"/>
                      <a:pt x="419" y="143"/>
                      <a:pt x="418" y="143"/>
                    </a:cubicBezTo>
                    <a:cubicBezTo>
                      <a:pt x="418" y="142"/>
                      <a:pt x="417" y="141"/>
                      <a:pt x="416" y="141"/>
                    </a:cubicBezTo>
                    <a:cubicBezTo>
                      <a:pt x="415" y="140"/>
                      <a:pt x="411" y="141"/>
                      <a:pt x="410" y="142"/>
                    </a:cubicBezTo>
                    <a:cubicBezTo>
                      <a:pt x="409" y="144"/>
                      <a:pt x="406" y="145"/>
                      <a:pt x="404" y="146"/>
                    </a:cubicBezTo>
                    <a:cubicBezTo>
                      <a:pt x="403" y="146"/>
                      <a:pt x="400" y="144"/>
                      <a:pt x="400" y="143"/>
                    </a:cubicBezTo>
                    <a:cubicBezTo>
                      <a:pt x="400" y="142"/>
                      <a:pt x="403" y="145"/>
                      <a:pt x="403" y="145"/>
                    </a:cubicBezTo>
                    <a:cubicBezTo>
                      <a:pt x="404" y="145"/>
                      <a:pt x="408" y="142"/>
                      <a:pt x="408" y="142"/>
                    </a:cubicBezTo>
                    <a:cubicBezTo>
                      <a:pt x="408" y="142"/>
                      <a:pt x="406" y="141"/>
                      <a:pt x="406" y="141"/>
                    </a:cubicBezTo>
                    <a:cubicBezTo>
                      <a:pt x="409" y="140"/>
                      <a:pt x="412" y="140"/>
                      <a:pt x="415" y="139"/>
                    </a:cubicBezTo>
                    <a:cubicBezTo>
                      <a:pt x="415" y="139"/>
                      <a:pt x="417" y="138"/>
                      <a:pt x="416" y="137"/>
                    </a:cubicBezTo>
                    <a:cubicBezTo>
                      <a:pt x="416" y="137"/>
                      <a:pt x="414" y="135"/>
                      <a:pt x="414" y="135"/>
                    </a:cubicBezTo>
                    <a:cubicBezTo>
                      <a:pt x="412" y="136"/>
                      <a:pt x="410" y="136"/>
                      <a:pt x="409" y="134"/>
                    </a:cubicBezTo>
                    <a:cubicBezTo>
                      <a:pt x="408" y="134"/>
                      <a:pt x="404" y="137"/>
                      <a:pt x="404" y="136"/>
                    </a:cubicBezTo>
                    <a:cubicBezTo>
                      <a:pt x="404" y="136"/>
                      <a:pt x="407" y="133"/>
                      <a:pt x="404" y="134"/>
                    </a:cubicBezTo>
                    <a:cubicBezTo>
                      <a:pt x="404" y="134"/>
                      <a:pt x="400" y="135"/>
                      <a:pt x="400" y="135"/>
                    </a:cubicBezTo>
                    <a:cubicBezTo>
                      <a:pt x="401" y="133"/>
                      <a:pt x="404" y="133"/>
                      <a:pt x="402" y="130"/>
                    </a:cubicBezTo>
                    <a:cubicBezTo>
                      <a:pt x="402" y="130"/>
                      <a:pt x="398" y="128"/>
                      <a:pt x="398" y="128"/>
                    </a:cubicBezTo>
                    <a:cubicBezTo>
                      <a:pt x="396" y="128"/>
                      <a:pt x="396" y="126"/>
                      <a:pt x="394" y="126"/>
                    </a:cubicBezTo>
                    <a:cubicBezTo>
                      <a:pt x="395" y="126"/>
                      <a:pt x="392" y="122"/>
                      <a:pt x="392" y="122"/>
                    </a:cubicBezTo>
                    <a:cubicBezTo>
                      <a:pt x="392" y="122"/>
                      <a:pt x="393" y="123"/>
                      <a:pt x="394" y="123"/>
                    </a:cubicBezTo>
                    <a:cubicBezTo>
                      <a:pt x="395" y="124"/>
                      <a:pt x="395" y="122"/>
                      <a:pt x="396" y="122"/>
                    </a:cubicBezTo>
                    <a:cubicBezTo>
                      <a:pt x="400" y="121"/>
                      <a:pt x="393" y="118"/>
                      <a:pt x="392" y="117"/>
                    </a:cubicBezTo>
                    <a:cubicBezTo>
                      <a:pt x="392" y="118"/>
                      <a:pt x="394" y="116"/>
                      <a:pt x="394" y="116"/>
                    </a:cubicBezTo>
                    <a:cubicBezTo>
                      <a:pt x="395" y="115"/>
                      <a:pt x="393" y="115"/>
                      <a:pt x="392" y="114"/>
                    </a:cubicBezTo>
                    <a:cubicBezTo>
                      <a:pt x="392" y="114"/>
                      <a:pt x="391" y="113"/>
                      <a:pt x="390" y="113"/>
                    </a:cubicBezTo>
                    <a:cubicBezTo>
                      <a:pt x="390" y="113"/>
                      <a:pt x="388" y="113"/>
                      <a:pt x="388" y="113"/>
                    </a:cubicBezTo>
                    <a:cubicBezTo>
                      <a:pt x="389" y="112"/>
                      <a:pt x="391" y="113"/>
                      <a:pt x="390" y="110"/>
                    </a:cubicBezTo>
                    <a:cubicBezTo>
                      <a:pt x="389" y="110"/>
                      <a:pt x="386" y="111"/>
                      <a:pt x="386" y="111"/>
                    </a:cubicBezTo>
                    <a:cubicBezTo>
                      <a:pt x="386" y="110"/>
                      <a:pt x="389" y="110"/>
                      <a:pt x="388" y="108"/>
                    </a:cubicBezTo>
                    <a:cubicBezTo>
                      <a:pt x="388" y="107"/>
                      <a:pt x="388" y="106"/>
                      <a:pt x="387" y="105"/>
                    </a:cubicBezTo>
                    <a:cubicBezTo>
                      <a:pt x="387" y="105"/>
                      <a:pt x="386" y="106"/>
                      <a:pt x="386" y="105"/>
                    </a:cubicBezTo>
                    <a:cubicBezTo>
                      <a:pt x="386" y="106"/>
                      <a:pt x="384" y="102"/>
                      <a:pt x="384" y="102"/>
                    </a:cubicBezTo>
                    <a:cubicBezTo>
                      <a:pt x="383" y="100"/>
                      <a:pt x="382" y="99"/>
                      <a:pt x="382" y="98"/>
                    </a:cubicBezTo>
                    <a:cubicBezTo>
                      <a:pt x="381" y="96"/>
                      <a:pt x="381" y="94"/>
                      <a:pt x="379" y="97"/>
                    </a:cubicBezTo>
                    <a:cubicBezTo>
                      <a:pt x="379" y="97"/>
                      <a:pt x="378" y="101"/>
                      <a:pt x="379" y="100"/>
                    </a:cubicBezTo>
                    <a:cubicBezTo>
                      <a:pt x="375" y="101"/>
                      <a:pt x="377" y="101"/>
                      <a:pt x="378" y="104"/>
                    </a:cubicBezTo>
                    <a:cubicBezTo>
                      <a:pt x="378" y="103"/>
                      <a:pt x="377" y="103"/>
                      <a:pt x="377" y="104"/>
                    </a:cubicBezTo>
                    <a:cubicBezTo>
                      <a:pt x="376" y="104"/>
                      <a:pt x="376" y="104"/>
                      <a:pt x="375" y="105"/>
                    </a:cubicBezTo>
                    <a:cubicBezTo>
                      <a:pt x="375" y="105"/>
                      <a:pt x="377" y="106"/>
                      <a:pt x="377" y="106"/>
                    </a:cubicBezTo>
                    <a:cubicBezTo>
                      <a:pt x="376" y="107"/>
                      <a:pt x="374" y="106"/>
                      <a:pt x="374" y="107"/>
                    </a:cubicBezTo>
                    <a:cubicBezTo>
                      <a:pt x="373" y="108"/>
                      <a:pt x="375" y="110"/>
                      <a:pt x="373" y="111"/>
                    </a:cubicBezTo>
                    <a:cubicBezTo>
                      <a:pt x="374" y="111"/>
                      <a:pt x="372" y="107"/>
                      <a:pt x="370" y="109"/>
                    </a:cubicBezTo>
                    <a:cubicBezTo>
                      <a:pt x="370" y="110"/>
                      <a:pt x="366" y="113"/>
                      <a:pt x="366" y="113"/>
                    </a:cubicBezTo>
                    <a:cubicBezTo>
                      <a:pt x="365" y="113"/>
                      <a:pt x="365" y="112"/>
                      <a:pt x="365" y="111"/>
                    </a:cubicBezTo>
                    <a:cubicBezTo>
                      <a:pt x="364" y="111"/>
                      <a:pt x="364" y="112"/>
                      <a:pt x="364" y="112"/>
                    </a:cubicBezTo>
                    <a:cubicBezTo>
                      <a:pt x="363" y="111"/>
                      <a:pt x="364" y="111"/>
                      <a:pt x="364" y="110"/>
                    </a:cubicBezTo>
                    <a:cubicBezTo>
                      <a:pt x="364" y="111"/>
                      <a:pt x="357" y="116"/>
                      <a:pt x="357" y="115"/>
                    </a:cubicBezTo>
                    <a:cubicBezTo>
                      <a:pt x="356" y="114"/>
                      <a:pt x="360" y="113"/>
                      <a:pt x="361" y="113"/>
                    </a:cubicBezTo>
                    <a:cubicBezTo>
                      <a:pt x="363" y="111"/>
                      <a:pt x="363" y="110"/>
                      <a:pt x="362" y="108"/>
                    </a:cubicBezTo>
                    <a:cubicBezTo>
                      <a:pt x="361" y="107"/>
                      <a:pt x="358" y="107"/>
                      <a:pt x="357" y="107"/>
                    </a:cubicBezTo>
                    <a:cubicBezTo>
                      <a:pt x="356" y="107"/>
                      <a:pt x="356" y="108"/>
                      <a:pt x="356" y="108"/>
                    </a:cubicBezTo>
                    <a:cubicBezTo>
                      <a:pt x="355" y="110"/>
                      <a:pt x="353" y="108"/>
                      <a:pt x="352" y="108"/>
                    </a:cubicBezTo>
                    <a:cubicBezTo>
                      <a:pt x="353" y="108"/>
                      <a:pt x="355" y="106"/>
                      <a:pt x="355" y="106"/>
                    </a:cubicBezTo>
                    <a:cubicBezTo>
                      <a:pt x="355" y="106"/>
                      <a:pt x="356" y="107"/>
                      <a:pt x="356" y="107"/>
                    </a:cubicBezTo>
                    <a:cubicBezTo>
                      <a:pt x="355" y="107"/>
                      <a:pt x="357" y="105"/>
                      <a:pt x="357" y="105"/>
                    </a:cubicBezTo>
                    <a:cubicBezTo>
                      <a:pt x="358" y="103"/>
                      <a:pt x="356" y="104"/>
                      <a:pt x="355" y="103"/>
                    </a:cubicBezTo>
                    <a:cubicBezTo>
                      <a:pt x="355" y="103"/>
                      <a:pt x="356" y="98"/>
                      <a:pt x="354" y="99"/>
                    </a:cubicBezTo>
                    <a:cubicBezTo>
                      <a:pt x="355" y="98"/>
                      <a:pt x="356" y="98"/>
                      <a:pt x="355" y="96"/>
                    </a:cubicBezTo>
                    <a:cubicBezTo>
                      <a:pt x="353" y="95"/>
                      <a:pt x="357" y="94"/>
                      <a:pt x="356" y="92"/>
                    </a:cubicBezTo>
                    <a:cubicBezTo>
                      <a:pt x="356" y="91"/>
                      <a:pt x="354" y="93"/>
                      <a:pt x="353" y="92"/>
                    </a:cubicBezTo>
                    <a:cubicBezTo>
                      <a:pt x="352" y="91"/>
                      <a:pt x="350" y="91"/>
                      <a:pt x="349" y="91"/>
                    </a:cubicBezTo>
                    <a:cubicBezTo>
                      <a:pt x="347" y="90"/>
                      <a:pt x="346" y="90"/>
                      <a:pt x="345" y="88"/>
                    </a:cubicBezTo>
                    <a:cubicBezTo>
                      <a:pt x="345" y="86"/>
                      <a:pt x="342" y="87"/>
                      <a:pt x="342" y="85"/>
                    </a:cubicBezTo>
                    <a:cubicBezTo>
                      <a:pt x="342" y="84"/>
                      <a:pt x="340" y="85"/>
                      <a:pt x="340" y="85"/>
                    </a:cubicBezTo>
                    <a:cubicBezTo>
                      <a:pt x="341" y="83"/>
                      <a:pt x="339" y="83"/>
                      <a:pt x="338" y="82"/>
                    </a:cubicBezTo>
                    <a:cubicBezTo>
                      <a:pt x="336" y="81"/>
                      <a:pt x="336" y="80"/>
                      <a:pt x="334" y="81"/>
                    </a:cubicBezTo>
                    <a:cubicBezTo>
                      <a:pt x="332" y="82"/>
                      <a:pt x="331" y="83"/>
                      <a:pt x="329" y="82"/>
                    </a:cubicBezTo>
                    <a:cubicBezTo>
                      <a:pt x="327" y="81"/>
                      <a:pt x="326" y="83"/>
                      <a:pt x="324" y="82"/>
                    </a:cubicBezTo>
                    <a:cubicBezTo>
                      <a:pt x="322" y="80"/>
                      <a:pt x="320" y="80"/>
                      <a:pt x="318" y="80"/>
                    </a:cubicBezTo>
                    <a:cubicBezTo>
                      <a:pt x="316" y="80"/>
                      <a:pt x="314" y="80"/>
                      <a:pt x="313" y="82"/>
                    </a:cubicBezTo>
                    <a:cubicBezTo>
                      <a:pt x="312" y="84"/>
                      <a:pt x="315" y="85"/>
                      <a:pt x="315" y="86"/>
                    </a:cubicBezTo>
                    <a:cubicBezTo>
                      <a:pt x="316" y="87"/>
                      <a:pt x="315" y="90"/>
                      <a:pt x="314" y="91"/>
                    </a:cubicBezTo>
                    <a:cubicBezTo>
                      <a:pt x="314" y="92"/>
                      <a:pt x="314" y="91"/>
                      <a:pt x="313" y="92"/>
                    </a:cubicBezTo>
                    <a:cubicBezTo>
                      <a:pt x="313" y="92"/>
                      <a:pt x="315" y="94"/>
                      <a:pt x="315" y="94"/>
                    </a:cubicBezTo>
                    <a:cubicBezTo>
                      <a:pt x="315" y="96"/>
                      <a:pt x="316" y="98"/>
                      <a:pt x="316" y="99"/>
                    </a:cubicBezTo>
                    <a:cubicBezTo>
                      <a:pt x="316" y="100"/>
                      <a:pt x="316" y="100"/>
                      <a:pt x="316" y="101"/>
                    </a:cubicBezTo>
                    <a:cubicBezTo>
                      <a:pt x="316" y="102"/>
                      <a:pt x="315" y="101"/>
                      <a:pt x="315" y="101"/>
                    </a:cubicBezTo>
                    <a:cubicBezTo>
                      <a:pt x="314" y="102"/>
                      <a:pt x="314" y="104"/>
                      <a:pt x="314" y="104"/>
                    </a:cubicBezTo>
                    <a:cubicBezTo>
                      <a:pt x="313" y="105"/>
                      <a:pt x="312" y="106"/>
                      <a:pt x="312" y="107"/>
                    </a:cubicBezTo>
                    <a:cubicBezTo>
                      <a:pt x="311" y="109"/>
                      <a:pt x="311" y="109"/>
                      <a:pt x="312" y="110"/>
                    </a:cubicBezTo>
                    <a:cubicBezTo>
                      <a:pt x="315" y="112"/>
                      <a:pt x="318" y="114"/>
                      <a:pt x="320" y="116"/>
                    </a:cubicBezTo>
                    <a:cubicBezTo>
                      <a:pt x="321" y="119"/>
                      <a:pt x="322" y="124"/>
                      <a:pt x="321" y="127"/>
                    </a:cubicBezTo>
                    <a:cubicBezTo>
                      <a:pt x="319" y="131"/>
                      <a:pt x="313" y="133"/>
                      <a:pt x="310" y="135"/>
                    </a:cubicBezTo>
                    <a:cubicBezTo>
                      <a:pt x="309" y="136"/>
                      <a:pt x="308" y="136"/>
                      <a:pt x="307" y="137"/>
                    </a:cubicBezTo>
                    <a:cubicBezTo>
                      <a:pt x="304" y="138"/>
                      <a:pt x="308" y="141"/>
                      <a:pt x="308" y="143"/>
                    </a:cubicBezTo>
                    <a:cubicBezTo>
                      <a:pt x="308" y="143"/>
                      <a:pt x="309" y="145"/>
                      <a:pt x="309" y="146"/>
                    </a:cubicBezTo>
                    <a:cubicBezTo>
                      <a:pt x="309" y="148"/>
                      <a:pt x="309" y="149"/>
                      <a:pt x="310" y="151"/>
                    </a:cubicBezTo>
                    <a:cubicBezTo>
                      <a:pt x="311" y="153"/>
                      <a:pt x="311" y="154"/>
                      <a:pt x="309" y="156"/>
                    </a:cubicBezTo>
                    <a:cubicBezTo>
                      <a:pt x="309" y="156"/>
                      <a:pt x="310" y="160"/>
                      <a:pt x="309" y="161"/>
                    </a:cubicBezTo>
                    <a:cubicBezTo>
                      <a:pt x="308" y="161"/>
                      <a:pt x="307" y="157"/>
                      <a:pt x="306" y="159"/>
                    </a:cubicBezTo>
                    <a:cubicBezTo>
                      <a:pt x="305" y="161"/>
                      <a:pt x="307" y="164"/>
                      <a:pt x="307" y="164"/>
                    </a:cubicBezTo>
                    <a:cubicBezTo>
                      <a:pt x="307" y="163"/>
                      <a:pt x="301" y="158"/>
                      <a:pt x="298" y="161"/>
                    </a:cubicBezTo>
                    <a:cubicBezTo>
                      <a:pt x="299" y="160"/>
                      <a:pt x="302" y="159"/>
                      <a:pt x="300" y="157"/>
                    </a:cubicBezTo>
                    <a:cubicBezTo>
                      <a:pt x="299" y="156"/>
                      <a:pt x="298" y="155"/>
                      <a:pt x="297" y="155"/>
                    </a:cubicBezTo>
                    <a:cubicBezTo>
                      <a:pt x="297" y="154"/>
                      <a:pt x="295" y="154"/>
                      <a:pt x="294" y="154"/>
                    </a:cubicBezTo>
                    <a:cubicBezTo>
                      <a:pt x="294" y="153"/>
                      <a:pt x="295" y="153"/>
                      <a:pt x="294" y="151"/>
                    </a:cubicBezTo>
                    <a:cubicBezTo>
                      <a:pt x="293" y="150"/>
                      <a:pt x="292" y="148"/>
                      <a:pt x="293" y="146"/>
                    </a:cubicBezTo>
                    <a:cubicBezTo>
                      <a:pt x="294" y="143"/>
                      <a:pt x="291" y="142"/>
                      <a:pt x="291" y="140"/>
                    </a:cubicBezTo>
                    <a:cubicBezTo>
                      <a:pt x="291" y="138"/>
                      <a:pt x="293" y="137"/>
                      <a:pt x="292" y="135"/>
                    </a:cubicBezTo>
                    <a:cubicBezTo>
                      <a:pt x="290" y="133"/>
                      <a:pt x="286" y="133"/>
                      <a:pt x="283" y="133"/>
                    </a:cubicBezTo>
                    <a:cubicBezTo>
                      <a:pt x="282" y="133"/>
                      <a:pt x="281" y="133"/>
                      <a:pt x="279" y="133"/>
                    </a:cubicBezTo>
                    <a:cubicBezTo>
                      <a:pt x="279" y="133"/>
                      <a:pt x="277" y="135"/>
                      <a:pt x="277" y="135"/>
                    </a:cubicBezTo>
                    <a:cubicBezTo>
                      <a:pt x="277" y="134"/>
                      <a:pt x="278" y="134"/>
                      <a:pt x="277" y="133"/>
                    </a:cubicBezTo>
                    <a:cubicBezTo>
                      <a:pt x="277" y="132"/>
                      <a:pt x="276" y="131"/>
                      <a:pt x="275" y="131"/>
                    </a:cubicBezTo>
                    <a:cubicBezTo>
                      <a:pt x="273" y="130"/>
                      <a:pt x="271" y="130"/>
                      <a:pt x="269" y="129"/>
                    </a:cubicBezTo>
                    <a:cubicBezTo>
                      <a:pt x="266" y="128"/>
                      <a:pt x="264" y="125"/>
                      <a:pt x="261" y="123"/>
                    </a:cubicBezTo>
                    <a:cubicBezTo>
                      <a:pt x="259" y="122"/>
                      <a:pt x="257" y="121"/>
                      <a:pt x="256" y="121"/>
                    </a:cubicBezTo>
                    <a:cubicBezTo>
                      <a:pt x="254" y="121"/>
                      <a:pt x="252" y="119"/>
                      <a:pt x="250" y="119"/>
                    </a:cubicBezTo>
                    <a:cubicBezTo>
                      <a:pt x="249" y="119"/>
                      <a:pt x="240" y="121"/>
                      <a:pt x="240" y="121"/>
                    </a:cubicBezTo>
                    <a:cubicBezTo>
                      <a:pt x="240" y="120"/>
                      <a:pt x="241" y="120"/>
                      <a:pt x="242" y="119"/>
                    </a:cubicBezTo>
                    <a:cubicBezTo>
                      <a:pt x="242" y="118"/>
                      <a:pt x="241" y="117"/>
                      <a:pt x="241" y="117"/>
                    </a:cubicBezTo>
                    <a:cubicBezTo>
                      <a:pt x="240" y="114"/>
                      <a:pt x="239" y="112"/>
                      <a:pt x="238" y="110"/>
                    </a:cubicBezTo>
                    <a:cubicBezTo>
                      <a:pt x="237" y="108"/>
                      <a:pt x="236" y="108"/>
                      <a:pt x="234" y="108"/>
                    </a:cubicBezTo>
                    <a:cubicBezTo>
                      <a:pt x="231" y="108"/>
                      <a:pt x="230" y="108"/>
                      <a:pt x="230" y="105"/>
                    </a:cubicBezTo>
                    <a:cubicBezTo>
                      <a:pt x="231" y="103"/>
                      <a:pt x="230" y="100"/>
                      <a:pt x="230" y="98"/>
                    </a:cubicBezTo>
                    <a:cubicBezTo>
                      <a:pt x="231" y="95"/>
                      <a:pt x="233" y="93"/>
                      <a:pt x="234" y="90"/>
                    </a:cubicBezTo>
                    <a:cubicBezTo>
                      <a:pt x="235" y="88"/>
                      <a:pt x="235" y="87"/>
                      <a:pt x="237" y="86"/>
                    </a:cubicBezTo>
                    <a:cubicBezTo>
                      <a:pt x="238" y="86"/>
                      <a:pt x="237" y="85"/>
                      <a:pt x="237" y="84"/>
                    </a:cubicBezTo>
                    <a:cubicBezTo>
                      <a:pt x="238" y="84"/>
                      <a:pt x="240" y="82"/>
                      <a:pt x="240" y="82"/>
                    </a:cubicBezTo>
                    <a:cubicBezTo>
                      <a:pt x="240" y="82"/>
                      <a:pt x="240" y="82"/>
                      <a:pt x="239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0" y="79"/>
                      <a:pt x="242" y="80"/>
                      <a:pt x="243" y="80"/>
                    </a:cubicBezTo>
                    <a:cubicBezTo>
                      <a:pt x="244" y="80"/>
                      <a:pt x="244" y="79"/>
                      <a:pt x="244" y="79"/>
                    </a:cubicBezTo>
                    <a:cubicBezTo>
                      <a:pt x="245" y="77"/>
                      <a:pt x="243" y="78"/>
                      <a:pt x="242" y="77"/>
                    </a:cubicBezTo>
                    <a:cubicBezTo>
                      <a:pt x="242" y="77"/>
                      <a:pt x="244" y="77"/>
                      <a:pt x="244" y="77"/>
                    </a:cubicBezTo>
                    <a:cubicBezTo>
                      <a:pt x="245" y="76"/>
                      <a:pt x="246" y="77"/>
                      <a:pt x="246" y="77"/>
                    </a:cubicBezTo>
                    <a:cubicBezTo>
                      <a:pt x="248" y="79"/>
                      <a:pt x="248" y="77"/>
                      <a:pt x="250" y="76"/>
                    </a:cubicBezTo>
                    <a:cubicBezTo>
                      <a:pt x="252" y="74"/>
                      <a:pt x="248" y="72"/>
                      <a:pt x="246" y="71"/>
                    </a:cubicBezTo>
                    <a:cubicBezTo>
                      <a:pt x="245" y="71"/>
                      <a:pt x="241" y="72"/>
                      <a:pt x="241" y="72"/>
                    </a:cubicBezTo>
                    <a:cubicBezTo>
                      <a:pt x="240" y="70"/>
                      <a:pt x="243" y="70"/>
                      <a:pt x="240" y="69"/>
                    </a:cubicBezTo>
                    <a:cubicBezTo>
                      <a:pt x="239" y="69"/>
                      <a:pt x="234" y="69"/>
                      <a:pt x="234" y="68"/>
                    </a:cubicBezTo>
                    <a:cubicBezTo>
                      <a:pt x="234" y="67"/>
                      <a:pt x="236" y="67"/>
                      <a:pt x="236" y="67"/>
                    </a:cubicBezTo>
                    <a:cubicBezTo>
                      <a:pt x="237" y="66"/>
                      <a:pt x="237" y="67"/>
                      <a:pt x="238" y="67"/>
                    </a:cubicBezTo>
                    <a:cubicBezTo>
                      <a:pt x="237" y="68"/>
                      <a:pt x="240" y="68"/>
                      <a:pt x="240" y="68"/>
                    </a:cubicBezTo>
                    <a:cubicBezTo>
                      <a:pt x="242" y="68"/>
                      <a:pt x="245" y="70"/>
                      <a:pt x="246" y="70"/>
                    </a:cubicBezTo>
                    <a:cubicBezTo>
                      <a:pt x="247" y="70"/>
                      <a:pt x="248" y="71"/>
                      <a:pt x="249" y="71"/>
                    </a:cubicBezTo>
                    <a:cubicBezTo>
                      <a:pt x="251" y="72"/>
                      <a:pt x="250" y="71"/>
                      <a:pt x="251" y="71"/>
                    </a:cubicBezTo>
                    <a:cubicBezTo>
                      <a:pt x="252" y="71"/>
                      <a:pt x="255" y="71"/>
                      <a:pt x="254" y="70"/>
                    </a:cubicBezTo>
                    <a:cubicBezTo>
                      <a:pt x="253" y="69"/>
                      <a:pt x="254" y="67"/>
                      <a:pt x="255" y="66"/>
                    </a:cubicBezTo>
                    <a:cubicBezTo>
                      <a:pt x="255" y="67"/>
                      <a:pt x="258" y="68"/>
                      <a:pt x="258" y="68"/>
                    </a:cubicBezTo>
                    <a:cubicBezTo>
                      <a:pt x="260" y="68"/>
                      <a:pt x="261" y="68"/>
                      <a:pt x="263" y="67"/>
                    </a:cubicBezTo>
                    <a:cubicBezTo>
                      <a:pt x="264" y="66"/>
                      <a:pt x="265" y="64"/>
                      <a:pt x="266" y="63"/>
                    </a:cubicBezTo>
                    <a:cubicBezTo>
                      <a:pt x="267" y="62"/>
                      <a:pt x="269" y="61"/>
                      <a:pt x="268" y="59"/>
                    </a:cubicBezTo>
                    <a:cubicBezTo>
                      <a:pt x="267" y="57"/>
                      <a:pt x="264" y="58"/>
                      <a:pt x="263" y="58"/>
                    </a:cubicBezTo>
                    <a:cubicBezTo>
                      <a:pt x="260" y="58"/>
                      <a:pt x="258" y="57"/>
                      <a:pt x="256" y="56"/>
                    </a:cubicBezTo>
                    <a:cubicBezTo>
                      <a:pt x="255" y="55"/>
                      <a:pt x="254" y="54"/>
                      <a:pt x="252" y="53"/>
                    </a:cubicBezTo>
                    <a:cubicBezTo>
                      <a:pt x="252" y="53"/>
                      <a:pt x="247" y="53"/>
                      <a:pt x="247" y="53"/>
                    </a:cubicBezTo>
                    <a:cubicBezTo>
                      <a:pt x="247" y="52"/>
                      <a:pt x="252" y="53"/>
                      <a:pt x="253" y="53"/>
                    </a:cubicBezTo>
                    <a:cubicBezTo>
                      <a:pt x="255" y="53"/>
                      <a:pt x="255" y="52"/>
                      <a:pt x="257" y="53"/>
                    </a:cubicBezTo>
                    <a:cubicBezTo>
                      <a:pt x="261" y="55"/>
                      <a:pt x="265" y="59"/>
                      <a:pt x="269" y="56"/>
                    </a:cubicBezTo>
                    <a:cubicBezTo>
                      <a:pt x="271" y="54"/>
                      <a:pt x="272" y="53"/>
                      <a:pt x="273" y="51"/>
                    </a:cubicBezTo>
                    <a:cubicBezTo>
                      <a:pt x="274" y="50"/>
                      <a:pt x="268" y="49"/>
                      <a:pt x="271" y="47"/>
                    </a:cubicBezTo>
                    <a:cubicBezTo>
                      <a:pt x="272" y="47"/>
                      <a:pt x="275" y="47"/>
                      <a:pt x="276" y="48"/>
                    </a:cubicBezTo>
                    <a:cubicBezTo>
                      <a:pt x="279" y="48"/>
                      <a:pt x="279" y="50"/>
                      <a:pt x="282" y="48"/>
                    </a:cubicBezTo>
                    <a:cubicBezTo>
                      <a:pt x="282" y="48"/>
                      <a:pt x="285" y="49"/>
                      <a:pt x="284" y="47"/>
                    </a:cubicBezTo>
                    <a:cubicBezTo>
                      <a:pt x="283" y="46"/>
                      <a:pt x="279" y="44"/>
                      <a:pt x="278" y="44"/>
                    </a:cubicBezTo>
                    <a:cubicBezTo>
                      <a:pt x="280" y="43"/>
                      <a:pt x="282" y="45"/>
                      <a:pt x="284" y="45"/>
                    </a:cubicBezTo>
                    <a:cubicBezTo>
                      <a:pt x="285" y="45"/>
                      <a:pt x="287" y="50"/>
                      <a:pt x="289" y="49"/>
                    </a:cubicBezTo>
                    <a:cubicBezTo>
                      <a:pt x="289" y="49"/>
                      <a:pt x="288" y="48"/>
                      <a:pt x="288" y="48"/>
                    </a:cubicBezTo>
                    <a:cubicBezTo>
                      <a:pt x="289" y="47"/>
                      <a:pt x="290" y="47"/>
                      <a:pt x="292" y="46"/>
                    </a:cubicBezTo>
                    <a:cubicBezTo>
                      <a:pt x="293" y="45"/>
                      <a:pt x="296" y="42"/>
                      <a:pt x="297" y="41"/>
                    </a:cubicBezTo>
                    <a:cubicBezTo>
                      <a:pt x="297" y="38"/>
                      <a:pt x="295" y="38"/>
                      <a:pt x="293" y="36"/>
                    </a:cubicBezTo>
                    <a:cubicBezTo>
                      <a:pt x="293" y="36"/>
                      <a:pt x="290" y="30"/>
                      <a:pt x="290" y="31"/>
                    </a:cubicBezTo>
                    <a:cubicBezTo>
                      <a:pt x="291" y="30"/>
                      <a:pt x="295" y="30"/>
                      <a:pt x="296" y="30"/>
                    </a:cubicBezTo>
                    <a:cubicBezTo>
                      <a:pt x="299" y="29"/>
                      <a:pt x="294" y="28"/>
                      <a:pt x="294" y="27"/>
                    </a:cubicBezTo>
                    <a:cubicBezTo>
                      <a:pt x="293" y="26"/>
                      <a:pt x="297" y="26"/>
                      <a:pt x="297" y="25"/>
                    </a:cubicBezTo>
                    <a:cubicBezTo>
                      <a:pt x="297" y="25"/>
                      <a:pt x="287" y="21"/>
                      <a:pt x="287" y="21"/>
                    </a:cubicBezTo>
                    <a:cubicBezTo>
                      <a:pt x="288" y="21"/>
                      <a:pt x="290" y="20"/>
                      <a:pt x="291" y="20"/>
                    </a:cubicBezTo>
                    <a:cubicBezTo>
                      <a:pt x="288" y="20"/>
                      <a:pt x="285" y="19"/>
                      <a:pt x="282" y="19"/>
                    </a:cubicBezTo>
                    <a:cubicBezTo>
                      <a:pt x="280" y="19"/>
                      <a:pt x="277" y="20"/>
                      <a:pt x="276" y="19"/>
                    </a:cubicBezTo>
                    <a:cubicBezTo>
                      <a:pt x="278" y="20"/>
                      <a:pt x="275" y="21"/>
                      <a:pt x="276" y="23"/>
                    </a:cubicBezTo>
                    <a:cubicBezTo>
                      <a:pt x="277" y="24"/>
                      <a:pt x="280" y="25"/>
                      <a:pt x="280" y="26"/>
                    </a:cubicBezTo>
                    <a:cubicBezTo>
                      <a:pt x="280" y="26"/>
                      <a:pt x="278" y="27"/>
                      <a:pt x="278" y="27"/>
                    </a:cubicBezTo>
                    <a:cubicBezTo>
                      <a:pt x="278" y="27"/>
                      <a:pt x="280" y="28"/>
                      <a:pt x="279" y="28"/>
                    </a:cubicBezTo>
                    <a:cubicBezTo>
                      <a:pt x="277" y="29"/>
                      <a:pt x="276" y="27"/>
                      <a:pt x="275" y="31"/>
                    </a:cubicBezTo>
                    <a:cubicBezTo>
                      <a:pt x="274" y="33"/>
                      <a:pt x="274" y="35"/>
                      <a:pt x="273" y="37"/>
                    </a:cubicBezTo>
                    <a:cubicBezTo>
                      <a:pt x="272" y="37"/>
                      <a:pt x="271" y="38"/>
                      <a:pt x="271" y="39"/>
                    </a:cubicBezTo>
                    <a:cubicBezTo>
                      <a:pt x="271" y="40"/>
                      <a:pt x="270" y="40"/>
                      <a:pt x="270" y="41"/>
                    </a:cubicBezTo>
                    <a:cubicBezTo>
                      <a:pt x="267" y="42"/>
                      <a:pt x="268" y="43"/>
                      <a:pt x="266" y="40"/>
                    </a:cubicBezTo>
                    <a:cubicBezTo>
                      <a:pt x="265" y="39"/>
                      <a:pt x="262" y="37"/>
                      <a:pt x="262" y="35"/>
                    </a:cubicBezTo>
                    <a:cubicBezTo>
                      <a:pt x="262" y="35"/>
                      <a:pt x="262" y="32"/>
                      <a:pt x="263" y="32"/>
                    </a:cubicBezTo>
                    <a:cubicBezTo>
                      <a:pt x="263" y="32"/>
                      <a:pt x="265" y="33"/>
                      <a:pt x="265" y="31"/>
                    </a:cubicBezTo>
                    <a:cubicBezTo>
                      <a:pt x="264" y="29"/>
                      <a:pt x="264" y="28"/>
                      <a:pt x="262" y="26"/>
                    </a:cubicBezTo>
                    <a:cubicBezTo>
                      <a:pt x="260" y="25"/>
                      <a:pt x="258" y="23"/>
                      <a:pt x="256" y="25"/>
                    </a:cubicBezTo>
                    <a:cubicBezTo>
                      <a:pt x="255" y="26"/>
                      <a:pt x="255" y="28"/>
                      <a:pt x="255" y="30"/>
                    </a:cubicBezTo>
                    <a:cubicBezTo>
                      <a:pt x="255" y="31"/>
                      <a:pt x="251" y="31"/>
                      <a:pt x="251" y="30"/>
                    </a:cubicBezTo>
                    <a:cubicBezTo>
                      <a:pt x="251" y="29"/>
                      <a:pt x="251" y="26"/>
                      <a:pt x="250" y="25"/>
                    </a:cubicBezTo>
                    <a:cubicBezTo>
                      <a:pt x="246" y="22"/>
                      <a:pt x="251" y="25"/>
                      <a:pt x="251" y="24"/>
                    </a:cubicBezTo>
                    <a:cubicBezTo>
                      <a:pt x="252" y="24"/>
                      <a:pt x="253" y="23"/>
                      <a:pt x="252" y="23"/>
                    </a:cubicBezTo>
                    <a:cubicBezTo>
                      <a:pt x="252" y="22"/>
                      <a:pt x="251" y="21"/>
                      <a:pt x="250" y="22"/>
                    </a:cubicBezTo>
                    <a:cubicBezTo>
                      <a:pt x="249" y="23"/>
                      <a:pt x="249" y="21"/>
                      <a:pt x="248" y="21"/>
                    </a:cubicBezTo>
                    <a:cubicBezTo>
                      <a:pt x="247" y="20"/>
                      <a:pt x="246" y="22"/>
                      <a:pt x="245" y="21"/>
                    </a:cubicBezTo>
                    <a:cubicBezTo>
                      <a:pt x="243" y="20"/>
                      <a:pt x="242" y="21"/>
                      <a:pt x="243" y="18"/>
                    </a:cubicBezTo>
                    <a:cubicBezTo>
                      <a:pt x="243" y="18"/>
                      <a:pt x="243" y="18"/>
                      <a:pt x="244" y="18"/>
                    </a:cubicBezTo>
                    <a:cubicBezTo>
                      <a:pt x="244" y="17"/>
                      <a:pt x="244" y="17"/>
                      <a:pt x="244" y="16"/>
                    </a:cubicBezTo>
                    <a:cubicBezTo>
                      <a:pt x="245" y="16"/>
                      <a:pt x="245" y="16"/>
                      <a:pt x="246" y="16"/>
                    </a:cubicBezTo>
                    <a:cubicBezTo>
                      <a:pt x="245" y="16"/>
                      <a:pt x="244" y="13"/>
                      <a:pt x="244" y="13"/>
                    </a:cubicBezTo>
                    <a:cubicBezTo>
                      <a:pt x="243" y="11"/>
                      <a:pt x="241" y="11"/>
                      <a:pt x="241" y="10"/>
                    </a:cubicBezTo>
                    <a:cubicBezTo>
                      <a:pt x="239" y="9"/>
                      <a:pt x="240" y="9"/>
                      <a:pt x="239" y="7"/>
                    </a:cubicBezTo>
                    <a:cubicBezTo>
                      <a:pt x="239" y="5"/>
                      <a:pt x="237" y="4"/>
                      <a:pt x="237" y="3"/>
                    </a:cubicBezTo>
                    <a:cubicBezTo>
                      <a:pt x="236" y="1"/>
                      <a:pt x="234" y="1"/>
                      <a:pt x="232" y="1"/>
                    </a:cubicBezTo>
                    <a:cubicBezTo>
                      <a:pt x="231" y="1"/>
                      <a:pt x="232" y="0"/>
                      <a:pt x="230" y="0"/>
                    </a:cubicBezTo>
                    <a:cubicBezTo>
                      <a:pt x="229" y="0"/>
                      <a:pt x="228" y="0"/>
                      <a:pt x="228" y="2"/>
                    </a:cubicBezTo>
                    <a:cubicBezTo>
                      <a:pt x="228" y="2"/>
                      <a:pt x="225" y="3"/>
                      <a:pt x="225" y="3"/>
                    </a:cubicBezTo>
                    <a:cubicBezTo>
                      <a:pt x="226" y="3"/>
                      <a:pt x="228" y="3"/>
                      <a:pt x="228" y="4"/>
                    </a:cubicBezTo>
                    <a:cubicBezTo>
                      <a:pt x="228" y="4"/>
                      <a:pt x="226" y="5"/>
                      <a:pt x="226" y="5"/>
                    </a:cubicBezTo>
                    <a:cubicBezTo>
                      <a:pt x="225" y="6"/>
                      <a:pt x="224" y="4"/>
                      <a:pt x="223" y="6"/>
                    </a:cubicBezTo>
                    <a:cubicBezTo>
                      <a:pt x="222" y="6"/>
                      <a:pt x="221" y="9"/>
                      <a:pt x="221" y="10"/>
                    </a:cubicBezTo>
                    <a:cubicBezTo>
                      <a:pt x="222" y="10"/>
                      <a:pt x="224" y="10"/>
                      <a:pt x="225" y="11"/>
                    </a:cubicBezTo>
                    <a:cubicBezTo>
                      <a:pt x="224" y="10"/>
                      <a:pt x="222" y="14"/>
                      <a:pt x="222" y="15"/>
                    </a:cubicBezTo>
                    <a:cubicBezTo>
                      <a:pt x="222" y="16"/>
                      <a:pt x="224" y="18"/>
                      <a:pt x="225" y="19"/>
                    </a:cubicBezTo>
                    <a:cubicBezTo>
                      <a:pt x="226" y="19"/>
                      <a:pt x="228" y="21"/>
                      <a:pt x="229" y="21"/>
                    </a:cubicBezTo>
                    <a:cubicBezTo>
                      <a:pt x="231" y="20"/>
                      <a:pt x="231" y="20"/>
                      <a:pt x="232" y="21"/>
                    </a:cubicBezTo>
                    <a:cubicBezTo>
                      <a:pt x="233" y="21"/>
                      <a:pt x="235" y="23"/>
                      <a:pt x="235" y="23"/>
                    </a:cubicBezTo>
                    <a:cubicBezTo>
                      <a:pt x="234" y="24"/>
                      <a:pt x="233" y="22"/>
                      <a:pt x="233" y="24"/>
                    </a:cubicBezTo>
                    <a:cubicBezTo>
                      <a:pt x="233" y="26"/>
                      <a:pt x="232" y="26"/>
                      <a:pt x="232" y="27"/>
                    </a:cubicBezTo>
                    <a:cubicBezTo>
                      <a:pt x="231" y="29"/>
                      <a:pt x="233" y="29"/>
                      <a:pt x="234" y="28"/>
                    </a:cubicBezTo>
                    <a:cubicBezTo>
                      <a:pt x="234" y="28"/>
                      <a:pt x="236" y="25"/>
                      <a:pt x="236" y="26"/>
                    </a:cubicBezTo>
                    <a:cubicBezTo>
                      <a:pt x="237" y="27"/>
                      <a:pt x="236" y="29"/>
                      <a:pt x="236" y="30"/>
                    </a:cubicBezTo>
                    <a:cubicBezTo>
                      <a:pt x="235" y="31"/>
                      <a:pt x="234" y="31"/>
                      <a:pt x="233" y="31"/>
                    </a:cubicBezTo>
                    <a:cubicBezTo>
                      <a:pt x="233" y="32"/>
                      <a:pt x="233" y="33"/>
                      <a:pt x="232" y="34"/>
                    </a:cubicBezTo>
                    <a:cubicBezTo>
                      <a:pt x="231" y="34"/>
                      <a:pt x="229" y="34"/>
                      <a:pt x="228" y="35"/>
                    </a:cubicBezTo>
                    <a:cubicBezTo>
                      <a:pt x="227" y="35"/>
                      <a:pt x="226" y="37"/>
                      <a:pt x="226" y="37"/>
                    </a:cubicBezTo>
                    <a:cubicBezTo>
                      <a:pt x="227" y="38"/>
                      <a:pt x="228" y="39"/>
                      <a:pt x="228" y="41"/>
                    </a:cubicBezTo>
                    <a:cubicBezTo>
                      <a:pt x="228" y="42"/>
                      <a:pt x="227" y="41"/>
                      <a:pt x="226" y="40"/>
                    </a:cubicBezTo>
                    <a:cubicBezTo>
                      <a:pt x="226" y="40"/>
                      <a:pt x="225" y="40"/>
                      <a:pt x="225" y="41"/>
                    </a:cubicBezTo>
                    <a:cubicBezTo>
                      <a:pt x="224" y="41"/>
                      <a:pt x="222" y="40"/>
                      <a:pt x="222" y="39"/>
                    </a:cubicBezTo>
                    <a:cubicBezTo>
                      <a:pt x="222" y="38"/>
                      <a:pt x="224" y="35"/>
                      <a:pt x="224" y="34"/>
                    </a:cubicBezTo>
                    <a:cubicBezTo>
                      <a:pt x="225" y="32"/>
                      <a:pt x="222" y="34"/>
                      <a:pt x="222" y="34"/>
                    </a:cubicBezTo>
                    <a:cubicBezTo>
                      <a:pt x="221" y="34"/>
                      <a:pt x="218" y="32"/>
                      <a:pt x="217" y="31"/>
                    </a:cubicBezTo>
                    <a:cubicBezTo>
                      <a:pt x="215" y="30"/>
                      <a:pt x="216" y="32"/>
                      <a:pt x="214" y="32"/>
                    </a:cubicBezTo>
                    <a:cubicBezTo>
                      <a:pt x="213" y="32"/>
                      <a:pt x="210" y="31"/>
                      <a:pt x="212" y="33"/>
                    </a:cubicBezTo>
                    <a:cubicBezTo>
                      <a:pt x="213" y="34"/>
                      <a:pt x="213" y="35"/>
                      <a:pt x="215" y="35"/>
                    </a:cubicBezTo>
                    <a:cubicBezTo>
                      <a:pt x="216" y="35"/>
                      <a:pt x="218" y="35"/>
                      <a:pt x="218" y="37"/>
                    </a:cubicBezTo>
                    <a:cubicBezTo>
                      <a:pt x="220" y="41"/>
                      <a:pt x="214" y="36"/>
                      <a:pt x="213" y="35"/>
                    </a:cubicBezTo>
                    <a:cubicBezTo>
                      <a:pt x="211" y="35"/>
                      <a:pt x="211" y="37"/>
                      <a:pt x="209" y="37"/>
                    </a:cubicBezTo>
                    <a:cubicBezTo>
                      <a:pt x="207" y="37"/>
                      <a:pt x="206" y="36"/>
                      <a:pt x="204" y="36"/>
                    </a:cubicBezTo>
                    <a:cubicBezTo>
                      <a:pt x="200" y="37"/>
                      <a:pt x="197" y="37"/>
                      <a:pt x="193" y="37"/>
                    </a:cubicBezTo>
                    <a:cubicBezTo>
                      <a:pt x="190" y="36"/>
                      <a:pt x="186" y="34"/>
                      <a:pt x="182" y="33"/>
                    </a:cubicBezTo>
                    <a:cubicBezTo>
                      <a:pt x="181" y="33"/>
                      <a:pt x="179" y="33"/>
                      <a:pt x="178" y="32"/>
                    </a:cubicBezTo>
                    <a:cubicBezTo>
                      <a:pt x="177" y="30"/>
                      <a:pt x="177" y="28"/>
                      <a:pt x="176" y="28"/>
                    </a:cubicBezTo>
                    <a:cubicBezTo>
                      <a:pt x="174" y="27"/>
                      <a:pt x="172" y="28"/>
                      <a:pt x="171" y="28"/>
                    </a:cubicBezTo>
                    <a:cubicBezTo>
                      <a:pt x="168" y="29"/>
                      <a:pt x="166" y="29"/>
                      <a:pt x="164" y="29"/>
                    </a:cubicBezTo>
                    <a:cubicBezTo>
                      <a:pt x="163" y="30"/>
                      <a:pt x="161" y="31"/>
                      <a:pt x="161" y="32"/>
                    </a:cubicBezTo>
                    <a:cubicBezTo>
                      <a:pt x="161" y="32"/>
                      <a:pt x="165" y="34"/>
                      <a:pt x="166" y="34"/>
                    </a:cubicBezTo>
                    <a:cubicBezTo>
                      <a:pt x="166" y="34"/>
                      <a:pt x="165" y="31"/>
                      <a:pt x="167" y="32"/>
                    </a:cubicBezTo>
                    <a:cubicBezTo>
                      <a:pt x="168" y="32"/>
                      <a:pt x="168" y="33"/>
                      <a:pt x="169" y="32"/>
                    </a:cubicBezTo>
                    <a:cubicBezTo>
                      <a:pt x="170" y="32"/>
                      <a:pt x="176" y="28"/>
                      <a:pt x="176" y="30"/>
                    </a:cubicBezTo>
                    <a:cubicBezTo>
                      <a:pt x="176" y="31"/>
                      <a:pt x="173" y="32"/>
                      <a:pt x="172" y="33"/>
                    </a:cubicBezTo>
                    <a:cubicBezTo>
                      <a:pt x="171" y="34"/>
                      <a:pt x="169" y="34"/>
                      <a:pt x="167" y="34"/>
                    </a:cubicBezTo>
                    <a:cubicBezTo>
                      <a:pt x="166" y="35"/>
                      <a:pt x="163" y="37"/>
                      <a:pt x="165" y="38"/>
                    </a:cubicBezTo>
                    <a:cubicBezTo>
                      <a:pt x="167" y="38"/>
                      <a:pt x="167" y="39"/>
                      <a:pt x="166" y="41"/>
                    </a:cubicBezTo>
                    <a:cubicBezTo>
                      <a:pt x="166" y="42"/>
                      <a:pt x="168" y="42"/>
                      <a:pt x="168" y="43"/>
                    </a:cubicBezTo>
                    <a:cubicBezTo>
                      <a:pt x="169" y="44"/>
                      <a:pt x="169" y="46"/>
                      <a:pt x="167" y="44"/>
                    </a:cubicBezTo>
                    <a:cubicBezTo>
                      <a:pt x="165" y="42"/>
                      <a:pt x="167" y="46"/>
                      <a:pt x="166" y="45"/>
                    </a:cubicBezTo>
                    <a:cubicBezTo>
                      <a:pt x="165" y="45"/>
                      <a:pt x="163" y="42"/>
                      <a:pt x="162" y="43"/>
                    </a:cubicBezTo>
                    <a:cubicBezTo>
                      <a:pt x="164" y="42"/>
                      <a:pt x="167" y="43"/>
                      <a:pt x="164" y="41"/>
                    </a:cubicBezTo>
                    <a:cubicBezTo>
                      <a:pt x="165" y="41"/>
                      <a:pt x="166" y="40"/>
                      <a:pt x="164" y="39"/>
                    </a:cubicBezTo>
                    <a:cubicBezTo>
                      <a:pt x="166" y="40"/>
                      <a:pt x="161" y="40"/>
                      <a:pt x="162" y="40"/>
                    </a:cubicBezTo>
                    <a:cubicBezTo>
                      <a:pt x="162" y="39"/>
                      <a:pt x="162" y="39"/>
                      <a:pt x="163" y="39"/>
                    </a:cubicBezTo>
                    <a:cubicBezTo>
                      <a:pt x="163" y="38"/>
                      <a:pt x="160" y="40"/>
                      <a:pt x="160" y="40"/>
                    </a:cubicBezTo>
                    <a:cubicBezTo>
                      <a:pt x="159" y="40"/>
                      <a:pt x="160" y="38"/>
                      <a:pt x="159" y="37"/>
                    </a:cubicBezTo>
                    <a:cubicBezTo>
                      <a:pt x="159" y="37"/>
                      <a:pt x="157" y="37"/>
                      <a:pt x="157" y="37"/>
                    </a:cubicBezTo>
                    <a:cubicBezTo>
                      <a:pt x="155" y="37"/>
                      <a:pt x="155" y="34"/>
                      <a:pt x="153" y="35"/>
                    </a:cubicBezTo>
                    <a:cubicBezTo>
                      <a:pt x="151" y="37"/>
                      <a:pt x="150" y="37"/>
                      <a:pt x="147" y="37"/>
                    </a:cubicBezTo>
                    <a:cubicBezTo>
                      <a:pt x="143" y="37"/>
                      <a:pt x="140" y="37"/>
                      <a:pt x="136" y="37"/>
                    </a:cubicBezTo>
                    <a:cubicBezTo>
                      <a:pt x="135" y="37"/>
                      <a:pt x="128" y="37"/>
                      <a:pt x="128" y="36"/>
                    </a:cubicBezTo>
                    <a:cubicBezTo>
                      <a:pt x="127" y="36"/>
                      <a:pt x="130" y="34"/>
                      <a:pt x="131" y="33"/>
                    </a:cubicBezTo>
                    <a:cubicBezTo>
                      <a:pt x="132" y="32"/>
                      <a:pt x="133" y="33"/>
                      <a:pt x="135" y="33"/>
                    </a:cubicBezTo>
                    <a:cubicBezTo>
                      <a:pt x="136" y="32"/>
                      <a:pt x="133" y="30"/>
                      <a:pt x="133" y="30"/>
                    </a:cubicBezTo>
                    <a:cubicBezTo>
                      <a:pt x="131" y="28"/>
                      <a:pt x="130" y="28"/>
                      <a:pt x="128" y="27"/>
                    </a:cubicBezTo>
                    <a:cubicBezTo>
                      <a:pt x="127" y="27"/>
                      <a:pt x="126" y="26"/>
                      <a:pt x="125" y="27"/>
                    </a:cubicBezTo>
                    <a:cubicBezTo>
                      <a:pt x="124" y="28"/>
                      <a:pt x="123" y="29"/>
                      <a:pt x="122" y="28"/>
                    </a:cubicBezTo>
                    <a:cubicBezTo>
                      <a:pt x="119" y="26"/>
                      <a:pt x="116" y="26"/>
                      <a:pt x="113" y="25"/>
                    </a:cubicBezTo>
                    <a:cubicBezTo>
                      <a:pt x="109" y="24"/>
                      <a:pt x="106" y="24"/>
                      <a:pt x="102" y="22"/>
                    </a:cubicBezTo>
                    <a:cubicBezTo>
                      <a:pt x="99" y="20"/>
                      <a:pt x="97" y="19"/>
                      <a:pt x="93" y="19"/>
                    </a:cubicBezTo>
                    <a:cubicBezTo>
                      <a:pt x="92" y="19"/>
                      <a:pt x="91" y="19"/>
                      <a:pt x="90" y="20"/>
                    </a:cubicBezTo>
                    <a:cubicBezTo>
                      <a:pt x="89" y="21"/>
                      <a:pt x="88" y="23"/>
                      <a:pt x="87" y="23"/>
                    </a:cubicBezTo>
                    <a:cubicBezTo>
                      <a:pt x="86" y="23"/>
                      <a:pt x="83" y="24"/>
                      <a:pt x="83" y="23"/>
                    </a:cubicBezTo>
                    <a:cubicBezTo>
                      <a:pt x="83" y="22"/>
                      <a:pt x="85" y="21"/>
                      <a:pt x="85" y="20"/>
                    </a:cubicBezTo>
                    <a:cubicBezTo>
                      <a:pt x="85" y="20"/>
                      <a:pt x="82" y="21"/>
                      <a:pt x="82" y="20"/>
                    </a:cubicBezTo>
                    <a:cubicBezTo>
                      <a:pt x="83" y="19"/>
                      <a:pt x="83" y="18"/>
                      <a:pt x="82" y="17"/>
                    </a:cubicBezTo>
                    <a:cubicBezTo>
                      <a:pt x="82" y="15"/>
                      <a:pt x="78" y="17"/>
                      <a:pt x="78" y="18"/>
                    </a:cubicBezTo>
                    <a:cubicBezTo>
                      <a:pt x="78" y="18"/>
                      <a:pt x="80" y="17"/>
                      <a:pt x="80" y="18"/>
                    </a:cubicBezTo>
                    <a:cubicBezTo>
                      <a:pt x="81" y="18"/>
                      <a:pt x="77" y="20"/>
                      <a:pt x="80" y="20"/>
                    </a:cubicBezTo>
                    <a:cubicBezTo>
                      <a:pt x="79" y="20"/>
                      <a:pt x="78" y="20"/>
                      <a:pt x="78" y="22"/>
                    </a:cubicBezTo>
                    <a:cubicBezTo>
                      <a:pt x="78" y="23"/>
                      <a:pt x="77" y="24"/>
                      <a:pt x="76" y="23"/>
                    </a:cubicBezTo>
                    <a:cubicBezTo>
                      <a:pt x="73" y="22"/>
                      <a:pt x="72" y="21"/>
                      <a:pt x="71" y="18"/>
                    </a:cubicBezTo>
                    <a:cubicBezTo>
                      <a:pt x="70" y="16"/>
                      <a:pt x="68" y="15"/>
                      <a:pt x="66" y="13"/>
                    </a:cubicBezTo>
                    <a:cubicBezTo>
                      <a:pt x="65" y="13"/>
                      <a:pt x="64" y="11"/>
                      <a:pt x="63" y="12"/>
                    </a:cubicBezTo>
                    <a:cubicBezTo>
                      <a:pt x="63" y="14"/>
                      <a:pt x="66" y="15"/>
                      <a:pt x="67" y="16"/>
                    </a:cubicBezTo>
                    <a:cubicBezTo>
                      <a:pt x="67" y="15"/>
                      <a:pt x="63" y="16"/>
                      <a:pt x="63" y="17"/>
                    </a:cubicBezTo>
                    <a:cubicBezTo>
                      <a:pt x="62" y="18"/>
                      <a:pt x="63" y="18"/>
                      <a:pt x="62" y="19"/>
                    </a:cubicBezTo>
                    <a:cubicBezTo>
                      <a:pt x="61" y="19"/>
                      <a:pt x="60" y="21"/>
                      <a:pt x="59" y="20"/>
                    </a:cubicBezTo>
                    <a:cubicBezTo>
                      <a:pt x="59" y="20"/>
                      <a:pt x="59" y="19"/>
                      <a:pt x="59" y="19"/>
                    </a:cubicBezTo>
                    <a:cubicBezTo>
                      <a:pt x="59" y="18"/>
                      <a:pt x="54" y="20"/>
                      <a:pt x="54" y="21"/>
                    </a:cubicBezTo>
                    <a:cubicBezTo>
                      <a:pt x="53" y="22"/>
                      <a:pt x="52" y="23"/>
                      <a:pt x="50" y="24"/>
                    </a:cubicBezTo>
                    <a:cubicBezTo>
                      <a:pt x="49" y="25"/>
                      <a:pt x="50" y="22"/>
                      <a:pt x="49" y="22"/>
                    </a:cubicBezTo>
                    <a:cubicBezTo>
                      <a:pt x="48" y="22"/>
                      <a:pt x="47" y="23"/>
                      <a:pt x="46" y="23"/>
                    </a:cubicBezTo>
                    <a:cubicBezTo>
                      <a:pt x="45" y="23"/>
                      <a:pt x="45" y="25"/>
                      <a:pt x="44" y="25"/>
                    </a:cubicBezTo>
                    <a:cubicBezTo>
                      <a:pt x="43" y="25"/>
                      <a:pt x="40" y="27"/>
                      <a:pt x="41" y="27"/>
                    </a:cubicBezTo>
                    <a:cubicBezTo>
                      <a:pt x="41" y="28"/>
                      <a:pt x="43" y="28"/>
                      <a:pt x="40" y="29"/>
                    </a:cubicBezTo>
                    <a:cubicBezTo>
                      <a:pt x="40" y="29"/>
                      <a:pt x="37" y="29"/>
                      <a:pt x="37" y="28"/>
                    </a:cubicBezTo>
                    <a:cubicBezTo>
                      <a:pt x="37" y="27"/>
                      <a:pt x="40" y="26"/>
                      <a:pt x="40" y="26"/>
                    </a:cubicBezTo>
                    <a:cubicBezTo>
                      <a:pt x="41" y="24"/>
                      <a:pt x="43" y="23"/>
                      <a:pt x="44" y="22"/>
                    </a:cubicBezTo>
                    <a:cubicBezTo>
                      <a:pt x="46" y="21"/>
                      <a:pt x="47" y="21"/>
                      <a:pt x="49" y="22"/>
                    </a:cubicBezTo>
                    <a:cubicBezTo>
                      <a:pt x="48" y="22"/>
                      <a:pt x="56" y="18"/>
                      <a:pt x="56" y="18"/>
                    </a:cubicBezTo>
                    <a:cubicBezTo>
                      <a:pt x="58" y="17"/>
                      <a:pt x="57" y="16"/>
                      <a:pt x="56" y="16"/>
                    </a:cubicBezTo>
                    <a:cubicBezTo>
                      <a:pt x="54" y="16"/>
                      <a:pt x="52" y="16"/>
                      <a:pt x="50" y="17"/>
                    </a:cubicBezTo>
                    <a:cubicBezTo>
                      <a:pt x="49" y="17"/>
                      <a:pt x="49" y="19"/>
                      <a:pt x="47" y="19"/>
                    </a:cubicBezTo>
                    <a:cubicBezTo>
                      <a:pt x="46" y="19"/>
                      <a:pt x="44" y="20"/>
                      <a:pt x="43" y="20"/>
                    </a:cubicBezTo>
                    <a:cubicBezTo>
                      <a:pt x="41" y="20"/>
                      <a:pt x="36" y="25"/>
                      <a:pt x="35" y="24"/>
                    </a:cubicBezTo>
                    <a:cubicBezTo>
                      <a:pt x="34" y="24"/>
                      <a:pt x="36" y="23"/>
                      <a:pt x="36" y="22"/>
                    </a:cubicBezTo>
                    <a:cubicBezTo>
                      <a:pt x="36" y="22"/>
                      <a:pt x="33" y="21"/>
                      <a:pt x="33" y="21"/>
                    </a:cubicBezTo>
                    <a:cubicBezTo>
                      <a:pt x="33" y="21"/>
                      <a:pt x="30" y="23"/>
                      <a:pt x="29" y="23"/>
                    </a:cubicBezTo>
                    <a:cubicBezTo>
                      <a:pt x="28" y="23"/>
                      <a:pt x="26" y="24"/>
                      <a:pt x="25" y="25"/>
                    </a:cubicBezTo>
                    <a:cubicBezTo>
                      <a:pt x="24" y="25"/>
                      <a:pt x="26" y="26"/>
                      <a:pt x="26" y="26"/>
                    </a:cubicBezTo>
                    <a:cubicBezTo>
                      <a:pt x="27" y="26"/>
                      <a:pt x="26" y="27"/>
                      <a:pt x="26" y="27"/>
                    </a:cubicBezTo>
                    <a:cubicBezTo>
                      <a:pt x="26" y="28"/>
                      <a:pt x="30" y="27"/>
                      <a:pt x="30" y="27"/>
                    </a:cubicBezTo>
                    <a:cubicBezTo>
                      <a:pt x="31" y="26"/>
                      <a:pt x="33" y="25"/>
                      <a:pt x="34" y="24"/>
                    </a:cubicBezTo>
                    <a:cubicBezTo>
                      <a:pt x="29" y="26"/>
                      <a:pt x="34" y="27"/>
                      <a:pt x="33" y="29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0" y="27"/>
                      <a:pt x="29" y="28"/>
                      <a:pt x="28" y="29"/>
                    </a:cubicBezTo>
                    <a:cubicBezTo>
                      <a:pt x="27" y="29"/>
                      <a:pt x="23" y="28"/>
                      <a:pt x="21" y="28"/>
                    </a:cubicBezTo>
                    <a:cubicBezTo>
                      <a:pt x="19" y="28"/>
                      <a:pt x="16" y="26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10" y="23"/>
                      <a:pt x="9" y="21"/>
                      <a:pt x="10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4" y="22"/>
                      <a:pt x="2" y="22"/>
                      <a:pt x="0" y="21"/>
                    </a:cubicBezTo>
                    <a:cubicBezTo>
                      <a:pt x="0" y="41"/>
                      <a:pt x="0" y="61"/>
                      <a:pt x="0" y="80"/>
                    </a:cubicBezTo>
                    <a:cubicBezTo>
                      <a:pt x="0" y="85"/>
                      <a:pt x="0" y="89"/>
                      <a:pt x="0" y="94"/>
                    </a:cubicBezTo>
                    <a:cubicBezTo>
                      <a:pt x="0" y="95"/>
                      <a:pt x="0" y="96"/>
                      <a:pt x="0" y="97"/>
                    </a:cubicBezTo>
                    <a:cubicBezTo>
                      <a:pt x="0" y="99"/>
                      <a:pt x="2" y="97"/>
                      <a:pt x="3" y="97"/>
                    </a:cubicBezTo>
                    <a:cubicBezTo>
                      <a:pt x="5" y="98"/>
                      <a:pt x="5" y="97"/>
                      <a:pt x="7" y="97"/>
                    </a:cubicBezTo>
                    <a:cubicBezTo>
                      <a:pt x="9" y="97"/>
                      <a:pt x="9" y="98"/>
                      <a:pt x="10" y="99"/>
                    </a:cubicBezTo>
                    <a:cubicBezTo>
                      <a:pt x="11" y="101"/>
                      <a:pt x="16" y="107"/>
                      <a:pt x="18" y="107"/>
                    </a:cubicBezTo>
                    <a:cubicBezTo>
                      <a:pt x="19" y="107"/>
                      <a:pt x="21" y="106"/>
                      <a:pt x="22" y="105"/>
                    </a:cubicBezTo>
                    <a:cubicBezTo>
                      <a:pt x="23" y="104"/>
                      <a:pt x="22" y="103"/>
                      <a:pt x="23" y="102"/>
                    </a:cubicBezTo>
                    <a:cubicBezTo>
                      <a:pt x="24" y="102"/>
                      <a:pt x="28" y="101"/>
                      <a:pt x="28" y="102"/>
                    </a:cubicBezTo>
                    <a:cubicBezTo>
                      <a:pt x="30" y="104"/>
                      <a:pt x="32" y="105"/>
                      <a:pt x="33" y="107"/>
                    </a:cubicBezTo>
                    <a:cubicBezTo>
                      <a:pt x="35" y="109"/>
                      <a:pt x="37" y="110"/>
                      <a:pt x="38" y="112"/>
                    </a:cubicBezTo>
                    <a:cubicBezTo>
                      <a:pt x="39" y="113"/>
                      <a:pt x="39" y="114"/>
                      <a:pt x="40" y="116"/>
                    </a:cubicBezTo>
                    <a:cubicBezTo>
                      <a:pt x="42" y="118"/>
                      <a:pt x="43" y="122"/>
                      <a:pt x="46" y="124"/>
                    </a:cubicBezTo>
                    <a:cubicBezTo>
                      <a:pt x="48" y="126"/>
                      <a:pt x="52" y="127"/>
                      <a:pt x="54" y="128"/>
                    </a:cubicBezTo>
                    <a:cubicBezTo>
                      <a:pt x="56" y="129"/>
                      <a:pt x="53" y="130"/>
                      <a:pt x="54" y="132"/>
                    </a:cubicBezTo>
                    <a:cubicBezTo>
                      <a:pt x="55" y="132"/>
                      <a:pt x="56" y="132"/>
                      <a:pt x="56" y="133"/>
                    </a:cubicBezTo>
                    <a:cubicBezTo>
                      <a:pt x="56" y="133"/>
                      <a:pt x="55" y="136"/>
                      <a:pt x="56" y="135"/>
                    </a:cubicBezTo>
                    <a:cubicBezTo>
                      <a:pt x="55" y="136"/>
                      <a:pt x="53" y="136"/>
                      <a:pt x="53" y="138"/>
                    </a:cubicBezTo>
                    <a:cubicBezTo>
                      <a:pt x="52" y="139"/>
                      <a:pt x="55" y="141"/>
                      <a:pt x="56" y="141"/>
                    </a:cubicBezTo>
                    <a:cubicBezTo>
                      <a:pt x="56" y="141"/>
                      <a:pt x="54" y="143"/>
                      <a:pt x="54" y="143"/>
                    </a:cubicBezTo>
                    <a:cubicBezTo>
                      <a:pt x="54" y="143"/>
                      <a:pt x="53" y="142"/>
                      <a:pt x="53" y="141"/>
                    </a:cubicBezTo>
                    <a:cubicBezTo>
                      <a:pt x="52" y="141"/>
                      <a:pt x="53" y="143"/>
                      <a:pt x="53" y="143"/>
                    </a:cubicBezTo>
                    <a:cubicBezTo>
                      <a:pt x="54" y="144"/>
                      <a:pt x="53" y="145"/>
                      <a:pt x="54" y="146"/>
                    </a:cubicBezTo>
                    <a:cubicBezTo>
                      <a:pt x="55" y="148"/>
                      <a:pt x="55" y="148"/>
                      <a:pt x="57" y="147"/>
                    </a:cubicBezTo>
                    <a:cubicBezTo>
                      <a:pt x="57" y="147"/>
                      <a:pt x="58" y="147"/>
                      <a:pt x="58" y="147"/>
                    </a:cubicBezTo>
                    <a:cubicBezTo>
                      <a:pt x="59" y="147"/>
                      <a:pt x="59" y="145"/>
                      <a:pt x="59" y="145"/>
                    </a:cubicBezTo>
                    <a:cubicBezTo>
                      <a:pt x="59" y="145"/>
                      <a:pt x="60" y="147"/>
                      <a:pt x="61" y="147"/>
                    </a:cubicBezTo>
                    <a:cubicBezTo>
                      <a:pt x="61" y="147"/>
                      <a:pt x="60" y="149"/>
                      <a:pt x="60" y="150"/>
                    </a:cubicBezTo>
                    <a:cubicBezTo>
                      <a:pt x="59" y="151"/>
                      <a:pt x="59" y="152"/>
                      <a:pt x="61" y="151"/>
                    </a:cubicBezTo>
                    <a:cubicBezTo>
                      <a:pt x="61" y="150"/>
                      <a:pt x="62" y="150"/>
                      <a:pt x="62" y="150"/>
                    </a:cubicBezTo>
                    <a:cubicBezTo>
                      <a:pt x="63" y="150"/>
                      <a:pt x="63" y="149"/>
                      <a:pt x="63" y="149"/>
                    </a:cubicBezTo>
                    <a:cubicBezTo>
                      <a:pt x="65" y="148"/>
                      <a:pt x="64" y="151"/>
                      <a:pt x="64" y="152"/>
                    </a:cubicBezTo>
                    <a:cubicBezTo>
                      <a:pt x="64" y="153"/>
                      <a:pt x="65" y="154"/>
                      <a:pt x="66" y="154"/>
                    </a:cubicBezTo>
                    <a:cubicBezTo>
                      <a:pt x="67" y="154"/>
                      <a:pt x="68" y="152"/>
                      <a:pt x="69" y="152"/>
                    </a:cubicBezTo>
                    <a:cubicBezTo>
                      <a:pt x="69" y="152"/>
                      <a:pt x="68" y="153"/>
                      <a:pt x="68" y="153"/>
                    </a:cubicBezTo>
                    <a:cubicBezTo>
                      <a:pt x="68" y="153"/>
                      <a:pt x="70" y="154"/>
                      <a:pt x="70" y="154"/>
                    </a:cubicBezTo>
                    <a:cubicBezTo>
                      <a:pt x="70" y="154"/>
                      <a:pt x="63" y="156"/>
                      <a:pt x="66" y="158"/>
                    </a:cubicBezTo>
                    <a:cubicBezTo>
                      <a:pt x="66" y="158"/>
                      <a:pt x="72" y="157"/>
                      <a:pt x="71" y="158"/>
                    </a:cubicBezTo>
                    <a:cubicBezTo>
                      <a:pt x="71" y="158"/>
                      <a:pt x="66" y="158"/>
                      <a:pt x="67" y="160"/>
                    </a:cubicBezTo>
                    <a:cubicBezTo>
                      <a:pt x="67" y="160"/>
                      <a:pt x="69" y="160"/>
                      <a:pt x="69" y="160"/>
                    </a:cubicBezTo>
                    <a:cubicBezTo>
                      <a:pt x="68" y="161"/>
                      <a:pt x="66" y="161"/>
                      <a:pt x="67" y="162"/>
                    </a:cubicBezTo>
                    <a:cubicBezTo>
                      <a:pt x="69" y="163"/>
                      <a:pt x="71" y="163"/>
                      <a:pt x="72" y="163"/>
                    </a:cubicBezTo>
                    <a:cubicBezTo>
                      <a:pt x="74" y="163"/>
                      <a:pt x="73" y="164"/>
                      <a:pt x="74" y="164"/>
                    </a:cubicBezTo>
                    <a:cubicBezTo>
                      <a:pt x="76" y="165"/>
                      <a:pt x="76" y="162"/>
                      <a:pt x="77" y="162"/>
                    </a:cubicBezTo>
                    <a:cubicBezTo>
                      <a:pt x="78" y="162"/>
                      <a:pt x="77" y="164"/>
                      <a:pt x="77" y="164"/>
                    </a:cubicBezTo>
                    <a:cubicBezTo>
                      <a:pt x="76" y="165"/>
                      <a:pt x="76" y="165"/>
                      <a:pt x="77" y="166"/>
                    </a:cubicBezTo>
                    <a:cubicBezTo>
                      <a:pt x="80" y="168"/>
                      <a:pt x="81" y="163"/>
                      <a:pt x="81" y="163"/>
                    </a:cubicBezTo>
                    <a:cubicBezTo>
                      <a:pt x="81" y="163"/>
                      <a:pt x="81" y="166"/>
                      <a:pt x="80" y="166"/>
                    </a:cubicBezTo>
                    <a:cubicBezTo>
                      <a:pt x="80" y="167"/>
                      <a:pt x="82" y="166"/>
                      <a:pt x="83" y="166"/>
                    </a:cubicBezTo>
                    <a:cubicBezTo>
                      <a:pt x="82" y="168"/>
                      <a:pt x="81" y="169"/>
                      <a:pt x="83" y="170"/>
                    </a:cubicBezTo>
                    <a:cubicBezTo>
                      <a:pt x="85" y="171"/>
                      <a:pt x="86" y="168"/>
                      <a:pt x="86" y="168"/>
                    </a:cubicBezTo>
                    <a:cubicBezTo>
                      <a:pt x="86" y="168"/>
                      <a:pt x="86" y="169"/>
                      <a:pt x="86" y="170"/>
                    </a:cubicBezTo>
                    <a:cubicBezTo>
                      <a:pt x="87" y="172"/>
                      <a:pt x="86" y="171"/>
                      <a:pt x="85" y="171"/>
                    </a:cubicBezTo>
                    <a:cubicBezTo>
                      <a:pt x="84" y="172"/>
                      <a:pt x="90" y="173"/>
                      <a:pt x="89" y="171"/>
                    </a:cubicBezTo>
                    <a:cubicBezTo>
                      <a:pt x="91" y="174"/>
                      <a:pt x="90" y="176"/>
                      <a:pt x="94" y="176"/>
                    </a:cubicBezTo>
                    <a:cubicBezTo>
                      <a:pt x="97" y="176"/>
                      <a:pt x="99" y="176"/>
                      <a:pt x="102" y="176"/>
                    </a:cubicBezTo>
                    <a:cubicBezTo>
                      <a:pt x="113" y="176"/>
                      <a:pt x="123" y="176"/>
                      <a:pt x="133" y="176"/>
                    </a:cubicBezTo>
                    <a:cubicBezTo>
                      <a:pt x="158" y="176"/>
                      <a:pt x="183" y="176"/>
                      <a:pt x="208" y="176"/>
                    </a:cubicBezTo>
                    <a:cubicBezTo>
                      <a:pt x="213" y="176"/>
                      <a:pt x="218" y="176"/>
                      <a:pt x="223" y="176"/>
                    </a:cubicBezTo>
                    <a:cubicBezTo>
                      <a:pt x="224" y="176"/>
                      <a:pt x="229" y="177"/>
                      <a:pt x="229" y="174"/>
                    </a:cubicBezTo>
                    <a:close/>
                    <a:moveTo>
                      <a:pt x="112" y="54"/>
                    </a:moveTo>
                    <a:cubicBezTo>
                      <a:pt x="110" y="54"/>
                      <a:pt x="108" y="53"/>
                      <a:pt x="106" y="54"/>
                    </a:cubicBezTo>
                    <a:cubicBezTo>
                      <a:pt x="104" y="57"/>
                      <a:pt x="108" y="56"/>
                      <a:pt x="108" y="57"/>
                    </a:cubicBezTo>
                    <a:cubicBezTo>
                      <a:pt x="108" y="56"/>
                      <a:pt x="100" y="60"/>
                      <a:pt x="100" y="60"/>
                    </a:cubicBezTo>
                    <a:cubicBezTo>
                      <a:pt x="98" y="59"/>
                      <a:pt x="107" y="53"/>
                      <a:pt x="99" y="56"/>
                    </a:cubicBezTo>
                    <a:cubicBezTo>
                      <a:pt x="98" y="56"/>
                      <a:pt x="97" y="57"/>
                      <a:pt x="97" y="57"/>
                    </a:cubicBezTo>
                    <a:cubicBezTo>
                      <a:pt x="96" y="58"/>
                      <a:pt x="97" y="59"/>
                      <a:pt x="96" y="60"/>
                    </a:cubicBezTo>
                    <a:cubicBezTo>
                      <a:pt x="95" y="60"/>
                      <a:pt x="88" y="59"/>
                      <a:pt x="88" y="59"/>
                    </a:cubicBezTo>
                    <a:cubicBezTo>
                      <a:pt x="88" y="58"/>
                      <a:pt x="91" y="59"/>
                      <a:pt x="91" y="58"/>
                    </a:cubicBezTo>
                    <a:cubicBezTo>
                      <a:pt x="92" y="57"/>
                      <a:pt x="91" y="57"/>
                      <a:pt x="92" y="56"/>
                    </a:cubicBezTo>
                    <a:cubicBezTo>
                      <a:pt x="92" y="55"/>
                      <a:pt x="94" y="54"/>
                      <a:pt x="94" y="54"/>
                    </a:cubicBezTo>
                    <a:cubicBezTo>
                      <a:pt x="94" y="53"/>
                      <a:pt x="91" y="52"/>
                      <a:pt x="94" y="52"/>
                    </a:cubicBezTo>
                    <a:cubicBezTo>
                      <a:pt x="94" y="52"/>
                      <a:pt x="98" y="53"/>
                      <a:pt x="98" y="52"/>
                    </a:cubicBezTo>
                    <a:cubicBezTo>
                      <a:pt x="98" y="51"/>
                      <a:pt x="93" y="50"/>
                      <a:pt x="92" y="50"/>
                    </a:cubicBezTo>
                    <a:cubicBezTo>
                      <a:pt x="91" y="50"/>
                      <a:pt x="89" y="51"/>
                      <a:pt x="87" y="51"/>
                    </a:cubicBezTo>
                    <a:cubicBezTo>
                      <a:pt x="86" y="51"/>
                      <a:pt x="84" y="50"/>
                      <a:pt x="82" y="51"/>
                    </a:cubicBezTo>
                    <a:cubicBezTo>
                      <a:pt x="81" y="51"/>
                      <a:pt x="79" y="53"/>
                      <a:pt x="80" y="51"/>
                    </a:cubicBezTo>
                    <a:cubicBezTo>
                      <a:pt x="81" y="49"/>
                      <a:pt x="83" y="50"/>
                      <a:pt x="84" y="49"/>
                    </a:cubicBezTo>
                    <a:cubicBezTo>
                      <a:pt x="86" y="49"/>
                      <a:pt x="89" y="48"/>
                      <a:pt x="91" y="47"/>
                    </a:cubicBezTo>
                    <a:cubicBezTo>
                      <a:pt x="95" y="46"/>
                      <a:pt x="99" y="46"/>
                      <a:pt x="102" y="44"/>
                    </a:cubicBezTo>
                    <a:cubicBezTo>
                      <a:pt x="104" y="44"/>
                      <a:pt x="107" y="43"/>
                      <a:pt x="108" y="45"/>
                    </a:cubicBezTo>
                    <a:cubicBezTo>
                      <a:pt x="109" y="46"/>
                      <a:pt x="105" y="47"/>
                      <a:pt x="104" y="48"/>
                    </a:cubicBezTo>
                    <a:cubicBezTo>
                      <a:pt x="102" y="49"/>
                      <a:pt x="110" y="49"/>
                      <a:pt x="111" y="49"/>
                    </a:cubicBezTo>
                    <a:cubicBezTo>
                      <a:pt x="111" y="49"/>
                      <a:pt x="113" y="49"/>
                      <a:pt x="113" y="49"/>
                    </a:cubicBezTo>
                    <a:cubicBezTo>
                      <a:pt x="114" y="48"/>
                      <a:pt x="116" y="46"/>
                      <a:pt x="117" y="47"/>
                    </a:cubicBezTo>
                    <a:cubicBezTo>
                      <a:pt x="118" y="48"/>
                      <a:pt x="113" y="54"/>
                      <a:pt x="112" y="54"/>
                    </a:cubicBezTo>
                    <a:cubicBezTo>
                      <a:pt x="110" y="54"/>
                      <a:pt x="114" y="54"/>
                      <a:pt x="112" y="54"/>
                    </a:cubicBezTo>
                    <a:close/>
                    <a:moveTo>
                      <a:pt x="157" y="78"/>
                    </a:moveTo>
                    <a:cubicBezTo>
                      <a:pt x="157" y="78"/>
                      <a:pt x="152" y="78"/>
                      <a:pt x="153" y="78"/>
                    </a:cubicBezTo>
                    <a:cubicBezTo>
                      <a:pt x="153" y="79"/>
                      <a:pt x="155" y="78"/>
                      <a:pt x="155" y="79"/>
                    </a:cubicBezTo>
                    <a:cubicBezTo>
                      <a:pt x="155" y="80"/>
                      <a:pt x="151" y="81"/>
                      <a:pt x="150" y="81"/>
                    </a:cubicBezTo>
                    <a:cubicBezTo>
                      <a:pt x="148" y="81"/>
                      <a:pt x="147" y="83"/>
                      <a:pt x="145" y="84"/>
                    </a:cubicBezTo>
                    <a:cubicBezTo>
                      <a:pt x="145" y="84"/>
                      <a:pt x="141" y="84"/>
                      <a:pt x="142" y="85"/>
                    </a:cubicBezTo>
                    <a:cubicBezTo>
                      <a:pt x="142" y="86"/>
                      <a:pt x="145" y="86"/>
                      <a:pt x="142" y="88"/>
                    </a:cubicBezTo>
                    <a:cubicBezTo>
                      <a:pt x="141" y="88"/>
                      <a:pt x="137" y="88"/>
                      <a:pt x="137" y="89"/>
                    </a:cubicBezTo>
                    <a:cubicBezTo>
                      <a:pt x="136" y="89"/>
                      <a:pt x="137" y="90"/>
                      <a:pt x="137" y="90"/>
                    </a:cubicBezTo>
                    <a:cubicBezTo>
                      <a:pt x="137" y="92"/>
                      <a:pt x="135" y="92"/>
                      <a:pt x="134" y="92"/>
                    </a:cubicBezTo>
                    <a:cubicBezTo>
                      <a:pt x="131" y="93"/>
                      <a:pt x="128" y="93"/>
                      <a:pt x="125" y="93"/>
                    </a:cubicBezTo>
                    <a:cubicBezTo>
                      <a:pt x="125" y="93"/>
                      <a:pt x="120" y="90"/>
                      <a:pt x="120" y="90"/>
                    </a:cubicBezTo>
                    <a:cubicBezTo>
                      <a:pt x="122" y="89"/>
                      <a:pt x="125" y="90"/>
                      <a:pt x="126" y="89"/>
                    </a:cubicBezTo>
                    <a:cubicBezTo>
                      <a:pt x="127" y="89"/>
                      <a:pt x="126" y="87"/>
                      <a:pt x="127" y="87"/>
                    </a:cubicBezTo>
                    <a:cubicBezTo>
                      <a:pt x="128" y="85"/>
                      <a:pt x="130" y="86"/>
                      <a:pt x="131" y="85"/>
                    </a:cubicBezTo>
                    <a:cubicBezTo>
                      <a:pt x="132" y="85"/>
                      <a:pt x="130" y="83"/>
                      <a:pt x="130" y="83"/>
                    </a:cubicBezTo>
                    <a:cubicBezTo>
                      <a:pt x="128" y="82"/>
                      <a:pt x="128" y="82"/>
                      <a:pt x="128" y="81"/>
                    </a:cubicBezTo>
                    <a:cubicBezTo>
                      <a:pt x="128" y="79"/>
                      <a:pt x="126" y="80"/>
                      <a:pt x="126" y="79"/>
                    </a:cubicBezTo>
                    <a:cubicBezTo>
                      <a:pt x="125" y="78"/>
                      <a:pt x="128" y="79"/>
                      <a:pt x="128" y="79"/>
                    </a:cubicBezTo>
                    <a:cubicBezTo>
                      <a:pt x="131" y="80"/>
                      <a:pt x="134" y="81"/>
                      <a:pt x="136" y="82"/>
                    </a:cubicBezTo>
                    <a:cubicBezTo>
                      <a:pt x="138" y="84"/>
                      <a:pt x="142" y="83"/>
                      <a:pt x="144" y="82"/>
                    </a:cubicBezTo>
                    <a:cubicBezTo>
                      <a:pt x="147" y="81"/>
                      <a:pt x="148" y="78"/>
                      <a:pt x="152" y="77"/>
                    </a:cubicBezTo>
                    <a:cubicBezTo>
                      <a:pt x="153" y="76"/>
                      <a:pt x="155" y="76"/>
                      <a:pt x="157" y="77"/>
                    </a:cubicBezTo>
                    <a:cubicBezTo>
                      <a:pt x="157" y="77"/>
                      <a:pt x="160" y="78"/>
                      <a:pt x="160" y="78"/>
                    </a:cubicBezTo>
                    <a:cubicBezTo>
                      <a:pt x="160" y="78"/>
                      <a:pt x="158" y="78"/>
                      <a:pt x="157" y="78"/>
                    </a:cubicBezTo>
                    <a:close/>
                    <a:moveTo>
                      <a:pt x="222" y="165"/>
                    </a:moveTo>
                    <a:cubicBezTo>
                      <a:pt x="221" y="167"/>
                      <a:pt x="219" y="163"/>
                      <a:pt x="219" y="162"/>
                    </a:cubicBezTo>
                    <a:cubicBezTo>
                      <a:pt x="219" y="160"/>
                      <a:pt x="221" y="159"/>
                      <a:pt x="221" y="157"/>
                    </a:cubicBezTo>
                    <a:cubicBezTo>
                      <a:pt x="220" y="156"/>
                      <a:pt x="219" y="159"/>
                      <a:pt x="218" y="158"/>
                    </a:cubicBezTo>
                    <a:cubicBezTo>
                      <a:pt x="218" y="157"/>
                      <a:pt x="218" y="154"/>
                      <a:pt x="216" y="154"/>
                    </a:cubicBezTo>
                    <a:cubicBezTo>
                      <a:pt x="216" y="154"/>
                      <a:pt x="216" y="156"/>
                      <a:pt x="215" y="156"/>
                    </a:cubicBezTo>
                    <a:cubicBezTo>
                      <a:pt x="214" y="155"/>
                      <a:pt x="214" y="154"/>
                      <a:pt x="213" y="153"/>
                    </a:cubicBezTo>
                    <a:cubicBezTo>
                      <a:pt x="212" y="152"/>
                      <a:pt x="211" y="151"/>
                      <a:pt x="210" y="150"/>
                    </a:cubicBezTo>
                    <a:cubicBezTo>
                      <a:pt x="209" y="149"/>
                      <a:pt x="212" y="149"/>
                      <a:pt x="212" y="148"/>
                    </a:cubicBezTo>
                    <a:cubicBezTo>
                      <a:pt x="211" y="147"/>
                      <a:pt x="209" y="148"/>
                      <a:pt x="209" y="147"/>
                    </a:cubicBezTo>
                    <a:cubicBezTo>
                      <a:pt x="209" y="146"/>
                      <a:pt x="210" y="143"/>
                      <a:pt x="210" y="142"/>
                    </a:cubicBezTo>
                    <a:cubicBezTo>
                      <a:pt x="212" y="140"/>
                      <a:pt x="217" y="147"/>
                      <a:pt x="217" y="148"/>
                    </a:cubicBezTo>
                    <a:cubicBezTo>
                      <a:pt x="218" y="150"/>
                      <a:pt x="219" y="151"/>
                      <a:pt x="219" y="153"/>
                    </a:cubicBezTo>
                    <a:cubicBezTo>
                      <a:pt x="220" y="155"/>
                      <a:pt x="220" y="154"/>
                      <a:pt x="221" y="156"/>
                    </a:cubicBezTo>
                    <a:cubicBezTo>
                      <a:pt x="221" y="157"/>
                      <a:pt x="222" y="158"/>
                      <a:pt x="222" y="159"/>
                    </a:cubicBezTo>
                    <a:cubicBezTo>
                      <a:pt x="223" y="161"/>
                      <a:pt x="222" y="163"/>
                      <a:pt x="222" y="165"/>
                    </a:cubicBezTo>
                    <a:cubicBezTo>
                      <a:pt x="221" y="166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4" name="Freeform 777">
                <a:extLst>
                  <a:ext uri="{FF2B5EF4-FFF2-40B4-BE49-F238E27FC236}">
                    <a16:creationId xmlns:a16="http://schemas.microsoft.com/office/drawing/2014/main" id="{B7E9BD5A-619B-1740-A44A-8D2251F86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2421" y="3612683"/>
                <a:ext cx="163794" cy="121701"/>
              </a:xfrm>
              <a:custGeom>
                <a:avLst/>
                <a:gdLst>
                  <a:gd name="T0" fmla="*/ 16 w 16"/>
                  <a:gd name="T1" fmla="*/ 6 h 11"/>
                  <a:gd name="T2" fmla="*/ 11 w 16"/>
                  <a:gd name="T3" fmla="*/ 3 h 11"/>
                  <a:gd name="T4" fmla="*/ 5 w 16"/>
                  <a:gd name="T5" fmla="*/ 1 h 11"/>
                  <a:gd name="T6" fmla="*/ 1 w 16"/>
                  <a:gd name="T7" fmla="*/ 1 h 11"/>
                  <a:gd name="T8" fmla="*/ 3 w 16"/>
                  <a:gd name="T9" fmla="*/ 3 h 11"/>
                  <a:gd name="T10" fmla="*/ 1 w 16"/>
                  <a:gd name="T11" fmla="*/ 7 h 11"/>
                  <a:gd name="T12" fmla="*/ 5 w 16"/>
                  <a:gd name="T13" fmla="*/ 7 h 11"/>
                  <a:gd name="T14" fmla="*/ 5 w 16"/>
                  <a:gd name="T15" fmla="*/ 9 h 11"/>
                  <a:gd name="T16" fmla="*/ 16 w 16"/>
                  <a:gd name="T17" fmla="*/ 6 h 11"/>
                  <a:gd name="T18" fmla="*/ 16 w 16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1">
                    <a:moveTo>
                      <a:pt x="16" y="6"/>
                    </a:moveTo>
                    <a:cubicBezTo>
                      <a:pt x="15" y="5"/>
                      <a:pt x="11" y="3"/>
                      <a:pt x="11" y="3"/>
                    </a:cubicBezTo>
                    <a:cubicBezTo>
                      <a:pt x="9" y="2"/>
                      <a:pt x="7" y="1"/>
                      <a:pt x="5" y="1"/>
                    </a:cubicBezTo>
                    <a:cubicBezTo>
                      <a:pt x="4" y="1"/>
                      <a:pt x="2" y="0"/>
                      <a:pt x="1" y="1"/>
                    </a:cubicBezTo>
                    <a:cubicBezTo>
                      <a:pt x="0" y="2"/>
                      <a:pt x="3" y="3"/>
                      <a:pt x="3" y="3"/>
                    </a:cubicBezTo>
                    <a:cubicBezTo>
                      <a:pt x="2" y="3"/>
                      <a:pt x="0" y="6"/>
                      <a:pt x="1" y="7"/>
                    </a:cubicBezTo>
                    <a:cubicBezTo>
                      <a:pt x="2" y="7"/>
                      <a:pt x="4" y="6"/>
                      <a:pt x="5" y="7"/>
                    </a:cubicBezTo>
                    <a:cubicBezTo>
                      <a:pt x="7" y="8"/>
                      <a:pt x="5" y="8"/>
                      <a:pt x="5" y="9"/>
                    </a:cubicBezTo>
                    <a:cubicBezTo>
                      <a:pt x="5" y="11"/>
                      <a:pt x="16" y="8"/>
                      <a:pt x="16" y="6"/>
                    </a:cubicBezTo>
                    <a:cubicBezTo>
                      <a:pt x="15" y="5"/>
                      <a:pt x="16" y="7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5" name="Freeform 778">
                <a:extLst>
                  <a:ext uri="{FF2B5EF4-FFF2-40B4-BE49-F238E27FC236}">
                    <a16:creationId xmlns:a16="http://schemas.microsoft.com/office/drawing/2014/main" id="{FF759E1C-7D16-9547-A9B9-E811E53D90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4698" y="3527861"/>
                <a:ext cx="41820" cy="22128"/>
              </a:xfrm>
              <a:custGeom>
                <a:avLst/>
                <a:gdLst>
                  <a:gd name="T0" fmla="*/ 2 w 4"/>
                  <a:gd name="T1" fmla="*/ 2 h 2"/>
                  <a:gd name="T2" fmla="*/ 2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6" name="Freeform 779">
                <a:extLst>
                  <a:ext uri="{FF2B5EF4-FFF2-40B4-BE49-F238E27FC236}">
                    <a16:creationId xmlns:a16="http://schemas.microsoft.com/office/drawing/2014/main" id="{3A31FF82-7371-1C43-BF34-F1FE634F16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6062" y="2248174"/>
                <a:ext cx="111517" cy="66379"/>
              </a:xfrm>
              <a:custGeom>
                <a:avLst/>
                <a:gdLst>
                  <a:gd name="T0" fmla="*/ 9 w 11"/>
                  <a:gd name="T1" fmla="*/ 4 h 6"/>
                  <a:gd name="T2" fmla="*/ 9 w 11"/>
                  <a:gd name="T3" fmla="*/ 5 h 6"/>
                  <a:gd name="T4" fmla="*/ 3 w 11"/>
                  <a:gd name="T5" fmla="*/ 4 h 6"/>
                  <a:gd name="T6" fmla="*/ 2 w 11"/>
                  <a:gd name="T7" fmla="*/ 1 h 6"/>
                  <a:gd name="T8" fmla="*/ 9 w 11"/>
                  <a:gd name="T9" fmla="*/ 4 h 6"/>
                  <a:gd name="T10" fmla="*/ 9 w 11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11" y="5"/>
                      <a:pt x="11" y="6"/>
                      <a:pt x="9" y="5"/>
                    </a:cubicBezTo>
                    <a:cubicBezTo>
                      <a:pt x="7" y="5"/>
                      <a:pt x="4" y="4"/>
                      <a:pt x="3" y="4"/>
                    </a:cubicBezTo>
                    <a:cubicBezTo>
                      <a:pt x="2" y="3"/>
                      <a:pt x="0" y="0"/>
                      <a:pt x="2" y="1"/>
                    </a:cubicBezTo>
                    <a:cubicBezTo>
                      <a:pt x="4" y="2"/>
                      <a:pt x="7" y="3"/>
                      <a:pt x="9" y="4"/>
                    </a:cubicBezTo>
                    <a:cubicBezTo>
                      <a:pt x="11" y="5"/>
                      <a:pt x="7" y="3"/>
                      <a:pt x="9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7" name="Freeform 780">
                <a:extLst>
                  <a:ext uri="{FF2B5EF4-FFF2-40B4-BE49-F238E27FC236}">
                    <a16:creationId xmlns:a16="http://schemas.microsoft.com/office/drawing/2014/main" id="{664EEA66-00F6-914C-8571-4C5351BB2A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1073" y="2152285"/>
                <a:ext cx="83638" cy="51630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8 w 8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8" y="5"/>
                      <a:pt x="0" y="4"/>
                      <a:pt x="0" y="2"/>
                    </a:cubicBezTo>
                    <a:cubicBezTo>
                      <a:pt x="0" y="0"/>
                      <a:pt x="8" y="1"/>
                      <a:pt x="8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8" name="Freeform 782">
                <a:extLst>
                  <a:ext uri="{FF2B5EF4-FFF2-40B4-BE49-F238E27FC236}">
                    <a16:creationId xmlns:a16="http://schemas.microsoft.com/office/drawing/2014/main" id="{0CE0F7BD-C99B-1443-BD24-987F04C176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11877" y="2292429"/>
                <a:ext cx="59247" cy="44255"/>
              </a:xfrm>
              <a:custGeom>
                <a:avLst/>
                <a:gdLst>
                  <a:gd name="T0" fmla="*/ 5 w 6"/>
                  <a:gd name="T1" fmla="*/ 3 h 4"/>
                  <a:gd name="T2" fmla="*/ 1 w 6"/>
                  <a:gd name="T3" fmla="*/ 0 h 4"/>
                  <a:gd name="T4" fmla="*/ 5 w 6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4"/>
                      <a:pt x="0" y="0"/>
                      <a:pt x="1" y="0"/>
                    </a:cubicBezTo>
                    <a:cubicBezTo>
                      <a:pt x="2" y="0"/>
                      <a:pt x="6" y="2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9" name="Freeform 783">
                <a:extLst>
                  <a:ext uri="{FF2B5EF4-FFF2-40B4-BE49-F238E27FC236}">
                    <a16:creationId xmlns:a16="http://schemas.microsoft.com/office/drawing/2014/main" id="{F8905E9A-7B8C-A844-A2EE-69E45CC774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2033" y="2336680"/>
                <a:ext cx="52274" cy="11065"/>
              </a:xfrm>
              <a:custGeom>
                <a:avLst/>
                <a:gdLst>
                  <a:gd name="T0" fmla="*/ 4 w 5"/>
                  <a:gd name="T1" fmla="*/ 1 h 1"/>
                  <a:gd name="T2" fmla="*/ 2 w 5"/>
                  <a:gd name="T3" fmla="*/ 0 h 1"/>
                  <a:gd name="T4" fmla="*/ 4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4" y="1"/>
                    </a:moveTo>
                    <a:cubicBezTo>
                      <a:pt x="2" y="1"/>
                      <a:pt x="0" y="0"/>
                      <a:pt x="2" y="0"/>
                    </a:cubicBezTo>
                    <a:cubicBezTo>
                      <a:pt x="3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0" name="Freeform 784">
                <a:extLst>
                  <a:ext uri="{FF2B5EF4-FFF2-40B4-BE49-F238E27FC236}">
                    <a16:creationId xmlns:a16="http://schemas.microsoft.com/office/drawing/2014/main" id="{F5B33F2B-E3CA-3C4A-8EDD-2A4226B64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2033" y="2952554"/>
                <a:ext cx="41820" cy="77445"/>
              </a:xfrm>
              <a:custGeom>
                <a:avLst/>
                <a:gdLst>
                  <a:gd name="T0" fmla="*/ 2 w 4"/>
                  <a:gd name="T1" fmla="*/ 0 h 7"/>
                  <a:gd name="T2" fmla="*/ 4 w 4"/>
                  <a:gd name="T3" fmla="*/ 7 h 7"/>
                  <a:gd name="T4" fmla="*/ 2 w 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0" y="0"/>
                      <a:pt x="3" y="7"/>
                      <a:pt x="4" y="7"/>
                    </a:cubicBezTo>
                    <a:cubicBezTo>
                      <a:pt x="4" y="7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1" name="Freeform 785">
                <a:extLst>
                  <a:ext uri="{FF2B5EF4-FFF2-40B4-BE49-F238E27FC236}">
                    <a16:creationId xmlns:a16="http://schemas.microsoft.com/office/drawing/2014/main" id="{EA5828B8-2334-6B44-BA41-FE3AF957D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2941" y="3092689"/>
                <a:ext cx="69700" cy="44255"/>
              </a:xfrm>
              <a:custGeom>
                <a:avLst/>
                <a:gdLst>
                  <a:gd name="T0" fmla="*/ 1 w 7"/>
                  <a:gd name="T1" fmla="*/ 0 h 4"/>
                  <a:gd name="T2" fmla="*/ 1 w 7"/>
                  <a:gd name="T3" fmla="*/ 4 h 4"/>
                  <a:gd name="T4" fmla="*/ 5 w 7"/>
                  <a:gd name="T5" fmla="*/ 4 h 4"/>
                  <a:gd name="T6" fmla="*/ 1 w 7"/>
                  <a:gd name="T7" fmla="*/ 0 h 4"/>
                  <a:gd name="T8" fmla="*/ 1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1" y="0"/>
                    </a:moveTo>
                    <a:cubicBezTo>
                      <a:pt x="0" y="1"/>
                      <a:pt x="0" y="3"/>
                      <a:pt x="1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7" y="4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2" name="Freeform 786">
                <a:extLst>
                  <a:ext uri="{FF2B5EF4-FFF2-40B4-BE49-F238E27FC236}">
                    <a16:creationId xmlns:a16="http://schemas.microsoft.com/office/drawing/2014/main" id="{F21CB3CA-0995-6449-99B7-3A6FE7836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7171" y="3332402"/>
                <a:ext cx="174248" cy="106947"/>
              </a:xfrm>
              <a:custGeom>
                <a:avLst/>
                <a:gdLst>
                  <a:gd name="T0" fmla="*/ 0 w 17"/>
                  <a:gd name="T1" fmla="*/ 4 h 10"/>
                  <a:gd name="T2" fmla="*/ 10 w 17"/>
                  <a:gd name="T3" fmla="*/ 2 h 10"/>
                  <a:gd name="T4" fmla="*/ 8 w 17"/>
                  <a:gd name="T5" fmla="*/ 4 h 10"/>
                  <a:gd name="T6" fmla="*/ 12 w 17"/>
                  <a:gd name="T7" fmla="*/ 7 h 10"/>
                  <a:gd name="T8" fmla="*/ 9 w 17"/>
                  <a:gd name="T9" fmla="*/ 7 h 10"/>
                  <a:gd name="T10" fmla="*/ 11 w 17"/>
                  <a:gd name="T11" fmla="*/ 10 h 10"/>
                  <a:gd name="T12" fmla="*/ 8 w 17"/>
                  <a:gd name="T13" fmla="*/ 9 h 10"/>
                  <a:gd name="T14" fmla="*/ 0 w 17"/>
                  <a:gd name="T15" fmla="*/ 4 h 10"/>
                  <a:gd name="T16" fmla="*/ 0 w 17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0" y="4"/>
                    </a:moveTo>
                    <a:cubicBezTo>
                      <a:pt x="1" y="0"/>
                      <a:pt x="7" y="2"/>
                      <a:pt x="10" y="2"/>
                    </a:cubicBezTo>
                    <a:cubicBezTo>
                      <a:pt x="17" y="3"/>
                      <a:pt x="8" y="4"/>
                      <a:pt x="8" y="4"/>
                    </a:cubicBezTo>
                    <a:cubicBezTo>
                      <a:pt x="8" y="6"/>
                      <a:pt x="12" y="5"/>
                      <a:pt x="12" y="7"/>
                    </a:cubicBezTo>
                    <a:cubicBezTo>
                      <a:pt x="12" y="7"/>
                      <a:pt x="10" y="6"/>
                      <a:pt x="9" y="7"/>
                    </a:cubicBezTo>
                    <a:cubicBezTo>
                      <a:pt x="9" y="7"/>
                      <a:pt x="12" y="10"/>
                      <a:pt x="11" y="10"/>
                    </a:cubicBezTo>
                    <a:cubicBezTo>
                      <a:pt x="10" y="10"/>
                      <a:pt x="9" y="9"/>
                      <a:pt x="8" y="9"/>
                    </a:cubicBezTo>
                    <a:cubicBezTo>
                      <a:pt x="6" y="8"/>
                      <a:pt x="0" y="7"/>
                      <a:pt x="0" y="4"/>
                    </a:cubicBezTo>
                    <a:cubicBezTo>
                      <a:pt x="0" y="3"/>
                      <a:pt x="0" y="7"/>
                      <a:pt x="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3" name="Freeform 787">
                <a:extLst>
                  <a:ext uri="{FF2B5EF4-FFF2-40B4-BE49-F238E27FC236}">
                    <a16:creationId xmlns:a16="http://schemas.microsoft.com/office/drawing/2014/main" id="{7E13DD99-A53E-2445-A493-A1587A0DA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5809" y="3310277"/>
                <a:ext cx="90610" cy="33193"/>
              </a:xfrm>
              <a:custGeom>
                <a:avLst/>
                <a:gdLst>
                  <a:gd name="T0" fmla="*/ 8 w 9"/>
                  <a:gd name="T1" fmla="*/ 1 h 3"/>
                  <a:gd name="T2" fmla="*/ 5 w 9"/>
                  <a:gd name="T3" fmla="*/ 0 h 3"/>
                  <a:gd name="T4" fmla="*/ 0 w 9"/>
                  <a:gd name="T5" fmla="*/ 0 h 3"/>
                  <a:gd name="T6" fmla="*/ 8 w 9"/>
                  <a:gd name="T7" fmla="*/ 1 h 3"/>
                  <a:gd name="T8" fmla="*/ 8 w 9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">
                    <a:moveTo>
                      <a:pt x="8" y="1"/>
                    </a:moveTo>
                    <a:cubicBezTo>
                      <a:pt x="9" y="1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0"/>
                      <a:pt x="6" y="3"/>
                      <a:pt x="8" y="1"/>
                    </a:cubicBezTo>
                    <a:cubicBezTo>
                      <a:pt x="9" y="1"/>
                      <a:pt x="7" y="2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4" name="Freeform 788">
                <a:extLst>
                  <a:ext uri="{FF2B5EF4-FFF2-40B4-BE49-F238E27FC236}">
                    <a16:creationId xmlns:a16="http://schemas.microsoft.com/office/drawing/2014/main" id="{320F6D25-EC39-E04A-91A9-720BA7801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2926" y="3538923"/>
                <a:ext cx="132428" cy="73757"/>
              </a:xfrm>
              <a:custGeom>
                <a:avLst/>
                <a:gdLst>
                  <a:gd name="T0" fmla="*/ 12 w 13"/>
                  <a:gd name="T1" fmla="*/ 4 h 7"/>
                  <a:gd name="T2" fmla="*/ 12 w 13"/>
                  <a:gd name="T3" fmla="*/ 1 h 7"/>
                  <a:gd name="T4" fmla="*/ 7 w 13"/>
                  <a:gd name="T5" fmla="*/ 2 h 7"/>
                  <a:gd name="T6" fmla="*/ 3 w 13"/>
                  <a:gd name="T7" fmla="*/ 3 h 7"/>
                  <a:gd name="T8" fmla="*/ 0 w 13"/>
                  <a:gd name="T9" fmla="*/ 5 h 7"/>
                  <a:gd name="T10" fmla="*/ 12 w 13"/>
                  <a:gd name="T11" fmla="*/ 4 h 7"/>
                  <a:gd name="T12" fmla="*/ 12 w 13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2" y="4"/>
                    </a:moveTo>
                    <a:cubicBezTo>
                      <a:pt x="13" y="3"/>
                      <a:pt x="13" y="2"/>
                      <a:pt x="12" y="1"/>
                    </a:cubicBezTo>
                    <a:cubicBezTo>
                      <a:pt x="11" y="0"/>
                      <a:pt x="8" y="1"/>
                      <a:pt x="7" y="2"/>
                    </a:cubicBezTo>
                    <a:cubicBezTo>
                      <a:pt x="6" y="2"/>
                      <a:pt x="4" y="2"/>
                      <a:pt x="3" y="3"/>
                    </a:cubicBezTo>
                    <a:cubicBezTo>
                      <a:pt x="3" y="3"/>
                      <a:pt x="0" y="5"/>
                      <a:pt x="0" y="5"/>
                    </a:cubicBezTo>
                    <a:cubicBezTo>
                      <a:pt x="3" y="7"/>
                      <a:pt x="10" y="6"/>
                      <a:pt x="12" y="4"/>
                    </a:cubicBezTo>
                    <a:cubicBezTo>
                      <a:pt x="13" y="3"/>
                      <a:pt x="9" y="6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5" name="Freeform 789">
                <a:extLst>
                  <a:ext uri="{FF2B5EF4-FFF2-40B4-BE49-F238E27FC236}">
                    <a16:creationId xmlns:a16="http://schemas.microsoft.com/office/drawing/2014/main" id="{EC4E5D5A-2100-B847-A242-65C1F1D181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26" y="3645872"/>
                <a:ext cx="41820" cy="66379"/>
              </a:xfrm>
              <a:custGeom>
                <a:avLst/>
                <a:gdLst>
                  <a:gd name="T0" fmla="*/ 3 w 4"/>
                  <a:gd name="T1" fmla="*/ 2 h 6"/>
                  <a:gd name="T2" fmla="*/ 1 w 4"/>
                  <a:gd name="T3" fmla="*/ 3 h 6"/>
                  <a:gd name="T4" fmla="*/ 3 w 4"/>
                  <a:gd name="T5" fmla="*/ 2 h 6"/>
                  <a:gd name="T6" fmla="*/ 3 w 4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2"/>
                    </a:moveTo>
                    <a:cubicBezTo>
                      <a:pt x="2" y="0"/>
                      <a:pt x="1" y="1"/>
                      <a:pt x="1" y="3"/>
                    </a:cubicBezTo>
                    <a:cubicBezTo>
                      <a:pt x="0" y="6"/>
                      <a:pt x="4" y="4"/>
                      <a:pt x="3" y="2"/>
                    </a:cubicBezTo>
                    <a:cubicBezTo>
                      <a:pt x="3" y="2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6" name="Freeform 790">
                <a:extLst>
                  <a:ext uri="{FF2B5EF4-FFF2-40B4-BE49-F238E27FC236}">
                    <a16:creationId xmlns:a16="http://schemas.microsoft.com/office/drawing/2014/main" id="{B1E0DEF8-91DE-2B4B-8F79-5816F4A65D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56516" y="3505733"/>
                <a:ext cx="38336" cy="44255"/>
              </a:xfrm>
              <a:custGeom>
                <a:avLst/>
                <a:gdLst>
                  <a:gd name="T0" fmla="*/ 4 w 4"/>
                  <a:gd name="T1" fmla="*/ 2 h 4"/>
                  <a:gd name="T2" fmla="*/ 1 w 4"/>
                  <a:gd name="T3" fmla="*/ 1 h 4"/>
                  <a:gd name="T4" fmla="*/ 4 w 4"/>
                  <a:gd name="T5" fmla="*/ 2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1" y="0"/>
                      <a:pt x="1" y="1"/>
                    </a:cubicBezTo>
                    <a:cubicBezTo>
                      <a:pt x="0" y="4"/>
                      <a:pt x="4" y="2"/>
                      <a:pt x="4" y="2"/>
                    </a:cubicBezTo>
                    <a:cubicBezTo>
                      <a:pt x="3" y="2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7" name="Freeform 791">
                <a:extLst>
                  <a:ext uri="{FF2B5EF4-FFF2-40B4-BE49-F238E27FC236}">
                    <a16:creationId xmlns:a16="http://schemas.microsoft.com/office/drawing/2014/main" id="{D6C60D4F-97ED-FC4B-ABB4-9E95A25CA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54759" y="2812415"/>
                <a:ext cx="20911" cy="22128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8" name="Freeform 792">
                <a:extLst>
                  <a:ext uri="{FF2B5EF4-FFF2-40B4-BE49-F238E27FC236}">
                    <a16:creationId xmlns:a16="http://schemas.microsoft.com/office/drawing/2014/main" id="{D60BAAB3-3F84-5B47-95C1-EBD628D94D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1121" y="2694404"/>
                <a:ext cx="31366" cy="18440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9" name="Freeform 793">
                <a:extLst>
                  <a:ext uri="{FF2B5EF4-FFF2-40B4-BE49-F238E27FC236}">
                    <a16:creationId xmlns:a16="http://schemas.microsoft.com/office/drawing/2014/main" id="{8A4135E0-0B09-5B4A-BD00-F73DE57EE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54759" y="2650148"/>
                <a:ext cx="27879" cy="33193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1"/>
                      <a:pt x="1" y="2"/>
                    </a:cubicBezTo>
                    <a:cubicBezTo>
                      <a:pt x="1" y="3"/>
                      <a:pt x="3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0" name="Freeform 794">
                <a:extLst>
                  <a:ext uri="{FF2B5EF4-FFF2-40B4-BE49-F238E27FC236}">
                    <a16:creationId xmlns:a16="http://schemas.microsoft.com/office/drawing/2014/main" id="{3B652909-D214-A54B-BB59-01817F54C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3300" y="2867732"/>
                <a:ext cx="52274" cy="7374"/>
              </a:xfrm>
              <a:custGeom>
                <a:avLst/>
                <a:gdLst>
                  <a:gd name="T0" fmla="*/ 5 w 5"/>
                  <a:gd name="T1" fmla="*/ 1 h 1"/>
                  <a:gd name="T2" fmla="*/ 1 w 5"/>
                  <a:gd name="T3" fmla="*/ 0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1" name="Freeform 795">
                <a:extLst>
                  <a:ext uri="{FF2B5EF4-FFF2-40B4-BE49-F238E27FC236}">
                    <a16:creationId xmlns:a16="http://schemas.microsoft.com/office/drawing/2014/main" id="{6E3EE707-951D-8D48-90D1-CB72463AD2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6027" y="2867732"/>
                <a:ext cx="62727" cy="0"/>
              </a:xfrm>
              <a:custGeom>
                <a:avLst/>
                <a:gdLst>
                  <a:gd name="T0" fmla="*/ 5 w 6"/>
                  <a:gd name="T1" fmla="*/ 1 w 6"/>
                  <a:gd name="T2" fmla="*/ 5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5" y="0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2" name="Freeform 796">
                <a:extLst>
                  <a:ext uri="{FF2B5EF4-FFF2-40B4-BE49-F238E27FC236}">
                    <a16:creationId xmlns:a16="http://schemas.microsoft.com/office/drawing/2014/main" id="{FDE27F2F-DBAC-2A4D-B5F0-B4C0A4E35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0466" y="2181793"/>
                <a:ext cx="41820" cy="22128"/>
              </a:xfrm>
              <a:custGeom>
                <a:avLst/>
                <a:gdLst>
                  <a:gd name="T0" fmla="*/ 3 w 4"/>
                  <a:gd name="T1" fmla="*/ 2 h 2"/>
                  <a:gd name="T2" fmla="*/ 2 w 4"/>
                  <a:gd name="T3" fmla="*/ 0 h 2"/>
                  <a:gd name="T4" fmla="*/ 3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1" y="2"/>
                      <a:pt x="0" y="0"/>
                      <a:pt x="2" y="0"/>
                    </a:cubicBezTo>
                    <a:cubicBezTo>
                      <a:pt x="3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3" name="Freeform 797">
                <a:extLst>
                  <a:ext uri="{FF2B5EF4-FFF2-40B4-BE49-F238E27FC236}">
                    <a16:creationId xmlns:a16="http://schemas.microsoft.com/office/drawing/2014/main" id="{4EF1171C-19A3-9841-A1D6-BA9754218D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7732" y="4825952"/>
                <a:ext cx="94095" cy="129075"/>
              </a:xfrm>
              <a:custGeom>
                <a:avLst/>
                <a:gdLst>
                  <a:gd name="T0" fmla="*/ 9 w 9"/>
                  <a:gd name="T1" fmla="*/ 11 h 12"/>
                  <a:gd name="T2" fmla="*/ 5 w 9"/>
                  <a:gd name="T3" fmla="*/ 2 h 12"/>
                  <a:gd name="T4" fmla="*/ 2 w 9"/>
                  <a:gd name="T5" fmla="*/ 2 h 12"/>
                  <a:gd name="T6" fmla="*/ 0 w 9"/>
                  <a:gd name="T7" fmla="*/ 3 h 12"/>
                  <a:gd name="T8" fmla="*/ 3 w 9"/>
                  <a:gd name="T9" fmla="*/ 5 h 12"/>
                  <a:gd name="T10" fmla="*/ 3 w 9"/>
                  <a:gd name="T11" fmla="*/ 7 h 12"/>
                  <a:gd name="T12" fmla="*/ 4 w 9"/>
                  <a:gd name="T13" fmla="*/ 7 h 12"/>
                  <a:gd name="T14" fmla="*/ 3 w 9"/>
                  <a:gd name="T15" fmla="*/ 8 h 12"/>
                  <a:gd name="T16" fmla="*/ 6 w 9"/>
                  <a:gd name="T17" fmla="*/ 11 h 12"/>
                  <a:gd name="T18" fmla="*/ 6 w 9"/>
                  <a:gd name="T19" fmla="*/ 9 h 12"/>
                  <a:gd name="T20" fmla="*/ 9 w 9"/>
                  <a:gd name="T21" fmla="*/ 11 h 12"/>
                  <a:gd name="T22" fmla="*/ 9 w 9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2">
                    <a:moveTo>
                      <a:pt x="9" y="11"/>
                    </a:moveTo>
                    <a:cubicBezTo>
                      <a:pt x="8" y="8"/>
                      <a:pt x="7" y="4"/>
                      <a:pt x="5" y="2"/>
                    </a:cubicBezTo>
                    <a:cubicBezTo>
                      <a:pt x="4" y="1"/>
                      <a:pt x="3" y="0"/>
                      <a:pt x="2" y="2"/>
                    </a:cubicBezTo>
                    <a:cubicBezTo>
                      <a:pt x="2" y="2"/>
                      <a:pt x="0" y="2"/>
                      <a:pt x="0" y="3"/>
                    </a:cubicBezTo>
                    <a:cubicBezTo>
                      <a:pt x="1" y="4"/>
                      <a:pt x="3" y="3"/>
                      <a:pt x="3" y="5"/>
                    </a:cubicBezTo>
                    <a:cubicBezTo>
                      <a:pt x="3" y="6"/>
                      <a:pt x="3" y="6"/>
                      <a:pt x="3" y="7"/>
                    </a:cubicBezTo>
                    <a:cubicBezTo>
                      <a:pt x="3" y="8"/>
                      <a:pt x="4" y="7"/>
                      <a:pt x="4" y="7"/>
                    </a:cubicBezTo>
                    <a:cubicBezTo>
                      <a:pt x="5" y="8"/>
                      <a:pt x="3" y="8"/>
                      <a:pt x="3" y="8"/>
                    </a:cubicBezTo>
                    <a:cubicBezTo>
                      <a:pt x="3" y="9"/>
                      <a:pt x="5" y="11"/>
                      <a:pt x="6" y="11"/>
                    </a:cubicBezTo>
                    <a:cubicBezTo>
                      <a:pt x="6" y="11"/>
                      <a:pt x="2" y="7"/>
                      <a:pt x="6" y="9"/>
                    </a:cubicBezTo>
                    <a:cubicBezTo>
                      <a:pt x="7" y="9"/>
                      <a:pt x="9" y="12"/>
                      <a:pt x="9" y="11"/>
                    </a:cubicBezTo>
                    <a:cubicBezTo>
                      <a:pt x="8" y="10"/>
                      <a:pt x="9" y="12"/>
                      <a:pt x="9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</p:grpSp>
      <p:sp>
        <p:nvSpPr>
          <p:cNvPr id="446" name="Oval 445">
            <a:extLst>
              <a:ext uri="{FF2B5EF4-FFF2-40B4-BE49-F238E27FC236}">
                <a16:creationId xmlns:a16="http://schemas.microsoft.com/office/drawing/2014/main" id="{D8372A3B-4C59-C848-84F2-37F80A253DAD}"/>
              </a:ext>
            </a:extLst>
          </p:cNvPr>
          <p:cNvSpPr/>
          <p:nvPr/>
        </p:nvSpPr>
        <p:spPr>
          <a:xfrm>
            <a:off x="9770092" y="7028092"/>
            <a:ext cx="2134848" cy="2134848"/>
          </a:xfrm>
          <a:prstGeom prst="ellipse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47" name="Oval 446">
            <a:extLst>
              <a:ext uri="{FF2B5EF4-FFF2-40B4-BE49-F238E27FC236}">
                <a16:creationId xmlns:a16="http://schemas.microsoft.com/office/drawing/2014/main" id="{523928E6-436C-C247-A764-04D93C086546}"/>
              </a:ext>
            </a:extLst>
          </p:cNvPr>
          <p:cNvSpPr/>
          <p:nvPr/>
        </p:nvSpPr>
        <p:spPr>
          <a:xfrm>
            <a:off x="14776253" y="6795276"/>
            <a:ext cx="1694644" cy="1694644"/>
          </a:xfrm>
          <a:prstGeom prst="ellipse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48" name="Oval 447">
            <a:extLst>
              <a:ext uri="{FF2B5EF4-FFF2-40B4-BE49-F238E27FC236}">
                <a16:creationId xmlns:a16="http://schemas.microsoft.com/office/drawing/2014/main" id="{BDC59204-7E97-FF47-AB90-CC999E91A700}"/>
              </a:ext>
            </a:extLst>
          </p:cNvPr>
          <p:cNvSpPr/>
          <p:nvPr/>
        </p:nvSpPr>
        <p:spPr>
          <a:xfrm>
            <a:off x="18899977" y="7429124"/>
            <a:ext cx="1236016" cy="1236016"/>
          </a:xfrm>
          <a:prstGeom prst="ellipse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49" name="Oval 448">
            <a:extLst>
              <a:ext uri="{FF2B5EF4-FFF2-40B4-BE49-F238E27FC236}">
                <a16:creationId xmlns:a16="http://schemas.microsoft.com/office/drawing/2014/main" id="{EEE57BD7-A2BA-8047-A6DE-F0359F7DAF35}"/>
              </a:ext>
            </a:extLst>
          </p:cNvPr>
          <p:cNvSpPr/>
          <p:nvPr/>
        </p:nvSpPr>
        <p:spPr>
          <a:xfrm>
            <a:off x="20013064" y="10530892"/>
            <a:ext cx="1694644" cy="1694644"/>
          </a:xfrm>
          <a:prstGeom prst="ellipse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50" name="CuadroTexto 395">
            <a:extLst>
              <a:ext uri="{FF2B5EF4-FFF2-40B4-BE49-F238E27FC236}">
                <a16:creationId xmlns:a16="http://schemas.microsoft.com/office/drawing/2014/main" id="{FE373D0B-7775-4142-A64E-1A833219C183}"/>
              </a:ext>
            </a:extLst>
          </p:cNvPr>
          <p:cNvSpPr txBox="1"/>
          <p:nvPr/>
        </p:nvSpPr>
        <p:spPr>
          <a:xfrm>
            <a:off x="10023353" y="7841577"/>
            <a:ext cx="1628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3.4%</a:t>
            </a:r>
          </a:p>
        </p:txBody>
      </p:sp>
      <p:sp>
        <p:nvSpPr>
          <p:cNvPr id="451" name="CuadroTexto 395">
            <a:extLst>
              <a:ext uri="{FF2B5EF4-FFF2-40B4-BE49-F238E27FC236}">
                <a16:creationId xmlns:a16="http://schemas.microsoft.com/office/drawing/2014/main" id="{51BD6154-3B1F-474F-B5E3-B4CE288796BD}"/>
              </a:ext>
            </a:extLst>
          </p:cNvPr>
          <p:cNvSpPr txBox="1"/>
          <p:nvPr/>
        </p:nvSpPr>
        <p:spPr>
          <a:xfrm>
            <a:off x="14809414" y="7363027"/>
            <a:ext cx="1628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2.1%</a:t>
            </a:r>
          </a:p>
        </p:txBody>
      </p:sp>
      <p:sp>
        <p:nvSpPr>
          <p:cNvPr id="452" name="CuadroTexto 395">
            <a:extLst>
              <a:ext uri="{FF2B5EF4-FFF2-40B4-BE49-F238E27FC236}">
                <a16:creationId xmlns:a16="http://schemas.microsoft.com/office/drawing/2014/main" id="{E4AD1DA0-37DA-5441-85B4-842411A1960C}"/>
              </a:ext>
            </a:extLst>
          </p:cNvPr>
          <p:cNvSpPr txBox="1"/>
          <p:nvPr/>
        </p:nvSpPr>
        <p:spPr>
          <a:xfrm>
            <a:off x="18703823" y="7767562"/>
            <a:ext cx="1628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1.5%</a:t>
            </a:r>
          </a:p>
        </p:txBody>
      </p:sp>
      <p:sp>
        <p:nvSpPr>
          <p:cNvPr id="453" name="CuadroTexto 395">
            <a:extLst>
              <a:ext uri="{FF2B5EF4-FFF2-40B4-BE49-F238E27FC236}">
                <a16:creationId xmlns:a16="http://schemas.microsoft.com/office/drawing/2014/main" id="{323A76FC-0BC3-494A-A2D0-E724384984E0}"/>
              </a:ext>
            </a:extLst>
          </p:cNvPr>
          <p:cNvSpPr txBox="1"/>
          <p:nvPr/>
        </p:nvSpPr>
        <p:spPr>
          <a:xfrm>
            <a:off x="20046223" y="11126500"/>
            <a:ext cx="1628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1.9%</a:t>
            </a:r>
          </a:p>
        </p:txBody>
      </p:sp>
      <p:sp>
        <p:nvSpPr>
          <p:cNvPr id="860" name="CuadroTexto 395">
            <a:extLst>
              <a:ext uri="{FF2B5EF4-FFF2-40B4-BE49-F238E27FC236}">
                <a16:creationId xmlns:a16="http://schemas.microsoft.com/office/drawing/2014/main" id="{F43E902A-4935-9F4E-BF35-5BF0B4EEA04E}"/>
              </a:ext>
            </a:extLst>
          </p:cNvPr>
          <p:cNvSpPr txBox="1"/>
          <p:nvPr/>
        </p:nvSpPr>
        <p:spPr>
          <a:xfrm flipH="1">
            <a:off x="7893584" y="8018693"/>
            <a:ext cx="1778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Desire</a:t>
            </a:r>
          </a:p>
        </p:txBody>
      </p:sp>
      <p:sp>
        <p:nvSpPr>
          <p:cNvPr id="861" name="CuadroTexto 395">
            <a:extLst>
              <a:ext uri="{FF2B5EF4-FFF2-40B4-BE49-F238E27FC236}">
                <a16:creationId xmlns:a16="http://schemas.microsoft.com/office/drawing/2014/main" id="{1402EBB3-895A-E74C-A165-36F7F44EB663}"/>
              </a:ext>
            </a:extLst>
          </p:cNvPr>
          <p:cNvSpPr txBox="1"/>
          <p:nvPr/>
        </p:nvSpPr>
        <p:spPr>
          <a:xfrm>
            <a:off x="17189984" y="11539702"/>
            <a:ext cx="2789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Reinforcement</a:t>
            </a:r>
          </a:p>
        </p:txBody>
      </p:sp>
      <p:sp>
        <p:nvSpPr>
          <p:cNvPr id="862" name="CuadroTexto 395">
            <a:extLst>
              <a:ext uri="{FF2B5EF4-FFF2-40B4-BE49-F238E27FC236}">
                <a16:creationId xmlns:a16="http://schemas.microsoft.com/office/drawing/2014/main" id="{56363976-EBDA-5D4A-B04F-F3443BCA9C29}"/>
              </a:ext>
            </a:extLst>
          </p:cNvPr>
          <p:cNvSpPr txBox="1"/>
          <p:nvPr/>
        </p:nvSpPr>
        <p:spPr>
          <a:xfrm>
            <a:off x="12543327" y="7957251"/>
            <a:ext cx="2320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Awareness</a:t>
            </a:r>
          </a:p>
        </p:txBody>
      </p:sp>
      <p:sp>
        <p:nvSpPr>
          <p:cNvPr id="863" name="CuadroTexto 395">
            <a:extLst>
              <a:ext uri="{FF2B5EF4-FFF2-40B4-BE49-F238E27FC236}">
                <a16:creationId xmlns:a16="http://schemas.microsoft.com/office/drawing/2014/main" id="{579B363E-FD08-9149-90C0-A41C9A23417C}"/>
              </a:ext>
            </a:extLst>
          </p:cNvPr>
          <p:cNvSpPr txBox="1"/>
          <p:nvPr/>
        </p:nvSpPr>
        <p:spPr>
          <a:xfrm>
            <a:off x="19979904" y="8480358"/>
            <a:ext cx="2467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Knowledge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D736015-1F48-394D-B13B-D77D5809BC45}"/>
              </a:ext>
            </a:extLst>
          </p:cNvPr>
          <p:cNvGrpSpPr/>
          <p:nvPr/>
        </p:nvGrpSpPr>
        <p:grpSpPr>
          <a:xfrm>
            <a:off x="1753710" y="5997249"/>
            <a:ext cx="6139874" cy="5889547"/>
            <a:chOff x="1769686" y="4987040"/>
            <a:chExt cx="6139874" cy="588954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19425A7-E95A-334C-83BD-47CA03632363}"/>
                </a:ext>
              </a:extLst>
            </p:cNvPr>
            <p:cNvGrpSpPr/>
            <p:nvPr/>
          </p:nvGrpSpPr>
          <p:grpSpPr>
            <a:xfrm>
              <a:off x="1769686" y="4987040"/>
              <a:ext cx="6139874" cy="954107"/>
              <a:chOff x="1867660" y="11981696"/>
              <a:chExt cx="6139874" cy="954107"/>
            </a:xfrm>
          </p:grpSpPr>
          <p:sp>
            <p:nvSpPr>
              <p:cNvPr id="864" name="Oval 863">
                <a:extLst>
                  <a:ext uri="{FF2B5EF4-FFF2-40B4-BE49-F238E27FC236}">
                    <a16:creationId xmlns:a16="http://schemas.microsoft.com/office/drawing/2014/main" id="{C23620EA-A7F1-EF4D-8645-015BEF37DDA3}"/>
                  </a:ext>
                </a:extLst>
              </p:cNvPr>
              <p:cNvSpPr/>
              <p:nvPr/>
            </p:nvSpPr>
            <p:spPr>
              <a:xfrm>
                <a:off x="1867660" y="12073242"/>
                <a:ext cx="332233" cy="332233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66" name="Rectangle 56">
                <a:extLst>
                  <a:ext uri="{FF2B5EF4-FFF2-40B4-BE49-F238E27FC236}">
                    <a16:creationId xmlns:a16="http://schemas.microsoft.com/office/drawing/2014/main" id="{E9B0B6C9-2D17-6F4B-9739-B7B82B690158}"/>
                  </a:ext>
                </a:extLst>
              </p:cNvPr>
              <p:cNvSpPr/>
              <p:nvPr/>
            </p:nvSpPr>
            <p:spPr>
              <a:xfrm>
                <a:off x="2331027" y="11981696"/>
                <a:ext cx="5676507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  <p:grpSp>
          <p:nvGrpSpPr>
            <p:cNvPr id="867" name="Group 866">
              <a:extLst>
                <a:ext uri="{FF2B5EF4-FFF2-40B4-BE49-F238E27FC236}">
                  <a16:creationId xmlns:a16="http://schemas.microsoft.com/office/drawing/2014/main" id="{A256B47E-B2D7-3C4F-B7E5-F57F424BCBFF}"/>
                </a:ext>
              </a:extLst>
            </p:cNvPr>
            <p:cNvGrpSpPr/>
            <p:nvPr/>
          </p:nvGrpSpPr>
          <p:grpSpPr>
            <a:xfrm>
              <a:off x="1769686" y="6663440"/>
              <a:ext cx="6139874" cy="954107"/>
              <a:chOff x="1867660" y="11981696"/>
              <a:chExt cx="6139874" cy="954107"/>
            </a:xfrm>
          </p:grpSpPr>
          <p:sp>
            <p:nvSpPr>
              <p:cNvPr id="868" name="Oval 867">
                <a:extLst>
                  <a:ext uri="{FF2B5EF4-FFF2-40B4-BE49-F238E27FC236}">
                    <a16:creationId xmlns:a16="http://schemas.microsoft.com/office/drawing/2014/main" id="{F557F87B-8102-D144-95B1-54C0137D2A07}"/>
                  </a:ext>
                </a:extLst>
              </p:cNvPr>
              <p:cNvSpPr/>
              <p:nvPr/>
            </p:nvSpPr>
            <p:spPr>
              <a:xfrm>
                <a:off x="1867660" y="12073242"/>
                <a:ext cx="332233" cy="33223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69" name="Rectangle 56">
                <a:extLst>
                  <a:ext uri="{FF2B5EF4-FFF2-40B4-BE49-F238E27FC236}">
                    <a16:creationId xmlns:a16="http://schemas.microsoft.com/office/drawing/2014/main" id="{CEF2FF4A-D4E1-9940-A5FF-A1E573CE0CA2}"/>
                  </a:ext>
                </a:extLst>
              </p:cNvPr>
              <p:cNvSpPr/>
              <p:nvPr/>
            </p:nvSpPr>
            <p:spPr>
              <a:xfrm>
                <a:off x="2331027" y="11981696"/>
                <a:ext cx="5676507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  <p:grpSp>
          <p:nvGrpSpPr>
            <p:cNvPr id="870" name="Group 869">
              <a:extLst>
                <a:ext uri="{FF2B5EF4-FFF2-40B4-BE49-F238E27FC236}">
                  <a16:creationId xmlns:a16="http://schemas.microsoft.com/office/drawing/2014/main" id="{71C3ADC8-E8B4-BF44-9C60-3DAE36B9658B}"/>
                </a:ext>
              </a:extLst>
            </p:cNvPr>
            <p:cNvGrpSpPr/>
            <p:nvPr/>
          </p:nvGrpSpPr>
          <p:grpSpPr>
            <a:xfrm>
              <a:off x="1769686" y="8246080"/>
              <a:ext cx="6139874" cy="954107"/>
              <a:chOff x="1867660" y="11981696"/>
              <a:chExt cx="6139874" cy="954107"/>
            </a:xfrm>
          </p:grpSpPr>
          <p:sp>
            <p:nvSpPr>
              <p:cNvPr id="871" name="Oval 870">
                <a:extLst>
                  <a:ext uri="{FF2B5EF4-FFF2-40B4-BE49-F238E27FC236}">
                    <a16:creationId xmlns:a16="http://schemas.microsoft.com/office/drawing/2014/main" id="{2BB6F36F-49C0-B546-8668-974CE6A173B4}"/>
                  </a:ext>
                </a:extLst>
              </p:cNvPr>
              <p:cNvSpPr/>
              <p:nvPr/>
            </p:nvSpPr>
            <p:spPr>
              <a:xfrm>
                <a:off x="1867660" y="12073242"/>
                <a:ext cx="332233" cy="3322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72" name="Rectangle 56">
                <a:extLst>
                  <a:ext uri="{FF2B5EF4-FFF2-40B4-BE49-F238E27FC236}">
                    <a16:creationId xmlns:a16="http://schemas.microsoft.com/office/drawing/2014/main" id="{D40D9B71-14ED-004D-9E3C-BF9C848C37F8}"/>
                  </a:ext>
                </a:extLst>
              </p:cNvPr>
              <p:cNvSpPr/>
              <p:nvPr/>
            </p:nvSpPr>
            <p:spPr>
              <a:xfrm>
                <a:off x="2331027" y="11981696"/>
                <a:ext cx="5676507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  <p:grpSp>
          <p:nvGrpSpPr>
            <p:cNvPr id="873" name="Group 872">
              <a:extLst>
                <a:ext uri="{FF2B5EF4-FFF2-40B4-BE49-F238E27FC236}">
                  <a16:creationId xmlns:a16="http://schemas.microsoft.com/office/drawing/2014/main" id="{9EEFFEE1-41B0-C94E-978B-C70AD280BBFB}"/>
                </a:ext>
              </a:extLst>
            </p:cNvPr>
            <p:cNvGrpSpPr/>
            <p:nvPr/>
          </p:nvGrpSpPr>
          <p:grpSpPr>
            <a:xfrm>
              <a:off x="1769686" y="9922480"/>
              <a:ext cx="6139874" cy="954107"/>
              <a:chOff x="1867660" y="11981696"/>
              <a:chExt cx="6139874" cy="954107"/>
            </a:xfrm>
          </p:grpSpPr>
          <p:sp>
            <p:nvSpPr>
              <p:cNvPr id="874" name="Oval 873">
                <a:extLst>
                  <a:ext uri="{FF2B5EF4-FFF2-40B4-BE49-F238E27FC236}">
                    <a16:creationId xmlns:a16="http://schemas.microsoft.com/office/drawing/2014/main" id="{6BB337CB-DBDD-D94C-9730-0E9F309F5371}"/>
                  </a:ext>
                </a:extLst>
              </p:cNvPr>
              <p:cNvSpPr/>
              <p:nvPr/>
            </p:nvSpPr>
            <p:spPr>
              <a:xfrm>
                <a:off x="1867660" y="12073242"/>
                <a:ext cx="332233" cy="33223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75" name="Rectangle 56">
                <a:extLst>
                  <a:ext uri="{FF2B5EF4-FFF2-40B4-BE49-F238E27FC236}">
                    <a16:creationId xmlns:a16="http://schemas.microsoft.com/office/drawing/2014/main" id="{FA350108-DAC4-F94B-81EB-77DB4814DC0B}"/>
                  </a:ext>
                </a:extLst>
              </p:cNvPr>
              <p:cNvSpPr/>
              <p:nvPr/>
            </p:nvSpPr>
            <p:spPr>
              <a:xfrm>
                <a:off x="2331027" y="11981696"/>
                <a:ext cx="5676507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00840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9" name="Group 1268">
            <a:extLst>
              <a:ext uri="{FF2B5EF4-FFF2-40B4-BE49-F238E27FC236}">
                <a16:creationId xmlns:a16="http://schemas.microsoft.com/office/drawing/2014/main" id="{F5AEA22F-B870-8D42-8B09-082D2ECA21F1}"/>
              </a:ext>
            </a:extLst>
          </p:cNvPr>
          <p:cNvGrpSpPr/>
          <p:nvPr/>
        </p:nvGrpSpPr>
        <p:grpSpPr>
          <a:xfrm>
            <a:off x="2908232" y="2211170"/>
            <a:ext cx="18959368" cy="9922310"/>
            <a:chOff x="3843495" y="3719582"/>
            <a:chExt cx="16665602" cy="8244191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1282" name="Freeform 781">
              <a:extLst>
                <a:ext uri="{FF2B5EF4-FFF2-40B4-BE49-F238E27FC236}">
                  <a16:creationId xmlns:a16="http://schemas.microsoft.com/office/drawing/2014/main" id="{BD840148-CED1-0B4A-BC32-B5318C60C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801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3" name="Freeform 403">
              <a:extLst>
                <a:ext uri="{FF2B5EF4-FFF2-40B4-BE49-F238E27FC236}">
                  <a16:creationId xmlns:a16="http://schemas.microsoft.com/office/drawing/2014/main" id="{84A3815C-1614-2940-88C2-5DB8E804A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9418" y="9558687"/>
              <a:ext cx="1904458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4" name="Freeform 404">
              <a:extLst>
                <a:ext uri="{FF2B5EF4-FFF2-40B4-BE49-F238E27FC236}">
                  <a16:creationId xmlns:a16="http://schemas.microsoft.com/office/drawing/2014/main" id="{ED1E1410-2D06-5842-A7E6-79CA484C5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5927165"/>
              <a:ext cx="372609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5" name="Freeform 405">
              <a:extLst>
                <a:ext uri="{FF2B5EF4-FFF2-40B4-BE49-F238E27FC236}">
                  <a16:creationId xmlns:a16="http://schemas.microsoft.com/office/drawing/2014/main" id="{483302F3-06ED-BC46-9DBE-DDAC684C39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3" y="5337841"/>
              <a:ext cx="503185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6" name="Freeform 406">
              <a:extLst>
                <a:ext uri="{FF2B5EF4-FFF2-40B4-BE49-F238E27FC236}">
                  <a16:creationId xmlns:a16="http://schemas.microsoft.com/office/drawing/2014/main" id="{A294217A-8685-C84B-921A-041633988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1" y="4439516"/>
              <a:ext cx="840764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7" name="Freeform 407">
              <a:extLst>
                <a:ext uri="{FF2B5EF4-FFF2-40B4-BE49-F238E27FC236}">
                  <a16:creationId xmlns:a16="http://schemas.microsoft.com/office/drawing/2014/main" id="{DE639D99-E532-F248-8DA4-43BB38E6F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1584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8" name="Freeform 408">
              <a:extLst>
                <a:ext uri="{FF2B5EF4-FFF2-40B4-BE49-F238E27FC236}">
                  <a16:creationId xmlns:a16="http://schemas.microsoft.com/office/drawing/2014/main" id="{365A98A2-D222-5C45-8B88-89213F2A1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9546" y="4111405"/>
              <a:ext cx="280255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9" name="Freeform 409">
              <a:extLst>
                <a:ext uri="{FF2B5EF4-FFF2-40B4-BE49-F238E27FC236}">
                  <a16:creationId xmlns:a16="http://schemas.microsoft.com/office/drawing/2014/main" id="{58579B98-C413-C549-AD5B-241F184B2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6742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0" name="Freeform 410">
              <a:extLst>
                <a:ext uri="{FF2B5EF4-FFF2-40B4-BE49-F238E27FC236}">
                  <a16:creationId xmlns:a16="http://schemas.microsoft.com/office/drawing/2014/main" id="{1EC3A002-E562-E04A-8C2F-5380E441B2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42219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1" name="Freeform 411">
              <a:extLst>
                <a:ext uri="{FF2B5EF4-FFF2-40B4-BE49-F238E27FC236}">
                  <a16:creationId xmlns:a16="http://schemas.microsoft.com/office/drawing/2014/main" id="{D5638E90-857F-4B40-AD0D-3896828A7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26298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2" name="Freeform 412">
              <a:extLst>
                <a:ext uri="{FF2B5EF4-FFF2-40B4-BE49-F238E27FC236}">
                  <a16:creationId xmlns:a16="http://schemas.microsoft.com/office/drawing/2014/main" id="{AE5F0F04-1E5A-3745-B7CD-569E16D79B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6934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3" name="Freeform 413">
              <a:extLst>
                <a:ext uri="{FF2B5EF4-FFF2-40B4-BE49-F238E27FC236}">
                  <a16:creationId xmlns:a16="http://schemas.microsoft.com/office/drawing/2014/main" id="{F36DB5FA-8484-F444-BA34-06B18CE7B1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6490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4" name="Freeform 414">
              <a:extLst>
                <a:ext uri="{FF2B5EF4-FFF2-40B4-BE49-F238E27FC236}">
                  <a16:creationId xmlns:a16="http://schemas.microsoft.com/office/drawing/2014/main" id="{8AACCCD9-6CBD-3842-8F17-68E224F7D4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5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5" name="Freeform 415">
              <a:extLst>
                <a:ext uri="{FF2B5EF4-FFF2-40B4-BE49-F238E27FC236}">
                  <a16:creationId xmlns:a16="http://schemas.microsoft.com/office/drawing/2014/main" id="{BCB07856-FB08-7640-92AF-4AAD76793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5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6" name="Freeform 416">
              <a:extLst>
                <a:ext uri="{FF2B5EF4-FFF2-40B4-BE49-F238E27FC236}">
                  <a16:creationId xmlns:a16="http://schemas.microsoft.com/office/drawing/2014/main" id="{53900B39-7AA5-C14C-B2B0-B259D0982D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96360" y="4525526"/>
              <a:ext cx="394904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7" name="Freeform 417">
              <a:extLst>
                <a:ext uri="{FF2B5EF4-FFF2-40B4-BE49-F238E27FC236}">
                  <a16:creationId xmlns:a16="http://schemas.microsoft.com/office/drawing/2014/main" id="{5F6BC37C-200A-3746-AC7B-D7B6AFF902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7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8" name="Freeform 418">
              <a:extLst>
                <a:ext uri="{FF2B5EF4-FFF2-40B4-BE49-F238E27FC236}">
                  <a16:creationId xmlns:a16="http://schemas.microsoft.com/office/drawing/2014/main" id="{9A78C259-6219-824E-B98B-E0221FFC3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45406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9" name="Freeform 419">
              <a:extLst>
                <a:ext uri="{FF2B5EF4-FFF2-40B4-BE49-F238E27FC236}">
                  <a16:creationId xmlns:a16="http://schemas.microsoft.com/office/drawing/2014/main" id="{D35F7514-F768-754C-9CFC-397E0A55A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1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0" name="Freeform 420">
              <a:extLst>
                <a:ext uri="{FF2B5EF4-FFF2-40B4-BE49-F238E27FC236}">
                  <a16:creationId xmlns:a16="http://schemas.microsoft.com/office/drawing/2014/main" id="{7EA04BC2-6C3C-694D-987E-96C6613B62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05913" y="6172453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1" name="Freeform 421">
              <a:extLst>
                <a:ext uri="{FF2B5EF4-FFF2-40B4-BE49-F238E27FC236}">
                  <a16:creationId xmlns:a16="http://schemas.microsoft.com/office/drawing/2014/main" id="{AAF2352B-EBBE-C74A-8888-24A675794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6678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2" name="Freeform 422">
              <a:extLst>
                <a:ext uri="{FF2B5EF4-FFF2-40B4-BE49-F238E27FC236}">
                  <a16:creationId xmlns:a16="http://schemas.microsoft.com/office/drawing/2014/main" id="{1855BA9A-C662-6241-BF47-C55061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8017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3" name="Freeform 423">
              <a:extLst>
                <a:ext uri="{FF2B5EF4-FFF2-40B4-BE49-F238E27FC236}">
                  <a16:creationId xmlns:a16="http://schemas.microsoft.com/office/drawing/2014/main" id="{681AF4DD-2F56-EA44-BEDA-BEA36ADE5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7444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4" name="Freeform 424">
              <a:extLst>
                <a:ext uri="{FF2B5EF4-FFF2-40B4-BE49-F238E27FC236}">
                  <a16:creationId xmlns:a16="http://schemas.microsoft.com/office/drawing/2014/main" id="{8DC49F1A-F075-0A41-AFAE-A92E05DDE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75977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5" name="Freeform 425">
              <a:extLst>
                <a:ext uri="{FF2B5EF4-FFF2-40B4-BE49-F238E27FC236}">
                  <a16:creationId xmlns:a16="http://schemas.microsoft.com/office/drawing/2014/main" id="{A839B22A-8CF6-6540-A81E-52382A6121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02730" y="6761777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6" name="Freeform 426">
              <a:extLst>
                <a:ext uri="{FF2B5EF4-FFF2-40B4-BE49-F238E27FC236}">
                  <a16:creationId xmlns:a16="http://schemas.microsoft.com/office/drawing/2014/main" id="{4D2E4A32-172A-C74C-87CE-609E3046D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4960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7" name="Freeform 427">
              <a:extLst>
                <a:ext uri="{FF2B5EF4-FFF2-40B4-BE49-F238E27FC236}">
                  <a16:creationId xmlns:a16="http://schemas.microsoft.com/office/drawing/2014/main" id="{261B1ED8-3812-CB41-9984-FE50D8535D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45404" y="6854157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8" name="Freeform 428">
              <a:extLst>
                <a:ext uri="{FF2B5EF4-FFF2-40B4-BE49-F238E27FC236}">
                  <a16:creationId xmlns:a16="http://schemas.microsoft.com/office/drawing/2014/main" id="{C38DB86E-E9CE-4448-AB62-8C58C06FA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7634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9" name="Freeform 429">
              <a:extLst>
                <a:ext uri="{FF2B5EF4-FFF2-40B4-BE49-F238E27FC236}">
                  <a16:creationId xmlns:a16="http://schemas.microsoft.com/office/drawing/2014/main" id="{6A735BCB-A2BA-B742-A29E-DDBE2478A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3684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grpSp>
          <p:nvGrpSpPr>
            <p:cNvPr id="1310" name="Group 1309">
              <a:extLst>
                <a:ext uri="{FF2B5EF4-FFF2-40B4-BE49-F238E27FC236}">
                  <a16:creationId xmlns:a16="http://schemas.microsoft.com/office/drawing/2014/main" id="{E454971A-E2B2-7544-932B-93728E13E641}"/>
                </a:ext>
              </a:extLst>
            </p:cNvPr>
            <p:cNvGrpSpPr/>
            <p:nvPr/>
          </p:nvGrpSpPr>
          <p:grpSpPr>
            <a:xfrm>
              <a:off x="17709739" y="6761777"/>
              <a:ext cx="697448" cy="662593"/>
              <a:chOff x="5961121" y="2686387"/>
              <a:chExt cx="288233" cy="273757"/>
            </a:xfrm>
            <a:grpFill/>
          </p:grpSpPr>
          <p:sp>
            <p:nvSpPr>
              <p:cNvPr id="1675" name="Freeform 1674">
                <a:extLst>
                  <a:ext uri="{FF2B5EF4-FFF2-40B4-BE49-F238E27FC236}">
                    <a16:creationId xmlns:a16="http://schemas.microsoft.com/office/drawing/2014/main" id="{F958CF1B-23AD-D147-BF0F-7D3C004B52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676" name="Freeform 1675">
                <a:extLst>
                  <a:ext uri="{FF2B5EF4-FFF2-40B4-BE49-F238E27FC236}">
                    <a16:creationId xmlns:a16="http://schemas.microsoft.com/office/drawing/2014/main" id="{31EAABBD-93FC-D74B-A6C6-3DB2A676B9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  <p:sp>
          <p:nvSpPr>
            <p:cNvPr id="1311" name="Freeform 432">
              <a:extLst>
                <a:ext uri="{FF2B5EF4-FFF2-40B4-BE49-F238E27FC236}">
                  <a16:creationId xmlns:a16="http://schemas.microsoft.com/office/drawing/2014/main" id="{9F44B66F-4B3F-D341-A372-2494CD08A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4893" y="7370215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2" name="Freeform 433">
              <a:extLst>
                <a:ext uri="{FF2B5EF4-FFF2-40B4-BE49-F238E27FC236}">
                  <a16:creationId xmlns:a16="http://schemas.microsoft.com/office/drawing/2014/main" id="{E5EB43EC-D0A6-C742-801C-513B003EA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73428" y="7370215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3" name="Freeform 434">
              <a:extLst>
                <a:ext uri="{FF2B5EF4-FFF2-40B4-BE49-F238E27FC236}">
                  <a16:creationId xmlns:a16="http://schemas.microsoft.com/office/drawing/2014/main" id="{59DC05CE-805E-D046-AC95-84069D11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52410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4" name="Freeform 435">
              <a:extLst>
                <a:ext uri="{FF2B5EF4-FFF2-40B4-BE49-F238E27FC236}">
                  <a16:creationId xmlns:a16="http://schemas.microsoft.com/office/drawing/2014/main" id="{B8B71F83-8097-A34E-8670-E898DE3C1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50501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5" name="Freeform 436">
              <a:extLst>
                <a:ext uri="{FF2B5EF4-FFF2-40B4-BE49-F238E27FC236}">
                  <a16:creationId xmlns:a16="http://schemas.microsoft.com/office/drawing/2014/main" id="{226AA62B-32C4-B440-B267-DD486A68B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3301" y="7679215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6" name="Freeform 437">
              <a:extLst>
                <a:ext uri="{FF2B5EF4-FFF2-40B4-BE49-F238E27FC236}">
                  <a16:creationId xmlns:a16="http://schemas.microsoft.com/office/drawing/2014/main" id="{D11F2705-C7BE-2F45-93EA-32F1FCEA4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10" y="7873534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7" name="Freeform 438">
              <a:extLst>
                <a:ext uri="{FF2B5EF4-FFF2-40B4-BE49-F238E27FC236}">
                  <a16:creationId xmlns:a16="http://schemas.microsoft.com/office/drawing/2014/main" id="{B2ECC64E-64F2-AA49-A7CA-FEB87B59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03369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8" name="Freeform 439">
              <a:extLst>
                <a:ext uri="{FF2B5EF4-FFF2-40B4-BE49-F238E27FC236}">
                  <a16:creationId xmlns:a16="http://schemas.microsoft.com/office/drawing/2014/main" id="{7E15CAAF-33B2-174D-AB1B-BC003E5ED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2413" y="8099708"/>
              <a:ext cx="130573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9" name="Freeform 440">
              <a:extLst>
                <a:ext uri="{FF2B5EF4-FFF2-40B4-BE49-F238E27FC236}">
                  <a16:creationId xmlns:a16="http://schemas.microsoft.com/office/drawing/2014/main" id="{3D284BC1-6149-F343-BE22-B4E56AC42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60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0" name="Freeform 441">
              <a:extLst>
                <a:ext uri="{FF2B5EF4-FFF2-40B4-BE49-F238E27FC236}">
                  <a16:creationId xmlns:a16="http://schemas.microsoft.com/office/drawing/2014/main" id="{9A256A6F-2855-6B46-A550-FA276B888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5" y="8389591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1" name="Freeform 442">
              <a:extLst>
                <a:ext uri="{FF2B5EF4-FFF2-40B4-BE49-F238E27FC236}">
                  <a16:creationId xmlns:a16="http://schemas.microsoft.com/office/drawing/2014/main" id="{09E8BDCA-7973-6042-8263-D0329CC3C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10" y="8453302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2" name="Freeform 443">
              <a:extLst>
                <a:ext uri="{FF2B5EF4-FFF2-40B4-BE49-F238E27FC236}">
                  <a16:creationId xmlns:a16="http://schemas.microsoft.com/office/drawing/2014/main" id="{DA28F2FE-15B5-644A-9BB1-1D58E69EC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2919" y="8399149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3" name="Freeform 444">
              <a:extLst>
                <a:ext uri="{FF2B5EF4-FFF2-40B4-BE49-F238E27FC236}">
                  <a16:creationId xmlns:a16="http://schemas.microsoft.com/office/drawing/2014/main" id="{8B95386C-08E4-8A46-A81A-3369BF119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9801" y="8472416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4" name="Freeform 445">
              <a:extLst>
                <a:ext uri="{FF2B5EF4-FFF2-40B4-BE49-F238E27FC236}">
                  <a16:creationId xmlns:a16="http://schemas.microsoft.com/office/drawing/2014/main" id="{A9DCBDB5-49F4-584A-9D85-F98A851F5A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98909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5" name="Freeform 446">
              <a:extLst>
                <a:ext uri="{FF2B5EF4-FFF2-40B4-BE49-F238E27FC236}">
                  <a16:creationId xmlns:a16="http://schemas.microsoft.com/office/drawing/2014/main" id="{CF5C7223-21AE-BE40-AEE1-E83EF7178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3046" y="8520199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6" name="Freeform 447">
              <a:extLst>
                <a:ext uri="{FF2B5EF4-FFF2-40B4-BE49-F238E27FC236}">
                  <a16:creationId xmlns:a16="http://schemas.microsoft.com/office/drawing/2014/main" id="{A94824F7-ECA3-DE41-8A47-31E309541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7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7" name="Freeform 448">
              <a:extLst>
                <a:ext uri="{FF2B5EF4-FFF2-40B4-BE49-F238E27FC236}">
                  <a16:creationId xmlns:a16="http://schemas.microsoft.com/office/drawing/2014/main" id="{06B647DE-C232-FC40-BA09-85A398E199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7" y="8593469"/>
              <a:ext cx="130573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8" name="Freeform 449">
              <a:extLst>
                <a:ext uri="{FF2B5EF4-FFF2-40B4-BE49-F238E27FC236}">
                  <a16:creationId xmlns:a16="http://schemas.microsoft.com/office/drawing/2014/main" id="{4609C263-E90C-F14C-AF8A-9E3DCBE9B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9354" y="8631693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9" name="Freeform 450">
              <a:extLst>
                <a:ext uri="{FF2B5EF4-FFF2-40B4-BE49-F238E27FC236}">
                  <a16:creationId xmlns:a16="http://schemas.microsoft.com/office/drawing/2014/main" id="{4A334165-AC50-FF44-AA82-8FEF6E07D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63239" y="8539312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0" name="Freeform 451">
              <a:extLst>
                <a:ext uri="{FF2B5EF4-FFF2-40B4-BE49-F238E27FC236}">
                  <a16:creationId xmlns:a16="http://schemas.microsoft.com/office/drawing/2014/main" id="{787DC114-11B1-3249-9427-2EA3902B2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1266" y="8399149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1" name="Freeform 452">
              <a:extLst>
                <a:ext uri="{FF2B5EF4-FFF2-40B4-BE49-F238E27FC236}">
                  <a16:creationId xmlns:a16="http://schemas.microsoft.com/office/drawing/2014/main" id="{6D026670-2689-5F4E-9941-E663C4E3A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7760" y="8781414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2" name="Freeform 453">
              <a:extLst>
                <a:ext uri="{FF2B5EF4-FFF2-40B4-BE49-F238E27FC236}">
                  <a16:creationId xmlns:a16="http://schemas.microsoft.com/office/drawing/2014/main" id="{ECDFB80F-BFCD-3046-99D1-4F7C70820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30116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3" name="Freeform 454">
              <a:extLst>
                <a:ext uri="{FF2B5EF4-FFF2-40B4-BE49-F238E27FC236}">
                  <a16:creationId xmlns:a16="http://schemas.microsoft.com/office/drawing/2014/main" id="{148D2AEE-D063-8746-951E-1578450B5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6998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4" name="Freeform 455">
              <a:extLst>
                <a:ext uri="{FF2B5EF4-FFF2-40B4-BE49-F238E27FC236}">
                  <a16:creationId xmlns:a16="http://schemas.microsoft.com/office/drawing/2014/main" id="{7178E999-19A4-3644-BE1B-3D77FA7D1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2284" y="9119081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5" name="Freeform 456">
              <a:extLst>
                <a:ext uri="{FF2B5EF4-FFF2-40B4-BE49-F238E27FC236}">
                  <a16:creationId xmlns:a16="http://schemas.microsoft.com/office/drawing/2014/main" id="{686D8E4F-25F1-234D-AA83-325870A48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7380" y="9166866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6" name="Freeform 457">
              <a:extLst>
                <a:ext uri="{FF2B5EF4-FFF2-40B4-BE49-F238E27FC236}">
                  <a16:creationId xmlns:a16="http://schemas.microsoft.com/office/drawing/2014/main" id="{B0DF5C7B-6478-A94F-8527-ECAE87E4E1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1837" y="9326143"/>
              <a:ext cx="429937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7" name="Freeform 458">
              <a:extLst>
                <a:ext uri="{FF2B5EF4-FFF2-40B4-BE49-F238E27FC236}">
                  <a16:creationId xmlns:a16="http://schemas.microsoft.com/office/drawing/2014/main" id="{CE588A13-26BD-0543-A908-6B8D81E79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0309" y="9361182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8" name="Freeform 459">
              <a:extLst>
                <a:ext uri="{FF2B5EF4-FFF2-40B4-BE49-F238E27FC236}">
                  <a16:creationId xmlns:a16="http://schemas.microsoft.com/office/drawing/2014/main" id="{D78AD40E-5858-D44A-8453-EC2B13E72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42219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9" name="Freeform 460">
              <a:extLst>
                <a:ext uri="{FF2B5EF4-FFF2-40B4-BE49-F238E27FC236}">
                  <a16:creationId xmlns:a16="http://schemas.microsoft.com/office/drawing/2014/main" id="{77E9226D-3DCE-724D-BCE6-38D6032A2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99545" y="9437634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0" name="Freeform 461">
              <a:extLst>
                <a:ext uri="{FF2B5EF4-FFF2-40B4-BE49-F238E27FC236}">
                  <a16:creationId xmlns:a16="http://schemas.microsoft.com/office/drawing/2014/main" id="{323B88AC-19E2-9946-9CD9-71A9782F0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4576" y="9437634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1" name="Freeform 462">
              <a:extLst>
                <a:ext uri="{FF2B5EF4-FFF2-40B4-BE49-F238E27FC236}">
                  <a16:creationId xmlns:a16="http://schemas.microsoft.com/office/drawing/2014/main" id="{4DE08DD3-896B-5740-AA83-1AFC15C0D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2347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2" name="Freeform 463">
              <a:extLst>
                <a:ext uri="{FF2B5EF4-FFF2-40B4-BE49-F238E27FC236}">
                  <a16:creationId xmlns:a16="http://schemas.microsoft.com/office/drawing/2014/main" id="{365A0AEF-8970-0843-B3F5-C83ECF9C9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60" y="9437634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3" name="Freeform 464">
              <a:extLst>
                <a:ext uri="{FF2B5EF4-FFF2-40B4-BE49-F238E27FC236}">
                  <a16:creationId xmlns:a16="http://schemas.microsoft.com/office/drawing/2014/main" id="{8B1AE1C6-8719-A34C-9014-F614D2E12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9227" y="9491790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4" name="Freeform 465">
              <a:extLst>
                <a:ext uri="{FF2B5EF4-FFF2-40B4-BE49-F238E27FC236}">
                  <a16:creationId xmlns:a16="http://schemas.microsoft.com/office/drawing/2014/main" id="{F726FC1F-1E35-554B-B81A-041EC587D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4066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5" name="Freeform 466">
              <a:extLst>
                <a:ext uri="{FF2B5EF4-FFF2-40B4-BE49-F238E27FC236}">
                  <a16:creationId xmlns:a16="http://schemas.microsoft.com/office/drawing/2014/main" id="{88D35572-0DD5-DF45-A4DF-FAEA6858A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69609" y="9185980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6" name="Freeform 467">
              <a:extLst>
                <a:ext uri="{FF2B5EF4-FFF2-40B4-BE49-F238E27FC236}">
                  <a16:creationId xmlns:a16="http://schemas.microsoft.com/office/drawing/2014/main" id="{D6CE6E0C-7847-9743-8E1A-44D0A29B9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9672" y="8969360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7" name="Freeform 468">
              <a:extLst>
                <a:ext uri="{FF2B5EF4-FFF2-40B4-BE49-F238E27FC236}">
                  <a16:creationId xmlns:a16="http://schemas.microsoft.com/office/drawing/2014/main" id="{6DA249D4-3343-8648-9D41-A23226293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5" y="8950246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8" name="Freeform 469">
              <a:extLst>
                <a:ext uri="{FF2B5EF4-FFF2-40B4-BE49-F238E27FC236}">
                  <a16:creationId xmlns:a16="http://schemas.microsoft.com/office/drawing/2014/main" id="{865FD34B-4615-764E-9DB3-A4EEEFD16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9164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9" name="Freeform 470">
              <a:extLst>
                <a:ext uri="{FF2B5EF4-FFF2-40B4-BE49-F238E27FC236}">
                  <a16:creationId xmlns:a16="http://schemas.microsoft.com/office/drawing/2014/main" id="{532E3330-C275-474E-9E14-4BAFACA0A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1074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0" name="Freeform 471">
              <a:extLst>
                <a:ext uri="{FF2B5EF4-FFF2-40B4-BE49-F238E27FC236}">
                  <a16:creationId xmlns:a16="http://schemas.microsoft.com/office/drawing/2014/main" id="{91E825EB-B9C3-2643-B7D8-17AE2846C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0629" y="9061740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1" name="Freeform 472">
              <a:extLst>
                <a:ext uri="{FF2B5EF4-FFF2-40B4-BE49-F238E27FC236}">
                  <a16:creationId xmlns:a16="http://schemas.microsoft.com/office/drawing/2014/main" id="{FF145156-F1D4-DE47-9077-1E4A54113B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21839" y="9240133"/>
              <a:ext cx="194267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2" name="Freeform 473">
              <a:extLst>
                <a:ext uri="{FF2B5EF4-FFF2-40B4-BE49-F238E27FC236}">
                  <a16:creationId xmlns:a16="http://schemas.microsoft.com/office/drawing/2014/main" id="{030CCC8F-4455-054A-9B98-A52AA97BE8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095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3" name="Freeform 474">
              <a:extLst>
                <a:ext uri="{FF2B5EF4-FFF2-40B4-BE49-F238E27FC236}">
                  <a16:creationId xmlns:a16="http://schemas.microsoft.com/office/drawing/2014/main" id="{54E1E1B0-FEDD-C84B-ADF4-4C13EE78D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4131" y="9485422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4" name="Freeform 475">
              <a:extLst>
                <a:ext uri="{FF2B5EF4-FFF2-40B4-BE49-F238E27FC236}">
                  <a16:creationId xmlns:a16="http://schemas.microsoft.com/office/drawing/2014/main" id="{C192A4B9-0F4B-ED45-8CD0-D2A710C14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86806" y="9399410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5" name="Freeform 476">
              <a:extLst>
                <a:ext uri="{FF2B5EF4-FFF2-40B4-BE49-F238E27FC236}">
                  <a16:creationId xmlns:a16="http://schemas.microsoft.com/office/drawing/2014/main" id="{221608E3-B769-6340-9644-47FFD462B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04003" y="9361182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6" name="Freeform 477">
              <a:extLst>
                <a:ext uri="{FF2B5EF4-FFF2-40B4-BE49-F238E27FC236}">
                  <a16:creationId xmlns:a16="http://schemas.microsoft.com/office/drawing/2014/main" id="{A762F0AE-09C5-8340-9950-6285D03A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1" y="10017405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7" name="Freeform 478">
              <a:extLst>
                <a:ext uri="{FF2B5EF4-FFF2-40B4-BE49-F238E27FC236}">
                  <a16:creationId xmlns:a16="http://schemas.microsoft.com/office/drawing/2014/main" id="{CBC945FE-45F5-A942-A718-A3DA79074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9225" y="10727781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8" name="Freeform 479">
              <a:extLst>
                <a:ext uri="{FF2B5EF4-FFF2-40B4-BE49-F238E27FC236}">
                  <a16:creationId xmlns:a16="http://schemas.microsoft.com/office/drawing/2014/main" id="{EE5D98CE-5B7A-5842-B0F3-15B2846337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77889" y="10848833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9" name="Freeform 480">
              <a:extLst>
                <a:ext uri="{FF2B5EF4-FFF2-40B4-BE49-F238E27FC236}">
                  <a16:creationId xmlns:a16="http://schemas.microsoft.com/office/drawing/2014/main" id="{2A936D53-E034-114F-8566-44BDAB97A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9419" y="11055893"/>
              <a:ext cx="366242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0" name="Freeform 481">
              <a:extLst>
                <a:ext uri="{FF2B5EF4-FFF2-40B4-BE49-F238E27FC236}">
                  <a16:creationId xmlns:a16="http://schemas.microsoft.com/office/drawing/2014/main" id="{0946C035-3C18-2144-BD44-CD93C3A002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16742" y="11412676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1" name="Freeform 482">
              <a:extLst>
                <a:ext uri="{FF2B5EF4-FFF2-40B4-BE49-F238E27FC236}">
                  <a16:creationId xmlns:a16="http://schemas.microsoft.com/office/drawing/2014/main" id="{A8B87759-AEC8-C74D-A867-1008684D5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3495" y="11065451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2" name="Freeform 483">
              <a:extLst>
                <a:ext uri="{FF2B5EF4-FFF2-40B4-BE49-F238E27FC236}">
                  <a16:creationId xmlns:a16="http://schemas.microsoft.com/office/drawing/2014/main" id="{BDEB7106-D9F2-5741-8D8F-A18D52E6D6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83622" y="11017668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3" name="Freeform 484">
              <a:extLst>
                <a:ext uri="{FF2B5EF4-FFF2-40B4-BE49-F238E27FC236}">
                  <a16:creationId xmlns:a16="http://schemas.microsoft.com/office/drawing/2014/main" id="{8C12138B-F5FD-F542-BAA0-C15D6B37D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95724" y="11017668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4" name="Freeform 485">
              <a:extLst>
                <a:ext uri="{FF2B5EF4-FFF2-40B4-BE49-F238E27FC236}">
                  <a16:creationId xmlns:a16="http://schemas.microsoft.com/office/drawing/2014/main" id="{C8B39720-6043-CA4A-A199-D9BC3DE10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4895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5" name="Freeform 486">
              <a:extLst>
                <a:ext uri="{FF2B5EF4-FFF2-40B4-BE49-F238E27FC236}">
                  <a16:creationId xmlns:a16="http://schemas.microsoft.com/office/drawing/2014/main" id="{129FEBC6-2BF3-844B-ABDF-079F658FC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5151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6" name="Freeform 487">
              <a:extLst>
                <a:ext uri="{FF2B5EF4-FFF2-40B4-BE49-F238E27FC236}">
                  <a16:creationId xmlns:a16="http://schemas.microsoft.com/office/drawing/2014/main" id="{06CE9F46-07E6-974F-9D27-655E55CD1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7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7" name="Freeform 488">
              <a:extLst>
                <a:ext uri="{FF2B5EF4-FFF2-40B4-BE49-F238E27FC236}">
                  <a16:creationId xmlns:a16="http://schemas.microsoft.com/office/drawing/2014/main" id="{134DBD1A-D621-1746-841B-06FED256E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6297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8" name="Freeform 489">
              <a:extLst>
                <a:ext uri="{FF2B5EF4-FFF2-40B4-BE49-F238E27FC236}">
                  <a16:creationId xmlns:a16="http://schemas.microsoft.com/office/drawing/2014/main" id="{FA30BF52-2800-EB4A-8EA0-A8C596F1E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5405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9" name="Freeform 490">
              <a:extLst>
                <a:ext uri="{FF2B5EF4-FFF2-40B4-BE49-F238E27FC236}">
                  <a16:creationId xmlns:a16="http://schemas.microsoft.com/office/drawing/2014/main" id="{22292A9F-477F-7F4F-87FE-4EDC95440E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11646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0" name="Freeform 491">
              <a:extLst>
                <a:ext uri="{FF2B5EF4-FFF2-40B4-BE49-F238E27FC236}">
                  <a16:creationId xmlns:a16="http://schemas.microsoft.com/office/drawing/2014/main" id="{BE08BE7F-1CCB-0B4B-8D2C-6D2C345C2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8972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1" name="Freeform 492">
              <a:extLst>
                <a:ext uri="{FF2B5EF4-FFF2-40B4-BE49-F238E27FC236}">
                  <a16:creationId xmlns:a16="http://schemas.microsoft.com/office/drawing/2014/main" id="{D8265079-B6AE-A043-AAE7-CD9160220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6681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2" name="Freeform 493">
              <a:extLst>
                <a:ext uri="{FF2B5EF4-FFF2-40B4-BE49-F238E27FC236}">
                  <a16:creationId xmlns:a16="http://schemas.microsoft.com/office/drawing/2014/main" id="{89289371-57B8-654E-88C0-E8DDB8B78B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70" y="6892385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3" name="Freeform 494">
              <a:extLst>
                <a:ext uri="{FF2B5EF4-FFF2-40B4-BE49-F238E27FC236}">
                  <a16:creationId xmlns:a16="http://schemas.microsoft.com/office/drawing/2014/main" id="{208A458E-4105-8A4A-B293-826DB6EBFE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1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4" name="Freeform 495">
              <a:extLst>
                <a:ext uri="{FF2B5EF4-FFF2-40B4-BE49-F238E27FC236}">
                  <a16:creationId xmlns:a16="http://schemas.microsoft.com/office/drawing/2014/main" id="{2A85DCBC-2CA3-FA4F-B718-99B1E6AF0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2" y="7153600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5" name="Freeform 496">
              <a:extLst>
                <a:ext uri="{FF2B5EF4-FFF2-40B4-BE49-F238E27FC236}">
                  <a16:creationId xmlns:a16="http://schemas.microsoft.com/office/drawing/2014/main" id="{DA6567CA-D785-EA42-AF81-012EE4E14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1964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6" name="Freeform 497">
              <a:extLst>
                <a:ext uri="{FF2B5EF4-FFF2-40B4-BE49-F238E27FC236}">
                  <a16:creationId xmlns:a16="http://schemas.microsoft.com/office/drawing/2014/main" id="{64D169F9-0467-9D47-8737-1087A0E6D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2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7" name="Freeform 498">
              <a:extLst>
                <a:ext uri="{FF2B5EF4-FFF2-40B4-BE49-F238E27FC236}">
                  <a16:creationId xmlns:a16="http://schemas.microsoft.com/office/drawing/2014/main" id="{502784CA-C448-F742-9BD8-3204D4AAD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3814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8" name="Freeform 499">
              <a:extLst>
                <a:ext uri="{FF2B5EF4-FFF2-40B4-BE49-F238E27FC236}">
                  <a16:creationId xmlns:a16="http://schemas.microsoft.com/office/drawing/2014/main" id="{91BBD40C-ECD7-EE4C-BA9E-3A2AE42F1A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3367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9" name="Freeform 500">
              <a:extLst>
                <a:ext uri="{FF2B5EF4-FFF2-40B4-BE49-F238E27FC236}">
                  <a16:creationId xmlns:a16="http://schemas.microsoft.com/office/drawing/2014/main" id="{29D430F9-D935-894D-8A1F-C46AFE85B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9099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0" name="Freeform 501">
              <a:extLst>
                <a:ext uri="{FF2B5EF4-FFF2-40B4-BE49-F238E27FC236}">
                  <a16:creationId xmlns:a16="http://schemas.microsoft.com/office/drawing/2014/main" id="{74366063-EEB9-D44B-823B-537A85E8B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5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1" name="Freeform 502">
              <a:extLst>
                <a:ext uri="{FF2B5EF4-FFF2-40B4-BE49-F238E27FC236}">
                  <a16:creationId xmlns:a16="http://schemas.microsoft.com/office/drawing/2014/main" id="{B4AB7CFA-B69B-1A42-95CC-DA57CAA98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90" y="6086440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2" name="Freeform 503">
              <a:extLst>
                <a:ext uri="{FF2B5EF4-FFF2-40B4-BE49-F238E27FC236}">
                  <a16:creationId xmlns:a16="http://schemas.microsoft.com/office/drawing/2014/main" id="{02966D9C-C122-F24A-A60D-E662BBA829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2414" y="6105554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3" name="Freeform 504">
              <a:extLst>
                <a:ext uri="{FF2B5EF4-FFF2-40B4-BE49-F238E27FC236}">
                  <a16:creationId xmlns:a16="http://schemas.microsoft.com/office/drawing/2014/main" id="{ACD1E8E6-B5FD-C64F-ABB2-A46EB5DF7B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8016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4" name="Freeform 505">
              <a:extLst>
                <a:ext uri="{FF2B5EF4-FFF2-40B4-BE49-F238E27FC236}">
                  <a16:creationId xmlns:a16="http://schemas.microsoft.com/office/drawing/2014/main" id="{0AE1647A-FBC1-FC41-90A4-CE7BFD3B5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9414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5" name="Freeform 506">
              <a:extLst>
                <a:ext uri="{FF2B5EF4-FFF2-40B4-BE49-F238E27FC236}">
                  <a16:creationId xmlns:a16="http://schemas.microsoft.com/office/drawing/2014/main" id="{C58B6BDD-7D67-D442-92D5-89F235956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8082" y="5994060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6" name="Freeform 507">
              <a:extLst>
                <a:ext uri="{FF2B5EF4-FFF2-40B4-BE49-F238E27FC236}">
                  <a16:creationId xmlns:a16="http://schemas.microsoft.com/office/drawing/2014/main" id="{19343A8E-F62F-E94E-8E20-6C44BAC50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7" name="Freeform 508">
              <a:extLst>
                <a:ext uri="{FF2B5EF4-FFF2-40B4-BE49-F238E27FC236}">
                  <a16:creationId xmlns:a16="http://schemas.microsoft.com/office/drawing/2014/main" id="{68B8DDB7-99EA-B84F-81C3-360E742132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8" name="Freeform 509">
              <a:extLst>
                <a:ext uri="{FF2B5EF4-FFF2-40B4-BE49-F238E27FC236}">
                  <a16:creationId xmlns:a16="http://schemas.microsoft.com/office/drawing/2014/main" id="{518150A6-06F5-5E4C-8310-1F67115A2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9" name="Freeform 510">
              <a:extLst>
                <a:ext uri="{FF2B5EF4-FFF2-40B4-BE49-F238E27FC236}">
                  <a16:creationId xmlns:a16="http://schemas.microsoft.com/office/drawing/2014/main" id="{85629A97-44F8-A14C-8031-7430B8C85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89991" y="6207490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0" name="Freeform 511">
              <a:extLst>
                <a:ext uri="{FF2B5EF4-FFF2-40B4-BE49-F238E27FC236}">
                  <a16:creationId xmlns:a16="http://schemas.microsoft.com/office/drawing/2014/main" id="{136434F9-F642-E34E-8FA9-357186588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0119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1" name="Freeform 512">
              <a:extLst>
                <a:ext uri="{FF2B5EF4-FFF2-40B4-BE49-F238E27FC236}">
                  <a16:creationId xmlns:a16="http://schemas.microsoft.com/office/drawing/2014/main" id="{AA91E977-571C-5942-8A71-2E6BBF739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1" y="11747158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2" name="Freeform 513">
              <a:extLst>
                <a:ext uri="{FF2B5EF4-FFF2-40B4-BE49-F238E27FC236}">
                  <a16:creationId xmlns:a16="http://schemas.microsoft.com/office/drawing/2014/main" id="{C73E6568-77F7-104B-BCCB-009C27504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1136" y="11804496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3" name="Freeform 514">
              <a:extLst>
                <a:ext uri="{FF2B5EF4-FFF2-40B4-BE49-F238E27FC236}">
                  <a16:creationId xmlns:a16="http://schemas.microsoft.com/office/drawing/2014/main" id="{3376C152-647C-264F-95DF-542D093AB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5" y="11731230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4" name="Freeform 515">
              <a:extLst>
                <a:ext uri="{FF2B5EF4-FFF2-40B4-BE49-F238E27FC236}">
                  <a16:creationId xmlns:a16="http://schemas.microsoft.com/office/drawing/2014/main" id="{3B43FB91-3814-3547-8F6A-FD6881488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8" y="11766271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5" name="Freeform 516">
              <a:extLst>
                <a:ext uri="{FF2B5EF4-FFF2-40B4-BE49-F238E27FC236}">
                  <a16:creationId xmlns:a16="http://schemas.microsoft.com/office/drawing/2014/main" id="{3248F869-F196-3E4C-9353-4BDFD360D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9" y="11702558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6" name="Freeform 517">
              <a:extLst>
                <a:ext uri="{FF2B5EF4-FFF2-40B4-BE49-F238E27FC236}">
                  <a16:creationId xmlns:a16="http://schemas.microsoft.com/office/drawing/2014/main" id="{784E3212-C0A7-D244-A71C-CDDCDFEAF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9" y="11626106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7" name="Freeform 518">
              <a:extLst>
                <a:ext uri="{FF2B5EF4-FFF2-40B4-BE49-F238E27FC236}">
                  <a16:creationId xmlns:a16="http://schemas.microsoft.com/office/drawing/2014/main" id="{C1C1C125-9B81-984F-A821-636E62786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4704" y="11505056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8" name="Freeform 519">
              <a:extLst>
                <a:ext uri="{FF2B5EF4-FFF2-40B4-BE49-F238E27FC236}">
                  <a16:creationId xmlns:a16="http://schemas.microsoft.com/office/drawing/2014/main" id="{AD2A0FAC-9512-9C45-AB1E-F955005E8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1" y="11587879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9" name="Freeform 520">
              <a:extLst>
                <a:ext uri="{FF2B5EF4-FFF2-40B4-BE49-F238E27FC236}">
                  <a16:creationId xmlns:a16="http://schemas.microsoft.com/office/drawing/2014/main" id="{17A8DF42-6D92-B943-894B-599D26D1F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1" y="11466829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0" name="Freeform 521">
              <a:extLst>
                <a:ext uri="{FF2B5EF4-FFF2-40B4-BE49-F238E27FC236}">
                  <a16:creationId xmlns:a16="http://schemas.microsoft.com/office/drawing/2014/main" id="{2931EAEB-0E5E-0641-9163-2E2CBE42A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2923" y="11282066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1" name="Freeform 522">
              <a:extLst>
                <a:ext uri="{FF2B5EF4-FFF2-40B4-BE49-F238E27FC236}">
                  <a16:creationId xmlns:a16="http://schemas.microsoft.com/office/drawing/2014/main" id="{F86D9A5B-3BB0-0643-9FBE-6B070C308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2477" y="11113234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2" name="Freeform 523">
              <a:extLst>
                <a:ext uri="{FF2B5EF4-FFF2-40B4-BE49-F238E27FC236}">
                  <a16:creationId xmlns:a16="http://schemas.microsoft.com/office/drawing/2014/main" id="{3F588AEA-21D7-3843-8496-3AD1BA71F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373" y="8462858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3" name="Freeform 524">
              <a:extLst>
                <a:ext uri="{FF2B5EF4-FFF2-40B4-BE49-F238E27FC236}">
                  <a16:creationId xmlns:a16="http://schemas.microsoft.com/office/drawing/2014/main" id="{517CA0AD-93D7-BF41-9D6D-046AA8006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1647" y="8520199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4" name="Freeform 525">
              <a:extLst>
                <a:ext uri="{FF2B5EF4-FFF2-40B4-BE49-F238E27FC236}">
                  <a16:creationId xmlns:a16="http://schemas.microsoft.com/office/drawing/2014/main" id="{880BB702-7B8B-7F4A-BC27-10B46724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388" y="9026701"/>
              <a:ext cx="130573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5" name="Freeform 526">
              <a:extLst>
                <a:ext uri="{FF2B5EF4-FFF2-40B4-BE49-F238E27FC236}">
                  <a16:creationId xmlns:a16="http://schemas.microsoft.com/office/drawing/2014/main" id="{6E039346-D1A3-9744-9FEE-E9AD4EE7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0055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6" name="Freeform 527">
              <a:extLst>
                <a:ext uri="{FF2B5EF4-FFF2-40B4-BE49-F238E27FC236}">
                  <a16:creationId xmlns:a16="http://schemas.microsoft.com/office/drawing/2014/main" id="{96C6B707-EFF7-F145-9547-E64A6277C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7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7" name="Freeform 528">
              <a:extLst>
                <a:ext uri="{FF2B5EF4-FFF2-40B4-BE49-F238E27FC236}">
                  <a16:creationId xmlns:a16="http://schemas.microsoft.com/office/drawing/2014/main" id="{FDDF3D1A-B0F6-A34E-80B0-C53CCC5AD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6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8" name="Freeform 529">
              <a:extLst>
                <a:ext uri="{FF2B5EF4-FFF2-40B4-BE49-F238E27FC236}">
                  <a16:creationId xmlns:a16="http://schemas.microsoft.com/office/drawing/2014/main" id="{3E84C94A-6C43-1A42-8474-26F86CB3A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7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9" name="Freeform 530">
              <a:extLst>
                <a:ext uri="{FF2B5EF4-FFF2-40B4-BE49-F238E27FC236}">
                  <a16:creationId xmlns:a16="http://schemas.microsoft.com/office/drawing/2014/main" id="{5825DE38-DD4C-E245-AF7E-B30417F186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247" y="8032811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0" name="Freeform 531">
              <a:extLst>
                <a:ext uri="{FF2B5EF4-FFF2-40B4-BE49-F238E27FC236}">
                  <a16:creationId xmlns:a16="http://schemas.microsoft.com/office/drawing/2014/main" id="{45E4DB90-2099-B943-9DA2-5576E30E5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5" y="6656656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1" name="Freeform 532">
              <a:extLst>
                <a:ext uri="{FF2B5EF4-FFF2-40B4-BE49-F238E27FC236}">
                  <a16:creationId xmlns:a16="http://schemas.microsoft.com/office/drawing/2014/main" id="{8BFC5B2F-735C-8F44-A20B-7EA5F3BBA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6234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2" name="Freeform 533">
              <a:extLst>
                <a:ext uri="{FF2B5EF4-FFF2-40B4-BE49-F238E27FC236}">
                  <a16:creationId xmlns:a16="http://schemas.microsoft.com/office/drawing/2014/main" id="{FA8C5AF5-E43B-134C-9615-E166CCA79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1518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3" name="Freeform 534">
              <a:extLst>
                <a:ext uri="{FF2B5EF4-FFF2-40B4-BE49-F238E27FC236}">
                  <a16:creationId xmlns:a16="http://schemas.microsoft.com/office/drawing/2014/main" id="{4A0F0582-12AF-5A47-8747-8061B9DDC9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0184" y="6481449"/>
              <a:ext cx="146494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4" name="Freeform 535">
              <a:extLst>
                <a:ext uri="{FF2B5EF4-FFF2-40B4-BE49-F238E27FC236}">
                  <a16:creationId xmlns:a16="http://schemas.microsoft.com/office/drawing/2014/main" id="{29306E21-75D0-0448-ABEC-31522CAA4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2667" y="6385883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5" name="Freeform 536">
              <a:extLst>
                <a:ext uri="{FF2B5EF4-FFF2-40B4-BE49-F238E27FC236}">
                  <a16:creationId xmlns:a16="http://schemas.microsoft.com/office/drawing/2014/main" id="{E8243D43-15E7-A343-8D9A-7311A4776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706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6" name="Freeform 537">
              <a:extLst>
                <a:ext uri="{FF2B5EF4-FFF2-40B4-BE49-F238E27FC236}">
                  <a16:creationId xmlns:a16="http://schemas.microsoft.com/office/drawing/2014/main" id="{CC0484E2-D906-AF4F-B78F-E4F49E7BC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2415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7" name="Freeform 538">
              <a:extLst>
                <a:ext uri="{FF2B5EF4-FFF2-40B4-BE49-F238E27FC236}">
                  <a16:creationId xmlns:a16="http://schemas.microsoft.com/office/drawing/2014/main" id="{07D56EDF-CEA3-AF43-92FA-B0BA36A60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2288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8" name="Freeform 539">
              <a:extLst>
                <a:ext uri="{FF2B5EF4-FFF2-40B4-BE49-F238E27FC236}">
                  <a16:creationId xmlns:a16="http://schemas.microsoft.com/office/drawing/2014/main" id="{1B8EFAE9-06B3-D44D-A531-8B08F80880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8973" y="6283947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9" name="Freeform 540">
              <a:extLst>
                <a:ext uri="{FF2B5EF4-FFF2-40B4-BE49-F238E27FC236}">
                  <a16:creationId xmlns:a16="http://schemas.microsoft.com/office/drawing/2014/main" id="{D9A497DC-CF5F-6345-B5A5-D5A4EF223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0882" y="6057774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0" name="Freeform 541">
              <a:extLst>
                <a:ext uri="{FF2B5EF4-FFF2-40B4-BE49-F238E27FC236}">
                  <a16:creationId xmlns:a16="http://schemas.microsoft.com/office/drawing/2014/main" id="{1BC43A3D-2221-6545-9527-085397C2E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221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1" name="Freeform 542">
              <a:extLst>
                <a:ext uri="{FF2B5EF4-FFF2-40B4-BE49-F238E27FC236}">
                  <a16:creationId xmlns:a16="http://schemas.microsoft.com/office/drawing/2014/main" id="{1F5AA924-06F9-7348-A318-E2A500F30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2985" y="5618166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2" name="Freeform 543">
              <a:extLst>
                <a:ext uri="{FF2B5EF4-FFF2-40B4-BE49-F238E27FC236}">
                  <a16:creationId xmlns:a16="http://schemas.microsoft.com/office/drawing/2014/main" id="{90AEF7A3-3468-3849-8927-57EDB6519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8653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3" name="Freeform 544">
              <a:extLst>
                <a:ext uri="{FF2B5EF4-FFF2-40B4-BE49-F238E27FC236}">
                  <a16:creationId xmlns:a16="http://schemas.microsoft.com/office/drawing/2014/main" id="{AAE81998-A685-D842-AB0D-30411C06B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3748" y="5395178"/>
              <a:ext cx="318472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4" name="Freeform 545">
              <a:extLst>
                <a:ext uri="{FF2B5EF4-FFF2-40B4-BE49-F238E27FC236}">
                  <a16:creationId xmlns:a16="http://schemas.microsoft.com/office/drawing/2014/main" id="{969A27E0-BBAB-744A-84AB-E80471D9D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6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5" name="Freeform 546">
              <a:extLst>
                <a:ext uri="{FF2B5EF4-FFF2-40B4-BE49-F238E27FC236}">
                  <a16:creationId xmlns:a16="http://schemas.microsoft.com/office/drawing/2014/main" id="{7E5558DA-B7F4-B84E-AEEB-794C5F872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8844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6" name="Freeform 547">
              <a:extLst>
                <a:ext uri="{FF2B5EF4-FFF2-40B4-BE49-F238E27FC236}">
                  <a16:creationId xmlns:a16="http://schemas.microsoft.com/office/drawing/2014/main" id="{3DB968A4-A6C7-E04D-B9D9-800C4420A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2856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7" name="Freeform 548">
              <a:extLst>
                <a:ext uri="{FF2B5EF4-FFF2-40B4-BE49-F238E27FC236}">
                  <a16:creationId xmlns:a16="http://schemas.microsoft.com/office/drawing/2014/main" id="{34F92536-F5C2-8146-96C5-1D4DBF2BA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30" y="4719845"/>
              <a:ext cx="1343950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8" name="Freeform 549">
              <a:extLst>
                <a:ext uri="{FF2B5EF4-FFF2-40B4-BE49-F238E27FC236}">
                  <a16:creationId xmlns:a16="http://schemas.microsoft.com/office/drawing/2014/main" id="{E60A2AA5-37FA-A843-A1DD-2BAFB4D7B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6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9" name="Freeform 550">
              <a:extLst>
                <a:ext uri="{FF2B5EF4-FFF2-40B4-BE49-F238E27FC236}">
                  <a16:creationId xmlns:a16="http://schemas.microsoft.com/office/drawing/2014/main" id="{5142A999-8A53-CE4F-A860-355E1FFAE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8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0" name="Freeform 551">
              <a:extLst>
                <a:ext uri="{FF2B5EF4-FFF2-40B4-BE49-F238E27FC236}">
                  <a16:creationId xmlns:a16="http://schemas.microsoft.com/office/drawing/2014/main" id="{DED10652-F515-8449-8E98-502F7A9B2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903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1" name="Freeform 552">
              <a:extLst>
                <a:ext uri="{FF2B5EF4-FFF2-40B4-BE49-F238E27FC236}">
                  <a16:creationId xmlns:a16="http://schemas.microsoft.com/office/drawing/2014/main" id="{52EAFEDC-9FBC-9546-A43F-15D22C11A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9991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2" name="Freeform 553">
              <a:extLst>
                <a:ext uri="{FF2B5EF4-FFF2-40B4-BE49-F238E27FC236}">
                  <a16:creationId xmlns:a16="http://schemas.microsoft.com/office/drawing/2014/main" id="{5BDBAC35-A886-BC4B-92BE-18870B60D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2350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3" name="Freeform 554">
              <a:extLst>
                <a:ext uri="{FF2B5EF4-FFF2-40B4-BE49-F238E27FC236}">
                  <a16:creationId xmlns:a16="http://schemas.microsoft.com/office/drawing/2014/main" id="{89E11C44-C1DF-3044-A213-EDC2DBAAB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208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4" name="Freeform 555">
              <a:extLst>
                <a:ext uri="{FF2B5EF4-FFF2-40B4-BE49-F238E27FC236}">
                  <a16:creationId xmlns:a16="http://schemas.microsoft.com/office/drawing/2014/main" id="{BF3E39F5-5AF7-AA4E-A872-DF6BB91A6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559" y="4738956"/>
              <a:ext cx="245222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5" name="Freeform 556">
              <a:extLst>
                <a:ext uri="{FF2B5EF4-FFF2-40B4-BE49-F238E27FC236}">
                  <a16:creationId xmlns:a16="http://schemas.microsoft.com/office/drawing/2014/main" id="{0D2BBD5C-2D6C-C44E-8E26-9F4438962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736" y="6433668"/>
              <a:ext cx="270699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6" name="Freeform 557">
              <a:extLst>
                <a:ext uri="{FF2B5EF4-FFF2-40B4-BE49-F238E27FC236}">
                  <a16:creationId xmlns:a16="http://schemas.microsoft.com/office/drawing/2014/main" id="{18B00314-F3A0-9145-AA4D-D054FC732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363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7" name="Freeform 558">
              <a:extLst>
                <a:ext uri="{FF2B5EF4-FFF2-40B4-BE49-F238E27FC236}">
                  <a16:creationId xmlns:a16="http://schemas.microsoft.com/office/drawing/2014/main" id="{A3F85FEE-E1A1-7E41-887C-CFC6C19D67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5917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8" name="Freeform 559">
              <a:extLst>
                <a:ext uri="{FF2B5EF4-FFF2-40B4-BE49-F238E27FC236}">
                  <a16:creationId xmlns:a16="http://schemas.microsoft.com/office/drawing/2014/main" id="{DC629257-CA54-6A47-BF06-ADF182339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144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9" name="Freeform 560">
              <a:extLst>
                <a:ext uri="{FF2B5EF4-FFF2-40B4-BE49-F238E27FC236}">
                  <a16:creationId xmlns:a16="http://schemas.microsoft.com/office/drawing/2014/main" id="{6A35E7DB-D8D5-6B43-BDC4-2AF11784F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2667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0" name="Freeform 561">
              <a:extLst>
                <a:ext uri="{FF2B5EF4-FFF2-40B4-BE49-F238E27FC236}">
                  <a16:creationId xmlns:a16="http://schemas.microsoft.com/office/drawing/2014/main" id="{B17EEB44-997C-6A42-90FB-627C23BD6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5342" y="5994060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1" name="Freeform 562">
              <a:extLst>
                <a:ext uri="{FF2B5EF4-FFF2-40B4-BE49-F238E27FC236}">
                  <a16:creationId xmlns:a16="http://schemas.microsoft.com/office/drawing/2014/main" id="{8DD631DB-95D3-2D49-93A7-F6DFF3184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7125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2" name="Freeform 563">
              <a:extLst>
                <a:ext uri="{FF2B5EF4-FFF2-40B4-BE49-F238E27FC236}">
                  <a16:creationId xmlns:a16="http://schemas.microsoft.com/office/drawing/2014/main" id="{5861319D-FBC2-3040-86F7-1002526C6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4004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3" name="Freeform 564">
              <a:extLst>
                <a:ext uri="{FF2B5EF4-FFF2-40B4-BE49-F238E27FC236}">
                  <a16:creationId xmlns:a16="http://schemas.microsoft.com/office/drawing/2014/main" id="{8C77F2BB-092B-8544-B709-A1EF3747BA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4894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4" name="Freeform 565">
              <a:extLst>
                <a:ext uri="{FF2B5EF4-FFF2-40B4-BE49-F238E27FC236}">
                  <a16:creationId xmlns:a16="http://schemas.microsoft.com/office/drawing/2014/main" id="{066028DF-D029-9B40-8EBD-6BCE4BE21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807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5" name="Freeform 566">
              <a:extLst>
                <a:ext uri="{FF2B5EF4-FFF2-40B4-BE49-F238E27FC236}">
                  <a16:creationId xmlns:a16="http://schemas.microsoft.com/office/drawing/2014/main" id="{F5B06FFF-5B0C-B74D-8783-56356772A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4577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6" name="Freeform 567">
              <a:extLst>
                <a:ext uri="{FF2B5EF4-FFF2-40B4-BE49-F238E27FC236}">
                  <a16:creationId xmlns:a16="http://schemas.microsoft.com/office/drawing/2014/main" id="{4B7DB56C-B8DA-9A4A-91A2-127B201E91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730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7" name="Freeform 568">
              <a:extLst>
                <a:ext uri="{FF2B5EF4-FFF2-40B4-BE49-F238E27FC236}">
                  <a16:creationId xmlns:a16="http://schemas.microsoft.com/office/drawing/2014/main" id="{01BA8671-ED50-A745-99EA-DB5E01502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1265" y="6236162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8" name="Freeform 569">
              <a:extLst>
                <a:ext uri="{FF2B5EF4-FFF2-40B4-BE49-F238E27FC236}">
                  <a16:creationId xmlns:a16="http://schemas.microsoft.com/office/drawing/2014/main" id="{82A1181E-1F6D-214C-BC79-4A6747C53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6424" y="5076623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9" name="Freeform 570">
              <a:extLst>
                <a:ext uri="{FF2B5EF4-FFF2-40B4-BE49-F238E27FC236}">
                  <a16:creationId xmlns:a16="http://schemas.microsoft.com/office/drawing/2014/main" id="{162475A8-1E9C-F848-AC22-9DB44C4DF2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9547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0" name="Freeform 571">
              <a:extLst>
                <a:ext uri="{FF2B5EF4-FFF2-40B4-BE49-F238E27FC236}">
                  <a16:creationId xmlns:a16="http://schemas.microsoft.com/office/drawing/2014/main" id="{969F9151-0AE9-8142-9C8F-6F4AC6887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2221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1" name="Freeform 572">
              <a:extLst>
                <a:ext uri="{FF2B5EF4-FFF2-40B4-BE49-F238E27FC236}">
                  <a16:creationId xmlns:a16="http://schemas.microsoft.com/office/drawing/2014/main" id="{71068A86-0946-1049-AEA0-F61E01A15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1" y="4777183"/>
              <a:ext cx="859873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2" name="Freeform 573">
              <a:extLst>
                <a:ext uri="{FF2B5EF4-FFF2-40B4-BE49-F238E27FC236}">
                  <a16:creationId xmlns:a16="http://schemas.microsoft.com/office/drawing/2014/main" id="{D1FB6BC9-46C3-2448-AB8C-7B977E285C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738" y="4738956"/>
              <a:ext cx="130573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3" name="Freeform 574">
              <a:extLst>
                <a:ext uri="{FF2B5EF4-FFF2-40B4-BE49-F238E27FC236}">
                  <a16:creationId xmlns:a16="http://schemas.microsoft.com/office/drawing/2014/main" id="{C28858AB-771A-A449-8932-31444695D9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4" y="4700729"/>
              <a:ext cx="296177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4" name="Freeform 575">
              <a:extLst>
                <a:ext uri="{FF2B5EF4-FFF2-40B4-BE49-F238E27FC236}">
                  <a16:creationId xmlns:a16="http://schemas.microsoft.com/office/drawing/2014/main" id="{25F7E14E-E991-634B-85F2-D45961A09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2029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5" name="Freeform 576">
              <a:extLst>
                <a:ext uri="{FF2B5EF4-FFF2-40B4-BE49-F238E27FC236}">
                  <a16:creationId xmlns:a16="http://schemas.microsoft.com/office/drawing/2014/main" id="{56FC2205-CA36-0D4F-9D14-61E6604C1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3941" y="4675245"/>
              <a:ext cx="503185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6" name="Freeform 577">
              <a:extLst>
                <a:ext uri="{FF2B5EF4-FFF2-40B4-BE49-F238E27FC236}">
                  <a16:creationId xmlns:a16="http://schemas.microsoft.com/office/drawing/2014/main" id="{48346ACB-D1C6-4047-981E-9B58B8B9B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1648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7" name="Freeform 578">
              <a:extLst>
                <a:ext uri="{FF2B5EF4-FFF2-40B4-BE49-F238E27FC236}">
                  <a16:creationId xmlns:a16="http://schemas.microsoft.com/office/drawing/2014/main" id="{258ABE3C-AE74-5543-94FF-EB601A0E1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215" y="4420403"/>
              <a:ext cx="560508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8" name="Freeform 579">
              <a:extLst>
                <a:ext uri="{FF2B5EF4-FFF2-40B4-BE49-F238E27FC236}">
                  <a16:creationId xmlns:a16="http://schemas.microsoft.com/office/drawing/2014/main" id="{D8D443B8-931F-C94C-8101-CCD27BC2F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1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9" name="Freeform 580">
              <a:extLst>
                <a:ext uri="{FF2B5EF4-FFF2-40B4-BE49-F238E27FC236}">
                  <a16:creationId xmlns:a16="http://schemas.microsoft.com/office/drawing/2014/main" id="{7040B74A-EDA4-3D49-A544-9118F053A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4068" y="4385363"/>
              <a:ext cx="343949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0" name="Freeform 581">
              <a:extLst>
                <a:ext uri="{FF2B5EF4-FFF2-40B4-BE49-F238E27FC236}">
                  <a16:creationId xmlns:a16="http://schemas.microsoft.com/office/drawing/2014/main" id="{1C552283-D207-0A4E-BAC0-A8E81B3E00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6680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1" name="Freeform 582">
              <a:extLst>
                <a:ext uri="{FF2B5EF4-FFF2-40B4-BE49-F238E27FC236}">
                  <a16:creationId xmlns:a16="http://schemas.microsoft.com/office/drawing/2014/main" id="{A74C6F96-6251-824E-B515-569632675F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74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2" name="Freeform 583">
              <a:extLst>
                <a:ext uri="{FF2B5EF4-FFF2-40B4-BE49-F238E27FC236}">
                  <a16:creationId xmlns:a16="http://schemas.microsoft.com/office/drawing/2014/main" id="{0D88CB16-0814-1046-B8DD-116CAFEED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7570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3" name="Freeform 584">
              <a:extLst>
                <a:ext uri="{FF2B5EF4-FFF2-40B4-BE49-F238E27FC236}">
                  <a16:creationId xmlns:a16="http://schemas.microsoft.com/office/drawing/2014/main" id="{D7313326-3A8A-2042-9941-6C6FD53CC1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483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4" name="Freeform 585">
              <a:extLst>
                <a:ext uri="{FF2B5EF4-FFF2-40B4-BE49-F238E27FC236}">
                  <a16:creationId xmlns:a16="http://schemas.microsoft.com/office/drawing/2014/main" id="{91775F4B-3D3F-EF4B-97BC-7BDA15999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7188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5" name="Freeform 586">
              <a:extLst>
                <a:ext uri="{FF2B5EF4-FFF2-40B4-BE49-F238E27FC236}">
                  <a16:creationId xmlns:a16="http://schemas.microsoft.com/office/drawing/2014/main" id="{B4127DC8-8705-FB49-929A-D59BEDBBA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8527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6" name="Freeform 587">
              <a:extLst>
                <a:ext uri="{FF2B5EF4-FFF2-40B4-BE49-F238E27FC236}">
                  <a16:creationId xmlns:a16="http://schemas.microsoft.com/office/drawing/2014/main" id="{AD297DCB-A5AB-C840-BEE8-BC341556F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418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7" name="Freeform 588">
              <a:extLst>
                <a:ext uri="{FF2B5EF4-FFF2-40B4-BE49-F238E27FC236}">
                  <a16:creationId xmlns:a16="http://schemas.microsoft.com/office/drawing/2014/main" id="{82070848-D0CE-9544-9693-8FEEF26C7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1201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8" name="Freeform 589">
              <a:extLst>
                <a:ext uri="{FF2B5EF4-FFF2-40B4-BE49-F238E27FC236}">
                  <a16:creationId xmlns:a16="http://schemas.microsoft.com/office/drawing/2014/main" id="{E6CA3A9A-0A2A-EC4E-BE06-E9E20E31D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0757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9" name="Freeform 590">
              <a:extLst>
                <a:ext uri="{FF2B5EF4-FFF2-40B4-BE49-F238E27FC236}">
                  <a16:creationId xmlns:a16="http://schemas.microsoft.com/office/drawing/2014/main" id="{70CE3D48-8161-854E-BCBB-27D52ACB8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8400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0" name="Freeform 591">
              <a:extLst>
                <a:ext uri="{FF2B5EF4-FFF2-40B4-BE49-F238E27FC236}">
                  <a16:creationId xmlns:a16="http://schemas.microsoft.com/office/drawing/2014/main" id="{A5514493-2A3A-9A47-9FBB-66737BB70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4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1" name="Freeform 592">
              <a:extLst>
                <a:ext uri="{FF2B5EF4-FFF2-40B4-BE49-F238E27FC236}">
                  <a16:creationId xmlns:a16="http://schemas.microsoft.com/office/drawing/2014/main" id="{8FCED461-D19E-5346-AA66-9847C27E3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7507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2" name="Freeform 593">
              <a:extLst>
                <a:ext uri="{FF2B5EF4-FFF2-40B4-BE49-F238E27FC236}">
                  <a16:creationId xmlns:a16="http://schemas.microsoft.com/office/drawing/2014/main" id="{384F1CA1-8293-C548-9263-B55DD0975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653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3" name="Freeform 594">
              <a:extLst>
                <a:ext uri="{FF2B5EF4-FFF2-40B4-BE49-F238E27FC236}">
                  <a16:creationId xmlns:a16="http://schemas.microsoft.com/office/drawing/2014/main" id="{ED2D1CB6-ED50-F74E-81BB-278870E35C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1456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4" name="Freeform 595">
              <a:extLst>
                <a:ext uri="{FF2B5EF4-FFF2-40B4-BE49-F238E27FC236}">
                  <a16:creationId xmlns:a16="http://schemas.microsoft.com/office/drawing/2014/main" id="{BA91DA43-5FA8-1649-A92D-D6C98F006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6552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5" name="Freeform 596">
              <a:extLst>
                <a:ext uri="{FF2B5EF4-FFF2-40B4-BE49-F238E27FC236}">
                  <a16:creationId xmlns:a16="http://schemas.microsoft.com/office/drawing/2014/main" id="{C1839602-3A45-6A42-BA5C-073B11C8F9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000" y="4560566"/>
              <a:ext cx="156050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6" name="Freeform 597">
              <a:extLst>
                <a:ext uri="{FF2B5EF4-FFF2-40B4-BE49-F238E27FC236}">
                  <a16:creationId xmlns:a16="http://schemas.microsoft.com/office/drawing/2014/main" id="{18D86E9C-3880-D34C-8C3F-78503555D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246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7" name="Freeform 598">
              <a:extLst>
                <a:ext uri="{FF2B5EF4-FFF2-40B4-BE49-F238E27FC236}">
                  <a16:creationId xmlns:a16="http://schemas.microsoft.com/office/drawing/2014/main" id="{4290B7FB-0A1A-A543-A0A7-BBD81F133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36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8" name="Freeform 599">
              <a:extLst>
                <a:ext uri="{FF2B5EF4-FFF2-40B4-BE49-F238E27FC236}">
                  <a16:creationId xmlns:a16="http://schemas.microsoft.com/office/drawing/2014/main" id="{CA5A6E16-9F07-0143-BB5C-ED03B1AE5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621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9" name="Freeform 600">
              <a:extLst>
                <a:ext uri="{FF2B5EF4-FFF2-40B4-BE49-F238E27FC236}">
                  <a16:creationId xmlns:a16="http://schemas.microsoft.com/office/drawing/2014/main" id="{74FF2F96-0D97-3047-9B03-7C0B0E076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889" y="4420403"/>
              <a:ext cx="831211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0" name="Freeform 601">
              <a:extLst>
                <a:ext uri="{FF2B5EF4-FFF2-40B4-BE49-F238E27FC236}">
                  <a16:creationId xmlns:a16="http://schemas.microsoft.com/office/drawing/2014/main" id="{E492096D-62C7-F842-AF7C-BD585C114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000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1" name="Freeform 602">
              <a:extLst>
                <a:ext uri="{FF2B5EF4-FFF2-40B4-BE49-F238E27FC236}">
                  <a16:creationId xmlns:a16="http://schemas.microsoft.com/office/drawing/2014/main" id="{392101F3-3F19-7447-A7B8-235B839BD1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9926" y="3767367"/>
              <a:ext cx="1455415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2" name="Freeform 604">
              <a:extLst>
                <a:ext uri="{FF2B5EF4-FFF2-40B4-BE49-F238E27FC236}">
                  <a16:creationId xmlns:a16="http://schemas.microsoft.com/office/drawing/2014/main" id="{40726B1B-0389-BD4D-B931-5199C6B21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1458" y="4187857"/>
              <a:ext cx="130573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3" name="Freeform 605">
              <a:extLst>
                <a:ext uri="{FF2B5EF4-FFF2-40B4-BE49-F238E27FC236}">
                  <a16:creationId xmlns:a16="http://schemas.microsoft.com/office/drawing/2014/main" id="{3468BCDE-F793-364E-8EA1-C12FD92B9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8400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4" name="Freeform 606">
              <a:extLst>
                <a:ext uri="{FF2B5EF4-FFF2-40B4-BE49-F238E27FC236}">
                  <a16:creationId xmlns:a16="http://schemas.microsoft.com/office/drawing/2014/main" id="{EA3789DA-8D4B-4047-88A9-41C4173F7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438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5" name="Freeform 607">
              <a:extLst>
                <a:ext uri="{FF2B5EF4-FFF2-40B4-BE49-F238E27FC236}">
                  <a16:creationId xmlns:a16="http://schemas.microsoft.com/office/drawing/2014/main" id="{AFC029E7-FE7C-3B4E-BDE7-D54DE79E5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5277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6" name="Freeform 608">
              <a:extLst>
                <a:ext uri="{FF2B5EF4-FFF2-40B4-BE49-F238E27FC236}">
                  <a16:creationId xmlns:a16="http://schemas.microsoft.com/office/drawing/2014/main" id="{37925035-B7A7-A841-ACD1-1B8F27B9E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159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7" name="Freeform 609">
              <a:extLst>
                <a:ext uri="{FF2B5EF4-FFF2-40B4-BE49-F238E27FC236}">
                  <a16:creationId xmlns:a16="http://schemas.microsoft.com/office/drawing/2014/main" id="{CE925304-E810-D34A-9505-F0E2264D0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9927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8" name="Freeform 610">
              <a:extLst>
                <a:ext uri="{FF2B5EF4-FFF2-40B4-BE49-F238E27FC236}">
                  <a16:creationId xmlns:a16="http://schemas.microsoft.com/office/drawing/2014/main" id="{07EDE4F0-DFD6-F049-A6BF-CD4215E7F8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1964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9" name="Freeform 611">
              <a:extLst>
                <a:ext uri="{FF2B5EF4-FFF2-40B4-BE49-F238E27FC236}">
                  <a16:creationId xmlns:a16="http://schemas.microsoft.com/office/drawing/2014/main" id="{E8734F8A-082D-6B4B-B3F5-CA8C3BF73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5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0" name="Freeform 612">
              <a:extLst>
                <a:ext uri="{FF2B5EF4-FFF2-40B4-BE49-F238E27FC236}">
                  <a16:creationId xmlns:a16="http://schemas.microsoft.com/office/drawing/2014/main" id="{4097AB76-0013-074C-BC72-5C084241B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61327" y="10785120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1" name="Rectangle 613">
              <a:extLst>
                <a:ext uri="{FF2B5EF4-FFF2-40B4-BE49-F238E27FC236}">
                  <a16:creationId xmlns:a16="http://schemas.microsoft.com/office/drawing/2014/main" id="{F0092332-12C1-CD4D-9764-B7A207CFC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51776" y="5197675"/>
              <a:ext cx="3187" cy="3188"/>
            </a:xfrm>
            <a:prstGeom prst="rect">
              <a:avLst/>
            </a:pr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2" name="Freeform 614">
              <a:extLst>
                <a:ext uri="{FF2B5EF4-FFF2-40B4-BE49-F238E27FC236}">
                  <a16:creationId xmlns:a16="http://schemas.microsoft.com/office/drawing/2014/main" id="{56C9CA48-8961-6849-B03E-BC4BEFD9A6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7506" y="10504794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3" name="Freeform 615">
              <a:extLst>
                <a:ext uri="{FF2B5EF4-FFF2-40B4-BE49-F238E27FC236}">
                  <a16:creationId xmlns:a16="http://schemas.microsoft.com/office/drawing/2014/main" id="{E90F5132-5109-924F-8F23-386CF7DE2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3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4" name="Freeform 616">
              <a:extLst>
                <a:ext uri="{FF2B5EF4-FFF2-40B4-BE49-F238E27FC236}">
                  <a16:creationId xmlns:a16="http://schemas.microsoft.com/office/drawing/2014/main" id="{2CCCAC3A-52D0-3A45-BC2F-56247DA39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21" y="11766267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5" name="Freeform 617">
              <a:extLst>
                <a:ext uri="{FF2B5EF4-FFF2-40B4-BE49-F238E27FC236}">
                  <a16:creationId xmlns:a16="http://schemas.microsoft.com/office/drawing/2014/main" id="{EB5D12FA-7F8C-A54A-92DB-FA369C84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280" y="11747158"/>
              <a:ext cx="280255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6" name="Freeform 618">
              <a:extLst>
                <a:ext uri="{FF2B5EF4-FFF2-40B4-BE49-F238E27FC236}">
                  <a16:creationId xmlns:a16="http://schemas.microsoft.com/office/drawing/2014/main" id="{7BA64727-84F4-AD44-858B-2697B79DC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1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7" name="Freeform 619">
              <a:extLst>
                <a:ext uri="{FF2B5EF4-FFF2-40B4-BE49-F238E27FC236}">
                  <a16:creationId xmlns:a16="http://schemas.microsoft.com/office/drawing/2014/main" id="{56F18F61-5513-A241-A7AF-BABA9F08D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5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8" name="Freeform 620">
              <a:extLst>
                <a:ext uri="{FF2B5EF4-FFF2-40B4-BE49-F238E27FC236}">
                  <a16:creationId xmlns:a16="http://schemas.microsoft.com/office/drawing/2014/main" id="{89FB45D4-F112-3349-8072-D53E879B6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6806" y="8752743"/>
              <a:ext cx="207005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9" name="Freeform 621">
              <a:extLst>
                <a:ext uri="{FF2B5EF4-FFF2-40B4-BE49-F238E27FC236}">
                  <a16:creationId xmlns:a16="http://schemas.microsoft.com/office/drawing/2014/main" id="{E1A84820-CD9E-E943-A271-61EBFA5DE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597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0" name="Freeform 622">
              <a:extLst>
                <a:ext uri="{FF2B5EF4-FFF2-40B4-BE49-F238E27FC236}">
                  <a16:creationId xmlns:a16="http://schemas.microsoft.com/office/drawing/2014/main" id="{186C1EBA-FD5C-BF4B-8F8D-F8E63D9E0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3" y="8453302"/>
              <a:ext cx="754779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1" name="Freeform 623">
              <a:extLst>
                <a:ext uri="{FF2B5EF4-FFF2-40B4-BE49-F238E27FC236}">
                  <a16:creationId xmlns:a16="http://schemas.microsoft.com/office/drawing/2014/main" id="{734FC7E3-374B-1443-9DDC-461AB0702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112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2" name="Freeform 624">
              <a:extLst>
                <a:ext uri="{FF2B5EF4-FFF2-40B4-BE49-F238E27FC236}">
                  <a16:creationId xmlns:a16="http://schemas.microsoft.com/office/drawing/2014/main" id="{BA96FBBC-ACA4-E048-8C74-EB11D347F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450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3" name="Freeform 625">
              <a:extLst>
                <a:ext uri="{FF2B5EF4-FFF2-40B4-BE49-F238E27FC236}">
                  <a16:creationId xmlns:a16="http://schemas.microsoft.com/office/drawing/2014/main" id="{DFFAAD3B-E740-5F4A-A71D-04250C3795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8782" y="9867685"/>
              <a:ext cx="407642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4" name="Freeform 626">
              <a:extLst>
                <a:ext uri="{FF2B5EF4-FFF2-40B4-BE49-F238E27FC236}">
                  <a16:creationId xmlns:a16="http://schemas.microsoft.com/office/drawing/2014/main" id="{2B9245F8-A4CA-114B-A761-A8612E87B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851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5" name="Freeform 627">
              <a:extLst>
                <a:ext uri="{FF2B5EF4-FFF2-40B4-BE49-F238E27FC236}">
                  <a16:creationId xmlns:a16="http://schemas.microsoft.com/office/drawing/2014/main" id="{36B5CEC6-1857-6845-95DA-2D1E36483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3432" y="9950508"/>
              <a:ext cx="420382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6" name="Freeform 628">
              <a:extLst>
                <a:ext uri="{FF2B5EF4-FFF2-40B4-BE49-F238E27FC236}">
                  <a16:creationId xmlns:a16="http://schemas.microsoft.com/office/drawing/2014/main" id="{F9D913B5-F325-1546-8297-77F0C5034D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1585" y="8800525"/>
              <a:ext cx="1856686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7" name="Freeform 629">
              <a:extLst>
                <a:ext uri="{FF2B5EF4-FFF2-40B4-BE49-F238E27FC236}">
                  <a16:creationId xmlns:a16="http://schemas.microsoft.com/office/drawing/2014/main" id="{C1C57B5D-A204-2943-A41E-14B79C9B6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1329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8" name="Freeform 630">
              <a:extLst>
                <a:ext uri="{FF2B5EF4-FFF2-40B4-BE49-F238E27FC236}">
                  <a16:creationId xmlns:a16="http://schemas.microsoft.com/office/drawing/2014/main" id="{10652708-E229-FF4F-9819-C8DE43107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5" y="10074744"/>
              <a:ext cx="961782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9" name="Freeform 631">
              <a:extLst>
                <a:ext uri="{FF2B5EF4-FFF2-40B4-BE49-F238E27FC236}">
                  <a16:creationId xmlns:a16="http://schemas.microsoft.com/office/drawing/2014/main" id="{3B8F013B-A1E4-5948-B19E-5416E1783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379" y="8313140"/>
              <a:ext cx="203823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0" name="Freeform 632">
              <a:extLst>
                <a:ext uri="{FF2B5EF4-FFF2-40B4-BE49-F238E27FC236}">
                  <a16:creationId xmlns:a16="http://schemas.microsoft.com/office/drawing/2014/main" id="{51B5D412-1CF2-0740-9125-943A1E778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1076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1" name="Freeform 633">
              <a:extLst>
                <a:ext uri="{FF2B5EF4-FFF2-40B4-BE49-F238E27FC236}">
                  <a16:creationId xmlns:a16="http://schemas.microsoft.com/office/drawing/2014/main" id="{667C63AE-9033-EC47-96B0-03CA5250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30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2" name="Freeform 634">
              <a:extLst>
                <a:ext uri="{FF2B5EF4-FFF2-40B4-BE49-F238E27FC236}">
                  <a16:creationId xmlns:a16="http://schemas.microsoft.com/office/drawing/2014/main" id="{A9F5B8FA-2F07-124C-B2A3-BC4109E1E9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1265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3" name="Freeform 635">
              <a:extLst>
                <a:ext uri="{FF2B5EF4-FFF2-40B4-BE49-F238E27FC236}">
                  <a16:creationId xmlns:a16="http://schemas.microsoft.com/office/drawing/2014/main" id="{F7AABA43-FB22-7F40-ADC1-16485223E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4324" y="7453043"/>
              <a:ext cx="1398091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4" name="Freeform 636">
              <a:extLst>
                <a:ext uri="{FF2B5EF4-FFF2-40B4-BE49-F238E27FC236}">
                  <a16:creationId xmlns:a16="http://schemas.microsoft.com/office/drawing/2014/main" id="{8825D4C0-0182-A44B-9FC8-76CB2E564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4" y="8287656"/>
              <a:ext cx="280255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5" name="Freeform 637">
              <a:extLst>
                <a:ext uri="{FF2B5EF4-FFF2-40B4-BE49-F238E27FC236}">
                  <a16:creationId xmlns:a16="http://schemas.microsoft.com/office/drawing/2014/main" id="{CDFC887E-47AD-8145-B2C8-2BBD29CE6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4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6" name="Freeform 638">
              <a:extLst>
                <a:ext uri="{FF2B5EF4-FFF2-40B4-BE49-F238E27FC236}">
                  <a16:creationId xmlns:a16="http://schemas.microsoft.com/office/drawing/2014/main" id="{2D12EBC6-D346-7B4E-BA01-87FB1FF5E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27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7" name="Freeform 639">
              <a:extLst>
                <a:ext uri="{FF2B5EF4-FFF2-40B4-BE49-F238E27FC236}">
                  <a16:creationId xmlns:a16="http://schemas.microsoft.com/office/drawing/2014/main" id="{5E96A957-4AA9-6245-A489-136640E43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3495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8" name="Freeform 640">
              <a:extLst>
                <a:ext uri="{FF2B5EF4-FFF2-40B4-BE49-F238E27FC236}">
                  <a16:creationId xmlns:a16="http://schemas.microsoft.com/office/drawing/2014/main" id="{94667411-0660-1C4E-87E3-C5B66DA5D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3495" y="4965129"/>
              <a:ext cx="1812104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9" name="Freeform 641">
              <a:extLst>
                <a:ext uri="{FF2B5EF4-FFF2-40B4-BE49-F238E27FC236}">
                  <a16:creationId xmlns:a16="http://schemas.microsoft.com/office/drawing/2014/main" id="{AE9A725F-1ED0-CE40-923E-BB72C2E59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079" y="6516489"/>
              <a:ext cx="2697453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0" name="Freeform 642">
              <a:extLst>
                <a:ext uri="{FF2B5EF4-FFF2-40B4-BE49-F238E27FC236}">
                  <a16:creationId xmlns:a16="http://schemas.microsoft.com/office/drawing/2014/main" id="{B134EBD8-3140-DF4C-940D-001FE8D8E2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3304" y="4907791"/>
              <a:ext cx="3984076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1" name="Freeform 643">
              <a:extLst>
                <a:ext uri="{FF2B5EF4-FFF2-40B4-BE49-F238E27FC236}">
                  <a16:creationId xmlns:a16="http://schemas.microsoft.com/office/drawing/2014/main" id="{1AC57192-70E1-754E-B26E-8B044582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4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2" name="Freeform 644">
              <a:extLst>
                <a:ext uri="{FF2B5EF4-FFF2-40B4-BE49-F238E27FC236}">
                  <a16:creationId xmlns:a16="http://schemas.microsoft.com/office/drawing/2014/main" id="{8C442CFC-30A7-8F4A-A146-9CA6B4833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19926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3" name="Freeform 645">
              <a:extLst>
                <a:ext uri="{FF2B5EF4-FFF2-40B4-BE49-F238E27FC236}">
                  <a16:creationId xmlns:a16="http://schemas.microsoft.com/office/drawing/2014/main" id="{B10507D7-F12D-F447-B22F-19CD06B7F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1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4" name="Freeform 646">
              <a:extLst>
                <a:ext uri="{FF2B5EF4-FFF2-40B4-BE49-F238E27FC236}">
                  <a16:creationId xmlns:a16="http://schemas.microsoft.com/office/drawing/2014/main" id="{6DEDF910-9409-2942-9B65-E410EFDCD9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42857" y="6545160"/>
              <a:ext cx="347131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5" name="Freeform 647">
              <a:extLst>
                <a:ext uri="{FF2B5EF4-FFF2-40B4-BE49-F238E27FC236}">
                  <a16:creationId xmlns:a16="http://schemas.microsoft.com/office/drawing/2014/main" id="{3D2AE4DA-B8C1-4D40-9AF5-8574F91A3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1837" y="6656654"/>
              <a:ext cx="531847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6" name="Freeform 648">
              <a:extLst>
                <a:ext uri="{FF2B5EF4-FFF2-40B4-BE49-F238E27FC236}">
                  <a16:creationId xmlns:a16="http://schemas.microsoft.com/office/drawing/2014/main" id="{04021546-9CCD-CB46-95D5-07F44B55B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30754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7" name="Freeform 649">
              <a:extLst>
                <a:ext uri="{FF2B5EF4-FFF2-40B4-BE49-F238E27FC236}">
                  <a16:creationId xmlns:a16="http://schemas.microsoft.com/office/drawing/2014/main" id="{AC5C4069-4A18-2F4D-B8B4-AC04199065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881" y="6414553"/>
              <a:ext cx="617834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8" name="Freeform 650">
              <a:extLst>
                <a:ext uri="{FF2B5EF4-FFF2-40B4-BE49-F238E27FC236}">
                  <a16:creationId xmlns:a16="http://schemas.microsoft.com/office/drawing/2014/main" id="{20E194C1-E28D-3949-84B1-F28F2C833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3619" y="6621615"/>
              <a:ext cx="207005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9" name="Freeform 651">
              <a:extLst>
                <a:ext uri="{FF2B5EF4-FFF2-40B4-BE49-F238E27FC236}">
                  <a16:creationId xmlns:a16="http://schemas.microsoft.com/office/drawing/2014/main" id="{E628EF57-07F7-564C-9220-4F37A315B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8462" y="6395439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0" name="Freeform 652">
              <a:extLst>
                <a:ext uri="{FF2B5EF4-FFF2-40B4-BE49-F238E27FC236}">
                  <a16:creationId xmlns:a16="http://schemas.microsoft.com/office/drawing/2014/main" id="{2EB6B109-1EFB-B04A-AD5E-8866C24B0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7698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1" name="Freeform 653">
              <a:extLst>
                <a:ext uri="{FF2B5EF4-FFF2-40B4-BE49-F238E27FC236}">
                  <a16:creationId xmlns:a16="http://schemas.microsoft.com/office/drawing/2014/main" id="{D2026151-8057-814D-8A82-DEFE69E1C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53049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2" name="Freeform 654">
              <a:extLst>
                <a:ext uri="{FF2B5EF4-FFF2-40B4-BE49-F238E27FC236}">
                  <a16:creationId xmlns:a16="http://schemas.microsoft.com/office/drawing/2014/main" id="{7A149448-7BBE-424E-B7FA-47CBD4922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1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3" name="Freeform 655">
              <a:extLst>
                <a:ext uri="{FF2B5EF4-FFF2-40B4-BE49-F238E27FC236}">
                  <a16:creationId xmlns:a16="http://schemas.microsoft.com/office/drawing/2014/main" id="{D8AD6C20-77F8-5247-989F-9B8CAEA71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7252" y="6172454"/>
              <a:ext cx="417197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4" name="Freeform 656">
              <a:extLst>
                <a:ext uri="{FF2B5EF4-FFF2-40B4-BE49-F238E27FC236}">
                  <a16:creationId xmlns:a16="http://schemas.microsoft.com/office/drawing/2014/main" id="{013875FF-A0E5-CB4F-B801-0C69408A8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322173"/>
              <a:ext cx="831211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5" name="Freeform 657">
              <a:extLst>
                <a:ext uri="{FF2B5EF4-FFF2-40B4-BE49-F238E27FC236}">
                  <a16:creationId xmlns:a16="http://schemas.microsoft.com/office/drawing/2014/main" id="{4F46C9CE-0187-464D-8872-767406977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51775" y="6506933"/>
              <a:ext cx="280255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6" name="Freeform 658">
              <a:extLst>
                <a:ext uri="{FF2B5EF4-FFF2-40B4-BE49-F238E27FC236}">
                  <a16:creationId xmlns:a16="http://schemas.microsoft.com/office/drawing/2014/main" id="{67FDE89E-07DC-304A-86EF-1F4132ABA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0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7" name="Freeform 659">
              <a:extLst>
                <a:ext uri="{FF2B5EF4-FFF2-40B4-BE49-F238E27FC236}">
                  <a16:creationId xmlns:a16="http://schemas.microsoft.com/office/drawing/2014/main" id="{2E885E9D-AC93-614F-9865-3DB5A29B3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1" y="6067328"/>
              <a:ext cx="270699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8" name="Freeform 660">
              <a:extLst>
                <a:ext uri="{FF2B5EF4-FFF2-40B4-BE49-F238E27FC236}">
                  <a16:creationId xmlns:a16="http://schemas.microsoft.com/office/drawing/2014/main" id="{294250A1-C075-AE42-9B8E-AEB4F0EFD0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1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9" name="Freeform 661">
              <a:extLst>
                <a:ext uri="{FF2B5EF4-FFF2-40B4-BE49-F238E27FC236}">
                  <a16:creationId xmlns:a16="http://schemas.microsoft.com/office/drawing/2014/main" id="{F1BC6E87-EA0A-1744-A8E6-132F3CEDE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0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0" name="Freeform 662">
              <a:extLst>
                <a:ext uri="{FF2B5EF4-FFF2-40B4-BE49-F238E27FC236}">
                  <a16:creationId xmlns:a16="http://schemas.microsoft.com/office/drawing/2014/main" id="{9F32FA04-F492-6D4D-B1D9-53671439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4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1" name="Freeform 663">
              <a:extLst>
                <a:ext uri="{FF2B5EF4-FFF2-40B4-BE49-F238E27FC236}">
                  <a16:creationId xmlns:a16="http://schemas.microsoft.com/office/drawing/2014/main" id="{9B5001C6-30C4-E341-82A7-1136BFB6A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6162893"/>
              <a:ext cx="445859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2" name="Freeform 664">
              <a:extLst>
                <a:ext uri="{FF2B5EF4-FFF2-40B4-BE49-F238E27FC236}">
                  <a16:creationId xmlns:a16="http://schemas.microsoft.com/office/drawing/2014/main" id="{3C03C505-DF69-1C45-B651-DEB7925F4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573832"/>
              <a:ext cx="429937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3" name="Freeform 665">
              <a:extLst>
                <a:ext uri="{FF2B5EF4-FFF2-40B4-BE49-F238E27FC236}">
                  <a16:creationId xmlns:a16="http://schemas.microsoft.com/office/drawing/2014/main" id="{9E471A9F-5349-CA4D-9CC5-BAA1A34D2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9480" y="6564274"/>
              <a:ext cx="156050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4" name="Freeform 666">
              <a:extLst>
                <a:ext uri="{FF2B5EF4-FFF2-40B4-BE49-F238E27FC236}">
                  <a16:creationId xmlns:a16="http://schemas.microsoft.com/office/drawing/2014/main" id="{AD2FF21F-179A-504B-A7AE-D241F1EFB2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93176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5" name="Freeform 667">
              <a:extLst>
                <a:ext uri="{FF2B5EF4-FFF2-40B4-BE49-F238E27FC236}">
                  <a16:creationId xmlns:a16="http://schemas.microsoft.com/office/drawing/2014/main" id="{36FE370E-12F5-9646-BAB8-762B14FB0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6" name="Freeform 668">
              <a:extLst>
                <a:ext uri="{FF2B5EF4-FFF2-40B4-BE49-F238E27FC236}">
                  <a16:creationId xmlns:a16="http://schemas.microsoft.com/office/drawing/2014/main" id="{C78010F9-EF48-224C-8F0A-F1FD6A44E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3111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7" name="Freeform 669">
              <a:extLst>
                <a:ext uri="{FF2B5EF4-FFF2-40B4-BE49-F238E27FC236}">
                  <a16:creationId xmlns:a16="http://schemas.microsoft.com/office/drawing/2014/main" id="{2D612F38-7C2D-8B48-B970-54D153D72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4129" y="6704437"/>
              <a:ext cx="207005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8" name="Freeform 670">
              <a:extLst>
                <a:ext uri="{FF2B5EF4-FFF2-40B4-BE49-F238E27FC236}">
                  <a16:creationId xmlns:a16="http://schemas.microsoft.com/office/drawing/2014/main" id="{573B265E-5076-6747-8C05-F3AEF1BAA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2666" y="6554719"/>
              <a:ext cx="328028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9" name="Freeform 671">
              <a:extLst>
                <a:ext uri="{FF2B5EF4-FFF2-40B4-BE49-F238E27FC236}">
                  <a16:creationId xmlns:a16="http://schemas.microsoft.com/office/drawing/2014/main" id="{C83BBFC1-6893-684E-9AE9-A537E61764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20561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0" name="Freeform 672">
              <a:extLst>
                <a:ext uri="{FF2B5EF4-FFF2-40B4-BE49-F238E27FC236}">
                  <a16:creationId xmlns:a16="http://schemas.microsoft.com/office/drawing/2014/main" id="{36725B61-ED56-0545-8258-FFFCBEC9C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81711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1" name="Freeform 673">
              <a:extLst>
                <a:ext uri="{FF2B5EF4-FFF2-40B4-BE49-F238E27FC236}">
                  <a16:creationId xmlns:a16="http://schemas.microsoft.com/office/drawing/2014/main" id="{C095F73A-F031-914D-8A57-BF02E3ACA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2348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2" name="Freeform 674">
              <a:extLst>
                <a:ext uri="{FF2B5EF4-FFF2-40B4-BE49-F238E27FC236}">
                  <a16:creationId xmlns:a16="http://schemas.microsoft.com/office/drawing/2014/main" id="{33A0FF15-3FB0-484D-A401-DCCD524AE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3" name="Freeform 675">
              <a:extLst>
                <a:ext uri="{FF2B5EF4-FFF2-40B4-BE49-F238E27FC236}">
                  <a16:creationId xmlns:a16="http://schemas.microsoft.com/office/drawing/2014/main" id="{C4E1F691-EE4F-144D-B27B-F8162AAFF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5596" y="6984764"/>
              <a:ext cx="178345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4" name="Freeform 676">
              <a:extLst>
                <a:ext uri="{FF2B5EF4-FFF2-40B4-BE49-F238E27FC236}">
                  <a16:creationId xmlns:a16="http://schemas.microsoft.com/office/drawing/2014/main" id="{390D602A-FF10-5D4A-8083-B5962A1B5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475" y="7061218"/>
              <a:ext cx="923567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5" name="Freeform 677">
              <a:extLst>
                <a:ext uri="{FF2B5EF4-FFF2-40B4-BE49-F238E27FC236}">
                  <a16:creationId xmlns:a16="http://schemas.microsoft.com/office/drawing/2014/main" id="{9EF512CD-AE08-EE4B-AE12-688A03375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1583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6" name="Freeform 678">
              <a:extLst>
                <a:ext uri="{FF2B5EF4-FFF2-40B4-BE49-F238E27FC236}">
                  <a16:creationId xmlns:a16="http://schemas.microsoft.com/office/drawing/2014/main" id="{C9569C08-0618-564E-B47D-AB580ED4F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25020" y="6844600"/>
              <a:ext cx="328028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7" name="Freeform 679">
              <a:extLst>
                <a:ext uri="{FF2B5EF4-FFF2-40B4-BE49-F238E27FC236}">
                  <a16:creationId xmlns:a16="http://schemas.microsoft.com/office/drawing/2014/main" id="{CBADB8DF-2097-C147-A354-52DFC2544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1139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8" name="Freeform 680">
              <a:extLst>
                <a:ext uri="{FF2B5EF4-FFF2-40B4-BE49-F238E27FC236}">
                  <a16:creationId xmlns:a16="http://schemas.microsoft.com/office/drawing/2014/main" id="{158A20EC-95C4-7F48-8894-BB6942EB5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33939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9" name="Freeform 681">
              <a:extLst>
                <a:ext uri="{FF2B5EF4-FFF2-40B4-BE49-F238E27FC236}">
                  <a16:creationId xmlns:a16="http://schemas.microsoft.com/office/drawing/2014/main" id="{110C12ED-5F5E-F64D-96B4-019906E2A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11648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0" name="Freeform 682">
              <a:extLst>
                <a:ext uri="{FF2B5EF4-FFF2-40B4-BE49-F238E27FC236}">
                  <a16:creationId xmlns:a16="http://schemas.microsoft.com/office/drawing/2014/main" id="{5C321666-7458-A441-9134-BA595FBF24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1327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1" name="Freeform 683">
              <a:extLst>
                <a:ext uri="{FF2B5EF4-FFF2-40B4-BE49-F238E27FC236}">
                  <a16:creationId xmlns:a16="http://schemas.microsoft.com/office/drawing/2014/main" id="{31518F4F-DF03-7F42-BA77-43992F36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2155" y="6946541"/>
              <a:ext cx="885350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2" name="Freeform 684">
              <a:extLst>
                <a:ext uri="{FF2B5EF4-FFF2-40B4-BE49-F238E27FC236}">
                  <a16:creationId xmlns:a16="http://schemas.microsoft.com/office/drawing/2014/main" id="{71DB08A9-3BC3-9541-B22D-8318FCCD2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73428" y="7481712"/>
              <a:ext cx="980891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3" name="Freeform 685">
              <a:extLst>
                <a:ext uri="{FF2B5EF4-FFF2-40B4-BE49-F238E27FC236}">
                  <a16:creationId xmlns:a16="http://schemas.microsoft.com/office/drawing/2014/main" id="{CA172F8B-C2EC-954E-8DF4-F059F7C30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7" y="7424369"/>
              <a:ext cx="194267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4" name="Freeform 686">
              <a:extLst>
                <a:ext uri="{FF2B5EF4-FFF2-40B4-BE49-F238E27FC236}">
                  <a16:creationId xmlns:a16="http://schemas.microsoft.com/office/drawing/2014/main" id="{80237E40-26E6-D640-866C-E7563592D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2092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5" name="Freeform 687">
              <a:extLst>
                <a:ext uri="{FF2B5EF4-FFF2-40B4-BE49-F238E27FC236}">
                  <a16:creationId xmlns:a16="http://schemas.microsoft.com/office/drawing/2014/main" id="{BFF2A270-8C25-4349-A59B-ED21FE5AC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7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6" name="Freeform 688">
              <a:extLst>
                <a:ext uri="{FF2B5EF4-FFF2-40B4-BE49-F238E27FC236}">
                  <a16:creationId xmlns:a16="http://schemas.microsoft.com/office/drawing/2014/main" id="{52CF0FBA-E392-3645-BA5A-58697BE85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54322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7" name="Freeform 689">
              <a:extLst>
                <a:ext uri="{FF2B5EF4-FFF2-40B4-BE49-F238E27FC236}">
                  <a16:creationId xmlns:a16="http://schemas.microsoft.com/office/drawing/2014/main" id="{DED807D1-F8D6-1D42-A2A9-8D2C11DC6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28206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8" name="Freeform 690">
              <a:extLst>
                <a:ext uri="{FF2B5EF4-FFF2-40B4-BE49-F238E27FC236}">
                  <a16:creationId xmlns:a16="http://schemas.microsoft.com/office/drawing/2014/main" id="{32898297-2EC3-FB47-94B7-8221E767F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46043" y="8137934"/>
              <a:ext cx="496814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9" name="Freeform 691">
              <a:extLst>
                <a:ext uri="{FF2B5EF4-FFF2-40B4-BE49-F238E27FC236}">
                  <a16:creationId xmlns:a16="http://schemas.microsoft.com/office/drawing/2014/main" id="{52BDCA36-ABB7-B947-836A-45A5D2EB2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0" y="7790708"/>
              <a:ext cx="382164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0" name="Freeform 692">
              <a:extLst>
                <a:ext uri="{FF2B5EF4-FFF2-40B4-BE49-F238E27FC236}">
                  <a16:creationId xmlns:a16="http://schemas.microsoft.com/office/drawing/2014/main" id="{20A365D9-0DF0-0145-930D-DF5CB1800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7631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1" name="Freeform 693">
              <a:extLst>
                <a:ext uri="{FF2B5EF4-FFF2-40B4-BE49-F238E27FC236}">
                  <a16:creationId xmlns:a16="http://schemas.microsoft.com/office/drawing/2014/main" id="{C657E1DA-0C6D-C944-A3BE-8B89BCBB3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73430" y="6752222"/>
              <a:ext cx="831211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2" name="Freeform 694">
              <a:extLst>
                <a:ext uri="{FF2B5EF4-FFF2-40B4-BE49-F238E27FC236}">
                  <a16:creationId xmlns:a16="http://schemas.microsoft.com/office/drawing/2014/main" id="{8C339A40-9E42-C842-88DC-182EA1281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25022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3" name="Freeform 695">
              <a:extLst>
                <a:ext uri="{FF2B5EF4-FFF2-40B4-BE49-F238E27FC236}">
                  <a16:creationId xmlns:a16="http://schemas.microsoft.com/office/drawing/2014/main" id="{1AE7A242-63CD-7646-AAD2-BB34216BC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95084" y="6921055"/>
              <a:ext cx="681526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4" name="Freeform 696">
              <a:extLst>
                <a:ext uri="{FF2B5EF4-FFF2-40B4-BE49-F238E27FC236}">
                  <a16:creationId xmlns:a16="http://schemas.microsoft.com/office/drawing/2014/main" id="{29602271-A9A4-A745-86E4-10EA9EEDB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4830" y="7013435"/>
              <a:ext cx="372609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5" name="Freeform 697">
              <a:extLst>
                <a:ext uri="{FF2B5EF4-FFF2-40B4-BE49-F238E27FC236}">
                  <a16:creationId xmlns:a16="http://schemas.microsoft.com/office/drawing/2014/main" id="{0F6C4E8D-D8BA-3A46-80F5-BD56E9257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469" y="7230053"/>
              <a:ext cx="773888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6" name="Freeform 698">
              <a:extLst>
                <a:ext uri="{FF2B5EF4-FFF2-40B4-BE49-F238E27FC236}">
                  <a16:creationId xmlns:a16="http://schemas.microsoft.com/office/drawing/2014/main" id="{FE4E21AC-B607-7C44-8130-3828EC2784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77251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7" name="Freeform 699">
              <a:extLst>
                <a:ext uri="{FF2B5EF4-FFF2-40B4-BE49-F238E27FC236}">
                  <a16:creationId xmlns:a16="http://schemas.microsoft.com/office/drawing/2014/main" id="{F96E3A13-7AE5-0D44-BBA6-CDAEB8F6F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7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8" name="Freeform 700">
              <a:extLst>
                <a:ext uri="{FF2B5EF4-FFF2-40B4-BE49-F238E27FC236}">
                  <a16:creationId xmlns:a16="http://schemas.microsoft.com/office/drawing/2014/main" id="{C69A712A-BF18-D343-9415-1393E47A6A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824383" y="6153340"/>
              <a:ext cx="1894905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9" name="Freeform 701">
              <a:extLst>
                <a:ext uri="{FF2B5EF4-FFF2-40B4-BE49-F238E27FC236}">
                  <a16:creationId xmlns:a16="http://schemas.microsoft.com/office/drawing/2014/main" id="{B0E826A0-128A-0944-AEB5-E06030276F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862" y="7284206"/>
              <a:ext cx="1308917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0" name="Freeform 702">
              <a:extLst>
                <a:ext uri="{FF2B5EF4-FFF2-40B4-BE49-F238E27FC236}">
                  <a16:creationId xmlns:a16="http://schemas.microsoft.com/office/drawing/2014/main" id="{42F51B1B-2AC1-394D-8297-487A4D12A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6295" y="7669658"/>
              <a:ext cx="382164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1" name="Freeform 703">
              <a:extLst>
                <a:ext uri="{FF2B5EF4-FFF2-40B4-BE49-F238E27FC236}">
                  <a16:creationId xmlns:a16="http://schemas.microsoft.com/office/drawing/2014/main" id="{C5621288-D32B-E64C-ABB2-27E0B34ED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2" name="Freeform 704">
              <a:extLst>
                <a:ext uri="{FF2B5EF4-FFF2-40B4-BE49-F238E27FC236}">
                  <a16:creationId xmlns:a16="http://schemas.microsoft.com/office/drawing/2014/main" id="{F2BD09D6-C90A-9F4B-8CA2-311539F45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9224" y="8071035"/>
              <a:ext cx="391720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3" name="Freeform 705">
              <a:extLst>
                <a:ext uri="{FF2B5EF4-FFF2-40B4-BE49-F238E27FC236}">
                  <a16:creationId xmlns:a16="http://schemas.microsoft.com/office/drawing/2014/main" id="{3F90AE82-A411-D748-8984-854396DE9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2601" y="7921315"/>
              <a:ext cx="356687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4" name="Freeform 706">
              <a:extLst>
                <a:ext uri="{FF2B5EF4-FFF2-40B4-BE49-F238E27FC236}">
                  <a16:creationId xmlns:a16="http://schemas.microsoft.com/office/drawing/2014/main" id="{4BD9CC2D-1958-B34C-B49F-022DF62A1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9798" y="7978655"/>
              <a:ext cx="343949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5" name="Freeform 707">
              <a:extLst>
                <a:ext uri="{FF2B5EF4-FFF2-40B4-BE49-F238E27FC236}">
                  <a16:creationId xmlns:a16="http://schemas.microsoft.com/office/drawing/2014/main" id="{1C95BE60-2F22-D24A-9725-FD4EE14AA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4319" y="9119079"/>
              <a:ext cx="420382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6" name="Freeform 708">
              <a:extLst>
                <a:ext uri="{FF2B5EF4-FFF2-40B4-BE49-F238E27FC236}">
                  <a16:creationId xmlns:a16="http://schemas.microsoft.com/office/drawing/2014/main" id="{7CDD89DA-F92A-F742-AC9B-233D8C9D5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65148" y="9176423"/>
              <a:ext cx="477707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7" name="Freeform 709">
              <a:extLst>
                <a:ext uri="{FF2B5EF4-FFF2-40B4-BE49-F238E27FC236}">
                  <a16:creationId xmlns:a16="http://schemas.microsoft.com/office/drawing/2014/main" id="{40BEC234-AFCC-C648-8FF0-29178CDBB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81072" y="8829198"/>
              <a:ext cx="477707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8" name="Freeform 710">
              <a:extLst>
                <a:ext uri="{FF2B5EF4-FFF2-40B4-BE49-F238E27FC236}">
                  <a16:creationId xmlns:a16="http://schemas.microsoft.com/office/drawing/2014/main" id="{7A083E97-CCB7-3D47-AE04-46652BA9C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9733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9" name="Freeform 711">
              <a:extLst>
                <a:ext uri="{FF2B5EF4-FFF2-40B4-BE49-F238E27FC236}">
                  <a16:creationId xmlns:a16="http://schemas.microsoft.com/office/drawing/2014/main" id="{544A31E9-413B-C349-8291-7FEA4A4B6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6615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0" name="Freeform 712">
              <a:extLst>
                <a:ext uri="{FF2B5EF4-FFF2-40B4-BE49-F238E27FC236}">
                  <a16:creationId xmlns:a16="http://schemas.microsoft.com/office/drawing/2014/main" id="{BF6B6C7A-8172-4E4F-854A-AA04D4CB8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0372" y="7574093"/>
              <a:ext cx="347131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1" name="Freeform 713">
              <a:extLst>
                <a:ext uri="{FF2B5EF4-FFF2-40B4-BE49-F238E27FC236}">
                  <a16:creationId xmlns:a16="http://schemas.microsoft.com/office/drawing/2014/main" id="{E2B29F37-4E0C-3A4D-BE72-7103D30D7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154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2" name="Freeform 714">
              <a:extLst>
                <a:ext uri="{FF2B5EF4-FFF2-40B4-BE49-F238E27FC236}">
                  <a16:creationId xmlns:a16="http://schemas.microsoft.com/office/drawing/2014/main" id="{518314A2-A64E-F04E-A9C4-75CF362E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0242" y="8743185"/>
              <a:ext cx="207005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3" name="Freeform 715">
              <a:extLst>
                <a:ext uri="{FF2B5EF4-FFF2-40B4-BE49-F238E27FC236}">
                  <a16:creationId xmlns:a16="http://schemas.microsoft.com/office/drawing/2014/main" id="{3788EFF1-0700-244D-9779-221FBDCF8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4639" y="6264832"/>
              <a:ext cx="2799365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4" name="Freeform 716">
              <a:extLst>
                <a:ext uri="{FF2B5EF4-FFF2-40B4-BE49-F238E27FC236}">
                  <a16:creationId xmlns:a16="http://schemas.microsoft.com/office/drawing/2014/main" id="{C6BC4462-3B01-574F-9194-BCB917EC8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6357215"/>
              <a:ext cx="1464967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5" name="Freeform 717">
              <a:extLst>
                <a:ext uri="{FF2B5EF4-FFF2-40B4-BE49-F238E27FC236}">
                  <a16:creationId xmlns:a16="http://schemas.microsoft.com/office/drawing/2014/main" id="{E1AB0125-D600-224C-8290-0BC3EF6B8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9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6" name="Freeform 718">
              <a:extLst>
                <a:ext uri="{FF2B5EF4-FFF2-40B4-BE49-F238E27FC236}">
                  <a16:creationId xmlns:a16="http://schemas.microsoft.com/office/drawing/2014/main" id="{4B7DE82F-E9DE-544A-A070-AF4DC49A7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227" y="5057512"/>
              <a:ext cx="503185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7" name="Freeform 719">
              <a:extLst>
                <a:ext uri="{FF2B5EF4-FFF2-40B4-BE49-F238E27FC236}">
                  <a16:creationId xmlns:a16="http://schemas.microsoft.com/office/drawing/2014/main" id="{73733678-8E8A-2E4B-91CA-394D2D634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9481" y="4965129"/>
              <a:ext cx="1194268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8" name="Freeform 720">
              <a:extLst>
                <a:ext uri="{FF2B5EF4-FFF2-40B4-BE49-F238E27FC236}">
                  <a16:creationId xmlns:a16="http://schemas.microsoft.com/office/drawing/2014/main" id="{929DE65F-D41D-C84E-9E01-F2A0EF11DE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45403" y="4366247"/>
              <a:ext cx="7563694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9" name="Freeform 721">
              <a:extLst>
                <a:ext uri="{FF2B5EF4-FFF2-40B4-BE49-F238E27FC236}">
                  <a16:creationId xmlns:a16="http://schemas.microsoft.com/office/drawing/2014/main" id="{F08E9BE7-40F8-7346-AA03-784A5A584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93809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0" name="Freeform 722">
              <a:extLst>
                <a:ext uri="{FF2B5EF4-FFF2-40B4-BE49-F238E27FC236}">
                  <a16:creationId xmlns:a16="http://schemas.microsoft.com/office/drawing/2014/main" id="{55F0F928-26B8-DA42-9E32-430494707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1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1" name="Freeform 723">
              <a:extLst>
                <a:ext uri="{FF2B5EF4-FFF2-40B4-BE49-F238E27FC236}">
                  <a16:creationId xmlns:a16="http://schemas.microsoft.com/office/drawing/2014/main" id="{964E218E-EEB7-144A-98BC-62C18E94A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83619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2" name="Freeform 724">
              <a:extLst>
                <a:ext uri="{FF2B5EF4-FFF2-40B4-BE49-F238E27FC236}">
                  <a16:creationId xmlns:a16="http://schemas.microsoft.com/office/drawing/2014/main" id="{CE9B365C-8561-4A4B-B037-7336CB293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0818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3" name="Freeform 725">
              <a:extLst>
                <a:ext uri="{FF2B5EF4-FFF2-40B4-BE49-F238E27FC236}">
                  <a16:creationId xmlns:a16="http://schemas.microsoft.com/office/drawing/2014/main" id="{92828911-EA7D-244A-BF92-0D330EFBC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737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4" name="Freeform 726">
              <a:extLst>
                <a:ext uri="{FF2B5EF4-FFF2-40B4-BE49-F238E27FC236}">
                  <a16:creationId xmlns:a16="http://schemas.microsoft.com/office/drawing/2014/main" id="{8682D0F7-4561-8745-AE46-F63E51ED4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1199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5" name="Freeform 727">
              <a:extLst>
                <a:ext uri="{FF2B5EF4-FFF2-40B4-BE49-F238E27FC236}">
                  <a16:creationId xmlns:a16="http://schemas.microsoft.com/office/drawing/2014/main" id="{F23E8220-604F-E14B-A4E8-A87BB8FA8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6" name="Freeform 728">
              <a:extLst>
                <a:ext uri="{FF2B5EF4-FFF2-40B4-BE49-F238E27FC236}">
                  <a16:creationId xmlns:a16="http://schemas.microsoft.com/office/drawing/2014/main" id="{42B0C05A-96EB-764A-86FB-61B2D5CBF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7" name="Freeform 729">
              <a:extLst>
                <a:ext uri="{FF2B5EF4-FFF2-40B4-BE49-F238E27FC236}">
                  <a16:creationId xmlns:a16="http://schemas.microsoft.com/office/drawing/2014/main" id="{33809E8C-0A31-634B-AF29-B9BC0E4A1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9510902"/>
              <a:ext cx="493632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8" name="Freeform 730">
              <a:extLst>
                <a:ext uri="{FF2B5EF4-FFF2-40B4-BE49-F238E27FC236}">
                  <a16:creationId xmlns:a16="http://schemas.microsoft.com/office/drawing/2014/main" id="{D461E169-B707-2C4F-9FB0-C7EF621BB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81072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9" name="Freeform 731">
              <a:extLst>
                <a:ext uri="{FF2B5EF4-FFF2-40B4-BE49-F238E27FC236}">
                  <a16:creationId xmlns:a16="http://schemas.microsoft.com/office/drawing/2014/main" id="{52AE25EC-982A-1C4C-BA3A-58BBC7895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4702" y="9418522"/>
              <a:ext cx="560508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0" name="Freeform 732">
              <a:extLst>
                <a:ext uri="{FF2B5EF4-FFF2-40B4-BE49-F238E27FC236}">
                  <a16:creationId xmlns:a16="http://schemas.microsoft.com/office/drawing/2014/main" id="{81165C5A-FB41-7C47-BD84-E529C7319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7953" y="9839014"/>
              <a:ext cx="595541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1" name="Freeform 733">
              <a:extLst>
                <a:ext uri="{FF2B5EF4-FFF2-40B4-BE49-F238E27FC236}">
                  <a16:creationId xmlns:a16="http://schemas.microsoft.com/office/drawing/2014/main" id="{FFF29F03-84BD-2841-999D-9E18FB29A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8781415"/>
              <a:ext cx="850320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2" name="Freeform 734">
              <a:extLst>
                <a:ext uri="{FF2B5EF4-FFF2-40B4-BE49-F238E27FC236}">
                  <a16:creationId xmlns:a16="http://schemas.microsoft.com/office/drawing/2014/main" id="{654531DE-433D-264D-B7F1-1C92233E6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4321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3" name="Freeform 735">
              <a:extLst>
                <a:ext uri="{FF2B5EF4-FFF2-40B4-BE49-F238E27FC236}">
                  <a16:creationId xmlns:a16="http://schemas.microsoft.com/office/drawing/2014/main" id="{89035308-2807-0B49-B098-C702BD3C8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2" y="9867685"/>
              <a:ext cx="429937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4" name="Freeform 736">
              <a:extLst>
                <a:ext uri="{FF2B5EF4-FFF2-40B4-BE49-F238E27FC236}">
                  <a16:creationId xmlns:a16="http://schemas.microsoft.com/office/drawing/2014/main" id="{35ABA443-1D84-BF4A-9DB7-0BBE03AAF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24385" y="9775302"/>
              <a:ext cx="366242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5" name="Freeform 737">
              <a:extLst>
                <a:ext uri="{FF2B5EF4-FFF2-40B4-BE49-F238E27FC236}">
                  <a16:creationId xmlns:a16="http://schemas.microsoft.com/office/drawing/2014/main" id="{B8EF11D2-4377-8444-934A-C2C247046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10259504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6" name="Freeform 738">
              <a:extLst>
                <a:ext uri="{FF2B5EF4-FFF2-40B4-BE49-F238E27FC236}">
                  <a16:creationId xmlns:a16="http://schemas.microsoft.com/office/drawing/2014/main" id="{5221AC16-16E7-4943-AA13-CB19448C3B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42219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7" name="Freeform 739">
              <a:extLst>
                <a:ext uri="{FF2B5EF4-FFF2-40B4-BE49-F238E27FC236}">
                  <a16:creationId xmlns:a16="http://schemas.microsoft.com/office/drawing/2014/main" id="{D9AB2A39-3A1D-3246-AC20-FE0E4D7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19924" y="10399672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8" name="Freeform 740">
              <a:extLst>
                <a:ext uri="{FF2B5EF4-FFF2-40B4-BE49-F238E27FC236}">
                  <a16:creationId xmlns:a16="http://schemas.microsoft.com/office/drawing/2014/main" id="{EA2CA6DF-5EDC-C047-81DB-7C95F7CC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9240130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9" name="Freeform 741">
              <a:extLst>
                <a:ext uri="{FF2B5EF4-FFF2-40B4-BE49-F238E27FC236}">
                  <a16:creationId xmlns:a16="http://schemas.microsoft.com/office/drawing/2014/main" id="{8844A52E-CE01-E847-B8BD-33C48CEB8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7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0" name="Freeform 742">
              <a:extLst>
                <a:ext uri="{FF2B5EF4-FFF2-40B4-BE49-F238E27FC236}">
                  <a16:creationId xmlns:a16="http://schemas.microsoft.com/office/drawing/2014/main" id="{0AFC38A2-084B-D34F-9926-2FC5FE3F8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8520197"/>
              <a:ext cx="595541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1" name="Freeform 743">
              <a:extLst>
                <a:ext uri="{FF2B5EF4-FFF2-40B4-BE49-F238E27FC236}">
                  <a16:creationId xmlns:a16="http://schemas.microsoft.com/office/drawing/2014/main" id="{3749EE56-6EC3-2944-8A44-957CC05EB0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5" y="7921315"/>
              <a:ext cx="1092358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2" name="Freeform 744">
              <a:extLst>
                <a:ext uri="{FF2B5EF4-FFF2-40B4-BE49-F238E27FC236}">
                  <a16:creationId xmlns:a16="http://schemas.microsoft.com/office/drawing/2014/main" id="{E3944EAB-47C4-B543-A1C9-11284CB00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4255" y="7940429"/>
              <a:ext cx="767516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3" name="Freeform 745">
              <a:extLst>
                <a:ext uri="{FF2B5EF4-FFF2-40B4-BE49-F238E27FC236}">
                  <a16:creationId xmlns:a16="http://schemas.microsoft.com/office/drawing/2014/main" id="{183CD462-0E3B-204F-A914-CADD42378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56235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4" name="Freeform 746">
              <a:extLst>
                <a:ext uri="{FF2B5EF4-FFF2-40B4-BE49-F238E27FC236}">
                  <a16:creationId xmlns:a16="http://schemas.microsoft.com/office/drawing/2014/main" id="{57A59469-C57A-B94A-95C9-095B2D74F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00180" y="8313140"/>
              <a:ext cx="691082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5" name="Freeform 747">
              <a:extLst>
                <a:ext uri="{FF2B5EF4-FFF2-40B4-BE49-F238E27FC236}">
                  <a16:creationId xmlns:a16="http://schemas.microsoft.com/office/drawing/2014/main" id="{44558158-B4A0-3E45-9FE6-1CAE00128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35213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6" name="Freeform 748">
              <a:extLst>
                <a:ext uri="{FF2B5EF4-FFF2-40B4-BE49-F238E27FC236}">
                  <a16:creationId xmlns:a16="http://schemas.microsoft.com/office/drawing/2014/main" id="{6396AA54-333D-7247-A321-C32D9DBEF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01457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7" name="Freeform 749">
              <a:extLst>
                <a:ext uri="{FF2B5EF4-FFF2-40B4-BE49-F238E27FC236}">
                  <a16:creationId xmlns:a16="http://schemas.microsoft.com/office/drawing/2014/main" id="{6A944B40-58CC-0E40-9699-B494AC0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40947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8" name="Freeform 750">
              <a:extLst>
                <a:ext uri="{FF2B5EF4-FFF2-40B4-BE49-F238E27FC236}">
                  <a16:creationId xmlns:a16="http://schemas.microsoft.com/office/drawing/2014/main" id="{4796A8B9-DBDB-F34C-A6CF-B2B5740F8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9" name="Freeform 751">
              <a:extLst>
                <a:ext uri="{FF2B5EF4-FFF2-40B4-BE49-F238E27FC236}">
                  <a16:creationId xmlns:a16="http://schemas.microsoft.com/office/drawing/2014/main" id="{7DD7F360-E21C-0346-89A1-C97CDE5B1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0" name="Freeform 752">
              <a:extLst>
                <a:ext uri="{FF2B5EF4-FFF2-40B4-BE49-F238E27FC236}">
                  <a16:creationId xmlns:a16="http://schemas.microsoft.com/office/drawing/2014/main" id="{4F21A9D9-28F9-CB45-B7DD-B2B9C5E7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31393" y="9061741"/>
              <a:ext cx="503185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1" name="Freeform 753">
              <a:extLst>
                <a:ext uri="{FF2B5EF4-FFF2-40B4-BE49-F238E27FC236}">
                  <a16:creationId xmlns:a16="http://schemas.microsoft.com/office/drawing/2014/main" id="{C2B43469-2DE3-DA4F-BBE1-20E0E7A0C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7381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2" name="Freeform 754">
              <a:extLst>
                <a:ext uri="{FF2B5EF4-FFF2-40B4-BE49-F238E27FC236}">
                  <a16:creationId xmlns:a16="http://schemas.microsoft.com/office/drawing/2014/main" id="{1F9CE118-F7BC-424D-8D58-2B13AACE80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2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3" name="Freeform 755">
              <a:extLst>
                <a:ext uri="{FF2B5EF4-FFF2-40B4-BE49-F238E27FC236}">
                  <a16:creationId xmlns:a16="http://schemas.microsoft.com/office/drawing/2014/main" id="{70D3A9BA-ADBF-5044-8E37-337DB21E61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69" y="8427819"/>
              <a:ext cx="343949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4" name="Freeform 756">
              <a:extLst>
                <a:ext uri="{FF2B5EF4-FFF2-40B4-BE49-F238E27FC236}">
                  <a16:creationId xmlns:a16="http://schemas.microsoft.com/office/drawing/2014/main" id="{61521A57-002F-484C-9EDB-F360E5FBD9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2030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5" name="Freeform 757">
              <a:extLst>
                <a:ext uri="{FF2B5EF4-FFF2-40B4-BE49-F238E27FC236}">
                  <a16:creationId xmlns:a16="http://schemas.microsoft.com/office/drawing/2014/main" id="{477FC75B-C855-0546-9686-A39CADE5A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7572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6" name="Freeform 758">
              <a:extLst>
                <a:ext uri="{FF2B5EF4-FFF2-40B4-BE49-F238E27FC236}">
                  <a16:creationId xmlns:a16="http://schemas.microsoft.com/office/drawing/2014/main" id="{1460CD9F-6C92-FA42-A0A6-790FB4546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2668" y="8322691"/>
              <a:ext cx="394904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7" name="Freeform 759">
              <a:extLst>
                <a:ext uri="{FF2B5EF4-FFF2-40B4-BE49-F238E27FC236}">
                  <a16:creationId xmlns:a16="http://schemas.microsoft.com/office/drawing/2014/main" id="{4F72A1FB-AC55-9744-B9A1-388ABE31A9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8" y="8529752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8" name="Freeform 760">
              <a:extLst>
                <a:ext uri="{FF2B5EF4-FFF2-40B4-BE49-F238E27FC236}">
                  <a16:creationId xmlns:a16="http://schemas.microsoft.com/office/drawing/2014/main" id="{D2D1F135-5F39-4146-9C06-7586BCA05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2" y="8539311"/>
              <a:ext cx="296177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9" name="Freeform 761">
              <a:extLst>
                <a:ext uri="{FF2B5EF4-FFF2-40B4-BE49-F238E27FC236}">
                  <a16:creationId xmlns:a16="http://schemas.microsoft.com/office/drawing/2014/main" id="{D965F123-7AF3-994D-A6C0-A00E47AB6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7316" y="8529752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0" name="Freeform 762">
              <a:extLst>
                <a:ext uri="{FF2B5EF4-FFF2-40B4-BE49-F238E27FC236}">
                  <a16:creationId xmlns:a16="http://schemas.microsoft.com/office/drawing/2014/main" id="{5E7B4D37-CC0A-BD42-957D-AB76D5A32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9163" y="8558421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1" name="Freeform 763">
              <a:extLst>
                <a:ext uri="{FF2B5EF4-FFF2-40B4-BE49-F238E27FC236}">
                  <a16:creationId xmlns:a16="http://schemas.microsoft.com/office/drawing/2014/main" id="{8BB55BFB-5A2C-CE40-98F3-36FC968DF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1965" y="8631691"/>
              <a:ext cx="207005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2" name="Freeform 764">
              <a:extLst>
                <a:ext uri="{FF2B5EF4-FFF2-40B4-BE49-F238E27FC236}">
                  <a16:creationId xmlns:a16="http://schemas.microsoft.com/office/drawing/2014/main" id="{C6EEB04C-6A70-C94E-A38C-D8BDD6AA9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15466" y="8443744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3" name="Freeform 765">
              <a:extLst>
                <a:ext uri="{FF2B5EF4-FFF2-40B4-BE49-F238E27FC236}">
                  <a16:creationId xmlns:a16="http://schemas.microsoft.com/office/drawing/2014/main" id="{CE7E7530-C5AF-2446-B891-C7F020844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9481" y="8453302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4" name="Freeform 766">
              <a:extLst>
                <a:ext uri="{FF2B5EF4-FFF2-40B4-BE49-F238E27FC236}">
                  <a16:creationId xmlns:a16="http://schemas.microsoft.com/office/drawing/2014/main" id="{1D387E76-F503-244D-9AFB-B6E2BE3A0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9926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5" name="Freeform 767">
              <a:extLst>
                <a:ext uri="{FF2B5EF4-FFF2-40B4-BE49-F238E27FC236}">
                  <a16:creationId xmlns:a16="http://schemas.microsoft.com/office/drawing/2014/main" id="{99E59B46-5116-8147-A2F9-323113F37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7733368"/>
              <a:ext cx="560508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6" name="Freeform 768">
              <a:extLst>
                <a:ext uri="{FF2B5EF4-FFF2-40B4-BE49-F238E27FC236}">
                  <a16:creationId xmlns:a16="http://schemas.microsoft.com/office/drawing/2014/main" id="{DF57B8F5-B5FA-8049-B8F6-EFA16F447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8258982"/>
              <a:ext cx="270699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7" name="Freeform 769">
              <a:extLst>
                <a:ext uri="{FF2B5EF4-FFF2-40B4-BE49-F238E27FC236}">
                  <a16:creationId xmlns:a16="http://schemas.microsoft.com/office/drawing/2014/main" id="{722A4E9B-BC3E-C944-84C2-D74657219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36488" y="7838489"/>
              <a:ext cx="783438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8" name="Freeform 770">
              <a:extLst>
                <a:ext uri="{FF2B5EF4-FFF2-40B4-BE49-F238E27FC236}">
                  <a16:creationId xmlns:a16="http://schemas.microsoft.com/office/drawing/2014/main" id="{84ACF7BB-EE1D-7E48-8FF3-121D8734DC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4832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9" name="Freeform 771">
              <a:extLst>
                <a:ext uri="{FF2B5EF4-FFF2-40B4-BE49-F238E27FC236}">
                  <a16:creationId xmlns:a16="http://schemas.microsoft.com/office/drawing/2014/main" id="{BF785503-A09F-B241-B35B-C21503F5AE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50498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0" name="Freeform 772">
              <a:extLst>
                <a:ext uri="{FF2B5EF4-FFF2-40B4-BE49-F238E27FC236}">
                  <a16:creationId xmlns:a16="http://schemas.microsoft.com/office/drawing/2014/main" id="{F40D4762-0C89-F84F-AFEB-5668A13B2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5" y="7424368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1" name="Freeform 773">
              <a:extLst>
                <a:ext uri="{FF2B5EF4-FFF2-40B4-BE49-F238E27FC236}">
                  <a16:creationId xmlns:a16="http://schemas.microsoft.com/office/drawing/2014/main" id="{E7837DB7-7FC8-2040-A363-5933B3BFD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0373" y="7714255"/>
              <a:ext cx="391720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2" name="Freeform 774">
              <a:extLst>
                <a:ext uri="{FF2B5EF4-FFF2-40B4-BE49-F238E27FC236}">
                  <a16:creationId xmlns:a16="http://schemas.microsoft.com/office/drawing/2014/main" id="{EAC29326-B357-EE4D-8B06-2AF925AE07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8270" y="7265092"/>
              <a:ext cx="560508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3" name="Freeform 775">
              <a:extLst>
                <a:ext uri="{FF2B5EF4-FFF2-40B4-BE49-F238E27FC236}">
                  <a16:creationId xmlns:a16="http://schemas.microsoft.com/office/drawing/2014/main" id="{E72232D4-FE96-AD43-B293-1BCFC3B6C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5" y="7220494"/>
              <a:ext cx="968153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4" name="Freeform 776">
              <a:extLst>
                <a:ext uri="{FF2B5EF4-FFF2-40B4-BE49-F238E27FC236}">
                  <a16:creationId xmlns:a16="http://schemas.microsoft.com/office/drawing/2014/main" id="{6C6F0AE7-FE53-C244-834A-A257CE3A87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5723" y="3719582"/>
              <a:ext cx="2850319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5" name="Freeform 777">
              <a:extLst>
                <a:ext uri="{FF2B5EF4-FFF2-40B4-BE49-F238E27FC236}">
                  <a16:creationId xmlns:a16="http://schemas.microsoft.com/office/drawing/2014/main" id="{DD915B7A-9A9C-F341-8625-E6809D191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648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6" name="Freeform 778">
              <a:extLst>
                <a:ext uri="{FF2B5EF4-FFF2-40B4-BE49-F238E27FC236}">
                  <a16:creationId xmlns:a16="http://schemas.microsoft.com/office/drawing/2014/main" id="{7F6621B6-D1FF-5048-966B-C1F58BED2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426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7" name="Freeform 779">
              <a:extLst>
                <a:ext uri="{FF2B5EF4-FFF2-40B4-BE49-F238E27FC236}">
                  <a16:creationId xmlns:a16="http://schemas.microsoft.com/office/drawing/2014/main" id="{01845E58-92D1-924F-ACF6-7994B28EC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292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8" name="Freeform 780">
              <a:extLst>
                <a:ext uri="{FF2B5EF4-FFF2-40B4-BE49-F238E27FC236}">
                  <a16:creationId xmlns:a16="http://schemas.microsoft.com/office/drawing/2014/main" id="{4949D971-9CFA-1F43-B2C2-0D5285BA6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8208" y="3776917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9" name="Freeform 782">
              <a:extLst>
                <a:ext uri="{FF2B5EF4-FFF2-40B4-BE49-F238E27FC236}">
                  <a16:creationId xmlns:a16="http://schemas.microsoft.com/office/drawing/2014/main" id="{7DD07EBF-F661-3843-9D7B-D97C688CAB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5214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0" name="Freeform 783">
              <a:extLst>
                <a:ext uri="{FF2B5EF4-FFF2-40B4-BE49-F238E27FC236}">
                  <a16:creationId xmlns:a16="http://schemas.microsoft.com/office/drawing/2014/main" id="{23715224-16A7-DA41-97C9-A2B185945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3936196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1" name="Freeform 784">
              <a:extLst>
                <a:ext uri="{FF2B5EF4-FFF2-40B4-BE49-F238E27FC236}">
                  <a16:creationId xmlns:a16="http://schemas.microsoft.com/office/drawing/2014/main" id="{B0E4CC41-D71B-A644-8343-57672554E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2" name="Freeform 785">
              <a:extLst>
                <a:ext uri="{FF2B5EF4-FFF2-40B4-BE49-F238E27FC236}">
                  <a16:creationId xmlns:a16="http://schemas.microsoft.com/office/drawing/2014/main" id="{296441B3-3B38-B64F-9690-B1393D9F2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7571" y="4589231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3" name="Freeform 786">
              <a:extLst>
                <a:ext uri="{FF2B5EF4-FFF2-40B4-BE49-F238E27FC236}">
                  <a16:creationId xmlns:a16="http://schemas.microsoft.com/office/drawing/2014/main" id="{D1841F14-E4D2-F841-B9C7-5B4DEFFFE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2" y="4796293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4" name="Freeform 787">
              <a:extLst>
                <a:ext uri="{FF2B5EF4-FFF2-40B4-BE49-F238E27FC236}">
                  <a16:creationId xmlns:a16="http://schemas.microsoft.com/office/drawing/2014/main" id="{B69F28A2-4814-7146-9949-564EA474D5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7762" y="4777182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5" name="Freeform 788">
              <a:extLst>
                <a:ext uri="{FF2B5EF4-FFF2-40B4-BE49-F238E27FC236}">
                  <a16:creationId xmlns:a16="http://schemas.microsoft.com/office/drawing/2014/main" id="{BF54E994-D5A9-284C-8C5A-5FB949268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7190" y="4974684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6" name="Freeform 789">
              <a:extLst>
                <a:ext uri="{FF2B5EF4-FFF2-40B4-BE49-F238E27FC236}">
                  <a16:creationId xmlns:a16="http://schemas.microsoft.com/office/drawing/2014/main" id="{85DB9282-1107-5E40-A093-D800AC8EAB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5278" y="5067066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7" name="Freeform 790">
              <a:extLst>
                <a:ext uri="{FF2B5EF4-FFF2-40B4-BE49-F238E27FC236}">
                  <a16:creationId xmlns:a16="http://schemas.microsoft.com/office/drawing/2014/main" id="{6EEB41D8-C605-5743-A4EA-6E9E21268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2475" y="4946015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8" name="Freeform 791">
              <a:extLst>
                <a:ext uri="{FF2B5EF4-FFF2-40B4-BE49-F238E27FC236}">
                  <a16:creationId xmlns:a16="http://schemas.microsoft.com/office/drawing/2014/main" id="{5E98CE0F-6609-6448-A60D-0C87D8C43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6" y="434713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9" name="Freeform 792">
              <a:extLst>
                <a:ext uri="{FF2B5EF4-FFF2-40B4-BE49-F238E27FC236}">
                  <a16:creationId xmlns:a16="http://schemas.microsoft.com/office/drawing/2014/main" id="{EC8184C7-0E44-7C44-8617-EB12C33DF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9354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0" name="Freeform 793">
              <a:extLst>
                <a:ext uri="{FF2B5EF4-FFF2-40B4-BE49-F238E27FC236}">
                  <a16:creationId xmlns:a16="http://schemas.microsoft.com/office/drawing/2014/main" id="{3A2A3388-3CDD-D74B-978A-FBE8170BD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6" y="4206967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1" name="Freeform 794">
              <a:extLst>
                <a:ext uri="{FF2B5EF4-FFF2-40B4-BE49-F238E27FC236}">
                  <a16:creationId xmlns:a16="http://schemas.microsoft.com/office/drawing/2014/main" id="{C15C0CAB-5ACE-C340-AC96-0E41FEDEB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4832" y="4394915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2" name="Freeform 795">
              <a:extLst>
                <a:ext uri="{FF2B5EF4-FFF2-40B4-BE49-F238E27FC236}">
                  <a16:creationId xmlns:a16="http://schemas.microsoft.com/office/drawing/2014/main" id="{418796EF-3846-C540-91D3-8D5C441EA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5" y="4394915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3" name="Freeform 796">
              <a:extLst>
                <a:ext uri="{FF2B5EF4-FFF2-40B4-BE49-F238E27FC236}">
                  <a16:creationId xmlns:a16="http://schemas.microsoft.com/office/drawing/2014/main" id="{B0AAE9E5-8E84-4740-866D-78104FE6E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5407" y="3802406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4" name="Freeform 797">
              <a:extLst>
                <a:ext uri="{FF2B5EF4-FFF2-40B4-BE49-F238E27FC236}">
                  <a16:creationId xmlns:a16="http://schemas.microsoft.com/office/drawing/2014/main" id="{FE4F0D2D-6B9D-384E-8A55-8D9EC369A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2D87BD2-5B82-8D45-A153-F33DF51BE688}"/>
              </a:ext>
            </a:extLst>
          </p:cNvPr>
          <p:cNvGrpSpPr/>
          <p:nvPr/>
        </p:nvGrpSpPr>
        <p:grpSpPr>
          <a:xfrm>
            <a:off x="11583752" y="4111073"/>
            <a:ext cx="2428720" cy="2428718"/>
            <a:chOff x="9926479" y="5112107"/>
            <a:chExt cx="2428720" cy="2428718"/>
          </a:xfrm>
        </p:grpSpPr>
        <p:sp>
          <p:nvSpPr>
            <p:cNvPr id="1273" name="Oval 1272">
              <a:extLst>
                <a:ext uri="{FF2B5EF4-FFF2-40B4-BE49-F238E27FC236}">
                  <a16:creationId xmlns:a16="http://schemas.microsoft.com/office/drawing/2014/main" id="{D4580ADF-FED7-874B-AF9D-67669BA2B54C}"/>
                </a:ext>
              </a:extLst>
            </p:cNvPr>
            <p:cNvSpPr/>
            <p:nvPr/>
          </p:nvSpPr>
          <p:spPr>
            <a:xfrm>
              <a:off x="9926479" y="5112107"/>
              <a:ext cx="2428720" cy="2428718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274" name="TextBox 1273">
              <a:extLst>
                <a:ext uri="{FF2B5EF4-FFF2-40B4-BE49-F238E27FC236}">
                  <a16:creationId xmlns:a16="http://schemas.microsoft.com/office/drawing/2014/main" id="{7EEC8660-9594-8547-8102-3AE2BDF36F98}"/>
                </a:ext>
              </a:extLst>
            </p:cNvPr>
            <p:cNvSpPr txBox="1"/>
            <p:nvPr/>
          </p:nvSpPr>
          <p:spPr>
            <a:xfrm>
              <a:off x="10109502" y="5719165"/>
              <a:ext cx="206267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" panose="020F0502020204030203" pitchFamily="34" charset="0"/>
                </a:rPr>
                <a:t>50%</a:t>
              </a:r>
            </a:p>
          </p:txBody>
        </p:sp>
        <p:sp>
          <p:nvSpPr>
            <p:cNvPr id="1275" name="TextBox 1274">
              <a:extLst>
                <a:ext uri="{FF2B5EF4-FFF2-40B4-BE49-F238E27FC236}">
                  <a16:creationId xmlns:a16="http://schemas.microsoft.com/office/drawing/2014/main" id="{835B6070-099B-184C-BE50-BEF2F26613A5}"/>
                </a:ext>
              </a:extLst>
            </p:cNvPr>
            <p:cNvSpPr txBox="1"/>
            <p:nvPr/>
          </p:nvSpPr>
          <p:spPr>
            <a:xfrm>
              <a:off x="10172029" y="6609872"/>
              <a:ext cx="19399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b="1" spc="3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AWARENESS</a:t>
              </a:r>
            </a:p>
          </p:txBody>
        </p:sp>
      </p:grpSp>
      <p:sp>
        <p:nvSpPr>
          <p:cNvPr id="1685" name="Rectangle 56">
            <a:extLst>
              <a:ext uri="{FF2B5EF4-FFF2-40B4-BE49-F238E27FC236}">
                <a16:creationId xmlns:a16="http://schemas.microsoft.com/office/drawing/2014/main" id="{D3EC6FC8-6644-5343-92BA-B433090C47B0}"/>
              </a:ext>
            </a:extLst>
          </p:cNvPr>
          <p:cNvSpPr/>
          <p:nvPr/>
        </p:nvSpPr>
        <p:spPr>
          <a:xfrm>
            <a:off x="2451593" y="7593465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1692" name="Rectangle 56">
            <a:extLst>
              <a:ext uri="{FF2B5EF4-FFF2-40B4-BE49-F238E27FC236}">
                <a16:creationId xmlns:a16="http://schemas.microsoft.com/office/drawing/2014/main" id="{EB344DA5-8377-AC4A-8A25-0E7519C50C93}"/>
              </a:ext>
            </a:extLst>
          </p:cNvPr>
          <p:cNvSpPr/>
          <p:nvPr/>
        </p:nvSpPr>
        <p:spPr>
          <a:xfrm>
            <a:off x="8821067" y="2633607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1693" name="Rectangle 56">
            <a:extLst>
              <a:ext uri="{FF2B5EF4-FFF2-40B4-BE49-F238E27FC236}">
                <a16:creationId xmlns:a16="http://schemas.microsoft.com/office/drawing/2014/main" id="{BA752257-7767-B24F-8FCD-0E39F51DFC69}"/>
              </a:ext>
            </a:extLst>
          </p:cNvPr>
          <p:cNvSpPr/>
          <p:nvPr/>
        </p:nvSpPr>
        <p:spPr>
          <a:xfrm>
            <a:off x="13954704" y="9121335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1694" name="Rectangle 56">
            <a:extLst>
              <a:ext uri="{FF2B5EF4-FFF2-40B4-BE49-F238E27FC236}">
                <a16:creationId xmlns:a16="http://schemas.microsoft.com/office/drawing/2014/main" id="{94C2F15B-6EB8-A64E-9FC1-A46A9673AD8B}"/>
              </a:ext>
            </a:extLst>
          </p:cNvPr>
          <p:cNvSpPr/>
          <p:nvPr/>
        </p:nvSpPr>
        <p:spPr>
          <a:xfrm>
            <a:off x="17663262" y="4181643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grpSp>
        <p:nvGrpSpPr>
          <p:cNvPr id="1695" name="Group 1694">
            <a:extLst>
              <a:ext uri="{FF2B5EF4-FFF2-40B4-BE49-F238E27FC236}">
                <a16:creationId xmlns:a16="http://schemas.microsoft.com/office/drawing/2014/main" id="{E370BE66-EB47-3441-AA96-24FB29BCBE45}"/>
              </a:ext>
            </a:extLst>
          </p:cNvPr>
          <p:cNvGrpSpPr/>
          <p:nvPr/>
        </p:nvGrpSpPr>
        <p:grpSpPr>
          <a:xfrm>
            <a:off x="5464909" y="5037706"/>
            <a:ext cx="2428720" cy="2428718"/>
            <a:chOff x="9926479" y="5112107"/>
            <a:chExt cx="2428720" cy="2428718"/>
          </a:xfrm>
        </p:grpSpPr>
        <p:sp>
          <p:nvSpPr>
            <p:cNvPr id="1696" name="Oval 1695">
              <a:extLst>
                <a:ext uri="{FF2B5EF4-FFF2-40B4-BE49-F238E27FC236}">
                  <a16:creationId xmlns:a16="http://schemas.microsoft.com/office/drawing/2014/main" id="{A1A1F60D-1971-BE42-B310-3213F0498F41}"/>
                </a:ext>
              </a:extLst>
            </p:cNvPr>
            <p:cNvSpPr/>
            <p:nvPr/>
          </p:nvSpPr>
          <p:spPr>
            <a:xfrm>
              <a:off x="9926479" y="5112107"/>
              <a:ext cx="2428720" cy="2428718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697" name="TextBox 1696">
              <a:extLst>
                <a:ext uri="{FF2B5EF4-FFF2-40B4-BE49-F238E27FC236}">
                  <a16:creationId xmlns:a16="http://schemas.microsoft.com/office/drawing/2014/main" id="{EA6C71EA-1C56-A442-A489-E240DFEDE6C5}"/>
                </a:ext>
              </a:extLst>
            </p:cNvPr>
            <p:cNvSpPr txBox="1"/>
            <p:nvPr/>
          </p:nvSpPr>
          <p:spPr>
            <a:xfrm>
              <a:off x="10109502" y="5719165"/>
              <a:ext cx="206267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" panose="020F0502020204030203" pitchFamily="34" charset="0"/>
                </a:rPr>
                <a:t>74%</a:t>
              </a:r>
            </a:p>
          </p:txBody>
        </p:sp>
        <p:sp>
          <p:nvSpPr>
            <p:cNvPr id="1698" name="TextBox 1697">
              <a:extLst>
                <a:ext uri="{FF2B5EF4-FFF2-40B4-BE49-F238E27FC236}">
                  <a16:creationId xmlns:a16="http://schemas.microsoft.com/office/drawing/2014/main" id="{B9F85468-0550-0547-91AE-51241F30D95C}"/>
                </a:ext>
              </a:extLst>
            </p:cNvPr>
            <p:cNvSpPr txBox="1"/>
            <p:nvPr/>
          </p:nvSpPr>
          <p:spPr>
            <a:xfrm>
              <a:off x="10540718" y="6609872"/>
              <a:ext cx="1202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b="1" spc="3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DESIRE</a:t>
              </a:r>
            </a:p>
          </p:txBody>
        </p:sp>
      </p:grpSp>
      <p:grpSp>
        <p:nvGrpSpPr>
          <p:cNvPr id="1699" name="Group 1698">
            <a:extLst>
              <a:ext uri="{FF2B5EF4-FFF2-40B4-BE49-F238E27FC236}">
                <a16:creationId xmlns:a16="http://schemas.microsoft.com/office/drawing/2014/main" id="{FC5ECE49-9325-8B41-9AD5-D77F87371A72}"/>
              </a:ext>
            </a:extLst>
          </p:cNvPr>
          <p:cNvGrpSpPr/>
          <p:nvPr/>
        </p:nvGrpSpPr>
        <p:grpSpPr>
          <a:xfrm>
            <a:off x="13084909" y="6561706"/>
            <a:ext cx="2428720" cy="2428718"/>
            <a:chOff x="9926479" y="5112107"/>
            <a:chExt cx="2428720" cy="2428718"/>
          </a:xfrm>
        </p:grpSpPr>
        <p:sp>
          <p:nvSpPr>
            <p:cNvPr id="1700" name="Oval 1699">
              <a:extLst>
                <a:ext uri="{FF2B5EF4-FFF2-40B4-BE49-F238E27FC236}">
                  <a16:creationId xmlns:a16="http://schemas.microsoft.com/office/drawing/2014/main" id="{98C69EEE-F889-B44D-A170-9FC32B495884}"/>
                </a:ext>
              </a:extLst>
            </p:cNvPr>
            <p:cNvSpPr/>
            <p:nvPr/>
          </p:nvSpPr>
          <p:spPr>
            <a:xfrm>
              <a:off x="9926479" y="5112107"/>
              <a:ext cx="2428720" cy="2428718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701" name="TextBox 1700">
              <a:extLst>
                <a:ext uri="{FF2B5EF4-FFF2-40B4-BE49-F238E27FC236}">
                  <a16:creationId xmlns:a16="http://schemas.microsoft.com/office/drawing/2014/main" id="{C74A6AFD-EB90-7E42-835A-73720EE77069}"/>
                </a:ext>
              </a:extLst>
            </p:cNvPr>
            <p:cNvSpPr txBox="1"/>
            <p:nvPr/>
          </p:nvSpPr>
          <p:spPr>
            <a:xfrm>
              <a:off x="10109502" y="5719165"/>
              <a:ext cx="206267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" panose="020F0502020204030203" pitchFamily="34" charset="0"/>
                </a:rPr>
                <a:t>48%</a:t>
              </a:r>
            </a:p>
          </p:txBody>
        </p:sp>
        <p:sp>
          <p:nvSpPr>
            <p:cNvPr id="1702" name="TextBox 1701">
              <a:extLst>
                <a:ext uri="{FF2B5EF4-FFF2-40B4-BE49-F238E27FC236}">
                  <a16:creationId xmlns:a16="http://schemas.microsoft.com/office/drawing/2014/main" id="{952E654C-9DAA-0C4C-9414-01F5084E2652}"/>
                </a:ext>
              </a:extLst>
            </p:cNvPr>
            <p:cNvSpPr txBox="1"/>
            <p:nvPr/>
          </p:nvSpPr>
          <p:spPr>
            <a:xfrm>
              <a:off x="10128747" y="6609872"/>
              <a:ext cx="20265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b="1" spc="3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KNOWLEDGE</a:t>
              </a:r>
            </a:p>
          </p:txBody>
        </p:sp>
      </p:grpSp>
      <p:grpSp>
        <p:nvGrpSpPr>
          <p:cNvPr id="1703" name="Group 1702">
            <a:extLst>
              <a:ext uri="{FF2B5EF4-FFF2-40B4-BE49-F238E27FC236}">
                <a16:creationId xmlns:a16="http://schemas.microsoft.com/office/drawing/2014/main" id="{BD9A0746-8DA3-EB44-BDA6-93CB722584B4}"/>
              </a:ext>
            </a:extLst>
          </p:cNvPr>
          <p:cNvGrpSpPr/>
          <p:nvPr/>
        </p:nvGrpSpPr>
        <p:grpSpPr>
          <a:xfrm>
            <a:off x="16631664" y="5799706"/>
            <a:ext cx="2428720" cy="2428718"/>
            <a:chOff x="9926479" y="5112107"/>
            <a:chExt cx="2428720" cy="2428718"/>
          </a:xfrm>
        </p:grpSpPr>
        <p:sp>
          <p:nvSpPr>
            <p:cNvPr id="1704" name="Oval 1703">
              <a:extLst>
                <a:ext uri="{FF2B5EF4-FFF2-40B4-BE49-F238E27FC236}">
                  <a16:creationId xmlns:a16="http://schemas.microsoft.com/office/drawing/2014/main" id="{792CE992-7721-AA4C-84E7-B453DF742EEB}"/>
                </a:ext>
              </a:extLst>
            </p:cNvPr>
            <p:cNvSpPr/>
            <p:nvPr/>
          </p:nvSpPr>
          <p:spPr>
            <a:xfrm>
              <a:off x="9926479" y="5112107"/>
              <a:ext cx="2428720" cy="2428718"/>
            </a:xfrm>
            <a:prstGeom prst="ellipse">
              <a:avLst/>
            </a:prstGeom>
            <a:solidFill>
              <a:schemeClr val="accent4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705" name="TextBox 1704">
              <a:extLst>
                <a:ext uri="{FF2B5EF4-FFF2-40B4-BE49-F238E27FC236}">
                  <a16:creationId xmlns:a16="http://schemas.microsoft.com/office/drawing/2014/main" id="{AE13C731-E557-1449-AC45-7DE357056605}"/>
                </a:ext>
              </a:extLst>
            </p:cNvPr>
            <p:cNvSpPr txBox="1"/>
            <p:nvPr/>
          </p:nvSpPr>
          <p:spPr>
            <a:xfrm>
              <a:off x="10109502" y="5719165"/>
              <a:ext cx="206267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" panose="020F0502020204030203" pitchFamily="34" charset="0"/>
                </a:rPr>
                <a:t>63%</a:t>
              </a:r>
            </a:p>
          </p:txBody>
        </p:sp>
        <p:sp>
          <p:nvSpPr>
            <p:cNvPr id="1706" name="TextBox 1705">
              <a:extLst>
                <a:ext uri="{FF2B5EF4-FFF2-40B4-BE49-F238E27FC236}">
                  <a16:creationId xmlns:a16="http://schemas.microsoft.com/office/drawing/2014/main" id="{0042DF89-4CD8-B542-BF39-A4201EF5F54C}"/>
                </a:ext>
              </a:extLst>
            </p:cNvPr>
            <p:cNvSpPr txBox="1"/>
            <p:nvPr/>
          </p:nvSpPr>
          <p:spPr>
            <a:xfrm>
              <a:off x="10443738" y="6609872"/>
              <a:ext cx="13965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spc="3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3918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9" name="Group 1268">
            <a:extLst>
              <a:ext uri="{FF2B5EF4-FFF2-40B4-BE49-F238E27FC236}">
                <a16:creationId xmlns:a16="http://schemas.microsoft.com/office/drawing/2014/main" id="{F5AEA22F-B870-8D42-8B09-082D2ECA21F1}"/>
              </a:ext>
            </a:extLst>
          </p:cNvPr>
          <p:cNvGrpSpPr/>
          <p:nvPr/>
        </p:nvGrpSpPr>
        <p:grpSpPr>
          <a:xfrm>
            <a:off x="2908232" y="2211170"/>
            <a:ext cx="18959368" cy="9922310"/>
            <a:chOff x="3843495" y="3719582"/>
            <a:chExt cx="16665602" cy="8244191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1282" name="Freeform 781">
              <a:extLst>
                <a:ext uri="{FF2B5EF4-FFF2-40B4-BE49-F238E27FC236}">
                  <a16:creationId xmlns:a16="http://schemas.microsoft.com/office/drawing/2014/main" id="{BD840148-CED1-0B4A-BC32-B5318C60C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801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3" name="Freeform 403">
              <a:extLst>
                <a:ext uri="{FF2B5EF4-FFF2-40B4-BE49-F238E27FC236}">
                  <a16:creationId xmlns:a16="http://schemas.microsoft.com/office/drawing/2014/main" id="{84A3815C-1614-2940-88C2-5DB8E804A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9418" y="9558687"/>
              <a:ext cx="1904458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4" name="Freeform 404">
              <a:extLst>
                <a:ext uri="{FF2B5EF4-FFF2-40B4-BE49-F238E27FC236}">
                  <a16:creationId xmlns:a16="http://schemas.microsoft.com/office/drawing/2014/main" id="{ED1E1410-2D06-5842-A7E6-79CA484C5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5927165"/>
              <a:ext cx="372609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5" name="Freeform 405">
              <a:extLst>
                <a:ext uri="{FF2B5EF4-FFF2-40B4-BE49-F238E27FC236}">
                  <a16:creationId xmlns:a16="http://schemas.microsoft.com/office/drawing/2014/main" id="{483302F3-06ED-BC46-9DBE-DDAC684C39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3" y="5337841"/>
              <a:ext cx="503185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6" name="Freeform 406">
              <a:extLst>
                <a:ext uri="{FF2B5EF4-FFF2-40B4-BE49-F238E27FC236}">
                  <a16:creationId xmlns:a16="http://schemas.microsoft.com/office/drawing/2014/main" id="{A294217A-8685-C84B-921A-041633988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1" y="4439516"/>
              <a:ext cx="840764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7" name="Freeform 407">
              <a:extLst>
                <a:ext uri="{FF2B5EF4-FFF2-40B4-BE49-F238E27FC236}">
                  <a16:creationId xmlns:a16="http://schemas.microsoft.com/office/drawing/2014/main" id="{DE639D99-E532-F248-8DA4-43BB38E6F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1584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8" name="Freeform 408">
              <a:extLst>
                <a:ext uri="{FF2B5EF4-FFF2-40B4-BE49-F238E27FC236}">
                  <a16:creationId xmlns:a16="http://schemas.microsoft.com/office/drawing/2014/main" id="{365A98A2-D222-5C45-8B88-89213F2A1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9546" y="4111405"/>
              <a:ext cx="280255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89" name="Freeform 409">
              <a:extLst>
                <a:ext uri="{FF2B5EF4-FFF2-40B4-BE49-F238E27FC236}">
                  <a16:creationId xmlns:a16="http://schemas.microsoft.com/office/drawing/2014/main" id="{58579B98-C413-C549-AD5B-241F184B2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6742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0" name="Freeform 410">
              <a:extLst>
                <a:ext uri="{FF2B5EF4-FFF2-40B4-BE49-F238E27FC236}">
                  <a16:creationId xmlns:a16="http://schemas.microsoft.com/office/drawing/2014/main" id="{1EC3A002-E562-E04A-8C2F-5380E441B2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42219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1" name="Freeform 411">
              <a:extLst>
                <a:ext uri="{FF2B5EF4-FFF2-40B4-BE49-F238E27FC236}">
                  <a16:creationId xmlns:a16="http://schemas.microsoft.com/office/drawing/2014/main" id="{D5638E90-857F-4B40-AD0D-3896828A7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26298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2" name="Freeform 412">
              <a:extLst>
                <a:ext uri="{FF2B5EF4-FFF2-40B4-BE49-F238E27FC236}">
                  <a16:creationId xmlns:a16="http://schemas.microsoft.com/office/drawing/2014/main" id="{AE5F0F04-1E5A-3745-B7CD-569E16D79B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6934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3" name="Freeform 413">
              <a:extLst>
                <a:ext uri="{FF2B5EF4-FFF2-40B4-BE49-F238E27FC236}">
                  <a16:creationId xmlns:a16="http://schemas.microsoft.com/office/drawing/2014/main" id="{F36DB5FA-8484-F444-BA34-06B18CE7B1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6490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4" name="Freeform 414">
              <a:extLst>
                <a:ext uri="{FF2B5EF4-FFF2-40B4-BE49-F238E27FC236}">
                  <a16:creationId xmlns:a16="http://schemas.microsoft.com/office/drawing/2014/main" id="{8AACCCD9-6CBD-3842-8F17-68E224F7D4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5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5" name="Freeform 415">
              <a:extLst>
                <a:ext uri="{FF2B5EF4-FFF2-40B4-BE49-F238E27FC236}">
                  <a16:creationId xmlns:a16="http://schemas.microsoft.com/office/drawing/2014/main" id="{BCB07856-FB08-7640-92AF-4AAD76793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5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6" name="Freeform 416">
              <a:extLst>
                <a:ext uri="{FF2B5EF4-FFF2-40B4-BE49-F238E27FC236}">
                  <a16:creationId xmlns:a16="http://schemas.microsoft.com/office/drawing/2014/main" id="{53900B39-7AA5-C14C-B2B0-B259D0982D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96360" y="4525526"/>
              <a:ext cx="394904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7" name="Freeform 417">
              <a:extLst>
                <a:ext uri="{FF2B5EF4-FFF2-40B4-BE49-F238E27FC236}">
                  <a16:creationId xmlns:a16="http://schemas.microsoft.com/office/drawing/2014/main" id="{5F6BC37C-200A-3746-AC7B-D7B6AFF902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7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8" name="Freeform 418">
              <a:extLst>
                <a:ext uri="{FF2B5EF4-FFF2-40B4-BE49-F238E27FC236}">
                  <a16:creationId xmlns:a16="http://schemas.microsoft.com/office/drawing/2014/main" id="{9A78C259-6219-824E-B98B-E0221FFC3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45406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99" name="Freeform 419">
              <a:extLst>
                <a:ext uri="{FF2B5EF4-FFF2-40B4-BE49-F238E27FC236}">
                  <a16:creationId xmlns:a16="http://schemas.microsoft.com/office/drawing/2014/main" id="{D35F7514-F768-754C-9CFC-397E0A55A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1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0" name="Freeform 420">
              <a:extLst>
                <a:ext uri="{FF2B5EF4-FFF2-40B4-BE49-F238E27FC236}">
                  <a16:creationId xmlns:a16="http://schemas.microsoft.com/office/drawing/2014/main" id="{7EA04BC2-6C3C-694D-987E-96C6613B62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05913" y="6172453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1" name="Freeform 421">
              <a:extLst>
                <a:ext uri="{FF2B5EF4-FFF2-40B4-BE49-F238E27FC236}">
                  <a16:creationId xmlns:a16="http://schemas.microsoft.com/office/drawing/2014/main" id="{AAF2352B-EBBE-C74A-8888-24A675794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6678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2" name="Freeform 422">
              <a:extLst>
                <a:ext uri="{FF2B5EF4-FFF2-40B4-BE49-F238E27FC236}">
                  <a16:creationId xmlns:a16="http://schemas.microsoft.com/office/drawing/2014/main" id="{1855BA9A-C662-6241-BF47-C55061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8017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3" name="Freeform 423">
              <a:extLst>
                <a:ext uri="{FF2B5EF4-FFF2-40B4-BE49-F238E27FC236}">
                  <a16:creationId xmlns:a16="http://schemas.microsoft.com/office/drawing/2014/main" id="{681AF4DD-2F56-EA44-BEDA-BEA36ADE5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7444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4" name="Freeform 424">
              <a:extLst>
                <a:ext uri="{FF2B5EF4-FFF2-40B4-BE49-F238E27FC236}">
                  <a16:creationId xmlns:a16="http://schemas.microsoft.com/office/drawing/2014/main" id="{8DC49F1A-F075-0A41-AFAE-A92E05DDE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75977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5" name="Freeform 425">
              <a:extLst>
                <a:ext uri="{FF2B5EF4-FFF2-40B4-BE49-F238E27FC236}">
                  <a16:creationId xmlns:a16="http://schemas.microsoft.com/office/drawing/2014/main" id="{A839B22A-8CF6-6540-A81E-52382A6121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02730" y="6761777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6" name="Freeform 426">
              <a:extLst>
                <a:ext uri="{FF2B5EF4-FFF2-40B4-BE49-F238E27FC236}">
                  <a16:creationId xmlns:a16="http://schemas.microsoft.com/office/drawing/2014/main" id="{4D2E4A32-172A-C74C-87CE-609E3046D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4960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7" name="Freeform 427">
              <a:extLst>
                <a:ext uri="{FF2B5EF4-FFF2-40B4-BE49-F238E27FC236}">
                  <a16:creationId xmlns:a16="http://schemas.microsoft.com/office/drawing/2014/main" id="{261B1ED8-3812-CB41-9984-FE50D8535D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45404" y="6854157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8" name="Freeform 428">
              <a:extLst>
                <a:ext uri="{FF2B5EF4-FFF2-40B4-BE49-F238E27FC236}">
                  <a16:creationId xmlns:a16="http://schemas.microsoft.com/office/drawing/2014/main" id="{C38DB86E-E9CE-4448-AB62-8C58C06FA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7634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09" name="Freeform 429">
              <a:extLst>
                <a:ext uri="{FF2B5EF4-FFF2-40B4-BE49-F238E27FC236}">
                  <a16:creationId xmlns:a16="http://schemas.microsoft.com/office/drawing/2014/main" id="{6A735BCB-A2BA-B742-A29E-DDBE2478A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3684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grpSp>
          <p:nvGrpSpPr>
            <p:cNvPr id="1310" name="Group 1309">
              <a:extLst>
                <a:ext uri="{FF2B5EF4-FFF2-40B4-BE49-F238E27FC236}">
                  <a16:creationId xmlns:a16="http://schemas.microsoft.com/office/drawing/2014/main" id="{E454971A-E2B2-7544-932B-93728E13E641}"/>
                </a:ext>
              </a:extLst>
            </p:cNvPr>
            <p:cNvGrpSpPr/>
            <p:nvPr/>
          </p:nvGrpSpPr>
          <p:grpSpPr>
            <a:xfrm>
              <a:off x="17709739" y="6761777"/>
              <a:ext cx="697448" cy="662593"/>
              <a:chOff x="5961121" y="2686387"/>
              <a:chExt cx="288233" cy="273757"/>
            </a:xfrm>
            <a:grpFill/>
          </p:grpSpPr>
          <p:sp>
            <p:nvSpPr>
              <p:cNvPr id="1675" name="Freeform 1674">
                <a:extLst>
                  <a:ext uri="{FF2B5EF4-FFF2-40B4-BE49-F238E27FC236}">
                    <a16:creationId xmlns:a16="http://schemas.microsoft.com/office/drawing/2014/main" id="{F958CF1B-23AD-D147-BF0F-7D3C004B52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676" name="Freeform 1675">
                <a:extLst>
                  <a:ext uri="{FF2B5EF4-FFF2-40B4-BE49-F238E27FC236}">
                    <a16:creationId xmlns:a16="http://schemas.microsoft.com/office/drawing/2014/main" id="{31EAABBD-93FC-D74B-A6C6-3DB2A676B9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  <p:sp>
          <p:nvSpPr>
            <p:cNvPr id="1311" name="Freeform 432">
              <a:extLst>
                <a:ext uri="{FF2B5EF4-FFF2-40B4-BE49-F238E27FC236}">
                  <a16:creationId xmlns:a16="http://schemas.microsoft.com/office/drawing/2014/main" id="{9F44B66F-4B3F-D341-A372-2494CD08A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4893" y="7370215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2" name="Freeform 433">
              <a:extLst>
                <a:ext uri="{FF2B5EF4-FFF2-40B4-BE49-F238E27FC236}">
                  <a16:creationId xmlns:a16="http://schemas.microsoft.com/office/drawing/2014/main" id="{E5EB43EC-D0A6-C742-801C-513B003EA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73428" y="7370215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3" name="Freeform 434">
              <a:extLst>
                <a:ext uri="{FF2B5EF4-FFF2-40B4-BE49-F238E27FC236}">
                  <a16:creationId xmlns:a16="http://schemas.microsoft.com/office/drawing/2014/main" id="{59DC05CE-805E-D046-AC95-84069D11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52410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4" name="Freeform 435">
              <a:extLst>
                <a:ext uri="{FF2B5EF4-FFF2-40B4-BE49-F238E27FC236}">
                  <a16:creationId xmlns:a16="http://schemas.microsoft.com/office/drawing/2014/main" id="{B8B71F83-8097-A34E-8670-E898DE3C1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50501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5" name="Freeform 436">
              <a:extLst>
                <a:ext uri="{FF2B5EF4-FFF2-40B4-BE49-F238E27FC236}">
                  <a16:creationId xmlns:a16="http://schemas.microsoft.com/office/drawing/2014/main" id="{226AA62B-32C4-B440-B267-DD486A68B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3301" y="7679215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6" name="Freeform 437">
              <a:extLst>
                <a:ext uri="{FF2B5EF4-FFF2-40B4-BE49-F238E27FC236}">
                  <a16:creationId xmlns:a16="http://schemas.microsoft.com/office/drawing/2014/main" id="{D11F2705-C7BE-2F45-93EA-32F1FCEA4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10" y="7873534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7" name="Freeform 438">
              <a:extLst>
                <a:ext uri="{FF2B5EF4-FFF2-40B4-BE49-F238E27FC236}">
                  <a16:creationId xmlns:a16="http://schemas.microsoft.com/office/drawing/2014/main" id="{B2ECC64E-64F2-AA49-A7CA-FEB87B59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03369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8" name="Freeform 439">
              <a:extLst>
                <a:ext uri="{FF2B5EF4-FFF2-40B4-BE49-F238E27FC236}">
                  <a16:creationId xmlns:a16="http://schemas.microsoft.com/office/drawing/2014/main" id="{7E15CAAF-33B2-174D-AB1B-BC003E5ED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2413" y="8099708"/>
              <a:ext cx="130573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19" name="Freeform 440">
              <a:extLst>
                <a:ext uri="{FF2B5EF4-FFF2-40B4-BE49-F238E27FC236}">
                  <a16:creationId xmlns:a16="http://schemas.microsoft.com/office/drawing/2014/main" id="{3D284BC1-6149-F343-BE22-B4E56AC42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60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0" name="Freeform 441">
              <a:extLst>
                <a:ext uri="{FF2B5EF4-FFF2-40B4-BE49-F238E27FC236}">
                  <a16:creationId xmlns:a16="http://schemas.microsoft.com/office/drawing/2014/main" id="{9A256A6F-2855-6B46-A550-FA276B888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5" y="8389591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1" name="Freeform 442">
              <a:extLst>
                <a:ext uri="{FF2B5EF4-FFF2-40B4-BE49-F238E27FC236}">
                  <a16:creationId xmlns:a16="http://schemas.microsoft.com/office/drawing/2014/main" id="{09E8BDCA-7973-6042-8263-D0329CC3C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10" y="8453302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2" name="Freeform 443">
              <a:extLst>
                <a:ext uri="{FF2B5EF4-FFF2-40B4-BE49-F238E27FC236}">
                  <a16:creationId xmlns:a16="http://schemas.microsoft.com/office/drawing/2014/main" id="{DA28F2FE-15B5-644A-9BB1-1D58E69EC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2919" y="8399149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3" name="Freeform 444">
              <a:extLst>
                <a:ext uri="{FF2B5EF4-FFF2-40B4-BE49-F238E27FC236}">
                  <a16:creationId xmlns:a16="http://schemas.microsoft.com/office/drawing/2014/main" id="{8B95386C-08E4-8A46-A81A-3369BF119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9801" y="8472416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4" name="Freeform 445">
              <a:extLst>
                <a:ext uri="{FF2B5EF4-FFF2-40B4-BE49-F238E27FC236}">
                  <a16:creationId xmlns:a16="http://schemas.microsoft.com/office/drawing/2014/main" id="{A9DCBDB5-49F4-584A-9D85-F98A851F5A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98909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5" name="Freeform 446">
              <a:extLst>
                <a:ext uri="{FF2B5EF4-FFF2-40B4-BE49-F238E27FC236}">
                  <a16:creationId xmlns:a16="http://schemas.microsoft.com/office/drawing/2014/main" id="{CF5C7223-21AE-BE40-AEE1-E83EF7178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3046" y="8520199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6" name="Freeform 447">
              <a:extLst>
                <a:ext uri="{FF2B5EF4-FFF2-40B4-BE49-F238E27FC236}">
                  <a16:creationId xmlns:a16="http://schemas.microsoft.com/office/drawing/2014/main" id="{A94824F7-ECA3-DE41-8A47-31E309541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7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7" name="Freeform 448">
              <a:extLst>
                <a:ext uri="{FF2B5EF4-FFF2-40B4-BE49-F238E27FC236}">
                  <a16:creationId xmlns:a16="http://schemas.microsoft.com/office/drawing/2014/main" id="{06B647DE-C232-FC40-BA09-85A398E199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7" y="8593469"/>
              <a:ext cx="130573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8" name="Freeform 449">
              <a:extLst>
                <a:ext uri="{FF2B5EF4-FFF2-40B4-BE49-F238E27FC236}">
                  <a16:creationId xmlns:a16="http://schemas.microsoft.com/office/drawing/2014/main" id="{4609C263-E90C-F14C-AF8A-9E3DCBE9B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9354" y="8631693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29" name="Freeform 450">
              <a:extLst>
                <a:ext uri="{FF2B5EF4-FFF2-40B4-BE49-F238E27FC236}">
                  <a16:creationId xmlns:a16="http://schemas.microsoft.com/office/drawing/2014/main" id="{4A334165-AC50-FF44-AA82-8FEF6E07D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63239" y="8539312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0" name="Freeform 451">
              <a:extLst>
                <a:ext uri="{FF2B5EF4-FFF2-40B4-BE49-F238E27FC236}">
                  <a16:creationId xmlns:a16="http://schemas.microsoft.com/office/drawing/2014/main" id="{787DC114-11B1-3249-9427-2EA3902B2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1266" y="8399149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1" name="Freeform 452">
              <a:extLst>
                <a:ext uri="{FF2B5EF4-FFF2-40B4-BE49-F238E27FC236}">
                  <a16:creationId xmlns:a16="http://schemas.microsoft.com/office/drawing/2014/main" id="{6D026670-2689-5F4E-9941-E663C4E3A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7760" y="8781414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2" name="Freeform 453">
              <a:extLst>
                <a:ext uri="{FF2B5EF4-FFF2-40B4-BE49-F238E27FC236}">
                  <a16:creationId xmlns:a16="http://schemas.microsoft.com/office/drawing/2014/main" id="{ECDFB80F-BFCD-3046-99D1-4F7C70820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30116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3" name="Freeform 454">
              <a:extLst>
                <a:ext uri="{FF2B5EF4-FFF2-40B4-BE49-F238E27FC236}">
                  <a16:creationId xmlns:a16="http://schemas.microsoft.com/office/drawing/2014/main" id="{148D2AEE-D063-8746-951E-1578450B5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6998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4" name="Freeform 455">
              <a:extLst>
                <a:ext uri="{FF2B5EF4-FFF2-40B4-BE49-F238E27FC236}">
                  <a16:creationId xmlns:a16="http://schemas.microsoft.com/office/drawing/2014/main" id="{7178E999-19A4-3644-BE1B-3D77FA7D1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2284" y="9119081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5" name="Freeform 456">
              <a:extLst>
                <a:ext uri="{FF2B5EF4-FFF2-40B4-BE49-F238E27FC236}">
                  <a16:creationId xmlns:a16="http://schemas.microsoft.com/office/drawing/2014/main" id="{686D8E4F-25F1-234D-AA83-325870A48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7380" y="9166866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6" name="Freeform 457">
              <a:extLst>
                <a:ext uri="{FF2B5EF4-FFF2-40B4-BE49-F238E27FC236}">
                  <a16:creationId xmlns:a16="http://schemas.microsoft.com/office/drawing/2014/main" id="{B0DF5C7B-6478-A94F-8527-ECAE87E4E1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1837" y="9326143"/>
              <a:ext cx="429937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7" name="Freeform 458">
              <a:extLst>
                <a:ext uri="{FF2B5EF4-FFF2-40B4-BE49-F238E27FC236}">
                  <a16:creationId xmlns:a16="http://schemas.microsoft.com/office/drawing/2014/main" id="{CE588A13-26BD-0543-A908-6B8D81E79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0309" y="9361182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8" name="Freeform 459">
              <a:extLst>
                <a:ext uri="{FF2B5EF4-FFF2-40B4-BE49-F238E27FC236}">
                  <a16:creationId xmlns:a16="http://schemas.microsoft.com/office/drawing/2014/main" id="{D78AD40E-5858-D44A-8453-EC2B13E72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42219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39" name="Freeform 460">
              <a:extLst>
                <a:ext uri="{FF2B5EF4-FFF2-40B4-BE49-F238E27FC236}">
                  <a16:creationId xmlns:a16="http://schemas.microsoft.com/office/drawing/2014/main" id="{77E9226D-3DCE-724D-BCE6-38D6032A2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99545" y="9437634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0" name="Freeform 461">
              <a:extLst>
                <a:ext uri="{FF2B5EF4-FFF2-40B4-BE49-F238E27FC236}">
                  <a16:creationId xmlns:a16="http://schemas.microsoft.com/office/drawing/2014/main" id="{323B88AC-19E2-9946-9CD9-71A9782F0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4576" y="9437634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1" name="Freeform 462">
              <a:extLst>
                <a:ext uri="{FF2B5EF4-FFF2-40B4-BE49-F238E27FC236}">
                  <a16:creationId xmlns:a16="http://schemas.microsoft.com/office/drawing/2014/main" id="{4DE08DD3-896B-5740-AA83-1AFC15C0D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2347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2" name="Freeform 463">
              <a:extLst>
                <a:ext uri="{FF2B5EF4-FFF2-40B4-BE49-F238E27FC236}">
                  <a16:creationId xmlns:a16="http://schemas.microsoft.com/office/drawing/2014/main" id="{365A0AEF-8970-0843-B3F5-C83ECF9C9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60" y="9437634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3" name="Freeform 464">
              <a:extLst>
                <a:ext uri="{FF2B5EF4-FFF2-40B4-BE49-F238E27FC236}">
                  <a16:creationId xmlns:a16="http://schemas.microsoft.com/office/drawing/2014/main" id="{8B1AE1C6-8719-A34C-9014-F614D2E12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9227" y="9491790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4" name="Freeform 465">
              <a:extLst>
                <a:ext uri="{FF2B5EF4-FFF2-40B4-BE49-F238E27FC236}">
                  <a16:creationId xmlns:a16="http://schemas.microsoft.com/office/drawing/2014/main" id="{F726FC1F-1E35-554B-B81A-041EC587D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4066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5" name="Freeform 466">
              <a:extLst>
                <a:ext uri="{FF2B5EF4-FFF2-40B4-BE49-F238E27FC236}">
                  <a16:creationId xmlns:a16="http://schemas.microsoft.com/office/drawing/2014/main" id="{88D35572-0DD5-DF45-A4DF-FAEA6858A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69609" y="9185980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6" name="Freeform 467">
              <a:extLst>
                <a:ext uri="{FF2B5EF4-FFF2-40B4-BE49-F238E27FC236}">
                  <a16:creationId xmlns:a16="http://schemas.microsoft.com/office/drawing/2014/main" id="{D6CE6E0C-7847-9743-8E1A-44D0A29B9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9672" y="8969360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7" name="Freeform 468">
              <a:extLst>
                <a:ext uri="{FF2B5EF4-FFF2-40B4-BE49-F238E27FC236}">
                  <a16:creationId xmlns:a16="http://schemas.microsoft.com/office/drawing/2014/main" id="{6DA249D4-3343-8648-9D41-A23226293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5" y="8950246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8" name="Freeform 469">
              <a:extLst>
                <a:ext uri="{FF2B5EF4-FFF2-40B4-BE49-F238E27FC236}">
                  <a16:creationId xmlns:a16="http://schemas.microsoft.com/office/drawing/2014/main" id="{865FD34B-4615-764E-9DB3-A4EEEFD16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9164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49" name="Freeform 470">
              <a:extLst>
                <a:ext uri="{FF2B5EF4-FFF2-40B4-BE49-F238E27FC236}">
                  <a16:creationId xmlns:a16="http://schemas.microsoft.com/office/drawing/2014/main" id="{532E3330-C275-474E-9E14-4BAFACA0A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1074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0" name="Freeform 471">
              <a:extLst>
                <a:ext uri="{FF2B5EF4-FFF2-40B4-BE49-F238E27FC236}">
                  <a16:creationId xmlns:a16="http://schemas.microsoft.com/office/drawing/2014/main" id="{91E825EB-B9C3-2643-B7D8-17AE2846C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0629" y="9061740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1" name="Freeform 472">
              <a:extLst>
                <a:ext uri="{FF2B5EF4-FFF2-40B4-BE49-F238E27FC236}">
                  <a16:creationId xmlns:a16="http://schemas.microsoft.com/office/drawing/2014/main" id="{FF145156-F1D4-DE47-9077-1E4A54113B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21839" y="9240133"/>
              <a:ext cx="194267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2" name="Freeform 473">
              <a:extLst>
                <a:ext uri="{FF2B5EF4-FFF2-40B4-BE49-F238E27FC236}">
                  <a16:creationId xmlns:a16="http://schemas.microsoft.com/office/drawing/2014/main" id="{030CCC8F-4455-054A-9B98-A52AA97BE8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095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3" name="Freeform 474">
              <a:extLst>
                <a:ext uri="{FF2B5EF4-FFF2-40B4-BE49-F238E27FC236}">
                  <a16:creationId xmlns:a16="http://schemas.microsoft.com/office/drawing/2014/main" id="{54E1E1B0-FEDD-C84B-ADF4-4C13EE78D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4131" y="9485422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4" name="Freeform 475">
              <a:extLst>
                <a:ext uri="{FF2B5EF4-FFF2-40B4-BE49-F238E27FC236}">
                  <a16:creationId xmlns:a16="http://schemas.microsoft.com/office/drawing/2014/main" id="{C192A4B9-0F4B-ED45-8CD0-D2A710C14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86806" y="9399410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5" name="Freeform 476">
              <a:extLst>
                <a:ext uri="{FF2B5EF4-FFF2-40B4-BE49-F238E27FC236}">
                  <a16:creationId xmlns:a16="http://schemas.microsoft.com/office/drawing/2014/main" id="{221608E3-B769-6340-9644-47FFD462B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04003" y="9361182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6" name="Freeform 477">
              <a:extLst>
                <a:ext uri="{FF2B5EF4-FFF2-40B4-BE49-F238E27FC236}">
                  <a16:creationId xmlns:a16="http://schemas.microsoft.com/office/drawing/2014/main" id="{A762F0AE-09C5-8340-9950-6285D03A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1" y="10017405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7" name="Freeform 478">
              <a:extLst>
                <a:ext uri="{FF2B5EF4-FFF2-40B4-BE49-F238E27FC236}">
                  <a16:creationId xmlns:a16="http://schemas.microsoft.com/office/drawing/2014/main" id="{CBC945FE-45F5-A942-A718-A3DA79074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9225" y="10727781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8" name="Freeform 479">
              <a:extLst>
                <a:ext uri="{FF2B5EF4-FFF2-40B4-BE49-F238E27FC236}">
                  <a16:creationId xmlns:a16="http://schemas.microsoft.com/office/drawing/2014/main" id="{EE5D98CE-5B7A-5842-B0F3-15B2846337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77889" y="10848833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59" name="Freeform 480">
              <a:extLst>
                <a:ext uri="{FF2B5EF4-FFF2-40B4-BE49-F238E27FC236}">
                  <a16:creationId xmlns:a16="http://schemas.microsoft.com/office/drawing/2014/main" id="{2A936D53-E034-114F-8566-44BDAB97A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9419" y="11055893"/>
              <a:ext cx="366242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0" name="Freeform 481">
              <a:extLst>
                <a:ext uri="{FF2B5EF4-FFF2-40B4-BE49-F238E27FC236}">
                  <a16:creationId xmlns:a16="http://schemas.microsoft.com/office/drawing/2014/main" id="{0946C035-3C18-2144-BD44-CD93C3A002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16742" y="11412676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1" name="Freeform 482">
              <a:extLst>
                <a:ext uri="{FF2B5EF4-FFF2-40B4-BE49-F238E27FC236}">
                  <a16:creationId xmlns:a16="http://schemas.microsoft.com/office/drawing/2014/main" id="{A8B87759-AEC8-C74D-A867-1008684D5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3495" y="11065451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2" name="Freeform 483">
              <a:extLst>
                <a:ext uri="{FF2B5EF4-FFF2-40B4-BE49-F238E27FC236}">
                  <a16:creationId xmlns:a16="http://schemas.microsoft.com/office/drawing/2014/main" id="{BDEB7106-D9F2-5741-8D8F-A18D52E6D6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83622" y="11017668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3" name="Freeform 484">
              <a:extLst>
                <a:ext uri="{FF2B5EF4-FFF2-40B4-BE49-F238E27FC236}">
                  <a16:creationId xmlns:a16="http://schemas.microsoft.com/office/drawing/2014/main" id="{8C12138B-F5FD-F542-BAA0-C15D6B37D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95724" y="11017668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4" name="Freeform 485">
              <a:extLst>
                <a:ext uri="{FF2B5EF4-FFF2-40B4-BE49-F238E27FC236}">
                  <a16:creationId xmlns:a16="http://schemas.microsoft.com/office/drawing/2014/main" id="{C8B39720-6043-CA4A-A199-D9BC3DE10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4895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5" name="Freeform 486">
              <a:extLst>
                <a:ext uri="{FF2B5EF4-FFF2-40B4-BE49-F238E27FC236}">
                  <a16:creationId xmlns:a16="http://schemas.microsoft.com/office/drawing/2014/main" id="{129FEBC6-2BF3-844B-ABDF-079F658FC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5151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6" name="Freeform 487">
              <a:extLst>
                <a:ext uri="{FF2B5EF4-FFF2-40B4-BE49-F238E27FC236}">
                  <a16:creationId xmlns:a16="http://schemas.microsoft.com/office/drawing/2014/main" id="{06CE9F46-07E6-974F-9D27-655E55CD1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7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7" name="Freeform 488">
              <a:extLst>
                <a:ext uri="{FF2B5EF4-FFF2-40B4-BE49-F238E27FC236}">
                  <a16:creationId xmlns:a16="http://schemas.microsoft.com/office/drawing/2014/main" id="{134DBD1A-D621-1746-841B-06FED256E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6297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8" name="Freeform 489">
              <a:extLst>
                <a:ext uri="{FF2B5EF4-FFF2-40B4-BE49-F238E27FC236}">
                  <a16:creationId xmlns:a16="http://schemas.microsoft.com/office/drawing/2014/main" id="{FA30BF52-2800-EB4A-8EA0-A8C596F1E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5405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69" name="Freeform 490">
              <a:extLst>
                <a:ext uri="{FF2B5EF4-FFF2-40B4-BE49-F238E27FC236}">
                  <a16:creationId xmlns:a16="http://schemas.microsoft.com/office/drawing/2014/main" id="{22292A9F-477F-7F4F-87FE-4EDC95440E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11646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0" name="Freeform 491">
              <a:extLst>
                <a:ext uri="{FF2B5EF4-FFF2-40B4-BE49-F238E27FC236}">
                  <a16:creationId xmlns:a16="http://schemas.microsoft.com/office/drawing/2014/main" id="{BE08BE7F-1CCB-0B4B-8D2C-6D2C345C2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8972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1" name="Freeform 492">
              <a:extLst>
                <a:ext uri="{FF2B5EF4-FFF2-40B4-BE49-F238E27FC236}">
                  <a16:creationId xmlns:a16="http://schemas.microsoft.com/office/drawing/2014/main" id="{D8265079-B6AE-A043-AAE7-CD9160220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6681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2" name="Freeform 493">
              <a:extLst>
                <a:ext uri="{FF2B5EF4-FFF2-40B4-BE49-F238E27FC236}">
                  <a16:creationId xmlns:a16="http://schemas.microsoft.com/office/drawing/2014/main" id="{89289371-57B8-654E-88C0-E8DDB8B78B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70" y="6892385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3" name="Freeform 494">
              <a:extLst>
                <a:ext uri="{FF2B5EF4-FFF2-40B4-BE49-F238E27FC236}">
                  <a16:creationId xmlns:a16="http://schemas.microsoft.com/office/drawing/2014/main" id="{208A458E-4105-8A4A-B293-826DB6EBFE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1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4" name="Freeform 495">
              <a:extLst>
                <a:ext uri="{FF2B5EF4-FFF2-40B4-BE49-F238E27FC236}">
                  <a16:creationId xmlns:a16="http://schemas.microsoft.com/office/drawing/2014/main" id="{2A85DCBC-2CA3-FA4F-B718-99B1E6AF0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2" y="7153600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5" name="Freeform 496">
              <a:extLst>
                <a:ext uri="{FF2B5EF4-FFF2-40B4-BE49-F238E27FC236}">
                  <a16:creationId xmlns:a16="http://schemas.microsoft.com/office/drawing/2014/main" id="{DA6567CA-D785-EA42-AF81-012EE4E14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1964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6" name="Freeform 497">
              <a:extLst>
                <a:ext uri="{FF2B5EF4-FFF2-40B4-BE49-F238E27FC236}">
                  <a16:creationId xmlns:a16="http://schemas.microsoft.com/office/drawing/2014/main" id="{64D169F9-0467-9D47-8737-1087A0E6D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2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7" name="Freeform 498">
              <a:extLst>
                <a:ext uri="{FF2B5EF4-FFF2-40B4-BE49-F238E27FC236}">
                  <a16:creationId xmlns:a16="http://schemas.microsoft.com/office/drawing/2014/main" id="{502784CA-C448-F742-9BD8-3204D4AAD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3814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8" name="Freeform 499">
              <a:extLst>
                <a:ext uri="{FF2B5EF4-FFF2-40B4-BE49-F238E27FC236}">
                  <a16:creationId xmlns:a16="http://schemas.microsoft.com/office/drawing/2014/main" id="{91BBD40C-ECD7-EE4C-BA9E-3A2AE42F1A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3367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79" name="Freeform 500">
              <a:extLst>
                <a:ext uri="{FF2B5EF4-FFF2-40B4-BE49-F238E27FC236}">
                  <a16:creationId xmlns:a16="http://schemas.microsoft.com/office/drawing/2014/main" id="{29D430F9-D935-894D-8A1F-C46AFE85B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9099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0" name="Freeform 501">
              <a:extLst>
                <a:ext uri="{FF2B5EF4-FFF2-40B4-BE49-F238E27FC236}">
                  <a16:creationId xmlns:a16="http://schemas.microsoft.com/office/drawing/2014/main" id="{74366063-EEB9-D44B-823B-537A85E8B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5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1" name="Freeform 502">
              <a:extLst>
                <a:ext uri="{FF2B5EF4-FFF2-40B4-BE49-F238E27FC236}">
                  <a16:creationId xmlns:a16="http://schemas.microsoft.com/office/drawing/2014/main" id="{B4AB7CFA-B69B-1A42-95CC-DA57CAA98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90" y="6086440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2" name="Freeform 503">
              <a:extLst>
                <a:ext uri="{FF2B5EF4-FFF2-40B4-BE49-F238E27FC236}">
                  <a16:creationId xmlns:a16="http://schemas.microsoft.com/office/drawing/2014/main" id="{02966D9C-C122-F24A-A60D-E662BBA829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2414" y="6105554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3" name="Freeform 504">
              <a:extLst>
                <a:ext uri="{FF2B5EF4-FFF2-40B4-BE49-F238E27FC236}">
                  <a16:creationId xmlns:a16="http://schemas.microsoft.com/office/drawing/2014/main" id="{ACD1E8E6-B5FD-C64F-ABB2-A46EB5DF7B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8016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4" name="Freeform 505">
              <a:extLst>
                <a:ext uri="{FF2B5EF4-FFF2-40B4-BE49-F238E27FC236}">
                  <a16:creationId xmlns:a16="http://schemas.microsoft.com/office/drawing/2014/main" id="{0AE1647A-FBC1-FC41-90A4-CE7BFD3B5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9414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5" name="Freeform 506">
              <a:extLst>
                <a:ext uri="{FF2B5EF4-FFF2-40B4-BE49-F238E27FC236}">
                  <a16:creationId xmlns:a16="http://schemas.microsoft.com/office/drawing/2014/main" id="{C58B6BDD-7D67-D442-92D5-89F235956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8082" y="5994060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6" name="Freeform 507">
              <a:extLst>
                <a:ext uri="{FF2B5EF4-FFF2-40B4-BE49-F238E27FC236}">
                  <a16:creationId xmlns:a16="http://schemas.microsoft.com/office/drawing/2014/main" id="{19343A8E-F62F-E94E-8E20-6C44BAC50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7" name="Freeform 508">
              <a:extLst>
                <a:ext uri="{FF2B5EF4-FFF2-40B4-BE49-F238E27FC236}">
                  <a16:creationId xmlns:a16="http://schemas.microsoft.com/office/drawing/2014/main" id="{68B8DDB7-99EA-B84F-81C3-360E742132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8" name="Freeform 509">
              <a:extLst>
                <a:ext uri="{FF2B5EF4-FFF2-40B4-BE49-F238E27FC236}">
                  <a16:creationId xmlns:a16="http://schemas.microsoft.com/office/drawing/2014/main" id="{518150A6-06F5-5E4C-8310-1F67115A2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89" name="Freeform 510">
              <a:extLst>
                <a:ext uri="{FF2B5EF4-FFF2-40B4-BE49-F238E27FC236}">
                  <a16:creationId xmlns:a16="http://schemas.microsoft.com/office/drawing/2014/main" id="{85629A97-44F8-A14C-8031-7430B8C85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89991" y="6207490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0" name="Freeform 511">
              <a:extLst>
                <a:ext uri="{FF2B5EF4-FFF2-40B4-BE49-F238E27FC236}">
                  <a16:creationId xmlns:a16="http://schemas.microsoft.com/office/drawing/2014/main" id="{136434F9-F642-E34E-8FA9-357186588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0119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1" name="Freeform 512">
              <a:extLst>
                <a:ext uri="{FF2B5EF4-FFF2-40B4-BE49-F238E27FC236}">
                  <a16:creationId xmlns:a16="http://schemas.microsoft.com/office/drawing/2014/main" id="{AA91E977-571C-5942-8A71-2E6BBF739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1" y="11747158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2" name="Freeform 513">
              <a:extLst>
                <a:ext uri="{FF2B5EF4-FFF2-40B4-BE49-F238E27FC236}">
                  <a16:creationId xmlns:a16="http://schemas.microsoft.com/office/drawing/2014/main" id="{C73E6568-77F7-104B-BCCB-009C27504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1136" y="11804496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3" name="Freeform 514">
              <a:extLst>
                <a:ext uri="{FF2B5EF4-FFF2-40B4-BE49-F238E27FC236}">
                  <a16:creationId xmlns:a16="http://schemas.microsoft.com/office/drawing/2014/main" id="{3376C152-647C-264F-95DF-542D093AB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5" y="11731230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4" name="Freeform 515">
              <a:extLst>
                <a:ext uri="{FF2B5EF4-FFF2-40B4-BE49-F238E27FC236}">
                  <a16:creationId xmlns:a16="http://schemas.microsoft.com/office/drawing/2014/main" id="{3B43FB91-3814-3547-8F6A-FD6881488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8" y="11766271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5" name="Freeform 516">
              <a:extLst>
                <a:ext uri="{FF2B5EF4-FFF2-40B4-BE49-F238E27FC236}">
                  <a16:creationId xmlns:a16="http://schemas.microsoft.com/office/drawing/2014/main" id="{3248F869-F196-3E4C-9353-4BDFD360D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9" y="11702558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6" name="Freeform 517">
              <a:extLst>
                <a:ext uri="{FF2B5EF4-FFF2-40B4-BE49-F238E27FC236}">
                  <a16:creationId xmlns:a16="http://schemas.microsoft.com/office/drawing/2014/main" id="{784E3212-C0A7-D244-A71C-CDDCDFEAF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9" y="11626106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7" name="Freeform 518">
              <a:extLst>
                <a:ext uri="{FF2B5EF4-FFF2-40B4-BE49-F238E27FC236}">
                  <a16:creationId xmlns:a16="http://schemas.microsoft.com/office/drawing/2014/main" id="{C1C1C125-9B81-984F-A821-636E62786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4704" y="11505056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8" name="Freeform 519">
              <a:extLst>
                <a:ext uri="{FF2B5EF4-FFF2-40B4-BE49-F238E27FC236}">
                  <a16:creationId xmlns:a16="http://schemas.microsoft.com/office/drawing/2014/main" id="{AD2A0FAC-9512-9C45-AB1E-F955005E8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1" y="11587879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399" name="Freeform 520">
              <a:extLst>
                <a:ext uri="{FF2B5EF4-FFF2-40B4-BE49-F238E27FC236}">
                  <a16:creationId xmlns:a16="http://schemas.microsoft.com/office/drawing/2014/main" id="{17A8DF42-6D92-B943-894B-599D26D1F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1" y="11466829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0" name="Freeform 521">
              <a:extLst>
                <a:ext uri="{FF2B5EF4-FFF2-40B4-BE49-F238E27FC236}">
                  <a16:creationId xmlns:a16="http://schemas.microsoft.com/office/drawing/2014/main" id="{2931EAEB-0E5E-0641-9163-2E2CBE42A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2923" y="11282066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1" name="Freeform 522">
              <a:extLst>
                <a:ext uri="{FF2B5EF4-FFF2-40B4-BE49-F238E27FC236}">
                  <a16:creationId xmlns:a16="http://schemas.microsoft.com/office/drawing/2014/main" id="{F86D9A5B-3BB0-0643-9FBE-6B070C308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2477" y="11113234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2" name="Freeform 523">
              <a:extLst>
                <a:ext uri="{FF2B5EF4-FFF2-40B4-BE49-F238E27FC236}">
                  <a16:creationId xmlns:a16="http://schemas.microsoft.com/office/drawing/2014/main" id="{3F588AEA-21D7-3843-8496-3AD1BA71F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373" y="8462858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3" name="Freeform 524">
              <a:extLst>
                <a:ext uri="{FF2B5EF4-FFF2-40B4-BE49-F238E27FC236}">
                  <a16:creationId xmlns:a16="http://schemas.microsoft.com/office/drawing/2014/main" id="{517CA0AD-93D7-BF41-9D6D-046AA8006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1647" y="8520199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4" name="Freeform 525">
              <a:extLst>
                <a:ext uri="{FF2B5EF4-FFF2-40B4-BE49-F238E27FC236}">
                  <a16:creationId xmlns:a16="http://schemas.microsoft.com/office/drawing/2014/main" id="{880BB702-7B8B-7F4A-BC27-10B46724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388" y="9026701"/>
              <a:ext cx="130573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5" name="Freeform 526">
              <a:extLst>
                <a:ext uri="{FF2B5EF4-FFF2-40B4-BE49-F238E27FC236}">
                  <a16:creationId xmlns:a16="http://schemas.microsoft.com/office/drawing/2014/main" id="{6E039346-D1A3-9744-9FEE-E9AD4EE7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0055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6" name="Freeform 527">
              <a:extLst>
                <a:ext uri="{FF2B5EF4-FFF2-40B4-BE49-F238E27FC236}">
                  <a16:creationId xmlns:a16="http://schemas.microsoft.com/office/drawing/2014/main" id="{96C6B707-EFF7-F145-9547-E64A6277C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7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7" name="Freeform 528">
              <a:extLst>
                <a:ext uri="{FF2B5EF4-FFF2-40B4-BE49-F238E27FC236}">
                  <a16:creationId xmlns:a16="http://schemas.microsoft.com/office/drawing/2014/main" id="{FDDF3D1A-B0F6-A34E-80B0-C53CCC5AD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6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8" name="Freeform 529">
              <a:extLst>
                <a:ext uri="{FF2B5EF4-FFF2-40B4-BE49-F238E27FC236}">
                  <a16:creationId xmlns:a16="http://schemas.microsoft.com/office/drawing/2014/main" id="{3E84C94A-6C43-1A42-8474-26F86CB3A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7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09" name="Freeform 530">
              <a:extLst>
                <a:ext uri="{FF2B5EF4-FFF2-40B4-BE49-F238E27FC236}">
                  <a16:creationId xmlns:a16="http://schemas.microsoft.com/office/drawing/2014/main" id="{5825DE38-DD4C-E245-AF7E-B30417F186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247" y="8032811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0" name="Freeform 531">
              <a:extLst>
                <a:ext uri="{FF2B5EF4-FFF2-40B4-BE49-F238E27FC236}">
                  <a16:creationId xmlns:a16="http://schemas.microsoft.com/office/drawing/2014/main" id="{45E4DB90-2099-B943-9DA2-5576E30E5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5" y="6656656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1" name="Freeform 532">
              <a:extLst>
                <a:ext uri="{FF2B5EF4-FFF2-40B4-BE49-F238E27FC236}">
                  <a16:creationId xmlns:a16="http://schemas.microsoft.com/office/drawing/2014/main" id="{8BFC5B2F-735C-8F44-A20B-7EA5F3BBA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6234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2" name="Freeform 533">
              <a:extLst>
                <a:ext uri="{FF2B5EF4-FFF2-40B4-BE49-F238E27FC236}">
                  <a16:creationId xmlns:a16="http://schemas.microsoft.com/office/drawing/2014/main" id="{FA8C5AF5-E43B-134C-9615-E166CCA79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1518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3" name="Freeform 534">
              <a:extLst>
                <a:ext uri="{FF2B5EF4-FFF2-40B4-BE49-F238E27FC236}">
                  <a16:creationId xmlns:a16="http://schemas.microsoft.com/office/drawing/2014/main" id="{4A0F0582-12AF-5A47-8747-8061B9DDC9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0184" y="6481449"/>
              <a:ext cx="146494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4" name="Freeform 535">
              <a:extLst>
                <a:ext uri="{FF2B5EF4-FFF2-40B4-BE49-F238E27FC236}">
                  <a16:creationId xmlns:a16="http://schemas.microsoft.com/office/drawing/2014/main" id="{29306E21-75D0-0448-ABEC-31522CAA4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2667" y="6385883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5" name="Freeform 536">
              <a:extLst>
                <a:ext uri="{FF2B5EF4-FFF2-40B4-BE49-F238E27FC236}">
                  <a16:creationId xmlns:a16="http://schemas.microsoft.com/office/drawing/2014/main" id="{E8243D43-15E7-A343-8D9A-7311A4776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706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6" name="Freeform 537">
              <a:extLst>
                <a:ext uri="{FF2B5EF4-FFF2-40B4-BE49-F238E27FC236}">
                  <a16:creationId xmlns:a16="http://schemas.microsoft.com/office/drawing/2014/main" id="{CC0484E2-D906-AF4F-B78F-E4F49E7BC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2415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7" name="Freeform 538">
              <a:extLst>
                <a:ext uri="{FF2B5EF4-FFF2-40B4-BE49-F238E27FC236}">
                  <a16:creationId xmlns:a16="http://schemas.microsoft.com/office/drawing/2014/main" id="{07D56EDF-CEA3-AF43-92FA-B0BA36A60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2288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8" name="Freeform 539">
              <a:extLst>
                <a:ext uri="{FF2B5EF4-FFF2-40B4-BE49-F238E27FC236}">
                  <a16:creationId xmlns:a16="http://schemas.microsoft.com/office/drawing/2014/main" id="{1B8EFAE9-06B3-D44D-A531-8B08F80880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8973" y="6283947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19" name="Freeform 540">
              <a:extLst>
                <a:ext uri="{FF2B5EF4-FFF2-40B4-BE49-F238E27FC236}">
                  <a16:creationId xmlns:a16="http://schemas.microsoft.com/office/drawing/2014/main" id="{D9A497DC-CF5F-6345-B5A5-D5A4EF223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0882" y="6057774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0" name="Freeform 541">
              <a:extLst>
                <a:ext uri="{FF2B5EF4-FFF2-40B4-BE49-F238E27FC236}">
                  <a16:creationId xmlns:a16="http://schemas.microsoft.com/office/drawing/2014/main" id="{1BC43A3D-2221-6545-9527-085397C2E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221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1" name="Freeform 542">
              <a:extLst>
                <a:ext uri="{FF2B5EF4-FFF2-40B4-BE49-F238E27FC236}">
                  <a16:creationId xmlns:a16="http://schemas.microsoft.com/office/drawing/2014/main" id="{1F5AA924-06F9-7348-A318-E2A500F30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2985" y="5618166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2" name="Freeform 543">
              <a:extLst>
                <a:ext uri="{FF2B5EF4-FFF2-40B4-BE49-F238E27FC236}">
                  <a16:creationId xmlns:a16="http://schemas.microsoft.com/office/drawing/2014/main" id="{90AEF7A3-3468-3849-8927-57EDB6519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8653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3" name="Freeform 544">
              <a:extLst>
                <a:ext uri="{FF2B5EF4-FFF2-40B4-BE49-F238E27FC236}">
                  <a16:creationId xmlns:a16="http://schemas.microsoft.com/office/drawing/2014/main" id="{AAE81998-A685-D842-AB0D-30411C06B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3748" y="5395178"/>
              <a:ext cx="318472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4" name="Freeform 545">
              <a:extLst>
                <a:ext uri="{FF2B5EF4-FFF2-40B4-BE49-F238E27FC236}">
                  <a16:creationId xmlns:a16="http://schemas.microsoft.com/office/drawing/2014/main" id="{969A27E0-BBAB-744A-84AB-E80471D9D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6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5" name="Freeform 546">
              <a:extLst>
                <a:ext uri="{FF2B5EF4-FFF2-40B4-BE49-F238E27FC236}">
                  <a16:creationId xmlns:a16="http://schemas.microsoft.com/office/drawing/2014/main" id="{7E5558DA-B7F4-B84E-AEEB-794C5F872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8844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6" name="Freeform 547">
              <a:extLst>
                <a:ext uri="{FF2B5EF4-FFF2-40B4-BE49-F238E27FC236}">
                  <a16:creationId xmlns:a16="http://schemas.microsoft.com/office/drawing/2014/main" id="{3DB968A4-A6C7-E04D-B9D9-800C4420A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2856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7" name="Freeform 548">
              <a:extLst>
                <a:ext uri="{FF2B5EF4-FFF2-40B4-BE49-F238E27FC236}">
                  <a16:creationId xmlns:a16="http://schemas.microsoft.com/office/drawing/2014/main" id="{34F92536-F5C2-8146-96C5-1D4DBF2BA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30" y="4719845"/>
              <a:ext cx="1343950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8" name="Freeform 549">
              <a:extLst>
                <a:ext uri="{FF2B5EF4-FFF2-40B4-BE49-F238E27FC236}">
                  <a16:creationId xmlns:a16="http://schemas.microsoft.com/office/drawing/2014/main" id="{E60A2AA5-37FA-A843-A1DD-2BAFB4D7B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6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29" name="Freeform 550">
              <a:extLst>
                <a:ext uri="{FF2B5EF4-FFF2-40B4-BE49-F238E27FC236}">
                  <a16:creationId xmlns:a16="http://schemas.microsoft.com/office/drawing/2014/main" id="{5142A999-8A53-CE4F-A860-355E1FFAE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8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0" name="Freeform 551">
              <a:extLst>
                <a:ext uri="{FF2B5EF4-FFF2-40B4-BE49-F238E27FC236}">
                  <a16:creationId xmlns:a16="http://schemas.microsoft.com/office/drawing/2014/main" id="{DED10652-F515-8449-8E98-502F7A9B2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903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1" name="Freeform 552">
              <a:extLst>
                <a:ext uri="{FF2B5EF4-FFF2-40B4-BE49-F238E27FC236}">
                  <a16:creationId xmlns:a16="http://schemas.microsoft.com/office/drawing/2014/main" id="{52EAFEDC-9FBC-9546-A43F-15D22C11A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9991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2" name="Freeform 553">
              <a:extLst>
                <a:ext uri="{FF2B5EF4-FFF2-40B4-BE49-F238E27FC236}">
                  <a16:creationId xmlns:a16="http://schemas.microsoft.com/office/drawing/2014/main" id="{5BDBAC35-A886-BC4B-92BE-18870B60D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2350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3" name="Freeform 554">
              <a:extLst>
                <a:ext uri="{FF2B5EF4-FFF2-40B4-BE49-F238E27FC236}">
                  <a16:creationId xmlns:a16="http://schemas.microsoft.com/office/drawing/2014/main" id="{89E11C44-C1DF-3044-A213-EDC2DBAAB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208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4" name="Freeform 555">
              <a:extLst>
                <a:ext uri="{FF2B5EF4-FFF2-40B4-BE49-F238E27FC236}">
                  <a16:creationId xmlns:a16="http://schemas.microsoft.com/office/drawing/2014/main" id="{BF3E39F5-5AF7-AA4E-A872-DF6BB91A6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559" y="4738956"/>
              <a:ext cx="245222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5" name="Freeform 556">
              <a:extLst>
                <a:ext uri="{FF2B5EF4-FFF2-40B4-BE49-F238E27FC236}">
                  <a16:creationId xmlns:a16="http://schemas.microsoft.com/office/drawing/2014/main" id="{0D2BBD5C-2D6C-C44E-8E26-9F4438962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736" y="6433668"/>
              <a:ext cx="270699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6" name="Freeform 557">
              <a:extLst>
                <a:ext uri="{FF2B5EF4-FFF2-40B4-BE49-F238E27FC236}">
                  <a16:creationId xmlns:a16="http://schemas.microsoft.com/office/drawing/2014/main" id="{18B00314-F3A0-9145-AA4D-D054FC732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363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7" name="Freeform 558">
              <a:extLst>
                <a:ext uri="{FF2B5EF4-FFF2-40B4-BE49-F238E27FC236}">
                  <a16:creationId xmlns:a16="http://schemas.microsoft.com/office/drawing/2014/main" id="{A3F85FEE-E1A1-7E41-887C-CFC6C19D67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5917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8" name="Freeform 559">
              <a:extLst>
                <a:ext uri="{FF2B5EF4-FFF2-40B4-BE49-F238E27FC236}">
                  <a16:creationId xmlns:a16="http://schemas.microsoft.com/office/drawing/2014/main" id="{DC629257-CA54-6A47-BF06-ADF182339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144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39" name="Freeform 560">
              <a:extLst>
                <a:ext uri="{FF2B5EF4-FFF2-40B4-BE49-F238E27FC236}">
                  <a16:creationId xmlns:a16="http://schemas.microsoft.com/office/drawing/2014/main" id="{6A35E7DB-D8D5-6B43-BDC4-2AF11784F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2667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0" name="Freeform 561">
              <a:extLst>
                <a:ext uri="{FF2B5EF4-FFF2-40B4-BE49-F238E27FC236}">
                  <a16:creationId xmlns:a16="http://schemas.microsoft.com/office/drawing/2014/main" id="{B17EEB44-997C-6A42-90FB-627C23BD6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5342" y="5994060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1" name="Freeform 562">
              <a:extLst>
                <a:ext uri="{FF2B5EF4-FFF2-40B4-BE49-F238E27FC236}">
                  <a16:creationId xmlns:a16="http://schemas.microsoft.com/office/drawing/2014/main" id="{8DD631DB-95D3-2D49-93A7-F6DFF3184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7125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2" name="Freeform 563">
              <a:extLst>
                <a:ext uri="{FF2B5EF4-FFF2-40B4-BE49-F238E27FC236}">
                  <a16:creationId xmlns:a16="http://schemas.microsoft.com/office/drawing/2014/main" id="{5861319D-FBC2-3040-86F7-1002526C6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4004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3" name="Freeform 564">
              <a:extLst>
                <a:ext uri="{FF2B5EF4-FFF2-40B4-BE49-F238E27FC236}">
                  <a16:creationId xmlns:a16="http://schemas.microsoft.com/office/drawing/2014/main" id="{8C77F2BB-092B-8544-B709-A1EF3747BA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4894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4" name="Freeform 565">
              <a:extLst>
                <a:ext uri="{FF2B5EF4-FFF2-40B4-BE49-F238E27FC236}">
                  <a16:creationId xmlns:a16="http://schemas.microsoft.com/office/drawing/2014/main" id="{066028DF-D029-9B40-8EBD-6BCE4BE21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807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5" name="Freeform 566">
              <a:extLst>
                <a:ext uri="{FF2B5EF4-FFF2-40B4-BE49-F238E27FC236}">
                  <a16:creationId xmlns:a16="http://schemas.microsoft.com/office/drawing/2014/main" id="{F5B06FFF-5B0C-B74D-8783-56356772A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4577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6" name="Freeform 567">
              <a:extLst>
                <a:ext uri="{FF2B5EF4-FFF2-40B4-BE49-F238E27FC236}">
                  <a16:creationId xmlns:a16="http://schemas.microsoft.com/office/drawing/2014/main" id="{4B7DB56C-B8DA-9A4A-91A2-127B201E91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730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7" name="Freeform 568">
              <a:extLst>
                <a:ext uri="{FF2B5EF4-FFF2-40B4-BE49-F238E27FC236}">
                  <a16:creationId xmlns:a16="http://schemas.microsoft.com/office/drawing/2014/main" id="{01BA8671-ED50-A745-99EA-DB5E01502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1265" y="6236162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8" name="Freeform 569">
              <a:extLst>
                <a:ext uri="{FF2B5EF4-FFF2-40B4-BE49-F238E27FC236}">
                  <a16:creationId xmlns:a16="http://schemas.microsoft.com/office/drawing/2014/main" id="{82A1181E-1F6D-214C-BC79-4A6747C53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6424" y="5076623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49" name="Freeform 570">
              <a:extLst>
                <a:ext uri="{FF2B5EF4-FFF2-40B4-BE49-F238E27FC236}">
                  <a16:creationId xmlns:a16="http://schemas.microsoft.com/office/drawing/2014/main" id="{162475A8-1E9C-F848-AC22-9DB44C4DF2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9547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0" name="Freeform 571">
              <a:extLst>
                <a:ext uri="{FF2B5EF4-FFF2-40B4-BE49-F238E27FC236}">
                  <a16:creationId xmlns:a16="http://schemas.microsoft.com/office/drawing/2014/main" id="{969F9151-0AE9-8142-9C8F-6F4AC6887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2221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1" name="Freeform 572">
              <a:extLst>
                <a:ext uri="{FF2B5EF4-FFF2-40B4-BE49-F238E27FC236}">
                  <a16:creationId xmlns:a16="http://schemas.microsoft.com/office/drawing/2014/main" id="{71068A86-0946-1049-AEA0-F61E01A15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1" y="4777183"/>
              <a:ext cx="859873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2" name="Freeform 573">
              <a:extLst>
                <a:ext uri="{FF2B5EF4-FFF2-40B4-BE49-F238E27FC236}">
                  <a16:creationId xmlns:a16="http://schemas.microsoft.com/office/drawing/2014/main" id="{D1FB6BC9-46C3-2448-AB8C-7B977E285C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738" y="4738956"/>
              <a:ext cx="130573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3" name="Freeform 574">
              <a:extLst>
                <a:ext uri="{FF2B5EF4-FFF2-40B4-BE49-F238E27FC236}">
                  <a16:creationId xmlns:a16="http://schemas.microsoft.com/office/drawing/2014/main" id="{C28858AB-771A-A449-8932-31444695D9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4" y="4700729"/>
              <a:ext cx="296177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4" name="Freeform 575">
              <a:extLst>
                <a:ext uri="{FF2B5EF4-FFF2-40B4-BE49-F238E27FC236}">
                  <a16:creationId xmlns:a16="http://schemas.microsoft.com/office/drawing/2014/main" id="{25F7E14E-E991-634B-85F2-D45961A09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2029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5" name="Freeform 576">
              <a:extLst>
                <a:ext uri="{FF2B5EF4-FFF2-40B4-BE49-F238E27FC236}">
                  <a16:creationId xmlns:a16="http://schemas.microsoft.com/office/drawing/2014/main" id="{56FC2205-CA36-0D4F-9D14-61E6604C1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3941" y="4675245"/>
              <a:ext cx="503185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6" name="Freeform 577">
              <a:extLst>
                <a:ext uri="{FF2B5EF4-FFF2-40B4-BE49-F238E27FC236}">
                  <a16:creationId xmlns:a16="http://schemas.microsoft.com/office/drawing/2014/main" id="{48346ACB-D1C6-4047-981E-9B58B8B9B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1648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7" name="Freeform 578">
              <a:extLst>
                <a:ext uri="{FF2B5EF4-FFF2-40B4-BE49-F238E27FC236}">
                  <a16:creationId xmlns:a16="http://schemas.microsoft.com/office/drawing/2014/main" id="{258ABE3C-AE74-5543-94FF-EB601A0E1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215" y="4420403"/>
              <a:ext cx="560508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8" name="Freeform 579">
              <a:extLst>
                <a:ext uri="{FF2B5EF4-FFF2-40B4-BE49-F238E27FC236}">
                  <a16:creationId xmlns:a16="http://schemas.microsoft.com/office/drawing/2014/main" id="{D8D443B8-931F-C94C-8101-CCD27BC2F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1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59" name="Freeform 580">
              <a:extLst>
                <a:ext uri="{FF2B5EF4-FFF2-40B4-BE49-F238E27FC236}">
                  <a16:creationId xmlns:a16="http://schemas.microsoft.com/office/drawing/2014/main" id="{7040B74A-EDA4-3D49-A544-9118F053A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4068" y="4385363"/>
              <a:ext cx="343949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0" name="Freeform 581">
              <a:extLst>
                <a:ext uri="{FF2B5EF4-FFF2-40B4-BE49-F238E27FC236}">
                  <a16:creationId xmlns:a16="http://schemas.microsoft.com/office/drawing/2014/main" id="{1C552283-D207-0A4E-BAC0-A8E81B3E00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6680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1" name="Freeform 582">
              <a:extLst>
                <a:ext uri="{FF2B5EF4-FFF2-40B4-BE49-F238E27FC236}">
                  <a16:creationId xmlns:a16="http://schemas.microsoft.com/office/drawing/2014/main" id="{A74C6F96-6251-824E-B515-569632675F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74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2" name="Freeform 583">
              <a:extLst>
                <a:ext uri="{FF2B5EF4-FFF2-40B4-BE49-F238E27FC236}">
                  <a16:creationId xmlns:a16="http://schemas.microsoft.com/office/drawing/2014/main" id="{0D88CB16-0814-1046-B8DD-116CAFEED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7570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3" name="Freeform 584">
              <a:extLst>
                <a:ext uri="{FF2B5EF4-FFF2-40B4-BE49-F238E27FC236}">
                  <a16:creationId xmlns:a16="http://schemas.microsoft.com/office/drawing/2014/main" id="{D7313326-3A8A-2042-9941-6C6FD53CC1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483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4" name="Freeform 585">
              <a:extLst>
                <a:ext uri="{FF2B5EF4-FFF2-40B4-BE49-F238E27FC236}">
                  <a16:creationId xmlns:a16="http://schemas.microsoft.com/office/drawing/2014/main" id="{91775F4B-3D3F-EF4B-97BC-7BDA15999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7188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5" name="Freeform 586">
              <a:extLst>
                <a:ext uri="{FF2B5EF4-FFF2-40B4-BE49-F238E27FC236}">
                  <a16:creationId xmlns:a16="http://schemas.microsoft.com/office/drawing/2014/main" id="{B4127DC8-8705-FB49-929A-D59BEDBBA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8527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6" name="Freeform 587">
              <a:extLst>
                <a:ext uri="{FF2B5EF4-FFF2-40B4-BE49-F238E27FC236}">
                  <a16:creationId xmlns:a16="http://schemas.microsoft.com/office/drawing/2014/main" id="{AD297DCB-A5AB-C840-BEE8-BC341556F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418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7" name="Freeform 588">
              <a:extLst>
                <a:ext uri="{FF2B5EF4-FFF2-40B4-BE49-F238E27FC236}">
                  <a16:creationId xmlns:a16="http://schemas.microsoft.com/office/drawing/2014/main" id="{82070848-D0CE-9544-9693-8FEEF26C7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1201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8" name="Freeform 589">
              <a:extLst>
                <a:ext uri="{FF2B5EF4-FFF2-40B4-BE49-F238E27FC236}">
                  <a16:creationId xmlns:a16="http://schemas.microsoft.com/office/drawing/2014/main" id="{E6CA3A9A-0A2A-EC4E-BE06-E9E20E31D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0757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69" name="Freeform 590">
              <a:extLst>
                <a:ext uri="{FF2B5EF4-FFF2-40B4-BE49-F238E27FC236}">
                  <a16:creationId xmlns:a16="http://schemas.microsoft.com/office/drawing/2014/main" id="{70CE3D48-8161-854E-BCBB-27D52ACB8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8400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0" name="Freeform 591">
              <a:extLst>
                <a:ext uri="{FF2B5EF4-FFF2-40B4-BE49-F238E27FC236}">
                  <a16:creationId xmlns:a16="http://schemas.microsoft.com/office/drawing/2014/main" id="{A5514493-2A3A-9A47-9FBB-66737BB70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4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1" name="Freeform 592">
              <a:extLst>
                <a:ext uri="{FF2B5EF4-FFF2-40B4-BE49-F238E27FC236}">
                  <a16:creationId xmlns:a16="http://schemas.microsoft.com/office/drawing/2014/main" id="{8FCED461-D19E-5346-AA66-9847C27E3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7507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2" name="Freeform 593">
              <a:extLst>
                <a:ext uri="{FF2B5EF4-FFF2-40B4-BE49-F238E27FC236}">
                  <a16:creationId xmlns:a16="http://schemas.microsoft.com/office/drawing/2014/main" id="{384F1CA1-8293-C548-9263-B55DD0975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653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3" name="Freeform 594">
              <a:extLst>
                <a:ext uri="{FF2B5EF4-FFF2-40B4-BE49-F238E27FC236}">
                  <a16:creationId xmlns:a16="http://schemas.microsoft.com/office/drawing/2014/main" id="{ED2D1CB6-ED50-F74E-81BB-278870E35C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1456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4" name="Freeform 595">
              <a:extLst>
                <a:ext uri="{FF2B5EF4-FFF2-40B4-BE49-F238E27FC236}">
                  <a16:creationId xmlns:a16="http://schemas.microsoft.com/office/drawing/2014/main" id="{BA91DA43-5FA8-1649-A92D-D6C98F006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6552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5" name="Freeform 596">
              <a:extLst>
                <a:ext uri="{FF2B5EF4-FFF2-40B4-BE49-F238E27FC236}">
                  <a16:creationId xmlns:a16="http://schemas.microsoft.com/office/drawing/2014/main" id="{C1839602-3A45-6A42-BA5C-073B11C8F9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000" y="4560566"/>
              <a:ext cx="156050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6" name="Freeform 597">
              <a:extLst>
                <a:ext uri="{FF2B5EF4-FFF2-40B4-BE49-F238E27FC236}">
                  <a16:creationId xmlns:a16="http://schemas.microsoft.com/office/drawing/2014/main" id="{18D86E9C-3880-D34C-8C3F-78503555D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246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7" name="Freeform 598">
              <a:extLst>
                <a:ext uri="{FF2B5EF4-FFF2-40B4-BE49-F238E27FC236}">
                  <a16:creationId xmlns:a16="http://schemas.microsoft.com/office/drawing/2014/main" id="{4290B7FB-0A1A-A543-A0A7-BBD81F133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36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8" name="Freeform 599">
              <a:extLst>
                <a:ext uri="{FF2B5EF4-FFF2-40B4-BE49-F238E27FC236}">
                  <a16:creationId xmlns:a16="http://schemas.microsoft.com/office/drawing/2014/main" id="{CA5A6E16-9F07-0143-BB5C-ED03B1AE5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621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79" name="Freeform 600">
              <a:extLst>
                <a:ext uri="{FF2B5EF4-FFF2-40B4-BE49-F238E27FC236}">
                  <a16:creationId xmlns:a16="http://schemas.microsoft.com/office/drawing/2014/main" id="{74FF2F96-0D97-3047-9B03-7C0B0E076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889" y="4420403"/>
              <a:ext cx="831211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0" name="Freeform 601">
              <a:extLst>
                <a:ext uri="{FF2B5EF4-FFF2-40B4-BE49-F238E27FC236}">
                  <a16:creationId xmlns:a16="http://schemas.microsoft.com/office/drawing/2014/main" id="{E492096D-62C7-F842-AF7C-BD585C114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000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1" name="Freeform 602">
              <a:extLst>
                <a:ext uri="{FF2B5EF4-FFF2-40B4-BE49-F238E27FC236}">
                  <a16:creationId xmlns:a16="http://schemas.microsoft.com/office/drawing/2014/main" id="{392101F3-3F19-7447-A7B8-235B839BD1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9926" y="3767367"/>
              <a:ext cx="1455415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2" name="Freeform 604">
              <a:extLst>
                <a:ext uri="{FF2B5EF4-FFF2-40B4-BE49-F238E27FC236}">
                  <a16:creationId xmlns:a16="http://schemas.microsoft.com/office/drawing/2014/main" id="{40726B1B-0389-BD4D-B931-5199C6B21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1458" y="4187857"/>
              <a:ext cx="130573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3" name="Freeform 605">
              <a:extLst>
                <a:ext uri="{FF2B5EF4-FFF2-40B4-BE49-F238E27FC236}">
                  <a16:creationId xmlns:a16="http://schemas.microsoft.com/office/drawing/2014/main" id="{3468BCDE-F793-364E-8EA1-C12FD92B9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8400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4" name="Freeform 606">
              <a:extLst>
                <a:ext uri="{FF2B5EF4-FFF2-40B4-BE49-F238E27FC236}">
                  <a16:creationId xmlns:a16="http://schemas.microsoft.com/office/drawing/2014/main" id="{EA3789DA-8D4B-4047-88A9-41C4173F7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438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5" name="Freeform 607">
              <a:extLst>
                <a:ext uri="{FF2B5EF4-FFF2-40B4-BE49-F238E27FC236}">
                  <a16:creationId xmlns:a16="http://schemas.microsoft.com/office/drawing/2014/main" id="{AFC029E7-FE7C-3B4E-BDE7-D54DE79E5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5277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6" name="Freeform 608">
              <a:extLst>
                <a:ext uri="{FF2B5EF4-FFF2-40B4-BE49-F238E27FC236}">
                  <a16:creationId xmlns:a16="http://schemas.microsoft.com/office/drawing/2014/main" id="{37925035-B7A7-A841-ACD1-1B8F27B9E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159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7" name="Freeform 609">
              <a:extLst>
                <a:ext uri="{FF2B5EF4-FFF2-40B4-BE49-F238E27FC236}">
                  <a16:creationId xmlns:a16="http://schemas.microsoft.com/office/drawing/2014/main" id="{CE925304-E810-D34A-9505-F0E2264D0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9927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8" name="Freeform 610">
              <a:extLst>
                <a:ext uri="{FF2B5EF4-FFF2-40B4-BE49-F238E27FC236}">
                  <a16:creationId xmlns:a16="http://schemas.microsoft.com/office/drawing/2014/main" id="{07EDE4F0-DFD6-F049-A6BF-CD4215E7F8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1964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89" name="Freeform 611">
              <a:extLst>
                <a:ext uri="{FF2B5EF4-FFF2-40B4-BE49-F238E27FC236}">
                  <a16:creationId xmlns:a16="http://schemas.microsoft.com/office/drawing/2014/main" id="{E8734F8A-082D-6B4B-B3F5-CA8C3BF73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5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0" name="Freeform 612">
              <a:extLst>
                <a:ext uri="{FF2B5EF4-FFF2-40B4-BE49-F238E27FC236}">
                  <a16:creationId xmlns:a16="http://schemas.microsoft.com/office/drawing/2014/main" id="{4097AB76-0013-074C-BC72-5C084241B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61327" y="10785120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1" name="Rectangle 613">
              <a:extLst>
                <a:ext uri="{FF2B5EF4-FFF2-40B4-BE49-F238E27FC236}">
                  <a16:creationId xmlns:a16="http://schemas.microsoft.com/office/drawing/2014/main" id="{F0092332-12C1-CD4D-9764-B7A207CFC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51776" y="5197675"/>
              <a:ext cx="3187" cy="3188"/>
            </a:xfrm>
            <a:prstGeom prst="rect">
              <a:avLst/>
            </a:pr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2" name="Freeform 614">
              <a:extLst>
                <a:ext uri="{FF2B5EF4-FFF2-40B4-BE49-F238E27FC236}">
                  <a16:creationId xmlns:a16="http://schemas.microsoft.com/office/drawing/2014/main" id="{56C9CA48-8961-6849-B03E-BC4BEFD9A6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7506" y="10504794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3" name="Freeform 615">
              <a:extLst>
                <a:ext uri="{FF2B5EF4-FFF2-40B4-BE49-F238E27FC236}">
                  <a16:creationId xmlns:a16="http://schemas.microsoft.com/office/drawing/2014/main" id="{E90F5132-5109-924F-8F23-386CF7DE2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3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4" name="Freeform 616">
              <a:extLst>
                <a:ext uri="{FF2B5EF4-FFF2-40B4-BE49-F238E27FC236}">
                  <a16:creationId xmlns:a16="http://schemas.microsoft.com/office/drawing/2014/main" id="{2CCCAC3A-52D0-3A45-BC2F-56247DA39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21" y="11766267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5" name="Freeform 617">
              <a:extLst>
                <a:ext uri="{FF2B5EF4-FFF2-40B4-BE49-F238E27FC236}">
                  <a16:creationId xmlns:a16="http://schemas.microsoft.com/office/drawing/2014/main" id="{EB5D12FA-7F8C-A54A-92DB-FA369C84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280" y="11747158"/>
              <a:ext cx="280255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6" name="Freeform 618">
              <a:extLst>
                <a:ext uri="{FF2B5EF4-FFF2-40B4-BE49-F238E27FC236}">
                  <a16:creationId xmlns:a16="http://schemas.microsoft.com/office/drawing/2014/main" id="{7BA64727-84F4-AD44-858B-2697B79DC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1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7" name="Freeform 619">
              <a:extLst>
                <a:ext uri="{FF2B5EF4-FFF2-40B4-BE49-F238E27FC236}">
                  <a16:creationId xmlns:a16="http://schemas.microsoft.com/office/drawing/2014/main" id="{56F18F61-5513-A241-A7AF-BABA9F08D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5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8" name="Freeform 620">
              <a:extLst>
                <a:ext uri="{FF2B5EF4-FFF2-40B4-BE49-F238E27FC236}">
                  <a16:creationId xmlns:a16="http://schemas.microsoft.com/office/drawing/2014/main" id="{89FB45D4-F112-3349-8072-D53E879B6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6806" y="8752743"/>
              <a:ext cx="207005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499" name="Freeform 621">
              <a:extLst>
                <a:ext uri="{FF2B5EF4-FFF2-40B4-BE49-F238E27FC236}">
                  <a16:creationId xmlns:a16="http://schemas.microsoft.com/office/drawing/2014/main" id="{E1A84820-CD9E-E943-A271-61EBFA5DE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597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0" name="Freeform 622">
              <a:extLst>
                <a:ext uri="{FF2B5EF4-FFF2-40B4-BE49-F238E27FC236}">
                  <a16:creationId xmlns:a16="http://schemas.microsoft.com/office/drawing/2014/main" id="{186C1EBA-FD5C-BF4B-8F8D-F8E63D9E0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3" y="8453302"/>
              <a:ext cx="754779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1" name="Freeform 623">
              <a:extLst>
                <a:ext uri="{FF2B5EF4-FFF2-40B4-BE49-F238E27FC236}">
                  <a16:creationId xmlns:a16="http://schemas.microsoft.com/office/drawing/2014/main" id="{734FC7E3-374B-1443-9DDC-461AB0702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112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2" name="Freeform 624">
              <a:extLst>
                <a:ext uri="{FF2B5EF4-FFF2-40B4-BE49-F238E27FC236}">
                  <a16:creationId xmlns:a16="http://schemas.microsoft.com/office/drawing/2014/main" id="{BA96FBBC-ACA4-E048-8C74-EB11D347F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450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3" name="Freeform 625">
              <a:extLst>
                <a:ext uri="{FF2B5EF4-FFF2-40B4-BE49-F238E27FC236}">
                  <a16:creationId xmlns:a16="http://schemas.microsoft.com/office/drawing/2014/main" id="{DFFAAD3B-E740-5F4A-A71D-04250C3795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8782" y="9867685"/>
              <a:ext cx="407642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4" name="Freeform 626">
              <a:extLst>
                <a:ext uri="{FF2B5EF4-FFF2-40B4-BE49-F238E27FC236}">
                  <a16:creationId xmlns:a16="http://schemas.microsoft.com/office/drawing/2014/main" id="{2B9245F8-A4CA-114B-A761-A8612E87B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851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5" name="Freeform 627">
              <a:extLst>
                <a:ext uri="{FF2B5EF4-FFF2-40B4-BE49-F238E27FC236}">
                  <a16:creationId xmlns:a16="http://schemas.microsoft.com/office/drawing/2014/main" id="{36B5CEC6-1857-6845-95DA-2D1E36483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3432" y="9950508"/>
              <a:ext cx="420382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6" name="Freeform 628">
              <a:extLst>
                <a:ext uri="{FF2B5EF4-FFF2-40B4-BE49-F238E27FC236}">
                  <a16:creationId xmlns:a16="http://schemas.microsoft.com/office/drawing/2014/main" id="{F9D913B5-F325-1546-8297-77F0C5034D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1585" y="8800525"/>
              <a:ext cx="1856686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7" name="Freeform 629">
              <a:extLst>
                <a:ext uri="{FF2B5EF4-FFF2-40B4-BE49-F238E27FC236}">
                  <a16:creationId xmlns:a16="http://schemas.microsoft.com/office/drawing/2014/main" id="{C1C57B5D-A204-2943-A41E-14B79C9B6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1329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8" name="Freeform 630">
              <a:extLst>
                <a:ext uri="{FF2B5EF4-FFF2-40B4-BE49-F238E27FC236}">
                  <a16:creationId xmlns:a16="http://schemas.microsoft.com/office/drawing/2014/main" id="{10652708-E229-FF4F-9819-C8DE43107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5" y="10074744"/>
              <a:ext cx="961782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09" name="Freeform 631">
              <a:extLst>
                <a:ext uri="{FF2B5EF4-FFF2-40B4-BE49-F238E27FC236}">
                  <a16:creationId xmlns:a16="http://schemas.microsoft.com/office/drawing/2014/main" id="{3B8F013B-A1E4-5948-B19E-5416E1783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379" y="8313140"/>
              <a:ext cx="203823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0" name="Freeform 632">
              <a:extLst>
                <a:ext uri="{FF2B5EF4-FFF2-40B4-BE49-F238E27FC236}">
                  <a16:creationId xmlns:a16="http://schemas.microsoft.com/office/drawing/2014/main" id="{51B5D412-1CF2-0740-9125-943A1E778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1076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1" name="Freeform 633">
              <a:extLst>
                <a:ext uri="{FF2B5EF4-FFF2-40B4-BE49-F238E27FC236}">
                  <a16:creationId xmlns:a16="http://schemas.microsoft.com/office/drawing/2014/main" id="{667C63AE-9033-EC47-96B0-03CA5250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30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2" name="Freeform 634">
              <a:extLst>
                <a:ext uri="{FF2B5EF4-FFF2-40B4-BE49-F238E27FC236}">
                  <a16:creationId xmlns:a16="http://schemas.microsoft.com/office/drawing/2014/main" id="{A9F5B8FA-2F07-124C-B2A3-BC4109E1E9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1265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3" name="Freeform 635">
              <a:extLst>
                <a:ext uri="{FF2B5EF4-FFF2-40B4-BE49-F238E27FC236}">
                  <a16:creationId xmlns:a16="http://schemas.microsoft.com/office/drawing/2014/main" id="{F7AABA43-FB22-7F40-ADC1-16485223E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4324" y="7453043"/>
              <a:ext cx="1398091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4" name="Freeform 636">
              <a:extLst>
                <a:ext uri="{FF2B5EF4-FFF2-40B4-BE49-F238E27FC236}">
                  <a16:creationId xmlns:a16="http://schemas.microsoft.com/office/drawing/2014/main" id="{8825D4C0-0182-A44B-9FC8-76CB2E564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4" y="8287656"/>
              <a:ext cx="280255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5" name="Freeform 637">
              <a:extLst>
                <a:ext uri="{FF2B5EF4-FFF2-40B4-BE49-F238E27FC236}">
                  <a16:creationId xmlns:a16="http://schemas.microsoft.com/office/drawing/2014/main" id="{CDFC887E-47AD-8145-B2C8-2BBD29CE6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4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6" name="Freeform 638">
              <a:extLst>
                <a:ext uri="{FF2B5EF4-FFF2-40B4-BE49-F238E27FC236}">
                  <a16:creationId xmlns:a16="http://schemas.microsoft.com/office/drawing/2014/main" id="{2D12EBC6-D346-7B4E-BA01-87FB1FF5E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27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7" name="Freeform 639">
              <a:extLst>
                <a:ext uri="{FF2B5EF4-FFF2-40B4-BE49-F238E27FC236}">
                  <a16:creationId xmlns:a16="http://schemas.microsoft.com/office/drawing/2014/main" id="{5E96A957-4AA9-6245-A489-136640E43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3495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8" name="Freeform 640">
              <a:extLst>
                <a:ext uri="{FF2B5EF4-FFF2-40B4-BE49-F238E27FC236}">
                  <a16:creationId xmlns:a16="http://schemas.microsoft.com/office/drawing/2014/main" id="{94667411-0660-1C4E-87E3-C5B66DA5D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3495" y="4965129"/>
              <a:ext cx="1812104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19" name="Freeform 641">
              <a:extLst>
                <a:ext uri="{FF2B5EF4-FFF2-40B4-BE49-F238E27FC236}">
                  <a16:creationId xmlns:a16="http://schemas.microsoft.com/office/drawing/2014/main" id="{AE9A725F-1ED0-CE40-923E-BB72C2E59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079" y="6516489"/>
              <a:ext cx="2697453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0" name="Freeform 642">
              <a:extLst>
                <a:ext uri="{FF2B5EF4-FFF2-40B4-BE49-F238E27FC236}">
                  <a16:creationId xmlns:a16="http://schemas.microsoft.com/office/drawing/2014/main" id="{B134EBD8-3140-DF4C-940D-001FE8D8E2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3304" y="4907791"/>
              <a:ext cx="3984076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1" name="Freeform 643">
              <a:extLst>
                <a:ext uri="{FF2B5EF4-FFF2-40B4-BE49-F238E27FC236}">
                  <a16:creationId xmlns:a16="http://schemas.microsoft.com/office/drawing/2014/main" id="{1AC57192-70E1-754E-B26E-8B044582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4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2" name="Freeform 644">
              <a:extLst>
                <a:ext uri="{FF2B5EF4-FFF2-40B4-BE49-F238E27FC236}">
                  <a16:creationId xmlns:a16="http://schemas.microsoft.com/office/drawing/2014/main" id="{8C442CFC-30A7-8F4A-A146-9CA6B4833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19926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3" name="Freeform 645">
              <a:extLst>
                <a:ext uri="{FF2B5EF4-FFF2-40B4-BE49-F238E27FC236}">
                  <a16:creationId xmlns:a16="http://schemas.microsoft.com/office/drawing/2014/main" id="{B10507D7-F12D-F447-B22F-19CD06B7F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1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4" name="Freeform 646">
              <a:extLst>
                <a:ext uri="{FF2B5EF4-FFF2-40B4-BE49-F238E27FC236}">
                  <a16:creationId xmlns:a16="http://schemas.microsoft.com/office/drawing/2014/main" id="{6DEDF910-9409-2942-9B65-E410EFDCD9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42857" y="6545160"/>
              <a:ext cx="347131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5" name="Freeform 647">
              <a:extLst>
                <a:ext uri="{FF2B5EF4-FFF2-40B4-BE49-F238E27FC236}">
                  <a16:creationId xmlns:a16="http://schemas.microsoft.com/office/drawing/2014/main" id="{3D2AE4DA-B8C1-4D40-9AF5-8574F91A3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1837" y="6656654"/>
              <a:ext cx="531847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6" name="Freeform 648">
              <a:extLst>
                <a:ext uri="{FF2B5EF4-FFF2-40B4-BE49-F238E27FC236}">
                  <a16:creationId xmlns:a16="http://schemas.microsoft.com/office/drawing/2014/main" id="{04021546-9CCD-CB46-95D5-07F44B55B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30754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7" name="Freeform 649">
              <a:extLst>
                <a:ext uri="{FF2B5EF4-FFF2-40B4-BE49-F238E27FC236}">
                  <a16:creationId xmlns:a16="http://schemas.microsoft.com/office/drawing/2014/main" id="{AC5C4069-4A18-2F4D-B8B4-AC04199065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881" y="6414553"/>
              <a:ext cx="617834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8" name="Freeform 650">
              <a:extLst>
                <a:ext uri="{FF2B5EF4-FFF2-40B4-BE49-F238E27FC236}">
                  <a16:creationId xmlns:a16="http://schemas.microsoft.com/office/drawing/2014/main" id="{20E194C1-E28D-3949-84B1-F28F2C833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3619" y="6621615"/>
              <a:ext cx="207005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29" name="Freeform 651">
              <a:extLst>
                <a:ext uri="{FF2B5EF4-FFF2-40B4-BE49-F238E27FC236}">
                  <a16:creationId xmlns:a16="http://schemas.microsoft.com/office/drawing/2014/main" id="{E628EF57-07F7-564C-9220-4F37A315B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8462" y="6395439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0" name="Freeform 652">
              <a:extLst>
                <a:ext uri="{FF2B5EF4-FFF2-40B4-BE49-F238E27FC236}">
                  <a16:creationId xmlns:a16="http://schemas.microsoft.com/office/drawing/2014/main" id="{2EB6B109-1EFB-B04A-AD5E-8866C24B0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7698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1" name="Freeform 653">
              <a:extLst>
                <a:ext uri="{FF2B5EF4-FFF2-40B4-BE49-F238E27FC236}">
                  <a16:creationId xmlns:a16="http://schemas.microsoft.com/office/drawing/2014/main" id="{D2026151-8057-814D-8A82-DEFE69E1C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53049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2" name="Freeform 654">
              <a:extLst>
                <a:ext uri="{FF2B5EF4-FFF2-40B4-BE49-F238E27FC236}">
                  <a16:creationId xmlns:a16="http://schemas.microsoft.com/office/drawing/2014/main" id="{7A149448-7BBE-424E-B7FA-47CBD4922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1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3" name="Freeform 655">
              <a:extLst>
                <a:ext uri="{FF2B5EF4-FFF2-40B4-BE49-F238E27FC236}">
                  <a16:creationId xmlns:a16="http://schemas.microsoft.com/office/drawing/2014/main" id="{D8AD6C20-77F8-5247-989F-9B8CAEA71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7252" y="6172454"/>
              <a:ext cx="417197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4" name="Freeform 656">
              <a:extLst>
                <a:ext uri="{FF2B5EF4-FFF2-40B4-BE49-F238E27FC236}">
                  <a16:creationId xmlns:a16="http://schemas.microsoft.com/office/drawing/2014/main" id="{013875FF-A0E5-CB4F-B801-0C69408A8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322173"/>
              <a:ext cx="831211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5" name="Freeform 657">
              <a:extLst>
                <a:ext uri="{FF2B5EF4-FFF2-40B4-BE49-F238E27FC236}">
                  <a16:creationId xmlns:a16="http://schemas.microsoft.com/office/drawing/2014/main" id="{4F46C9CE-0187-464D-8872-767406977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51775" y="6506933"/>
              <a:ext cx="280255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6" name="Freeform 658">
              <a:extLst>
                <a:ext uri="{FF2B5EF4-FFF2-40B4-BE49-F238E27FC236}">
                  <a16:creationId xmlns:a16="http://schemas.microsoft.com/office/drawing/2014/main" id="{67FDE89E-07DC-304A-86EF-1F4132ABA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0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7" name="Freeform 659">
              <a:extLst>
                <a:ext uri="{FF2B5EF4-FFF2-40B4-BE49-F238E27FC236}">
                  <a16:creationId xmlns:a16="http://schemas.microsoft.com/office/drawing/2014/main" id="{2E885E9D-AC93-614F-9865-3DB5A29B3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1" y="6067328"/>
              <a:ext cx="270699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8" name="Freeform 660">
              <a:extLst>
                <a:ext uri="{FF2B5EF4-FFF2-40B4-BE49-F238E27FC236}">
                  <a16:creationId xmlns:a16="http://schemas.microsoft.com/office/drawing/2014/main" id="{294250A1-C075-AE42-9B8E-AEB4F0EFD0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1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39" name="Freeform 661">
              <a:extLst>
                <a:ext uri="{FF2B5EF4-FFF2-40B4-BE49-F238E27FC236}">
                  <a16:creationId xmlns:a16="http://schemas.microsoft.com/office/drawing/2014/main" id="{F1BC6E87-EA0A-1744-A8E6-132F3CEDE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0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0" name="Freeform 662">
              <a:extLst>
                <a:ext uri="{FF2B5EF4-FFF2-40B4-BE49-F238E27FC236}">
                  <a16:creationId xmlns:a16="http://schemas.microsoft.com/office/drawing/2014/main" id="{9F32FA04-F492-6D4D-B1D9-53671439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4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1" name="Freeform 663">
              <a:extLst>
                <a:ext uri="{FF2B5EF4-FFF2-40B4-BE49-F238E27FC236}">
                  <a16:creationId xmlns:a16="http://schemas.microsoft.com/office/drawing/2014/main" id="{9B5001C6-30C4-E341-82A7-1136BFB6A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6162893"/>
              <a:ext cx="445859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2" name="Freeform 664">
              <a:extLst>
                <a:ext uri="{FF2B5EF4-FFF2-40B4-BE49-F238E27FC236}">
                  <a16:creationId xmlns:a16="http://schemas.microsoft.com/office/drawing/2014/main" id="{3C03C505-DF69-1C45-B651-DEB7925F4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573832"/>
              <a:ext cx="429937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3" name="Freeform 665">
              <a:extLst>
                <a:ext uri="{FF2B5EF4-FFF2-40B4-BE49-F238E27FC236}">
                  <a16:creationId xmlns:a16="http://schemas.microsoft.com/office/drawing/2014/main" id="{9E471A9F-5349-CA4D-9CC5-BAA1A34D2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9480" y="6564274"/>
              <a:ext cx="156050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4" name="Freeform 666">
              <a:extLst>
                <a:ext uri="{FF2B5EF4-FFF2-40B4-BE49-F238E27FC236}">
                  <a16:creationId xmlns:a16="http://schemas.microsoft.com/office/drawing/2014/main" id="{AD2FF21F-179A-504B-A7AE-D241F1EFB2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93176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5" name="Freeform 667">
              <a:extLst>
                <a:ext uri="{FF2B5EF4-FFF2-40B4-BE49-F238E27FC236}">
                  <a16:creationId xmlns:a16="http://schemas.microsoft.com/office/drawing/2014/main" id="{36FE370E-12F5-9646-BAB8-762B14FB0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6" name="Freeform 668">
              <a:extLst>
                <a:ext uri="{FF2B5EF4-FFF2-40B4-BE49-F238E27FC236}">
                  <a16:creationId xmlns:a16="http://schemas.microsoft.com/office/drawing/2014/main" id="{C78010F9-EF48-224C-8F0A-F1FD6A44E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3111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7" name="Freeform 669">
              <a:extLst>
                <a:ext uri="{FF2B5EF4-FFF2-40B4-BE49-F238E27FC236}">
                  <a16:creationId xmlns:a16="http://schemas.microsoft.com/office/drawing/2014/main" id="{2D612F38-7C2D-8B48-B970-54D153D72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4129" y="6704437"/>
              <a:ext cx="207005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8" name="Freeform 670">
              <a:extLst>
                <a:ext uri="{FF2B5EF4-FFF2-40B4-BE49-F238E27FC236}">
                  <a16:creationId xmlns:a16="http://schemas.microsoft.com/office/drawing/2014/main" id="{573B265E-5076-6747-8C05-F3AEF1BAA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2666" y="6554719"/>
              <a:ext cx="328028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49" name="Freeform 671">
              <a:extLst>
                <a:ext uri="{FF2B5EF4-FFF2-40B4-BE49-F238E27FC236}">
                  <a16:creationId xmlns:a16="http://schemas.microsoft.com/office/drawing/2014/main" id="{C83BBFC1-6893-684E-9AE9-A537E61764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20561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0" name="Freeform 672">
              <a:extLst>
                <a:ext uri="{FF2B5EF4-FFF2-40B4-BE49-F238E27FC236}">
                  <a16:creationId xmlns:a16="http://schemas.microsoft.com/office/drawing/2014/main" id="{36725B61-ED56-0545-8258-FFFCBEC9C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81711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1" name="Freeform 673">
              <a:extLst>
                <a:ext uri="{FF2B5EF4-FFF2-40B4-BE49-F238E27FC236}">
                  <a16:creationId xmlns:a16="http://schemas.microsoft.com/office/drawing/2014/main" id="{C095F73A-F031-914D-8A57-BF02E3ACA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2348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2" name="Freeform 674">
              <a:extLst>
                <a:ext uri="{FF2B5EF4-FFF2-40B4-BE49-F238E27FC236}">
                  <a16:creationId xmlns:a16="http://schemas.microsoft.com/office/drawing/2014/main" id="{33A0FF15-3FB0-484D-A401-DCCD524AE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3" name="Freeform 675">
              <a:extLst>
                <a:ext uri="{FF2B5EF4-FFF2-40B4-BE49-F238E27FC236}">
                  <a16:creationId xmlns:a16="http://schemas.microsoft.com/office/drawing/2014/main" id="{C4E1F691-EE4F-144D-B27B-F8162AAFF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5596" y="6984764"/>
              <a:ext cx="178345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4" name="Freeform 676">
              <a:extLst>
                <a:ext uri="{FF2B5EF4-FFF2-40B4-BE49-F238E27FC236}">
                  <a16:creationId xmlns:a16="http://schemas.microsoft.com/office/drawing/2014/main" id="{390D602A-FF10-5D4A-8083-B5962A1B5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475" y="7061218"/>
              <a:ext cx="923567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5" name="Freeform 677">
              <a:extLst>
                <a:ext uri="{FF2B5EF4-FFF2-40B4-BE49-F238E27FC236}">
                  <a16:creationId xmlns:a16="http://schemas.microsoft.com/office/drawing/2014/main" id="{9EF512CD-AE08-EE4B-AE12-688A03375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1583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6" name="Freeform 678">
              <a:extLst>
                <a:ext uri="{FF2B5EF4-FFF2-40B4-BE49-F238E27FC236}">
                  <a16:creationId xmlns:a16="http://schemas.microsoft.com/office/drawing/2014/main" id="{C9569C08-0618-564E-B47D-AB580ED4F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25020" y="6844600"/>
              <a:ext cx="328028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7" name="Freeform 679">
              <a:extLst>
                <a:ext uri="{FF2B5EF4-FFF2-40B4-BE49-F238E27FC236}">
                  <a16:creationId xmlns:a16="http://schemas.microsoft.com/office/drawing/2014/main" id="{CBADB8DF-2097-C147-A354-52DFC2544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1139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8" name="Freeform 680">
              <a:extLst>
                <a:ext uri="{FF2B5EF4-FFF2-40B4-BE49-F238E27FC236}">
                  <a16:creationId xmlns:a16="http://schemas.microsoft.com/office/drawing/2014/main" id="{158A20EC-95C4-7F48-8894-BB6942EB5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33939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59" name="Freeform 681">
              <a:extLst>
                <a:ext uri="{FF2B5EF4-FFF2-40B4-BE49-F238E27FC236}">
                  <a16:creationId xmlns:a16="http://schemas.microsoft.com/office/drawing/2014/main" id="{110C12ED-5F5E-F64D-96B4-019906E2A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11648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0" name="Freeform 682">
              <a:extLst>
                <a:ext uri="{FF2B5EF4-FFF2-40B4-BE49-F238E27FC236}">
                  <a16:creationId xmlns:a16="http://schemas.microsoft.com/office/drawing/2014/main" id="{5C321666-7458-A441-9134-BA595FBF24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1327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1" name="Freeform 683">
              <a:extLst>
                <a:ext uri="{FF2B5EF4-FFF2-40B4-BE49-F238E27FC236}">
                  <a16:creationId xmlns:a16="http://schemas.microsoft.com/office/drawing/2014/main" id="{31518F4F-DF03-7F42-BA77-43992F36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2155" y="6946541"/>
              <a:ext cx="885350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2" name="Freeform 684">
              <a:extLst>
                <a:ext uri="{FF2B5EF4-FFF2-40B4-BE49-F238E27FC236}">
                  <a16:creationId xmlns:a16="http://schemas.microsoft.com/office/drawing/2014/main" id="{71DB08A9-3BC3-9541-B22D-8318FCCD2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73428" y="7481712"/>
              <a:ext cx="980891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3" name="Freeform 685">
              <a:extLst>
                <a:ext uri="{FF2B5EF4-FFF2-40B4-BE49-F238E27FC236}">
                  <a16:creationId xmlns:a16="http://schemas.microsoft.com/office/drawing/2014/main" id="{CA172F8B-C2EC-954E-8DF4-F059F7C30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7" y="7424369"/>
              <a:ext cx="194267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4" name="Freeform 686">
              <a:extLst>
                <a:ext uri="{FF2B5EF4-FFF2-40B4-BE49-F238E27FC236}">
                  <a16:creationId xmlns:a16="http://schemas.microsoft.com/office/drawing/2014/main" id="{80237E40-26E6-D640-866C-E7563592D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2092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5" name="Freeform 687">
              <a:extLst>
                <a:ext uri="{FF2B5EF4-FFF2-40B4-BE49-F238E27FC236}">
                  <a16:creationId xmlns:a16="http://schemas.microsoft.com/office/drawing/2014/main" id="{BFF2A270-8C25-4349-A59B-ED21FE5AC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7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6" name="Freeform 688">
              <a:extLst>
                <a:ext uri="{FF2B5EF4-FFF2-40B4-BE49-F238E27FC236}">
                  <a16:creationId xmlns:a16="http://schemas.microsoft.com/office/drawing/2014/main" id="{52CF0FBA-E392-3645-BA5A-58697BE85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54322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7" name="Freeform 689">
              <a:extLst>
                <a:ext uri="{FF2B5EF4-FFF2-40B4-BE49-F238E27FC236}">
                  <a16:creationId xmlns:a16="http://schemas.microsoft.com/office/drawing/2014/main" id="{DED807D1-F8D6-1D42-A2A9-8D2C11DC6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28206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8" name="Freeform 690">
              <a:extLst>
                <a:ext uri="{FF2B5EF4-FFF2-40B4-BE49-F238E27FC236}">
                  <a16:creationId xmlns:a16="http://schemas.microsoft.com/office/drawing/2014/main" id="{32898297-2EC3-FB47-94B7-8221E767F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46043" y="8137934"/>
              <a:ext cx="496814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69" name="Freeform 691">
              <a:extLst>
                <a:ext uri="{FF2B5EF4-FFF2-40B4-BE49-F238E27FC236}">
                  <a16:creationId xmlns:a16="http://schemas.microsoft.com/office/drawing/2014/main" id="{52BDCA36-ABB7-B947-836A-45A5D2EB2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0" y="7790708"/>
              <a:ext cx="382164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0" name="Freeform 692">
              <a:extLst>
                <a:ext uri="{FF2B5EF4-FFF2-40B4-BE49-F238E27FC236}">
                  <a16:creationId xmlns:a16="http://schemas.microsoft.com/office/drawing/2014/main" id="{20A365D9-0DF0-0145-930D-DF5CB1800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7631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1" name="Freeform 693">
              <a:extLst>
                <a:ext uri="{FF2B5EF4-FFF2-40B4-BE49-F238E27FC236}">
                  <a16:creationId xmlns:a16="http://schemas.microsoft.com/office/drawing/2014/main" id="{C657E1DA-0C6D-C944-A3BE-8B89BCBB3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73430" y="6752222"/>
              <a:ext cx="831211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2" name="Freeform 694">
              <a:extLst>
                <a:ext uri="{FF2B5EF4-FFF2-40B4-BE49-F238E27FC236}">
                  <a16:creationId xmlns:a16="http://schemas.microsoft.com/office/drawing/2014/main" id="{8C339A40-9E42-C842-88DC-182EA1281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25022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3" name="Freeform 695">
              <a:extLst>
                <a:ext uri="{FF2B5EF4-FFF2-40B4-BE49-F238E27FC236}">
                  <a16:creationId xmlns:a16="http://schemas.microsoft.com/office/drawing/2014/main" id="{1AE7A242-63CD-7646-AAD2-BB34216BC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95084" y="6921055"/>
              <a:ext cx="681526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4" name="Freeform 696">
              <a:extLst>
                <a:ext uri="{FF2B5EF4-FFF2-40B4-BE49-F238E27FC236}">
                  <a16:creationId xmlns:a16="http://schemas.microsoft.com/office/drawing/2014/main" id="{29602271-A9A4-A745-86E4-10EA9EEDB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4830" y="7013435"/>
              <a:ext cx="372609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5" name="Freeform 697">
              <a:extLst>
                <a:ext uri="{FF2B5EF4-FFF2-40B4-BE49-F238E27FC236}">
                  <a16:creationId xmlns:a16="http://schemas.microsoft.com/office/drawing/2014/main" id="{0F6C4E8D-D8BA-3A46-80F5-BD56E9257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469" y="7230053"/>
              <a:ext cx="773888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6" name="Freeform 698">
              <a:extLst>
                <a:ext uri="{FF2B5EF4-FFF2-40B4-BE49-F238E27FC236}">
                  <a16:creationId xmlns:a16="http://schemas.microsoft.com/office/drawing/2014/main" id="{FE4E21AC-B607-7C44-8130-3828EC2784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77251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7" name="Freeform 699">
              <a:extLst>
                <a:ext uri="{FF2B5EF4-FFF2-40B4-BE49-F238E27FC236}">
                  <a16:creationId xmlns:a16="http://schemas.microsoft.com/office/drawing/2014/main" id="{F96E3A13-7AE5-0D44-BBA6-CDAEB8F6F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7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8" name="Freeform 700">
              <a:extLst>
                <a:ext uri="{FF2B5EF4-FFF2-40B4-BE49-F238E27FC236}">
                  <a16:creationId xmlns:a16="http://schemas.microsoft.com/office/drawing/2014/main" id="{C69A712A-BF18-D343-9415-1393E47A6A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824383" y="6153340"/>
              <a:ext cx="1894905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79" name="Freeform 701">
              <a:extLst>
                <a:ext uri="{FF2B5EF4-FFF2-40B4-BE49-F238E27FC236}">
                  <a16:creationId xmlns:a16="http://schemas.microsoft.com/office/drawing/2014/main" id="{B0E826A0-128A-0944-AEB5-E06030276F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862" y="7284206"/>
              <a:ext cx="1308917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0" name="Freeform 702">
              <a:extLst>
                <a:ext uri="{FF2B5EF4-FFF2-40B4-BE49-F238E27FC236}">
                  <a16:creationId xmlns:a16="http://schemas.microsoft.com/office/drawing/2014/main" id="{42F51B1B-2AC1-394D-8297-487A4D12A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6295" y="7669658"/>
              <a:ext cx="382164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1" name="Freeform 703">
              <a:extLst>
                <a:ext uri="{FF2B5EF4-FFF2-40B4-BE49-F238E27FC236}">
                  <a16:creationId xmlns:a16="http://schemas.microsoft.com/office/drawing/2014/main" id="{C5621288-D32B-E64C-ABB2-27E0B34ED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2" name="Freeform 704">
              <a:extLst>
                <a:ext uri="{FF2B5EF4-FFF2-40B4-BE49-F238E27FC236}">
                  <a16:creationId xmlns:a16="http://schemas.microsoft.com/office/drawing/2014/main" id="{F2BD09D6-C90A-9F4B-8CA2-311539F45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9224" y="8071035"/>
              <a:ext cx="391720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3" name="Freeform 705">
              <a:extLst>
                <a:ext uri="{FF2B5EF4-FFF2-40B4-BE49-F238E27FC236}">
                  <a16:creationId xmlns:a16="http://schemas.microsoft.com/office/drawing/2014/main" id="{3F90AE82-A411-D748-8984-854396DE9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2601" y="7921315"/>
              <a:ext cx="356687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4" name="Freeform 706">
              <a:extLst>
                <a:ext uri="{FF2B5EF4-FFF2-40B4-BE49-F238E27FC236}">
                  <a16:creationId xmlns:a16="http://schemas.microsoft.com/office/drawing/2014/main" id="{4BD9CC2D-1958-B34C-B49F-022DF62A1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9798" y="7978655"/>
              <a:ext cx="343949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5" name="Freeform 707">
              <a:extLst>
                <a:ext uri="{FF2B5EF4-FFF2-40B4-BE49-F238E27FC236}">
                  <a16:creationId xmlns:a16="http://schemas.microsoft.com/office/drawing/2014/main" id="{1C95BE60-2F22-D24A-9725-FD4EE14AA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4319" y="9119079"/>
              <a:ext cx="420382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6" name="Freeform 708">
              <a:extLst>
                <a:ext uri="{FF2B5EF4-FFF2-40B4-BE49-F238E27FC236}">
                  <a16:creationId xmlns:a16="http://schemas.microsoft.com/office/drawing/2014/main" id="{7CDD89DA-F92A-F742-AC9B-233D8C9D5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65148" y="9176423"/>
              <a:ext cx="477707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7" name="Freeform 709">
              <a:extLst>
                <a:ext uri="{FF2B5EF4-FFF2-40B4-BE49-F238E27FC236}">
                  <a16:creationId xmlns:a16="http://schemas.microsoft.com/office/drawing/2014/main" id="{40BEC234-AFCC-C648-8FF0-29178CDBB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81072" y="8829198"/>
              <a:ext cx="477707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8" name="Freeform 710">
              <a:extLst>
                <a:ext uri="{FF2B5EF4-FFF2-40B4-BE49-F238E27FC236}">
                  <a16:creationId xmlns:a16="http://schemas.microsoft.com/office/drawing/2014/main" id="{7A083E97-CCB7-3D47-AE04-46652BA9C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9733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89" name="Freeform 711">
              <a:extLst>
                <a:ext uri="{FF2B5EF4-FFF2-40B4-BE49-F238E27FC236}">
                  <a16:creationId xmlns:a16="http://schemas.microsoft.com/office/drawing/2014/main" id="{544A31E9-413B-C349-8291-7FEA4A4B6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6615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0" name="Freeform 712">
              <a:extLst>
                <a:ext uri="{FF2B5EF4-FFF2-40B4-BE49-F238E27FC236}">
                  <a16:creationId xmlns:a16="http://schemas.microsoft.com/office/drawing/2014/main" id="{BF6B6C7A-8172-4E4F-854A-AA04D4CB8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0372" y="7574093"/>
              <a:ext cx="347131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1" name="Freeform 713">
              <a:extLst>
                <a:ext uri="{FF2B5EF4-FFF2-40B4-BE49-F238E27FC236}">
                  <a16:creationId xmlns:a16="http://schemas.microsoft.com/office/drawing/2014/main" id="{E2B29F37-4E0C-3A4D-BE72-7103D30D7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154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2" name="Freeform 714">
              <a:extLst>
                <a:ext uri="{FF2B5EF4-FFF2-40B4-BE49-F238E27FC236}">
                  <a16:creationId xmlns:a16="http://schemas.microsoft.com/office/drawing/2014/main" id="{518314A2-A64E-F04E-A9C4-75CF362E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0242" y="8743185"/>
              <a:ext cx="207005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3" name="Freeform 715">
              <a:extLst>
                <a:ext uri="{FF2B5EF4-FFF2-40B4-BE49-F238E27FC236}">
                  <a16:creationId xmlns:a16="http://schemas.microsoft.com/office/drawing/2014/main" id="{3788EFF1-0700-244D-9779-221FBDCF8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4639" y="6264832"/>
              <a:ext cx="2799365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4" name="Freeform 716">
              <a:extLst>
                <a:ext uri="{FF2B5EF4-FFF2-40B4-BE49-F238E27FC236}">
                  <a16:creationId xmlns:a16="http://schemas.microsoft.com/office/drawing/2014/main" id="{C6BC4462-3B01-574F-9194-BCB917EC8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6357215"/>
              <a:ext cx="1464967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5" name="Freeform 717">
              <a:extLst>
                <a:ext uri="{FF2B5EF4-FFF2-40B4-BE49-F238E27FC236}">
                  <a16:creationId xmlns:a16="http://schemas.microsoft.com/office/drawing/2014/main" id="{E1AB0125-D600-224C-8290-0BC3EF6B8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9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6" name="Freeform 718">
              <a:extLst>
                <a:ext uri="{FF2B5EF4-FFF2-40B4-BE49-F238E27FC236}">
                  <a16:creationId xmlns:a16="http://schemas.microsoft.com/office/drawing/2014/main" id="{4B7DE82F-E9DE-544A-A070-AF4DC49A7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227" y="5057512"/>
              <a:ext cx="503185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7" name="Freeform 719">
              <a:extLst>
                <a:ext uri="{FF2B5EF4-FFF2-40B4-BE49-F238E27FC236}">
                  <a16:creationId xmlns:a16="http://schemas.microsoft.com/office/drawing/2014/main" id="{73733678-8E8A-2E4B-91CA-394D2D634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9481" y="4965129"/>
              <a:ext cx="1194268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8" name="Freeform 720">
              <a:extLst>
                <a:ext uri="{FF2B5EF4-FFF2-40B4-BE49-F238E27FC236}">
                  <a16:creationId xmlns:a16="http://schemas.microsoft.com/office/drawing/2014/main" id="{929DE65F-D41D-C84E-9E01-F2A0EF11DE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45403" y="4366247"/>
              <a:ext cx="7563694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599" name="Freeform 721">
              <a:extLst>
                <a:ext uri="{FF2B5EF4-FFF2-40B4-BE49-F238E27FC236}">
                  <a16:creationId xmlns:a16="http://schemas.microsoft.com/office/drawing/2014/main" id="{F08E9BE7-40F8-7346-AA03-784A5A584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93809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0" name="Freeform 722">
              <a:extLst>
                <a:ext uri="{FF2B5EF4-FFF2-40B4-BE49-F238E27FC236}">
                  <a16:creationId xmlns:a16="http://schemas.microsoft.com/office/drawing/2014/main" id="{55F0F928-26B8-DA42-9E32-430494707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1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1" name="Freeform 723">
              <a:extLst>
                <a:ext uri="{FF2B5EF4-FFF2-40B4-BE49-F238E27FC236}">
                  <a16:creationId xmlns:a16="http://schemas.microsoft.com/office/drawing/2014/main" id="{964E218E-EEB7-144A-98BC-62C18E94A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83619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2" name="Freeform 724">
              <a:extLst>
                <a:ext uri="{FF2B5EF4-FFF2-40B4-BE49-F238E27FC236}">
                  <a16:creationId xmlns:a16="http://schemas.microsoft.com/office/drawing/2014/main" id="{CE9B365C-8561-4A4B-B037-7336CB293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0818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3" name="Freeform 725">
              <a:extLst>
                <a:ext uri="{FF2B5EF4-FFF2-40B4-BE49-F238E27FC236}">
                  <a16:creationId xmlns:a16="http://schemas.microsoft.com/office/drawing/2014/main" id="{92828911-EA7D-244A-BF92-0D330EFBC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737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4" name="Freeform 726">
              <a:extLst>
                <a:ext uri="{FF2B5EF4-FFF2-40B4-BE49-F238E27FC236}">
                  <a16:creationId xmlns:a16="http://schemas.microsoft.com/office/drawing/2014/main" id="{8682D0F7-4561-8745-AE46-F63E51ED4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1199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5" name="Freeform 727">
              <a:extLst>
                <a:ext uri="{FF2B5EF4-FFF2-40B4-BE49-F238E27FC236}">
                  <a16:creationId xmlns:a16="http://schemas.microsoft.com/office/drawing/2014/main" id="{F23E8220-604F-E14B-A4E8-A87BB8FA8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6" name="Freeform 728">
              <a:extLst>
                <a:ext uri="{FF2B5EF4-FFF2-40B4-BE49-F238E27FC236}">
                  <a16:creationId xmlns:a16="http://schemas.microsoft.com/office/drawing/2014/main" id="{42B0C05A-96EB-764A-86FB-61B2D5CBF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7" name="Freeform 729">
              <a:extLst>
                <a:ext uri="{FF2B5EF4-FFF2-40B4-BE49-F238E27FC236}">
                  <a16:creationId xmlns:a16="http://schemas.microsoft.com/office/drawing/2014/main" id="{33809E8C-0A31-634B-AF29-B9BC0E4A1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9510902"/>
              <a:ext cx="493632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8" name="Freeform 730">
              <a:extLst>
                <a:ext uri="{FF2B5EF4-FFF2-40B4-BE49-F238E27FC236}">
                  <a16:creationId xmlns:a16="http://schemas.microsoft.com/office/drawing/2014/main" id="{D461E169-B707-2C4F-9FB0-C7EF621BB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81072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09" name="Freeform 731">
              <a:extLst>
                <a:ext uri="{FF2B5EF4-FFF2-40B4-BE49-F238E27FC236}">
                  <a16:creationId xmlns:a16="http://schemas.microsoft.com/office/drawing/2014/main" id="{52AE25EC-982A-1C4C-BA3A-58BBC7895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4702" y="9418522"/>
              <a:ext cx="560508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0" name="Freeform 732">
              <a:extLst>
                <a:ext uri="{FF2B5EF4-FFF2-40B4-BE49-F238E27FC236}">
                  <a16:creationId xmlns:a16="http://schemas.microsoft.com/office/drawing/2014/main" id="{81165C5A-FB41-7C47-BD84-E529C7319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7953" y="9839014"/>
              <a:ext cx="595541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1" name="Freeform 733">
              <a:extLst>
                <a:ext uri="{FF2B5EF4-FFF2-40B4-BE49-F238E27FC236}">
                  <a16:creationId xmlns:a16="http://schemas.microsoft.com/office/drawing/2014/main" id="{FFF29F03-84BD-2841-999D-9E18FB29A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8781415"/>
              <a:ext cx="850320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2" name="Freeform 734">
              <a:extLst>
                <a:ext uri="{FF2B5EF4-FFF2-40B4-BE49-F238E27FC236}">
                  <a16:creationId xmlns:a16="http://schemas.microsoft.com/office/drawing/2014/main" id="{654531DE-433D-264D-B7F1-1C92233E6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4321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3" name="Freeform 735">
              <a:extLst>
                <a:ext uri="{FF2B5EF4-FFF2-40B4-BE49-F238E27FC236}">
                  <a16:creationId xmlns:a16="http://schemas.microsoft.com/office/drawing/2014/main" id="{89035308-2807-0B49-B098-C702BD3C8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2" y="9867685"/>
              <a:ext cx="429937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4" name="Freeform 736">
              <a:extLst>
                <a:ext uri="{FF2B5EF4-FFF2-40B4-BE49-F238E27FC236}">
                  <a16:creationId xmlns:a16="http://schemas.microsoft.com/office/drawing/2014/main" id="{35ABA443-1D84-BF4A-9DB7-0BBE03AAF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24385" y="9775302"/>
              <a:ext cx="366242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5" name="Freeform 737">
              <a:extLst>
                <a:ext uri="{FF2B5EF4-FFF2-40B4-BE49-F238E27FC236}">
                  <a16:creationId xmlns:a16="http://schemas.microsoft.com/office/drawing/2014/main" id="{B8EF11D2-4377-8444-934A-C2C247046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10259504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6" name="Freeform 738">
              <a:extLst>
                <a:ext uri="{FF2B5EF4-FFF2-40B4-BE49-F238E27FC236}">
                  <a16:creationId xmlns:a16="http://schemas.microsoft.com/office/drawing/2014/main" id="{5221AC16-16E7-4943-AA13-CB19448C3B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42219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7" name="Freeform 739">
              <a:extLst>
                <a:ext uri="{FF2B5EF4-FFF2-40B4-BE49-F238E27FC236}">
                  <a16:creationId xmlns:a16="http://schemas.microsoft.com/office/drawing/2014/main" id="{D9AB2A39-3A1D-3246-AC20-FE0E4D7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19924" y="10399672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8" name="Freeform 740">
              <a:extLst>
                <a:ext uri="{FF2B5EF4-FFF2-40B4-BE49-F238E27FC236}">
                  <a16:creationId xmlns:a16="http://schemas.microsoft.com/office/drawing/2014/main" id="{EA2CA6DF-5EDC-C047-81DB-7C95F7CC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9240130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19" name="Freeform 741">
              <a:extLst>
                <a:ext uri="{FF2B5EF4-FFF2-40B4-BE49-F238E27FC236}">
                  <a16:creationId xmlns:a16="http://schemas.microsoft.com/office/drawing/2014/main" id="{8844A52E-CE01-E847-B8BD-33C48CEB8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7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0" name="Freeform 742">
              <a:extLst>
                <a:ext uri="{FF2B5EF4-FFF2-40B4-BE49-F238E27FC236}">
                  <a16:creationId xmlns:a16="http://schemas.microsoft.com/office/drawing/2014/main" id="{0AFC38A2-084B-D34F-9926-2FC5FE3F8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8520197"/>
              <a:ext cx="595541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1" name="Freeform 743">
              <a:extLst>
                <a:ext uri="{FF2B5EF4-FFF2-40B4-BE49-F238E27FC236}">
                  <a16:creationId xmlns:a16="http://schemas.microsoft.com/office/drawing/2014/main" id="{3749EE56-6EC3-2944-8A44-957CC05EB0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5" y="7921315"/>
              <a:ext cx="1092358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2" name="Freeform 744">
              <a:extLst>
                <a:ext uri="{FF2B5EF4-FFF2-40B4-BE49-F238E27FC236}">
                  <a16:creationId xmlns:a16="http://schemas.microsoft.com/office/drawing/2014/main" id="{E3944EAB-47C4-B543-A1C9-11284CB00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4255" y="7940429"/>
              <a:ext cx="767516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3" name="Freeform 745">
              <a:extLst>
                <a:ext uri="{FF2B5EF4-FFF2-40B4-BE49-F238E27FC236}">
                  <a16:creationId xmlns:a16="http://schemas.microsoft.com/office/drawing/2014/main" id="{183CD462-0E3B-204F-A914-CADD42378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56235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4" name="Freeform 746">
              <a:extLst>
                <a:ext uri="{FF2B5EF4-FFF2-40B4-BE49-F238E27FC236}">
                  <a16:creationId xmlns:a16="http://schemas.microsoft.com/office/drawing/2014/main" id="{57A59469-C57A-B94A-95C9-095B2D74F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00180" y="8313140"/>
              <a:ext cx="691082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5" name="Freeform 747">
              <a:extLst>
                <a:ext uri="{FF2B5EF4-FFF2-40B4-BE49-F238E27FC236}">
                  <a16:creationId xmlns:a16="http://schemas.microsoft.com/office/drawing/2014/main" id="{44558158-B4A0-3E45-9FE6-1CAE00128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35213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6" name="Freeform 748">
              <a:extLst>
                <a:ext uri="{FF2B5EF4-FFF2-40B4-BE49-F238E27FC236}">
                  <a16:creationId xmlns:a16="http://schemas.microsoft.com/office/drawing/2014/main" id="{6396AA54-333D-7247-A321-C32D9DBEF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01457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7" name="Freeform 749">
              <a:extLst>
                <a:ext uri="{FF2B5EF4-FFF2-40B4-BE49-F238E27FC236}">
                  <a16:creationId xmlns:a16="http://schemas.microsoft.com/office/drawing/2014/main" id="{6A944B40-58CC-0E40-9699-B494AC0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40947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8" name="Freeform 750">
              <a:extLst>
                <a:ext uri="{FF2B5EF4-FFF2-40B4-BE49-F238E27FC236}">
                  <a16:creationId xmlns:a16="http://schemas.microsoft.com/office/drawing/2014/main" id="{4796A8B9-DBDB-F34C-A6CF-B2B5740F8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29" name="Freeform 751">
              <a:extLst>
                <a:ext uri="{FF2B5EF4-FFF2-40B4-BE49-F238E27FC236}">
                  <a16:creationId xmlns:a16="http://schemas.microsoft.com/office/drawing/2014/main" id="{7DD7F360-E21C-0346-89A1-C97CDE5B1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0" name="Freeform 752">
              <a:extLst>
                <a:ext uri="{FF2B5EF4-FFF2-40B4-BE49-F238E27FC236}">
                  <a16:creationId xmlns:a16="http://schemas.microsoft.com/office/drawing/2014/main" id="{4F21A9D9-28F9-CB45-B7DD-B2B9C5E7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31393" y="9061741"/>
              <a:ext cx="503185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1" name="Freeform 753">
              <a:extLst>
                <a:ext uri="{FF2B5EF4-FFF2-40B4-BE49-F238E27FC236}">
                  <a16:creationId xmlns:a16="http://schemas.microsoft.com/office/drawing/2014/main" id="{C2B43469-2DE3-DA4F-BBE1-20E0E7A0C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7381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2" name="Freeform 754">
              <a:extLst>
                <a:ext uri="{FF2B5EF4-FFF2-40B4-BE49-F238E27FC236}">
                  <a16:creationId xmlns:a16="http://schemas.microsoft.com/office/drawing/2014/main" id="{1F9CE118-F7BC-424D-8D58-2B13AACE80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2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3" name="Freeform 755">
              <a:extLst>
                <a:ext uri="{FF2B5EF4-FFF2-40B4-BE49-F238E27FC236}">
                  <a16:creationId xmlns:a16="http://schemas.microsoft.com/office/drawing/2014/main" id="{70D3A9BA-ADBF-5044-8E37-337DB21E61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69" y="8427819"/>
              <a:ext cx="343949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4" name="Freeform 756">
              <a:extLst>
                <a:ext uri="{FF2B5EF4-FFF2-40B4-BE49-F238E27FC236}">
                  <a16:creationId xmlns:a16="http://schemas.microsoft.com/office/drawing/2014/main" id="{61521A57-002F-484C-9EDB-F360E5FBD9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2030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5" name="Freeform 757">
              <a:extLst>
                <a:ext uri="{FF2B5EF4-FFF2-40B4-BE49-F238E27FC236}">
                  <a16:creationId xmlns:a16="http://schemas.microsoft.com/office/drawing/2014/main" id="{477FC75B-C855-0546-9686-A39CADE5A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7572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6" name="Freeform 758">
              <a:extLst>
                <a:ext uri="{FF2B5EF4-FFF2-40B4-BE49-F238E27FC236}">
                  <a16:creationId xmlns:a16="http://schemas.microsoft.com/office/drawing/2014/main" id="{1460CD9F-6C92-FA42-A0A6-790FB4546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2668" y="8322691"/>
              <a:ext cx="394904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7" name="Freeform 759">
              <a:extLst>
                <a:ext uri="{FF2B5EF4-FFF2-40B4-BE49-F238E27FC236}">
                  <a16:creationId xmlns:a16="http://schemas.microsoft.com/office/drawing/2014/main" id="{4F72A1FB-AC55-9744-B9A1-388ABE31A9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8" y="8529752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8" name="Freeform 760">
              <a:extLst>
                <a:ext uri="{FF2B5EF4-FFF2-40B4-BE49-F238E27FC236}">
                  <a16:creationId xmlns:a16="http://schemas.microsoft.com/office/drawing/2014/main" id="{D2D1F135-5F39-4146-9C06-7586BCA05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2" y="8539311"/>
              <a:ext cx="296177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39" name="Freeform 761">
              <a:extLst>
                <a:ext uri="{FF2B5EF4-FFF2-40B4-BE49-F238E27FC236}">
                  <a16:creationId xmlns:a16="http://schemas.microsoft.com/office/drawing/2014/main" id="{D965F123-7AF3-994D-A6C0-A00E47AB6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7316" y="8529752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0" name="Freeform 762">
              <a:extLst>
                <a:ext uri="{FF2B5EF4-FFF2-40B4-BE49-F238E27FC236}">
                  <a16:creationId xmlns:a16="http://schemas.microsoft.com/office/drawing/2014/main" id="{5E7B4D37-CC0A-BD42-957D-AB76D5A32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9163" y="8558421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1" name="Freeform 763">
              <a:extLst>
                <a:ext uri="{FF2B5EF4-FFF2-40B4-BE49-F238E27FC236}">
                  <a16:creationId xmlns:a16="http://schemas.microsoft.com/office/drawing/2014/main" id="{8BB55BFB-5A2C-CE40-98F3-36FC968DF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1965" y="8631691"/>
              <a:ext cx="207005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2" name="Freeform 764">
              <a:extLst>
                <a:ext uri="{FF2B5EF4-FFF2-40B4-BE49-F238E27FC236}">
                  <a16:creationId xmlns:a16="http://schemas.microsoft.com/office/drawing/2014/main" id="{C6EEB04C-6A70-C94E-A38C-D8BDD6AA9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15466" y="8443744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3" name="Freeform 765">
              <a:extLst>
                <a:ext uri="{FF2B5EF4-FFF2-40B4-BE49-F238E27FC236}">
                  <a16:creationId xmlns:a16="http://schemas.microsoft.com/office/drawing/2014/main" id="{CE7E7530-C5AF-2446-B891-C7F020844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9481" y="8453302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4" name="Freeform 766">
              <a:extLst>
                <a:ext uri="{FF2B5EF4-FFF2-40B4-BE49-F238E27FC236}">
                  <a16:creationId xmlns:a16="http://schemas.microsoft.com/office/drawing/2014/main" id="{1D387E76-F503-244D-9AFB-B6E2BE3A0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9926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5" name="Freeform 767">
              <a:extLst>
                <a:ext uri="{FF2B5EF4-FFF2-40B4-BE49-F238E27FC236}">
                  <a16:creationId xmlns:a16="http://schemas.microsoft.com/office/drawing/2014/main" id="{99E59B46-5116-8147-A2F9-323113F37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7733368"/>
              <a:ext cx="560508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6" name="Freeform 768">
              <a:extLst>
                <a:ext uri="{FF2B5EF4-FFF2-40B4-BE49-F238E27FC236}">
                  <a16:creationId xmlns:a16="http://schemas.microsoft.com/office/drawing/2014/main" id="{DF57B8F5-B5FA-8049-B8F6-EFA16F447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8258982"/>
              <a:ext cx="270699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7" name="Freeform 769">
              <a:extLst>
                <a:ext uri="{FF2B5EF4-FFF2-40B4-BE49-F238E27FC236}">
                  <a16:creationId xmlns:a16="http://schemas.microsoft.com/office/drawing/2014/main" id="{722A4E9B-BC3E-C944-84C2-D74657219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36488" y="7838489"/>
              <a:ext cx="783438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8" name="Freeform 770">
              <a:extLst>
                <a:ext uri="{FF2B5EF4-FFF2-40B4-BE49-F238E27FC236}">
                  <a16:creationId xmlns:a16="http://schemas.microsoft.com/office/drawing/2014/main" id="{84ACF7BB-EE1D-7E48-8FF3-121D8734DC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4832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49" name="Freeform 771">
              <a:extLst>
                <a:ext uri="{FF2B5EF4-FFF2-40B4-BE49-F238E27FC236}">
                  <a16:creationId xmlns:a16="http://schemas.microsoft.com/office/drawing/2014/main" id="{BF785503-A09F-B241-B35B-C21503F5AE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50498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0" name="Freeform 772">
              <a:extLst>
                <a:ext uri="{FF2B5EF4-FFF2-40B4-BE49-F238E27FC236}">
                  <a16:creationId xmlns:a16="http://schemas.microsoft.com/office/drawing/2014/main" id="{F40D4762-0C89-F84F-AFEB-5668A13B2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5" y="7424368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1" name="Freeform 773">
              <a:extLst>
                <a:ext uri="{FF2B5EF4-FFF2-40B4-BE49-F238E27FC236}">
                  <a16:creationId xmlns:a16="http://schemas.microsoft.com/office/drawing/2014/main" id="{E7837DB7-7FC8-2040-A363-5933B3BFD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0373" y="7714255"/>
              <a:ext cx="391720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2" name="Freeform 774">
              <a:extLst>
                <a:ext uri="{FF2B5EF4-FFF2-40B4-BE49-F238E27FC236}">
                  <a16:creationId xmlns:a16="http://schemas.microsoft.com/office/drawing/2014/main" id="{EAC29326-B357-EE4D-8B06-2AF925AE07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8270" y="7265092"/>
              <a:ext cx="560508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3" name="Freeform 775">
              <a:extLst>
                <a:ext uri="{FF2B5EF4-FFF2-40B4-BE49-F238E27FC236}">
                  <a16:creationId xmlns:a16="http://schemas.microsoft.com/office/drawing/2014/main" id="{E72232D4-FE96-AD43-B293-1BCFC3B6C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5" y="7220494"/>
              <a:ext cx="968153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4" name="Freeform 776">
              <a:extLst>
                <a:ext uri="{FF2B5EF4-FFF2-40B4-BE49-F238E27FC236}">
                  <a16:creationId xmlns:a16="http://schemas.microsoft.com/office/drawing/2014/main" id="{6C6F0AE7-FE53-C244-834A-A257CE3A87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5723" y="3719582"/>
              <a:ext cx="2850319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5" name="Freeform 777">
              <a:extLst>
                <a:ext uri="{FF2B5EF4-FFF2-40B4-BE49-F238E27FC236}">
                  <a16:creationId xmlns:a16="http://schemas.microsoft.com/office/drawing/2014/main" id="{DD915B7A-9A9C-F341-8625-E6809D191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648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6" name="Freeform 778">
              <a:extLst>
                <a:ext uri="{FF2B5EF4-FFF2-40B4-BE49-F238E27FC236}">
                  <a16:creationId xmlns:a16="http://schemas.microsoft.com/office/drawing/2014/main" id="{7F6621B6-D1FF-5048-966B-C1F58BED2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426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7" name="Freeform 779">
              <a:extLst>
                <a:ext uri="{FF2B5EF4-FFF2-40B4-BE49-F238E27FC236}">
                  <a16:creationId xmlns:a16="http://schemas.microsoft.com/office/drawing/2014/main" id="{01845E58-92D1-924F-ACF6-7994B28EC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292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8" name="Freeform 780">
              <a:extLst>
                <a:ext uri="{FF2B5EF4-FFF2-40B4-BE49-F238E27FC236}">
                  <a16:creationId xmlns:a16="http://schemas.microsoft.com/office/drawing/2014/main" id="{4949D971-9CFA-1F43-B2C2-0D5285BA6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8208" y="3776917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59" name="Freeform 782">
              <a:extLst>
                <a:ext uri="{FF2B5EF4-FFF2-40B4-BE49-F238E27FC236}">
                  <a16:creationId xmlns:a16="http://schemas.microsoft.com/office/drawing/2014/main" id="{7DD07EBF-F661-3843-9D7B-D97C688CAB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5214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0" name="Freeform 783">
              <a:extLst>
                <a:ext uri="{FF2B5EF4-FFF2-40B4-BE49-F238E27FC236}">
                  <a16:creationId xmlns:a16="http://schemas.microsoft.com/office/drawing/2014/main" id="{23715224-16A7-DA41-97C9-A2B185945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3936196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1" name="Freeform 784">
              <a:extLst>
                <a:ext uri="{FF2B5EF4-FFF2-40B4-BE49-F238E27FC236}">
                  <a16:creationId xmlns:a16="http://schemas.microsoft.com/office/drawing/2014/main" id="{B0E4CC41-D71B-A644-8343-57672554E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2" name="Freeform 785">
              <a:extLst>
                <a:ext uri="{FF2B5EF4-FFF2-40B4-BE49-F238E27FC236}">
                  <a16:creationId xmlns:a16="http://schemas.microsoft.com/office/drawing/2014/main" id="{296441B3-3B38-B64F-9690-B1393D9F2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7571" y="4589231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3" name="Freeform 786">
              <a:extLst>
                <a:ext uri="{FF2B5EF4-FFF2-40B4-BE49-F238E27FC236}">
                  <a16:creationId xmlns:a16="http://schemas.microsoft.com/office/drawing/2014/main" id="{D1841F14-E4D2-F841-B9C7-5B4DEFFFE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2" y="4796293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4" name="Freeform 787">
              <a:extLst>
                <a:ext uri="{FF2B5EF4-FFF2-40B4-BE49-F238E27FC236}">
                  <a16:creationId xmlns:a16="http://schemas.microsoft.com/office/drawing/2014/main" id="{B69F28A2-4814-7146-9949-564EA474D5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7762" y="4777182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5" name="Freeform 788">
              <a:extLst>
                <a:ext uri="{FF2B5EF4-FFF2-40B4-BE49-F238E27FC236}">
                  <a16:creationId xmlns:a16="http://schemas.microsoft.com/office/drawing/2014/main" id="{BF54E994-D5A9-284C-8C5A-5FB949268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7190" y="4974684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6" name="Freeform 789">
              <a:extLst>
                <a:ext uri="{FF2B5EF4-FFF2-40B4-BE49-F238E27FC236}">
                  <a16:creationId xmlns:a16="http://schemas.microsoft.com/office/drawing/2014/main" id="{85DB9282-1107-5E40-A093-D800AC8EAB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5278" y="5067066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7" name="Freeform 790">
              <a:extLst>
                <a:ext uri="{FF2B5EF4-FFF2-40B4-BE49-F238E27FC236}">
                  <a16:creationId xmlns:a16="http://schemas.microsoft.com/office/drawing/2014/main" id="{6EEB41D8-C605-5743-A4EA-6E9E21268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2475" y="4946015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8" name="Freeform 791">
              <a:extLst>
                <a:ext uri="{FF2B5EF4-FFF2-40B4-BE49-F238E27FC236}">
                  <a16:creationId xmlns:a16="http://schemas.microsoft.com/office/drawing/2014/main" id="{5E98CE0F-6609-6448-A60D-0C87D8C43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6" y="434713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69" name="Freeform 792">
              <a:extLst>
                <a:ext uri="{FF2B5EF4-FFF2-40B4-BE49-F238E27FC236}">
                  <a16:creationId xmlns:a16="http://schemas.microsoft.com/office/drawing/2014/main" id="{EC8184C7-0E44-7C44-8617-EB12C33DF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9354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0" name="Freeform 793">
              <a:extLst>
                <a:ext uri="{FF2B5EF4-FFF2-40B4-BE49-F238E27FC236}">
                  <a16:creationId xmlns:a16="http://schemas.microsoft.com/office/drawing/2014/main" id="{3A2A3388-3CDD-D74B-978A-FBE8170BD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6" y="4206967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1" name="Freeform 794">
              <a:extLst>
                <a:ext uri="{FF2B5EF4-FFF2-40B4-BE49-F238E27FC236}">
                  <a16:creationId xmlns:a16="http://schemas.microsoft.com/office/drawing/2014/main" id="{C15C0CAB-5ACE-C340-AC96-0E41FEDEB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4832" y="4394915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2" name="Freeform 795">
              <a:extLst>
                <a:ext uri="{FF2B5EF4-FFF2-40B4-BE49-F238E27FC236}">
                  <a16:creationId xmlns:a16="http://schemas.microsoft.com/office/drawing/2014/main" id="{418796EF-3846-C540-91D3-8D5C441EA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5" y="4394915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3" name="Freeform 796">
              <a:extLst>
                <a:ext uri="{FF2B5EF4-FFF2-40B4-BE49-F238E27FC236}">
                  <a16:creationId xmlns:a16="http://schemas.microsoft.com/office/drawing/2014/main" id="{B0AAE9E5-8E84-4740-866D-78104FE6E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5407" y="3802406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674" name="Freeform 797">
              <a:extLst>
                <a:ext uri="{FF2B5EF4-FFF2-40B4-BE49-F238E27FC236}">
                  <a16:creationId xmlns:a16="http://schemas.microsoft.com/office/drawing/2014/main" id="{FE4F0D2D-6B9D-384E-8A55-8D9EC369A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</p:grpSp>
      <p:sp>
        <p:nvSpPr>
          <p:cNvPr id="420" name="Chevron 2">
            <a:extLst>
              <a:ext uri="{FF2B5EF4-FFF2-40B4-BE49-F238E27FC236}">
                <a16:creationId xmlns:a16="http://schemas.microsoft.com/office/drawing/2014/main" id="{01DABC6F-0FD0-0B4D-91B6-8EE956BEA5BE}"/>
              </a:ext>
            </a:extLst>
          </p:cNvPr>
          <p:cNvSpPr/>
          <p:nvPr/>
        </p:nvSpPr>
        <p:spPr>
          <a:xfrm rot="10800000">
            <a:off x="6570297" y="4540756"/>
            <a:ext cx="2423512" cy="772905"/>
          </a:xfrm>
          <a:custGeom>
            <a:avLst/>
            <a:gdLst>
              <a:gd name="connsiteX0" fmla="*/ 0 w 6315075"/>
              <a:gd name="connsiteY0" fmla="*/ 0 h 2014537"/>
              <a:gd name="connsiteX1" fmla="*/ 5665004 w 6315075"/>
              <a:gd name="connsiteY1" fmla="*/ 0 h 2014537"/>
              <a:gd name="connsiteX2" fmla="*/ 6315075 w 6315075"/>
              <a:gd name="connsiteY2" fmla="*/ 1007269 h 2014537"/>
              <a:gd name="connsiteX3" fmla="*/ 5665004 w 6315075"/>
              <a:gd name="connsiteY3" fmla="*/ 2014537 h 2014537"/>
              <a:gd name="connsiteX4" fmla="*/ 0 w 6315075"/>
              <a:gd name="connsiteY4" fmla="*/ 2014537 h 2014537"/>
              <a:gd name="connsiteX5" fmla="*/ 650071 w 6315075"/>
              <a:gd name="connsiteY5" fmla="*/ 1007269 h 2014537"/>
              <a:gd name="connsiteX6" fmla="*/ 0 w 6315075"/>
              <a:gd name="connsiteY6" fmla="*/ 0 h 2014537"/>
              <a:gd name="connsiteX0" fmla="*/ 0 w 6315075"/>
              <a:gd name="connsiteY0" fmla="*/ 0 h 2014537"/>
              <a:gd name="connsiteX1" fmla="*/ 6307029 w 6315075"/>
              <a:gd name="connsiteY1" fmla="*/ 0 h 2014537"/>
              <a:gd name="connsiteX2" fmla="*/ 6315075 w 6315075"/>
              <a:gd name="connsiteY2" fmla="*/ 1007269 h 2014537"/>
              <a:gd name="connsiteX3" fmla="*/ 5665004 w 6315075"/>
              <a:gd name="connsiteY3" fmla="*/ 2014537 h 2014537"/>
              <a:gd name="connsiteX4" fmla="*/ 0 w 6315075"/>
              <a:gd name="connsiteY4" fmla="*/ 2014537 h 2014537"/>
              <a:gd name="connsiteX5" fmla="*/ 650071 w 6315075"/>
              <a:gd name="connsiteY5" fmla="*/ 1007269 h 2014537"/>
              <a:gd name="connsiteX6" fmla="*/ 0 w 6315075"/>
              <a:gd name="connsiteY6" fmla="*/ 0 h 2014537"/>
              <a:gd name="connsiteX0" fmla="*/ 0 w 6316757"/>
              <a:gd name="connsiteY0" fmla="*/ 0 h 2014537"/>
              <a:gd name="connsiteX1" fmla="*/ 6307029 w 6316757"/>
              <a:gd name="connsiteY1" fmla="*/ 0 h 2014537"/>
              <a:gd name="connsiteX2" fmla="*/ 6315075 w 6316757"/>
              <a:gd name="connsiteY2" fmla="*/ 1007269 h 2014537"/>
              <a:gd name="connsiteX3" fmla="*/ 6316757 w 6316757"/>
              <a:gd name="connsiteY3" fmla="*/ 2014537 h 2014537"/>
              <a:gd name="connsiteX4" fmla="*/ 0 w 6316757"/>
              <a:gd name="connsiteY4" fmla="*/ 2014537 h 2014537"/>
              <a:gd name="connsiteX5" fmla="*/ 650071 w 6316757"/>
              <a:gd name="connsiteY5" fmla="*/ 1007269 h 2014537"/>
              <a:gd name="connsiteX6" fmla="*/ 0 w 6316757"/>
              <a:gd name="connsiteY6" fmla="*/ 0 h 2014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6757" h="2014537">
                <a:moveTo>
                  <a:pt x="0" y="0"/>
                </a:moveTo>
                <a:lnTo>
                  <a:pt x="6307029" y="0"/>
                </a:lnTo>
                <a:lnTo>
                  <a:pt x="6315075" y="1007269"/>
                </a:lnTo>
                <a:cubicBezTo>
                  <a:pt x="6315636" y="1343025"/>
                  <a:pt x="6316196" y="1678781"/>
                  <a:pt x="6316757" y="2014537"/>
                </a:cubicBezTo>
                <a:lnTo>
                  <a:pt x="0" y="2014537"/>
                </a:lnTo>
                <a:lnTo>
                  <a:pt x="650071" y="1007269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  <a:cs typeface="Poppins Light" pitchFamily="2" charset="77"/>
            </a:endParaRPr>
          </a:p>
        </p:txBody>
      </p:sp>
      <p:cxnSp>
        <p:nvCxnSpPr>
          <p:cNvPr id="421" name="Straight Connector 420">
            <a:extLst>
              <a:ext uri="{FF2B5EF4-FFF2-40B4-BE49-F238E27FC236}">
                <a16:creationId xmlns:a16="http://schemas.microsoft.com/office/drawing/2014/main" id="{52E88E56-F2D1-2F45-904A-D5E3D603A211}"/>
              </a:ext>
            </a:extLst>
          </p:cNvPr>
          <p:cNvCxnSpPr>
            <a:cxnSpLocks/>
          </p:cNvCxnSpPr>
          <p:nvPr/>
        </p:nvCxnSpPr>
        <p:spPr>
          <a:xfrm flipH="1">
            <a:off x="6570296" y="4540756"/>
            <a:ext cx="1" cy="189428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CuadroTexto 395">
            <a:extLst>
              <a:ext uri="{FF2B5EF4-FFF2-40B4-BE49-F238E27FC236}">
                <a16:creationId xmlns:a16="http://schemas.microsoft.com/office/drawing/2014/main" id="{CA8BA868-4D40-8B4E-8EAA-DE6ED9119439}"/>
              </a:ext>
            </a:extLst>
          </p:cNvPr>
          <p:cNvSpPr txBox="1"/>
          <p:nvPr/>
        </p:nvSpPr>
        <p:spPr>
          <a:xfrm>
            <a:off x="6600158" y="4681221"/>
            <a:ext cx="2191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Light" pitchFamily="2" charset="77"/>
              </a:rPr>
              <a:t>1,998,765</a:t>
            </a:r>
          </a:p>
        </p:txBody>
      </p:sp>
      <p:sp>
        <p:nvSpPr>
          <p:cNvPr id="423" name="Oval 422">
            <a:extLst>
              <a:ext uri="{FF2B5EF4-FFF2-40B4-BE49-F238E27FC236}">
                <a16:creationId xmlns:a16="http://schemas.microsoft.com/office/drawing/2014/main" id="{7E2F45C0-31B7-114A-8251-8E13782A0207}"/>
              </a:ext>
            </a:extLst>
          </p:cNvPr>
          <p:cNvSpPr/>
          <p:nvPr/>
        </p:nvSpPr>
        <p:spPr>
          <a:xfrm>
            <a:off x="6475595" y="6414473"/>
            <a:ext cx="195153" cy="1951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latin typeface="Roboto Medium" panose="02000000000000000000" pitchFamily="2" charset="0"/>
              <a:ea typeface="Roboto Medium" panose="02000000000000000000" pitchFamily="2" charset="0"/>
              <a:cs typeface="Poppins Light" pitchFamily="2" charset="77"/>
            </a:endParaRPr>
          </a:p>
        </p:txBody>
      </p:sp>
      <p:grpSp>
        <p:nvGrpSpPr>
          <p:cNvPr id="425" name="Group 424">
            <a:extLst>
              <a:ext uri="{FF2B5EF4-FFF2-40B4-BE49-F238E27FC236}">
                <a16:creationId xmlns:a16="http://schemas.microsoft.com/office/drawing/2014/main" id="{87FE20B8-F7F0-A149-8A45-3607AC10B83A}"/>
              </a:ext>
            </a:extLst>
          </p:cNvPr>
          <p:cNvGrpSpPr/>
          <p:nvPr/>
        </p:nvGrpSpPr>
        <p:grpSpPr>
          <a:xfrm>
            <a:off x="12298838" y="3790688"/>
            <a:ext cx="2423513" cy="1894288"/>
            <a:chOff x="4251959" y="7155180"/>
            <a:chExt cx="3100141" cy="2423160"/>
          </a:xfrm>
        </p:grpSpPr>
        <p:sp>
          <p:nvSpPr>
            <p:cNvPr id="428" name="Chevron 2">
              <a:extLst>
                <a:ext uri="{FF2B5EF4-FFF2-40B4-BE49-F238E27FC236}">
                  <a16:creationId xmlns:a16="http://schemas.microsoft.com/office/drawing/2014/main" id="{8DB56B19-CD1D-FF4E-B826-06A09B593B84}"/>
                </a:ext>
              </a:extLst>
            </p:cNvPr>
            <p:cNvSpPr/>
            <p:nvPr/>
          </p:nvSpPr>
          <p:spPr>
            <a:xfrm rot="10800000">
              <a:off x="4251960" y="7155180"/>
              <a:ext cx="3100140" cy="988695"/>
            </a:xfrm>
            <a:custGeom>
              <a:avLst/>
              <a:gdLst>
                <a:gd name="connsiteX0" fmla="*/ 0 w 6315075"/>
                <a:gd name="connsiteY0" fmla="*/ 0 h 2014537"/>
                <a:gd name="connsiteX1" fmla="*/ 5665004 w 6315075"/>
                <a:gd name="connsiteY1" fmla="*/ 0 h 2014537"/>
                <a:gd name="connsiteX2" fmla="*/ 6315075 w 6315075"/>
                <a:gd name="connsiteY2" fmla="*/ 1007269 h 2014537"/>
                <a:gd name="connsiteX3" fmla="*/ 5665004 w 6315075"/>
                <a:gd name="connsiteY3" fmla="*/ 2014537 h 2014537"/>
                <a:gd name="connsiteX4" fmla="*/ 0 w 6315075"/>
                <a:gd name="connsiteY4" fmla="*/ 2014537 h 2014537"/>
                <a:gd name="connsiteX5" fmla="*/ 650071 w 6315075"/>
                <a:gd name="connsiteY5" fmla="*/ 1007269 h 2014537"/>
                <a:gd name="connsiteX6" fmla="*/ 0 w 6315075"/>
                <a:gd name="connsiteY6" fmla="*/ 0 h 2014537"/>
                <a:gd name="connsiteX0" fmla="*/ 0 w 6315075"/>
                <a:gd name="connsiteY0" fmla="*/ 0 h 2014537"/>
                <a:gd name="connsiteX1" fmla="*/ 6307029 w 6315075"/>
                <a:gd name="connsiteY1" fmla="*/ 0 h 2014537"/>
                <a:gd name="connsiteX2" fmla="*/ 6315075 w 6315075"/>
                <a:gd name="connsiteY2" fmla="*/ 1007269 h 2014537"/>
                <a:gd name="connsiteX3" fmla="*/ 5665004 w 6315075"/>
                <a:gd name="connsiteY3" fmla="*/ 2014537 h 2014537"/>
                <a:gd name="connsiteX4" fmla="*/ 0 w 6315075"/>
                <a:gd name="connsiteY4" fmla="*/ 2014537 h 2014537"/>
                <a:gd name="connsiteX5" fmla="*/ 650071 w 6315075"/>
                <a:gd name="connsiteY5" fmla="*/ 1007269 h 2014537"/>
                <a:gd name="connsiteX6" fmla="*/ 0 w 6315075"/>
                <a:gd name="connsiteY6" fmla="*/ 0 h 2014537"/>
                <a:gd name="connsiteX0" fmla="*/ 0 w 6316757"/>
                <a:gd name="connsiteY0" fmla="*/ 0 h 2014537"/>
                <a:gd name="connsiteX1" fmla="*/ 6307029 w 6316757"/>
                <a:gd name="connsiteY1" fmla="*/ 0 h 2014537"/>
                <a:gd name="connsiteX2" fmla="*/ 6315075 w 6316757"/>
                <a:gd name="connsiteY2" fmla="*/ 1007269 h 2014537"/>
                <a:gd name="connsiteX3" fmla="*/ 6316757 w 6316757"/>
                <a:gd name="connsiteY3" fmla="*/ 2014537 h 2014537"/>
                <a:gd name="connsiteX4" fmla="*/ 0 w 6316757"/>
                <a:gd name="connsiteY4" fmla="*/ 2014537 h 2014537"/>
                <a:gd name="connsiteX5" fmla="*/ 650071 w 6316757"/>
                <a:gd name="connsiteY5" fmla="*/ 1007269 h 2014537"/>
                <a:gd name="connsiteX6" fmla="*/ 0 w 6316757"/>
                <a:gd name="connsiteY6" fmla="*/ 0 h 201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16757" h="2014537">
                  <a:moveTo>
                    <a:pt x="0" y="0"/>
                  </a:moveTo>
                  <a:lnTo>
                    <a:pt x="6307029" y="0"/>
                  </a:lnTo>
                  <a:lnTo>
                    <a:pt x="6315075" y="1007269"/>
                  </a:lnTo>
                  <a:cubicBezTo>
                    <a:pt x="6315636" y="1343025"/>
                    <a:pt x="6316196" y="1678781"/>
                    <a:pt x="6316757" y="2014537"/>
                  </a:cubicBezTo>
                  <a:lnTo>
                    <a:pt x="0" y="2014537"/>
                  </a:lnTo>
                  <a:lnTo>
                    <a:pt x="650071" y="1007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Light" pitchFamily="2" charset="77"/>
              </a:endParaRPr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8A4C6235-1C78-CF42-BFA1-9E4C842E6B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51959" y="7155180"/>
              <a:ext cx="1" cy="242316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6" name="CuadroTexto 395">
            <a:extLst>
              <a:ext uri="{FF2B5EF4-FFF2-40B4-BE49-F238E27FC236}">
                <a16:creationId xmlns:a16="http://schemas.microsoft.com/office/drawing/2014/main" id="{7813F50C-C671-6A4A-923F-3BFEA2DE457A}"/>
              </a:ext>
            </a:extLst>
          </p:cNvPr>
          <p:cNvSpPr txBox="1"/>
          <p:nvPr/>
        </p:nvSpPr>
        <p:spPr>
          <a:xfrm>
            <a:off x="12333512" y="3912510"/>
            <a:ext cx="21915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Light" pitchFamily="2" charset="77"/>
              </a:rPr>
              <a:t>1,222,442</a:t>
            </a:r>
          </a:p>
        </p:txBody>
      </p:sp>
      <p:sp>
        <p:nvSpPr>
          <p:cNvPr id="427" name="Oval 426">
            <a:extLst>
              <a:ext uri="{FF2B5EF4-FFF2-40B4-BE49-F238E27FC236}">
                <a16:creationId xmlns:a16="http://schemas.microsoft.com/office/drawing/2014/main" id="{7A4D8665-B796-0C4E-9018-092833CB048A}"/>
              </a:ext>
            </a:extLst>
          </p:cNvPr>
          <p:cNvSpPr/>
          <p:nvPr/>
        </p:nvSpPr>
        <p:spPr>
          <a:xfrm>
            <a:off x="12188825" y="5669430"/>
            <a:ext cx="195153" cy="1951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latin typeface="Roboto Medium" panose="02000000000000000000" pitchFamily="2" charset="0"/>
              <a:ea typeface="Roboto Medium" panose="02000000000000000000" pitchFamily="2" charset="0"/>
              <a:cs typeface="Poppins Light" pitchFamily="2" charset="77"/>
            </a:endParaRPr>
          </a:p>
        </p:txBody>
      </p:sp>
      <p:grpSp>
        <p:nvGrpSpPr>
          <p:cNvPr id="431" name="Group 430">
            <a:extLst>
              <a:ext uri="{FF2B5EF4-FFF2-40B4-BE49-F238E27FC236}">
                <a16:creationId xmlns:a16="http://schemas.microsoft.com/office/drawing/2014/main" id="{33D4D9B2-749C-6C4D-88F1-9F5A462A26AD}"/>
              </a:ext>
            </a:extLst>
          </p:cNvPr>
          <p:cNvGrpSpPr/>
          <p:nvPr/>
        </p:nvGrpSpPr>
        <p:grpSpPr>
          <a:xfrm>
            <a:off x="16151305" y="5076262"/>
            <a:ext cx="2423513" cy="1894288"/>
            <a:chOff x="4251959" y="7155180"/>
            <a:chExt cx="3100141" cy="2423160"/>
          </a:xfrm>
        </p:grpSpPr>
        <p:sp>
          <p:nvSpPr>
            <p:cNvPr id="434" name="Chevron 2">
              <a:extLst>
                <a:ext uri="{FF2B5EF4-FFF2-40B4-BE49-F238E27FC236}">
                  <a16:creationId xmlns:a16="http://schemas.microsoft.com/office/drawing/2014/main" id="{59E00630-4D5A-7A41-A456-3A94861B84FD}"/>
                </a:ext>
              </a:extLst>
            </p:cNvPr>
            <p:cNvSpPr/>
            <p:nvPr/>
          </p:nvSpPr>
          <p:spPr>
            <a:xfrm rot="10800000">
              <a:off x="4251960" y="7155180"/>
              <a:ext cx="3100140" cy="988695"/>
            </a:xfrm>
            <a:custGeom>
              <a:avLst/>
              <a:gdLst>
                <a:gd name="connsiteX0" fmla="*/ 0 w 6315075"/>
                <a:gd name="connsiteY0" fmla="*/ 0 h 2014537"/>
                <a:gd name="connsiteX1" fmla="*/ 5665004 w 6315075"/>
                <a:gd name="connsiteY1" fmla="*/ 0 h 2014537"/>
                <a:gd name="connsiteX2" fmla="*/ 6315075 w 6315075"/>
                <a:gd name="connsiteY2" fmla="*/ 1007269 h 2014537"/>
                <a:gd name="connsiteX3" fmla="*/ 5665004 w 6315075"/>
                <a:gd name="connsiteY3" fmla="*/ 2014537 h 2014537"/>
                <a:gd name="connsiteX4" fmla="*/ 0 w 6315075"/>
                <a:gd name="connsiteY4" fmla="*/ 2014537 h 2014537"/>
                <a:gd name="connsiteX5" fmla="*/ 650071 w 6315075"/>
                <a:gd name="connsiteY5" fmla="*/ 1007269 h 2014537"/>
                <a:gd name="connsiteX6" fmla="*/ 0 w 6315075"/>
                <a:gd name="connsiteY6" fmla="*/ 0 h 2014537"/>
                <a:gd name="connsiteX0" fmla="*/ 0 w 6315075"/>
                <a:gd name="connsiteY0" fmla="*/ 0 h 2014537"/>
                <a:gd name="connsiteX1" fmla="*/ 6307029 w 6315075"/>
                <a:gd name="connsiteY1" fmla="*/ 0 h 2014537"/>
                <a:gd name="connsiteX2" fmla="*/ 6315075 w 6315075"/>
                <a:gd name="connsiteY2" fmla="*/ 1007269 h 2014537"/>
                <a:gd name="connsiteX3" fmla="*/ 5665004 w 6315075"/>
                <a:gd name="connsiteY3" fmla="*/ 2014537 h 2014537"/>
                <a:gd name="connsiteX4" fmla="*/ 0 w 6315075"/>
                <a:gd name="connsiteY4" fmla="*/ 2014537 h 2014537"/>
                <a:gd name="connsiteX5" fmla="*/ 650071 w 6315075"/>
                <a:gd name="connsiteY5" fmla="*/ 1007269 h 2014537"/>
                <a:gd name="connsiteX6" fmla="*/ 0 w 6315075"/>
                <a:gd name="connsiteY6" fmla="*/ 0 h 2014537"/>
                <a:gd name="connsiteX0" fmla="*/ 0 w 6316757"/>
                <a:gd name="connsiteY0" fmla="*/ 0 h 2014537"/>
                <a:gd name="connsiteX1" fmla="*/ 6307029 w 6316757"/>
                <a:gd name="connsiteY1" fmla="*/ 0 h 2014537"/>
                <a:gd name="connsiteX2" fmla="*/ 6315075 w 6316757"/>
                <a:gd name="connsiteY2" fmla="*/ 1007269 h 2014537"/>
                <a:gd name="connsiteX3" fmla="*/ 6316757 w 6316757"/>
                <a:gd name="connsiteY3" fmla="*/ 2014537 h 2014537"/>
                <a:gd name="connsiteX4" fmla="*/ 0 w 6316757"/>
                <a:gd name="connsiteY4" fmla="*/ 2014537 h 2014537"/>
                <a:gd name="connsiteX5" fmla="*/ 650071 w 6316757"/>
                <a:gd name="connsiteY5" fmla="*/ 1007269 h 2014537"/>
                <a:gd name="connsiteX6" fmla="*/ 0 w 6316757"/>
                <a:gd name="connsiteY6" fmla="*/ 0 h 201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16757" h="2014537">
                  <a:moveTo>
                    <a:pt x="0" y="0"/>
                  </a:moveTo>
                  <a:lnTo>
                    <a:pt x="6307029" y="0"/>
                  </a:lnTo>
                  <a:lnTo>
                    <a:pt x="6315075" y="1007269"/>
                  </a:lnTo>
                  <a:cubicBezTo>
                    <a:pt x="6315636" y="1343025"/>
                    <a:pt x="6316196" y="1678781"/>
                    <a:pt x="6316757" y="2014537"/>
                  </a:cubicBezTo>
                  <a:lnTo>
                    <a:pt x="0" y="2014537"/>
                  </a:lnTo>
                  <a:lnTo>
                    <a:pt x="650071" y="1007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Light" pitchFamily="2" charset="77"/>
              </a:endParaRPr>
            </a:p>
          </p:txBody>
        </p:sp>
        <p:cxnSp>
          <p:nvCxnSpPr>
            <p:cNvPr id="435" name="Straight Connector 434">
              <a:extLst>
                <a:ext uri="{FF2B5EF4-FFF2-40B4-BE49-F238E27FC236}">
                  <a16:creationId xmlns:a16="http://schemas.microsoft.com/office/drawing/2014/main" id="{29E452E0-05BC-4E4B-B837-0D0370DD54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51959" y="7155180"/>
              <a:ext cx="1" cy="242316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2" name="CuadroTexto 395">
            <a:extLst>
              <a:ext uri="{FF2B5EF4-FFF2-40B4-BE49-F238E27FC236}">
                <a16:creationId xmlns:a16="http://schemas.microsoft.com/office/drawing/2014/main" id="{DF8A478F-6FB2-D943-9369-EFD11E7FB780}"/>
              </a:ext>
            </a:extLst>
          </p:cNvPr>
          <p:cNvSpPr txBox="1"/>
          <p:nvPr/>
        </p:nvSpPr>
        <p:spPr>
          <a:xfrm>
            <a:off x="16155007" y="5219521"/>
            <a:ext cx="2191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Light" pitchFamily="2" charset="77"/>
              </a:rPr>
              <a:t>907,786</a:t>
            </a:r>
          </a:p>
        </p:txBody>
      </p:sp>
      <p:sp>
        <p:nvSpPr>
          <p:cNvPr id="433" name="Oval 432">
            <a:extLst>
              <a:ext uri="{FF2B5EF4-FFF2-40B4-BE49-F238E27FC236}">
                <a16:creationId xmlns:a16="http://schemas.microsoft.com/office/drawing/2014/main" id="{4AADA7A2-D111-754B-96AD-6BAF9D41A412}"/>
              </a:ext>
            </a:extLst>
          </p:cNvPr>
          <p:cNvSpPr/>
          <p:nvPr/>
        </p:nvSpPr>
        <p:spPr>
          <a:xfrm>
            <a:off x="16051819" y="6937059"/>
            <a:ext cx="195153" cy="19515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latin typeface="Roboto Medium" panose="02000000000000000000" pitchFamily="2" charset="0"/>
              <a:ea typeface="Roboto Medium" panose="02000000000000000000" pitchFamily="2" charset="0"/>
              <a:cs typeface="Poppins Light" pitchFamily="2" charset="77"/>
            </a:endParaRPr>
          </a:p>
        </p:txBody>
      </p:sp>
      <p:grpSp>
        <p:nvGrpSpPr>
          <p:cNvPr id="437" name="Group 436">
            <a:extLst>
              <a:ext uri="{FF2B5EF4-FFF2-40B4-BE49-F238E27FC236}">
                <a16:creationId xmlns:a16="http://schemas.microsoft.com/office/drawing/2014/main" id="{D22E5F59-CFBC-6D4B-B18B-699FE0DD478A}"/>
              </a:ext>
            </a:extLst>
          </p:cNvPr>
          <p:cNvGrpSpPr/>
          <p:nvPr/>
        </p:nvGrpSpPr>
        <p:grpSpPr>
          <a:xfrm>
            <a:off x="18982473" y="7995876"/>
            <a:ext cx="2423513" cy="1894287"/>
            <a:chOff x="4251959" y="7155180"/>
            <a:chExt cx="3100141" cy="2423160"/>
          </a:xfrm>
        </p:grpSpPr>
        <p:sp>
          <p:nvSpPr>
            <p:cNvPr id="440" name="Chevron 2">
              <a:extLst>
                <a:ext uri="{FF2B5EF4-FFF2-40B4-BE49-F238E27FC236}">
                  <a16:creationId xmlns:a16="http://schemas.microsoft.com/office/drawing/2014/main" id="{7ABBC172-0EBF-8B42-AC04-151E1941DA70}"/>
                </a:ext>
              </a:extLst>
            </p:cNvPr>
            <p:cNvSpPr/>
            <p:nvPr/>
          </p:nvSpPr>
          <p:spPr>
            <a:xfrm rot="10800000">
              <a:off x="4251960" y="7155180"/>
              <a:ext cx="3100140" cy="988695"/>
            </a:xfrm>
            <a:custGeom>
              <a:avLst/>
              <a:gdLst>
                <a:gd name="connsiteX0" fmla="*/ 0 w 6315075"/>
                <a:gd name="connsiteY0" fmla="*/ 0 h 2014537"/>
                <a:gd name="connsiteX1" fmla="*/ 5665004 w 6315075"/>
                <a:gd name="connsiteY1" fmla="*/ 0 h 2014537"/>
                <a:gd name="connsiteX2" fmla="*/ 6315075 w 6315075"/>
                <a:gd name="connsiteY2" fmla="*/ 1007269 h 2014537"/>
                <a:gd name="connsiteX3" fmla="*/ 5665004 w 6315075"/>
                <a:gd name="connsiteY3" fmla="*/ 2014537 h 2014537"/>
                <a:gd name="connsiteX4" fmla="*/ 0 w 6315075"/>
                <a:gd name="connsiteY4" fmla="*/ 2014537 h 2014537"/>
                <a:gd name="connsiteX5" fmla="*/ 650071 w 6315075"/>
                <a:gd name="connsiteY5" fmla="*/ 1007269 h 2014537"/>
                <a:gd name="connsiteX6" fmla="*/ 0 w 6315075"/>
                <a:gd name="connsiteY6" fmla="*/ 0 h 2014537"/>
                <a:gd name="connsiteX0" fmla="*/ 0 w 6315075"/>
                <a:gd name="connsiteY0" fmla="*/ 0 h 2014537"/>
                <a:gd name="connsiteX1" fmla="*/ 6307029 w 6315075"/>
                <a:gd name="connsiteY1" fmla="*/ 0 h 2014537"/>
                <a:gd name="connsiteX2" fmla="*/ 6315075 w 6315075"/>
                <a:gd name="connsiteY2" fmla="*/ 1007269 h 2014537"/>
                <a:gd name="connsiteX3" fmla="*/ 5665004 w 6315075"/>
                <a:gd name="connsiteY3" fmla="*/ 2014537 h 2014537"/>
                <a:gd name="connsiteX4" fmla="*/ 0 w 6315075"/>
                <a:gd name="connsiteY4" fmla="*/ 2014537 h 2014537"/>
                <a:gd name="connsiteX5" fmla="*/ 650071 w 6315075"/>
                <a:gd name="connsiteY5" fmla="*/ 1007269 h 2014537"/>
                <a:gd name="connsiteX6" fmla="*/ 0 w 6315075"/>
                <a:gd name="connsiteY6" fmla="*/ 0 h 2014537"/>
                <a:gd name="connsiteX0" fmla="*/ 0 w 6316757"/>
                <a:gd name="connsiteY0" fmla="*/ 0 h 2014537"/>
                <a:gd name="connsiteX1" fmla="*/ 6307029 w 6316757"/>
                <a:gd name="connsiteY1" fmla="*/ 0 h 2014537"/>
                <a:gd name="connsiteX2" fmla="*/ 6315075 w 6316757"/>
                <a:gd name="connsiteY2" fmla="*/ 1007269 h 2014537"/>
                <a:gd name="connsiteX3" fmla="*/ 6316757 w 6316757"/>
                <a:gd name="connsiteY3" fmla="*/ 2014537 h 2014537"/>
                <a:gd name="connsiteX4" fmla="*/ 0 w 6316757"/>
                <a:gd name="connsiteY4" fmla="*/ 2014537 h 2014537"/>
                <a:gd name="connsiteX5" fmla="*/ 650071 w 6316757"/>
                <a:gd name="connsiteY5" fmla="*/ 1007269 h 2014537"/>
                <a:gd name="connsiteX6" fmla="*/ 0 w 6316757"/>
                <a:gd name="connsiteY6" fmla="*/ 0 h 201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16757" h="2014537">
                  <a:moveTo>
                    <a:pt x="0" y="0"/>
                  </a:moveTo>
                  <a:lnTo>
                    <a:pt x="6307029" y="0"/>
                  </a:lnTo>
                  <a:lnTo>
                    <a:pt x="6315075" y="1007269"/>
                  </a:lnTo>
                  <a:cubicBezTo>
                    <a:pt x="6315636" y="1343025"/>
                    <a:pt x="6316196" y="1678781"/>
                    <a:pt x="6316757" y="2014537"/>
                  </a:cubicBezTo>
                  <a:lnTo>
                    <a:pt x="0" y="2014537"/>
                  </a:lnTo>
                  <a:lnTo>
                    <a:pt x="650071" y="1007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Light" pitchFamily="2" charset="77"/>
              </a:endParaRPr>
            </a:p>
          </p:txBody>
        </p: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B8BE915E-9EC0-4A4B-8A69-76BA88F178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51959" y="7155180"/>
              <a:ext cx="1" cy="2423160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8" name="CuadroTexto 395">
            <a:extLst>
              <a:ext uri="{FF2B5EF4-FFF2-40B4-BE49-F238E27FC236}">
                <a16:creationId xmlns:a16="http://schemas.microsoft.com/office/drawing/2014/main" id="{5AE6E00D-3108-A844-8395-03BE4B397E78}"/>
              </a:ext>
            </a:extLst>
          </p:cNvPr>
          <p:cNvSpPr txBox="1"/>
          <p:nvPr/>
        </p:nvSpPr>
        <p:spPr>
          <a:xfrm>
            <a:off x="18996961" y="8153655"/>
            <a:ext cx="21915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Light" pitchFamily="2" charset="77"/>
              </a:rPr>
              <a:t>867,098</a:t>
            </a:r>
          </a:p>
        </p:txBody>
      </p:sp>
      <p:sp>
        <p:nvSpPr>
          <p:cNvPr id="439" name="Oval 438">
            <a:extLst>
              <a:ext uri="{FF2B5EF4-FFF2-40B4-BE49-F238E27FC236}">
                <a16:creationId xmlns:a16="http://schemas.microsoft.com/office/drawing/2014/main" id="{8F730FC1-30AF-684D-A66A-DDA939B51117}"/>
              </a:ext>
            </a:extLst>
          </p:cNvPr>
          <p:cNvSpPr/>
          <p:nvPr/>
        </p:nvSpPr>
        <p:spPr>
          <a:xfrm>
            <a:off x="18866815" y="9836160"/>
            <a:ext cx="195153" cy="19515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latin typeface="Roboto Medium" panose="02000000000000000000" pitchFamily="2" charset="0"/>
              <a:ea typeface="Roboto Medium" panose="02000000000000000000" pitchFamily="2" charset="0"/>
              <a:cs typeface="Poppins Light" pitchFamily="2" charset="77"/>
            </a:endParaRPr>
          </a:p>
        </p:txBody>
      </p:sp>
      <p:sp>
        <p:nvSpPr>
          <p:cNvPr id="454" name="Rectangle 56">
            <a:extLst>
              <a:ext uri="{FF2B5EF4-FFF2-40B4-BE49-F238E27FC236}">
                <a16:creationId xmlns:a16="http://schemas.microsoft.com/office/drawing/2014/main" id="{280243D5-E0B3-B549-AEF3-646C4E3C3CD1}"/>
              </a:ext>
            </a:extLst>
          </p:cNvPr>
          <p:cNvSpPr/>
          <p:nvPr/>
        </p:nvSpPr>
        <p:spPr>
          <a:xfrm>
            <a:off x="4713999" y="6858000"/>
            <a:ext cx="37289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55" name="Rectangle 56">
            <a:extLst>
              <a:ext uri="{FF2B5EF4-FFF2-40B4-BE49-F238E27FC236}">
                <a16:creationId xmlns:a16="http://schemas.microsoft.com/office/drawing/2014/main" id="{FD7D775D-44CD-BF41-A454-6D0AE3B3F2BA}"/>
              </a:ext>
            </a:extLst>
          </p:cNvPr>
          <p:cNvSpPr/>
          <p:nvPr/>
        </p:nvSpPr>
        <p:spPr>
          <a:xfrm>
            <a:off x="10444239" y="6126480"/>
            <a:ext cx="37289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56" name="Rectangle 56">
            <a:extLst>
              <a:ext uri="{FF2B5EF4-FFF2-40B4-BE49-F238E27FC236}">
                <a16:creationId xmlns:a16="http://schemas.microsoft.com/office/drawing/2014/main" id="{8FFB5AC0-F158-1C4F-AAF9-97C55AD27547}"/>
              </a:ext>
            </a:extLst>
          </p:cNvPr>
          <p:cNvSpPr/>
          <p:nvPr/>
        </p:nvSpPr>
        <p:spPr>
          <a:xfrm>
            <a:off x="14315199" y="7437120"/>
            <a:ext cx="37289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57" name="Rectangle 56">
            <a:extLst>
              <a:ext uri="{FF2B5EF4-FFF2-40B4-BE49-F238E27FC236}">
                <a16:creationId xmlns:a16="http://schemas.microsoft.com/office/drawing/2014/main" id="{BA853C00-B081-0547-911E-C6F44E7E03DB}"/>
              </a:ext>
            </a:extLst>
          </p:cNvPr>
          <p:cNvSpPr/>
          <p:nvPr/>
        </p:nvSpPr>
        <p:spPr>
          <a:xfrm>
            <a:off x="17119359" y="10302240"/>
            <a:ext cx="37289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</p:spTree>
    <p:extLst>
      <p:ext uri="{BB962C8B-B14F-4D97-AF65-F5344CB8AC3E}">
        <p14:creationId xmlns:p14="http://schemas.microsoft.com/office/powerpoint/2010/main" val="4013467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rupo 349">
            <a:extLst>
              <a:ext uri="{FF2B5EF4-FFF2-40B4-BE49-F238E27FC236}">
                <a16:creationId xmlns:a16="http://schemas.microsoft.com/office/drawing/2014/main" id="{508E38BF-0F88-AD4E-A4BB-69803102CD37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439" name="CuadroTexto 350">
              <a:extLst>
                <a:ext uri="{FF2B5EF4-FFF2-40B4-BE49-F238E27FC236}">
                  <a16:creationId xmlns:a16="http://schemas.microsoft.com/office/drawing/2014/main" id="{C5BBF206-72FD-A84D-90A6-6F6B20738953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440" name="CuadroTexto 351">
              <a:extLst>
                <a:ext uri="{FF2B5EF4-FFF2-40B4-BE49-F238E27FC236}">
                  <a16:creationId xmlns:a16="http://schemas.microsoft.com/office/drawing/2014/main" id="{43809B7A-449E-0A4F-9B8A-284D88A9D69C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2A97C90-D018-874A-89C6-11DA252639A6}"/>
              </a:ext>
            </a:extLst>
          </p:cNvPr>
          <p:cNvGrpSpPr/>
          <p:nvPr/>
        </p:nvGrpSpPr>
        <p:grpSpPr>
          <a:xfrm>
            <a:off x="1753710" y="5097521"/>
            <a:ext cx="14038859" cy="7347182"/>
            <a:chOff x="8585080" y="5097521"/>
            <a:chExt cx="14038859" cy="7347182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42" name="Group 441">
              <a:extLst>
                <a:ext uri="{FF2B5EF4-FFF2-40B4-BE49-F238E27FC236}">
                  <a16:creationId xmlns:a16="http://schemas.microsoft.com/office/drawing/2014/main" id="{E85C071B-6F61-8046-A878-CB9A3EC75370}"/>
                </a:ext>
              </a:extLst>
            </p:cNvPr>
            <p:cNvGrpSpPr/>
            <p:nvPr/>
          </p:nvGrpSpPr>
          <p:grpSpPr>
            <a:xfrm>
              <a:off x="19549503" y="9849911"/>
              <a:ext cx="2578125" cy="2120692"/>
              <a:chOff x="17313474" y="8259388"/>
              <a:chExt cx="3349052" cy="2754834"/>
            </a:xfrm>
            <a:grpFill/>
          </p:grpSpPr>
          <p:sp>
            <p:nvSpPr>
              <p:cNvPr id="831" name="Freeform 403">
                <a:extLst>
                  <a:ext uri="{FF2B5EF4-FFF2-40B4-BE49-F238E27FC236}">
                    <a16:creationId xmlns:a16="http://schemas.microsoft.com/office/drawing/2014/main" id="{78FFCFB9-C97F-AB46-9CA4-262ABCDB4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2" name="Freeform 470">
                <a:extLst>
                  <a:ext uri="{FF2B5EF4-FFF2-40B4-BE49-F238E27FC236}">
                    <a16:creationId xmlns:a16="http://schemas.microsoft.com/office/drawing/2014/main" id="{61E6A286-2ED2-534C-B59B-D80A74856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3" name="Freeform 471">
                <a:extLst>
                  <a:ext uri="{FF2B5EF4-FFF2-40B4-BE49-F238E27FC236}">
                    <a16:creationId xmlns:a16="http://schemas.microsoft.com/office/drawing/2014/main" id="{FEC36D07-37AB-7A4E-8FC8-A2FA86929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4" name="Freeform 472">
                <a:extLst>
                  <a:ext uri="{FF2B5EF4-FFF2-40B4-BE49-F238E27FC236}">
                    <a16:creationId xmlns:a16="http://schemas.microsoft.com/office/drawing/2014/main" id="{F71B4D3A-0472-C642-805F-4AD374BFF0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5" name="Freeform 473">
                <a:extLst>
                  <a:ext uri="{FF2B5EF4-FFF2-40B4-BE49-F238E27FC236}">
                    <a16:creationId xmlns:a16="http://schemas.microsoft.com/office/drawing/2014/main" id="{0E5E7945-CC2A-834F-8E48-CAA2706406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6" name="Freeform 474">
                <a:extLst>
                  <a:ext uri="{FF2B5EF4-FFF2-40B4-BE49-F238E27FC236}">
                    <a16:creationId xmlns:a16="http://schemas.microsoft.com/office/drawing/2014/main" id="{A336AA78-8BF3-7447-A5AE-C1287CE26F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7" name="Freeform 475">
                <a:extLst>
                  <a:ext uri="{FF2B5EF4-FFF2-40B4-BE49-F238E27FC236}">
                    <a16:creationId xmlns:a16="http://schemas.microsoft.com/office/drawing/2014/main" id="{F05FF058-AD8A-1841-8D7C-A799CB97E5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8" name="Freeform 476">
                <a:extLst>
                  <a:ext uri="{FF2B5EF4-FFF2-40B4-BE49-F238E27FC236}">
                    <a16:creationId xmlns:a16="http://schemas.microsoft.com/office/drawing/2014/main" id="{4DE3033A-2BED-7541-9669-57CFCB09C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9" name="Freeform 477">
                <a:extLst>
                  <a:ext uri="{FF2B5EF4-FFF2-40B4-BE49-F238E27FC236}">
                    <a16:creationId xmlns:a16="http://schemas.microsoft.com/office/drawing/2014/main" id="{8F605CD3-8D76-9C48-A729-463006909B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0" name="Freeform 478">
                <a:extLst>
                  <a:ext uri="{FF2B5EF4-FFF2-40B4-BE49-F238E27FC236}">
                    <a16:creationId xmlns:a16="http://schemas.microsoft.com/office/drawing/2014/main" id="{7C4A4D83-58EC-C34B-902A-2C7EA6D4A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1" name="Freeform 479">
                <a:extLst>
                  <a:ext uri="{FF2B5EF4-FFF2-40B4-BE49-F238E27FC236}">
                    <a16:creationId xmlns:a16="http://schemas.microsoft.com/office/drawing/2014/main" id="{F4E8176C-8CFD-3B43-9ABE-80A210936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2" name="Freeform 480">
                <a:extLst>
                  <a:ext uri="{FF2B5EF4-FFF2-40B4-BE49-F238E27FC236}">
                    <a16:creationId xmlns:a16="http://schemas.microsoft.com/office/drawing/2014/main" id="{655D93D7-8D85-4848-A9BE-42D465ABF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3" name="Freeform 481">
                <a:extLst>
                  <a:ext uri="{FF2B5EF4-FFF2-40B4-BE49-F238E27FC236}">
                    <a16:creationId xmlns:a16="http://schemas.microsoft.com/office/drawing/2014/main" id="{FCA42796-AAD0-BA43-AA03-57E1DD4C5E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4" name="Freeform 482">
                <a:extLst>
                  <a:ext uri="{FF2B5EF4-FFF2-40B4-BE49-F238E27FC236}">
                    <a16:creationId xmlns:a16="http://schemas.microsoft.com/office/drawing/2014/main" id="{FAAA0421-4E26-D142-A004-C64C4AB30D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483">
                <a:extLst>
                  <a:ext uri="{FF2B5EF4-FFF2-40B4-BE49-F238E27FC236}">
                    <a16:creationId xmlns:a16="http://schemas.microsoft.com/office/drawing/2014/main" id="{FB5371AF-92C8-E640-A53E-2635896B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484">
                <a:extLst>
                  <a:ext uri="{FF2B5EF4-FFF2-40B4-BE49-F238E27FC236}">
                    <a16:creationId xmlns:a16="http://schemas.microsoft.com/office/drawing/2014/main" id="{64D6E04D-4575-4146-B64D-54CB96F475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610">
                <a:extLst>
                  <a:ext uri="{FF2B5EF4-FFF2-40B4-BE49-F238E27FC236}">
                    <a16:creationId xmlns:a16="http://schemas.microsoft.com/office/drawing/2014/main" id="{B6DBA881-8718-E047-AD9E-E83C478362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612">
                <a:extLst>
                  <a:ext uri="{FF2B5EF4-FFF2-40B4-BE49-F238E27FC236}">
                    <a16:creationId xmlns:a16="http://schemas.microsoft.com/office/drawing/2014/main" id="{749F35A1-EE09-BC45-9184-0912599D84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707">
                <a:extLst>
                  <a:ext uri="{FF2B5EF4-FFF2-40B4-BE49-F238E27FC236}">
                    <a16:creationId xmlns:a16="http://schemas.microsoft.com/office/drawing/2014/main" id="{153BF9C6-7A34-9543-A09C-11D992D29C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708">
                <a:extLst>
                  <a:ext uri="{FF2B5EF4-FFF2-40B4-BE49-F238E27FC236}">
                    <a16:creationId xmlns:a16="http://schemas.microsoft.com/office/drawing/2014/main" id="{EB6B9ABB-EF50-3344-85ED-087C7430F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43" name="Group 442">
              <a:extLst>
                <a:ext uri="{FF2B5EF4-FFF2-40B4-BE49-F238E27FC236}">
                  <a16:creationId xmlns:a16="http://schemas.microsoft.com/office/drawing/2014/main" id="{D9730118-D320-8A48-91F2-F1008572EBB6}"/>
                </a:ext>
              </a:extLst>
            </p:cNvPr>
            <p:cNvGrpSpPr/>
            <p:nvPr/>
          </p:nvGrpSpPr>
          <p:grpSpPr>
            <a:xfrm>
              <a:off x="14790294" y="5338833"/>
              <a:ext cx="7833645" cy="4953956"/>
              <a:chOff x="11131138" y="2399379"/>
              <a:chExt cx="10176108" cy="6435319"/>
            </a:xfrm>
            <a:grpFill/>
          </p:grpSpPr>
          <p:sp>
            <p:nvSpPr>
              <p:cNvPr id="653" name="Freeform 404">
                <a:extLst>
                  <a:ext uri="{FF2B5EF4-FFF2-40B4-BE49-F238E27FC236}">
                    <a16:creationId xmlns:a16="http://schemas.microsoft.com/office/drawing/2014/main" id="{8BF68A20-9294-8E41-BD48-A06179DF8E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4" name="Freeform 406">
                <a:extLst>
                  <a:ext uri="{FF2B5EF4-FFF2-40B4-BE49-F238E27FC236}">
                    <a16:creationId xmlns:a16="http://schemas.microsoft.com/office/drawing/2014/main" id="{19E69190-6823-B34D-9B0A-F21791457C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5" name="Freeform 407">
                <a:extLst>
                  <a:ext uri="{FF2B5EF4-FFF2-40B4-BE49-F238E27FC236}">
                    <a16:creationId xmlns:a16="http://schemas.microsoft.com/office/drawing/2014/main" id="{89CE1FCD-AE27-9740-B0ED-657496DFB1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6" name="Freeform 408">
                <a:extLst>
                  <a:ext uri="{FF2B5EF4-FFF2-40B4-BE49-F238E27FC236}">
                    <a16:creationId xmlns:a16="http://schemas.microsoft.com/office/drawing/2014/main" id="{B4101940-07FF-B946-B09A-B18FEDE3C6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7" name="Freeform 409">
                <a:extLst>
                  <a:ext uri="{FF2B5EF4-FFF2-40B4-BE49-F238E27FC236}">
                    <a16:creationId xmlns:a16="http://schemas.microsoft.com/office/drawing/2014/main" id="{94A55826-8108-1F4C-9C20-A5B10692CC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8" name="Freeform 410">
                <a:extLst>
                  <a:ext uri="{FF2B5EF4-FFF2-40B4-BE49-F238E27FC236}">
                    <a16:creationId xmlns:a16="http://schemas.microsoft.com/office/drawing/2014/main" id="{1595729F-12E3-B543-9C60-4B1C0DD57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9" name="Freeform 411">
                <a:extLst>
                  <a:ext uri="{FF2B5EF4-FFF2-40B4-BE49-F238E27FC236}">
                    <a16:creationId xmlns:a16="http://schemas.microsoft.com/office/drawing/2014/main" id="{27F42852-991B-9942-A9AB-55827575A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0" name="Freeform 412">
                <a:extLst>
                  <a:ext uri="{FF2B5EF4-FFF2-40B4-BE49-F238E27FC236}">
                    <a16:creationId xmlns:a16="http://schemas.microsoft.com/office/drawing/2014/main" id="{ADC91000-95ED-BC4B-9AEB-BD3A7E4802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1" name="Freeform 413">
                <a:extLst>
                  <a:ext uri="{FF2B5EF4-FFF2-40B4-BE49-F238E27FC236}">
                    <a16:creationId xmlns:a16="http://schemas.microsoft.com/office/drawing/2014/main" id="{FF2319FE-4C22-984C-99DD-117DC9705B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2" name="Freeform 414">
                <a:extLst>
                  <a:ext uri="{FF2B5EF4-FFF2-40B4-BE49-F238E27FC236}">
                    <a16:creationId xmlns:a16="http://schemas.microsoft.com/office/drawing/2014/main" id="{CBB6AC06-E8E1-7D45-AEEF-5646F65015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3" name="Freeform 415">
                <a:extLst>
                  <a:ext uri="{FF2B5EF4-FFF2-40B4-BE49-F238E27FC236}">
                    <a16:creationId xmlns:a16="http://schemas.microsoft.com/office/drawing/2014/main" id="{D5498D4F-36F1-7941-990E-7D21BAEBF6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4" name="Freeform 416">
                <a:extLst>
                  <a:ext uri="{FF2B5EF4-FFF2-40B4-BE49-F238E27FC236}">
                    <a16:creationId xmlns:a16="http://schemas.microsoft.com/office/drawing/2014/main" id="{9F8D1D22-C4CF-4149-B592-F8037C621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5" name="Freeform 417">
                <a:extLst>
                  <a:ext uri="{FF2B5EF4-FFF2-40B4-BE49-F238E27FC236}">
                    <a16:creationId xmlns:a16="http://schemas.microsoft.com/office/drawing/2014/main" id="{5B73D7D7-034A-914D-B392-76DBCF893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6" name="Freeform 418">
                <a:extLst>
                  <a:ext uri="{FF2B5EF4-FFF2-40B4-BE49-F238E27FC236}">
                    <a16:creationId xmlns:a16="http://schemas.microsoft.com/office/drawing/2014/main" id="{DBC8574F-7734-874B-A1F7-FA2FE27AC4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7" name="Freeform 419">
                <a:extLst>
                  <a:ext uri="{FF2B5EF4-FFF2-40B4-BE49-F238E27FC236}">
                    <a16:creationId xmlns:a16="http://schemas.microsoft.com/office/drawing/2014/main" id="{6530DCC5-51A0-F04B-A5B6-36BA817B9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8" name="Freeform 420">
                <a:extLst>
                  <a:ext uri="{FF2B5EF4-FFF2-40B4-BE49-F238E27FC236}">
                    <a16:creationId xmlns:a16="http://schemas.microsoft.com/office/drawing/2014/main" id="{BC3A2C6A-7599-4845-AE69-625C1C1BFC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9" name="Freeform 421">
                <a:extLst>
                  <a:ext uri="{FF2B5EF4-FFF2-40B4-BE49-F238E27FC236}">
                    <a16:creationId xmlns:a16="http://schemas.microsoft.com/office/drawing/2014/main" id="{637CF9BC-A2C6-4046-9A07-036779308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0" name="Freeform 422">
                <a:extLst>
                  <a:ext uri="{FF2B5EF4-FFF2-40B4-BE49-F238E27FC236}">
                    <a16:creationId xmlns:a16="http://schemas.microsoft.com/office/drawing/2014/main" id="{95FC5DC3-6FB3-C04E-B763-8D1DD429C5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1" name="Freeform 423">
                <a:extLst>
                  <a:ext uri="{FF2B5EF4-FFF2-40B4-BE49-F238E27FC236}">
                    <a16:creationId xmlns:a16="http://schemas.microsoft.com/office/drawing/2014/main" id="{7D99F165-A136-F045-8F89-3DF90E35D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2" name="Freeform 424">
                <a:extLst>
                  <a:ext uri="{FF2B5EF4-FFF2-40B4-BE49-F238E27FC236}">
                    <a16:creationId xmlns:a16="http://schemas.microsoft.com/office/drawing/2014/main" id="{459A82F3-ADEE-534F-8636-90E9BC236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3" name="Freeform 425">
                <a:extLst>
                  <a:ext uri="{FF2B5EF4-FFF2-40B4-BE49-F238E27FC236}">
                    <a16:creationId xmlns:a16="http://schemas.microsoft.com/office/drawing/2014/main" id="{4EC7AF65-B76B-9E4C-8DC4-789CC7DE16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4" name="Freeform 426">
                <a:extLst>
                  <a:ext uri="{FF2B5EF4-FFF2-40B4-BE49-F238E27FC236}">
                    <a16:creationId xmlns:a16="http://schemas.microsoft.com/office/drawing/2014/main" id="{49E9CED4-1AF6-9E4F-9D27-94AC70AFC2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5" name="Freeform 427">
                <a:extLst>
                  <a:ext uri="{FF2B5EF4-FFF2-40B4-BE49-F238E27FC236}">
                    <a16:creationId xmlns:a16="http://schemas.microsoft.com/office/drawing/2014/main" id="{41211F15-3D68-9343-A34D-AB80D4FCCE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6" name="Freeform 428">
                <a:extLst>
                  <a:ext uri="{FF2B5EF4-FFF2-40B4-BE49-F238E27FC236}">
                    <a16:creationId xmlns:a16="http://schemas.microsoft.com/office/drawing/2014/main" id="{73331435-1B69-B541-9668-8D5AAA9585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7" name="Freeform 429">
                <a:extLst>
                  <a:ext uri="{FF2B5EF4-FFF2-40B4-BE49-F238E27FC236}">
                    <a16:creationId xmlns:a16="http://schemas.microsoft.com/office/drawing/2014/main" id="{260082D0-256B-5842-A273-7225C9B8AB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8" name="Group 677">
                <a:extLst>
                  <a:ext uri="{FF2B5EF4-FFF2-40B4-BE49-F238E27FC236}">
                    <a16:creationId xmlns:a16="http://schemas.microsoft.com/office/drawing/2014/main" id="{8373675F-CA3A-A04E-B0E4-315F32B24FD9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829" name="Freeform 828">
                  <a:extLst>
                    <a:ext uri="{FF2B5EF4-FFF2-40B4-BE49-F238E27FC236}">
                      <a16:creationId xmlns:a16="http://schemas.microsoft.com/office/drawing/2014/main" id="{4FF8089D-D9FA-4A41-9561-1FCDD4CA54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0" name="Freeform 829">
                  <a:extLst>
                    <a:ext uri="{FF2B5EF4-FFF2-40B4-BE49-F238E27FC236}">
                      <a16:creationId xmlns:a16="http://schemas.microsoft.com/office/drawing/2014/main" id="{20C07CEE-B609-434F-ABF4-CB5A5C60F8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679" name="Freeform 432">
                <a:extLst>
                  <a:ext uri="{FF2B5EF4-FFF2-40B4-BE49-F238E27FC236}">
                    <a16:creationId xmlns:a16="http://schemas.microsoft.com/office/drawing/2014/main" id="{D1123CEF-BD37-5F4C-8196-48CA44F63D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433">
                <a:extLst>
                  <a:ext uri="{FF2B5EF4-FFF2-40B4-BE49-F238E27FC236}">
                    <a16:creationId xmlns:a16="http://schemas.microsoft.com/office/drawing/2014/main" id="{D7B2983C-C584-7A41-B804-7AE57D807E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34">
                <a:extLst>
                  <a:ext uri="{FF2B5EF4-FFF2-40B4-BE49-F238E27FC236}">
                    <a16:creationId xmlns:a16="http://schemas.microsoft.com/office/drawing/2014/main" id="{A2287103-629E-674E-AEC1-6BB1A141B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35">
                <a:extLst>
                  <a:ext uri="{FF2B5EF4-FFF2-40B4-BE49-F238E27FC236}">
                    <a16:creationId xmlns:a16="http://schemas.microsoft.com/office/drawing/2014/main" id="{0355098A-4A0E-AE41-8CF0-B475067E47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36">
                <a:extLst>
                  <a:ext uri="{FF2B5EF4-FFF2-40B4-BE49-F238E27FC236}">
                    <a16:creationId xmlns:a16="http://schemas.microsoft.com/office/drawing/2014/main" id="{9C70A1C2-A5EF-9543-9729-17CCE3A7D5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37">
                <a:extLst>
                  <a:ext uri="{FF2B5EF4-FFF2-40B4-BE49-F238E27FC236}">
                    <a16:creationId xmlns:a16="http://schemas.microsoft.com/office/drawing/2014/main" id="{EE04FCA5-70BA-F145-86D1-2563B0695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38">
                <a:extLst>
                  <a:ext uri="{FF2B5EF4-FFF2-40B4-BE49-F238E27FC236}">
                    <a16:creationId xmlns:a16="http://schemas.microsoft.com/office/drawing/2014/main" id="{6C0E71C3-9F19-FE48-9258-EE78839BC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439">
                <a:extLst>
                  <a:ext uri="{FF2B5EF4-FFF2-40B4-BE49-F238E27FC236}">
                    <a16:creationId xmlns:a16="http://schemas.microsoft.com/office/drawing/2014/main" id="{15BA94AB-80F0-B74C-ACE0-7A83773EF0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440">
                <a:extLst>
                  <a:ext uri="{FF2B5EF4-FFF2-40B4-BE49-F238E27FC236}">
                    <a16:creationId xmlns:a16="http://schemas.microsoft.com/office/drawing/2014/main" id="{220B758D-23E4-A24B-9393-F8A7E5193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441">
                <a:extLst>
                  <a:ext uri="{FF2B5EF4-FFF2-40B4-BE49-F238E27FC236}">
                    <a16:creationId xmlns:a16="http://schemas.microsoft.com/office/drawing/2014/main" id="{B681011A-699C-4C49-BA80-AD7D436C8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442">
                <a:extLst>
                  <a:ext uri="{FF2B5EF4-FFF2-40B4-BE49-F238E27FC236}">
                    <a16:creationId xmlns:a16="http://schemas.microsoft.com/office/drawing/2014/main" id="{0B09914A-2061-6146-BC24-5CC15E468B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443">
                <a:extLst>
                  <a:ext uri="{FF2B5EF4-FFF2-40B4-BE49-F238E27FC236}">
                    <a16:creationId xmlns:a16="http://schemas.microsoft.com/office/drawing/2014/main" id="{8553B492-223D-8B4D-B642-ED59BC59C1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444">
                <a:extLst>
                  <a:ext uri="{FF2B5EF4-FFF2-40B4-BE49-F238E27FC236}">
                    <a16:creationId xmlns:a16="http://schemas.microsoft.com/office/drawing/2014/main" id="{DE96C948-5DB7-504D-A222-EABB148AB0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445">
                <a:extLst>
                  <a:ext uri="{FF2B5EF4-FFF2-40B4-BE49-F238E27FC236}">
                    <a16:creationId xmlns:a16="http://schemas.microsoft.com/office/drawing/2014/main" id="{35B1A64F-F6FD-C540-A849-DD018ADBD2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446">
                <a:extLst>
                  <a:ext uri="{FF2B5EF4-FFF2-40B4-BE49-F238E27FC236}">
                    <a16:creationId xmlns:a16="http://schemas.microsoft.com/office/drawing/2014/main" id="{FC7F91C8-E6CF-0545-AB9A-B8AD41566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447">
                <a:extLst>
                  <a:ext uri="{FF2B5EF4-FFF2-40B4-BE49-F238E27FC236}">
                    <a16:creationId xmlns:a16="http://schemas.microsoft.com/office/drawing/2014/main" id="{B7050E51-D1CD-4B49-AE0F-AC7AA385F8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448">
                <a:extLst>
                  <a:ext uri="{FF2B5EF4-FFF2-40B4-BE49-F238E27FC236}">
                    <a16:creationId xmlns:a16="http://schemas.microsoft.com/office/drawing/2014/main" id="{8E7E72C2-B3CF-6944-AD35-D6F4BD1AE3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449">
                <a:extLst>
                  <a:ext uri="{FF2B5EF4-FFF2-40B4-BE49-F238E27FC236}">
                    <a16:creationId xmlns:a16="http://schemas.microsoft.com/office/drawing/2014/main" id="{E394BACF-3D1F-8742-A052-532D9D3F29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450">
                <a:extLst>
                  <a:ext uri="{FF2B5EF4-FFF2-40B4-BE49-F238E27FC236}">
                    <a16:creationId xmlns:a16="http://schemas.microsoft.com/office/drawing/2014/main" id="{08341D1F-F7B7-4945-BB29-2708C01062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451">
                <a:extLst>
                  <a:ext uri="{FF2B5EF4-FFF2-40B4-BE49-F238E27FC236}">
                    <a16:creationId xmlns:a16="http://schemas.microsoft.com/office/drawing/2014/main" id="{9860542F-7C98-DD4C-A9FD-B44598B59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452">
                <a:extLst>
                  <a:ext uri="{FF2B5EF4-FFF2-40B4-BE49-F238E27FC236}">
                    <a16:creationId xmlns:a16="http://schemas.microsoft.com/office/drawing/2014/main" id="{10741F53-1F92-6C48-9A0B-EC5A20F5D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453">
                <a:extLst>
                  <a:ext uri="{FF2B5EF4-FFF2-40B4-BE49-F238E27FC236}">
                    <a16:creationId xmlns:a16="http://schemas.microsoft.com/office/drawing/2014/main" id="{A3746DD1-FD2C-0A45-B592-BC615180F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454">
                <a:extLst>
                  <a:ext uri="{FF2B5EF4-FFF2-40B4-BE49-F238E27FC236}">
                    <a16:creationId xmlns:a16="http://schemas.microsoft.com/office/drawing/2014/main" id="{1506A194-E139-4749-8DA0-E6D60D88A5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455">
                <a:extLst>
                  <a:ext uri="{FF2B5EF4-FFF2-40B4-BE49-F238E27FC236}">
                    <a16:creationId xmlns:a16="http://schemas.microsoft.com/office/drawing/2014/main" id="{6966417E-9112-2B43-B278-C61E5AB03A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456">
                <a:extLst>
                  <a:ext uri="{FF2B5EF4-FFF2-40B4-BE49-F238E27FC236}">
                    <a16:creationId xmlns:a16="http://schemas.microsoft.com/office/drawing/2014/main" id="{2B945684-B4ED-EA4F-90A3-D10661EB0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457">
                <a:extLst>
                  <a:ext uri="{FF2B5EF4-FFF2-40B4-BE49-F238E27FC236}">
                    <a16:creationId xmlns:a16="http://schemas.microsoft.com/office/drawing/2014/main" id="{2389C848-D93C-7943-8E85-D66545D6F0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458">
                <a:extLst>
                  <a:ext uri="{FF2B5EF4-FFF2-40B4-BE49-F238E27FC236}">
                    <a16:creationId xmlns:a16="http://schemas.microsoft.com/office/drawing/2014/main" id="{077F390D-AECA-F947-A39F-2855231749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459">
                <a:extLst>
                  <a:ext uri="{FF2B5EF4-FFF2-40B4-BE49-F238E27FC236}">
                    <a16:creationId xmlns:a16="http://schemas.microsoft.com/office/drawing/2014/main" id="{B1FA5A15-F4DF-B644-B502-22009248EA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460">
                <a:extLst>
                  <a:ext uri="{FF2B5EF4-FFF2-40B4-BE49-F238E27FC236}">
                    <a16:creationId xmlns:a16="http://schemas.microsoft.com/office/drawing/2014/main" id="{545A854C-A1A7-664F-AD5A-BA9431FE0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461">
                <a:extLst>
                  <a:ext uri="{FF2B5EF4-FFF2-40B4-BE49-F238E27FC236}">
                    <a16:creationId xmlns:a16="http://schemas.microsoft.com/office/drawing/2014/main" id="{DEE488EF-3D65-F448-85A2-91190FE0C6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462">
                <a:extLst>
                  <a:ext uri="{FF2B5EF4-FFF2-40B4-BE49-F238E27FC236}">
                    <a16:creationId xmlns:a16="http://schemas.microsoft.com/office/drawing/2014/main" id="{B2212682-EDE8-764D-8101-2074DF10A4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463">
                <a:extLst>
                  <a:ext uri="{FF2B5EF4-FFF2-40B4-BE49-F238E27FC236}">
                    <a16:creationId xmlns:a16="http://schemas.microsoft.com/office/drawing/2014/main" id="{96AA9852-4388-E940-A8A5-C3EB4DB3A4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464">
                <a:extLst>
                  <a:ext uri="{FF2B5EF4-FFF2-40B4-BE49-F238E27FC236}">
                    <a16:creationId xmlns:a16="http://schemas.microsoft.com/office/drawing/2014/main" id="{A6C53A91-19C1-B942-90E5-86EFEF539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465">
                <a:extLst>
                  <a:ext uri="{FF2B5EF4-FFF2-40B4-BE49-F238E27FC236}">
                    <a16:creationId xmlns:a16="http://schemas.microsoft.com/office/drawing/2014/main" id="{63B42800-66A8-E84B-8C5A-194D28022A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466">
                <a:extLst>
                  <a:ext uri="{FF2B5EF4-FFF2-40B4-BE49-F238E27FC236}">
                    <a16:creationId xmlns:a16="http://schemas.microsoft.com/office/drawing/2014/main" id="{FBA12A99-6B75-024B-A49F-EF9352CBC2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467">
                <a:extLst>
                  <a:ext uri="{FF2B5EF4-FFF2-40B4-BE49-F238E27FC236}">
                    <a16:creationId xmlns:a16="http://schemas.microsoft.com/office/drawing/2014/main" id="{8C76A61E-CEF6-6240-89DD-B20DD09466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468">
                <a:extLst>
                  <a:ext uri="{FF2B5EF4-FFF2-40B4-BE49-F238E27FC236}">
                    <a16:creationId xmlns:a16="http://schemas.microsoft.com/office/drawing/2014/main" id="{5B6BA9E7-69E7-114D-8564-EA777247E3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469">
                <a:extLst>
                  <a:ext uri="{FF2B5EF4-FFF2-40B4-BE49-F238E27FC236}">
                    <a16:creationId xmlns:a16="http://schemas.microsoft.com/office/drawing/2014/main" id="{B15029B5-68CC-DD4F-A7E2-E6668678A6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485">
                <a:extLst>
                  <a:ext uri="{FF2B5EF4-FFF2-40B4-BE49-F238E27FC236}">
                    <a16:creationId xmlns:a16="http://schemas.microsoft.com/office/drawing/2014/main" id="{F11D15DD-99C2-A34B-B90F-1C8F6D775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487">
                <a:extLst>
                  <a:ext uri="{FF2B5EF4-FFF2-40B4-BE49-F238E27FC236}">
                    <a16:creationId xmlns:a16="http://schemas.microsoft.com/office/drawing/2014/main" id="{857C94A7-BD38-9A41-B41F-4CDDBCC65C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488">
                <a:extLst>
                  <a:ext uri="{FF2B5EF4-FFF2-40B4-BE49-F238E27FC236}">
                    <a16:creationId xmlns:a16="http://schemas.microsoft.com/office/drawing/2014/main" id="{7FC5EB26-04A6-BE4E-AD4C-351C4945FE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489">
                <a:extLst>
                  <a:ext uri="{FF2B5EF4-FFF2-40B4-BE49-F238E27FC236}">
                    <a16:creationId xmlns:a16="http://schemas.microsoft.com/office/drawing/2014/main" id="{6389A5C2-9DE4-9248-A256-BDE22AD420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490">
                <a:extLst>
                  <a:ext uri="{FF2B5EF4-FFF2-40B4-BE49-F238E27FC236}">
                    <a16:creationId xmlns:a16="http://schemas.microsoft.com/office/drawing/2014/main" id="{B8C905C2-BC97-3646-8CE8-5F96029C5E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491">
                <a:extLst>
                  <a:ext uri="{FF2B5EF4-FFF2-40B4-BE49-F238E27FC236}">
                    <a16:creationId xmlns:a16="http://schemas.microsoft.com/office/drawing/2014/main" id="{E920D5AF-BD55-9447-B5C1-20F2D85032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492">
                <a:extLst>
                  <a:ext uri="{FF2B5EF4-FFF2-40B4-BE49-F238E27FC236}">
                    <a16:creationId xmlns:a16="http://schemas.microsoft.com/office/drawing/2014/main" id="{6E8A0063-EACE-884E-99B7-E46941EC03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493">
                <a:extLst>
                  <a:ext uri="{FF2B5EF4-FFF2-40B4-BE49-F238E27FC236}">
                    <a16:creationId xmlns:a16="http://schemas.microsoft.com/office/drawing/2014/main" id="{9E42C82D-1A6F-F040-A2CA-6DAEB036D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494">
                <a:extLst>
                  <a:ext uri="{FF2B5EF4-FFF2-40B4-BE49-F238E27FC236}">
                    <a16:creationId xmlns:a16="http://schemas.microsoft.com/office/drawing/2014/main" id="{B115F0A7-0B89-EB49-B1C2-30F2336B76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495">
                <a:extLst>
                  <a:ext uri="{FF2B5EF4-FFF2-40B4-BE49-F238E27FC236}">
                    <a16:creationId xmlns:a16="http://schemas.microsoft.com/office/drawing/2014/main" id="{37BB68FF-20D3-6F4B-9E56-E5DEC320C5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496">
                <a:extLst>
                  <a:ext uri="{FF2B5EF4-FFF2-40B4-BE49-F238E27FC236}">
                    <a16:creationId xmlns:a16="http://schemas.microsoft.com/office/drawing/2014/main" id="{1A97E184-B554-F849-8C20-321258CF0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497">
                <a:extLst>
                  <a:ext uri="{FF2B5EF4-FFF2-40B4-BE49-F238E27FC236}">
                    <a16:creationId xmlns:a16="http://schemas.microsoft.com/office/drawing/2014/main" id="{2F37E173-53D5-B941-B40D-CB4E9F53B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498">
                <a:extLst>
                  <a:ext uri="{FF2B5EF4-FFF2-40B4-BE49-F238E27FC236}">
                    <a16:creationId xmlns:a16="http://schemas.microsoft.com/office/drawing/2014/main" id="{1998084E-DA83-4749-8A1F-01CAA3770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499">
                <a:extLst>
                  <a:ext uri="{FF2B5EF4-FFF2-40B4-BE49-F238E27FC236}">
                    <a16:creationId xmlns:a16="http://schemas.microsoft.com/office/drawing/2014/main" id="{A4F3881D-E584-D944-8574-5ED1DA641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500">
                <a:extLst>
                  <a:ext uri="{FF2B5EF4-FFF2-40B4-BE49-F238E27FC236}">
                    <a16:creationId xmlns:a16="http://schemas.microsoft.com/office/drawing/2014/main" id="{6A851AAA-107B-2E4F-A70C-8ABA8C90B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501">
                <a:extLst>
                  <a:ext uri="{FF2B5EF4-FFF2-40B4-BE49-F238E27FC236}">
                    <a16:creationId xmlns:a16="http://schemas.microsoft.com/office/drawing/2014/main" id="{B158FDAA-A31B-A24E-8BF1-42DFD548E6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502">
                <a:extLst>
                  <a:ext uri="{FF2B5EF4-FFF2-40B4-BE49-F238E27FC236}">
                    <a16:creationId xmlns:a16="http://schemas.microsoft.com/office/drawing/2014/main" id="{9B6D45D0-B38A-4D47-A5B5-7C89D7076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503">
                <a:extLst>
                  <a:ext uri="{FF2B5EF4-FFF2-40B4-BE49-F238E27FC236}">
                    <a16:creationId xmlns:a16="http://schemas.microsoft.com/office/drawing/2014/main" id="{BB6862F0-0342-E24F-B6B9-08900D490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504">
                <a:extLst>
                  <a:ext uri="{FF2B5EF4-FFF2-40B4-BE49-F238E27FC236}">
                    <a16:creationId xmlns:a16="http://schemas.microsoft.com/office/drawing/2014/main" id="{E49CD4E3-D010-6348-A2F4-993F40A323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505">
                <a:extLst>
                  <a:ext uri="{FF2B5EF4-FFF2-40B4-BE49-F238E27FC236}">
                    <a16:creationId xmlns:a16="http://schemas.microsoft.com/office/drawing/2014/main" id="{C344E7B9-85C3-AE48-A5F8-FBCD21431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506">
                <a:extLst>
                  <a:ext uri="{FF2B5EF4-FFF2-40B4-BE49-F238E27FC236}">
                    <a16:creationId xmlns:a16="http://schemas.microsoft.com/office/drawing/2014/main" id="{4F221BB6-7E79-7145-8EED-56DCEAC20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507">
                <a:extLst>
                  <a:ext uri="{FF2B5EF4-FFF2-40B4-BE49-F238E27FC236}">
                    <a16:creationId xmlns:a16="http://schemas.microsoft.com/office/drawing/2014/main" id="{54769AD2-2E3B-1744-B920-0383AD140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508">
                <a:extLst>
                  <a:ext uri="{FF2B5EF4-FFF2-40B4-BE49-F238E27FC236}">
                    <a16:creationId xmlns:a16="http://schemas.microsoft.com/office/drawing/2014/main" id="{66025CBF-6FCA-E648-81F4-F23F0C418F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509">
                <a:extLst>
                  <a:ext uri="{FF2B5EF4-FFF2-40B4-BE49-F238E27FC236}">
                    <a16:creationId xmlns:a16="http://schemas.microsoft.com/office/drawing/2014/main" id="{F45FED1C-7AFF-E742-B9E5-C54C44BC4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510">
                <a:extLst>
                  <a:ext uri="{FF2B5EF4-FFF2-40B4-BE49-F238E27FC236}">
                    <a16:creationId xmlns:a16="http://schemas.microsoft.com/office/drawing/2014/main" id="{E232BC6B-8D9E-9F4F-A502-05D2A38832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511">
                <a:extLst>
                  <a:ext uri="{FF2B5EF4-FFF2-40B4-BE49-F238E27FC236}">
                    <a16:creationId xmlns:a16="http://schemas.microsoft.com/office/drawing/2014/main" id="{837D92DA-DC3A-9A4E-8AB0-F5D6627D6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611">
                <a:extLst>
                  <a:ext uri="{FF2B5EF4-FFF2-40B4-BE49-F238E27FC236}">
                    <a16:creationId xmlns:a16="http://schemas.microsoft.com/office/drawing/2014/main" id="{ED175089-40E7-1A41-81B7-43774A299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Rectangle 613">
                <a:extLst>
                  <a:ext uri="{FF2B5EF4-FFF2-40B4-BE49-F238E27FC236}">
                    <a16:creationId xmlns:a16="http://schemas.microsoft.com/office/drawing/2014/main" id="{F8538542-7830-2D47-BAE8-4572300AA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643">
                <a:extLst>
                  <a:ext uri="{FF2B5EF4-FFF2-40B4-BE49-F238E27FC236}">
                    <a16:creationId xmlns:a16="http://schemas.microsoft.com/office/drawing/2014/main" id="{2795A0E3-610B-E94A-B486-7EE41D95DC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644">
                <a:extLst>
                  <a:ext uri="{FF2B5EF4-FFF2-40B4-BE49-F238E27FC236}">
                    <a16:creationId xmlns:a16="http://schemas.microsoft.com/office/drawing/2014/main" id="{BF66C675-1243-6E45-96B9-5359357BB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645">
                <a:extLst>
                  <a:ext uri="{FF2B5EF4-FFF2-40B4-BE49-F238E27FC236}">
                    <a16:creationId xmlns:a16="http://schemas.microsoft.com/office/drawing/2014/main" id="{D1F88CB9-C9B1-9F49-A6B2-E8DA3DB39F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646">
                <a:extLst>
                  <a:ext uri="{FF2B5EF4-FFF2-40B4-BE49-F238E27FC236}">
                    <a16:creationId xmlns:a16="http://schemas.microsoft.com/office/drawing/2014/main" id="{8480CCB5-66CA-AE42-BD1D-87966D4104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647">
                <a:extLst>
                  <a:ext uri="{FF2B5EF4-FFF2-40B4-BE49-F238E27FC236}">
                    <a16:creationId xmlns:a16="http://schemas.microsoft.com/office/drawing/2014/main" id="{A93202E2-86D0-0C44-B932-EEC79771E3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648">
                <a:extLst>
                  <a:ext uri="{FF2B5EF4-FFF2-40B4-BE49-F238E27FC236}">
                    <a16:creationId xmlns:a16="http://schemas.microsoft.com/office/drawing/2014/main" id="{8BCBB1A6-1CD3-F143-82F3-92A0FE2F90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649">
                <a:extLst>
                  <a:ext uri="{FF2B5EF4-FFF2-40B4-BE49-F238E27FC236}">
                    <a16:creationId xmlns:a16="http://schemas.microsoft.com/office/drawing/2014/main" id="{BFBC87AB-5205-D34F-A5A2-61C0620AA3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650">
                <a:extLst>
                  <a:ext uri="{FF2B5EF4-FFF2-40B4-BE49-F238E27FC236}">
                    <a16:creationId xmlns:a16="http://schemas.microsoft.com/office/drawing/2014/main" id="{05C0203A-DCC8-F34E-993D-AB1DA1AC44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651">
                <a:extLst>
                  <a:ext uri="{FF2B5EF4-FFF2-40B4-BE49-F238E27FC236}">
                    <a16:creationId xmlns:a16="http://schemas.microsoft.com/office/drawing/2014/main" id="{77FD6F8F-8F79-1545-BE19-17EEF2FF63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652">
                <a:extLst>
                  <a:ext uri="{FF2B5EF4-FFF2-40B4-BE49-F238E27FC236}">
                    <a16:creationId xmlns:a16="http://schemas.microsoft.com/office/drawing/2014/main" id="{9A5B70BA-63AE-1142-B82F-6D929EFD6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653">
                <a:extLst>
                  <a:ext uri="{FF2B5EF4-FFF2-40B4-BE49-F238E27FC236}">
                    <a16:creationId xmlns:a16="http://schemas.microsoft.com/office/drawing/2014/main" id="{2DE36F82-8CC7-4A4D-B63C-511D366B62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654">
                <a:extLst>
                  <a:ext uri="{FF2B5EF4-FFF2-40B4-BE49-F238E27FC236}">
                    <a16:creationId xmlns:a16="http://schemas.microsoft.com/office/drawing/2014/main" id="{6734C1F3-EC76-584F-8DFE-A489566C96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655">
                <a:extLst>
                  <a:ext uri="{FF2B5EF4-FFF2-40B4-BE49-F238E27FC236}">
                    <a16:creationId xmlns:a16="http://schemas.microsoft.com/office/drawing/2014/main" id="{03399E85-7AF5-9342-AF29-FEB24C3158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656">
                <a:extLst>
                  <a:ext uri="{FF2B5EF4-FFF2-40B4-BE49-F238E27FC236}">
                    <a16:creationId xmlns:a16="http://schemas.microsoft.com/office/drawing/2014/main" id="{4F924A05-9113-C44E-9FE5-EF3F697AC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657">
                <a:extLst>
                  <a:ext uri="{FF2B5EF4-FFF2-40B4-BE49-F238E27FC236}">
                    <a16:creationId xmlns:a16="http://schemas.microsoft.com/office/drawing/2014/main" id="{D861544D-03C7-7E42-A269-A4439180FF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658">
                <a:extLst>
                  <a:ext uri="{FF2B5EF4-FFF2-40B4-BE49-F238E27FC236}">
                    <a16:creationId xmlns:a16="http://schemas.microsoft.com/office/drawing/2014/main" id="{3251E370-76E6-F04D-B376-7FF5BCD5CC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659">
                <a:extLst>
                  <a:ext uri="{FF2B5EF4-FFF2-40B4-BE49-F238E27FC236}">
                    <a16:creationId xmlns:a16="http://schemas.microsoft.com/office/drawing/2014/main" id="{61A88239-A366-8C45-8294-3F97E2CE56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660">
                <a:extLst>
                  <a:ext uri="{FF2B5EF4-FFF2-40B4-BE49-F238E27FC236}">
                    <a16:creationId xmlns:a16="http://schemas.microsoft.com/office/drawing/2014/main" id="{451F67A9-883A-7041-825B-E43B95B4F8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661">
                <a:extLst>
                  <a:ext uri="{FF2B5EF4-FFF2-40B4-BE49-F238E27FC236}">
                    <a16:creationId xmlns:a16="http://schemas.microsoft.com/office/drawing/2014/main" id="{9C94816F-FC89-504D-BC1E-7763C27D4E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662">
                <a:extLst>
                  <a:ext uri="{FF2B5EF4-FFF2-40B4-BE49-F238E27FC236}">
                    <a16:creationId xmlns:a16="http://schemas.microsoft.com/office/drawing/2014/main" id="{5BE95842-6152-F941-86D8-13B45FADEA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663">
                <a:extLst>
                  <a:ext uri="{FF2B5EF4-FFF2-40B4-BE49-F238E27FC236}">
                    <a16:creationId xmlns:a16="http://schemas.microsoft.com/office/drawing/2014/main" id="{9F72368B-1354-0848-829B-B359BEECF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664">
                <a:extLst>
                  <a:ext uri="{FF2B5EF4-FFF2-40B4-BE49-F238E27FC236}">
                    <a16:creationId xmlns:a16="http://schemas.microsoft.com/office/drawing/2014/main" id="{EEEECD8E-A505-704D-AA82-376B4BD4F6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665">
                <a:extLst>
                  <a:ext uri="{FF2B5EF4-FFF2-40B4-BE49-F238E27FC236}">
                    <a16:creationId xmlns:a16="http://schemas.microsoft.com/office/drawing/2014/main" id="{F2CC6C8C-94DC-2E45-88F1-BF1A614E71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66">
                <a:extLst>
                  <a:ext uri="{FF2B5EF4-FFF2-40B4-BE49-F238E27FC236}">
                    <a16:creationId xmlns:a16="http://schemas.microsoft.com/office/drawing/2014/main" id="{5AD8DAB7-B387-2B41-8565-CBC38D673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667">
                <a:extLst>
                  <a:ext uri="{FF2B5EF4-FFF2-40B4-BE49-F238E27FC236}">
                    <a16:creationId xmlns:a16="http://schemas.microsoft.com/office/drawing/2014/main" id="{9692CC08-205E-5E41-A364-CB60CD5DF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68">
                <a:extLst>
                  <a:ext uri="{FF2B5EF4-FFF2-40B4-BE49-F238E27FC236}">
                    <a16:creationId xmlns:a16="http://schemas.microsoft.com/office/drawing/2014/main" id="{F7EE9A97-7414-C04D-9183-8718002BF2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69">
                <a:extLst>
                  <a:ext uri="{FF2B5EF4-FFF2-40B4-BE49-F238E27FC236}">
                    <a16:creationId xmlns:a16="http://schemas.microsoft.com/office/drawing/2014/main" id="{41E696E8-7DE4-C44C-8990-9C1234428B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70">
                <a:extLst>
                  <a:ext uri="{FF2B5EF4-FFF2-40B4-BE49-F238E27FC236}">
                    <a16:creationId xmlns:a16="http://schemas.microsoft.com/office/drawing/2014/main" id="{AA6915F4-1119-814A-8E7E-B65934E54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71">
                <a:extLst>
                  <a:ext uri="{FF2B5EF4-FFF2-40B4-BE49-F238E27FC236}">
                    <a16:creationId xmlns:a16="http://schemas.microsoft.com/office/drawing/2014/main" id="{9D6CCCD8-2A29-4644-AA09-B3BC3743DF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72">
                <a:extLst>
                  <a:ext uri="{FF2B5EF4-FFF2-40B4-BE49-F238E27FC236}">
                    <a16:creationId xmlns:a16="http://schemas.microsoft.com/office/drawing/2014/main" id="{D29803CD-6BAB-8D46-AD39-FEEB587E3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673">
                <a:extLst>
                  <a:ext uri="{FF2B5EF4-FFF2-40B4-BE49-F238E27FC236}">
                    <a16:creationId xmlns:a16="http://schemas.microsoft.com/office/drawing/2014/main" id="{A47ABDEA-7203-344F-BE19-EA58AD603A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674">
                <a:extLst>
                  <a:ext uri="{FF2B5EF4-FFF2-40B4-BE49-F238E27FC236}">
                    <a16:creationId xmlns:a16="http://schemas.microsoft.com/office/drawing/2014/main" id="{00E0B5C1-D117-4C4D-B9BB-10AE85078B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675">
                <a:extLst>
                  <a:ext uri="{FF2B5EF4-FFF2-40B4-BE49-F238E27FC236}">
                    <a16:creationId xmlns:a16="http://schemas.microsoft.com/office/drawing/2014/main" id="{345A6C81-44E7-B541-A12C-B1B753AE21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676">
                <a:extLst>
                  <a:ext uri="{FF2B5EF4-FFF2-40B4-BE49-F238E27FC236}">
                    <a16:creationId xmlns:a16="http://schemas.microsoft.com/office/drawing/2014/main" id="{A41F9F7D-28F1-1545-9DAC-E7744DEB59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677">
                <a:extLst>
                  <a:ext uri="{FF2B5EF4-FFF2-40B4-BE49-F238E27FC236}">
                    <a16:creationId xmlns:a16="http://schemas.microsoft.com/office/drawing/2014/main" id="{87239D15-93F6-7F48-A442-693122E55C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678">
                <a:extLst>
                  <a:ext uri="{FF2B5EF4-FFF2-40B4-BE49-F238E27FC236}">
                    <a16:creationId xmlns:a16="http://schemas.microsoft.com/office/drawing/2014/main" id="{A315DE3F-34B5-F742-A78D-1546082A60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679">
                <a:extLst>
                  <a:ext uri="{FF2B5EF4-FFF2-40B4-BE49-F238E27FC236}">
                    <a16:creationId xmlns:a16="http://schemas.microsoft.com/office/drawing/2014/main" id="{EA4442D6-5947-F641-B912-B11DACBA34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680">
                <a:extLst>
                  <a:ext uri="{FF2B5EF4-FFF2-40B4-BE49-F238E27FC236}">
                    <a16:creationId xmlns:a16="http://schemas.microsoft.com/office/drawing/2014/main" id="{AFB05353-42CD-8540-88E5-00C44ABFD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681">
                <a:extLst>
                  <a:ext uri="{FF2B5EF4-FFF2-40B4-BE49-F238E27FC236}">
                    <a16:creationId xmlns:a16="http://schemas.microsoft.com/office/drawing/2014/main" id="{7B3EEF91-7C26-D840-B2DB-E3A52B4BA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682">
                <a:extLst>
                  <a:ext uri="{FF2B5EF4-FFF2-40B4-BE49-F238E27FC236}">
                    <a16:creationId xmlns:a16="http://schemas.microsoft.com/office/drawing/2014/main" id="{C033DF83-DF39-E645-8323-EB73DF83EA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683">
                <a:extLst>
                  <a:ext uri="{FF2B5EF4-FFF2-40B4-BE49-F238E27FC236}">
                    <a16:creationId xmlns:a16="http://schemas.microsoft.com/office/drawing/2014/main" id="{85C71012-569D-BC44-9939-A63178B38B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684">
                <a:extLst>
                  <a:ext uri="{FF2B5EF4-FFF2-40B4-BE49-F238E27FC236}">
                    <a16:creationId xmlns:a16="http://schemas.microsoft.com/office/drawing/2014/main" id="{0FC9E73D-EF3E-A440-9235-4E1256F91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685">
                <a:extLst>
                  <a:ext uri="{FF2B5EF4-FFF2-40B4-BE49-F238E27FC236}">
                    <a16:creationId xmlns:a16="http://schemas.microsoft.com/office/drawing/2014/main" id="{546F59B1-D193-5340-9A4D-4A8EF7A08C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686">
                <a:extLst>
                  <a:ext uri="{FF2B5EF4-FFF2-40B4-BE49-F238E27FC236}">
                    <a16:creationId xmlns:a16="http://schemas.microsoft.com/office/drawing/2014/main" id="{EF34FBCA-171A-E248-A90B-0ADA763FF8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687">
                <a:extLst>
                  <a:ext uri="{FF2B5EF4-FFF2-40B4-BE49-F238E27FC236}">
                    <a16:creationId xmlns:a16="http://schemas.microsoft.com/office/drawing/2014/main" id="{EEA6CC8C-324A-014C-8EB9-E3E15A753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688">
                <a:extLst>
                  <a:ext uri="{FF2B5EF4-FFF2-40B4-BE49-F238E27FC236}">
                    <a16:creationId xmlns:a16="http://schemas.microsoft.com/office/drawing/2014/main" id="{032902E0-624B-644F-97F0-C8404C0691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689">
                <a:extLst>
                  <a:ext uri="{FF2B5EF4-FFF2-40B4-BE49-F238E27FC236}">
                    <a16:creationId xmlns:a16="http://schemas.microsoft.com/office/drawing/2014/main" id="{AECAB102-414B-D345-A119-CB2791FB5E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690">
                <a:extLst>
                  <a:ext uri="{FF2B5EF4-FFF2-40B4-BE49-F238E27FC236}">
                    <a16:creationId xmlns:a16="http://schemas.microsoft.com/office/drawing/2014/main" id="{32A4E7CD-9894-9F42-A8E6-C74CC70ABA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691">
                <a:extLst>
                  <a:ext uri="{FF2B5EF4-FFF2-40B4-BE49-F238E27FC236}">
                    <a16:creationId xmlns:a16="http://schemas.microsoft.com/office/drawing/2014/main" id="{5D3838D7-4478-B940-9D15-845B178A86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692">
                <a:extLst>
                  <a:ext uri="{FF2B5EF4-FFF2-40B4-BE49-F238E27FC236}">
                    <a16:creationId xmlns:a16="http://schemas.microsoft.com/office/drawing/2014/main" id="{7606A7B3-6EAB-9442-8449-6E163F870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693">
                <a:extLst>
                  <a:ext uri="{FF2B5EF4-FFF2-40B4-BE49-F238E27FC236}">
                    <a16:creationId xmlns:a16="http://schemas.microsoft.com/office/drawing/2014/main" id="{B26FF17C-2E66-F845-BA68-EA4D7EB7CE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694">
                <a:extLst>
                  <a:ext uri="{FF2B5EF4-FFF2-40B4-BE49-F238E27FC236}">
                    <a16:creationId xmlns:a16="http://schemas.microsoft.com/office/drawing/2014/main" id="{E9904A57-44B9-4344-82FB-3D5B4C45A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695">
                <a:extLst>
                  <a:ext uri="{FF2B5EF4-FFF2-40B4-BE49-F238E27FC236}">
                    <a16:creationId xmlns:a16="http://schemas.microsoft.com/office/drawing/2014/main" id="{6FC10C9E-4670-8F42-9230-38280030D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696">
                <a:extLst>
                  <a:ext uri="{FF2B5EF4-FFF2-40B4-BE49-F238E27FC236}">
                    <a16:creationId xmlns:a16="http://schemas.microsoft.com/office/drawing/2014/main" id="{F76ADE0E-A226-CE4F-BFC7-4375DFA379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697">
                <a:extLst>
                  <a:ext uri="{FF2B5EF4-FFF2-40B4-BE49-F238E27FC236}">
                    <a16:creationId xmlns:a16="http://schemas.microsoft.com/office/drawing/2014/main" id="{FA041479-33D8-CF4D-9043-DA5F1A788C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698">
                <a:extLst>
                  <a:ext uri="{FF2B5EF4-FFF2-40B4-BE49-F238E27FC236}">
                    <a16:creationId xmlns:a16="http://schemas.microsoft.com/office/drawing/2014/main" id="{DA0ABDD0-9FD7-4942-880A-801780109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699">
                <a:extLst>
                  <a:ext uri="{FF2B5EF4-FFF2-40B4-BE49-F238E27FC236}">
                    <a16:creationId xmlns:a16="http://schemas.microsoft.com/office/drawing/2014/main" id="{2DC4D98E-C339-AF48-99BB-88B3C3529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700">
                <a:extLst>
                  <a:ext uri="{FF2B5EF4-FFF2-40B4-BE49-F238E27FC236}">
                    <a16:creationId xmlns:a16="http://schemas.microsoft.com/office/drawing/2014/main" id="{07C747D0-D6D1-2A48-B958-24BD91999C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701">
                <a:extLst>
                  <a:ext uri="{FF2B5EF4-FFF2-40B4-BE49-F238E27FC236}">
                    <a16:creationId xmlns:a16="http://schemas.microsoft.com/office/drawing/2014/main" id="{16F76B49-513B-9945-8360-D836C5FD8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702">
                <a:extLst>
                  <a:ext uri="{FF2B5EF4-FFF2-40B4-BE49-F238E27FC236}">
                    <a16:creationId xmlns:a16="http://schemas.microsoft.com/office/drawing/2014/main" id="{6D5A9511-638F-6A43-BFD4-29844A3AF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703">
                <a:extLst>
                  <a:ext uri="{FF2B5EF4-FFF2-40B4-BE49-F238E27FC236}">
                    <a16:creationId xmlns:a16="http://schemas.microsoft.com/office/drawing/2014/main" id="{39E0ABCA-2CC9-0847-8DBC-7608606CDD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704">
                <a:extLst>
                  <a:ext uri="{FF2B5EF4-FFF2-40B4-BE49-F238E27FC236}">
                    <a16:creationId xmlns:a16="http://schemas.microsoft.com/office/drawing/2014/main" id="{50562550-1A58-6447-9925-17EB3B29F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705">
                <a:extLst>
                  <a:ext uri="{FF2B5EF4-FFF2-40B4-BE49-F238E27FC236}">
                    <a16:creationId xmlns:a16="http://schemas.microsoft.com/office/drawing/2014/main" id="{8C51DAB7-D80F-9A44-AE09-D17C53FB4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706">
                <a:extLst>
                  <a:ext uri="{FF2B5EF4-FFF2-40B4-BE49-F238E27FC236}">
                    <a16:creationId xmlns:a16="http://schemas.microsoft.com/office/drawing/2014/main" id="{8322CC62-23AE-4943-9948-407EDE0DC5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709">
                <a:extLst>
                  <a:ext uri="{FF2B5EF4-FFF2-40B4-BE49-F238E27FC236}">
                    <a16:creationId xmlns:a16="http://schemas.microsoft.com/office/drawing/2014/main" id="{393E6AFB-EADD-F34B-9B1B-304F3C44A8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710">
                <a:extLst>
                  <a:ext uri="{FF2B5EF4-FFF2-40B4-BE49-F238E27FC236}">
                    <a16:creationId xmlns:a16="http://schemas.microsoft.com/office/drawing/2014/main" id="{61AC04C7-50A0-F449-8736-2F97805AD7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711">
                <a:extLst>
                  <a:ext uri="{FF2B5EF4-FFF2-40B4-BE49-F238E27FC236}">
                    <a16:creationId xmlns:a16="http://schemas.microsoft.com/office/drawing/2014/main" id="{FD352317-098B-264A-B153-474A8E78F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712">
                <a:extLst>
                  <a:ext uri="{FF2B5EF4-FFF2-40B4-BE49-F238E27FC236}">
                    <a16:creationId xmlns:a16="http://schemas.microsoft.com/office/drawing/2014/main" id="{9A8DF718-1C9A-094B-9982-D35355D7EF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713">
                <a:extLst>
                  <a:ext uri="{FF2B5EF4-FFF2-40B4-BE49-F238E27FC236}">
                    <a16:creationId xmlns:a16="http://schemas.microsoft.com/office/drawing/2014/main" id="{F53F3E49-DFA3-4F4D-B6C2-5B20B78259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714">
                <a:extLst>
                  <a:ext uri="{FF2B5EF4-FFF2-40B4-BE49-F238E27FC236}">
                    <a16:creationId xmlns:a16="http://schemas.microsoft.com/office/drawing/2014/main" id="{7E7CA91E-E68D-3F4E-A98A-970F3AA119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715">
                <a:extLst>
                  <a:ext uri="{FF2B5EF4-FFF2-40B4-BE49-F238E27FC236}">
                    <a16:creationId xmlns:a16="http://schemas.microsoft.com/office/drawing/2014/main" id="{EBF089F5-56D0-814E-B0B3-0C26C8DF51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716">
                <a:extLst>
                  <a:ext uri="{FF2B5EF4-FFF2-40B4-BE49-F238E27FC236}">
                    <a16:creationId xmlns:a16="http://schemas.microsoft.com/office/drawing/2014/main" id="{CAA4351A-9921-C34B-8F1C-E8EAFC7609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717">
                <a:extLst>
                  <a:ext uri="{FF2B5EF4-FFF2-40B4-BE49-F238E27FC236}">
                    <a16:creationId xmlns:a16="http://schemas.microsoft.com/office/drawing/2014/main" id="{905D8E06-63A7-F740-B1DB-BFDCC99DCB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718">
                <a:extLst>
                  <a:ext uri="{FF2B5EF4-FFF2-40B4-BE49-F238E27FC236}">
                    <a16:creationId xmlns:a16="http://schemas.microsoft.com/office/drawing/2014/main" id="{8061977D-6716-D14A-B467-60DEF9621B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719">
                <a:extLst>
                  <a:ext uri="{FF2B5EF4-FFF2-40B4-BE49-F238E27FC236}">
                    <a16:creationId xmlns:a16="http://schemas.microsoft.com/office/drawing/2014/main" id="{AB8556A3-BEA2-404D-8ED1-79521FAF3B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720">
                <a:extLst>
                  <a:ext uri="{FF2B5EF4-FFF2-40B4-BE49-F238E27FC236}">
                    <a16:creationId xmlns:a16="http://schemas.microsoft.com/office/drawing/2014/main" id="{F4D76BAB-43B1-1146-9DDC-4BE6673FFE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1" name="Freeform 721">
                <a:extLst>
                  <a:ext uri="{FF2B5EF4-FFF2-40B4-BE49-F238E27FC236}">
                    <a16:creationId xmlns:a16="http://schemas.microsoft.com/office/drawing/2014/main" id="{0068F37F-EC37-034A-9816-0A9ED54100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2" name="Freeform 722">
                <a:extLst>
                  <a:ext uri="{FF2B5EF4-FFF2-40B4-BE49-F238E27FC236}">
                    <a16:creationId xmlns:a16="http://schemas.microsoft.com/office/drawing/2014/main" id="{626CE826-552D-B240-BEB5-AB6B0433AD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3" name="Freeform 723">
                <a:extLst>
                  <a:ext uri="{FF2B5EF4-FFF2-40B4-BE49-F238E27FC236}">
                    <a16:creationId xmlns:a16="http://schemas.microsoft.com/office/drawing/2014/main" id="{743D8140-3CBC-9947-990C-5BCAB81187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724">
                <a:extLst>
                  <a:ext uri="{FF2B5EF4-FFF2-40B4-BE49-F238E27FC236}">
                    <a16:creationId xmlns:a16="http://schemas.microsoft.com/office/drawing/2014/main" id="{DBA05454-6231-D54A-A302-CDE5AFBEE4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725">
                <a:extLst>
                  <a:ext uri="{FF2B5EF4-FFF2-40B4-BE49-F238E27FC236}">
                    <a16:creationId xmlns:a16="http://schemas.microsoft.com/office/drawing/2014/main" id="{8960BC11-4899-8441-ADFC-4FBA629AD5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726">
                <a:extLst>
                  <a:ext uri="{FF2B5EF4-FFF2-40B4-BE49-F238E27FC236}">
                    <a16:creationId xmlns:a16="http://schemas.microsoft.com/office/drawing/2014/main" id="{48BA0833-11DD-7149-A2BE-5A4DC88F2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727">
                <a:extLst>
                  <a:ext uri="{FF2B5EF4-FFF2-40B4-BE49-F238E27FC236}">
                    <a16:creationId xmlns:a16="http://schemas.microsoft.com/office/drawing/2014/main" id="{18D533B8-2DA2-A244-8753-D764EFBD5F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728">
                <a:extLst>
                  <a:ext uri="{FF2B5EF4-FFF2-40B4-BE49-F238E27FC236}">
                    <a16:creationId xmlns:a16="http://schemas.microsoft.com/office/drawing/2014/main" id="{5D7DC8DC-EDFF-FF41-9097-819D3A671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44" name="Group 443">
              <a:extLst>
                <a:ext uri="{FF2B5EF4-FFF2-40B4-BE49-F238E27FC236}">
                  <a16:creationId xmlns:a16="http://schemas.microsoft.com/office/drawing/2014/main" id="{58D233E0-171E-484E-8B0A-5B2C0D4A3D99}"/>
                </a:ext>
              </a:extLst>
            </p:cNvPr>
            <p:cNvGrpSpPr/>
            <p:nvPr/>
          </p:nvGrpSpPr>
          <p:grpSpPr>
            <a:xfrm>
              <a:off x="14530066" y="8209001"/>
              <a:ext cx="2650564" cy="3142709"/>
              <a:chOff x="10793094" y="6127803"/>
              <a:chExt cx="3443151" cy="4082462"/>
            </a:xfrm>
            <a:grpFill/>
          </p:grpSpPr>
          <p:sp>
            <p:nvSpPr>
              <p:cNvPr id="604" name="Freeform 486">
                <a:extLst>
                  <a:ext uri="{FF2B5EF4-FFF2-40B4-BE49-F238E27FC236}">
                    <a16:creationId xmlns:a16="http://schemas.microsoft.com/office/drawing/2014/main" id="{F803721C-742C-2747-B590-98D66E80B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05" name="Group 604">
                <a:extLst>
                  <a:ext uri="{FF2B5EF4-FFF2-40B4-BE49-F238E27FC236}">
                    <a16:creationId xmlns:a16="http://schemas.microsoft.com/office/drawing/2014/main" id="{BF906BE3-11AA-8A4D-A6BA-AC01239C2DBD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606" name="Freeform 729">
                  <a:extLst>
                    <a:ext uri="{FF2B5EF4-FFF2-40B4-BE49-F238E27FC236}">
                      <a16:creationId xmlns:a16="http://schemas.microsoft.com/office/drawing/2014/main" id="{AFFFF9FA-1232-7249-B67F-96E053787B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730">
                  <a:extLst>
                    <a:ext uri="{FF2B5EF4-FFF2-40B4-BE49-F238E27FC236}">
                      <a16:creationId xmlns:a16="http://schemas.microsoft.com/office/drawing/2014/main" id="{9BDEC02A-EB48-C64A-98F3-23109DE047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731">
                  <a:extLst>
                    <a:ext uri="{FF2B5EF4-FFF2-40B4-BE49-F238E27FC236}">
                      <a16:creationId xmlns:a16="http://schemas.microsoft.com/office/drawing/2014/main" id="{3BEC25BA-5B19-BE49-A29F-18D8264EF7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32">
                  <a:extLst>
                    <a:ext uri="{FF2B5EF4-FFF2-40B4-BE49-F238E27FC236}">
                      <a16:creationId xmlns:a16="http://schemas.microsoft.com/office/drawing/2014/main" id="{19E15D81-A2AB-8248-A480-472A08358A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33">
                  <a:extLst>
                    <a:ext uri="{FF2B5EF4-FFF2-40B4-BE49-F238E27FC236}">
                      <a16:creationId xmlns:a16="http://schemas.microsoft.com/office/drawing/2014/main" id="{D0647983-B040-E54E-89FE-F5AD0DFC6A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34">
                  <a:extLst>
                    <a:ext uri="{FF2B5EF4-FFF2-40B4-BE49-F238E27FC236}">
                      <a16:creationId xmlns:a16="http://schemas.microsoft.com/office/drawing/2014/main" id="{89486F1B-BDAD-A948-9C25-878D2EE544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35">
                  <a:extLst>
                    <a:ext uri="{FF2B5EF4-FFF2-40B4-BE49-F238E27FC236}">
                      <a16:creationId xmlns:a16="http://schemas.microsoft.com/office/drawing/2014/main" id="{C9E2826D-F9B9-064E-8480-0849DA8EF6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36">
                  <a:extLst>
                    <a:ext uri="{FF2B5EF4-FFF2-40B4-BE49-F238E27FC236}">
                      <a16:creationId xmlns:a16="http://schemas.microsoft.com/office/drawing/2014/main" id="{26F7200D-E4A5-3046-A4D8-687AF697C5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37">
                  <a:extLst>
                    <a:ext uri="{FF2B5EF4-FFF2-40B4-BE49-F238E27FC236}">
                      <a16:creationId xmlns:a16="http://schemas.microsoft.com/office/drawing/2014/main" id="{AF4E61CF-D40A-5E4C-BC16-76ABDC0218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38">
                  <a:extLst>
                    <a:ext uri="{FF2B5EF4-FFF2-40B4-BE49-F238E27FC236}">
                      <a16:creationId xmlns:a16="http://schemas.microsoft.com/office/drawing/2014/main" id="{3A680F64-34C8-2A4D-B0AB-0B327EE98F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39">
                  <a:extLst>
                    <a:ext uri="{FF2B5EF4-FFF2-40B4-BE49-F238E27FC236}">
                      <a16:creationId xmlns:a16="http://schemas.microsoft.com/office/drawing/2014/main" id="{71C8C1E6-A8EA-BF49-AED6-48F4616321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40">
                  <a:extLst>
                    <a:ext uri="{FF2B5EF4-FFF2-40B4-BE49-F238E27FC236}">
                      <a16:creationId xmlns:a16="http://schemas.microsoft.com/office/drawing/2014/main" id="{DE84D725-3FCE-BC49-96DA-58C1045BBD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41">
                  <a:extLst>
                    <a:ext uri="{FF2B5EF4-FFF2-40B4-BE49-F238E27FC236}">
                      <a16:creationId xmlns:a16="http://schemas.microsoft.com/office/drawing/2014/main" id="{F6C3D4FE-913C-964A-BAD4-C3DE60AE8F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42">
                  <a:extLst>
                    <a:ext uri="{FF2B5EF4-FFF2-40B4-BE49-F238E27FC236}">
                      <a16:creationId xmlns:a16="http://schemas.microsoft.com/office/drawing/2014/main" id="{A14AA4C8-BB1E-8745-91F8-B400B05599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43">
                  <a:extLst>
                    <a:ext uri="{FF2B5EF4-FFF2-40B4-BE49-F238E27FC236}">
                      <a16:creationId xmlns:a16="http://schemas.microsoft.com/office/drawing/2014/main" id="{293A683C-A960-9D4F-85A2-E81549BEB7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44">
                  <a:extLst>
                    <a:ext uri="{FF2B5EF4-FFF2-40B4-BE49-F238E27FC236}">
                      <a16:creationId xmlns:a16="http://schemas.microsoft.com/office/drawing/2014/main" id="{2C22DEF7-1ECC-4B46-A9C1-CDBF1655C4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45">
                  <a:extLst>
                    <a:ext uri="{FF2B5EF4-FFF2-40B4-BE49-F238E27FC236}">
                      <a16:creationId xmlns:a16="http://schemas.microsoft.com/office/drawing/2014/main" id="{CC011595-354A-9A4E-85FB-E6937D81C5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46">
                  <a:extLst>
                    <a:ext uri="{FF2B5EF4-FFF2-40B4-BE49-F238E27FC236}">
                      <a16:creationId xmlns:a16="http://schemas.microsoft.com/office/drawing/2014/main" id="{6FFD79FC-9C39-9C40-BBE2-DC738EEAF6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47">
                  <a:extLst>
                    <a:ext uri="{FF2B5EF4-FFF2-40B4-BE49-F238E27FC236}">
                      <a16:creationId xmlns:a16="http://schemas.microsoft.com/office/drawing/2014/main" id="{61F92D9C-66DD-024F-9561-FB77C026D1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48">
                  <a:extLst>
                    <a:ext uri="{FF2B5EF4-FFF2-40B4-BE49-F238E27FC236}">
                      <a16:creationId xmlns:a16="http://schemas.microsoft.com/office/drawing/2014/main" id="{898259FE-A00C-F945-9F2E-E2DC97B7F3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49">
                  <a:extLst>
                    <a:ext uri="{FF2B5EF4-FFF2-40B4-BE49-F238E27FC236}">
                      <a16:creationId xmlns:a16="http://schemas.microsoft.com/office/drawing/2014/main" id="{871421E6-4570-6B4D-8F2C-B0DF1BB66B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50">
                  <a:extLst>
                    <a:ext uri="{FF2B5EF4-FFF2-40B4-BE49-F238E27FC236}">
                      <a16:creationId xmlns:a16="http://schemas.microsoft.com/office/drawing/2014/main" id="{E1590209-03DF-9B40-B9F3-AEC7EF0C0D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51">
                  <a:extLst>
                    <a:ext uri="{FF2B5EF4-FFF2-40B4-BE49-F238E27FC236}">
                      <a16:creationId xmlns:a16="http://schemas.microsoft.com/office/drawing/2014/main" id="{56EE09D0-8AC0-7C4C-B3DB-A653AA957A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9" name="Freeform 752">
                  <a:extLst>
                    <a:ext uri="{FF2B5EF4-FFF2-40B4-BE49-F238E27FC236}">
                      <a16:creationId xmlns:a16="http://schemas.microsoft.com/office/drawing/2014/main" id="{E4920861-A156-724B-A05B-8032B0DF02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0" name="Freeform 753">
                  <a:extLst>
                    <a:ext uri="{FF2B5EF4-FFF2-40B4-BE49-F238E27FC236}">
                      <a16:creationId xmlns:a16="http://schemas.microsoft.com/office/drawing/2014/main" id="{5DC3B322-680F-1442-8700-B4A2335A7A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1" name="Freeform 754">
                  <a:extLst>
                    <a:ext uri="{FF2B5EF4-FFF2-40B4-BE49-F238E27FC236}">
                      <a16:creationId xmlns:a16="http://schemas.microsoft.com/office/drawing/2014/main" id="{4AD808EF-09DA-354E-ACD3-D99F0CE46D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55">
                  <a:extLst>
                    <a:ext uri="{FF2B5EF4-FFF2-40B4-BE49-F238E27FC236}">
                      <a16:creationId xmlns:a16="http://schemas.microsoft.com/office/drawing/2014/main" id="{6E70E718-5EAD-FA4B-9118-FE27E65BAE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56">
                  <a:extLst>
                    <a:ext uri="{FF2B5EF4-FFF2-40B4-BE49-F238E27FC236}">
                      <a16:creationId xmlns:a16="http://schemas.microsoft.com/office/drawing/2014/main" id="{191CDC9C-188F-7C46-81D9-21C4709BE2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57">
                  <a:extLst>
                    <a:ext uri="{FF2B5EF4-FFF2-40B4-BE49-F238E27FC236}">
                      <a16:creationId xmlns:a16="http://schemas.microsoft.com/office/drawing/2014/main" id="{90CAF42D-7963-EA4C-9C91-DCA1AF040A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58">
                  <a:extLst>
                    <a:ext uri="{FF2B5EF4-FFF2-40B4-BE49-F238E27FC236}">
                      <a16:creationId xmlns:a16="http://schemas.microsoft.com/office/drawing/2014/main" id="{E118B299-269E-D84C-8CEA-DEB74C099D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59">
                  <a:extLst>
                    <a:ext uri="{FF2B5EF4-FFF2-40B4-BE49-F238E27FC236}">
                      <a16:creationId xmlns:a16="http://schemas.microsoft.com/office/drawing/2014/main" id="{D6DB335E-0ACA-9C42-8452-2E6B81EF85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60">
                  <a:extLst>
                    <a:ext uri="{FF2B5EF4-FFF2-40B4-BE49-F238E27FC236}">
                      <a16:creationId xmlns:a16="http://schemas.microsoft.com/office/drawing/2014/main" id="{216DA342-F33F-CD40-BDC9-FBE7F3EA7C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61">
                  <a:extLst>
                    <a:ext uri="{FF2B5EF4-FFF2-40B4-BE49-F238E27FC236}">
                      <a16:creationId xmlns:a16="http://schemas.microsoft.com/office/drawing/2014/main" id="{CBA75B5A-F92C-CB4C-8B75-9CBFD31659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62">
                  <a:extLst>
                    <a:ext uri="{FF2B5EF4-FFF2-40B4-BE49-F238E27FC236}">
                      <a16:creationId xmlns:a16="http://schemas.microsoft.com/office/drawing/2014/main" id="{AABD4899-4C21-9B4B-B35F-B8FBE1B0A2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63">
                  <a:extLst>
                    <a:ext uri="{FF2B5EF4-FFF2-40B4-BE49-F238E27FC236}">
                      <a16:creationId xmlns:a16="http://schemas.microsoft.com/office/drawing/2014/main" id="{CEDB79EA-C9AE-1E45-BF15-EB35C06CDF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64">
                  <a:extLst>
                    <a:ext uri="{FF2B5EF4-FFF2-40B4-BE49-F238E27FC236}">
                      <a16:creationId xmlns:a16="http://schemas.microsoft.com/office/drawing/2014/main" id="{5212BFB6-D5D5-244E-9F94-F9E09B5B97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65">
                  <a:extLst>
                    <a:ext uri="{FF2B5EF4-FFF2-40B4-BE49-F238E27FC236}">
                      <a16:creationId xmlns:a16="http://schemas.microsoft.com/office/drawing/2014/main" id="{2EE8FAA5-33F6-4847-88EF-9D63C10A6B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66">
                  <a:extLst>
                    <a:ext uri="{FF2B5EF4-FFF2-40B4-BE49-F238E27FC236}">
                      <a16:creationId xmlns:a16="http://schemas.microsoft.com/office/drawing/2014/main" id="{99525D3C-0849-2740-9CBD-ECF29C0B33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67">
                  <a:extLst>
                    <a:ext uri="{FF2B5EF4-FFF2-40B4-BE49-F238E27FC236}">
                      <a16:creationId xmlns:a16="http://schemas.microsoft.com/office/drawing/2014/main" id="{37C67449-C154-DA40-9DB4-840D0BAC0C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68">
                  <a:extLst>
                    <a:ext uri="{FF2B5EF4-FFF2-40B4-BE49-F238E27FC236}">
                      <a16:creationId xmlns:a16="http://schemas.microsoft.com/office/drawing/2014/main" id="{0B5F61E5-89F6-524D-BDB9-57852475FD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69">
                  <a:extLst>
                    <a:ext uri="{FF2B5EF4-FFF2-40B4-BE49-F238E27FC236}">
                      <a16:creationId xmlns:a16="http://schemas.microsoft.com/office/drawing/2014/main" id="{1913A6BF-919C-A448-9D67-5B35E8A38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70">
                  <a:extLst>
                    <a:ext uri="{FF2B5EF4-FFF2-40B4-BE49-F238E27FC236}">
                      <a16:creationId xmlns:a16="http://schemas.microsoft.com/office/drawing/2014/main" id="{2CCBE776-E65D-F04F-A76C-A994715C3A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71">
                  <a:extLst>
                    <a:ext uri="{FF2B5EF4-FFF2-40B4-BE49-F238E27FC236}">
                      <a16:creationId xmlns:a16="http://schemas.microsoft.com/office/drawing/2014/main" id="{3C3ED510-531B-B34D-9D41-7F818EC3F0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72">
                  <a:extLst>
                    <a:ext uri="{FF2B5EF4-FFF2-40B4-BE49-F238E27FC236}">
                      <a16:creationId xmlns:a16="http://schemas.microsoft.com/office/drawing/2014/main" id="{97AF415A-83FC-ED4E-9A71-7FD44E44D1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73">
                  <a:extLst>
                    <a:ext uri="{FF2B5EF4-FFF2-40B4-BE49-F238E27FC236}">
                      <a16:creationId xmlns:a16="http://schemas.microsoft.com/office/drawing/2014/main" id="{642DCCA2-043D-DB4D-A91A-6E5D170FA0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74">
                  <a:extLst>
                    <a:ext uri="{FF2B5EF4-FFF2-40B4-BE49-F238E27FC236}">
                      <a16:creationId xmlns:a16="http://schemas.microsoft.com/office/drawing/2014/main" id="{6C05F130-7FA8-2D49-B57C-977F639E64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2" name="Freeform 775">
                  <a:extLst>
                    <a:ext uri="{FF2B5EF4-FFF2-40B4-BE49-F238E27FC236}">
                      <a16:creationId xmlns:a16="http://schemas.microsoft.com/office/drawing/2014/main" id="{8328DEA7-0F44-CF4B-A94A-CE1EE6ACBA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45" name="Group 444">
              <a:extLst>
                <a:ext uri="{FF2B5EF4-FFF2-40B4-BE49-F238E27FC236}">
                  <a16:creationId xmlns:a16="http://schemas.microsoft.com/office/drawing/2014/main" id="{35075209-DD21-6642-8E58-04843A61910B}"/>
                </a:ext>
              </a:extLst>
            </p:cNvPr>
            <p:cNvGrpSpPr/>
            <p:nvPr/>
          </p:nvGrpSpPr>
          <p:grpSpPr>
            <a:xfrm>
              <a:off x="8585080" y="5097521"/>
              <a:ext cx="6151558" cy="7347182"/>
              <a:chOff x="3070403" y="2085909"/>
              <a:chExt cx="7991034" cy="9544182"/>
            </a:xfrm>
            <a:grpFill/>
          </p:grpSpPr>
          <p:sp>
            <p:nvSpPr>
              <p:cNvPr id="454" name="Freeform 776">
                <a:extLst>
                  <a:ext uri="{FF2B5EF4-FFF2-40B4-BE49-F238E27FC236}">
                    <a16:creationId xmlns:a16="http://schemas.microsoft.com/office/drawing/2014/main" id="{32B09DF6-733C-F841-BDC0-0E201984C4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55" name="Group 454">
                <a:extLst>
                  <a:ext uri="{FF2B5EF4-FFF2-40B4-BE49-F238E27FC236}">
                    <a16:creationId xmlns:a16="http://schemas.microsoft.com/office/drawing/2014/main" id="{ED9C75E3-D31B-B040-A790-C3CD4C20538E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56" name="Freeform 781">
                  <a:extLst>
                    <a:ext uri="{FF2B5EF4-FFF2-40B4-BE49-F238E27FC236}">
                      <a16:creationId xmlns:a16="http://schemas.microsoft.com/office/drawing/2014/main" id="{75710A69-40BA-D84C-9B45-6A32A26BE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7" name="Freeform 405">
                  <a:extLst>
                    <a:ext uri="{FF2B5EF4-FFF2-40B4-BE49-F238E27FC236}">
                      <a16:creationId xmlns:a16="http://schemas.microsoft.com/office/drawing/2014/main" id="{1241AADF-DCE8-C64B-A510-525DA65079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8" name="Freeform 512">
                  <a:extLst>
                    <a:ext uri="{FF2B5EF4-FFF2-40B4-BE49-F238E27FC236}">
                      <a16:creationId xmlns:a16="http://schemas.microsoft.com/office/drawing/2014/main" id="{E14E5A75-CB68-0940-86E5-37BBFCCC0B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9" name="Freeform 513">
                  <a:extLst>
                    <a:ext uri="{FF2B5EF4-FFF2-40B4-BE49-F238E27FC236}">
                      <a16:creationId xmlns:a16="http://schemas.microsoft.com/office/drawing/2014/main" id="{80FCCA2D-F0BE-8346-8CD2-01B39A399B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0" name="Freeform 514">
                  <a:extLst>
                    <a:ext uri="{FF2B5EF4-FFF2-40B4-BE49-F238E27FC236}">
                      <a16:creationId xmlns:a16="http://schemas.microsoft.com/office/drawing/2014/main" id="{935B5696-70DF-A149-9A8A-40A0EA32D3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1" name="Freeform 515">
                  <a:extLst>
                    <a:ext uri="{FF2B5EF4-FFF2-40B4-BE49-F238E27FC236}">
                      <a16:creationId xmlns:a16="http://schemas.microsoft.com/office/drawing/2014/main" id="{BB4F0851-1F31-6447-84DE-EDDFAF343F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2" name="Freeform 516">
                  <a:extLst>
                    <a:ext uri="{FF2B5EF4-FFF2-40B4-BE49-F238E27FC236}">
                      <a16:creationId xmlns:a16="http://schemas.microsoft.com/office/drawing/2014/main" id="{C47064FA-CAB6-3240-A972-7C3BFB7ABF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3" name="Freeform 517">
                  <a:extLst>
                    <a:ext uri="{FF2B5EF4-FFF2-40B4-BE49-F238E27FC236}">
                      <a16:creationId xmlns:a16="http://schemas.microsoft.com/office/drawing/2014/main" id="{AC5F12AF-E9AE-DB44-B623-E02D3DD72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4" name="Freeform 518">
                  <a:extLst>
                    <a:ext uri="{FF2B5EF4-FFF2-40B4-BE49-F238E27FC236}">
                      <a16:creationId xmlns:a16="http://schemas.microsoft.com/office/drawing/2014/main" id="{E1C232C0-443A-C844-BE47-B9C58F0E5D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5" name="Freeform 519">
                  <a:extLst>
                    <a:ext uri="{FF2B5EF4-FFF2-40B4-BE49-F238E27FC236}">
                      <a16:creationId xmlns:a16="http://schemas.microsoft.com/office/drawing/2014/main" id="{D979A369-35E3-6640-AFFA-6AF17FC525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6" name="Freeform 520">
                  <a:extLst>
                    <a:ext uri="{FF2B5EF4-FFF2-40B4-BE49-F238E27FC236}">
                      <a16:creationId xmlns:a16="http://schemas.microsoft.com/office/drawing/2014/main" id="{FBFB6849-1F7B-7B4D-BD8B-86397E3F7E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7" name="Freeform 521">
                  <a:extLst>
                    <a:ext uri="{FF2B5EF4-FFF2-40B4-BE49-F238E27FC236}">
                      <a16:creationId xmlns:a16="http://schemas.microsoft.com/office/drawing/2014/main" id="{2582BCA9-1423-6142-BE1A-BE40E5D8AF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8" name="Freeform 522">
                  <a:extLst>
                    <a:ext uri="{FF2B5EF4-FFF2-40B4-BE49-F238E27FC236}">
                      <a16:creationId xmlns:a16="http://schemas.microsoft.com/office/drawing/2014/main" id="{72FA588A-BA1F-EB43-8960-43B1C80D7C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9" name="Freeform 523">
                  <a:extLst>
                    <a:ext uri="{FF2B5EF4-FFF2-40B4-BE49-F238E27FC236}">
                      <a16:creationId xmlns:a16="http://schemas.microsoft.com/office/drawing/2014/main" id="{F6C57C59-A139-D346-8BD6-5ADFF4FBEC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0" name="Freeform 524">
                  <a:extLst>
                    <a:ext uri="{FF2B5EF4-FFF2-40B4-BE49-F238E27FC236}">
                      <a16:creationId xmlns:a16="http://schemas.microsoft.com/office/drawing/2014/main" id="{2942D597-EB95-9447-A0EC-A08C8C11D8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1" name="Freeform 525">
                  <a:extLst>
                    <a:ext uri="{FF2B5EF4-FFF2-40B4-BE49-F238E27FC236}">
                      <a16:creationId xmlns:a16="http://schemas.microsoft.com/office/drawing/2014/main" id="{48C14302-075F-8E4C-9768-7949C605E0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2" name="Freeform 526">
                  <a:extLst>
                    <a:ext uri="{FF2B5EF4-FFF2-40B4-BE49-F238E27FC236}">
                      <a16:creationId xmlns:a16="http://schemas.microsoft.com/office/drawing/2014/main" id="{FAAB1F46-D365-6445-93D1-8C1ED76277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3" name="Freeform 527">
                  <a:extLst>
                    <a:ext uri="{FF2B5EF4-FFF2-40B4-BE49-F238E27FC236}">
                      <a16:creationId xmlns:a16="http://schemas.microsoft.com/office/drawing/2014/main" id="{CAA45B29-E723-2841-BE00-E52C39D032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4" name="Freeform 528">
                  <a:extLst>
                    <a:ext uri="{FF2B5EF4-FFF2-40B4-BE49-F238E27FC236}">
                      <a16:creationId xmlns:a16="http://schemas.microsoft.com/office/drawing/2014/main" id="{B02897F8-653A-8848-BA2A-119C7D50FF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5" name="Freeform 529">
                  <a:extLst>
                    <a:ext uri="{FF2B5EF4-FFF2-40B4-BE49-F238E27FC236}">
                      <a16:creationId xmlns:a16="http://schemas.microsoft.com/office/drawing/2014/main" id="{DCAC58BE-A605-FA4F-9DD9-745EBFBA29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6" name="Freeform 530">
                  <a:extLst>
                    <a:ext uri="{FF2B5EF4-FFF2-40B4-BE49-F238E27FC236}">
                      <a16:creationId xmlns:a16="http://schemas.microsoft.com/office/drawing/2014/main" id="{10C852A7-4C04-4F41-A18E-6092D9B5FA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7" name="Freeform 531">
                  <a:extLst>
                    <a:ext uri="{FF2B5EF4-FFF2-40B4-BE49-F238E27FC236}">
                      <a16:creationId xmlns:a16="http://schemas.microsoft.com/office/drawing/2014/main" id="{735B88A4-CF6F-6544-ADE8-722A0F2FDA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8" name="Freeform 532">
                  <a:extLst>
                    <a:ext uri="{FF2B5EF4-FFF2-40B4-BE49-F238E27FC236}">
                      <a16:creationId xmlns:a16="http://schemas.microsoft.com/office/drawing/2014/main" id="{05C20F93-3F00-1D4C-8D5E-1E2F3C871E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9" name="Freeform 533">
                  <a:extLst>
                    <a:ext uri="{FF2B5EF4-FFF2-40B4-BE49-F238E27FC236}">
                      <a16:creationId xmlns:a16="http://schemas.microsoft.com/office/drawing/2014/main" id="{EB49A477-E4F2-B447-AFDF-252311C642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0" name="Freeform 534">
                  <a:extLst>
                    <a:ext uri="{FF2B5EF4-FFF2-40B4-BE49-F238E27FC236}">
                      <a16:creationId xmlns:a16="http://schemas.microsoft.com/office/drawing/2014/main" id="{6521A9E0-A179-9A4C-8360-92276E8FF4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1" name="Freeform 535">
                  <a:extLst>
                    <a:ext uri="{FF2B5EF4-FFF2-40B4-BE49-F238E27FC236}">
                      <a16:creationId xmlns:a16="http://schemas.microsoft.com/office/drawing/2014/main" id="{1EAEA90B-FA2A-6E48-B0C1-99EFA84152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536">
                  <a:extLst>
                    <a:ext uri="{FF2B5EF4-FFF2-40B4-BE49-F238E27FC236}">
                      <a16:creationId xmlns:a16="http://schemas.microsoft.com/office/drawing/2014/main" id="{C44E5517-B723-1744-ACB8-4A92E03FDB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37">
                  <a:extLst>
                    <a:ext uri="{FF2B5EF4-FFF2-40B4-BE49-F238E27FC236}">
                      <a16:creationId xmlns:a16="http://schemas.microsoft.com/office/drawing/2014/main" id="{C3685292-DFC8-8047-9479-20E4DF779C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38">
                  <a:extLst>
                    <a:ext uri="{FF2B5EF4-FFF2-40B4-BE49-F238E27FC236}">
                      <a16:creationId xmlns:a16="http://schemas.microsoft.com/office/drawing/2014/main" id="{DA100B10-12E9-4342-B760-6253A105B2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39">
                  <a:extLst>
                    <a:ext uri="{FF2B5EF4-FFF2-40B4-BE49-F238E27FC236}">
                      <a16:creationId xmlns:a16="http://schemas.microsoft.com/office/drawing/2014/main" id="{11640574-30CD-2240-B11C-7AE1B99541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40">
                  <a:extLst>
                    <a:ext uri="{FF2B5EF4-FFF2-40B4-BE49-F238E27FC236}">
                      <a16:creationId xmlns:a16="http://schemas.microsoft.com/office/drawing/2014/main" id="{651F1E47-BD25-E04D-80FE-DAAE9FF7FA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41">
                  <a:extLst>
                    <a:ext uri="{FF2B5EF4-FFF2-40B4-BE49-F238E27FC236}">
                      <a16:creationId xmlns:a16="http://schemas.microsoft.com/office/drawing/2014/main" id="{BE84F06D-1563-4B45-A9E9-9EA1318AB3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42">
                  <a:extLst>
                    <a:ext uri="{FF2B5EF4-FFF2-40B4-BE49-F238E27FC236}">
                      <a16:creationId xmlns:a16="http://schemas.microsoft.com/office/drawing/2014/main" id="{0CBD2A8B-4086-D24F-A61A-6686D56AD9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43">
                  <a:extLst>
                    <a:ext uri="{FF2B5EF4-FFF2-40B4-BE49-F238E27FC236}">
                      <a16:creationId xmlns:a16="http://schemas.microsoft.com/office/drawing/2014/main" id="{2F424051-DDC7-2B43-A2ED-9CEEF91EA4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44">
                  <a:extLst>
                    <a:ext uri="{FF2B5EF4-FFF2-40B4-BE49-F238E27FC236}">
                      <a16:creationId xmlns:a16="http://schemas.microsoft.com/office/drawing/2014/main" id="{36757D0E-FC2F-434D-B4C8-11D08E3EDE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45">
                  <a:extLst>
                    <a:ext uri="{FF2B5EF4-FFF2-40B4-BE49-F238E27FC236}">
                      <a16:creationId xmlns:a16="http://schemas.microsoft.com/office/drawing/2014/main" id="{A16E7231-DBF1-0C48-A362-A0829D0D4A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46">
                  <a:extLst>
                    <a:ext uri="{FF2B5EF4-FFF2-40B4-BE49-F238E27FC236}">
                      <a16:creationId xmlns:a16="http://schemas.microsoft.com/office/drawing/2014/main" id="{ACC9AF5E-25D1-8E48-8B7C-430E1D8BD7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47">
                  <a:extLst>
                    <a:ext uri="{FF2B5EF4-FFF2-40B4-BE49-F238E27FC236}">
                      <a16:creationId xmlns:a16="http://schemas.microsoft.com/office/drawing/2014/main" id="{FC62698C-A28D-584D-9587-A4D498FCD1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48">
                  <a:extLst>
                    <a:ext uri="{FF2B5EF4-FFF2-40B4-BE49-F238E27FC236}">
                      <a16:creationId xmlns:a16="http://schemas.microsoft.com/office/drawing/2014/main" id="{43D05E64-4C3E-034E-B614-FA8881397A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49">
                  <a:extLst>
                    <a:ext uri="{FF2B5EF4-FFF2-40B4-BE49-F238E27FC236}">
                      <a16:creationId xmlns:a16="http://schemas.microsoft.com/office/drawing/2014/main" id="{FD558636-CF74-A14A-B67F-D34D5A3F72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50">
                  <a:extLst>
                    <a:ext uri="{FF2B5EF4-FFF2-40B4-BE49-F238E27FC236}">
                      <a16:creationId xmlns:a16="http://schemas.microsoft.com/office/drawing/2014/main" id="{AB01E73C-3A15-1B4A-88BA-FB84FBB47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51">
                  <a:extLst>
                    <a:ext uri="{FF2B5EF4-FFF2-40B4-BE49-F238E27FC236}">
                      <a16:creationId xmlns:a16="http://schemas.microsoft.com/office/drawing/2014/main" id="{A5DF854B-E286-4E46-ABB7-0460F7C848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52">
                  <a:extLst>
                    <a:ext uri="{FF2B5EF4-FFF2-40B4-BE49-F238E27FC236}">
                      <a16:creationId xmlns:a16="http://schemas.microsoft.com/office/drawing/2014/main" id="{2F1FCFD9-5EC7-FA48-ACF8-7A2A9D1F34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53">
                  <a:extLst>
                    <a:ext uri="{FF2B5EF4-FFF2-40B4-BE49-F238E27FC236}">
                      <a16:creationId xmlns:a16="http://schemas.microsoft.com/office/drawing/2014/main" id="{7565CB59-2201-AB4B-832B-0AA53B2D1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54">
                  <a:extLst>
                    <a:ext uri="{FF2B5EF4-FFF2-40B4-BE49-F238E27FC236}">
                      <a16:creationId xmlns:a16="http://schemas.microsoft.com/office/drawing/2014/main" id="{3F7C9AD6-8ABD-6242-82BC-B40E127977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55">
                  <a:extLst>
                    <a:ext uri="{FF2B5EF4-FFF2-40B4-BE49-F238E27FC236}">
                      <a16:creationId xmlns:a16="http://schemas.microsoft.com/office/drawing/2014/main" id="{74A49320-C17E-0840-BA75-D88EBB2334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56">
                  <a:extLst>
                    <a:ext uri="{FF2B5EF4-FFF2-40B4-BE49-F238E27FC236}">
                      <a16:creationId xmlns:a16="http://schemas.microsoft.com/office/drawing/2014/main" id="{CB7E1222-B850-4948-8AC3-D4370406E5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57">
                  <a:extLst>
                    <a:ext uri="{FF2B5EF4-FFF2-40B4-BE49-F238E27FC236}">
                      <a16:creationId xmlns:a16="http://schemas.microsoft.com/office/drawing/2014/main" id="{1F4D611F-7E69-0649-AF50-D61EA008C5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58">
                  <a:extLst>
                    <a:ext uri="{FF2B5EF4-FFF2-40B4-BE49-F238E27FC236}">
                      <a16:creationId xmlns:a16="http://schemas.microsoft.com/office/drawing/2014/main" id="{2681F6C0-1DE6-3641-AAB0-06699A712A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59">
                  <a:extLst>
                    <a:ext uri="{FF2B5EF4-FFF2-40B4-BE49-F238E27FC236}">
                      <a16:creationId xmlns:a16="http://schemas.microsoft.com/office/drawing/2014/main" id="{5B0DB43E-D963-0040-9653-8B157DE6D2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60">
                  <a:extLst>
                    <a:ext uri="{FF2B5EF4-FFF2-40B4-BE49-F238E27FC236}">
                      <a16:creationId xmlns:a16="http://schemas.microsoft.com/office/drawing/2014/main" id="{9C5CB602-38D9-D14D-BA84-8126A43321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61">
                  <a:extLst>
                    <a:ext uri="{FF2B5EF4-FFF2-40B4-BE49-F238E27FC236}">
                      <a16:creationId xmlns:a16="http://schemas.microsoft.com/office/drawing/2014/main" id="{0A171256-0B0A-654F-80AB-FF40E896B4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62">
                  <a:extLst>
                    <a:ext uri="{FF2B5EF4-FFF2-40B4-BE49-F238E27FC236}">
                      <a16:creationId xmlns:a16="http://schemas.microsoft.com/office/drawing/2014/main" id="{51036760-F6DB-1F4F-A793-23BB21BA71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63">
                  <a:extLst>
                    <a:ext uri="{FF2B5EF4-FFF2-40B4-BE49-F238E27FC236}">
                      <a16:creationId xmlns:a16="http://schemas.microsoft.com/office/drawing/2014/main" id="{8796FBFA-C1EF-5843-BA68-87D24377AE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64">
                  <a:extLst>
                    <a:ext uri="{FF2B5EF4-FFF2-40B4-BE49-F238E27FC236}">
                      <a16:creationId xmlns:a16="http://schemas.microsoft.com/office/drawing/2014/main" id="{5A198DD6-98C5-A341-9D91-6DD8E558C4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65">
                  <a:extLst>
                    <a:ext uri="{FF2B5EF4-FFF2-40B4-BE49-F238E27FC236}">
                      <a16:creationId xmlns:a16="http://schemas.microsoft.com/office/drawing/2014/main" id="{204586C3-7B11-464C-AC42-2A9258CD0E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66">
                  <a:extLst>
                    <a:ext uri="{FF2B5EF4-FFF2-40B4-BE49-F238E27FC236}">
                      <a16:creationId xmlns:a16="http://schemas.microsoft.com/office/drawing/2014/main" id="{E3459C85-118B-2F4E-B9D9-37B0E93466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67">
                  <a:extLst>
                    <a:ext uri="{FF2B5EF4-FFF2-40B4-BE49-F238E27FC236}">
                      <a16:creationId xmlns:a16="http://schemas.microsoft.com/office/drawing/2014/main" id="{4E194836-64A4-5647-87C2-B1FD7DF842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68">
                  <a:extLst>
                    <a:ext uri="{FF2B5EF4-FFF2-40B4-BE49-F238E27FC236}">
                      <a16:creationId xmlns:a16="http://schemas.microsoft.com/office/drawing/2014/main" id="{362E22CD-EEF7-6B4E-A078-B5EED163CB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69">
                  <a:extLst>
                    <a:ext uri="{FF2B5EF4-FFF2-40B4-BE49-F238E27FC236}">
                      <a16:creationId xmlns:a16="http://schemas.microsoft.com/office/drawing/2014/main" id="{828D45BF-631B-6F43-8390-C021F18386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70">
                  <a:extLst>
                    <a:ext uri="{FF2B5EF4-FFF2-40B4-BE49-F238E27FC236}">
                      <a16:creationId xmlns:a16="http://schemas.microsoft.com/office/drawing/2014/main" id="{E2732111-639B-C34D-A696-E9F4983A90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71">
                  <a:extLst>
                    <a:ext uri="{FF2B5EF4-FFF2-40B4-BE49-F238E27FC236}">
                      <a16:creationId xmlns:a16="http://schemas.microsoft.com/office/drawing/2014/main" id="{90BEB32C-9996-B845-9E59-A4642FE071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72">
                  <a:extLst>
                    <a:ext uri="{FF2B5EF4-FFF2-40B4-BE49-F238E27FC236}">
                      <a16:creationId xmlns:a16="http://schemas.microsoft.com/office/drawing/2014/main" id="{8BCC8754-309D-AC48-8EA0-F24E3883AC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73">
                  <a:extLst>
                    <a:ext uri="{FF2B5EF4-FFF2-40B4-BE49-F238E27FC236}">
                      <a16:creationId xmlns:a16="http://schemas.microsoft.com/office/drawing/2014/main" id="{75BBA70A-90FE-CB47-9E05-BEDE895CED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74">
                  <a:extLst>
                    <a:ext uri="{FF2B5EF4-FFF2-40B4-BE49-F238E27FC236}">
                      <a16:creationId xmlns:a16="http://schemas.microsoft.com/office/drawing/2014/main" id="{04BBD594-1864-0942-BAED-64440A5DD4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75">
                  <a:extLst>
                    <a:ext uri="{FF2B5EF4-FFF2-40B4-BE49-F238E27FC236}">
                      <a16:creationId xmlns:a16="http://schemas.microsoft.com/office/drawing/2014/main" id="{28326917-4DDA-B247-99D1-9BC64F98A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76">
                  <a:extLst>
                    <a:ext uri="{FF2B5EF4-FFF2-40B4-BE49-F238E27FC236}">
                      <a16:creationId xmlns:a16="http://schemas.microsoft.com/office/drawing/2014/main" id="{A4C585FD-2ECB-464B-AF9E-2D845410B0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77">
                  <a:extLst>
                    <a:ext uri="{FF2B5EF4-FFF2-40B4-BE49-F238E27FC236}">
                      <a16:creationId xmlns:a16="http://schemas.microsoft.com/office/drawing/2014/main" id="{3D70668F-4FE4-8843-A842-4E9199A6D5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78">
                  <a:extLst>
                    <a:ext uri="{FF2B5EF4-FFF2-40B4-BE49-F238E27FC236}">
                      <a16:creationId xmlns:a16="http://schemas.microsoft.com/office/drawing/2014/main" id="{69AE7DE5-4C01-BE40-811C-38B1BFFCD9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79">
                  <a:extLst>
                    <a:ext uri="{FF2B5EF4-FFF2-40B4-BE49-F238E27FC236}">
                      <a16:creationId xmlns:a16="http://schemas.microsoft.com/office/drawing/2014/main" id="{49763663-F0B9-7A49-AC48-38EEDFB924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80">
                  <a:extLst>
                    <a:ext uri="{FF2B5EF4-FFF2-40B4-BE49-F238E27FC236}">
                      <a16:creationId xmlns:a16="http://schemas.microsoft.com/office/drawing/2014/main" id="{BE9F49A0-9D6C-CA40-9385-AEDC0864DF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81">
                  <a:extLst>
                    <a:ext uri="{FF2B5EF4-FFF2-40B4-BE49-F238E27FC236}">
                      <a16:creationId xmlns:a16="http://schemas.microsoft.com/office/drawing/2014/main" id="{ABAE3F26-4F71-C849-9ABD-CE60C41312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82">
                  <a:extLst>
                    <a:ext uri="{FF2B5EF4-FFF2-40B4-BE49-F238E27FC236}">
                      <a16:creationId xmlns:a16="http://schemas.microsoft.com/office/drawing/2014/main" id="{1BF8CC66-6EEE-CE49-8DC2-F098123C55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83">
                  <a:extLst>
                    <a:ext uri="{FF2B5EF4-FFF2-40B4-BE49-F238E27FC236}">
                      <a16:creationId xmlns:a16="http://schemas.microsoft.com/office/drawing/2014/main" id="{5B4423F5-32EE-244F-8F2A-0F5AE85B42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84">
                  <a:extLst>
                    <a:ext uri="{FF2B5EF4-FFF2-40B4-BE49-F238E27FC236}">
                      <a16:creationId xmlns:a16="http://schemas.microsoft.com/office/drawing/2014/main" id="{4778229B-BACA-5547-BA36-BA1F87C601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85">
                  <a:extLst>
                    <a:ext uri="{FF2B5EF4-FFF2-40B4-BE49-F238E27FC236}">
                      <a16:creationId xmlns:a16="http://schemas.microsoft.com/office/drawing/2014/main" id="{885C58D7-9346-5C41-BD74-8E0AD3F1DA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86">
                  <a:extLst>
                    <a:ext uri="{FF2B5EF4-FFF2-40B4-BE49-F238E27FC236}">
                      <a16:creationId xmlns:a16="http://schemas.microsoft.com/office/drawing/2014/main" id="{1198CF8D-FAB5-3840-883C-A09EB3B3EB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87">
                  <a:extLst>
                    <a:ext uri="{FF2B5EF4-FFF2-40B4-BE49-F238E27FC236}">
                      <a16:creationId xmlns:a16="http://schemas.microsoft.com/office/drawing/2014/main" id="{6569BA30-27CE-3F45-BA67-D1BC62BDE6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88">
                  <a:extLst>
                    <a:ext uri="{FF2B5EF4-FFF2-40B4-BE49-F238E27FC236}">
                      <a16:creationId xmlns:a16="http://schemas.microsoft.com/office/drawing/2014/main" id="{165B9BF6-CADE-DD48-B09F-3635216AA3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89">
                  <a:extLst>
                    <a:ext uri="{FF2B5EF4-FFF2-40B4-BE49-F238E27FC236}">
                      <a16:creationId xmlns:a16="http://schemas.microsoft.com/office/drawing/2014/main" id="{D3C51300-2878-544C-84E5-9F6CFE5DFE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90">
                  <a:extLst>
                    <a:ext uri="{FF2B5EF4-FFF2-40B4-BE49-F238E27FC236}">
                      <a16:creationId xmlns:a16="http://schemas.microsoft.com/office/drawing/2014/main" id="{382064A5-0D7A-7E4E-93EB-E4CCD4A930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91">
                  <a:extLst>
                    <a:ext uri="{FF2B5EF4-FFF2-40B4-BE49-F238E27FC236}">
                      <a16:creationId xmlns:a16="http://schemas.microsoft.com/office/drawing/2014/main" id="{66D34CDF-26B8-4B4E-A37C-B5E3605681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592">
                  <a:extLst>
                    <a:ext uri="{FF2B5EF4-FFF2-40B4-BE49-F238E27FC236}">
                      <a16:creationId xmlns:a16="http://schemas.microsoft.com/office/drawing/2014/main" id="{A4AEA837-5D4D-7D40-B1EE-E4BFD9630C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593">
                  <a:extLst>
                    <a:ext uri="{FF2B5EF4-FFF2-40B4-BE49-F238E27FC236}">
                      <a16:creationId xmlns:a16="http://schemas.microsoft.com/office/drawing/2014/main" id="{152686DB-B0F1-AE4A-A043-97D51CC813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594">
                  <a:extLst>
                    <a:ext uri="{FF2B5EF4-FFF2-40B4-BE49-F238E27FC236}">
                      <a16:creationId xmlns:a16="http://schemas.microsoft.com/office/drawing/2014/main" id="{31ACDCA2-A1C2-4847-9A1E-2A95734811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595">
                  <a:extLst>
                    <a:ext uri="{FF2B5EF4-FFF2-40B4-BE49-F238E27FC236}">
                      <a16:creationId xmlns:a16="http://schemas.microsoft.com/office/drawing/2014/main" id="{AD8DAB0D-4263-594C-82FE-F00F25C56B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596">
                  <a:extLst>
                    <a:ext uri="{FF2B5EF4-FFF2-40B4-BE49-F238E27FC236}">
                      <a16:creationId xmlns:a16="http://schemas.microsoft.com/office/drawing/2014/main" id="{25F021EB-2113-0048-919E-1C4F4FCB8E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597">
                  <a:extLst>
                    <a:ext uri="{FF2B5EF4-FFF2-40B4-BE49-F238E27FC236}">
                      <a16:creationId xmlns:a16="http://schemas.microsoft.com/office/drawing/2014/main" id="{85BCC954-FF68-5945-AF2E-0EE4D0A574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598">
                  <a:extLst>
                    <a:ext uri="{FF2B5EF4-FFF2-40B4-BE49-F238E27FC236}">
                      <a16:creationId xmlns:a16="http://schemas.microsoft.com/office/drawing/2014/main" id="{5A07DBCF-11AC-2E45-9287-5CCB8B769F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599">
                  <a:extLst>
                    <a:ext uri="{FF2B5EF4-FFF2-40B4-BE49-F238E27FC236}">
                      <a16:creationId xmlns:a16="http://schemas.microsoft.com/office/drawing/2014/main" id="{F993E9B2-02B1-3C43-AC6B-533BAFBCDE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600">
                  <a:extLst>
                    <a:ext uri="{FF2B5EF4-FFF2-40B4-BE49-F238E27FC236}">
                      <a16:creationId xmlns:a16="http://schemas.microsoft.com/office/drawing/2014/main" id="{D323C844-6081-AB43-A37A-4E3D98580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601">
                  <a:extLst>
                    <a:ext uri="{FF2B5EF4-FFF2-40B4-BE49-F238E27FC236}">
                      <a16:creationId xmlns:a16="http://schemas.microsoft.com/office/drawing/2014/main" id="{895473C8-7A12-434B-8224-D0584792A4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602">
                  <a:extLst>
                    <a:ext uri="{FF2B5EF4-FFF2-40B4-BE49-F238E27FC236}">
                      <a16:creationId xmlns:a16="http://schemas.microsoft.com/office/drawing/2014/main" id="{EF5DE5D2-B05D-424D-A45E-FC1A84B3F7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604">
                  <a:extLst>
                    <a:ext uri="{FF2B5EF4-FFF2-40B4-BE49-F238E27FC236}">
                      <a16:creationId xmlns:a16="http://schemas.microsoft.com/office/drawing/2014/main" id="{42633D1F-2027-3C4C-9C4F-E416F14561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605">
                  <a:extLst>
                    <a:ext uri="{FF2B5EF4-FFF2-40B4-BE49-F238E27FC236}">
                      <a16:creationId xmlns:a16="http://schemas.microsoft.com/office/drawing/2014/main" id="{ACD2960A-5484-454E-99AF-CB182C7FBC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606">
                  <a:extLst>
                    <a:ext uri="{FF2B5EF4-FFF2-40B4-BE49-F238E27FC236}">
                      <a16:creationId xmlns:a16="http://schemas.microsoft.com/office/drawing/2014/main" id="{B4B8F760-DE95-2149-B644-A1FD012739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607">
                  <a:extLst>
                    <a:ext uri="{FF2B5EF4-FFF2-40B4-BE49-F238E27FC236}">
                      <a16:creationId xmlns:a16="http://schemas.microsoft.com/office/drawing/2014/main" id="{398C7ABC-6C6F-0543-B1AB-0CDCBD3E30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608">
                  <a:extLst>
                    <a:ext uri="{FF2B5EF4-FFF2-40B4-BE49-F238E27FC236}">
                      <a16:creationId xmlns:a16="http://schemas.microsoft.com/office/drawing/2014/main" id="{7DCED84A-4A6E-364E-8636-453BF8F8FC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609">
                  <a:extLst>
                    <a:ext uri="{FF2B5EF4-FFF2-40B4-BE49-F238E27FC236}">
                      <a16:creationId xmlns:a16="http://schemas.microsoft.com/office/drawing/2014/main" id="{DF7BF6A0-639E-2E49-877C-E598CE6404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614">
                  <a:extLst>
                    <a:ext uri="{FF2B5EF4-FFF2-40B4-BE49-F238E27FC236}">
                      <a16:creationId xmlns:a16="http://schemas.microsoft.com/office/drawing/2014/main" id="{999D56C1-FA31-454C-AB90-69A5252CF6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615">
                  <a:extLst>
                    <a:ext uri="{FF2B5EF4-FFF2-40B4-BE49-F238E27FC236}">
                      <a16:creationId xmlns:a16="http://schemas.microsoft.com/office/drawing/2014/main" id="{59EBD3BB-92BA-BB4B-92E4-8AB792502D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616">
                  <a:extLst>
                    <a:ext uri="{FF2B5EF4-FFF2-40B4-BE49-F238E27FC236}">
                      <a16:creationId xmlns:a16="http://schemas.microsoft.com/office/drawing/2014/main" id="{9F581787-62A4-F34C-A364-C942E3C2B1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617">
                  <a:extLst>
                    <a:ext uri="{FF2B5EF4-FFF2-40B4-BE49-F238E27FC236}">
                      <a16:creationId xmlns:a16="http://schemas.microsoft.com/office/drawing/2014/main" id="{AB42F740-2ED4-FB4A-B96D-4A260541BB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618">
                  <a:extLst>
                    <a:ext uri="{FF2B5EF4-FFF2-40B4-BE49-F238E27FC236}">
                      <a16:creationId xmlns:a16="http://schemas.microsoft.com/office/drawing/2014/main" id="{A61AE680-5346-8F49-A253-2ECA6C5278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619">
                  <a:extLst>
                    <a:ext uri="{FF2B5EF4-FFF2-40B4-BE49-F238E27FC236}">
                      <a16:creationId xmlns:a16="http://schemas.microsoft.com/office/drawing/2014/main" id="{7359C0F8-593F-114B-B7E9-0828AD8AD9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620">
                  <a:extLst>
                    <a:ext uri="{FF2B5EF4-FFF2-40B4-BE49-F238E27FC236}">
                      <a16:creationId xmlns:a16="http://schemas.microsoft.com/office/drawing/2014/main" id="{A81A84E6-56C5-4447-B30F-5C45CA190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621">
                  <a:extLst>
                    <a:ext uri="{FF2B5EF4-FFF2-40B4-BE49-F238E27FC236}">
                      <a16:creationId xmlns:a16="http://schemas.microsoft.com/office/drawing/2014/main" id="{3DB6EFB0-B015-7743-8E6B-1C7EE71982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622">
                  <a:extLst>
                    <a:ext uri="{FF2B5EF4-FFF2-40B4-BE49-F238E27FC236}">
                      <a16:creationId xmlns:a16="http://schemas.microsoft.com/office/drawing/2014/main" id="{45E8E55E-9FB5-544D-8E22-1720E53628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623">
                  <a:extLst>
                    <a:ext uri="{FF2B5EF4-FFF2-40B4-BE49-F238E27FC236}">
                      <a16:creationId xmlns:a16="http://schemas.microsoft.com/office/drawing/2014/main" id="{35D3BF7A-1886-2B4E-9414-04CA8429E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624">
                  <a:extLst>
                    <a:ext uri="{FF2B5EF4-FFF2-40B4-BE49-F238E27FC236}">
                      <a16:creationId xmlns:a16="http://schemas.microsoft.com/office/drawing/2014/main" id="{C6DBDF91-24FB-6C42-9E85-4A376168B3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625">
                  <a:extLst>
                    <a:ext uri="{FF2B5EF4-FFF2-40B4-BE49-F238E27FC236}">
                      <a16:creationId xmlns:a16="http://schemas.microsoft.com/office/drawing/2014/main" id="{910E3B61-3B67-1841-86EB-EDD4017C90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626">
                  <a:extLst>
                    <a:ext uri="{FF2B5EF4-FFF2-40B4-BE49-F238E27FC236}">
                      <a16:creationId xmlns:a16="http://schemas.microsoft.com/office/drawing/2014/main" id="{6363179B-F252-CF47-A6E4-1186B8F8C1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627">
                  <a:extLst>
                    <a:ext uri="{FF2B5EF4-FFF2-40B4-BE49-F238E27FC236}">
                      <a16:creationId xmlns:a16="http://schemas.microsoft.com/office/drawing/2014/main" id="{F2E22255-A252-2349-AE7A-983479DA8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628">
                  <a:extLst>
                    <a:ext uri="{FF2B5EF4-FFF2-40B4-BE49-F238E27FC236}">
                      <a16:creationId xmlns:a16="http://schemas.microsoft.com/office/drawing/2014/main" id="{DDC2265C-86C9-3042-A303-B4749A22843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629">
                  <a:extLst>
                    <a:ext uri="{FF2B5EF4-FFF2-40B4-BE49-F238E27FC236}">
                      <a16:creationId xmlns:a16="http://schemas.microsoft.com/office/drawing/2014/main" id="{AFCF9D43-8CA1-F842-8FCA-947E55644F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30">
                  <a:extLst>
                    <a:ext uri="{FF2B5EF4-FFF2-40B4-BE49-F238E27FC236}">
                      <a16:creationId xmlns:a16="http://schemas.microsoft.com/office/drawing/2014/main" id="{E0D0B71B-9E26-6D4D-9084-7ECFAD6811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31">
                  <a:extLst>
                    <a:ext uri="{FF2B5EF4-FFF2-40B4-BE49-F238E27FC236}">
                      <a16:creationId xmlns:a16="http://schemas.microsoft.com/office/drawing/2014/main" id="{DF53FF4C-5222-7E42-ACDA-7A8151FF1A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32">
                  <a:extLst>
                    <a:ext uri="{FF2B5EF4-FFF2-40B4-BE49-F238E27FC236}">
                      <a16:creationId xmlns:a16="http://schemas.microsoft.com/office/drawing/2014/main" id="{DCFA17F9-BF22-F940-A20B-D222E4B6CA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33">
                  <a:extLst>
                    <a:ext uri="{FF2B5EF4-FFF2-40B4-BE49-F238E27FC236}">
                      <a16:creationId xmlns:a16="http://schemas.microsoft.com/office/drawing/2014/main" id="{04AF5A00-D0E8-6B4B-9D67-0504A4987D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34">
                  <a:extLst>
                    <a:ext uri="{FF2B5EF4-FFF2-40B4-BE49-F238E27FC236}">
                      <a16:creationId xmlns:a16="http://schemas.microsoft.com/office/drawing/2014/main" id="{118E4083-EE55-2C45-814A-5FE0625B05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635">
                  <a:extLst>
                    <a:ext uri="{FF2B5EF4-FFF2-40B4-BE49-F238E27FC236}">
                      <a16:creationId xmlns:a16="http://schemas.microsoft.com/office/drawing/2014/main" id="{728B7A4B-C8E2-D549-A059-1E7B8958D8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636">
                  <a:extLst>
                    <a:ext uri="{FF2B5EF4-FFF2-40B4-BE49-F238E27FC236}">
                      <a16:creationId xmlns:a16="http://schemas.microsoft.com/office/drawing/2014/main" id="{54018AC7-B690-6C40-93F2-B098C0A1B7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637">
                  <a:extLst>
                    <a:ext uri="{FF2B5EF4-FFF2-40B4-BE49-F238E27FC236}">
                      <a16:creationId xmlns:a16="http://schemas.microsoft.com/office/drawing/2014/main" id="{F9F45A9D-DE15-7E4F-B332-0AA639E253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638">
                  <a:extLst>
                    <a:ext uri="{FF2B5EF4-FFF2-40B4-BE49-F238E27FC236}">
                      <a16:creationId xmlns:a16="http://schemas.microsoft.com/office/drawing/2014/main" id="{36409C89-63AB-E344-8998-9ECAEE3EFF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639">
                  <a:extLst>
                    <a:ext uri="{FF2B5EF4-FFF2-40B4-BE49-F238E27FC236}">
                      <a16:creationId xmlns:a16="http://schemas.microsoft.com/office/drawing/2014/main" id="{122C9D49-7BE0-6343-971A-E3A0C90870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640">
                  <a:extLst>
                    <a:ext uri="{FF2B5EF4-FFF2-40B4-BE49-F238E27FC236}">
                      <a16:creationId xmlns:a16="http://schemas.microsoft.com/office/drawing/2014/main" id="{6D13E446-B638-9148-93B8-2BB6CCA4FE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641">
                  <a:extLst>
                    <a:ext uri="{FF2B5EF4-FFF2-40B4-BE49-F238E27FC236}">
                      <a16:creationId xmlns:a16="http://schemas.microsoft.com/office/drawing/2014/main" id="{F66B43A4-43C2-EB4D-A537-A4945E4429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642">
                  <a:extLst>
                    <a:ext uri="{FF2B5EF4-FFF2-40B4-BE49-F238E27FC236}">
                      <a16:creationId xmlns:a16="http://schemas.microsoft.com/office/drawing/2014/main" id="{847808C0-A8EE-6943-81F0-E93F2E60EDE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777">
                  <a:extLst>
                    <a:ext uri="{FF2B5EF4-FFF2-40B4-BE49-F238E27FC236}">
                      <a16:creationId xmlns:a16="http://schemas.microsoft.com/office/drawing/2014/main" id="{B7E9BD5A-619B-1740-A44A-8D2251F862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778">
                  <a:extLst>
                    <a:ext uri="{FF2B5EF4-FFF2-40B4-BE49-F238E27FC236}">
                      <a16:creationId xmlns:a16="http://schemas.microsoft.com/office/drawing/2014/main" id="{FF759E1C-7D16-9547-A9B9-E811E53D90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779">
                  <a:extLst>
                    <a:ext uri="{FF2B5EF4-FFF2-40B4-BE49-F238E27FC236}">
                      <a16:creationId xmlns:a16="http://schemas.microsoft.com/office/drawing/2014/main" id="{3A31FF82-7371-1C43-BF34-F1FE634F16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780">
                  <a:extLst>
                    <a:ext uri="{FF2B5EF4-FFF2-40B4-BE49-F238E27FC236}">
                      <a16:creationId xmlns:a16="http://schemas.microsoft.com/office/drawing/2014/main" id="{664EEA66-00F6-914C-8571-4C5351BB2A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782">
                  <a:extLst>
                    <a:ext uri="{FF2B5EF4-FFF2-40B4-BE49-F238E27FC236}">
                      <a16:creationId xmlns:a16="http://schemas.microsoft.com/office/drawing/2014/main" id="{0CE0F7BD-C99B-1443-BD24-987F04C176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783">
                  <a:extLst>
                    <a:ext uri="{FF2B5EF4-FFF2-40B4-BE49-F238E27FC236}">
                      <a16:creationId xmlns:a16="http://schemas.microsoft.com/office/drawing/2014/main" id="{F8905E9A-7B8C-A844-A2EE-69E45CC774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784">
                  <a:extLst>
                    <a:ext uri="{FF2B5EF4-FFF2-40B4-BE49-F238E27FC236}">
                      <a16:creationId xmlns:a16="http://schemas.microsoft.com/office/drawing/2014/main" id="{F5B33F2B-E3CA-3C4A-8EDD-2A4226B64C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785">
                  <a:extLst>
                    <a:ext uri="{FF2B5EF4-FFF2-40B4-BE49-F238E27FC236}">
                      <a16:creationId xmlns:a16="http://schemas.microsoft.com/office/drawing/2014/main" id="{EA5828B8-2334-6B44-BA41-FE3AF957D9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786">
                  <a:extLst>
                    <a:ext uri="{FF2B5EF4-FFF2-40B4-BE49-F238E27FC236}">
                      <a16:creationId xmlns:a16="http://schemas.microsoft.com/office/drawing/2014/main" id="{F21CB3CA-0995-6449-99B7-3A6FE78363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787">
                  <a:extLst>
                    <a:ext uri="{FF2B5EF4-FFF2-40B4-BE49-F238E27FC236}">
                      <a16:creationId xmlns:a16="http://schemas.microsoft.com/office/drawing/2014/main" id="{7E13DD99-A53E-2445-A493-A1587A0DA9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788">
                  <a:extLst>
                    <a:ext uri="{FF2B5EF4-FFF2-40B4-BE49-F238E27FC236}">
                      <a16:creationId xmlns:a16="http://schemas.microsoft.com/office/drawing/2014/main" id="{320F6D25-EC39-E04A-91A9-720BA7801A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789">
                  <a:extLst>
                    <a:ext uri="{FF2B5EF4-FFF2-40B4-BE49-F238E27FC236}">
                      <a16:creationId xmlns:a16="http://schemas.microsoft.com/office/drawing/2014/main" id="{EC4E5D5A-2100-B847-A242-65C1F1D181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6" name="Freeform 790">
                  <a:extLst>
                    <a:ext uri="{FF2B5EF4-FFF2-40B4-BE49-F238E27FC236}">
                      <a16:creationId xmlns:a16="http://schemas.microsoft.com/office/drawing/2014/main" id="{B1E0DEF8-91DE-2B4B-8F79-5816F4A65D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7" name="Freeform 791">
                  <a:extLst>
                    <a:ext uri="{FF2B5EF4-FFF2-40B4-BE49-F238E27FC236}">
                      <a16:creationId xmlns:a16="http://schemas.microsoft.com/office/drawing/2014/main" id="{D6C60D4F-97ED-FC4B-ABB4-9E95A25CA1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8" name="Freeform 792">
                  <a:extLst>
                    <a:ext uri="{FF2B5EF4-FFF2-40B4-BE49-F238E27FC236}">
                      <a16:creationId xmlns:a16="http://schemas.microsoft.com/office/drawing/2014/main" id="{D60BAAB3-3F84-5B47-95C1-EBD628D94D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793">
                  <a:extLst>
                    <a:ext uri="{FF2B5EF4-FFF2-40B4-BE49-F238E27FC236}">
                      <a16:creationId xmlns:a16="http://schemas.microsoft.com/office/drawing/2014/main" id="{8A4135E0-0B09-5B4A-BD00-F73DE57EE8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794">
                  <a:extLst>
                    <a:ext uri="{FF2B5EF4-FFF2-40B4-BE49-F238E27FC236}">
                      <a16:creationId xmlns:a16="http://schemas.microsoft.com/office/drawing/2014/main" id="{3B652909-D214-A54B-BB59-01817F54C7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795">
                  <a:extLst>
                    <a:ext uri="{FF2B5EF4-FFF2-40B4-BE49-F238E27FC236}">
                      <a16:creationId xmlns:a16="http://schemas.microsoft.com/office/drawing/2014/main" id="{6E3EE707-951D-8D48-90D1-CB72463AD2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796">
                  <a:extLst>
                    <a:ext uri="{FF2B5EF4-FFF2-40B4-BE49-F238E27FC236}">
                      <a16:creationId xmlns:a16="http://schemas.microsoft.com/office/drawing/2014/main" id="{FDE27F2F-DBAC-2A4D-B5F0-B4C0A4E355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797">
                  <a:extLst>
                    <a:ext uri="{FF2B5EF4-FFF2-40B4-BE49-F238E27FC236}">
                      <a16:creationId xmlns:a16="http://schemas.microsoft.com/office/drawing/2014/main" id="{4EF1171C-19A3-9841-A1D6-BA9754218D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19425A7-E95A-334C-83BD-47CA03632363}"/>
              </a:ext>
            </a:extLst>
          </p:cNvPr>
          <p:cNvGrpSpPr/>
          <p:nvPr/>
        </p:nvGrpSpPr>
        <p:grpSpPr>
          <a:xfrm>
            <a:off x="16869885" y="5997249"/>
            <a:ext cx="6139874" cy="954107"/>
            <a:chOff x="1867660" y="11981696"/>
            <a:chExt cx="6139874" cy="954107"/>
          </a:xfrm>
        </p:grpSpPr>
        <p:sp>
          <p:nvSpPr>
            <p:cNvPr id="864" name="Oval 863">
              <a:extLst>
                <a:ext uri="{FF2B5EF4-FFF2-40B4-BE49-F238E27FC236}">
                  <a16:creationId xmlns:a16="http://schemas.microsoft.com/office/drawing/2014/main" id="{C23620EA-A7F1-EF4D-8645-015BEF37DDA3}"/>
                </a:ext>
              </a:extLst>
            </p:cNvPr>
            <p:cNvSpPr/>
            <p:nvPr/>
          </p:nvSpPr>
          <p:spPr>
            <a:xfrm>
              <a:off x="1867660" y="12073242"/>
              <a:ext cx="332233" cy="33223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866" name="Rectangle 56">
              <a:extLst>
                <a:ext uri="{FF2B5EF4-FFF2-40B4-BE49-F238E27FC236}">
                  <a16:creationId xmlns:a16="http://schemas.microsoft.com/office/drawing/2014/main" id="{E9B0B6C9-2D17-6F4B-9739-B7B82B690158}"/>
                </a:ext>
              </a:extLst>
            </p:cNvPr>
            <p:cNvSpPr/>
            <p:nvPr/>
          </p:nvSpPr>
          <p:spPr>
            <a:xfrm>
              <a:off x="2331027" y="11981696"/>
              <a:ext cx="5676507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67" name="Group 866">
            <a:extLst>
              <a:ext uri="{FF2B5EF4-FFF2-40B4-BE49-F238E27FC236}">
                <a16:creationId xmlns:a16="http://schemas.microsoft.com/office/drawing/2014/main" id="{A256B47E-B2D7-3C4F-B7E5-F57F424BCBFF}"/>
              </a:ext>
            </a:extLst>
          </p:cNvPr>
          <p:cNvGrpSpPr/>
          <p:nvPr/>
        </p:nvGrpSpPr>
        <p:grpSpPr>
          <a:xfrm>
            <a:off x="16869885" y="7673649"/>
            <a:ext cx="6139874" cy="954107"/>
            <a:chOff x="1867660" y="11981696"/>
            <a:chExt cx="6139874" cy="954107"/>
          </a:xfrm>
        </p:grpSpPr>
        <p:sp>
          <p:nvSpPr>
            <p:cNvPr id="868" name="Oval 867">
              <a:extLst>
                <a:ext uri="{FF2B5EF4-FFF2-40B4-BE49-F238E27FC236}">
                  <a16:creationId xmlns:a16="http://schemas.microsoft.com/office/drawing/2014/main" id="{F557F87B-8102-D144-95B1-54C0137D2A07}"/>
                </a:ext>
              </a:extLst>
            </p:cNvPr>
            <p:cNvSpPr/>
            <p:nvPr/>
          </p:nvSpPr>
          <p:spPr>
            <a:xfrm>
              <a:off x="1867660" y="12073242"/>
              <a:ext cx="332233" cy="33223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869" name="Rectangle 56">
              <a:extLst>
                <a:ext uri="{FF2B5EF4-FFF2-40B4-BE49-F238E27FC236}">
                  <a16:creationId xmlns:a16="http://schemas.microsoft.com/office/drawing/2014/main" id="{CEF2FF4A-D4E1-9940-A5FF-A1E573CE0CA2}"/>
                </a:ext>
              </a:extLst>
            </p:cNvPr>
            <p:cNvSpPr/>
            <p:nvPr/>
          </p:nvSpPr>
          <p:spPr>
            <a:xfrm>
              <a:off x="2331027" y="11981696"/>
              <a:ext cx="5676507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70" name="Group 869">
            <a:extLst>
              <a:ext uri="{FF2B5EF4-FFF2-40B4-BE49-F238E27FC236}">
                <a16:creationId xmlns:a16="http://schemas.microsoft.com/office/drawing/2014/main" id="{71C3ADC8-E8B4-BF44-9C60-3DAE36B9658B}"/>
              </a:ext>
            </a:extLst>
          </p:cNvPr>
          <p:cNvGrpSpPr/>
          <p:nvPr/>
        </p:nvGrpSpPr>
        <p:grpSpPr>
          <a:xfrm>
            <a:off x="16869885" y="9256289"/>
            <a:ext cx="6139874" cy="954107"/>
            <a:chOff x="1867660" y="11981696"/>
            <a:chExt cx="6139874" cy="954107"/>
          </a:xfrm>
        </p:grpSpPr>
        <p:sp>
          <p:nvSpPr>
            <p:cNvPr id="871" name="Oval 870">
              <a:extLst>
                <a:ext uri="{FF2B5EF4-FFF2-40B4-BE49-F238E27FC236}">
                  <a16:creationId xmlns:a16="http://schemas.microsoft.com/office/drawing/2014/main" id="{2BB6F36F-49C0-B546-8668-974CE6A173B4}"/>
                </a:ext>
              </a:extLst>
            </p:cNvPr>
            <p:cNvSpPr/>
            <p:nvPr/>
          </p:nvSpPr>
          <p:spPr>
            <a:xfrm>
              <a:off x="1867660" y="12073242"/>
              <a:ext cx="332233" cy="33223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872" name="Rectangle 56">
              <a:extLst>
                <a:ext uri="{FF2B5EF4-FFF2-40B4-BE49-F238E27FC236}">
                  <a16:creationId xmlns:a16="http://schemas.microsoft.com/office/drawing/2014/main" id="{D40D9B71-14ED-004D-9E3C-BF9C848C37F8}"/>
                </a:ext>
              </a:extLst>
            </p:cNvPr>
            <p:cNvSpPr/>
            <p:nvPr/>
          </p:nvSpPr>
          <p:spPr>
            <a:xfrm>
              <a:off x="2331027" y="11981696"/>
              <a:ext cx="5676507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73" name="Group 872">
            <a:extLst>
              <a:ext uri="{FF2B5EF4-FFF2-40B4-BE49-F238E27FC236}">
                <a16:creationId xmlns:a16="http://schemas.microsoft.com/office/drawing/2014/main" id="{9EEFFEE1-41B0-C94E-978B-C70AD280BBFB}"/>
              </a:ext>
            </a:extLst>
          </p:cNvPr>
          <p:cNvGrpSpPr/>
          <p:nvPr/>
        </p:nvGrpSpPr>
        <p:grpSpPr>
          <a:xfrm>
            <a:off x="16869885" y="10932689"/>
            <a:ext cx="6139874" cy="954107"/>
            <a:chOff x="1867660" y="11981696"/>
            <a:chExt cx="6139874" cy="954107"/>
          </a:xfrm>
        </p:grpSpPr>
        <p:sp>
          <p:nvSpPr>
            <p:cNvPr id="874" name="Oval 873">
              <a:extLst>
                <a:ext uri="{FF2B5EF4-FFF2-40B4-BE49-F238E27FC236}">
                  <a16:creationId xmlns:a16="http://schemas.microsoft.com/office/drawing/2014/main" id="{6BB337CB-DBDD-D94C-9730-0E9F309F5371}"/>
                </a:ext>
              </a:extLst>
            </p:cNvPr>
            <p:cNvSpPr/>
            <p:nvPr/>
          </p:nvSpPr>
          <p:spPr>
            <a:xfrm>
              <a:off x="1867660" y="12073242"/>
              <a:ext cx="332233" cy="33223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875" name="Rectangle 56">
              <a:extLst>
                <a:ext uri="{FF2B5EF4-FFF2-40B4-BE49-F238E27FC236}">
                  <a16:creationId xmlns:a16="http://schemas.microsoft.com/office/drawing/2014/main" id="{FA350108-DAC4-F94B-81EB-77DB4814DC0B}"/>
                </a:ext>
              </a:extLst>
            </p:cNvPr>
            <p:cNvSpPr/>
            <p:nvPr/>
          </p:nvSpPr>
          <p:spPr>
            <a:xfrm>
              <a:off x="2331027" y="11981696"/>
              <a:ext cx="5676507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433" name="Group 432">
            <a:extLst>
              <a:ext uri="{FF2B5EF4-FFF2-40B4-BE49-F238E27FC236}">
                <a16:creationId xmlns:a16="http://schemas.microsoft.com/office/drawing/2014/main" id="{5DD17FEC-38C2-5347-AE8E-7D35B753771B}"/>
              </a:ext>
            </a:extLst>
          </p:cNvPr>
          <p:cNvGrpSpPr/>
          <p:nvPr/>
        </p:nvGrpSpPr>
        <p:grpSpPr>
          <a:xfrm>
            <a:off x="13334833" y="9594210"/>
            <a:ext cx="2192073" cy="1322521"/>
            <a:chOff x="4748326" y="7252250"/>
            <a:chExt cx="2293442" cy="1383681"/>
          </a:xfrm>
        </p:grpSpPr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E529365D-D977-834F-A5ED-618FEF2877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8326" y="8360995"/>
              <a:ext cx="274936" cy="274936"/>
            </a:xfrm>
            <a:prstGeom prst="ellipse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1981" tIns="91416" rIns="71981" bIns="91416" numCol="1" anchor="ctr" anchorCtr="1" compatLnSpc="1">
              <a:prstTxWarp prst="textNoShape">
                <a:avLst/>
              </a:prstTxWarp>
            </a:bodyPr>
            <a:lstStyle/>
            <a:p>
              <a:endParaRPr lang="en-US" kern="0" dirty="0">
                <a:solidFill>
                  <a:schemeClr val="bg1"/>
                </a:solidFill>
                <a:latin typeface="Poppins Medium" pitchFamily="2" charset="77"/>
                <a:ea typeface="Lato" panose="020F0502020204030203" pitchFamily="34" charset="0"/>
                <a:cs typeface="Poppins Medium" pitchFamily="2" charset="77"/>
              </a:endParaRPr>
            </a:p>
          </p:txBody>
        </p:sp>
        <p:sp>
          <p:nvSpPr>
            <p:cNvPr id="435" name="CuadroTexto 395">
              <a:extLst>
                <a:ext uri="{FF2B5EF4-FFF2-40B4-BE49-F238E27FC236}">
                  <a16:creationId xmlns:a16="http://schemas.microsoft.com/office/drawing/2014/main" id="{0087635E-F8C7-E343-ABAC-6C6E6817531D}"/>
                </a:ext>
              </a:extLst>
            </p:cNvPr>
            <p:cNvSpPr txBox="1"/>
            <p:nvPr/>
          </p:nvSpPr>
          <p:spPr>
            <a:xfrm>
              <a:off x="4885794" y="7252250"/>
              <a:ext cx="2155974" cy="1127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Poppins Medium" pitchFamily="2" charset="77"/>
                  <a:ea typeface="Lato Semibold" panose="020F0502020204030203" pitchFamily="34" charset="0"/>
                  <a:cs typeface="Poppins Medium" pitchFamily="2" charset="77"/>
                </a:rPr>
                <a:t>Sydney, Australia</a:t>
              </a:r>
            </a:p>
          </p:txBody>
        </p:sp>
      </p:grpSp>
      <p:grpSp>
        <p:nvGrpSpPr>
          <p:cNvPr id="436" name="Group 435">
            <a:extLst>
              <a:ext uri="{FF2B5EF4-FFF2-40B4-BE49-F238E27FC236}">
                <a16:creationId xmlns:a16="http://schemas.microsoft.com/office/drawing/2014/main" id="{37EBFAD3-4860-2447-88A4-D608D98DB63E}"/>
              </a:ext>
            </a:extLst>
          </p:cNvPr>
          <p:cNvGrpSpPr/>
          <p:nvPr/>
        </p:nvGrpSpPr>
        <p:grpSpPr>
          <a:xfrm>
            <a:off x="1893678" y="7124451"/>
            <a:ext cx="2912555" cy="1340002"/>
            <a:chOff x="1228610" y="8736421"/>
            <a:chExt cx="3047242" cy="1401970"/>
          </a:xfrm>
        </p:grpSpPr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C9043B5B-BAE7-E146-94B7-C83A2AA0E8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00916" y="9863455"/>
              <a:ext cx="274936" cy="274936"/>
            </a:xfrm>
            <a:prstGeom prst="ellipse">
              <a:avLst/>
            </a:pr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1981" tIns="91416" rIns="71981" bIns="91416" numCol="1" anchor="ctr" anchorCtr="1" compatLnSpc="1">
              <a:prstTxWarp prst="textNoShape">
                <a:avLst/>
              </a:prstTxWarp>
            </a:bodyPr>
            <a:lstStyle/>
            <a:p>
              <a:endParaRPr lang="en-US" kern="0" dirty="0">
                <a:solidFill>
                  <a:schemeClr val="bg1"/>
                </a:solidFill>
                <a:latin typeface="Poppins Medium" pitchFamily="2" charset="77"/>
                <a:ea typeface="Lato" panose="020F0502020204030203" pitchFamily="34" charset="0"/>
                <a:cs typeface="Poppins Medium" pitchFamily="2" charset="77"/>
              </a:endParaRPr>
            </a:p>
          </p:txBody>
        </p:sp>
        <p:sp>
          <p:nvSpPr>
            <p:cNvPr id="441" name="CuadroTexto 395">
              <a:extLst>
                <a:ext uri="{FF2B5EF4-FFF2-40B4-BE49-F238E27FC236}">
                  <a16:creationId xmlns:a16="http://schemas.microsoft.com/office/drawing/2014/main" id="{2437E293-9FA5-6E42-BDEF-FE10F3C178C5}"/>
                </a:ext>
              </a:extLst>
            </p:cNvPr>
            <p:cNvSpPr txBox="1"/>
            <p:nvPr/>
          </p:nvSpPr>
          <p:spPr>
            <a:xfrm>
              <a:off x="1228610" y="8736421"/>
              <a:ext cx="3047242" cy="1127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dirty="0">
                  <a:solidFill>
                    <a:schemeClr val="tx2"/>
                  </a:solidFill>
                  <a:latin typeface="Poppins Medium" pitchFamily="2" charset="77"/>
                  <a:ea typeface="Lato Semibold" panose="020F0502020204030203" pitchFamily="34" charset="0"/>
                  <a:cs typeface="Poppins Medium" pitchFamily="2" charset="77"/>
                </a:rPr>
                <a:t>Houston, Texas</a:t>
              </a:r>
            </a:p>
          </p:txBody>
        </p:sp>
      </p:grpSp>
      <p:grpSp>
        <p:nvGrpSpPr>
          <p:cNvPr id="851" name="Group 850">
            <a:extLst>
              <a:ext uri="{FF2B5EF4-FFF2-40B4-BE49-F238E27FC236}">
                <a16:creationId xmlns:a16="http://schemas.microsoft.com/office/drawing/2014/main" id="{DB88CB18-8480-5C44-987B-F9138492FA13}"/>
              </a:ext>
            </a:extLst>
          </p:cNvPr>
          <p:cNvGrpSpPr/>
          <p:nvPr/>
        </p:nvGrpSpPr>
        <p:grpSpPr>
          <a:xfrm>
            <a:off x="8608638" y="7655417"/>
            <a:ext cx="3038511" cy="862847"/>
            <a:chOff x="4748326" y="8360995"/>
            <a:chExt cx="3179022" cy="902749"/>
          </a:xfrm>
        </p:grpSpPr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AFB7796-3735-484C-9212-6AD21A859B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8326" y="8360995"/>
              <a:ext cx="274936" cy="274936"/>
            </a:xfrm>
            <a:prstGeom prst="ellipse">
              <a:avLst/>
            </a:pr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1981" tIns="91416" rIns="71981" bIns="91416" numCol="1" anchor="ctr" anchorCtr="1" compatLnSpc="1">
              <a:prstTxWarp prst="textNoShape">
                <a:avLst/>
              </a:prstTxWarp>
            </a:bodyPr>
            <a:lstStyle/>
            <a:p>
              <a:endParaRPr lang="en-US" kern="0" dirty="0">
                <a:solidFill>
                  <a:schemeClr val="bg1"/>
                </a:solidFill>
                <a:latin typeface="Poppins Medium" pitchFamily="2" charset="77"/>
                <a:ea typeface="Lato" panose="020F0502020204030203" pitchFamily="34" charset="0"/>
                <a:cs typeface="Poppins Medium" pitchFamily="2" charset="77"/>
              </a:endParaRPr>
            </a:p>
          </p:txBody>
        </p:sp>
        <p:sp>
          <p:nvSpPr>
            <p:cNvPr id="853" name="CuadroTexto 395">
              <a:extLst>
                <a:ext uri="{FF2B5EF4-FFF2-40B4-BE49-F238E27FC236}">
                  <a16:creationId xmlns:a16="http://schemas.microsoft.com/office/drawing/2014/main" id="{50D2F393-5F12-3A46-97E0-2D72AE45D8D7}"/>
                </a:ext>
              </a:extLst>
            </p:cNvPr>
            <p:cNvSpPr txBox="1"/>
            <p:nvPr/>
          </p:nvSpPr>
          <p:spPr>
            <a:xfrm>
              <a:off x="5023263" y="8651926"/>
              <a:ext cx="2904085" cy="611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Poppins Medium" pitchFamily="2" charset="77"/>
                  <a:ea typeface="Lato Semibold" panose="020F0502020204030203" pitchFamily="34" charset="0"/>
                  <a:cs typeface="Poppins Medium" pitchFamily="2" charset="77"/>
                </a:rPr>
                <a:t>Rome, Italy</a:t>
              </a:r>
            </a:p>
          </p:txBody>
        </p:sp>
      </p:grpSp>
      <p:grpSp>
        <p:nvGrpSpPr>
          <p:cNvPr id="854" name="Group 853">
            <a:extLst>
              <a:ext uri="{FF2B5EF4-FFF2-40B4-BE49-F238E27FC236}">
                <a16:creationId xmlns:a16="http://schemas.microsoft.com/office/drawing/2014/main" id="{40DB7867-C354-6647-91A4-43117B990D5E}"/>
              </a:ext>
            </a:extLst>
          </p:cNvPr>
          <p:cNvGrpSpPr/>
          <p:nvPr/>
        </p:nvGrpSpPr>
        <p:grpSpPr>
          <a:xfrm flipH="1">
            <a:off x="2785118" y="9846886"/>
            <a:ext cx="3516661" cy="1485803"/>
            <a:chOff x="4646437" y="7151373"/>
            <a:chExt cx="3679283" cy="1554514"/>
          </a:xfrm>
        </p:grpSpPr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F6A55810-31E1-6B49-AC67-FD11EF6A61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437" y="7151373"/>
              <a:ext cx="274936" cy="274936"/>
            </a:xfrm>
            <a:prstGeom prst="ellipse">
              <a:avLst/>
            </a:pr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1981" tIns="91416" rIns="71981" bIns="91416" numCol="1" anchor="ctr" anchorCtr="1" compatLnSpc="1">
              <a:prstTxWarp prst="textNoShape">
                <a:avLst/>
              </a:prstTxWarp>
            </a:bodyPr>
            <a:lstStyle/>
            <a:p>
              <a:pPr algn="r"/>
              <a:endParaRPr lang="en-US" kern="0" dirty="0">
                <a:solidFill>
                  <a:schemeClr val="bg1"/>
                </a:solidFill>
                <a:latin typeface="Poppins Medium" pitchFamily="2" charset="77"/>
                <a:ea typeface="Lato" panose="020F0502020204030203" pitchFamily="34" charset="0"/>
                <a:cs typeface="Poppins Medium" pitchFamily="2" charset="77"/>
              </a:endParaRPr>
            </a:p>
          </p:txBody>
        </p:sp>
        <p:sp>
          <p:nvSpPr>
            <p:cNvPr id="856" name="CuadroTexto 395">
              <a:extLst>
                <a:ext uri="{FF2B5EF4-FFF2-40B4-BE49-F238E27FC236}">
                  <a16:creationId xmlns:a16="http://schemas.microsoft.com/office/drawing/2014/main" id="{42D04554-72C8-D44D-9CA2-4FB43F4484B2}"/>
                </a:ext>
              </a:extLst>
            </p:cNvPr>
            <p:cNvSpPr txBox="1"/>
            <p:nvPr/>
          </p:nvSpPr>
          <p:spPr>
            <a:xfrm>
              <a:off x="4851922" y="7578853"/>
              <a:ext cx="3473798" cy="1127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dirty="0">
                  <a:solidFill>
                    <a:schemeClr val="tx2"/>
                  </a:solidFill>
                  <a:latin typeface="Poppins Medium" pitchFamily="2" charset="77"/>
                  <a:ea typeface="Lato Semibold" panose="020F0502020204030203" pitchFamily="34" charset="0"/>
                  <a:cs typeface="Poppins Medium" pitchFamily="2" charset="77"/>
                </a:rPr>
                <a:t>Rio de Janeiro, Brazil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6182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rupo 349">
            <a:extLst>
              <a:ext uri="{FF2B5EF4-FFF2-40B4-BE49-F238E27FC236}">
                <a16:creationId xmlns:a16="http://schemas.microsoft.com/office/drawing/2014/main" id="{508E38BF-0F88-AD4E-A4BB-69803102CD37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439" name="CuadroTexto 350">
              <a:extLst>
                <a:ext uri="{FF2B5EF4-FFF2-40B4-BE49-F238E27FC236}">
                  <a16:creationId xmlns:a16="http://schemas.microsoft.com/office/drawing/2014/main" id="{C5BBF206-72FD-A84D-90A6-6F6B20738953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440" name="CuadroTexto 351">
              <a:extLst>
                <a:ext uri="{FF2B5EF4-FFF2-40B4-BE49-F238E27FC236}">
                  <a16:creationId xmlns:a16="http://schemas.microsoft.com/office/drawing/2014/main" id="{43809B7A-449E-0A4F-9B8A-284D88A9D69C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E0303AC-2E57-4245-BD51-4FFB72548585}"/>
              </a:ext>
            </a:extLst>
          </p:cNvPr>
          <p:cNvGrpSpPr/>
          <p:nvPr/>
        </p:nvGrpSpPr>
        <p:grpSpPr>
          <a:xfrm>
            <a:off x="1716131" y="5743432"/>
            <a:ext cx="11973994" cy="6266538"/>
            <a:chOff x="1367788" y="6413026"/>
            <a:chExt cx="9696874" cy="5074817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6579B6D-26D4-BA48-A6B1-6D3E9F8F7CB9}"/>
                </a:ext>
              </a:extLst>
            </p:cNvPr>
            <p:cNvGrpSpPr/>
            <p:nvPr/>
          </p:nvGrpSpPr>
          <p:grpSpPr>
            <a:xfrm>
              <a:off x="2557429" y="8134697"/>
              <a:ext cx="1569511" cy="1129482"/>
              <a:chOff x="2557429" y="8134697"/>
              <a:chExt cx="1569511" cy="1129482"/>
            </a:xfrm>
            <a:grpFill/>
          </p:grpSpPr>
          <p:sp>
            <p:nvSpPr>
              <p:cNvPr id="1179" name="Freeform 635">
                <a:extLst>
                  <a:ext uri="{FF2B5EF4-FFF2-40B4-BE49-F238E27FC236}">
                    <a16:creationId xmlns:a16="http://schemas.microsoft.com/office/drawing/2014/main" id="{D4F35F76-1991-8743-B29E-ADE49944BB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0528" y="8711204"/>
                <a:ext cx="813478" cy="552975"/>
              </a:xfrm>
              <a:custGeom>
                <a:avLst/>
                <a:gdLst>
                  <a:gd name="T0" fmla="*/ 132 w 150"/>
                  <a:gd name="T1" fmla="*/ 88 h 96"/>
                  <a:gd name="T2" fmla="*/ 130 w 150"/>
                  <a:gd name="T3" fmla="*/ 80 h 96"/>
                  <a:gd name="T4" fmla="*/ 144 w 150"/>
                  <a:gd name="T5" fmla="*/ 78 h 96"/>
                  <a:gd name="T6" fmla="*/ 146 w 150"/>
                  <a:gd name="T7" fmla="*/ 68 h 96"/>
                  <a:gd name="T8" fmla="*/ 146 w 150"/>
                  <a:gd name="T9" fmla="*/ 61 h 96"/>
                  <a:gd name="T10" fmla="*/ 132 w 150"/>
                  <a:gd name="T11" fmla="*/ 64 h 96"/>
                  <a:gd name="T12" fmla="*/ 126 w 150"/>
                  <a:gd name="T13" fmla="*/ 76 h 96"/>
                  <a:gd name="T14" fmla="*/ 110 w 150"/>
                  <a:gd name="T15" fmla="*/ 76 h 96"/>
                  <a:gd name="T16" fmla="*/ 102 w 150"/>
                  <a:gd name="T17" fmla="*/ 69 h 96"/>
                  <a:gd name="T18" fmla="*/ 96 w 150"/>
                  <a:gd name="T19" fmla="*/ 51 h 96"/>
                  <a:gd name="T20" fmla="*/ 98 w 150"/>
                  <a:gd name="T21" fmla="*/ 38 h 96"/>
                  <a:gd name="T22" fmla="*/ 90 w 150"/>
                  <a:gd name="T23" fmla="*/ 35 h 96"/>
                  <a:gd name="T24" fmla="*/ 82 w 150"/>
                  <a:gd name="T25" fmla="*/ 24 h 96"/>
                  <a:gd name="T26" fmla="*/ 75 w 150"/>
                  <a:gd name="T27" fmla="*/ 17 h 96"/>
                  <a:gd name="T28" fmla="*/ 68 w 150"/>
                  <a:gd name="T29" fmla="*/ 20 h 96"/>
                  <a:gd name="T30" fmla="*/ 59 w 150"/>
                  <a:gd name="T31" fmla="*/ 10 h 96"/>
                  <a:gd name="T32" fmla="*/ 45 w 150"/>
                  <a:gd name="T33" fmla="*/ 6 h 96"/>
                  <a:gd name="T34" fmla="*/ 29 w 150"/>
                  <a:gd name="T35" fmla="*/ 8 h 96"/>
                  <a:gd name="T36" fmla="*/ 13 w 150"/>
                  <a:gd name="T37" fmla="*/ 1 h 96"/>
                  <a:gd name="T38" fmla="*/ 7 w 150"/>
                  <a:gd name="T39" fmla="*/ 16 h 96"/>
                  <a:gd name="T40" fmla="*/ 15 w 150"/>
                  <a:gd name="T41" fmla="*/ 28 h 96"/>
                  <a:gd name="T42" fmla="*/ 15 w 150"/>
                  <a:gd name="T43" fmla="*/ 32 h 96"/>
                  <a:gd name="T44" fmla="*/ 25 w 150"/>
                  <a:gd name="T45" fmla="*/ 38 h 96"/>
                  <a:gd name="T46" fmla="*/ 26 w 150"/>
                  <a:gd name="T47" fmla="*/ 44 h 96"/>
                  <a:gd name="T48" fmla="*/ 36 w 150"/>
                  <a:gd name="T49" fmla="*/ 53 h 96"/>
                  <a:gd name="T50" fmla="*/ 36 w 150"/>
                  <a:gd name="T51" fmla="*/ 47 h 96"/>
                  <a:gd name="T52" fmla="*/ 32 w 150"/>
                  <a:gd name="T53" fmla="*/ 42 h 96"/>
                  <a:gd name="T54" fmla="*/ 26 w 150"/>
                  <a:gd name="T55" fmla="*/ 32 h 96"/>
                  <a:gd name="T56" fmla="*/ 20 w 150"/>
                  <a:gd name="T57" fmla="*/ 23 h 96"/>
                  <a:gd name="T58" fmla="*/ 13 w 150"/>
                  <a:gd name="T59" fmla="*/ 16 h 96"/>
                  <a:gd name="T60" fmla="*/ 11 w 150"/>
                  <a:gd name="T61" fmla="*/ 5 h 96"/>
                  <a:gd name="T62" fmla="*/ 15 w 150"/>
                  <a:gd name="T63" fmla="*/ 7 h 96"/>
                  <a:gd name="T64" fmla="*/ 20 w 150"/>
                  <a:gd name="T65" fmla="*/ 9 h 96"/>
                  <a:gd name="T66" fmla="*/ 23 w 150"/>
                  <a:gd name="T67" fmla="*/ 19 h 96"/>
                  <a:gd name="T68" fmla="*/ 23 w 150"/>
                  <a:gd name="T69" fmla="*/ 20 h 96"/>
                  <a:gd name="T70" fmla="*/ 32 w 150"/>
                  <a:gd name="T71" fmla="*/ 27 h 96"/>
                  <a:gd name="T72" fmla="*/ 36 w 150"/>
                  <a:gd name="T73" fmla="*/ 33 h 96"/>
                  <a:gd name="T74" fmla="*/ 38 w 150"/>
                  <a:gd name="T75" fmla="*/ 38 h 96"/>
                  <a:gd name="T76" fmla="*/ 46 w 150"/>
                  <a:gd name="T77" fmla="*/ 45 h 96"/>
                  <a:gd name="T78" fmla="*/ 54 w 150"/>
                  <a:gd name="T79" fmla="*/ 53 h 96"/>
                  <a:gd name="T80" fmla="*/ 56 w 150"/>
                  <a:gd name="T81" fmla="*/ 59 h 96"/>
                  <a:gd name="T82" fmla="*/ 58 w 150"/>
                  <a:gd name="T83" fmla="*/ 65 h 96"/>
                  <a:gd name="T84" fmla="*/ 60 w 150"/>
                  <a:gd name="T85" fmla="*/ 72 h 96"/>
                  <a:gd name="T86" fmla="*/ 68 w 150"/>
                  <a:gd name="T87" fmla="*/ 77 h 96"/>
                  <a:gd name="T88" fmla="*/ 89 w 150"/>
                  <a:gd name="T89" fmla="*/ 86 h 96"/>
                  <a:gd name="T90" fmla="*/ 113 w 150"/>
                  <a:gd name="T91" fmla="*/ 88 h 96"/>
                  <a:gd name="T92" fmla="*/ 126 w 150"/>
                  <a:gd name="T93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0" h="96">
                    <a:moveTo>
                      <a:pt x="126" y="89"/>
                    </a:moveTo>
                    <a:cubicBezTo>
                      <a:pt x="127" y="89"/>
                      <a:pt x="134" y="90"/>
                      <a:pt x="132" y="88"/>
                    </a:cubicBezTo>
                    <a:cubicBezTo>
                      <a:pt x="131" y="86"/>
                      <a:pt x="129" y="85"/>
                      <a:pt x="128" y="83"/>
                    </a:cubicBezTo>
                    <a:cubicBezTo>
                      <a:pt x="128" y="83"/>
                      <a:pt x="129" y="80"/>
                      <a:pt x="130" y="80"/>
                    </a:cubicBezTo>
                    <a:cubicBezTo>
                      <a:pt x="131" y="79"/>
                      <a:pt x="136" y="80"/>
                      <a:pt x="138" y="80"/>
                    </a:cubicBezTo>
                    <a:cubicBezTo>
                      <a:pt x="141" y="80"/>
                      <a:pt x="140" y="75"/>
                      <a:pt x="144" y="78"/>
                    </a:cubicBezTo>
                    <a:cubicBezTo>
                      <a:pt x="145" y="76"/>
                      <a:pt x="146" y="75"/>
                      <a:pt x="146" y="73"/>
                    </a:cubicBezTo>
                    <a:cubicBezTo>
                      <a:pt x="146" y="71"/>
                      <a:pt x="145" y="69"/>
                      <a:pt x="146" y="68"/>
                    </a:cubicBezTo>
                    <a:cubicBezTo>
                      <a:pt x="147" y="66"/>
                      <a:pt x="150" y="64"/>
                      <a:pt x="150" y="63"/>
                    </a:cubicBezTo>
                    <a:cubicBezTo>
                      <a:pt x="149" y="61"/>
                      <a:pt x="148" y="61"/>
                      <a:pt x="146" y="61"/>
                    </a:cubicBezTo>
                    <a:cubicBezTo>
                      <a:pt x="143" y="61"/>
                      <a:pt x="139" y="61"/>
                      <a:pt x="136" y="62"/>
                    </a:cubicBezTo>
                    <a:cubicBezTo>
                      <a:pt x="134" y="62"/>
                      <a:pt x="133" y="63"/>
                      <a:pt x="132" y="64"/>
                    </a:cubicBezTo>
                    <a:cubicBezTo>
                      <a:pt x="131" y="66"/>
                      <a:pt x="132" y="68"/>
                      <a:pt x="131" y="70"/>
                    </a:cubicBezTo>
                    <a:cubicBezTo>
                      <a:pt x="131" y="71"/>
                      <a:pt x="126" y="76"/>
                      <a:pt x="126" y="76"/>
                    </a:cubicBezTo>
                    <a:cubicBezTo>
                      <a:pt x="122" y="75"/>
                      <a:pt x="118" y="76"/>
                      <a:pt x="114" y="78"/>
                    </a:cubicBezTo>
                    <a:cubicBezTo>
                      <a:pt x="112" y="78"/>
                      <a:pt x="111" y="77"/>
                      <a:pt x="110" y="76"/>
                    </a:cubicBezTo>
                    <a:cubicBezTo>
                      <a:pt x="109" y="75"/>
                      <a:pt x="107" y="75"/>
                      <a:pt x="105" y="74"/>
                    </a:cubicBezTo>
                    <a:cubicBezTo>
                      <a:pt x="103" y="74"/>
                      <a:pt x="103" y="71"/>
                      <a:pt x="102" y="69"/>
                    </a:cubicBezTo>
                    <a:cubicBezTo>
                      <a:pt x="101" y="67"/>
                      <a:pt x="99" y="66"/>
                      <a:pt x="98" y="64"/>
                    </a:cubicBezTo>
                    <a:cubicBezTo>
                      <a:pt x="97" y="60"/>
                      <a:pt x="95" y="55"/>
                      <a:pt x="96" y="51"/>
                    </a:cubicBezTo>
                    <a:cubicBezTo>
                      <a:pt x="96" y="48"/>
                      <a:pt x="95" y="44"/>
                      <a:pt x="97" y="41"/>
                    </a:cubicBezTo>
                    <a:cubicBezTo>
                      <a:pt x="98" y="40"/>
                      <a:pt x="98" y="39"/>
                      <a:pt x="98" y="38"/>
                    </a:cubicBezTo>
                    <a:cubicBezTo>
                      <a:pt x="99" y="36"/>
                      <a:pt x="97" y="37"/>
                      <a:pt x="96" y="36"/>
                    </a:cubicBezTo>
                    <a:cubicBezTo>
                      <a:pt x="94" y="36"/>
                      <a:pt x="92" y="35"/>
                      <a:pt x="90" y="35"/>
                    </a:cubicBezTo>
                    <a:cubicBezTo>
                      <a:pt x="89" y="34"/>
                      <a:pt x="87" y="32"/>
                      <a:pt x="87" y="30"/>
                    </a:cubicBezTo>
                    <a:cubicBezTo>
                      <a:pt x="87" y="27"/>
                      <a:pt x="84" y="26"/>
                      <a:pt x="82" y="24"/>
                    </a:cubicBezTo>
                    <a:cubicBezTo>
                      <a:pt x="81" y="22"/>
                      <a:pt x="81" y="20"/>
                      <a:pt x="80" y="18"/>
                    </a:cubicBezTo>
                    <a:cubicBezTo>
                      <a:pt x="79" y="17"/>
                      <a:pt x="77" y="17"/>
                      <a:pt x="75" y="17"/>
                    </a:cubicBezTo>
                    <a:cubicBezTo>
                      <a:pt x="74" y="16"/>
                      <a:pt x="72" y="16"/>
                      <a:pt x="71" y="17"/>
                    </a:cubicBezTo>
                    <a:cubicBezTo>
                      <a:pt x="71" y="18"/>
                      <a:pt x="70" y="20"/>
                      <a:pt x="68" y="20"/>
                    </a:cubicBezTo>
                    <a:cubicBezTo>
                      <a:pt x="66" y="20"/>
                      <a:pt x="63" y="18"/>
                      <a:pt x="62" y="16"/>
                    </a:cubicBezTo>
                    <a:cubicBezTo>
                      <a:pt x="61" y="13"/>
                      <a:pt x="61" y="12"/>
                      <a:pt x="59" y="10"/>
                    </a:cubicBezTo>
                    <a:cubicBezTo>
                      <a:pt x="57" y="9"/>
                      <a:pt x="54" y="6"/>
                      <a:pt x="52" y="6"/>
                    </a:cubicBezTo>
                    <a:cubicBezTo>
                      <a:pt x="51" y="5"/>
                      <a:pt x="45" y="5"/>
                      <a:pt x="45" y="6"/>
                    </a:cubicBezTo>
                    <a:cubicBezTo>
                      <a:pt x="43" y="9"/>
                      <a:pt x="42" y="8"/>
                      <a:pt x="39" y="8"/>
                    </a:cubicBezTo>
                    <a:cubicBezTo>
                      <a:pt x="35" y="8"/>
                      <a:pt x="32" y="8"/>
                      <a:pt x="29" y="8"/>
                    </a:cubicBezTo>
                    <a:cubicBezTo>
                      <a:pt x="28" y="8"/>
                      <a:pt x="25" y="6"/>
                      <a:pt x="23" y="5"/>
                    </a:cubicBezTo>
                    <a:cubicBezTo>
                      <a:pt x="20" y="4"/>
                      <a:pt x="17" y="3"/>
                      <a:pt x="13" y="1"/>
                    </a:cubicBezTo>
                    <a:cubicBezTo>
                      <a:pt x="9" y="0"/>
                      <a:pt x="4" y="1"/>
                      <a:pt x="0" y="2"/>
                    </a:cubicBezTo>
                    <a:cubicBezTo>
                      <a:pt x="1" y="7"/>
                      <a:pt x="5" y="11"/>
                      <a:pt x="7" y="16"/>
                    </a:cubicBezTo>
                    <a:cubicBezTo>
                      <a:pt x="8" y="18"/>
                      <a:pt x="11" y="20"/>
                      <a:pt x="13" y="21"/>
                    </a:cubicBezTo>
                    <a:cubicBezTo>
                      <a:pt x="14" y="23"/>
                      <a:pt x="16" y="26"/>
                      <a:pt x="15" y="28"/>
                    </a:cubicBezTo>
                    <a:cubicBezTo>
                      <a:pt x="15" y="28"/>
                      <a:pt x="8" y="26"/>
                      <a:pt x="12" y="29"/>
                    </a:cubicBezTo>
                    <a:cubicBezTo>
                      <a:pt x="13" y="30"/>
                      <a:pt x="14" y="31"/>
                      <a:pt x="15" y="32"/>
                    </a:cubicBezTo>
                    <a:cubicBezTo>
                      <a:pt x="17" y="32"/>
                      <a:pt x="18" y="32"/>
                      <a:pt x="19" y="33"/>
                    </a:cubicBezTo>
                    <a:cubicBezTo>
                      <a:pt x="21" y="34"/>
                      <a:pt x="23" y="36"/>
                      <a:pt x="25" y="38"/>
                    </a:cubicBezTo>
                    <a:cubicBezTo>
                      <a:pt x="26" y="39"/>
                      <a:pt x="25" y="41"/>
                      <a:pt x="24" y="42"/>
                    </a:cubicBezTo>
                    <a:cubicBezTo>
                      <a:pt x="23" y="43"/>
                      <a:pt x="25" y="44"/>
                      <a:pt x="26" y="44"/>
                    </a:cubicBezTo>
                    <a:cubicBezTo>
                      <a:pt x="29" y="46"/>
                      <a:pt x="31" y="48"/>
                      <a:pt x="33" y="50"/>
                    </a:cubicBezTo>
                    <a:cubicBezTo>
                      <a:pt x="34" y="51"/>
                      <a:pt x="35" y="53"/>
                      <a:pt x="36" y="53"/>
                    </a:cubicBezTo>
                    <a:cubicBezTo>
                      <a:pt x="37" y="53"/>
                      <a:pt x="38" y="51"/>
                      <a:pt x="37" y="50"/>
                    </a:cubicBezTo>
                    <a:cubicBezTo>
                      <a:pt x="37" y="49"/>
                      <a:pt x="36" y="48"/>
                      <a:pt x="36" y="47"/>
                    </a:cubicBezTo>
                    <a:cubicBezTo>
                      <a:pt x="35" y="46"/>
                      <a:pt x="33" y="47"/>
                      <a:pt x="32" y="46"/>
                    </a:cubicBezTo>
                    <a:cubicBezTo>
                      <a:pt x="30" y="44"/>
                      <a:pt x="32" y="44"/>
                      <a:pt x="32" y="42"/>
                    </a:cubicBezTo>
                    <a:cubicBezTo>
                      <a:pt x="32" y="42"/>
                      <a:pt x="30" y="40"/>
                      <a:pt x="30" y="39"/>
                    </a:cubicBezTo>
                    <a:cubicBezTo>
                      <a:pt x="28" y="37"/>
                      <a:pt x="28" y="34"/>
                      <a:pt x="26" y="32"/>
                    </a:cubicBezTo>
                    <a:cubicBezTo>
                      <a:pt x="24" y="31"/>
                      <a:pt x="22" y="29"/>
                      <a:pt x="21" y="27"/>
                    </a:cubicBezTo>
                    <a:cubicBezTo>
                      <a:pt x="21" y="26"/>
                      <a:pt x="21" y="24"/>
                      <a:pt x="20" y="23"/>
                    </a:cubicBezTo>
                    <a:cubicBezTo>
                      <a:pt x="19" y="22"/>
                      <a:pt x="18" y="21"/>
                      <a:pt x="17" y="20"/>
                    </a:cubicBezTo>
                    <a:cubicBezTo>
                      <a:pt x="16" y="18"/>
                      <a:pt x="15" y="17"/>
                      <a:pt x="13" y="16"/>
                    </a:cubicBezTo>
                    <a:cubicBezTo>
                      <a:pt x="12" y="15"/>
                      <a:pt x="12" y="13"/>
                      <a:pt x="12" y="12"/>
                    </a:cubicBezTo>
                    <a:cubicBezTo>
                      <a:pt x="12" y="11"/>
                      <a:pt x="10" y="6"/>
                      <a:pt x="11" y="5"/>
                    </a:cubicBezTo>
                    <a:cubicBezTo>
                      <a:pt x="12" y="4"/>
                      <a:pt x="13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6"/>
                      <a:pt x="17" y="7"/>
                      <a:pt x="18" y="8"/>
                    </a:cubicBezTo>
                    <a:cubicBezTo>
                      <a:pt x="19" y="8"/>
                      <a:pt x="20" y="8"/>
                      <a:pt x="20" y="9"/>
                    </a:cubicBezTo>
                    <a:cubicBezTo>
                      <a:pt x="20" y="11"/>
                      <a:pt x="21" y="13"/>
                      <a:pt x="22" y="15"/>
                    </a:cubicBezTo>
                    <a:cubicBezTo>
                      <a:pt x="22" y="16"/>
                      <a:pt x="23" y="18"/>
                      <a:pt x="23" y="19"/>
                    </a:cubicBezTo>
                    <a:cubicBezTo>
                      <a:pt x="23" y="20"/>
                      <a:pt x="22" y="21"/>
                      <a:pt x="22" y="22"/>
                    </a:cubicBezTo>
                    <a:cubicBezTo>
                      <a:pt x="23" y="22"/>
                      <a:pt x="23" y="20"/>
                      <a:pt x="23" y="20"/>
                    </a:cubicBezTo>
                    <a:cubicBezTo>
                      <a:pt x="24" y="19"/>
                      <a:pt x="25" y="22"/>
                      <a:pt x="26" y="22"/>
                    </a:cubicBezTo>
                    <a:cubicBezTo>
                      <a:pt x="27" y="23"/>
                      <a:pt x="32" y="26"/>
                      <a:pt x="32" y="27"/>
                    </a:cubicBezTo>
                    <a:cubicBezTo>
                      <a:pt x="32" y="29"/>
                      <a:pt x="33" y="30"/>
                      <a:pt x="34" y="30"/>
                    </a:cubicBezTo>
                    <a:cubicBezTo>
                      <a:pt x="35" y="31"/>
                      <a:pt x="35" y="32"/>
                      <a:pt x="36" y="33"/>
                    </a:cubicBezTo>
                    <a:cubicBezTo>
                      <a:pt x="37" y="34"/>
                      <a:pt x="38" y="33"/>
                      <a:pt x="38" y="34"/>
                    </a:cubicBezTo>
                    <a:cubicBezTo>
                      <a:pt x="39" y="35"/>
                      <a:pt x="37" y="36"/>
                      <a:pt x="38" y="38"/>
                    </a:cubicBezTo>
                    <a:cubicBezTo>
                      <a:pt x="40" y="39"/>
                      <a:pt x="42" y="40"/>
                      <a:pt x="44" y="42"/>
                    </a:cubicBezTo>
                    <a:cubicBezTo>
                      <a:pt x="45" y="43"/>
                      <a:pt x="45" y="44"/>
                      <a:pt x="46" y="45"/>
                    </a:cubicBezTo>
                    <a:cubicBezTo>
                      <a:pt x="47" y="46"/>
                      <a:pt x="48" y="46"/>
                      <a:pt x="49" y="48"/>
                    </a:cubicBezTo>
                    <a:cubicBezTo>
                      <a:pt x="51" y="49"/>
                      <a:pt x="52" y="51"/>
                      <a:pt x="54" y="53"/>
                    </a:cubicBezTo>
                    <a:cubicBezTo>
                      <a:pt x="55" y="54"/>
                      <a:pt x="56" y="55"/>
                      <a:pt x="57" y="56"/>
                    </a:cubicBezTo>
                    <a:cubicBezTo>
                      <a:pt x="58" y="58"/>
                      <a:pt x="56" y="58"/>
                      <a:pt x="56" y="59"/>
                    </a:cubicBezTo>
                    <a:cubicBezTo>
                      <a:pt x="56" y="60"/>
                      <a:pt x="59" y="59"/>
                      <a:pt x="59" y="61"/>
                    </a:cubicBezTo>
                    <a:cubicBezTo>
                      <a:pt x="58" y="63"/>
                      <a:pt x="57" y="63"/>
                      <a:pt x="58" y="65"/>
                    </a:cubicBezTo>
                    <a:cubicBezTo>
                      <a:pt x="58" y="65"/>
                      <a:pt x="56" y="67"/>
                      <a:pt x="57" y="68"/>
                    </a:cubicBezTo>
                    <a:cubicBezTo>
                      <a:pt x="58" y="69"/>
                      <a:pt x="59" y="71"/>
                      <a:pt x="60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6" y="74"/>
                      <a:pt x="66" y="76"/>
                      <a:pt x="68" y="77"/>
                    </a:cubicBezTo>
                    <a:cubicBezTo>
                      <a:pt x="71" y="79"/>
                      <a:pt x="75" y="79"/>
                      <a:pt x="77" y="81"/>
                    </a:cubicBezTo>
                    <a:cubicBezTo>
                      <a:pt x="81" y="83"/>
                      <a:pt x="85" y="85"/>
                      <a:pt x="89" y="86"/>
                    </a:cubicBezTo>
                    <a:cubicBezTo>
                      <a:pt x="92" y="88"/>
                      <a:pt x="97" y="90"/>
                      <a:pt x="101" y="91"/>
                    </a:cubicBezTo>
                    <a:cubicBezTo>
                      <a:pt x="105" y="91"/>
                      <a:pt x="108" y="87"/>
                      <a:pt x="113" y="88"/>
                    </a:cubicBezTo>
                    <a:cubicBezTo>
                      <a:pt x="117" y="89"/>
                      <a:pt x="120" y="93"/>
                      <a:pt x="123" y="96"/>
                    </a:cubicBezTo>
                    <a:cubicBezTo>
                      <a:pt x="123" y="95"/>
                      <a:pt x="124" y="90"/>
                      <a:pt x="126" y="89"/>
                    </a:cubicBezTo>
                    <a:cubicBezTo>
                      <a:pt x="127" y="89"/>
                      <a:pt x="125" y="89"/>
                      <a:pt x="126" y="8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5" name="Freeform 641">
                <a:extLst>
                  <a:ext uri="{FF2B5EF4-FFF2-40B4-BE49-F238E27FC236}">
                    <a16:creationId xmlns:a16="http://schemas.microsoft.com/office/drawing/2014/main" id="{D1452BFD-53AB-3045-B1D6-BEA0B4F69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7429" y="8134697"/>
                <a:ext cx="1569511" cy="823580"/>
              </a:xfrm>
              <a:custGeom>
                <a:avLst/>
                <a:gdLst>
                  <a:gd name="T0" fmla="*/ 84 w 289"/>
                  <a:gd name="T1" fmla="*/ 106 h 143"/>
                  <a:gd name="T2" fmla="*/ 105 w 289"/>
                  <a:gd name="T3" fmla="*/ 119 h 143"/>
                  <a:gd name="T4" fmla="*/ 125 w 289"/>
                  <a:gd name="T5" fmla="*/ 127 h 143"/>
                  <a:gd name="T6" fmla="*/ 137 w 289"/>
                  <a:gd name="T7" fmla="*/ 127 h 143"/>
                  <a:gd name="T8" fmla="*/ 149 w 289"/>
                  <a:gd name="T9" fmla="*/ 119 h 143"/>
                  <a:gd name="T10" fmla="*/ 162 w 289"/>
                  <a:gd name="T11" fmla="*/ 118 h 143"/>
                  <a:gd name="T12" fmla="*/ 177 w 289"/>
                  <a:gd name="T13" fmla="*/ 119 h 143"/>
                  <a:gd name="T14" fmla="*/ 171 w 289"/>
                  <a:gd name="T15" fmla="*/ 113 h 143"/>
                  <a:gd name="T16" fmla="*/ 186 w 289"/>
                  <a:gd name="T17" fmla="*/ 113 h 143"/>
                  <a:gd name="T18" fmla="*/ 209 w 289"/>
                  <a:gd name="T19" fmla="*/ 122 h 143"/>
                  <a:gd name="T20" fmla="*/ 213 w 289"/>
                  <a:gd name="T21" fmla="*/ 133 h 143"/>
                  <a:gd name="T22" fmla="*/ 220 w 289"/>
                  <a:gd name="T23" fmla="*/ 143 h 143"/>
                  <a:gd name="T24" fmla="*/ 215 w 289"/>
                  <a:gd name="T25" fmla="*/ 108 h 143"/>
                  <a:gd name="T26" fmla="*/ 234 w 289"/>
                  <a:gd name="T27" fmla="*/ 92 h 143"/>
                  <a:gd name="T28" fmla="*/ 239 w 289"/>
                  <a:gd name="T29" fmla="*/ 86 h 143"/>
                  <a:gd name="T30" fmla="*/ 244 w 289"/>
                  <a:gd name="T31" fmla="*/ 82 h 143"/>
                  <a:gd name="T32" fmla="*/ 242 w 289"/>
                  <a:gd name="T33" fmla="*/ 78 h 143"/>
                  <a:gd name="T34" fmla="*/ 238 w 289"/>
                  <a:gd name="T35" fmla="*/ 71 h 143"/>
                  <a:gd name="T36" fmla="*/ 239 w 289"/>
                  <a:gd name="T37" fmla="*/ 69 h 143"/>
                  <a:gd name="T38" fmla="*/ 242 w 289"/>
                  <a:gd name="T39" fmla="*/ 75 h 143"/>
                  <a:gd name="T40" fmla="*/ 246 w 289"/>
                  <a:gd name="T41" fmla="*/ 62 h 143"/>
                  <a:gd name="T42" fmla="*/ 253 w 289"/>
                  <a:gd name="T43" fmla="*/ 52 h 143"/>
                  <a:gd name="T44" fmla="*/ 265 w 289"/>
                  <a:gd name="T45" fmla="*/ 48 h 143"/>
                  <a:gd name="T46" fmla="*/ 271 w 289"/>
                  <a:gd name="T47" fmla="*/ 48 h 143"/>
                  <a:gd name="T48" fmla="*/ 274 w 289"/>
                  <a:gd name="T49" fmla="*/ 35 h 143"/>
                  <a:gd name="T50" fmla="*/ 288 w 289"/>
                  <a:gd name="T51" fmla="*/ 28 h 143"/>
                  <a:gd name="T52" fmla="*/ 276 w 289"/>
                  <a:gd name="T53" fmla="*/ 13 h 143"/>
                  <a:gd name="T54" fmla="*/ 264 w 289"/>
                  <a:gd name="T55" fmla="*/ 28 h 143"/>
                  <a:gd name="T56" fmla="*/ 237 w 289"/>
                  <a:gd name="T57" fmla="*/ 39 h 143"/>
                  <a:gd name="T58" fmla="*/ 224 w 289"/>
                  <a:gd name="T59" fmla="*/ 45 h 143"/>
                  <a:gd name="T60" fmla="*/ 208 w 289"/>
                  <a:gd name="T61" fmla="*/ 44 h 143"/>
                  <a:gd name="T62" fmla="*/ 203 w 289"/>
                  <a:gd name="T63" fmla="*/ 36 h 143"/>
                  <a:gd name="T64" fmla="*/ 196 w 289"/>
                  <a:gd name="T65" fmla="*/ 28 h 143"/>
                  <a:gd name="T66" fmla="*/ 185 w 289"/>
                  <a:gd name="T67" fmla="*/ 48 h 143"/>
                  <a:gd name="T68" fmla="*/ 187 w 289"/>
                  <a:gd name="T69" fmla="*/ 25 h 143"/>
                  <a:gd name="T70" fmla="*/ 196 w 289"/>
                  <a:gd name="T71" fmla="*/ 17 h 143"/>
                  <a:gd name="T72" fmla="*/ 184 w 289"/>
                  <a:gd name="T73" fmla="*/ 13 h 143"/>
                  <a:gd name="T74" fmla="*/ 165 w 289"/>
                  <a:gd name="T75" fmla="*/ 15 h 143"/>
                  <a:gd name="T76" fmla="*/ 158 w 289"/>
                  <a:gd name="T77" fmla="*/ 5 h 143"/>
                  <a:gd name="T78" fmla="*/ 147 w 289"/>
                  <a:gd name="T79" fmla="*/ 4 h 143"/>
                  <a:gd name="T80" fmla="*/ 30 w 289"/>
                  <a:gd name="T81" fmla="*/ 4 h 143"/>
                  <a:gd name="T82" fmla="*/ 7 w 289"/>
                  <a:gd name="T83" fmla="*/ 9 h 143"/>
                  <a:gd name="T84" fmla="*/ 8 w 289"/>
                  <a:gd name="T85" fmla="*/ 21 h 143"/>
                  <a:gd name="T86" fmla="*/ 2 w 289"/>
                  <a:gd name="T87" fmla="*/ 40 h 143"/>
                  <a:gd name="T88" fmla="*/ 5 w 289"/>
                  <a:gd name="T89" fmla="*/ 63 h 143"/>
                  <a:gd name="T90" fmla="*/ 12 w 289"/>
                  <a:gd name="T91" fmla="*/ 73 h 143"/>
                  <a:gd name="T92" fmla="*/ 21 w 289"/>
                  <a:gd name="T93" fmla="*/ 88 h 143"/>
                  <a:gd name="T94" fmla="*/ 39 w 289"/>
                  <a:gd name="T95" fmla="*/ 10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89" h="143">
                    <a:moveTo>
                      <a:pt x="68" y="108"/>
                    </a:moveTo>
                    <a:cubicBezTo>
                      <a:pt x="71" y="108"/>
                      <a:pt x="74" y="108"/>
                      <a:pt x="78" y="108"/>
                    </a:cubicBezTo>
                    <a:cubicBezTo>
                      <a:pt x="79" y="108"/>
                      <a:pt x="81" y="108"/>
                      <a:pt x="82" y="108"/>
                    </a:cubicBezTo>
                    <a:cubicBezTo>
                      <a:pt x="83" y="108"/>
                      <a:pt x="83" y="106"/>
                      <a:pt x="84" y="106"/>
                    </a:cubicBezTo>
                    <a:cubicBezTo>
                      <a:pt x="85" y="105"/>
                      <a:pt x="91" y="105"/>
                      <a:pt x="91" y="106"/>
                    </a:cubicBezTo>
                    <a:cubicBezTo>
                      <a:pt x="94" y="108"/>
                      <a:pt x="97" y="110"/>
                      <a:pt x="100" y="112"/>
                    </a:cubicBezTo>
                    <a:cubicBezTo>
                      <a:pt x="100" y="112"/>
                      <a:pt x="101" y="115"/>
                      <a:pt x="101" y="116"/>
                    </a:cubicBezTo>
                    <a:cubicBezTo>
                      <a:pt x="102" y="118"/>
                      <a:pt x="102" y="118"/>
                      <a:pt x="105" y="119"/>
                    </a:cubicBezTo>
                    <a:cubicBezTo>
                      <a:pt x="107" y="120"/>
                      <a:pt x="108" y="121"/>
                      <a:pt x="109" y="119"/>
                    </a:cubicBezTo>
                    <a:cubicBezTo>
                      <a:pt x="110" y="116"/>
                      <a:pt x="111" y="116"/>
                      <a:pt x="114" y="117"/>
                    </a:cubicBezTo>
                    <a:cubicBezTo>
                      <a:pt x="116" y="117"/>
                      <a:pt x="119" y="118"/>
                      <a:pt x="119" y="120"/>
                    </a:cubicBezTo>
                    <a:cubicBezTo>
                      <a:pt x="121" y="123"/>
                      <a:pt x="123" y="124"/>
                      <a:pt x="125" y="127"/>
                    </a:cubicBezTo>
                    <a:cubicBezTo>
                      <a:pt x="127" y="129"/>
                      <a:pt x="126" y="133"/>
                      <a:pt x="129" y="134"/>
                    </a:cubicBezTo>
                    <a:cubicBezTo>
                      <a:pt x="131" y="136"/>
                      <a:pt x="135" y="136"/>
                      <a:pt x="137" y="137"/>
                    </a:cubicBezTo>
                    <a:cubicBezTo>
                      <a:pt x="137" y="136"/>
                      <a:pt x="135" y="129"/>
                      <a:pt x="135" y="129"/>
                    </a:cubicBezTo>
                    <a:cubicBezTo>
                      <a:pt x="137" y="130"/>
                      <a:pt x="136" y="127"/>
                      <a:pt x="137" y="127"/>
                    </a:cubicBezTo>
                    <a:cubicBezTo>
                      <a:pt x="137" y="126"/>
                      <a:pt x="139" y="126"/>
                      <a:pt x="140" y="125"/>
                    </a:cubicBezTo>
                    <a:cubicBezTo>
                      <a:pt x="141" y="125"/>
                      <a:pt x="142" y="122"/>
                      <a:pt x="142" y="122"/>
                    </a:cubicBezTo>
                    <a:cubicBezTo>
                      <a:pt x="143" y="123"/>
                      <a:pt x="144" y="123"/>
                      <a:pt x="145" y="122"/>
                    </a:cubicBezTo>
                    <a:cubicBezTo>
                      <a:pt x="147" y="121"/>
                      <a:pt x="148" y="121"/>
                      <a:pt x="149" y="119"/>
                    </a:cubicBezTo>
                    <a:cubicBezTo>
                      <a:pt x="151" y="118"/>
                      <a:pt x="148" y="118"/>
                      <a:pt x="148" y="117"/>
                    </a:cubicBezTo>
                    <a:cubicBezTo>
                      <a:pt x="148" y="117"/>
                      <a:pt x="151" y="118"/>
                      <a:pt x="152" y="117"/>
                    </a:cubicBezTo>
                    <a:cubicBezTo>
                      <a:pt x="154" y="116"/>
                      <a:pt x="155" y="116"/>
                      <a:pt x="157" y="116"/>
                    </a:cubicBezTo>
                    <a:cubicBezTo>
                      <a:pt x="159" y="116"/>
                      <a:pt x="160" y="119"/>
                      <a:pt x="162" y="118"/>
                    </a:cubicBezTo>
                    <a:cubicBezTo>
                      <a:pt x="165" y="116"/>
                      <a:pt x="166" y="118"/>
                      <a:pt x="168" y="119"/>
                    </a:cubicBezTo>
                    <a:cubicBezTo>
                      <a:pt x="170" y="120"/>
                      <a:pt x="171" y="118"/>
                      <a:pt x="172" y="118"/>
                    </a:cubicBezTo>
                    <a:cubicBezTo>
                      <a:pt x="173" y="117"/>
                      <a:pt x="176" y="119"/>
                      <a:pt x="176" y="120"/>
                    </a:cubicBezTo>
                    <a:cubicBezTo>
                      <a:pt x="177" y="121"/>
                      <a:pt x="178" y="120"/>
                      <a:pt x="177" y="119"/>
                    </a:cubicBezTo>
                    <a:cubicBezTo>
                      <a:pt x="177" y="119"/>
                      <a:pt x="176" y="118"/>
                      <a:pt x="175" y="118"/>
                    </a:cubicBezTo>
                    <a:cubicBezTo>
                      <a:pt x="174" y="117"/>
                      <a:pt x="176" y="117"/>
                      <a:pt x="176" y="117"/>
                    </a:cubicBezTo>
                    <a:cubicBezTo>
                      <a:pt x="175" y="115"/>
                      <a:pt x="175" y="114"/>
                      <a:pt x="173" y="115"/>
                    </a:cubicBezTo>
                    <a:cubicBezTo>
                      <a:pt x="173" y="115"/>
                      <a:pt x="169" y="115"/>
                      <a:pt x="171" y="113"/>
                    </a:cubicBezTo>
                    <a:cubicBezTo>
                      <a:pt x="173" y="113"/>
                      <a:pt x="174" y="114"/>
                      <a:pt x="175" y="114"/>
                    </a:cubicBezTo>
                    <a:cubicBezTo>
                      <a:pt x="178" y="113"/>
                      <a:pt x="180" y="113"/>
                      <a:pt x="183" y="113"/>
                    </a:cubicBezTo>
                    <a:cubicBezTo>
                      <a:pt x="184" y="113"/>
                      <a:pt x="183" y="113"/>
                      <a:pt x="184" y="114"/>
                    </a:cubicBezTo>
                    <a:cubicBezTo>
                      <a:pt x="184" y="114"/>
                      <a:pt x="185" y="114"/>
                      <a:pt x="186" y="113"/>
                    </a:cubicBezTo>
                    <a:cubicBezTo>
                      <a:pt x="188" y="113"/>
                      <a:pt x="190" y="113"/>
                      <a:pt x="192" y="113"/>
                    </a:cubicBezTo>
                    <a:cubicBezTo>
                      <a:pt x="194" y="113"/>
                      <a:pt x="194" y="115"/>
                      <a:pt x="196" y="116"/>
                    </a:cubicBezTo>
                    <a:cubicBezTo>
                      <a:pt x="198" y="118"/>
                      <a:pt x="200" y="116"/>
                      <a:pt x="202" y="115"/>
                    </a:cubicBezTo>
                    <a:cubicBezTo>
                      <a:pt x="203" y="115"/>
                      <a:pt x="209" y="121"/>
                      <a:pt x="209" y="122"/>
                    </a:cubicBezTo>
                    <a:cubicBezTo>
                      <a:pt x="210" y="123"/>
                      <a:pt x="208" y="125"/>
                      <a:pt x="209" y="126"/>
                    </a:cubicBezTo>
                    <a:cubicBezTo>
                      <a:pt x="210" y="128"/>
                      <a:pt x="209" y="128"/>
                      <a:pt x="210" y="130"/>
                    </a:cubicBezTo>
                    <a:cubicBezTo>
                      <a:pt x="210" y="131"/>
                      <a:pt x="211" y="132"/>
                      <a:pt x="211" y="132"/>
                    </a:cubicBezTo>
                    <a:cubicBezTo>
                      <a:pt x="212" y="132"/>
                      <a:pt x="212" y="133"/>
                      <a:pt x="213" y="133"/>
                    </a:cubicBezTo>
                    <a:cubicBezTo>
                      <a:pt x="214" y="134"/>
                      <a:pt x="213" y="136"/>
                      <a:pt x="214" y="137"/>
                    </a:cubicBezTo>
                    <a:cubicBezTo>
                      <a:pt x="215" y="138"/>
                      <a:pt x="216" y="138"/>
                      <a:pt x="217" y="140"/>
                    </a:cubicBezTo>
                    <a:cubicBezTo>
                      <a:pt x="219" y="143"/>
                      <a:pt x="218" y="140"/>
                      <a:pt x="220" y="141"/>
                    </a:cubicBezTo>
                    <a:cubicBezTo>
                      <a:pt x="220" y="141"/>
                      <a:pt x="220" y="143"/>
                      <a:pt x="220" y="143"/>
                    </a:cubicBezTo>
                    <a:cubicBezTo>
                      <a:pt x="221" y="143"/>
                      <a:pt x="222" y="136"/>
                      <a:pt x="222" y="135"/>
                    </a:cubicBezTo>
                    <a:cubicBezTo>
                      <a:pt x="222" y="132"/>
                      <a:pt x="221" y="130"/>
                      <a:pt x="220" y="126"/>
                    </a:cubicBezTo>
                    <a:cubicBezTo>
                      <a:pt x="218" y="123"/>
                      <a:pt x="218" y="120"/>
                      <a:pt x="217" y="117"/>
                    </a:cubicBezTo>
                    <a:cubicBezTo>
                      <a:pt x="215" y="115"/>
                      <a:pt x="214" y="111"/>
                      <a:pt x="215" y="108"/>
                    </a:cubicBezTo>
                    <a:cubicBezTo>
                      <a:pt x="216" y="105"/>
                      <a:pt x="218" y="103"/>
                      <a:pt x="221" y="101"/>
                    </a:cubicBezTo>
                    <a:cubicBezTo>
                      <a:pt x="222" y="100"/>
                      <a:pt x="223" y="100"/>
                      <a:pt x="224" y="99"/>
                    </a:cubicBezTo>
                    <a:cubicBezTo>
                      <a:pt x="225" y="98"/>
                      <a:pt x="226" y="96"/>
                      <a:pt x="227" y="96"/>
                    </a:cubicBezTo>
                    <a:cubicBezTo>
                      <a:pt x="229" y="94"/>
                      <a:pt x="232" y="94"/>
                      <a:pt x="234" y="92"/>
                    </a:cubicBezTo>
                    <a:cubicBezTo>
                      <a:pt x="235" y="91"/>
                      <a:pt x="236" y="89"/>
                      <a:pt x="238" y="89"/>
                    </a:cubicBezTo>
                    <a:cubicBezTo>
                      <a:pt x="238" y="89"/>
                      <a:pt x="242" y="89"/>
                      <a:pt x="241" y="87"/>
                    </a:cubicBezTo>
                    <a:cubicBezTo>
                      <a:pt x="241" y="87"/>
                      <a:pt x="238" y="88"/>
                      <a:pt x="238" y="88"/>
                    </a:cubicBezTo>
                    <a:cubicBezTo>
                      <a:pt x="238" y="87"/>
                      <a:pt x="240" y="88"/>
                      <a:pt x="239" y="86"/>
                    </a:cubicBezTo>
                    <a:cubicBezTo>
                      <a:pt x="239" y="86"/>
                      <a:pt x="238" y="85"/>
                      <a:pt x="239" y="85"/>
                    </a:cubicBezTo>
                    <a:cubicBezTo>
                      <a:pt x="239" y="84"/>
                      <a:pt x="239" y="85"/>
                      <a:pt x="240" y="84"/>
                    </a:cubicBezTo>
                    <a:cubicBezTo>
                      <a:pt x="239" y="85"/>
                      <a:pt x="241" y="86"/>
                      <a:pt x="241" y="85"/>
                    </a:cubicBezTo>
                    <a:cubicBezTo>
                      <a:pt x="242" y="85"/>
                      <a:pt x="245" y="83"/>
                      <a:pt x="244" y="82"/>
                    </a:cubicBezTo>
                    <a:cubicBezTo>
                      <a:pt x="244" y="83"/>
                      <a:pt x="238" y="82"/>
                      <a:pt x="239" y="81"/>
                    </a:cubicBezTo>
                    <a:cubicBezTo>
                      <a:pt x="239" y="80"/>
                      <a:pt x="240" y="82"/>
                      <a:pt x="241" y="81"/>
                    </a:cubicBezTo>
                    <a:cubicBezTo>
                      <a:pt x="241" y="81"/>
                      <a:pt x="243" y="80"/>
                      <a:pt x="243" y="80"/>
                    </a:cubicBezTo>
                    <a:cubicBezTo>
                      <a:pt x="243" y="80"/>
                      <a:pt x="242" y="79"/>
                      <a:pt x="242" y="78"/>
                    </a:cubicBezTo>
                    <a:cubicBezTo>
                      <a:pt x="243" y="77"/>
                      <a:pt x="243" y="76"/>
                      <a:pt x="241" y="76"/>
                    </a:cubicBezTo>
                    <a:cubicBezTo>
                      <a:pt x="241" y="76"/>
                      <a:pt x="237" y="74"/>
                      <a:pt x="237" y="74"/>
                    </a:cubicBezTo>
                    <a:cubicBezTo>
                      <a:pt x="238" y="73"/>
                      <a:pt x="239" y="74"/>
                      <a:pt x="240" y="74"/>
                    </a:cubicBezTo>
                    <a:cubicBezTo>
                      <a:pt x="241" y="73"/>
                      <a:pt x="239" y="71"/>
                      <a:pt x="238" y="71"/>
                    </a:cubicBezTo>
                    <a:cubicBezTo>
                      <a:pt x="237" y="70"/>
                      <a:pt x="236" y="69"/>
                      <a:pt x="236" y="68"/>
                    </a:cubicBezTo>
                    <a:cubicBezTo>
                      <a:pt x="235" y="67"/>
                      <a:pt x="238" y="65"/>
                      <a:pt x="237" y="64"/>
                    </a:cubicBezTo>
                    <a:cubicBezTo>
                      <a:pt x="238" y="65"/>
                      <a:pt x="237" y="66"/>
                      <a:pt x="237" y="67"/>
                    </a:cubicBezTo>
                    <a:cubicBezTo>
                      <a:pt x="237" y="67"/>
                      <a:pt x="239" y="69"/>
                      <a:pt x="239" y="69"/>
                    </a:cubicBezTo>
                    <a:cubicBezTo>
                      <a:pt x="241" y="67"/>
                      <a:pt x="239" y="62"/>
                      <a:pt x="242" y="61"/>
                    </a:cubicBezTo>
                    <a:cubicBezTo>
                      <a:pt x="241" y="61"/>
                      <a:pt x="241" y="66"/>
                      <a:pt x="242" y="67"/>
                    </a:cubicBezTo>
                    <a:cubicBezTo>
                      <a:pt x="242" y="69"/>
                      <a:pt x="244" y="69"/>
                      <a:pt x="244" y="71"/>
                    </a:cubicBezTo>
                    <a:cubicBezTo>
                      <a:pt x="244" y="72"/>
                      <a:pt x="241" y="74"/>
                      <a:pt x="242" y="75"/>
                    </a:cubicBezTo>
                    <a:cubicBezTo>
                      <a:pt x="242" y="75"/>
                      <a:pt x="248" y="69"/>
                      <a:pt x="247" y="67"/>
                    </a:cubicBezTo>
                    <a:cubicBezTo>
                      <a:pt x="247" y="65"/>
                      <a:pt x="245" y="64"/>
                      <a:pt x="245" y="62"/>
                    </a:cubicBezTo>
                    <a:cubicBezTo>
                      <a:pt x="244" y="61"/>
                      <a:pt x="245" y="58"/>
                      <a:pt x="247" y="59"/>
                    </a:cubicBezTo>
                    <a:cubicBezTo>
                      <a:pt x="246" y="58"/>
                      <a:pt x="245" y="61"/>
                      <a:pt x="246" y="62"/>
                    </a:cubicBezTo>
                    <a:cubicBezTo>
                      <a:pt x="248" y="64"/>
                      <a:pt x="248" y="65"/>
                      <a:pt x="250" y="62"/>
                    </a:cubicBezTo>
                    <a:cubicBezTo>
                      <a:pt x="251" y="61"/>
                      <a:pt x="253" y="58"/>
                      <a:pt x="252" y="56"/>
                    </a:cubicBezTo>
                    <a:cubicBezTo>
                      <a:pt x="252" y="56"/>
                      <a:pt x="251" y="55"/>
                      <a:pt x="252" y="54"/>
                    </a:cubicBezTo>
                    <a:cubicBezTo>
                      <a:pt x="252" y="54"/>
                      <a:pt x="253" y="52"/>
                      <a:pt x="253" y="52"/>
                    </a:cubicBezTo>
                    <a:cubicBezTo>
                      <a:pt x="253" y="52"/>
                      <a:pt x="253" y="54"/>
                      <a:pt x="253" y="54"/>
                    </a:cubicBezTo>
                    <a:cubicBezTo>
                      <a:pt x="253" y="54"/>
                      <a:pt x="258" y="51"/>
                      <a:pt x="260" y="51"/>
                    </a:cubicBezTo>
                    <a:cubicBezTo>
                      <a:pt x="261" y="50"/>
                      <a:pt x="263" y="51"/>
                      <a:pt x="264" y="51"/>
                    </a:cubicBezTo>
                    <a:cubicBezTo>
                      <a:pt x="266" y="50"/>
                      <a:pt x="265" y="49"/>
                      <a:pt x="265" y="48"/>
                    </a:cubicBezTo>
                    <a:cubicBezTo>
                      <a:pt x="266" y="48"/>
                      <a:pt x="266" y="50"/>
                      <a:pt x="267" y="50"/>
                    </a:cubicBezTo>
                    <a:cubicBezTo>
                      <a:pt x="267" y="50"/>
                      <a:pt x="269" y="49"/>
                      <a:pt x="269" y="49"/>
                    </a:cubicBezTo>
                    <a:cubicBezTo>
                      <a:pt x="271" y="51"/>
                      <a:pt x="275" y="46"/>
                      <a:pt x="272" y="46"/>
                    </a:cubicBezTo>
                    <a:cubicBezTo>
                      <a:pt x="272" y="46"/>
                      <a:pt x="272" y="48"/>
                      <a:pt x="271" y="48"/>
                    </a:cubicBezTo>
                    <a:cubicBezTo>
                      <a:pt x="270" y="48"/>
                      <a:pt x="268" y="44"/>
                      <a:pt x="268" y="44"/>
                    </a:cubicBezTo>
                    <a:cubicBezTo>
                      <a:pt x="269" y="43"/>
                      <a:pt x="268" y="42"/>
                      <a:pt x="269" y="41"/>
                    </a:cubicBezTo>
                    <a:cubicBezTo>
                      <a:pt x="270" y="39"/>
                      <a:pt x="271" y="37"/>
                      <a:pt x="272" y="36"/>
                    </a:cubicBezTo>
                    <a:cubicBezTo>
                      <a:pt x="273" y="36"/>
                      <a:pt x="274" y="35"/>
                      <a:pt x="274" y="35"/>
                    </a:cubicBezTo>
                    <a:cubicBezTo>
                      <a:pt x="276" y="36"/>
                      <a:pt x="277" y="33"/>
                      <a:pt x="278" y="32"/>
                    </a:cubicBezTo>
                    <a:cubicBezTo>
                      <a:pt x="278" y="32"/>
                      <a:pt x="280" y="33"/>
                      <a:pt x="281" y="32"/>
                    </a:cubicBezTo>
                    <a:cubicBezTo>
                      <a:pt x="283" y="31"/>
                      <a:pt x="285" y="31"/>
                      <a:pt x="286" y="30"/>
                    </a:cubicBezTo>
                    <a:cubicBezTo>
                      <a:pt x="287" y="30"/>
                      <a:pt x="289" y="29"/>
                      <a:pt x="288" y="28"/>
                    </a:cubicBezTo>
                    <a:cubicBezTo>
                      <a:pt x="286" y="26"/>
                      <a:pt x="286" y="25"/>
                      <a:pt x="285" y="24"/>
                    </a:cubicBezTo>
                    <a:cubicBezTo>
                      <a:pt x="281" y="23"/>
                      <a:pt x="287" y="14"/>
                      <a:pt x="281" y="14"/>
                    </a:cubicBezTo>
                    <a:cubicBezTo>
                      <a:pt x="280" y="13"/>
                      <a:pt x="279" y="15"/>
                      <a:pt x="278" y="14"/>
                    </a:cubicBezTo>
                    <a:cubicBezTo>
                      <a:pt x="277" y="13"/>
                      <a:pt x="277" y="12"/>
                      <a:pt x="276" y="13"/>
                    </a:cubicBezTo>
                    <a:cubicBezTo>
                      <a:pt x="275" y="14"/>
                      <a:pt x="274" y="16"/>
                      <a:pt x="273" y="17"/>
                    </a:cubicBezTo>
                    <a:cubicBezTo>
                      <a:pt x="272" y="18"/>
                      <a:pt x="272" y="20"/>
                      <a:pt x="271" y="21"/>
                    </a:cubicBezTo>
                    <a:cubicBezTo>
                      <a:pt x="271" y="23"/>
                      <a:pt x="270" y="26"/>
                      <a:pt x="268" y="26"/>
                    </a:cubicBezTo>
                    <a:cubicBezTo>
                      <a:pt x="266" y="26"/>
                      <a:pt x="266" y="28"/>
                      <a:pt x="264" y="28"/>
                    </a:cubicBezTo>
                    <a:cubicBezTo>
                      <a:pt x="259" y="28"/>
                      <a:pt x="254" y="28"/>
                      <a:pt x="249" y="28"/>
                    </a:cubicBezTo>
                    <a:cubicBezTo>
                      <a:pt x="247" y="28"/>
                      <a:pt x="247" y="28"/>
                      <a:pt x="246" y="29"/>
                    </a:cubicBezTo>
                    <a:cubicBezTo>
                      <a:pt x="245" y="31"/>
                      <a:pt x="241" y="33"/>
                      <a:pt x="241" y="34"/>
                    </a:cubicBezTo>
                    <a:cubicBezTo>
                      <a:pt x="242" y="37"/>
                      <a:pt x="239" y="39"/>
                      <a:pt x="237" y="39"/>
                    </a:cubicBezTo>
                    <a:cubicBezTo>
                      <a:pt x="235" y="39"/>
                      <a:pt x="234" y="38"/>
                      <a:pt x="232" y="38"/>
                    </a:cubicBezTo>
                    <a:cubicBezTo>
                      <a:pt x="230" y="38"/>
                      <a:pt x="228" y="39"/>
                      <a:pt x="227" y="39"/>
                    </a:cubicBezTo>
                    <a:cubicBezTo>
                      <a:pt x="227" y="39"/>
                      <a:pt x="227" y="42"/>
                      <a:pt x="228" y="42"/>
                    </a:cubicBezTo>
                    <a:cubicBezTo>
                      <a:pt x="227" y="43"/>
                      <a:pt x="226" y="44"/>
                      <a:pt x="224" y="45"/>
                    </a:cubicBezTo>
                    <a:cubicBezTo>
                      <a:pt x="222" y="46"/>
                      <a:pt x="219" y="48"/>
                      <a:pt x="216" y="49"/>
                    </a:cubicBezTo>
                    <a:cubicBezTo>
                      <a:pt x="213" y="50"/>
                      <a:pt x="210" y="50"/>
                      <a:pt x="207" y="49"/>
                    </a:cubicBezTo>
                    <a:cubicBezTo>
                      <a:pt x="206" y="48"/>
                      <a:pt x="205" y="47"/>
                      <a:pt x="206" y="46"/>
                    </a:cubicBezTo>
                    <a:cubicBezTo>
                      <a:pt x="206" y="46"/>
                      <a:pt x="207" y="44"/>
                      <a:pt x="208" y="44"/>
                    </a:cubicBezTo>
                    <a:cubicBezTo>
                      <a:pt x="208" y="44"/>
                      <a:pt x="208" y="45"/>
                      <a:pt x="208" y="46"/>
                    </a:cubicBezTo>
                    <a:cubicBezTo>
                      <a:pt x="210" y="42"/>
                      <a:pt x="211" y="39"/>
                      <a:pt x="209" y="35"/>
                    </a:cubicBezTo>
                    <a:cubicBezTo>
                      <a:pt x="208" y="34"/>
                      <a:pt x="206" y="36"/>
                      <a:pt x="205" y="36"/>
                    </a:cubicBezTo>
                    <a:cubicBezTo>
                      <a:pt x="204" y="37"/>
                      <a:pt x="204" y="36"/>
                      <a:pt x="203" y="36"/>
                    </a:cubicBezTo>
                    <a:cubicBezTo>
                      <a:pt x="202" y="35"/>
                      <a:pt x="204" y="34"/>
                      <a:pt x="204" y="34"/>
                    </a:cubicBezTo>
                    <a:cubicBezTo>
                      <a:pt x="208" y="30"/>
                      <a:pt x="205" y="26"/>
                      <a:pt x="201" y="25"/>
                    </a:cubicBezTo>
                    <a:cubicBezTo>
                      <a:pt x="198" y="24"/>
                      <a:pt x="198" y="25"/>
                      <a:pt x="196" y="26"/>
                    </a:cubicBezTo>
                    <a:cubicBezTo>
                      <a:pt x="196" y="27"/>
                      <a:pt x="196" y="27"/>
                      <a:pt x="196" y="28"/>
                    </a:cubicBezTo>
                    <a:cubicBezTo>
                      <a:pt x="196" y="29"/>
                      <a:pt x="194" y="28"/>
                      <a:pt x="193" y="28"/>
                    </a:cubicBezTo>
                    <a:cubicBezTo>
                      <a:pt x="192" y="28"/>
                      <a:pt x="190" y="36"/>
                      <a:pt x="190" y="37"/>
                    </a:cubicBezTo>
                    <a:cubicBezTo>
                      <a:pt x="191" y="42"/>
                      <a:pt x="192" y="45"/>
                      <a:pt x="188" y="47"/>
                    </a:cubicBezTo>
                    <a:cubicBezTo>
                      <a:pt x="188" y="48"/>
                      <a:pt x="185" y="49"/>
                      <a:pt x="185" y="48"/>
                    </a:cubicBezTo>
                    <a:cubicBezTo>
                      <a:pt x="185" y="46"/>
                      <a:pt x="184" y="44"/>
                      <a:pt x="184" y="42"/>
                    </a:cubicBezTo>
                    <a:cubicBezTo>
                      <a:pt x="184" y="41"/>
                      <a:pt x="186" y="30"/>
                      <a:pt x="186" y="30"/>
                    </a:cubicBezTo>
                    <a:cubicBezTo>
                      <a:pt x="185" y="30"/>
                      <a:pt x="183" y="32"/>
                      <a:pt x="183" y="31"/>
                    </a:cubicBezTo>
                    <a:cubicBezTo>
                      <a:pt x="183" y="30"/>
                      <a:pt x="186" y="26"/>
                      <a:pt x="187" y="25"/>
                    </a:cubicBezTo>
                    <a:cubicBezTo>
                      <a:pt x="188" y="23"/>
                      <a:pt x="191" y="23"/>
                      <a:pt x="193" y="22"/>
                    </a:cubicBezTo>
                    <a:cubicBezTo>
                      <a:pt x="196" y="22"/>
                      <a:pt x="199" y="23"/>
                      <a:pt x="202" y="23"/>
                    </a:cubicBezTo>
                    <a:cubicBezTo>
                      <a:pt x="205" y="23"/>
                      <a:pt x="201" y="20"/>
                      <a:pt x="199" y="20"/>
                    </a:cubicBezTo>
                    <a:cubicBezTo>
                      <a:pt x="197" y="20"/>
                      <a:pt x="199" y="17"/>
                      <a:pt x="196" y="17"/>
                    </a:cubicBezTo>
                    <a:cubicBezTo>
                      <a:pt x="194" y="18"/>
                      <a:pt x="192" y="19"/>
                      <a:pt x="189" y="19"/>
                    </a:cubicBezTo>
                    <a:cubicBezTo>
                      <a:pt x="187" y="19"/>
                      <a:pt x="185" y="17"/>
                      <a:pt x="183" y="16"/>
                    </a:cubicBezTo>
                    <a:cubicBezTo>
                      <a:pt x="183" y="16"/>
                      <a:pt x="180" y="16"/>
                      <a:pt x="181" y="15"/>
                    </a:cubicBezTo>
                    <a:cubicBezTo>
                      <a:pt x="182" y="15"/>
                      <a:pt x="184" y="14"/>
                      <a:pt x="184" y="13"/>
                    </a:cubicBezTo>
                    <a:cubicBezTo>
                      <a:pt x="184" y="13"/>
                      <a:pt x="176" y="16"/>
                      <a:pt x="175" y="16"/>
                    </a:cubicBezTo>
                    <a:cubicBezTo>
                      <a:pt x="174" y="17"/>
                      <a:pt x="173" y="18"/>
                      <a:pt x="172" y="18"/>
                    </a:cubicBezTo>
                    <a:cubicBezTo>
                      <a:pt x="170" y="18"/>
                      <a:pt x="170" y="16"/>
                      <a:pt x="168" y="16"/>
                    </a:cubicBezTo>
                    <a:cubicBezTo>
                      <a:pt x="167" y="16"/>
                      <a:pt x="162" y="18"/>
                      <a:pt x="165" y="15"/>
                    </a:cubicBezTo>
                    <a:cubicBezTo>
                      <a:pt x="168" y="13"/>
                      <a:pt x="171" y="11"/>
                      <a:pt x="174" y="9"/>
                    </a:cubicBezTo>
                    <a:cubicBezTo>
                      <a:pt x="172" y="9"/>
                      <a:pt x="170" y="7"/>
                      <a:pt x="168" y="9"/>
                    </a:cubicBezTo>
                    <a:cubicBezTo>
                      <a:pt x="165" y="10"/>
                      <a:pt x="164" y="8"/>
                      <a:pt x="161" y="7"/>
                    </a:cubicBezTo>
                    <a:cubicBezTo>
                      <a:pt x="160" y="7"/>
                      <a:pt x="159" y="6"/>
                      <a:pt x="158" y="5"/>
                    </a:cubicBezTo>
                    <a:cubicBezTo>
                      <a:pt x="156" y="5"/>
                      <a:pt x="155" y="6"/>
                      <a:pt x="153" y="6"/>
                    </a:cubicBezTo>
                    <a:cubicBezTo>
                      <a:pt x="152" y="5"/>
                      <a:pt x="150" y="5"/>
                      <a:pt x="150" y="3"/>
                    </a:cubicBezTo>
                    <a:cubicBezTo>
                      <a:pt x="150" y="3"/>
                      <a:pt x="148" y="0"/>
                      <a:pt x="148" y="1"/>
                    </a:cubicBezTo>
                    <a:cubicBezTo>
                      <a:pt x="147" y="1"/>
                      <a:pt x="148" y="4"/>
                      <a:pt x="147" y="4"/>
                    </a:cubicBezTo>
                    <a:cubicBezTo>
                      <a:pt x="146" y="4"/>
                      <a:pt x="145" y="4"/>
                      <a:pt x="145" y="4"/>
                    </a:cubicBezTo>
                    <a:cubicBezTo>
                      <a:pt x="142" y="4"/>
                      <a:pt x="139" y="4"/>
                      <a:pt x="136" y="4"/>
                    </a:cubicBezTo>
                    <a:cubicBezTo>
                      <a:pt x="125" y="4"/>
                      <a:pt x="115" y="4"/>
                      <a:pt x="105" y="4"/>
                    </a:cubicBezTo>
                    <a:cubicBezTo>
                      <a:pt x="80" y="4"/>
                      <a:pt x="55" y="4"/>
                      <a:pt x="30" y="4"/>
                    </a:cubicBezTo>
                    <a:cubicBezTo>
                      <a:pt x="24" y="4"/>
                      <a:pt x="17" y="4"/>
                      <a:pt x="11" y="4"/>
                    </a:cubicBezTo>
                    <a:cubicBezTo>
                      <a:pt x="12" y="5"/>
                      <a:pt x="14" y="13"/>
                      <a:pt x="11" y="14"/>
                    </a:cubicBezTo>
                    <a:cubicBezTo>
                      <a:pt x="9" y="14"/>
                      <a:pt x="8" y="14"/>
                      <a:pt x="10" y="12"/>
                    </a:cubicBezTo>
                    <a:cubicBezTo>
                      <a:pt x="12" y="9"/>
                      <a:pt x="9" y="9"/>
                      <a:pt x="7" y="9"/>
                    </a:cubicBezTo>
                    <a:cubicBezTo>
                      <a:pt x="5" y="9"/>
                      <a:pt x="2" y="7"/>
                      <a:pt x="1" y="7"/>
                    </a:cubicBezTo>
                    <a:cubicBezTo>
                      <a:pt x="0" y="8"/>
                      <a:pt x="2" y="12"/>
                      <a:pt x="2" y="12"/>
                    </a:cubicBezTo>
                    <a:cubicBezTo>
                      <a:pt x="3" y="15"/>
                      <a:pt x="4" y="16"/>
                      <a:pt x="4" y="18"/>
                    </a:cubicBezTo>
                    <a:cubicBezTo>
                      <a:pt x="4" y="19"/>
                      <a:pt x="7" y="21"/>
                      <a:pt x="8" y="21"/>
                    </a:cubicBezTo>
                    <a:cubicBezTo>
                      <a:pt x="7" y="21"/>
                      <a:pt x="6" y="21"/>
                      <a:pt x="5" y="22"/>
                    </a:cubicBezTo>
                    <a:cubicBezTo>
                      <a:pt x="4" y="23"/>
                      <a:pt x="5" y="24"/>
                      <a:pt x="5" y="25"/>
                    </a:cubicBezTo>
                    <a:cubicBezTo>
                      <a:pt x="5" y="28"/>
                      <a:pt x="5" y="30"/>
                      <a:pt x="4" y="32"/>
                    </a:cubicBezTo>
                    <a:cubicBezTo>
                      <a:pt x="4" y="35"/>
                      <a:pt x="3" y="37"/>
                      <a:pt x="2" y="40"/>
                    </a:cubicBezTo>
                    <a:cubicBezTo>
                      <a:pt x="1" y="43"/>
                      <a:pt x="3" y="46"/>
                      <a:pt x="4" y="49"/>
                    </a:cubicBezTo>
                    <a:cubicBezTo>
                      <a:pt x="4" y="52"/>
                      <a:pt x="3" y="54"/>
                      <a:pt x="3" y="56"/>
                    </a:cubicBezTo>
                    <a:cubicBezTo>
                      <a:pt x="3" y="57"/>
                      <a:pt x="4" y="58"/>
                      <a:pt x="4" y="59"/>
                    </a:cubicBezTo>
                    <a:cubicBezTo>
                      <a:pt x="5" y="60"/>
                      <a:pt x="5" y="62"/>
                      <a:pt x="5" y="63"/>
                    </a:cubicBezTo>
                    <a:cubicBezTo>
                      <a:pt x="6" y="66"/>
                      <a:pt x="9" y="67"/>
                      <a:pt x="10" y="70"/>
                    </a:cubicBezTo>
                    <a:cubicBezTo>
                      <a:pt x="11" y="72"/>
                      <a:pt x="11" y="71"/>
                      <a:pt x="12" y="70"/>
                    </a:cubicBezTo>
                    <a:cubicBezTo>
                      <a:pt x="12" y="70"/>
                      <a:pt x="13" y="73"/>
                      <a:pt x="13" y="73"/>
                    </a:cubicBezTo>
                    <a:cubicBezTo>
                      <a:pt x="13" y="73"/>
                      <a:pt x="12" y="72"/>
                      <a:pt x="12" y="73"/>
                    </a:cubicBezTo>
                    <a:cubicBezTo>
                      <a:pt x="12" y="74"/>
                      <a:pt x="12" y="75"/>
                      <a:pt x="13" y="76"/>
                    </a:cubicBezTo>
                    <a:cubicBezTo>
                      <a:pt x="14" y="76"/>
                      <a:pt x="14" y="76"/>
                      <a:pt x="15" y="77"/>
                    </a:cubicBezTo>
                    <a:cubicBezTo>
                      <a:pt x="16" y="78"/>
                      <a:pt x="14" y="79"/>
                      <a:pt x="15" y="80"/>
                    </a:cubicBezTo>
                    <a:cubicBezTo>
                      <a:pt x="17" y="83"/>
                      <a:pt x="21" y="85"/>
                      <a:pt x="21" y="88"/>
                    </a:cubicBezTo>
                    <a:cubicBezTo>
                      <a:pt x="22" y="90"/>
                      <a:pt x="23" y="90"/>
                      <a:pt x="25" y="91"/>
                    </a:cubicBezTo>
                    <a:cubicBezTo>
                      <a:pt x="27" y="92"/>
                      <a:pt x="29" y="93"/>
                      <a:pt x="31" y="93"/>
                    </a:cubicBezTo>
                    <a:cubicBezTo>
                      <a:pt x="33" y="93"/>
                      <a:pt x="35" y="95"/>
                      <a:pt x="36" y="96"/>
                    </a:cubicBezTo>
                    <a:cubicBezTo>
                      <a:pt x="36" y="97"/>
                      <a:pt x="40" y="101"/>
                      <a:pt x="39" y="102"/>
                    </a:cubicBezTo>
                    <a:cubicBezTo>
                      <a:pt x="43" y="101"/>
                      <a:pt x="48" y="100"/>
                      <a:pt x="52" y="101"/>
                    </a:cubicBezTo>
                    <a:cubicBezTo>
                      <a:pt x="58" y="103"/>
                      <a:pt x="63" y="106"/>
                      <a:pt x="68" y="10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54B377B-3B79-794F-BE39-54FBCFBD0767}"/>
                </a:ext>
              </a:extLst>
            </p:cNvPr>
            <p:cNvGrpSpPr/>
            <p:nvPr/>
          </p:nvGrpSpPr>
          <p:grpSpPr>
            <a:xfrm>
              <a:off x="1367788" y="6413026"/>
              <a:ext cx="9696874" cy="5074817"/>
              <a:chOff x="1367788" y="6413026"/>
              <a:chExt cx="9696874" cy="5074817"/>
            </a:xfrm>
            <a:grpFill/>
          </p:grpSpPr>
          <p:sp>
            <p:nvSpPr>
              <p:cNvPr id="857" name="Freeform 403">
                <a:extLst>
                  <a:ext uri="{FF2B5EF4-FFF2-40B4-BE49-F238E27FC236}">
                    <a16:creationId xmlns:a16="http://schemas.microsoft.com/office/drawing/2014/main" id="{8EACBD97-B0DE-594D-9B6B-17FA699CFD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1098" y="10007361"/>
                <a:ext cx="1108108" cy="876523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58" name="Freeform 404">
                <a:extLst>
                  <a:ext uri="{FF2B5EF4-FFF2-40B4-BE49-F238E27FC236}">
                    <a16:creationId xmlns:a16="http://schemas.microsoft.com/office/drawing/2014/main" id="{7FE41D57-6A09-5149-BFD2-6F664E5D61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279" y="7771931"/>
                <a:ext cx="216802" cy="347079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59" name="Freeform 405">
                <a:extLst>
                  <a:ext uri="{FF2B5EF4-FFF2-40B4-BE49-F238E27FC236}">
                    <a16:creationId xmlns:a16="http://schemas.microsoft.com/office/drawing/2014/main" id="{1EC3B7CC-092F-9C43-B9F3-C8F12C875A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9520" y="7409165"/>
                <a:ext cx="292778" cy="150991"/>
              </a:xfrm>
              <a:custGeom>
                <a:avLst/>
                <a:gdLst>
                  <a:gd name="T0" fmla="*/ 53 w 54"/>
                  <a:gd name="T1" fmla="*/ 10 h 26"/>
                  <a:gd name="T2" fmla="*/ 49 w 54"/>
                  <a:gd name="T3" fmla="*/ 9 h 26"/>
                  <a:gd name="T4" fmla="*/ 50 w 54"/>
                  <a:gd name="T5" fmla="*/ 8 h 26"/>
                  <a:gd name="T6" fmla="*/ 48 w 54"/>
                  <a:gd name="T7" fmla="*/ 7 h 26"/>
                  <a:gd name="T8" fmla="*/ 49 w 54"/>
                  <a:gd name="T9" fmla="*/ 6 h 26"/>
                  <a:gd name="T10" fmla="*/ 46 w 54"/>
                  <a:gd name="T11" fmla="*/ 5 h 26"/>
                  <a:gd name="T12" fmla="*/ 48 w 54"/>
                  <a:gd name="T13" fmla="*/ 3 h 26"/>
                  <a:gd name="T14" fmla="*/ 43 w 54"/>
                  <a:gd name="T15" fmla="*/ 3 h 26"/>
                  <a:gd name="T16" fmla="*/ 39 w 54"/>
                  <a:gd name="T17" fmla="*/ 1 h 26"/>
                  <a:gd name="T18" fmla="*/ 39 w 54"/>
                  <a:gd name="T19" fmla="*/ 4 h 26"/>
                  <a:gd name="T20" fmla="*/ 36 w 54"/>
                  <a:gd name="T21" fmla="*/ 5 h 26"/>
                  <a:gd name="T22" fmla="*/ 32 w 54"/>
                  <a:gd name="T23" fmla="*/ 5 h 26"/>
                  <a:gd name="T24" fmla="*/ 32 w 54"/>
                  <a:gd name="T25" fmla="*/ 9 h 26"/>
                  <a:gd name="T26" fmla="*/ 26 w 54"/>
                  <a:gd name="T27" fmla="*/ 5 h 26"/>
                  <a:gd name="T28" fmla="*/ 25 w 54"/>
                  <a:gd name="T29" fmla="*/ 8 h 26"/>
                  <a:gd name="T30" fmla="*/ 21 w 54"/>
                  <a:gd name="T31" fmla="*/ 5 h 26"/>
                  <a:gd name="T32" fmla="*/ 21 w 54"/>
                  <a:gd name="T33" fmla="*/ 9 h 26"/>
                  <a:gd name="T34" fmla="*/ 19 w 54"/>
                  <a:gd name="T35" fmla="*/ 9 h 26"/>
                  <a:gd name="T36" fmla="*/ 17 w 54"/>
                  <a:gd name="T37" fmla="*/ 12 h 26"/>
                  <a:gd name="T38" fmla="*/ 14 w 54"/>
                  <a:gd name="T39" fmla="*/ 8 h 26"/>
                  <a:gd name="T40" fmla="*/ 16 w 54"/>
                  <a:gd name="T41" fmla="*/ 8 h 26"/>
                  <a:gd name="T42" fmla="*/ 14 w 54"/>
                  <a:gd name="T43" fmla="*/ 5 h 26"/>
                  <a:gd name="T44" fmla="*/ 7 w 54"/>
                  <a:gd name="T45" fmla="*/ 2 h 26"/>
                  <a:gd name="T46" fmla="*/ 9 w 54"/>
                  <a:gd name="T47" fmla="*/ 4 h 26"/>
                  <a:gd name="T48" fmla="*/ 8 w 54"/>
                  <a:gd name="T49" fmla="*/ 4 h 26"/>
                  <a:gd name="T50" fmla="*/ 10 w 54"/>
                  <a:gd name="T51" fmla="*/ 8 h 26"/>
                  <a:gd name="T52" fmla="*/ 5 w 54"/>
                  <a:gd name="T53" fmla="*/ 6 h 26"/>
                  <a:gd name="T54" fmla="*/ 3 w 54"/>
                  <a:gd name="T55" fmla="*/ 6 h 26"/>
                  <a:gd name="T56" fmla="*/ 5 w 54"/>
                  <a:gd name="T57" fmla="*/ 7 h 26"/>
                  <a:gd name="T58" fmla="*/ 5 w 54"/>
                  <a:gd name="T59" fmla="*/ 8 h 26"/>
                  <a:gd name="T60" fmla="*/ 2 w 54"/>
                  <a:gd name="T61" fmla="*/ 7 h 26"/>
                  <a:gd name="T62" fmla="*/ 1 w 54"/>
                  <a:gd name="T63" fmla="*/ 9 h 26"/>
                  <a:gd name="T64" fmla="*/ 8 w 54"/>
                  <a:gd name="T65" fmla="*/ 10 h 26"/>
                  <a:gd name="T66" fmla="*/ 13 w 54"/>
                  <a:gd name="T67" fmla="*/ 11 h 26"/>
                  <a:gd name="T68" fmla="*/ 11 w 54"/>
                  <a:gd name="T69" fmla="*/ 12 h 26"/>
                  <a:gd name="T70" fmla="*/ 12 w 54"/>
                  <a:gd name="T71" fmla="*/ 13 h 26"/>
                  <a:gd name="T72" fmla="*/ 8 w 54"/>
                  <a:gd name="T73" fmla="*/ 14 h 26"/>
                  <a:gd name="T74" fmla="*/ 3 w 54"/>
                  <a:gd name="T75" fmla="*/ 15 h 26"/>
                  <a:gd name="T76" fmla="*/ 10 w 54"/>
                  <a:gd name="T77" fmla="*/ 16 h 26"/>
                  <a:gd name="T78" fmla="*/ 12 w 54"/>
                  <a:gd name="T79" fmla="*/ 18 h 26"/>
                  <a:gd name="T80" fmla="*/ 15 w 54"/>
                  <a:gd name="T81" fmla="*/ 17 h 26"/>
                  <a:gd name="T82" fmla="*/ 13 w 54"/>
                  <a:gd name="T83" fmla="*/ 18 h 26"/>
                  <a:gd name="T84" fmla="*/ 15 w 54"/>
                  <a:gd name="T85" fmla="*/ 18 h 26"/>
                  <a:gd name="T86" fmla="*/ 10 w 54"/>
                  <a:gd name="T87" fmla="*/ 23 h 26"/>
                  <a:gd name="T88" fmla="*/ 15 w 54"/>
                  <a:gd name="T89" fmla="*/ 23 h 26"/>
                  <a:gd name="T90" fmla="*/ 21 w 54"/>
                  <a:gd name="T91" fmla="*/ 24 h 26"/>
                  <a:gd name="T92" fmla="*/ 20 w 54"/>
                  <a:gd name="T93" fmla="*/ 24 h 26"/>
                  <a:gd name="T94" fmla="*/ 22 w 54"/>
                  <a:gd name="T95" fmla="*/ 25 h 26"/>
                  <a:gd name="T96" fmla="*/ 29 w 54"/>
                  <a:gd name="T97" fmla="*/ 26 h 26"/>
                  <a:gd name="T98" fmla="*/ 33 w 54"/>
                  <a:gd name="T99" fmla="*/ 25 h 26"/>
                  <a:gd name="T100" fmla="*/ 39 w 54"/>
                  <a:gd name="T101" fmla="*/ 23 h 26"/>
                  <a:gd name="T102" fmla="*/ 46 w 54"/>
                  <a:gd name="T103" fmla="*/ 19 h 26"/>
                  <a:gd name="T104" fmla="*/ 52 w 54"/>
                  <a:gd name="T105" fmla="*/ 16 h 26"/>
                  <a:gd name="T106" fmla="*/ 52 w 54"/>
                  <a:gd name="T107" fmla="*/ 14 h 26"/>
                  <a:gd name="T108" fmla="*/ 54 w 54"/>
                  <a:gd name="T109" fmla="*/ 13 h 26"/>
                  <a:gd name="T110" fmla="*/ 52 w 54"/>
                  <a:gd name="T111" fmla="*/ 12 h 26"/>
                  <a:gd name="T112" fmla="*/ 53 w 54"/>
                  <a:gd name="T113" fmla="*/ 10 h 26"/>
                  <a:gd name="T114" fmla="*/ 53 w 54"/>
                  <a:gd name="T115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26">
                    <a:moveTo>
                      <a:pt x="53" y="10"/>
                    </a:moveTo>
                    <a:cubicBezTo>
                      <a:pt x="53" y="10"/>
                      <a:pt x="49" y="9"/>
                      <a:pt x="49" y="9"/>
                    </a:cubicBezTo>
                    <a:cubicBezTo>
                      <a:pt x="49" y="9"/>
                      <a:pt x="50" y="8"/>
                      <a:pt x="50" y="8"/>
                    </a:cubicBezTo>
                    <a:cubicBezTo>
                      <a:pt x="49" y="8"/>
                      <a:pt x="47" y="8"/>
                      <a:pt x="48" y="7"/>
                    </a:cubicBezTo>
                    <a:cubicBezTo>
                      <a:pt x="48" y="7"/>
                      <a:pt x="49" y="6"/>
                      <a:pt x="49" y="6"/>
                    </a:cubicBezTo>
                    <a:cubicBezTo>
                      <a:pt x="48" y="5"/>
                      <a:pt x="46" y="5"/>
                      <a:pt x="46" y="5"/>
                    </a:cubicBezTo>
                    <a:cubicBezTo>
                      <a:pt x="46" y="4"/>
                      <a:pt x="48" y="3"/>
                      <a:pt x="48" y="3"/>
                    </a:cubicBezTo>
                    <a:cubicBezTo>
                      <a:pt x="48" y="3"/>
                      <a:pt x="44" y="4"/>
                      <a:pt x="43" y="3"/>
                    </a:cubicBezTo>
                    <a:cubicBezTo>
                      <a:pt x="42" y="2"/>
                      <a:pt x="41" y="1"/>
                      <a:pt x="39" y="1"/>
                    </a:cubicBezTo>
                    <a:cubicBezTo>
                      <a:pt x="38" y="1"/>
                      <a:pt x="40" y="3"/>
                      <a:pt x="39" y="4"/>
                    </a:cubicBezTo>
                    <a:cubicBezTo>
                      <a:pt x="38" y="5"/>
                      <a:pt x="37" y="4"/>
                      <a:pt x="36" y="5"/>
                    </a:cubicBezTo>
                    <a:cubicBezTo>
                      <a:pt x="35" y="6"/>
                      <a:pt x="34" y="5"/>
                      <a:pt x="32" y="5"/>
                    </a:cubicBezTo>
                    <a:cubicBezTo>
                      <a:pt x="30" y="4"/>
                      <a:pt x="33" y="8"/>
                      <a:pt x="32" y="9"/>
                    </a:cubicBezTo>
                    <a:cubicBezTo>
                      <a:pt x="32" y="9"/>
                      <a:pt x="28" y="2"/>
                      <a:pt x="26" y="5"/>
                    </a:cubicBezTo>
                    <a:cubicBezTo>
                      <a:pt x="25" y="5"/>
                      <a:pt x="26" y="7"/>
                      <a:pt x="25" y="8"/>
                    </a:cubicBezTo>
                    <a:cubicBezTo>
                      <a:pt x="25" y="9"/>
                      <a:pt x="22" y="5"/>
                      <a:pt x="21" y="5"/>
                    </a:cubicBezTo>
                    <a:cubicBezTo>
                      <a:pt x="20" y="5"/>
                      <a:pt x="23" y="9"/>
                      <a:pt x="21" y="9"/>
                    </a:cubicBezTo>
                    <a:cubicBezTo>
                      <a:pt x="20" y="9"/>
                      <a:pt x="20" y="9"/>
                      <a:pt x="19" y="9"/>
                    </a:cubicBezTo>
                    <a:cubicBezTo>
                      <a:pt x="18" y="9"/>
                      <a:pt x="17" y="11"/>
                      <a:pt x="17" y="12"/>
                    </a:cubicBezTo>
                    <a:cubicBezTo>
                      <a:pt x="17" y="11"/>
                      <a:pt x="14" y="9"/>
                      <a:pt x="14" y="8"/>
                    </a:cubicBezTo>
                    <a:cubicBezTo>
                      <a:pt x="14" y="8"/>
                      <a:pt x="16" y="8"/>
                      <a:pt x="16" y="8"/>
                    </a:cubicBezTo>
                    <a:cubicBezTo>
                      <a:pt x="16" y="7"/>
                      <a:pt x="14" y="5"/>
                      <a:pt x="14" y="5"/>
                    </a:cubicBezTo>
                    <a:cubicBezTo>
                      <a:pt x="13" y="5"/>
                      <a:pt x="8" y="0"/>
                      <a:pt x="7" y="2"/>
                    </a:cubicBezTo>
                    <a:cubicBezTo>
                      <a:pt x="7" y="3"/>
                      <a:pt x="10" y="3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10" y="3"/>
                      <a:pt x="11" y="7"/>
                      <a:pt x="10" y="8"/>
                    </a:cubicBezTo>
                    <a:cubicBezTo>
                      <a:pt x="10" y="8"/>
                      <a:pt x="2" y="1"/>
                      <a:pt x="5" y="6"/>
                    </a:cubicBezTo>
                    <a:cubicBezTo>
                      <a:pt x="5" y="6"/>
                      <a:pt x="3" y="6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6"/>
                      <a:pt x="5" y="8"/>
                      <a:pt x="5" y="8"/>
                    </a:cubicBezTo>
                    <a:cubicBezTo>
                      <a:pt x="5" y="8"/>
                      <a:pt x="3" y="7"/>
                      <a:pt x="2" y="7"/>
                    </a:cubicBezTo>
                    <a:cubicBezTo>
                      <a:pt x="3" y="7"/>
                      <a:pt x="0" y="10"/>
                      <a:pt x="1" y="9"/>
                    </a:cubicBezTo>
                    <a:cubicBezTo>
                      <a:pt x="0" y="11"/>
                      <a:pt x="8" y="10"/>
                      <a:pt x="8" y="10"/>
                    </a:cubicBezTo>
                    <a:cubicBezTo>
                      <a:pt x="9" y="10"/>
                      <a:pt x="13" y="11"/>
                      <a:pt x="13" y="11"/>
                    </a:cubicBezTo>
                    <a:cubicBezTo>
                      <a:pt x="12" y="11"/>
                      <a:pt x="11" y="11"/>
                      <a:pt x="11" y="12"/>
                    </a:cubicBezTo>
                    <a:cubicBezTo>
                      <a:pt x="11" y="12"/>
                      <a:pt x="12" y="13"/>
                      <a:pt x="12" y="13"/>
                    </a:cubicBezTo>
                    <a:cubicBezTo>
                      <a:pt x="11" y="14"/>
                      <a:pt x="9" y="14"/>
                      <a:pt x="8" y="14"/>
                    </a:cubicBezTo>
                    <a:cubicBezTo>
                      <a:pt x="8" y="14"/>
                      <a:pt x="2" y="15"/>
                      <a:pt x="3" y="15"/>
                    </a:cubicBezTo>
                    <a:cubicBezTo>
                      <a:pt x="5" y="16"/>
                      <a:pt x="8" y="15"/>
                      <a:pt x="10" y="16"/>
                    </a:cubicBezTo>
                    <a:cubicBezTo>
                      <a:pt x="11" y="17"/>
                      <a:pt x="11" y="18"/>
                      <a:pt x="12" y="18"/>
                    </a:cubicBezTo>
                    <a:cubicBezTo>
                      <a:pt x="12" y="18"/>
                      <a:pt x="14" y="17"/>
                      <a:pt x="15" y="17"/>
                    </a:cubicBezTo>
                    <a:cubicBezTo>
                      <a:pt x="14" y="17"/>
                      <a:pt x="13" y="18"/>
                      <a:pt x="13" y="18"/>
                    </a:cubicBezTo>
                    <a:cubicBezTo>
                      <a:pt x="13" y="19"/>
                      <a:pt x="15" y="18"/>
                      <a:pt x="15" y="18"/>
                    </a:cubicBezTo>
                    <a:cubicBezTo>
                      <a:pt x="16" y="19"/>
                      <a:pt x="8" y="23"/>
                      <a:pt x="10" y="23"/>
                    </a:cubicBezTo>
                    <a:cubicBezTo>
                      <a:pt x="12" y="24"/>
                      <a:pt x="14" y="23"/>
                      <a:pt x="15" y="23"/>
                    </a:cubicBezTo>
                    <a:cubicBezTo>
                      <a:pt x="17" y="23"/>
                      <a:pt x="19" y="23"/>
                      <a:pt x="21" y="24"/>
                    </a:cubicBezTo>
                    <a:cubicBezTo>
                      <a:pt x="20" y="23"/>
                      <a:pt x="20" y="24"/>
                      <a:pt x="20" y="24"/>
                    </a:cubicBezTo>
                    <a:cubicBezTo>
                      <a:pt x="21" y="25"/>
                      <a:pt x="22" y="25"/>
                      <a:pt x="22" y="25"/>
                    </a:cubicBezTo>
                    <a:cubicBezTo>
                      <a:pt x="24" y="26"/>
                      <a:pt x="27" y="26"/>
                      <a:pt x="29" y="26"/>
                    </a:cubicBezTo>
                    <a:cubicBezTo>
                      <a:pt x="31" y="26"/>
                      <a:pt x="31" y="25"/>
                      <a:pt x="33" y="25"/>
                    </a:cubicBezTo>
                    <a:cubicBezTo>
                      <a:pt x="35" y="24"/>
                      <a:pt x="37" y="24"/>
                      <a:pt x="39" y="23"/>
                    </a:cubicBezTo>
                    <a:cubicBezTo>
                      <a:pt x="42" y="21"/>
                      <a:pt x="43" y="20"/>
                      <a:pt x="46" y="19"/>
                    </a:cubicBezTo>
                    <a:cubicBezTo>
                      <a:pt x="48" y="19"/>
                      <a:pt x="49" y="16"/>
                      <a:pt x="52" y="16"/>
                    </a:cubicBezTo>
                    <a:cubicBezTo>
                      <a:pt x="52" y="15"/>
                      <a:pt x="53" y="15"/>
                      <a:pt x="52" y="14"/>
                    </a:cubicBezTo>
                    <a:cubicBezTo>
                      <a:pt x="51" y="13"/>
                      <a:pt x="53" y="13"/>
                      <a:pt x="54" y="13"/>
                    </a:cubicBezTo>
                    <a:cubicBezTo>
                      <a:pt x="54" y="13"/>
                      <a:pt x="52" y="12"/>
                      <a:pt x="52" y="12"/>
                    </a:cubicBezTo>
                    <a:cubicBezTo>
                      <a:pt x="52" y="11"/>
                      <a:pt x="54" y="10"/>
                      <a:pt x="53" y="10"/>
                    </a:cubicBezTo>
                    <a:cubicBezTo>
                      <a:pt x="51" y="9"/>
                      <a:pt x="54" y="10"/>
                      <a:pt x="5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0" name="Freeform 406">
                <a:extLst>
                  <a:ext uri="{FF2B5EF4-FFF2-40B4-BE49-F238E27FC236}">
                    <a16:creationId xmlns:a16="http://schemas.microsoft.com/office/drawing/2014/main" id="{80E15F65-1C34-8447-AF1E-39D1AD2F98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7112" y="6856189"/>
                <a:ext cx="489198" cy="356885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1" name="Freeform 407">
                <a:extLst>
                  <a:ext uri="{FF2B5EF4-FFF2-40B4-BE49-F238E27FC236}">
                    <a16:creationId xmlns:a16="http://schemas.microsoft.com/office/drawing/2014/main" id="{FAA08146-F4F3-C34A-9EFD-813CE8E49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81610" y="6707162"/>
                <a:ext cx="174185" cy="92163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2" name="Freeform 408">
                <a:extLst>
                  <a:ext uri="{FF2B5EF4-FFF2-40B4-BE49-F238E27FC236}">
                    <a16:creationId xmlns:a16="http://schemas.microsoft.com/office/drawing/2014/main" id="{F3CACB86-73E5-E149-856F-70C5CE286E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0780" y="6654217"/>
                <a:ext cx="163066" cy="92163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3" name="Freeform 409">
                <a:extLst>
                  <a:ext uri="{FF2B5EF4-FFF2-40B4-BE49-F238E27FC236}">
                    <a16:creationId xmlns:a16="http://schemas.microsoft.com/office/drawing/2014/main" id="{D1DCB29D-4FBC-8C48-82C0-7D3A6A7CE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2601" y="6660100"/>
                <a:ext cx="81533" cy="29414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65" name="Freeform 410">
                <a:extLst>
                  <a:ext uri="{FF2B5EF4-FFF2-40B4-BE49-F238E27FC236}">
                    <a16:creationId xmlns:a16="http://schemas.microsoft.com/office/drawing/2014/main" id="{E5109BA0-B846-A143-8338-F32C3E21A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7425" y="6579703"/>
                <a:ext cx="137122" cy="92163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6" name="Freeform 411">
                <a:extLst>
                  <a:ext uri="{FF2B5EF4-FFF2-40B4-BE49-F238E27FC236}">
                    <a16:creationId xmlns:a16="http://schemas.microsoft.com/office/drawing/2014/main" id="{C79D2BD9-04A9-6840-9F60-C8C4B6A9A3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2785" y="6942469"/>
                <a:ext cx="137122" cy="47061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7" name="Freeform 412">
                <a:extLst>
                  <a:ext uri="{FF2B5EF4-FFF2-40B4-BE49-F238E27FC236}">
                    <a16:creationId xmlns:a16="http://schemas.microsoft.com/office/drawing/2014/main" id="{1B31BBDE-3EA8-5349-831F-89ED6EA82E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8600" y="7034631"/>
                <a:ext cx="114888" cy="47061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8" name="Freeform 413">
                <a:extLst>
                  <a:ext uri="{FF2B5EF4-FFF2-40B4-BE49-F238E27FC236}">
                    <a16:creationId xmlns:a16="http://schemas.microsoft.com/office/drawing/2014/main" id="{B6FA7B0A-AFC0-5E44-8204-7978B4B527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84160" y="7013063"/>
                <a:ext cx="44472" cy="27453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79" name="Freeform 414">
                <a:extLst>
                  <a:ext uri="{FF2B5EF4-FFF2-40B4-BE49-F238E27FC236}">
                    <a16:creationId xmlns:a16="http://schemas.microsoft.com/office/drawing/2014/main" id="{7135AE55-049F-AA4D-A59C-07E266B822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5565" y="6930704"/>
                <a:ext cx="16677" cy="29414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0" name="Freeform 415">
                <a:extLst>
                  <a:ext uri="{FF2B5EF4-FFF2-40B4-BE49-F238E27FC236}">
                    <a16:creationId xmlns:a16="http://schemas.microsoft.com/office/drawing/2014/main" id="{A8CF9378-0539-4041-939A-2107C67243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5565" y="7016983"/>
                <a:ext cx="22237" cy="29414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1" name="Freeform 416">
                <a:extLst>
                  <a:ext uri="{FF2B5EF4-FFF2-40B4-BE49-F238E27FC236}">
                    <a16:creationId xmlns:a16="http://schemas.microsoft.com/office/drawing/2014/main" id="{A28807CD-A8B1-1C4B-BA9A-9B76C67CF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2626" y="6909134"/>
                <a:ext cx="229775" cy="92163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2" name="Freeform 417">
                <a:extLst>
                  <a:ext uri="{FF2B5EF4-FFF2-40B4-BE49-F238E27FC236}">
                    <a16:creationId xmlns:a16="http://schemas.microsoft.com/office/drawing/2014/main" id="{A9F69413-A622-5E4F-A4AB-936A0D3A51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4192" y="6936587"/>
                <a:ext cx="42619" cy="47061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3" name="Freeform 418">
                <a:extLst>
                  <a:ext uri="{FF2B5EF4-FFF2-40B4-BE49-F238E27FC236}">
                    <a16:creationId xmlns:a16="http://schemas.microsoft.com/office/drawing/2014/main" id="{6BC4AC74-9BBC-FB44-B3CF-E73FE71ADE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5752" y="7248369"/>
                <a:ext cx="59296" cy="35296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4" name="Freeform 419">
                <a:extLst>
                  <a:ext uri="{FF2B5EF4-FFF2-40B4-BE49-F238E27FC236}">
                    <a16:creationId xmlns:a16="http://schemas.microsoft.com/office/drawing/2014/main" id="{A2EE4914-51B5-DC40-9A2C-9476548C9E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0863" y="7754284"/>
                <a:ext cx="33354" cy="29414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5" name="Freeform 420">
                <a:extLst>
                  <a:ext uri="{FF2B5EF4-FFF2-40B4-BE49-F238E27FC236}">
                    <a16:creationId xmlns:a16="http://schemas.microsoft.com/office/drawing/2014/main" id="{A04F6BB5-BBED-A647-BC9E-C1B41B982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8184" y="7922922"/>
                <a:ext cx="27795" cy="15687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6" name="Freeform 421">
                <a:extLst>
                  <a:ext uri="{FF2B5EF4-FFF2-40B4-BE49-F238E27FC236}">
                    <a16:creationId xmlns:a16="http://schemas.microsoft.com/office/drawing/2014/main" id="{664908D5-7C51-514D-9A88-015F7592E6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7384" y="8095480"/>
                <a:ext cx="27795" cy="27453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7" name="Freeform 422">
                <a:extLst>
                  <a:ext uri="{FF2B5EF4-FFF2-40B4-BE49-F238E27FC236}">
                    <a16:creationId xmlns:a16="http://schemas.microsoft.com/office/drawing/2014/main" id="{BA5CA176-081E-D342-8185-35A5DFB21A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0706" y="8140581"/>
                <a:ext cx="11118" cy="5882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8" name="Freeform 423">
                <a:extLst>
                  <a:ext uri="{FF2B5EF4-FFF2-40B4-BE49-F238E27FC236}">
                    <a16:creationId xmlns:a16="http://schemas.microsoft.com/office/drawing/2014/main" id="{FC3F117D-4055-2047-B687-C18B5E40CA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04733" y="8232743"/>
                <a:ext cx="16677" cy="5882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89" name="Freeform 424">
                <a:extLst>
                  <a:ext uri="{FF2B5EF4-FFF2-40B4-BE49-F238E27FC236}">
                    <a16:creationId xmlns:a16="http://schemas.microsoft.com/office/drawing/2014/main" id="{1E000694-DFBE-034E-AB33-E573756E22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9876" y="8262158"/>
                <a:ext cx="38914" cy="23531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0" name="Freeform 425">
                <a:extLst>
                  <a:ext uri="{FF2B5EF4-FFF2-40B4-BE49-F238E27FC236}">
                    <a16:creationId xmlns:a16="http://schemas.microsoft.com/office/drawing/2014/main" id="{3B1088E7-1E3A-F946-8CA0-800C0F0D13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97257" y="8285688"/>
                <a:ext cx="31501" cy="2157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1" name="Freeform 426">
                <a:extLst>
                  <a:ext uri="{FF2B5EF4-FFF2-40B4-BE49-F238E27FC236}">
                    <a16:creationId xmlns:a16="http://schemas.microsoft.com/office/drawing/2014/main" id="{ED1CE49F-6627-814D-8BAB-C8ADF81340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9462" y="8303335"/>
                <a:ext cx="27795" cy="27453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2" name="Freeform 427">
                <a:extLst>
                  <a:ext uri="{FF2B5EF4-FFF2-40B4-BE49-F238E27FC236}">
                    <a16:creationId xmlns:a16="http://schemas.microsoft.com/office/drawing/2014/main" id="{B0E2864E-61AB-664F-B920-6A5DF5440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3902" y="8342554"/>
                <a:ext cx="5559" cy="588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3" name="Freeform 428">
                <a:extLst>
                  <a:ext uri="{FF2B5EF4-FFF2-40B4-BE49-F238E27FC236}">
                    <a16:creationId xmlns:a16="http://schemas.microsoft.com/office/drawing/2014/main" id="{65DEEB94-099D-D947-8381-5C3D1D7178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6107" y="8319023"/>
                <a:ext cx="27795" cy="23531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4" name="Freeform 429">
                <a:extLst>
                  <a:ext uri="{FF2B5EF4-FFF2-40B4-BE49-F238E27FC236}">
                    <a16:creationId xmlns:a16="http://schemas.microsoft.com/office/drawing/2014/main" id="{9F177141-8395-3D49-9E80-6CEE6C3E66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5980" y="8532762"/>
                <a:ext cx="11118" cy="17647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grpSp>
            <p:nvGrpSpPr>
              <p:cNvPr id="895" name="Group 894">
                <a:extLst>
                  <a:ext uri="{FF2B5EF4-FFF2-40B4-BE49-F238E27FC236}">
                    <a16:creationId xmlns:a16="http://schemas.microsoft.com/office/drawing/2014/main" id="{0C76B624-244C-5A4E-A2DB-08E3D55C519A}"/>
                  </a:ext>
                </a:extLst>
              </p:cNvPr>
              <p:cNvGrpSpPr/>
              <p:nvPr/>
            </p:nvGrpSpPr>
            <p:grpSpPr>
              <a:xfrm>
                <a:off x="9435855" y="8285688"/>
                <a:ext cx="405809" cy="407868"/>
                <a:chOff x="5961121" y="2686387"/>
                <a:chExt cx="288233" cy="273757"/>
              </a:xfrm>
              <a:grpFill/>
            </p:grpSpPr>
            <p:sp>
              <p:nvSpPr>
                <p:cNvPr id="1262" name="Freeform 430">
                  <a:extLst>
                    <a:ext uri="{FF2B5EF4-FFF2-40B4-BE49-F238E27FC236}">
                      <a16:creationId xmlns:a16="http://schemas.microsoft.com/office/drawing/2014/main" id="{04896E44-761B-4D40-A4F1-90A16EFC06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63" name="Freeform 431">
                  <a:extLst>
                    <a:ext uri="{FF2B5EF4-FFF2-40B4-BE49-F238E27FC236}">
                      <a16:creationId xmlns:a16="http://schemas.microsoft.com/office/drawing/2014/main" id="{648E96A9-B0A9-6E42-92BD-CF5103DE68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</p:grpSp>
          <p:sp>
            <p:nvSpPr>
              <p:cNvPr id="896" name="Freeform 432">
                <a:extLst>
                  <a:ext uri="{FF2B5EF4-FFF2-40B4-BE49-F238E27FC236}">
                    <a16:creationId xmlns:a16="http://schemas.microsoft.com/office/drawing/2014/main" id="{777F43DA-32F4-C44D-B1B1-FD4074B63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37769" y="8660220"/>
                <a:ext cx="11118" cy="1568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7" name="Freeform 433">
                <a:extLst>
                  <a:ext uri="{FF2B5EF4-FFF2-40B4-BE49-F238E27FC236}">
                    <a16:creationId xmlns:a16="http://schemas.microsoft.com/office/drawing/2014/main" id="{9648BBD1-C008-1945-ABB6-889CCBB16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2913" y="8660220"/>
                <a:ext cx="70415" cy="56866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8" name="Freeform 434">
                <a:extLst>
                  <a:ext uri="{FF2B5EF4-FFF2-40B4-BE49-F238E27FC236}">
                    <a16:creationId xmlns:a16="http://schemas.microsoft.com/office/drawing/2014/main" id="{50A558D1-65FD-2E42-8FFF-E872F2D64A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2499" y="8681790"/>
                <a:ext cx="59296" cy="92163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899" name="Freeform 435">
                <a:extLst>
                  <a:ext uri="{FF2B5EF4-FFF2-40B4-BE49-F238E27FC236}">
                    <a16:creationId xmlns:a16="http://schemas.microsoft.com/office/drawing/2014/main" id="{B46D51EC-ED12-4541-A669-87031E316C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3203" y="8907296"/>
                <a:ext cx="20384" cy="17647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0" name="Freeform 436">
                <a:extLst>
                  <a:ext uri="{FF2B5EF4-FFF2-40B4-BE49-F238E27FC236}">
                    <a16:creationId xmlns:a16="http://schemas.microsoft.com/office/drawing/2014/main" id="{86BD8349-785F-1544-A852-1AC135A6A7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1380" y="8850428"/>
                <a:ext cx="11118" cy="980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1" name="Freeform 437">
                <a:extLst>
                  <a:ext uri="{FF2B5EF4-FFF2-40B4-BE49-F238E27FC236}">
                    <a16:creationId xmlns:a16="http://schemas.microsoft.com/office/drawing/2014/main" id="{F6B847F6-D084-D541-BEA6-AAE6879F3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4992" y="8970044"/>
                <a:ext cx="11118" cy="588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2" name="Freeform 438">
                <a:extLst>
                  <a:ext uri="{FF2B5EF4-FFF2-40B4-BE49-F238E27FC236}">
                    <a16:creationId xmlns:a16="http://schemas.microsoft.com/office/drawing/2014/main" id="{37320E24-8A53-DA44-B6D3-FF290964D6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1224" y="8948474"/>
                <a:ext cx="64856" cy="9608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3" name="Freeform 439">
                <a:extLst>
                  <a:ext uri="{FF2B5EF4-FFF2-40B4-BE49-F238E27FC236}">
                    <a16:creationId xmlns:a16="http://schemas.microsoft.com/office/drawing/2014/main" id="{1E970407-E684-5D45-80E7-10575AB747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0651" y="9109268"/>
                <a:ext cx="75974" cy="56866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4" name="Freeform 440">
                <a:extLst>
                  <a:ext uri="{FF2B5EF4-FFF2-40B4-BE49-F238E27FC236}">
                    <a16:creationId xmlns:a16="http://schemas.microsoft.com/office/drawing/2014/main" id="{36DDE4B6-20E7-E148-96B4-82E931AF97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30106" y="9148487"/>
                <a:ext cx="109329" cy="162755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5" name="Freeform 441">
                <a:extLst>
                  <a:ext uri="{FF2B5EF4-FFF2-40B4-BE49-F238E27FC236}">
                    <a16:creationId xmlns:a16="http://schemas.microsoft.com/office/drawing/2014/main" id="{83BE7843-2B41-0941-9D62-A8E4272D8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2758" y="9287710"/>
                <a:ext cx="33354" cy="4510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6" name="Freeform 442">
                <a:extLst>
                  <a:ext uri="{FF2B5EF4-FFF2-40B4-BE49-F238E27FC236}">
                    <a16:creationId xmlns:a16="http://schemas.microsoft.com/office/drawing/2014/main" id="{059BF475-C52C-4740-8EC0-56B14239EE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4992" y="9326928"/>
                <a:ext cx="53737" cy="76476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7" name="Freeform 443">
                <a:extLst>
                  <a:ext uri="{FF2B5EF4-FFF2-40B4-BE49-F238E27FC236}">
                    <a16:creationId xmlns:a16="http://schemas.microsoft.com/office/drawing/2014/main" id="{2DF638CC-1549-BB42-ACA2-58E849970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6781" y="9293593"/>
                <a:ext cx="33354" cy="4510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8" name="Freeform 444">
                <a:extLst>
                  <a:ext uri="{FF2B5EF4-FFF2-40B4-BE49-F238E27FC236}">
                    <a16:creationId xmlns:a16="http://schemas.microsoft.com/office/drawing/2014/main" id="{884D0F27-4EE7-5844-8BC2-5416169D98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85697" y="9338694"/>
                <a:ext cx="48179" cy="58827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09" name="Freeform 445">
                <a:extLst>
                  <a:ext uri="{FF2B5EF4-FFF2-40B4-BE49-F238E27FC236}">
                    <a16:creationId xmlns:a16="http://schemas.microsoft.com/office/drawing/2014/main" id="{FD9ED655-49F2-F247-985A-D53E087B9D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6814" y="9373989"/>
                <a:ext cx="37061" cy="62748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0" name="Freeform 446">
                <a:extLst>
                  <a:ext uri="{FF2B5EF4-FFF2-40B4-BE49-F238E27FC236}">
                    <a16:creationId xmlns:a16="http://schemas.microsoft.com/office/drawing/2014/main" id="{52E2632D-491E-3749-8407-3684A002D4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8314" y="9368107"/>
                <a:ext cx="22237" cy="4510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1" name="Freeform 447">
                <a:extLst>
                  <a:ext uri="{FF2B5EF4-FFF2-40B4-BE49-F238E27FC236}">
                    <a16:creationId xmlns:a16="http://schemas.microsoft.com/office/drawing/2014/main" id="{74EC857C-208D-1B4F-9EA4-489673CB61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433" y="9397521"/>
                <a:ext cx="33354" cy="2157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2" name="Freeform 448">
                <a:extLst>
                  <a:ext uri="{FF2B5EF4-FFF2-40B4-BE49-F238E27FC236}">
                    <a16:creationId xmlns:a16="http://schemas.microsoft.com/office/drawing/2014/main" id="{D6AB4B39-0FB8-1C4A-BD9A-D6E1E84019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433" y="9413209"/>
                <a:ext cx="75974" cy="121578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3" name="Freeform 449">
                <a:extLst>
                  <a:ext uri="{FF2B5EF4-FFF2-40B4-BE49-F238E27FC236}">
                    <a16:creationId xmlns:a16="http://schemas.microsoft.com/office/drawing/2014/main" id="{DAABC8B5-711B-A244-AEF2-4D81D31BF0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1255" y="9436739"/>
                <a:ext cx="64856" cy="58827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4" name="Freeform 450">
                <a:extLst>
                  <a:ext uri="{FF2B5EF4-FFF2-40B4-BE49-F238E27FC236}">
                    <a16:creationId xmlns:a16="http://schemas.microsoft.com/office/drawing/2014/main" id="{F5DF1D0D-F15B-0A4F-A6FF-650A001BC2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9690" y="9379872"/>
                <a:ext cx="64856" cy="68631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5" name="Freeform 451">
                <a:extLst>
                  <a:ext uri="{FF2B5EF4-FFF2-40B4-BE49-F238E27FC236}">
                    <a16:creationId xmlns:a16="http://schemas.microsoft.com/office/drawing/2014/main" id="{42CFE76B-67E4-D44E-B699-D8FF543DCF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50552" y="9293593"/>
                <a:ext cx="11118" cy="588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6" name="Freeform 452">
                <a:extLst>
                  <a:ext uri="{FF2B5EF4-FFF2-40B4-BE49-F238E27FC236}">
                    <a16:creationId xmlns:a16="http://schemas.microsoft.com/office/drawing/2014/main" id="{9EC729F4-32A4-9447-88A7-FE11FAEF57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63016" y="9528902"/>
                <a:ext cx="303897" cy="33531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7" name="Freeform 453">
                <a:extLst>
                  <a:ext uri="{FF2B5EF4-FFF2-40B4-BE49-F238E27FC236}">
                    <a16:creationId xmlns:a16="http://schemas.microsoft.com/office/drawing/2014/main" id="{0054E0DB-7F8B-DD46-A181-1DE5F65982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6752" y="9650480"/>
                <a:ext cx="27795" cy="29414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8" name="Freeform 454">
                <a:extLst>
                  <a:ext uri="{FF2B5EF4-FFF2-40B4-BE49-F238E27FC236}">
                    <a16:creationId xmlns:a16="http://schemas.microsoft.com/office/drawing/2014/main" id="{8AE22FC6-221D-5743-840E-BCA097C52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5667" y="9719111"/>
                <a:ext cx="25943" cy="29414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19" name="Freeform 455">
                <a:extLst>
                  <a:ext uri="{FF2B5EF4-FFF2-40B4-BE49-F238E27FC236}">
                    <a16:creationId xmlns:a16="http://schemas.microsoft.com/office/drawing/2014/main" id="{4ACAE186-41A1-FE4C-9B19-B9FE2E924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9117" y="9736757"/>
                <a:ext cx="38914" cy="41179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0" name="Freeform 456">
                <a:extLst>
                  <a:ext uri="{FF2B5EF4-FFF2-40B4-BE49-F238E27FC236}">
                    <a16:creationId xmlns:a16="http://schemas.microsoft.com/office/drawing/2014/main" id="{259B19B3-F115-C745-9A2F-000CB6160E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0266" y="9766172"/>
                <a:ext cx="20384" cy="2157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1" name="Freeform 457">
                <a:extLst>
                  <a:ext uri="{FF2B5EF4-FFF2-40B4-BE49-F238E27FC236}">
                    <a16:creationId xmlns:a16="http://schemas.microsoft.com/office/drawing/2014/main" id="{5C78A6A5-62DA-9446-A6F1-D9CDE4A5D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4675" y="9864216"/>
                <a:ext cx="250158" cy="86279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2" name="Freeform 458">
                <a:extLst>
                  <a:ext uri="{FF2B5EF4-FFF2-40B4-BE49-F238E27FC236}">
                    <a16:creationId xmlns:a16="http://schemas.microsoft.com/office/drawing/2014/main" id="{63482A2A-155A-8D45-8A4F-16B2A0296C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9978" y="9885785"/>
                <a:ext cx="42619" cy="17647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3" name="Freeform 459">
                <a:extLst>
                  <a:ext uri="{FF2B5EF4-FFF2-40B4-BE49-F238E27FC236}">
                    <a16:creationId xmlns:a16="http://schemas.microsoft.com/office/drawing/2014/main" id="{B2341E19-021F-C24F-B069-3C74937DB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9274" y="9926965"/>
                <a:ext cx="33354" cy="23531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4" name="Freeform 460">
                <a:extLst>
                  <a:ext uri="{FF2B5EF4-FFF2-40B4-BE49-F238E27FC236}">
                    <a16:creationId xmlns:a16="http://schemas.microsoft.com/office/drawing/2014/main" id="{F54493DA-3D09-154D-A569-1982A6D15C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2629" y="9932846"/>
                <a:ext cx="25943" cy="17647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5" name="Freeform 461">
                <a:extLst>
                  <a:ext uri="{FF2B5EF4-FFF2-40B4-BE49-F238E27FC236}">
                    <a16:creationId xmlns:a16="http://schemas.microsoft.com/office/drawing/2014/main" id="{DE34CEDE-A9D8-0641-9F34-E8F078B85E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3012" y="9932846"/>
                <a:ext cx="38914" cy="23531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6" name="Freeform 462">
                <a:extLst>
                  <a:ext uri="{FF2B5EF4-FFF2-40B4-BE49-F238E27FC236}">
                    <a16:creationId xmlns:a16="http://schemas.microsoft.com/office/drawing/2014/main" id="{30A91C6E-F56E-1C4E-8913-6F4DB8673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0808" y="9926965"/>
                <a:ext cx="44472" cy="29414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7" name="Freeform 463">
                <a:extLst>
                  <a:ext uri="{FF2B5EF4-FFF2-40B4-BE49-F238E27FC236}">
                    <a16:creationId xmlns:a16="http://schemas.microsoft.com/office/drawing/2014/main" id="{A80E28FE-538E-CE4A-837E-49A6F1952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30106" y="9932846"/>
                <a:ext cx="66708" cy="23531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8" name="Freeform 464">
                <a:extLst>
                  <a:ext uri="{FF2B5EF4-FFF2-40B4-BE49-F238E27FC236}">
                    <a16:creationId xmlns:a16="http://schemas.microsoft.com/office/drawing/2014/main" id="{0DE1A98B-1218-2845-ACD5-74EB185220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9722" y="9966182"/>
                <a:ext cx="59296" cy="35296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29" name="Freeform 465">
                <a:extLst>
                  <a:ext uri="{FF2B5EF4-FFF2-40B4-BE49-F238E27FC236}">
                    <a16:creationId xmlns:a16="http://schemas.microsoft.com/office/drawing/2014/main" id="{1ADC80D9-E606-734B-B0E0-DFDD22C60D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8730" y="9781858"/>
                <a:ext cx="33354" cy="23531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0" name="Freeform 466">
                <a:extLst>
                  <a:ext uri="{FF2B5EF4-FFF2-40B4-BE49-F238E27FC236}">
                    <a16:creationId xmlns:a16="http://schemas.microsoft.com/office/drawing/2014/main" id="{0404F106-296D-4349-851F-2DF8179F2F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4321" y="9777938"/>
                <a:ext cx="81533" cy="27453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1" name="Freeform 467">
                <a:extLst>
                  <a:ext uri="{FF2B5EF4-FFF2-40B4-BE49-F238E27FC236}">
                    <a16:creationId xmlns:a16="http://schemas.microsoft.com/office/drawing/2014/main" id="{F0332E6B-6958-964B-A640-91D62CA0EA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4162" y="9644594"/>
                <a:ext cx="174185" cy="207856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2" name="Freeform 468">
                <a:extLst>
                  <a:ext uri="{FF2B5EF4-FFF2-40B4-BE49-F238E27FC236}">
                    <a16:creationId xmlns:a16="http://schemas.microsoft.com/office/drawing/2014/main" id="{86ED6C30-7FE9-6142-81A1-A3668877A0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7643" y="9632829"/>
                <a:ext cx="42619" cy="86279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3" name="Freeform 469">
                <a:extLst>
                  <a:ext uri="{FF2B5EF4-FFF2-40B4-BE49-F238E27FC236}">
                    <a16:creationId xmlns:a16="http://schemas.microsoft.com/office/drawing/2014/main" id="{2AAB7D8E-55DA-C540-B471-285C24DF65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9881" y="9621066"/>
                <a:ext cx="14824" cy="11766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4" name="Freeform 470">
                <a:extLst>
                  <a:ext uri="{FF2B5EF4-FFF2-40B4-BE49-F238E27FC236}">
                    <a16:creationId xmlns:a16="http://schemas.microsoft.com/office/drawing/2014/main" id="{84841FFF-2178-6842-A4F9-8750D34182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177" y="9695578"/>
                <a:ext cx="25943" cy="11766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5" name="Freeform 471">
                <a:extLst>
                  <a:ext uri="{FF2B5EF4-FFF2-40B4-BE49-F238E27FC236}">
                    <a16:creationId xmlns:a16="http://schemas.microsoft.com/office/drawing/2014/main" id="{9970B5F3-DBAB-754E-BAE7-0A253EC32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4737" y="9701460"/>
                <a:ext cx="101917" cy="6471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6" name="Freeform 472">
                <a:extLst>
                  <a:ext uri="{FF2B5EF4-FFF2-40B4-BE49-F238E27FC236}">
                    <a16:creationId xmlns:a16="http://schemas.microsoft.com/office/drawing/2014/main" id="{11F9B019-4F78-944E-8896-7C8047D8B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08375" y="9811272"/>
                <a:ext cx="113034" cy="68631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7" name="Freeform 473">
                <a:extLst>
                  <a:ext uri="{FF2B5EF4-FFF2-40B4-BE49-F238E27FC236}">
                    <a16:creationId xmlns:a16="http://schemas.microsoft.com/office/drawing/2014/main" id="{D0586358-16E2-6C44-A073-15282EA716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1442" y="9846568"/>
                <a:ext cx="48179" cy="62748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8" name="Freeform 474">
                <a:extLst>
                  <a:ext uri="{FF2B5EF4-FFF2-40B4-BE49-F238E27FC236}">
                    <a16:creationId xmlns:a16="http://schemas.microsoft.com/office/drawing/2014/main" id="{E59F0AFA-E6B2-8541-88F7-5645BD7B71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12271" y="9962262"/>
                <a:ext cx="31501" cy="33334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39" name="Freeform 475">
                <a:extLst>
                  <a:ext uri="{FF2B5EF4-FFF2-40B4-BE49-F238E27FC236}">
                    <a16:creationId xmlns:a16="http://schemas.microsoft.com/office/drawing/2014/main" id="{B4B73521-3590-724C-A8A4-160F1416B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78916" y="9909317"/>
                <a:ext cx="50032" cy="35296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0" name="Freeform 476">
                <a:extLst>
                  <a:ext uri="{FF2B5EF4-FFF2-40B4-BE49-F238E27FC236}">
                    <a16:creationId xmlns:a16="http://schemas.microsoft.com/office/drawing/2014/main" id="{7E218E3D-2935-484F-A4DA-608C2E67CB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30737" y="9885785"/>
                <a:ext cx="22237" cy="29414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1" name="Freeform 477">
                <a:extLst>
                  <a:ext uri="{FF2B5EF4-FFF2-40B4-BE49-F238E27FC236}">
                    <a16:creationId xmlns:a16="http://schemas.microsoft.com/office/drawing/2014/main" id="{D403F795-D18A-604A-88D7-330028C6B0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0863" y="10289732"/>
                <a:ext cx="87091" cy="68631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2" name="Freeform 478">
                <a:extLst>
                  <a:ext uri="{FF2B5EF4-FFF2-40B4-BE49-F238E27FC236}">
                    <a16:creationId xmlns:a16="http://schemas.microsoft.com/office/drawing/2014/main" id="{00828E8A-1490-CF44-90B3-083808005E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64344" y="10727013"/>
                <a:ext cx="61150" cy="80397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3" name="Freeform 479">
                <a:extLst>
                  <a:ext uri="{FF2B5EF4-FFF2-40B4-BE49-F238E27FC236}">
                    <a16:creationId xmlns:a16="http://schemas.microsoft.com/office/drawing/2014/main" id="{F039F2C7-37B8-0343-AE8C-CF0745A73D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81022" y="10801528"/>
                <a:ext cx="140828" cy="174521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4" name="Freeform 480">
                <a:extLst>
                  <a:ext uri="{FF2B5EF4-FFF2-40B4-BE49-F238E27FC236}">
                    <a16:creationId xmlns:a16="http://schemas.microsoft.com/office/drawing/2014/main" id="{4CC6CD81-AE56-E34C-9590-0FD812939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5721" y="10928986"/>
                <a:ext cx="213098" cy="219621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5" name="Freeform 481">
                <a:extLst>
                  <a:ext uri="{FF2B5EF4-FFF2-40B4-BE49-F238E27FC236}">
                    <a16:creationId xmlns:a16="http://schemas.microsoft.com/office/drawing/2014/main" id="{9DAED984-B1C5-9C4A-BD13-F1EA0A9F18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9074" y="11148609"/>
                <a:ext cx="11118" cy="11766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6" name="Freeform 482">
                <a:extLst>
                  <a:ext uri="{FF2B5EF4-FFF2-40B4-BE49-F238E27FC236}">
                    <a16:creationId xmlns:a16="http://schemas.microsoft.com/office/drawing/2014/main" id="{CE07DEE0-AD3D-C448-8002-95C908079E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4606" y="10934870"/>
                <a:ext cx="103771" cy="103929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7" name="Freeform 483">
                <a:extLst>
                  <a:ext uri="{FF2B5EF4-FFF2-40B4-BE49-F238E27FC236}">
                    <a16:creationId xmlns:a16="http://schemas.microsoft.com/office/drawing/2014/main" id="{7D9BF24A-236F-6C44-BB60-F125F99CA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6139" y="10905457"/>
                <a:ext cx="16677" cy="29414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8" name="Freeform 484">
                <a:extLst>
                  <a:ext uri="{FF2B5EF4-FFF2-40B4-BE49-F238E27FC236}">
                    <a16:creationId xmlns:a16="http://schemas.microsoft.com/office/drawing/2014/main" id="{AED3B91B-05B2-0E46-B4A7-F80067467B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6811" y="10905457"/>
                <a:ext cx="11118" cy="11766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49" name="Freeform 485">
                <a:extLst>
                  <a:ext uri="{FF2B5EF4-FFF2-40B4-BE49-F238E27FC236}">
                    <a16:creationId xmlns:a16="http://schemas.microsoft.com/office/drawing/2014/main" id="{5D50DD02-B036-904D-B465-DBDC4CC6E6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3146" y="9413209"/>
                <a:ext cx="59296" cy="103929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0" name="Freeform 487">
                <a:extLst>
                  <a:ext uri="{FF2B5EF4-FFF2-40B4-BE49-F238E27FC236}">
                    <a16:creationId xmlns:a16="http://schemas.microsoft.com/office/drawing/2014/main" id="{552C2B7F-9F0A-084C-8AB3-68C24B6B3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7973" y="7218955"/>
                <a:ext cx="59296" cy="47061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1" name="Freeform 488">
                <a:extLst>
                  <a:ext uri="{FF2B5EF4-FFF2-40B4-BE49-F238E27FC236}">
                    <a16:creationId xmlns:a16="http://schemas.microsoft.com/office/drawing/2014/main" id="{DCF3AD9B-B08C-864A-9825-616849F2F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4462" y="7254253"/>
                <a:ext cx="59296" cy="56866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2" name="Freeform 489">
                <a:extLst>
                  <a:ext uri="{FF2B5EF4-FFF2-40B4-BE49-F238E27FC236}">
                    <a16:creationId xmlns:a16="http://schemas.microsoft.com/office/drawing/2014/main" id="{DAE0D846-E5AE-4840-925B-65FE8B31D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7429" y="7058161"/>
                <a:ext cx="48179" cy="29414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3" name="Freeform 490">
                <a:extLst>
                  <a:ext uri="{FF2B5EF4-FFF2-40B4-BE49-F238E27FC236}">
                    <a16:creationId xmlns:a16="http://schemas.microsoft.com/office/drawing/2014/main" id="{CF91BD0A-616B-814A-8A0E-4FF0CB3C43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3301" y="7001295"/>
                <a:ext cx="53737" cy="27453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4" name="Freeform 491">
                <a:extLst>
                  <a:ext uri="{FF2B5EF4-FFF2-40B4-BE49-F238E27FC236}">
                    <a16:creationId xmlns:a16="http://schemas.microsoft.com/office/drawing/2014/main" id="{B50CD6AE-B795-7A4A-B33F-5972D6DF3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806" y="6585585"/>
                <a:ext cx="33354" cy="11766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5" name="Freeform 492">
                <a:extLst>
                  <a:ext uri="{FF2B5EF4-FFF2-40B4-BE49-F238E27FC236}">
                    <a16:creationId xmlns:a16="http://schemas.microsoft.com/office/drawing/2014/main" id="{753BB029-C943-AC46-96F1-F08A2BF0E3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0911" y="7081694"/>
                <a:ext cx="31501" cy="23531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6" name="Freeform 493">
                <a:extLst>
                  <a:ext uri="{FF2B5EF4-FFF2-40B4-BE49-F238E27FC236}">
                    <a16:creationId xmlns:a16="http://schemas.microsoft.com/office/drawing/2014/main" id="{96850A01-C288-AC4E-A2D6-72FD8667EC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0825" y="8366085"/>
                <a:ext cx="31501" cy="62748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7" name="Freeform 494">
                <a:extLst>
                  <a:ext uri="{FF2B5EF4-FFF2-40B4-BE49-F238E27FC236}">
                    <a16:creationId xmlns:a16="http://schemas.microsoft.com/office/drawing/2014/main" id="{151CE109-83D7-DB45-B1A2-DC6DB94F42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9707" y="8422953"/>
                <a:ext cx="48179" cy="86279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8" name="Freeform 498">
                <a:extLst>
                  <a:ext uri="{FF2B5EF4-FFF2-40B4-BE49-F238E27FC236}">
                    <a16:creationId xmlns:a16="http://schemas.microsoft.com/office/drawing/2014/main" id="{82BDB7BA-3410-3042-AE32-40767CA7E5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7342" y="7766049"/>
                <a:ext cx="38914" cy="41179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59" name="Freeform 499">
                <a:extLst>
                  <a:ext uri="{FF2B5EF4-FFF2-40B4-BE49-F238E27FC236}">
                    <a16:creationId xmlns:a16="http://schemas.microsoft.com/office/drawing/2014/main" id="{CF6F95E9-49EF-AE42-A5C0-35E0867C6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2900" y="7750362"/>
                <a:ext cx="27795" cy="15687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0" name="Freeform 500">
                <a:extLst>
                  <a:ext uri="{FF2B5EF4-FFF2-40B4-BE49-F238E27FC236}">
                    <a16:creationId xmlns:a16="http://schemas.microsoft.com/office/drawing/2014/main" id="{FF687F3C-EB60-0840-804B-54EA837EAB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9865" y="7789579"/>
                <a:ext cx="31501" cy="56866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1" name="Freeform 501">
                <a:extLst>
                  <a:ext uri="{FF2B5EF4-FFF2-40B4-BE49-F238E27FC236}">
                    <a16:creationId xmlns:a16="http://schemas.microsoft.com/office/drawing/2014/main" id="{3D1017F0-ECFA-F648-83D0-4B58A6700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8046" y="7691534"/>
                <a:ext cx="22237" cy="23531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2" name="Freeform 502">
                <a:extLst>
                  <a:ext uri="{FF2B5EF4-FFF2-40B4-BE49-F238E27FC236}">
                    <a16:creationId xmlns:a16="http://schemas.microsoft.com/office/drawing/2014/main" id="{3F6D725A-A6A2-1247-BB3E-632C88F848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1240" y="7869976"/>
                <a:ext cx="31501" cy="52944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3" name="Freeform 503">
                <a:extLst>
                  <a:ext uri="{FF2B5EF4-FFF2-40B4-BE49-F238E27FC236}">
                    <a16:creationId xmlns:a16="http://schemas.microsoft.com/office/drawing/2014/main" id="{EDC3B655-9FAA-2547-B41D-334C293469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2328" y="7881742"/>
                <a:ext cx="44472" cy="47061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4" name="Freeform 505">
                <a:extLst>
                  <a:ext uri="{FF2B5EF4-FFF2-40B4-BE49-F238E27FC236}">
                    <a16:creationId xmlns:a16="http://schemas.microsoft.com/office/drawing/2014/main" id="{A9056392-D83E-1046-BEB2-1A86298FBD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0921" y="7771931"/>
                <a:ext cx="33354" cy="35296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5" name="Freeform 506">
                <a:extLst>
                  <a:ext uri="{FF2B5EF4-FFF2-40B4-BE49-F238E27FC236}">
                    <a16:creationId xmlns:a16="http://schemas.microsoft.com/office/drawing/2014/main" id="{FA5514F9-FFE9-1B4C-8622-973291D851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7602" y="7813110"/>
                <a:ext cx="16677" cy="17647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6" name="Freeform 507">
                <a:extLst>
                  <a:ext uri="{FF2B5EF4-FFF2-40B4-BE49-F238E27FC236}">
                    <a16:creationId xmlns:a16="http://schemas.microsoft.com/office/drawing/2014/main" id="{B0CDB87A-2549-DB44-AB83-33A9A87575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279" y="7830760"/>
                <a:ext cx="9265" cy="588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7" name="Freeform 508">
                <a:extLst>
                  <a:ext uri="{FF2B5EF4-FFF2-40B4-BE49-F238E27FC236}">
                    <a16:creationId xmlns:a16="http://schemas.microsoft.com/office/drawing/2014/main" id="{5E093274-A42D-594C-9C8B-066838A52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279" y="7846446"/>
                <a:ext cx="5559" cy="11766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8" name="Freeform 509">
                <a:extLst>
                  <a:ext uri="{FF2B5EF4-FFF2-40B4-BE49-F238E27FC236}">
                    <a16:creationId xmlns:a16="http://schemas.microsoft.com/office/drawing/2014/main" id="{5B6756C4-CA82-1F45-A0CC-7CCF565E0B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4279" y="7858210"/>
                <a:ext cx="9265" cy="588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69" name="Freeform 510">
                <a:extLst>
                  <a:ext uri="{FF2B5EF4-FFF2-40B4-BE49-F238E27FC236}">
                    <a16:creationId xmlns:a16="http://schemas.microsoft.com/office/drawing/2014/main" id="{80B6D7F6-3D7C-ED48-9330-E00166260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6897" y="7944490"/>
                <a:ext cx="5559" cy="11766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0" name="Freeform 511">
                <a:extLst>
                  <a:ext uri="{FF2B5EF4-FFF2-40B4-BE49-F238E27FC236}">
                    <a16:creationId xmlns:a16="http://schemas.microsoft.com/office/drawing/2014/main" id="{006EA030-29E4-F94B-B841-35C5F9601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431" y="7685652"/>
                <a:ext cx="11118" cy="23531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1" name="Freeform 610">
                <a:extLst>
                  <a:ext uri="{FF2B5EF4-FFF2-40B4-BE49-F238E27FC236}">
                    <a16:creationId xmlns:a16="http://schemas.microsoft.com/office/drawing/2014/main" id="{DEA12856-6272-B74E-9DC7-01E407960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8058" y="9748521"/>
                <a:ext cx="11118" cy="5884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2" name="Freeform 611">
                <a:extLst>
                  <a:ext uri="{FF2B5EF4-FFF2-40B4-BE49-F238E27FC236}">
                    <a16:creationId xmlns:a16="http://schemas.microsoft.com/office/drawing/2014/main" id="{C002CA44-7D2D-E64E-BB88-7373B5D0D7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7643" y="9736755"/>
                <a:ext cx="11118" cy="11766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3" name="Freeform 612">
                <a:extLst>
                  <a:ext uri="{FF2B5EF4-FFF2-40B4-BE49-F238E27FC236}">
                    <a16:creationId xmlns:a16="http://schemas.microsoft.com/office/drawing/2014/main" id="{120D5C81-8A3A-9D4E-BC78-54FC95432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2242" y="10762308"/>
                <a:ext cx="37061" cy="29414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4" name="Rectangle 613">
                <a:extLst>
                  <a:ext uri="{FF2B5EF4-FFF2-40B4-BE49-F238E27FC236}">
                    <a16:creationId xmlns:a16="http://schemas.microsoft.com/office/drawing/2014/main" id="{DD7918CD-8C91-F246-B1D8-FA50042164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76512" y="7322884"/>
                <a:ext cx="1855" cy="1962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5" name="Freeform 643">
                <a:extLst>
                  <a:ext uri="{FF2B5EF4-FFF2-40B4-BE49-F238E27FC236}">
                    <a16:creationId xmlns:a16="http://schemas.microsoft.com/office/drawing/2014/main" id="{B0F11B24-A661-354B-8467-36FA82F3F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2756" y="9950495"/>
                <a:ext cx="55591" cy="5098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6" name="Freeform 644">
                <a:extLst>
                  <a:ext uri="{FF2B5EF4-FFF2-40B4-BE49-F238E27FC236}">
                    <a16:creationId xmlns:a16="http://schemas.microsoft.com/office/drawing/2014/main" id="{3674179C-CC90-6D4F-A42E-760A29142F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7228" y="9938730"/>
                <a:ext cx="70415" cy="27453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7" name="Freeform 645">
                <a:extLst>
                  <a:ext uri="{FF2B5EF4-FFF2-40B4-BE49-F238E27FC236}">
                    <a16:creationId xmlns:a16="http://schemas.microsoft.com/office/drawing/2014/main" id="{EA539C99-E0EA-9E46-881C-97EC26D80C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2742" y="8071949"/>
                <a:ext cx="168626" cy="98046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8" name="Freeform 646">
                <a:extLst>
                  <a:ext uri="{FF2B5EF4-FFF2-40B4-BE49-F238E27FC236}">
                    <a16:creationId xmlns:a16="http://schemas.microsoft.com/office/drawing/2014/main" id="{3BC458B0-9192-C443-B352-0925149DC4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6768" y="8152346"/>
                <a:ext cx="201978" cy="92163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79" name="Freeform 647">
                <a:extLst>
                  <a:ext uri="{FF2B5EF4-FFF2-40B4-BE49-F238E27FC236}">
                    <a16:creationId xmlns:a16="http://schemas.microsoft.com/office/drawing/2014/main" id="{D872150E-19B5-384D-965D-A44F0ADF63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6353" y="8220978"/>
                <a:ext cx="309455" cy="317665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0" name="Freeform 648">
                <a:extLst>
                  <a:ext uri="{FF2B5EF4-FFF2-40B4-BE49-F238E27FC236}">
                    <a16:creationId xmlns:a16="http://schemas.microsoft.com/office/drawing/2014/main" id="{8356495F-34DC-FD43-9778-9DA5FA36E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6096" y="8238625"/>
                <a:ext cx="146389" cy="145107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1" name="Freeform 649">
                <a:extLst>
                  <a:ext uri="{FF2B5EF4-FFF2-40B4-BE49-F238E27FC236}">
                    <a16:creationId xmlns:a16="http://schemas.microsoft.com/office/drawing/2014/main" id="{4D9C3254-C650-6045-B9F7-109ECF4CF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5779" y="8071949"/>
                <a:ext cx="359486" cy="327471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2" name="Freeform 650">
                <a:extLst>
                  <a:ext uri="{FF2B5EF4-FFF2-40B4-BE49-F238E27FC236}">
                    <a16:creationId xmlns:a16="http://schemas.microsoft.com/office/drawing/2014/main" id="{08344425-38A2-D145-AF10-DCEBDC1908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4116" y="8199409"/>
                <a:ext cx="120446" cy="86279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3" name="Freeform 651">
                <a:extLst>
                  <a:ext uri="{FF2B5EF4-FFF2-40B4-BE49-F238E27FC236}">
                    <a16:creationId xmlns:a16="http://schemas.microsoft.com/office/drawing/2014/main" id="{DACA85C8-11EC-8548-A98F-4CF3A5846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02201" y="8060184"/>
                <a:ext cx="113034" cy="74513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4" name="Freeform 652">
                <a:extLst>
                  <a:ext uri="{FF2B5EF4-FFF2-40B4-BE49-F238E27FC236}">
                    <a16:creationId xmlns:a16="http://schemas.microsoft.com/office/drawing/2014/main" id="{13CAF8A9-68EF-8847-9243-7E403D5277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4852" y="8113128"/>
                <a:ext cx="20384" cy="21570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5" name="Freeform 653">
                <a:extLst>
                  <a:ext uri="{FF2B5EF4-FFF2-40B4-BE49-F238E27FC236}">
                    <a16:creationId xmlns:a16="http://schemas.microsoft.com/office/drawing/2014/main" id="{A74B255B-3EAE-6A42-93AD-F72004EC60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8143" y="7979787"/>
                <a:ext cx="109331" cy="103929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6" name="Freeform 654">
                <a:extLst>
                  <a:ext uri="{FF2B5EF4-FFF2-40B4-BE49-F238E27FC236}">
                    <a16:creationId xmlns:a16="http://schemas.microsoft.com/office/drawing/2014/main" id="{E85A91F6-F24C-3F49-918C-DEAEDB9497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9707" y="7807227"/>
                <a:ext cx="81533" cy="127458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7" name="Freeform 655">
                <a:extLst>
                  <a:ext uri="{FF2B5EF4-FFF2-40B4-BE49-F238E27FC236}">
                    <a16:creationId xmlns:a16="http://schemas.microsoft.com/office/drawing/2014/main" id="{1CC420B2-A0E4-8F4C-907A-407068BC18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0412" y="7922922"/>
                <a:ext cx="242746" cy="298057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8" name="Freeform 656">
                <a:extLst>
                  <a:ext uri="{FF2B5EF4-FFF2-40B4-BE49-F238E27FC236}">
                    <a16:creationId xmlns:a16="http://schemas.microsoft.com/office/drawing/2014/main" id="{0B5CC9AB-0EE9-FE45-BA5D-A498A558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8459" y="8015084"/>
                <a:ext cx="483640" cy="303941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89" name="Freeform 657">
                <a:extLst>
                  <a:ext uri="{FF2B5EF4-FFF2-40B4-BE49-F238E27FC236}">
                    <a16:creationId xmlns:a16="http://schemas.microsoft.com/office/drawing/2014/main" id="{70620744-BFB6-5042-87D1-CA797B5CB2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512" y="8128815"/>
                <a:ext cx="163066" cy="7059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0" name="Freeform 658">
                <a:extLst>
                  <a:ext uri="{FF2B5EF4-FFF2-40B4-BE49-F238E27FC236}">
                    <a16:creationId xmlns:a16="http://schemas.microsoft.com/office/drawing/2014/main" id="{2D1019BE-2F6A-2A49-8D0E-0A107FC1C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6253" y="7869976"/>
                <a:ext cx="255717" cy="201975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1" name="Freeform 659">
                <a:extLst>
                  <a:ext uri="{FF2B5EF4-FFF2-40B4-BE49-F238E27FC236}">
                    <a16:creationId xmlns:a16="http://schemas.microsoft.com/office/drawing/2014/main" id="{81F1C8E0-81C5-8D4B-B2A0-B54DD2D23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6957" y="7858210"/>
                <a:ext cx="157506" cy="109812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2" name="Freeform 660">
                <a:extLst>
                  <a:ext uri="{FF2B5EF4-FFF2-40B4-BE49-F238E27FC236}">
                    <a16:creationId xmlns:a16="http://schemas.microsoft.com/office/drawing/2014/main" id="{48B77B55-0D5F-AE4E-83CB-1616B24BC9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6957" y="7789578"/>
                <a:ext cx="194569" cy="103929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3" name="Freeform 661">
                <a:extLst>
                  <a:ext uri="{FF2B5EF4-FFF2-40B4-BE49-F238E27FC236}">
                    <a16:creationId xmlns:a16="http://schemas.microsoft.com/office/drawing/2014/main" id="{A191A910-9C32-BB48-8AD2-5BDF0ECFBE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6253" y="7726830"/>
                <a:ext cx="129713" cy="86279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4" name="Freeform 662">
                <a:extLst>
                  <a:ext uri="{FF2B5EF4-FFF2-40B4-BE49-F238E27FC236}">
                    <a16:creationId xmlns:a16="http://schemas.microsoft.com/office/drawing/2014/main" id="{EB0B13CA-A40C-4F43-947E-F623F634C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8046" y="7905273"/>
                <a:ext cx="87092" cy="4510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5" name="Freeform 663">
                <a:extLst>
                  <a:ext uri="{FF2B5EF4-FFF2-40B4-BE49-F238E27FC236}">
                    <a16:creationId xmlns:a16="http://schemas.microsoft.com/office/drawing/2014/main" id="{A93B4B67-4E53-C947-9A26-CFD15E2F62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22773" y="7917037"/>
                <a:ext cx="259423" cy="241192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6" name="Freeform 664">
                <a:extLst>
                  <a:ext uri="{FF2B5EF4-FFF2-40B4-BE49-F238E27FC236}">
                    <a16:creationId xmlns:a16="http://schemas.microsoft.com/office/drawing/2014/main" id="{D1C81383-7D49-E140-86BE-E4591C7B14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0280" y="8169995"/>
                <a:ext cx="250158" cy="172560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7" name="Freeform 665">
                <a:extLst>
                  <a:ext uri="{FF2B5EF4-FFF2-40B4-BE49-F238E27FC236}">
                    <a16:creationId xmlns:a16="http://schemas.microsoft.com/office/drawing/2014/main" id="{26905DAD-C5ED-124A-BB59-FA35BD37B2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4464" y="8164112"/>
                <a:ext cx="90798" cy="115695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8" name="Freeform 666">
                <a:extLst>
                  <a:ext uri="{FF2B5EF4-FFF2-40B4-BE49-F238E27FC236}">
                    <a16:creationId xmlns:a16="http://schemas.microsoft.com/office/drawing/2014/main" id="{4B4B348B-5E4F-BE48-BAA9-C1C5D1A342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91525" y="8226860"/>
                <a:ext cx="53737" cy="58827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999" name="Freeform 667">
                <a:extLst>
                  <a:ext uri="{FF2B5EF4-FFF2-40B4-BE49-F238E27FC236}">
                    <a16:creationId xmlns:a16="http://schemas.microsoft.com/office/drawing/2014/main" id="{63DE0E54-505C-664B-8E60-34299E719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8459" y="8319022"/>
                <a:ext cx="174185" cy="109812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0" name="Freeform 668">
                <a:extLst>
                  <a:ext uri="{FF2B5EF4-FFF2-40B4-BE49-F238E27FC236}">
                    <a16:creationId xmlns:a16="http://schemas.microsoft.com/office/drawing/2014/main" id="{6A793A3D-503B-BE42-8451-ABA8E676A1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9833" y="8291570"/>
                <a:ext cx="98211" cy="86279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1" name="Freeform 669">
                <a:extLst>
                  <a:ext uri="{FF2B5EF4-FFF2-40B4-BE49-F238E27FC236}">
                    <a16:creationId xmlns:a16="http://schemas.microsoft.com/office/drawing/2014/main" id="{56610E69-B533-C34E-B968-82E1EB0051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0248" y="8250390"/>
                <a:ext cx="120446" cy="15491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2" name="Freeform 670">
                <a:extLst>
                  <a:ext uri="{FF2B5EF4-FFF2-40B4-BE49-F238E27FC236}">
                    <a16:creationId xmlns:a16="http://schemas.microsoft.com/office/drawing/2014/main" id="{13731EAC-3B77-554A-A12F-CBF70A9F9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393" y="8158231"/>
                <a:ext cx="190863" cy="109812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3" name="Freeform 671">
                <a:extLst>
                  <a:ext uri="{FF2B5EF4-FFF2-40B4-BE49-F238E27FC236}">
                    <a16:creationId xmlns:a16="http://schemas.microsoft.com/office/drawing/2014/main" id="{732B9517-1B46-0E4A-9D5C-0231350A06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74720" y="8405304"/>
                <a:ext cx="168626" cy="184325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4" name="Freeform 672">
                <a:extLst>
                  <a:ext uri="{FF2B5EF4-FFF2-40B4-BE49-F238E27FC236}">
                    <a16:creationId xmlns:a16="http://schemas.microsoft.com/office/drawing/2014/main" id="{4E5FC741-BBA8-AE49-B712-EF05464B9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669" y="8395497"/>
                <a:ext cx="81533" cy="56866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5" name="Freeform 673">
                <a:extLst>
                  <a:ext uri="{FF2B5EF4-FFF2-40B4-BE49-F238E27FC236}">
                    <a16:creationId xmlns:a16="http://schemas.microsoft.com/office/drawing/2014/main" id="{587FCE17-02EF-9741-842A-4BC81EBFB0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2486" y="8377851"/>
                <a:ext cx="48179" cy="103929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6" name="Freeform 674">
                <a:extLst>
                  <a:ext uri="{FF2B5EF4-FFF2-40B4-BE49-F238E27FC236}">
                    <a16:creationId xmlns:a16="http://schemas.microsoft.com/office/drawing/2014/main" id="{54813370-8106-FD45-8A7F-65B64372D1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0280" y="8389617"/>
                <a:ext cx="70415" cy="50985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7" name="Freeform 675">
                <a:extLst>
                  <a:ext uri="{FF2B5EF4-FFF2-40B4-BE49-F238E27FC236}">
                    <a16:creationId xmlns:a16="http://schemas.microsoft.com/office/drawing/2014/main" id="{3E56315E-1785-434B-8F62-8B08CC7D3A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6955" y="8422949"/>
                <a:ext cx="103770" cy="92163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8" name="Freeform 676">
                <a:extLst>
                  <a:ext uri="{FF2B5EF4-FFF2-40B4-BE49-F238E27FC236}">
                    <a16:creationId xmlns:a16="http://schemas.microsoft.com/office/drawing/2014/main" id="{7FAAFCA9-1B5E-3B4B-AB9D-F8A1A448D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5868" y="8470012"/>
                <a:ext cx="537377" cy="482381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09" name="Freeform 678">
                <a:extLst>
                  <a:ext uri="{FF2B5EF4-FFF2-40B4-BE49-F238E27FC236}">
                    <a16:creationId xmlns:a16="http://schemas.microsoft.com/office/drawing/2014/main" id="{A51A6147-ABDE-224B-8150-FB32C97100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0979" y="8336671"/>
                <a:ext cx="190863" cy="103929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0" name="Freeform 679">
                <a:extLst>
                  <a:ext uri="{FF2B5EF4-FFF2-40B4-BE49-F238E27FC236}">
                    <a16:creationId xmlns:a16="http://schemas.microsoft.com/office/drawing/2014/main" id="{77440316-C261-BF49-AFF2-EE101E548B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2546" y="8405304"/>
                <a:ext cx="146389" cy="121577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1" name="Freeform 683">
                <a:extLst>
                  <a:ext uri="{FF2B5EF4-FFF2-40B4-BE49-F238E27FC236}">
                    <a16:creationId xmlns:a16="http://schemas.microsoft.com/office/drawing/2014/main" id="{A50A8DFF-4A03-E046-A49A-EDAB9109C7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1109" y="8399421"/>
                <a:ext cx="515141" cy="207856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2" name="Freeform 684">
                <a:extLst>
                  <a:ext uri="{FF2B5EF4-FFF2-40B4-BE49-F238E27FC236}">
                    <a16:creationId xmlns:a16="http://schemas.microsoft.com/office/drawing/2014/main" id="{BC1C2D9F-6795-FF4A-9447-1B56BF3DF8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4591" y="8728853"/>
                <a:ext cx="570731" cy="484344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3" name="Freeform 690">
                <a:extLst>
                  <a:ext uri="{FF2B5EF4-FFF2-40B4-BE49-F238E27FC236}">
                    <a16:creationId xmlns:a16="http://schemas.microsoft.com/office/drawing/2014/main" id="{5C5F561F-A3B3-E243-B1F5-DA9E57C6E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1396" y="9132799"/>
                <a:ext cx="289071" cy="194131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4" name="Freeform 691">
                <a:extLst>
                  <a:ext uri="{FF2B5EF4-FFF2-40B4-BE49-F238E27FC236}">
                    <a16:creationId xmlns:a16="http://schemas.microsoft.com/office/drawing/2014/main" id="{1D672517-A3C7-1347-9447-27DD7116E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7112" y="8919059"/>
                <a:ext cx="222362" cy="282370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5" name="Freeform 692">
                <a:extLst>
                  <a:ext uri="{FF2B5EF4-FFF2-40B4-BE49-F238E27FC236}">
                    <a16:creationId xmlns:a16="http://schemas.microsoft.com/office/drawing/2014/main" id="{FDC117B6-A2F6-6044-A616-6D9EFC1372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9632" y="8366086"/>
                <a:ext cx="298338" cy="137265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6" name="Freeform 693">
                <a:extLst>
                  <a:ext uri="{FF2B5EF4-FFF2-40B4-BE49-F238E27FC236}">
                    <a16:creationId xmlns:a16="http://schemas.microsoft.com/office/drawing/2014/main" id="{2E8A7D39-08D8-6F40-996A-7631DD990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6440" y="8279805"/>
                <a:ext cx="483640" cy="30001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7" name="Freeform 694">
                <a:extLst>
                  <a:ext uri="{FF2B5EF4-FFF2-40B4-BE49-F238E27FC236}">
                    <a16:creationId xmlns:a16="http://schemas.microsoft.com/office/drawing/2014/main" id="{A2E3016A-3043-9E4F-816A-30DD2901A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2830" y="8613159"/>
                <a:ext cx="0" cy="5884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8" name="Freeform 695">
                <a:extLst>
                  <a:ext uri="{FF2B5EF4-FFF2-40B4-BE49-F238E27FC236}">
                    <a16:creationId xmlns:a16="http://schemas.microsoft.com/office/drawing/2014/main" id="{152AE0B5-09CF-C448-B609-7EAEAEF54C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2670" y="8383733"/>
                <a:ext cx="396546" cy="247074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19" name="Freeform 696">
                <a:extLst>
                  <a:ext uri="{FF2B5EF4-FFF2-40B4-BE49-F238E27FC236}">
                    <a16:creationId xmlns:a16="http://schemas.microsoft.com/office/drawing/2014/main" id="{D933F810-B2F4-A143-86D5-78B0E30E2A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51454" y="8440599"/>
                <a:ext cx="216802" cy="15491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0" name="Freeform 697">
                <a:extLst>
                  <a:ext uri="{FF2B5EF4-FFF2-40B4-BE49-F238E27FC236}">
                    <a16:creationId xmlns:a16="http://schemas.microsoft.com/office/drawing/2014/main" id="{884149BC-B2A3-8B4F-98FF-8F1A3612F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7272" y="8573940"/>
                <a:ext cx="450286" cy="425516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1" name="Freeform 698">
                <a:extLst>
                  <a:ext uri="{FF2B5EF4-FFF2-40B4-BE49-F238E27FC236}">
                    <a16:creationId xmlns:a16="http://schemas.microsoft.com/office/drawing/2014/main" id="{D6089D03-A84D-5642-A790-80EEB589FB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5035" y="8520996"/>
                <a:ext cx="407666" cy="305900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2" name="Freeform 699">
                <a:extLst>
                  <a:ext uri="{FF2B5EF4-FFF2-40B4-BE49-F238E27FC236}">
                    <a16:creationId xmlns:a16="http://schemas.microsoft.com/office/drawing/2014/main" id="{A6F1568B-8196-8D40-93D2-8A1BED1882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7974" y="8273923"/>
                <a:ext cx="14824" cy="23531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3" name="Freeform 700">
                <a:extLst>
                  <a:ext uri="{FF2B5EF4-FFF2-40B4-BE49-F238E27FC236}">
                    <a16:creationId xmlns:a16="http://schemas.microsoft.com/office/drawing/2014/main" id="{7C32C35D-C96A-0141-B53D-33453A4B74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75164" y="7911157"/>
                <a:ext cx="1102550" cy="558858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4" name="Freeform 701">
                <a:extLst>
                  <a:ext uri="{FF2B5EF4-FFF2-40B4-BE49-F238E27FC236}">
                    <a16:creationId xmlns:a16="http://schemas.microsoft.com/office/drawing/2014/main" id="{9EA2D19C-C0A0-4C41-94DF-B36FB403A1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1838" y="8607275"/>
                <a:ext cx="761593" cy="858875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5" name="Freeform 702">
                <a:extLst>
                  <a:ext uri="{FF2B5EF4-FFF2-40B4-BE49-F238E27FC236}">
                    <a16:creationId xmlns:a16="http://schemas.microsoft.com/office/drawing/2014/main" id="{70603EE9-A032-9F41-A5DE-C418379AF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8160" y="8844545"/>
                <a:ext cx="222362" cy="564741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6" name="Freeform 703">
                <a:extLst>
                  <a:ext uri="{FF2B5EF4-FFF2-40B4-BE49-F238E27FC236}">
                    <a16:creationId xmlns:a16="http://schemas.microsoft.com/office/drawing/2014/main" id="{6D0DF1E1-F51E-5F44-AD9F-CE00C649E9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4390" y="8913176"/>
                <a:ext cx="124154" cy="160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7" name="Freeform 704">
                <a:extLst>
                  <a:ext uri="{FF2B5EF4-FFF2-40B4-BE49-F238E27FC236}">
                    <a16:creationId xmlns:a16="http://schemas.microsoft.com/office/drawing/2014/main" id="{3B24D034-0587-9E4C-ADB7-E71F22EE5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7871" y="9091619"/>
                <a:ext cx="227922" cy="443165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8" name="Freeform 705">
                <a:extLst>
                  <a:ext uri="{FF2B5EF4-FFF2-40B4-BE49-F238E27FC236}">
                    <a16:creationId xmlns:a16="http://schemas.microsoft.com/office/drawing/2014/main" id="{C655B5E0-F250-9A44-B3F8-E655CD5EE2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2024" y="8999456"/>
                <a:ext cx="207539" cy="44904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29" name="Freeform 706">
                <a:extLst>
                  <a:ext uri="{FF2B5EF4-FFF2-40B4-BE49-F238E27FC236}">
                    <a16:creationId xmlns:a16="http://schemas.microsoft.com/office/drawing/2014/main" id="{C4EC766E-CC53-A145-8A89-D5CED23F63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3846" y="9034753"/>
                <a:ext cx="200126" cy="258839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0" name="Freeform 707">
                <a:extLst>
                  <a:ext uri="{FF2B5EF4-FFF2-40B4-BE49-F238E27FC236}">
                    <a16:creationId xmlns:a16="http://schemas.microsoft.com/office/drawing/2014/main" id="{3E227A61-B8F3-3548-8451-76EDE2CBC8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61795" y="9736755"/>
                <a:ext cx="244599" cy="219621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1" name="Freeform 708">
                <a:extLst>
                  <a:ext uri="{FF2B5EF4-FFF2-40B4-BE49-F238E27FC236}">
                    <a16:creationId xmlns:a16="http://schemas.microsoft.com/office/drawing/2014/main" id="{B5E266EA-857B-DC42-B9E2-1071CFA445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0836" y="9772054"/>
                <a:ext cx="277953" cy="235308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2" name="Freeform 709">
                <a:extLst>
                  <a:ext uri="{FF2B5EF4-FFF2-40B4-BE49-F238E27FC236}">
                    <a16:creationId xmlns:a16="http://schemas.microsoft.com/office/drawing/2014/main" id="{80B5B2B2-152D-4646-A2FF-A043F32F2A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7327" y="9558314"/>
                <a:ext cx="277953" cy="258839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3" name="Freeform 710">
                <a:extLst>
                  <a:ext uri="{FF2B5EF4-FFF2-40B4-BE49-F238E27FC236}">
                    <a16:creationId xmlns:a16="http://schemas.microsoft.com/office/drawing/2014/main" id="{BD13CD87-BD85-3642-8293-02E645785B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54003" y="9489682"/>
                <a:ext cx="266836" cy="184325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4" name="Freeform 711">
                <a:extLst>
                  <a:ext uri="{FF2B5EF4-FFF2-40B4-BE49-F238E27FC236}">
                    <a16:creationId xmlns:a16="http://schemas.microsoft.com/office/drawing/2014/main" id="{D9A77291-B9BA-BE4C-AB79-3AD39FCBA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1069" y="8850428"/>
                <a:ext cx="92651" cy="56866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5" name="Freeform 712">
                <a:extLst>
                  <a:ext uri="{FF2B5EF4-FFF2-40B4-BE49-F238E27FC236}">
                    <a16:creationId xmlns:a16="http://schemas.microsoft.com/office/drawing/2014/main" id="{32DABF89-7ADE-E240-826D-5738706172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7971" y="8785719"/>
                <a:ext cx="201978" cy="133339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6" name="Freeform 713">
                <a:extLst>
                  <a:ext uri="{FF2B5EF4-FFF2-40B4-BE49-F238E27FC236}">
                    <a16:creationId xmlns:a16="http://schemas.microsoft.com/office/drawing/2014/main" id="{2F6BF98D-ED05-EB4B-9430-93D50A671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7583" y="9270062"/>
                <a:ext cx="151947" cy="133339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7" name="Freeform 714">
                <a:extLst>
                  <a:ext uri="{FF2B5EF4-FFF2-40B4-BE49-F238E27FC236}">
                    <a16:creationId xmlns:a16="http://schemas.microsoft.com/office/drawing/2014/main" id="{404292AC-A45C-F04F-8F1A-94CC980DE6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8285" y="9505368"/>
                <a:ext cx="120446" cy="15099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8" name="Freeform 715">
                <a:extLst>
                  <a:ext uri="{FF2B5EF4-FFF2-40B4-BE49-F238E27FC236}">
                    <a16:creationId xmlns:a16="http://schemas.microsoft.com/office/drawing/2014/main" id="{AC12EB9F-08E7-914A-B61E-11027F560D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0080" y="7979787"/>
                <a:ext cx="1628809" cy="1123598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39" name="Freeform 716">
                <a:extLst>
                  <a:ext uri="{FF2B5EF4-FFF2-40B4-BE49-F238E27FC236}">
                    <a16:creationId xmlns:a16="http://schemas.microsoft.com/office/drawing/2014/main" id="{E8C13C32-76DF-DE41-BF97-4FBAFCC64D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4390" y="8036654"/>
                <a:ext cx="852390" cy="39218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0" name="Freeform 717">
                <a:extLst>
                  <a:ext uri="{FF2B5EF4-FFF2-40B4-BE49-F238E27FC236}">
                    <a16:creationId xmlns:a16="http://schemas.microsoft.com/office/drawing/2014/main" id="{422F4820-8D30-B84E-8C9F-BEA41F2F0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1240" y="7283666"/>
                <a:ext cx="340957" cy="621608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1" name="Freeform 718">
                <a:extLst>
                  <a:ext uri="{FF2B5EF4-FFF2-40B4-BE49-F238E27FC236}">
                    <a16:creationId xmlns:a16="http://schemas.microsoft.com/office/drawing/2014/main" id="{259CF0CB-D43D-6D44-A182-9262B45181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1399" y="7236605"/>
                <a:ext cx="292778" cy="484344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2" name="Freeform 719">
                <a:extLst>
                  <a:ext uri="{FF2B5EF4-FFF2-40B4-BE49-F238E27FC236}">
                    <a16:creationId xmlns:a16="http://schemas.microsoft.com/office/drawing/2014/main" id="{9E471AA5-B9DC-3440-A159-543CAA64EB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2615" y="7179738"/>
                <a:ext cx="694884" cy="615725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3" name="Freeform 720">
                <a:extLst>
                  <a:ext uri="{FF2B5EF4-FFF2-40B4-BE49-F238E27FC236}">
                    <a16:creationId xmlns:a16="http://schemas.microsoft.com/office/drawing/2014/main" id="{0D757877-4925-0C49-948F-70A91317850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3729" y="6811088"/>
                <a:ext cx="4400933" cy="1623629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4" name="Freeform 721">
                <a:extLst>
                  <a:ext uri="{FF2B5EF4-FFF2-40B4-BE49-F238E27FC236}">
                    <a16:creationId xmlns:a16="http://schemas.microsoft.com/office/drawing/2014/main" id="{9DC73269-75ED-E048-A627-FDC6989F1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512" y="7956256"/>
                <a:ext cx="81533" cy="184325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5" name="Freeform 722">
                <a:extLst>
                  <a:ext uri="{FF2B5EF4-FFF2-40B4-BE49-F238E27FC236}">
                    <a16:creationId xmlns:a16="http://schemas.microsoft.com/office/drawing/2014/main" id="{FBDA6307-A13A-224D-A2F7-FA104DB800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4190" y="8134697"/>
                <a:ext cx="81533" cy="133339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6" name="Freeform 723">
                <a:extLst>
                  <a:ext uri="{FF2B5EF4-FFF2-40B4-BE49-F238E27FC236}">
                    <a16:creationId xmlns:a16="http://schemas.microsoft.com/office/drawing/2014/main" id="{3C8816BF-3469-234E-983C-A3701CD943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4288" y="8526880"/>
                <a:ext cx="114888" cy="145107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7" name="Freeform 724">
                <a:extLst>
                  <a:ext uri="{FF2B5EF4-FFF2-40B4-BE49-F238E27FC236}">
                    <a16:creationId xmlns:a16="http://schemas.microsoft.com/office/drawing/2014/main" id="{7AFB3C9C-DD13-A548-9C85-A8645681A2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56111" y="8371967"/>
                <a:ext cx="174185" cy="178444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8" name="Freeform 725">
                <a:extLst>
                  <a:ext uri="{FF2B5EF4-FFF2-40B4-BE49-F238E27FC236}">
                    <a16:creationId xmlns:a16="http://schemas.microsoft.com/office/drawing/2014/main" id="{4A532323-00EA-3247-BBBE-F041B643E0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833" y="7917037"/>
                <a:ext cx="129713" cy="143145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49" name="Freeform 726">
                <a:extLst>
                  <a:ext uri="{FF2B5EF4-FFF2-40B4-BE49-F238E27FC236}">
                    <a16:creationId xmlns:a16="http://schemas.microsoft.com/office/drawing/2014/main" id="{7C9A8AF7-B77A-2647-9F7E-A85C89546E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8687" y="7911157"/>
                <a:ext cx="87092" cy="56866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0" name="Freeform 727">
                <a:extLst>
                  <a:ext uri="{FF2B5EF4-FFF2-40B4-BE49-F238E27FC236}">
                    <a16:creationId xmlns:a16="http://schemas.microsoft.com/office/drawing/2014/main" id="{C073CB4F-AECE-EE4B-BD9D-EEC9DFF0D2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7187" y="8342555"/>
                <a:ext cx="340957" cy="26472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1" name="Freeform 728">
                <a:extLst>
                  <a:ext uri="{FF2B5EF4-FFF2-40B4-BE49-F238E27FC236}">
                    <a16:creationId xmlns:a16="http://schemas.microsoft.com/office/drawing/2014/main" id="{7C01DA01-B434-2C4D-BAE7-20790B740C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7187" y="8399421"/>
                <a:ext cx="87092" cy="1745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grpSp>
            <p:nvGrpSpPr>
              <p:cNvPr id="1052" name="Group 1051">
                <a:extLst>
                  <a:ext uri="{FF2B5EF4-FFF2-40B4-BE49-F238E27FC236}">
                    <a16:creationId xmlns:a16="http://schemas.microsoft.com/office/drawing/2014/main" id="{09065EB1-4CC1-CA4F-9BD4-61F58FEFA67E}"/>
                  </a:ext>
                </a:extLst>
              </p:cNvPr>
              <p:cNvGrpSpPr/>
              <p:nvPr/>
            </p:nvGrpSpPr>
            <p:grpSpPr>
              <a:xfrm>
                <a:off x="5474088" y="8475896"/>
                <a:ext cx="1847464" cy="2256998"/>
                <a:chOff x="5474088" y="8475896"/>
                <a:chExt cx="1847464" cy="2256998"/>
              </a:xfrm>
              <a:grpFill/>
            </p:grpSpPr>
            <p:sp>
              <p:nvSpPr>
                <p:cNvPr id="1201" name="Freeform 486">
                  <a:extLst>
                    <a:ext uri="{FF2B5EF4-FFF2-40B4-BE49-F238E27FC236}">
                      <a16:creationId xmlns:a16="http://schemas.microsoft.com/office/drawing/2014/main" id="{92E0FE04-643E-AC47-86F1-062E3BD5A7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82514" y="10036777"/>
                  <a:ext cx="196420" cy="401984"/>
                </a:xfrm>
                <a:custGeom>
                  <a:avLst/>
                  <a:gdLst>
                    <a:gd name="T0" fmla="*/ 31 w 36"/>
                    <a:gd name="T1" fmla="*/ 2 h 70"/>
                    <a:gd name="T2" fmla="*/ 29 w 36"/>
                    <a:gd name="T3" fmla="*/ 0 h 70"/>
                    <a:gd name="T4" fmla="*/ 28 w 36"/>
                    <a:gd name="T5" fmla="*/ 3 h 70"/>
                    <a:gd name="T6" fmla="*/ 26 w 36"/>
                    <a:gd name="T7" fmla="*/ 8 h 70"/>
                    <a:gd name="T8" fmla="*/ 23 w 36"/>
                    <a:gd name="T9" fmla="*/ 8 h 70"/>
                    <a:gd name="T10" fmla="*/ 23 w 36"/>
                    <a:gd name="T11" fmla="*/ 10 h 70"/>
                    <a:gd name="T12" fmla="*/ 22 w 36"/>
                    <a:gd name="T13" fmla="*/ 12 h 70"/>
                    <a:gd name="T14" fmla="*/ 23 w 36"/>
                    <a:gd name="T15" fmla="*/ 13 h 70"/>
                    <a:gd name="T16" fmla="*/ 21 w 36"/>
                    <a:gd name="T17" fmla="*/ 14 h 70"/>
                    <a:gd name="T18" fmla="*/ 19 w 36"/>
                    <a:gd name="T19" fmla="*/ 16 h 70"/>
                    <a:gd name="T20" fmla="*/ 15 w 36"/>
                    <a:gd name="T21" fmla="*/ 18 h 70"/>
                    <a:gd name="T22" fmla="*/ 15 w 36"/>
                    <a:gd name="T23" fmla="*/ 19 h 70"/>
                    <a:gd name="T24" fmla="*/ 13 w 36"/>
                    <a:gd name="T25" fmla="*/ 19 h 70"/>
                    <a:gd name="T26" fmla="*/ 8 w 36"/>
                    <a:gd name="T27" fmla="*/ 21 h 70"/>
                    <a:gd name="T28" fmla="*/ 6 w 36"/>
                    <a:gd name="T29" fmla="*/ 21 h 70"/>
                    <a:gd name="T30" fmla="*/ 4 w 36"/>
                    <a:gd name="T31" fmla="*/ 27 h 70"/>
                    <a:gd name="T32" fmla="*/ 4 w 36"/>
                    <a:gd name="T33" fmla="*/ 44 h 70"/>
                    <a:gd name="T34" fmla="*/ 0 w 36"/>
                    <a:gd name="T35" fmla="*/ 51 h 70"/>
                    <a:gd name="T36" fmla="*/ 0 w 36"/>
                    <a:gd name="T37" fmla="*/ 55 h 70"/>
                    <a:gd name="T38" fmla="*/ 2 w 36"/>
                    <a:gd name="T39" fmla="*/ 59 h 70"/>
                    <a:gd name="T40" fmla="*/ 5 w 36"/>
                    <a:gd name="T41" fmla="*/ 68 h 70"/>
                    <a:gd name="T42" fmla="*/ 16 w 36"/>
                    <a:gd name="T43" fmla="*/ 68 h 70"/>
                    <a:gd name="T44" fmla="*/ 24 w 36"/>
                    <a:gd name="T45" fmla="*/ 50 h 70"/>
                    <a:gd name="T46" fmla="*/ 31 w 36"/>
                    <a:gd name="T47" fmla="*/ 30 h 70"/>
                    <a:gd name="T48" fmla="*/ 32 w 36"/>
                    <a:gd name="T49" fmla="*/ 23 h 70"/>
                    <a:gd name="T50" fmla="*/ 34 w 36"/>
                    <a:gd name="T51" fmla="*/ 19 h 70"/>
                    <a:gd name="T52" fmla="*/ 36 w 36"/>
                    <a:gd name="T53" fmla="*/ 17 h 70"/>
                    <a:gd name="T54" fmla="*/ 35 w 36"/>
                    <a:gd name="T55" fmla="*/ 11 h 70"/>
                    <a:gd name="T56" fmla="*/ 31 w 36"/>
                    <a:gd name="T57" fmla="*/ 2 h 70"/>
                    <a:gd name="T58" fmla="*/ 31 w 36"/>
                    <a:gd name="T59" fmla="*/ 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6" h="70">
                      <a:moveTo>
                        <a:pt x="31" y="2"/>
                      </a:moveTo>
                      <a:cubicBezTo>
                        <a:pt x="31" y="2"/>
                        <a:pt x="30" y="0"/>
                        <a:pt x="29" y="0"/>
                      </a:cubicBezTo>
                      <a:cubicBezTo>
                        <a:pt x="29" y="1"/>
                        <a:pt x="28" y="2"/>
                        <a:pt x="28" y="3"/>
                      </a:cubicBezTo>
                      <a:cubicBezTo>
                        <a:pt x="27" y="5"/>
                        <a:pt x="27" y="6"/>
                        <a:pt x="26" y="8"/>
                      </a:cubicBezTo>
                      <a:cubicBezTo>
                        <a:pt x="25" y="9"/>
                        <a:pt x="24" y="8"/>
                        <a:pt x="23" y="8"/>
                      </a:cubicBezTo>
                      <a:cubicBezTo>
                        <a:pt x="23" y="8"/>
                        <a:pt x="24" y="9"/>
                        <a:pt x="23" y="10"/>
                      </a:cubicBezTo>
                      <a:cubicBezTo>
                        <a:pt x="23" y="11"/>
                        <a:pt x="22" y="11"/>
                        <a:pt x="22" y="12"/>
                      </a:cubicBezTo>
                      <a:cubicBezTo>
                        <a:pt x="22" y="12"/>
                        <a:pt x="23" y="13"/>
                        <a:pt x="23" y="13"/>
                      </a:cubicBezTo>
                      <a:cubicBezTo>
                        <a:pt x="23" y="14"/>
                        <a:pt x="22" y="13"/>
                        <a:pt x="21" y="14"/>
                      </a:cubicBezTo>
                      <a:cubicBezTo>
                        <a:pt x="20" y="14"/>
                        <a:pt x="20" y="15"/>
                        <a:pt x="19" y="16"/>
                      </a:cubicBezTo>
                      <a:cubicBezTo>
                        <a:pt x="18" y="17"/>
                        <a:pt x="17" y="17"/>
                        <a:pt x="15" y="18"/>
                      </a:cubicBezTo>
                      <a:cubicBezTo>
                        <a:pt x="14" y="18"/>
                        <a:pt x="16" y="19"/>
                        <a:pt x="15" y="19"/>
                      </a:cubicBezTo>
                      <a:cubicBezTo>
                        <a:pt x="15" y="20"/>
                        <a:pt x="13" y="18"/>
                        <a:pt x="13" y="19"/>
                      </a:cubicBezTo>
                      <a:cubicBezTo>
                        <a:pt x="11" y="20"/>
                        <a:pt x="10" y="20"/>
                        <a:pt x="8" y="21"/>
                      </a:cubicBezTo>
                      <a:cubicBezTo>
                        <a:pt x="7" y="21"/>
                        <a:pt x="6" y="20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3" y="32"/>
                        <a:pt x="8" y="39"/>
                        <a:pt x="4" y="44"/>
                      </a:cubicBezTo>
                      <a:cubicBezTo>
                        <a:pt x="3" y="46"/>
                        <a:pt x="1" y="48"/>
                        <a:pt x="0" y="51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1" y="56"/>
                        <a:pt x="3" y="57"/>
                        <a:pt x="2" y="59"/>
                      </a:cubicBezTo>
                      <a:cubicBezTo>
                        <a:pt x="1" y="62"/>
                        <a:pt x="2" y="66"/>
                        <a:pt x="5" y="68"/>
                      </a:cubicBezTo>
                      <a:cubicBezTo>
                        <a:pt x="8" y="70"/>
                        <a:pt x="11" y="70"/>
                        <a:pt x="16" y="68"/>
                      </a:cubicBezTo>
                      <a:cubicBezTo>
                        <a:pt x="21" y="66"/>
                        <a:pt x="22" y="55"/>
                        <a:pt x="24" y="50"/>
                      </a:cubicBezTo>
                      <a:cubicBezTo>
                        <a:pt x="26" y="43"/>
                        <a:pt x="29" y="37"/>
                        <a:pt x="31" y="30"/>
                      </a:cubicBezTo>
                      <a:cubicBezTo>
                        <a:pt x="31" y="28"/>
                        <a:pt x="31" y="25"/>
                        <a:pt x="32" y="23"/>
                      </a:cubicBezTo>
                      <a:cubicBezTo>
                        <a:pt x="33" y="22"/>
                        <a:pt x="31" y="14"/>
                        <a:pt x="34" y="19"/>
                      </a:cubicBezTo>
                      <a:cubicBezTo>
                        <a:pt x="35" y="20"/>
                        <a:pt x="35" y="18"/>
                        <a:pt x="36" y="17"/>
                      </a:cubicBezTo>
                      <a:cubicBezTo>
                        <a:pt x="36" y="15"/>
                        <a:pt x="35" y="13"/>
                        <a:pt x="35" y="11"/>
                      </a:cubicBezTo>
                      <a:cubicBezTo>
                        <a:pt x="34" y="9"/>
                        <a:pt x="33" y="4"/>
                        <a:pt x="31" y="2"/>
                      </a:cubicBezTo>
                      <a:cubicBezTo>
                        <a:pt x="30" y="1"/>
                        <a:pt x="32" y="2"/>
                        <a:pt x="3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2" name="Freeform 495">
                  <a:extLst>
                    <a:ext uri="{FF2B5EF4-FFF2-40B4-BE49-F238E27FC236}">
                      <a16:creationId xmlns:a16="http://schemas.microsoft.com/office/drawing/2014/main" id="{8E1A4644-4E39-C04C-867F-AAB84C8107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72742" y="8526880"/>
                  <a:ext cx="87091" cy="56866"/>
                </a:xfrm>
                <a:custGeom>
                  <a:avLst/>
                  <a:gdLst>
                    <a:gd name="T0" fmla="*/ 5 w 16"/>
                    <a:gd name="T1" fmla="*/ 1 h 10"/>
                    <a:gd name="T2" fmla="*/ 0 w 16"/>
                    <a:gd name="T3" fmla="*/ 2 h 10"/>
                    <a:gd name="T4" fmla="*/ 3 w 16"/>
                    <a:gd name="T5" fmla="*/ 5 h 10"/>
                    <a:gd name="T6" fmla="*/ 8 w 16"/>
                    <a:gd name="T7" fmla="*/ 7 h 10"/>
                    <a:gd name="T8" fmla="*/ 14 w 16"/>
                    <a:gd name="T9" fmla="*/ 8 h 10"/>
                    <a:gd name="T10" fmla="*/ 13 w 16"/>
                    <a:gd name="T11" fmla="*/ 4 h 10"/>
                    <a:gd name="T12" fmla="*/ 15 w 16"/>
                    <a:gd name="T13" fmla="*/ 1 h 10"/>
                    <a:gd name="T14" fmla="*/ 11 w 16"/>
                    <a:gd name="T15" fmla="*/ 1 h 10"/>
                    <a:gd name="T16" fmla="*/ 5 w 16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">
                      <a:moveTo>
                        <a:pt x="5" y="1"/>
                      </a:moveTo>
                      <a:cubicBezTo>
                        <a:pt x="4" y="1"/>
                        <a:pt x="1" y="1"/>
                        <a:pt x="0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10" y="8"/>
                        <a:pt x="12" y="10"/>
                        <a:pt x="14" y="8"/>
                      </a:cubicBezTo>
                      <a:cubicBezTo>
                        <a:pt x="16" y="7"/>
                        <a:pt x="12" y="6"/>
                        <a:pt x="13" y="4"/>
                      </a:cubicBezTo>
                      <a:cubicBezTo>
                        <a:pt x="13" y="4"/>
                        <a:pt x="16" y="2"/>
                        <a:pt x="15" y="1"/>
                      </a:cubicBezTo>
                      <a:cubicBezTo>
                        <a:pt x="15" y="0"/>
                        <a:pt x="11" y="1"/>
                        <a:pt x="11" y="1"/>
                      </a:cubicBezTo>
                      <a:cubicBezTo>
                        <a:pt x="9" y="2"/>
                        <a:pt x="7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3" name="Freeform 496">
                  <a:extLst>
                    <a:ext uri="{FF2B5EF4-FFF2-40B4-BE49-F238E27FC236}">
                      <a16:creationId xmlns:a16="http://schemas.microsoft.com/office/drawing/2014/main" id="{C0CEF88B-6F9F-C14E-A987-367FA11E7C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89735" y="8607278"/>
                  <a:ext cx="70415" cy="41179"/>
                </a:xfrm>
                <a:custGeom>
                  <a:avLst/>
                  <a:gdLst>
                    <a:gd name="T0" fmla="*/ 12 w 13"/>
                    <a:gd name="T1" fmla="*/ 1 h 7"/>
                    <a:gd name="T2" fmla="*/ 10 w 13"/>
                    <a:gd name="T3" fmla="*/ 2 h 7"/>
                    <a:gd name="T4" fmla="*/ 10 w 13"/>
                    <a:gd name="T5" fmla="*/ 5 h 7"/>
                    <a:gd name="T6" fmla="*/ 6 w 13"/>
                    <a:gd name="T7" fmla="*/ 6 h 7"/>
                    <a:gd name="T8" fmla="*/ 2 w 13"/>
                    <a:gd name="T9" fmla="*/ 6 h 7"/>
                    <a:gd name="T10" fmla="*/ 5 w 13"/>
                    <a:gd name="T11" fmla="*/ 3 h 7"/>
                    <a:gd name="T12" fmla="*/ 12 w 13"/>
                    <a:gd name="T13" fmla="*/ 1 h 7"/>
                    <a:gd name="T14" fmla="*/ 12 w 13"/>
                    <a:gd name="T15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7">
                      <a:moveTo>
                        <a:pt x="12" y="1"/>
                      </a:moveTo>
                      <a:cubicBezTo>
                        <a:pt x="12" y="1"/>
                        <a:pt x="10" y="2"/>
                        <a:pt x="10" y="2"/>
                      </a:cubicBezTo>
                      <a:cubicBezTo>
                        <a:pt x="9" y="3"/>
                        <a:pt x="10" y="5"/>
                        <a:pt x="10" y="5"/>
                      </a:cubicBezTo>
                      <a:cubicBezTo>
                        <a:pt x="9" y="5"/>
                        <a:pt x="7" y="5"/>
                        <a:pt x="6" y="6"/>
                      </a:cubicBezTo>
                      <a:cubicBezTo>
                        <a:pt x="4" y="7"/>
                        <a:pt x="3" y="7"/>
                        <a:pt x="2" y="6"/>
                      </a:cubicBezTo>
                      <a:cubicBezTo>
                        <a:pt x="0" y="4"/>
                        <a:pt x="4" y="3"/>
                        <a:pt x="5" y="3"/>
                      </a:cubicBezTo>
                      <a:cubicBezTo>
                        <a:pt x="7" y="3"/>
                        <a:pt x="10" y="2"/>
                        <a:pt x="12" y="1"/>
                      </a:cubicBezTo>
                      <a:cubicBezTo>
                        <a:pt x="13" y="0"/>
                        <a:pt x="11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4" name="Freeform 497">
                  <a:extLst>
                    <a:ext uri="{FF2B5EF4-FFF2-40B4-BE49-F238E27FC236}">
                      <a16:creationId xmlns:a16="http://schemas.microsoft.com/office/drawing/2014/main" id="{DF777E43-5BA1-F24B-8463-D3E219EE9D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56255" y="8613159"/>
                  <a:ext cx="81533" cy="23531"/>
                </a:xfrm>
                <a:custGeom>
                  <a:avLst/>
                  <a:gdLst>
                    <a:gd name="T0" fmla="*/ 8 w 15"/>
                    <a:gd name="T1" fmla="*/ 4 h 4"/>
                    <a:gd name="T2" fmla="*/ 1 w 15"/>
                    <a:gd name="T3" fmla="*/ 1 h 4"/>
                    <a:gd name="T4" fmla="*/ 7 w 15"/>
                    <a:gd name="T5" fmla="*/ 1 h 4"/>
                    <a:gd name="T6" fmla="*/ 15 w 15"/>
                    <a:gd name="T7" fmla="*/ 2 h 4"/>
                    <a:gd name="T8" fmla="*/ 13 w 15"/>
                    <a:gd name="T9" fmla="*/ 3 h 4"/>
                    <a:gd name="T10" fmla="*/ 8 w 15"/>
                    <a:gd name="T11" fmla="*/ 4 h 4"/>
                    <a:gd name="T12" fmla="*/ 8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8" y="4"/>
                      </a:moveTo>
                      <a:cubicBezTo>
                        <a:pt x="7" y="4"/>
                        <a:pt x="0" y="2"/>
                        <a:pt x="1" y="1"/>
                      </a:cubicBezTo>
                      <a:cubicBezTo>
                        <a:pt x="1" y="0"/>
                        <a:pt x="7" y="1"/>
                        <a:pt x="7" y="1"/>
                      </a:cubicBezTo>
                      <a:cubicBezTo>
                        <a:pt x="10" y="2"/>
                        <a:pt x="12" y="2"/>
                        <a:pt x="15" y="2"/>
                      </a:cubicBezTo>
                      <a:cubicBezTo>
                        <a:pt x="15" y="2"/>
                        <a:pt x="13" y="3"/>
                        <a:pt x="13" y="3"/>
                      </a:cubicBezTo>
                      <a:cubicBezTo>
                        <a:pt x="12" y="4"/>
                        <a:pt x="10" y="4"/>
                        <a:pt x="8" y="4"/>
                      </a:cubicBezTo>
                      <a:cubicBezTo>
                        <a:pt x="6" y="4"/>
                        <a:pt x="9" y="4"/>
                        <a:pt x="8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5" name="Freeform 504">
                  <a:extLst>
                    <a:ext uri="{FF2B5EF4-FFF2-40B4-BE49-F238E27FC236}">
                      <a16:creationId xmlns:a16="http://schemas.microsoft.com/office/drawing/2014/main" id="{46801261-B8E3-1045-B20B-8C01F7C93E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07759" y="8475896"/>
                  <a:ext cx="25943" cy="21570"/>
                </a:xfrm>
                <a:custGeom>
                  <a:avLst/>
                  <a:gdLst>
                    <a:gd name="T0" fmla="*/ 4 w 5"/>
                    <a:gd name="T1" fmla="*/ 2 h 4"/>
                    <a:gd name="T2" fmla="*/ 3 w 5"/>
                    <a:gd name="T3" fmla="*/ 3 h 4"/>
                    <a:gd name="T4" fmla="*/ 0 w 5"/>
                    <a:gd name="T5" fmla="*/ 2 h 4"/>
                    <a:gd name="T6" fmla="*/ 4 w 5"/>
                    <a:gd name="T7" fmla="*/ 0 h 4"/>
                    <a:gd name="T8" fmla="*/ 4 w 5"/>
                    <a:gd name="T9" fmla="*/ 2 h 4"/>
                    <a:gd name="T10" fmla="*/ 4 w 5"/>
                    <a:gd name="T11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2"/>
                      </a:moveTo>
                      <a:cubicBezTo>
                        <a:pt x="5" y="1"/>
                        <a:pt x="4" y="4"/>
                        <a:pt x="3" y="3"/>
                      </a:cubicBezTo>
                      <a:cubicBezTo>
                        <a:pt x="3" y="3"/>
                        <a:pt x="0" y="2"/>
                        <a:pt x="0" y="2"/>
                      </a:cubicBezTo>
                      <a:cubicBezTo>
                        <a:pt x="0" y="2"/>
                        <a:pt x="3" y="0"/>
                        <a:pt x="4" y="0"/>
                      </a:cubicBezTo>
                      <a:cubicBezTo>
                        <a:pt x="4" y="0"/>
                        <a:pt x="3" y="2"/>
                        <a:pt x="4" y="2"/>
                      </a:cubicBezTo>
                      <a:cubicBezTo>
                        <a:pt x="5" y="1"/>
                        <a:pt x="3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6" name="Freeform 677">
                  <a:extLst>
                    <a:ext uri="{FF2B5EF4-FFF2-40B4-BE49-F238E27FC236}">
                      <a16:creationId xmlns:a16="http://schemas.microsoft.com/office/drawing/2014/main" id="{CB6E07F3-1D62-674E-A078-017B582256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26986" y="8475896"/>
                  <a:ext cx="42621" cy="33336"/>
                </a:xfrm>
                <a:custGeom>
                  <a:avLst/>
                  <a:gdLst>
                    <a:gd name="T0" fmla="*/ 1 w 8"/>
                    <a:gd name="T1" fmla="*/ 1 h 6"/>
                    <a:gd name="T2" fmla="*/ 3 w 8"/>
                    <a:gd name="T3" fmla="*/ 4 h 6"/>
                    <a:gd name="T4" fmla="*/ 8 w 8"/>
                    <a:gd name="T5" fmla="*/ 6 h 6"/>
                    <a:gd name="T6" fmla="*/ 0 w 8"/>
                    <a:gd name="T7" fmla="*/ 0 h 6"/>
                    <a:gd name="T8" fmla="*/ 1 w 8"/>
                    <a:gd name="T9" fmla="*/ 1 h 6"/>
                    <a:gd name="T10" fmla="*/ 1 w 8"/>
                    <a:gd name="T11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6">
                      <a:moveTo>
                        <a:pt x="1" y="1"/>
                      </a:moveTo>
                      <a:cubicBezTo>
                        <a:pt x="2" y="1"/>
                        <a:pt x="2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7" y="2"/>
                        <a:pt x="3" y="1"/>
                        <a:pt x="0" y="0"/>
                      </a:cubicBez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2" y="1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7" name="Freeform 680">
                  <a:extLst>
                    <a:ext uri="{FF2B5EF4-FFF2-40B4-BE49-F238E27FC236}">
                      <a16:creationId xmlns:a16="http://schemas.microsoft.com/office/drawing/2014/main" id="{F4B3693A-B43E-0C41-A1D6-38A93D2DEF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80724" y="8785719"/>
                  <a:ext cx="48179" cy="58827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7 h 10"/>
                    <a:gd name="T4" fmla="*/ 4 w 9"/>
                    <a:gd name="T5" fmla="*/ 8 h 10"/>
                    <a:gd name="T6" fmla="*/ 9 w 9"/>
                    <a:gd name="T7" fmla="*/ 10 h 10"/>
                    <a:gd name="T8" fmla="*/ 7 w 9"/>
                    <a:gd name="T9" fmla="*/ 5 h 10"/>
                    <a:gd name="T10" fmla="*/ 8 w 9"/>
                    <a:gd name="T11" fmla="*/ 3 h 10"/>
                    <a:gd name="T12" fmla="*/ 3 w 9"/>
                    <a:gd name="T13" fmla="*/ 2 h 10"/>
                    <a:gd name="T14" fmla="*/ 3 w 9"/>
                    <a:gd name="T15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1" y="3"/>
                        <a:pt x="0" y="5"/>
                        <a:pt x="0" y="7"/>
                      </a:cubicBezTo>
                      <a:cubicBezTo>
                        <a:pt x="1" y="7"/>
                        <a:pt x="4" y="7"/>
                        <a:pt x="4" y="8"/>
                      </a:cubicBezTo>
                      <a:cubicBezTo>
                        <a:pt x="6" y="10"/>
                        <a:pt x="7" y="10"/>
                        <a:pt x="9" y="10"/>
                      </a:cubicBezTo>
                      <a:cubicBezTo>
                        <a:pt x="9" y="10"/>
                        <a:pt x="7" y="5"/>
                        <a:pt x="7" y="5"/>
                      </a:cubicBezTo>
                      <a:cubicBezTo>
                        <a:pt x="8" y="5"/>
                        <a:pt x="9" y="5"/>
                        <a:pt x="8" y="3"/>
                      </a:cubicBezTo>
                      <a:cubicBezTo>
                        <a:pt x="6" y="2"/>
                        <a:pt x="5" y="0"/>
                        <a:pt x="3" y="2"/>
                      </a:cubicBezTo>
                      <a:cubicBezTo>
                        <a:pt x="1" y="4"/>
                        <a:pt x="4" y="1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8" name="Freeform 681">
                  <a:extLst>
                    <a:ext uri="{FF2B5EF4-FFF2-40B4-BE49-F238E27FC236}">
                      <a16:creationId xmlns:a16="http://schemas.microsoft.com/office/drawing/2014/main" id="{1859A223-58C9-6640-AB22-3438C3F26F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76829" y="8568057"/>
                  <a:ext cx="189009" cy="154910"/>
                </a:xfrm>
                <a:custGeom>
                  <a:avLst/>
                  <a:gdLst>
                    <a:gd name="T0" fmla="*/ 29 w 35"/>
                    <a:gd name="T1" fmla="*/ 10 h 27"/>
                    <a:gd name="T2" fmla="*/ 30 w 35"/>
                    <a:gd name="T3" fmla="*/ 7 h 27"/>
                    <a:gd name="T4" fmla="*/ 29 w 35"/>
                    <a:gd name="T5" fmla="*/ 5 h 27"/>
                    <a:gd name="T6" fmla="*/ 35 w 35"/>
                    <a:gd name="T7" fmla="*/ 0 h 27"/>
                    <a:gd name="T8" fmla="*/ 25 w 35"/>
                    <a:gd name="T9" fmla="*/ 1 h 27"/>
                    <a:gd name="T10" fmla="*/ 19 w 35"/>
                    <a:gd name="T11" fmla="*/ 2 h 27"/>
                    <a:gd name="T12" fmla="*/ 13 w 35"/>
                    <a:gd name="T13" fmla="*/ 2 h 27"/>
                    <a:gd name="T14" fmla="*/ 8 w 35"/>
                    <a:gd name="T15" fmla="*/ 2 h 27"/>
                    <a:gd name="T16" fmla="*/ 7 w 35"/>
                    <a:gd name="T17" fmla="*/ 4 h 27"/>
                    <a:gd name="T18" fmla="*/ 6 w 35"/>
                    <a:gd name="T19" fmla="*/ 6 h 27"/>
                    <a:gd name="T20" fmla="*/ 3 w 35"/>
                    <a:gd name="T21" fmla="*/ 6 h 27"/>
                    <a:gd name="T22" fmla="*/ 3 w 35"/>
                    <a:gd name="T23" fmla="*/ 10 h 27"/>
                    <a:gd name="T24" fmla="*/ 4 w 35"/>
                    <a:gd name="T25" fmla="*/ 14 h 27"/>
                    <a:gd name="T26" fmla="*/ 2 w 35"/>
                    <a:gd name="T27" fmla="*/ 22 h 27"/>
                    <a:gd name="T28" fmla="*/ 7 w 35"/>
                    <a:gd name="T29" fmla="*/ 27 h 27"/>
                    <a:gd name="T30" fmla="*/ 13 w 35"/>
                    <a:gd name="T31" fmla="*/ 24 h 27"/>
                    <a:gd name="T32" fmla="*/ 22 w 35"/>
                    <a:gd name="T33" fmla="*/ 19 h 27"/>
                    <a:gd name="T34" fmla="*/ 28 w 35"/>
                    <a:gd name="T35" fmla="*/ 15 h 27"/>
                    <a:gd name="T36" fmla="*/ 29 w 35"/>
                    <a:gd name="T37" fmla="*/ 10 h 27"/>
                    <a:gd name="T38" fmla="*/ 29 w 35"/>
                    <a:gd name="T39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5" h="27">
                      <a:moveTo>
                        <a:pt x="29" y="10"/>
                      </a:moveTo>
                      <a:cubicBezTo>
                        <a:pt x="30" y="9"/>
                        <a:pt x="31" y="8"/>
                        <a:pt x="30" y="7"/>
                      </a:cubicBezTo>
                      <a:cubicBezTo>
                        <a:pt x="29" y="6"/>
                        <a:pt x="28" y="6"/>
                        <a:pt x="29" y="5"/>
                      </a:cubicBezTo>
                      <a:cubicBezTo>
                        <a:pt x="31" y="3"/>
                        <a:pt x="35" y="3"/>
                        <a:pt x="35" y="0"/>
                      </a:cubicBezTo>
                      <a:cubicBezTo>
                        <a:pt x="32" y="0"/>
                        <a:pt x="28" y="0"/>
                        <a:pt x="25" y="1"/>
                      </a:cubicBezTo>
                      <a:cubicBezTo>
                        <a:pt x="23" y="1"/>
                        <a:pt x="21" y="2"/>
                        <a:pt x="19" y="2"/>
                      </a:cubicBezTo>
                      <a:cubicBezTo>
                        <a:pt x="16" y="2"/>
                        <a:pt x="15" y="1"/>
                        <a:pt x="13" y="2"/>
                      </a:cubicBezTo>
                      <a:cubicBezTo>
                        <a:pt x="11" y="3"/>
                        <a:pt x="10" y="3"/>
                        <a:pt x="8" y="2"/>
                      </a:cubicBezTo>
                      <a:cubicBezTo>
                        <a:pt x="6" y="0"/>
                        <a:pt x="7" y="4"/>
                        <a:pt x="7" y="4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5" y="8"/>
                        <a:pt x="4" y="6"/>
                        <a:pt x="3" y="6"/>
                      </a:cubicBezTo>
                      <a:cubicBezTo>
                        <a:pt x="2" y="7"/>
                        <a:pt x="3" y="9"/>
                        <a:pt x="3" y="10"/>
                      </a:cubicBezTo>
                      <a:cubicBezTo>
                        <a:pt x="3" y="11"/>
                        <a:pt x="2" y="13"/>
                        <a:pt x="4" y="14"/>
                      </a:cubicBezTo>
                      <a:cubicBezTo>
                        <a:pt x="9" y="17"/>
                        <a:pt x="5" y="19"/>
                        <a:pt x="2" y="22"/>
                      </a:cubicBezTo>
                      <a:cubicBezTo>
                        <a:pt x="0" y="24"/>
                        <a:pt x="5" y="27"/>
                        <a:pt x="7" y="27"/>
                      </a:cubicBezTo>
                      <a:cubicBezTo>
                        <a:pt x="9" y="27"/>
                        <a:pt x="11" y="25"/>
                        <a:pt x="13" y="24"/>
                      </a:cubicBezTo>
                      <a:cubicBezTo>
                        <a:pt x="16" y="22"/>
                        <a:pt x="19" y="21"/>
                        <a:pt x="22" y="19"/>
                      </a:cubicBezTo>
                      <a:cubicBezTo>
                        <a:pt x="24" y="18"/>
                        <a:pt x="26" y="17"/>
                        <a:pt x="28" y="15"/>
                      </a:cubicBezTo>
                      <a:cubicBezTo>
                        <a:pt x="29" y="13"/>
                        <a:pt x="28" y="11"/>
                        <a:pt x="29" y="10"/>
                      </a:cubicBezTo>
                      <a:cubicBezTo>
                        <a:pt x="30" y="8"/>
                        <a:pt x="29" y="11"/>
                        <a:pt x="2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09" name="Freeform 682">
                  <a:extLst>
                    <a:ext uri="{FF2B5EF4-FFF2-40B4-BE49-F238E27FC236}">
                      <a16:creationId xmlns:a16="http://schemas.microsoft.com/office/drawing/2014/main" id="{7ED59DD4-49DF-194A-AE25-F1F1DCE976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3920" y="8556292"/>
                  <a:ext cx="270542" cy="270605"/>
                </a:xfrm>
                <a:custGeom>
                  <a:avLst/>
                  <a:gdLst>
                    <a:gd name="T0" fmla="*/ 47 w 50"/>
                    <a:gd name="T1" fmla="*/ 36 h 47"/>
                    <a:gd name="T2" fmla="*/ 45 w 50"/>
                    <a:gd name="T3" fmla="*/ 34 h 47"/>
                    <a:gd name="T4" fmla="*/ 46 w 50"/>
                    <a:gd name="T5" fmla="*/ 32 h 47"/>
                    <a:gd name="T6" fmla="*/ 41 w 50"/>
                    <a:gd name="T7" fmla="*/ 27 h 47"/>
                    <a:gd name="T8" fmla="*/ 38 w 50"/>
                    <a:gd name="T9" fmla="*/ 25 h 47"/>
                    <a:gd name="T10" fmla="*/ 35 w 50"/>
                    <a:gd name="T11" fmla="*/ 18 h 47"/>
                    <a:gd name="T12" fmla="*/ 38 w 50"/>
                    <a:gd name="T13" fmla="*/ 10 h 47"/>
                    <a:gd name="T14" fmla="*/ 34 w 50"/>
                    <a:gd name="T15" fmla="*/ 6 h 47"/>
                    <a:gd name="T16" fmla="*/ 32 w 50"/>
                    <a:gd name="T17" fmla="*/ 2 h 47"/>
                    <a:gd name="T18" fmla="*/ 30 w 50"/>
                    <a:gd name="T19" fmla="*/ 3 h 47"/>
                    <a:gd name="T20" fmla="*/ 28 w 50"/>
                    <a:gd name="T21" fmla="*/ 1 h 47"/>
                    <a:gd name="T22" fmla="*/ 25 w 50"/>
                    <a:gd name="T23" fmla="*/ 2 h 47"/>
                    <a:gd name="T24" fmla="*/ 20 w 50"/>
                    <a:gd name="T25" fmla="*/ 1 h 47"/>
                    <a:gd name="T26" fmla="*/ 18 w 50"/>
                    <a:gd name="T27" fmla="*/ 4 h 47"/>
                    <a:gd name="T28" fmla="*/ 13 w 50"/>
                    <a:gd name="T29" fmla="*/ 7 h 47"/>
                    <a:gd name="T30" fmla="*/ 14 w 50"/>
                    <a:gd name="T31" fmla="*/ 10 h 47"/>
                    <a:gd name="T32" fmla="*/ 13 w 50"/>
                    <a:gd name="T33" fmla="*/ 13 h 47"/>
                    <a:gd name="T34" fmla="*/ 9 w 50"/>
                    <a:gd name="T35" fmla="*/ 19 h 47"/>
                    <a:gd name="T36" fmla="*/ 1 w 50"/>
                    <a:gd name="T37" fmla="*/ 25 h 47"/>
                    <a:gd name="T38" fmla="*/ 3 w 50"/>
                    <a:gd name="T39" fmla="*/ 30 h 47"/>
                    <a:gd name="T40" fmla="*/ 9 w 50"/>
                    <a:gd name="T41" fmla="*/ 31 h 47"/>
                    <a:gd name="T42" fmla="*/ 18 w 50"/>
                    <a:gd name="T43" fmla="*/ 36 h 47"/>
                    <a:gd name="T44" fmla="*/ 29 w 50"/>
                    <a:gd name="T45" fmla="*/ 45 h 47"/>
                    <a:gd name="T46" fmla="*/ 38 w 50"/>
                    <a:gd name="T47" fmla="*/ 47 h 47"/>
                    <a:gd name="T48" fmla="*/ 43 w 50"/>
                    <a:gd name="T49" fmla="*/ 42 h 47"/>
                    <a:gd name="T50" fmla="*/ 50 w 50"/>
                    <a:gd name="T51" fmla="*/ 43 h 47"/>
                    <a:gd name="T52" fmla="*/ 47 w 50"/>
                    <a:gd name="T53" fmla="*/ 39 h 47"/>
                    <a:gd name="T54" fmla="*/ 47 w 50"/>
                    <a:gd name="T55" fmla="*/ 36 h 47"/>
                    <a:gd name="T56" fmla="*/ 47 w 50"/>
                    <a:gd name="T57" fmla="*/ 3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0" h="47">
                      <a:moveTo>
                        <a:pt x="47" y="36"/>
                      </a:moveTo>
                      <a:cubicBezTo>
                        <a:pt x="47" y="36"/>
                        <a:pt x="45" y="35"/>
                        <a:pt x="45" y="34"/>
                      </a:cubicBezTo>
                      <a:cubicBezTo>
                        <a:pt x="45" y="33"/>
                        <a:pt x="46" y="33"/>
                        <a:pt x="46" y="32"/>
                      </a:cubicBezTo>
                      <a:cubicBezTo>
                        <a:pt x="45" y="30"/>
                        <a:pt x="43" y="29"/>
                        <a:pt x="41" y="27"/>
                      </a:cubicBezTo>
                      <a:cubicBezTo>
                        <a:pt x="40" y="27"/>
                        <a:pt x="38" y="26"/>
                        <a:pt x="38" y="25"/>
                      </a:cubicBezTo>
                      <a:cubicBezTo>
                        <a:pt x="37" y="23"/>
                        <a:pt x="35" y="21"/>
                        <a:pt x="35" y="18"/>
                      </a:cubicBezTo>
                      <a:cubicBezTo>
                        <a:pt x="34" y="16"/>
                        <a:pt x="40" y="12"/>
                        <a:pt x="38" y="10"/>
                      </a:cubicBezTo>
                      <a:cubicBezTo>
                        <a:pt x="36" y="9"/>
                        <a:pt x="35" y="8"/>
                        <a:pt x="34" y="6"/>
                      </a:cubicBezTo>
                      <a:cubicBezTo>
                        <a:pt x="33" y="5"/>
                        <a:pt x="33" y="3"/>
                        <a:pt x="32" y="2"/>
                      </a:cubicBezTo>
                      <a:cubicBezTo>
                        <a:pt x="31" y="2"/>
                        <a:pt x="31" y="3"/>
                        <a:pt x="30" y="3"/>
                      </a:cubicBezTo>
                      <a:cubicBezTo>
                        <a:pt x="28" y="3"/>
                        <a:pt x="29" y="1"/>
                        <a:pt x="28" y="1"/>
                      </a:cubicBezTo>
                      <a:cubicBezTo>
                        <a:pt x="27" y="1"/>
                        <a:pt x="25" y="2"/>
                        <a:pt x="25" y="2"/>
                      </a:cubicBezTo>
                      <a:cubicBezTo>
                        <a:pt x="23" y="0"/>
                        <a:pt x="22" y="1"/>
                        <a:pt x="20" y="1"/>
                      </a:cubicBezTo>
                      <a:cubicBezTo>
                        <a:pt x="18" y="2"/>
                        <a:pt x="19" y="3"/>
                        <a:pt x="18" y="4"/>
                      </a:cubicBezTo>
                      <a:cubicBezTo>
                        <a:pt x="16" y="5"/>
                        <a:pt x="14" y="5"/>
                        <a:pt x="13" y="7"/>
                      </a:cubicBezTo>
                      <a:cubicBezTo>
                        <a:pt x="12" y="9"/>
                        <a:pt x="14" y="8"/>
                        <a:pt x="14" y="10"/>
                      </a:cubicBezTo>
                      <a:cubicBezTo>
                        <a:pt x="14" y="11"/>
                        <a:pt x="13" y="11"/>
                        <a:pt x="13" y="13"/>
                      </a:cubicBezTo>
                      <a:cubicBezTo>
                        <a:pt x="13" y="16"/>
                        <a:pt x="12" y="17"/>
                        <a:pt x="9" y="19"/>
                      </a:cubicBezTo>
                      <a:cubicBezTo>
                        <a:pt x="7" y="20"/>
                        <a:pt x="0" y="23"/>
                        <a:pt x="1" y="25"/>
                      </a:cubicBezTo>
                      <a:cubicBezTo>
                        <a:pt x="2" y="26"/>
                        <a:pt x="2" y="29"/>
                        <a:pt x="3" y="30"/>
                      </a:cubicBezTo>
                      <a:cubicBezTo>
                        <a:pt x="4" y="31"/>
                        <a:pt x="8" y="31"/>
                        <a:pt x="9" y="31"/>
                      </a:cubicBezTo>
                      <a:cubicBezTo>
                        <a:pt x="12" y="32"/>
                        <a:pt x="15" y="34"/>
                        <a:pt x="18" y="36"/>
                      </a:cubicBezTo>
                      <a:cubicBezTo>
                        <a:pt x="22" y="39"/>
                        <a:pt x="25" y="42"/>
                        <a:pt x="29" y="45"/>
                      </a:cubicBezTo>
                      <a:cubicBezTo>
                        <a:pt x="32" y="47"/>
                        <a:pt x="35" y="47"/>
                        <a:pt x="38" y="47"/>
                      </a:cubicBezTo>
                      <a:cubicBezTo>
                        <a:pt x="41" y="47"/>
                        <a:pt x="41" y="44"/>
                        <a:pt x="43" y="42"/>
                      </a:cubicBezTo>
                      <a:cubicBezTo>
                        <a:pt x="45" y="40"/>
                        <a:pt x="49" y="44"/>
                        <a:pt x="50" y="43"/>
                      </a:cubicBezTo>
                      <a:cubicBezTo>
                        <a:pt x="49" y="42"/>
                        <a:pt x="48" y="41"/>
                        <a:pt x="47" y="39"/>
                      </a:cubicBezTo>
                      <a:cubicBezTo>
                        <a:pt x="47" y="38"/>
                        <a:pt x="48" y="37"/>
                        <a:pt x="47" y="36"/>
                      </a:cubicBezTo>
                      <a:cubicBezTo>
                        <a:pt x="46" y="35"/>
                        <a:pt x="48" y="37"/>
                        <a:pt x="47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0" name="Freeform 685">
                  <a:extLst>
                    <a:ext uri="{FF2B5EF4-FFF2-40B4-BE49-F238E27FC236}">
                      <a16:creationId xmlns:a16="http://schemas.microsoft.com/office/drawing/2014/main" id="{2EB8D7E3-5380-5840-B775-FBB3334490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65709" y="8693555"/>
                  <a:ext cx="113034" cy="127458"/>
                </a:xfrm>
                <a:custGeom>
                  <a:avLst/>
                  <a:gdLst>
                    <a:gd name="T0" fmla="*/ 5 w 21"/>
                    <a:gd name="T1" fmla="*/ 22 h 22"/>
                    <a:gd name="T2" fmla="*/ 8 w 21"/>
                    <a:gd name="T3" fmla="*/ 19 h 22"/>
                    <a:gd name="T4" fmla="*/ 12 w 21"/>
                    <a:gd name="T5" fmla="*/ 18 h 22"/>
                    <a:gd name="T6" fmla="*/ 15 w 21"/>
                    <a:gd name="T7" fmla="*/ 15 h 22"/>
                    <a:gd name="T8" fmla="*/ 11 w 21"/>
                    <a:gd name="T9" fmla="*/ 9 h 22"/>
                    <a:gd name="T10" fmla="*/ 21 w 21"/>
                    <a:gd name="T11" fmla="*/ 6 h 22"/>
                    <a:gd name="T12" fmla="*/ 19 w 21"/>
                    <a:gd name="T13" fmla="*/ 0 h 22"/>
                    <a:gd name="T14" fmla="*/ 9 w 21"/>
                    <a:gd name="T15" fmla="*/ 5 h 22"/>
                    <a:gd name="T16" fmla="*/ 4 w 21"/>
                    <a:gd name="T17" fmla="*/ 1 h 22"/>
                    <a:gd name="T18" fmla="*/ 3 w 21"/>
                    <a:gd name="T19" fmla="*/ 11 h 22"/>
                    <a:gd name="T20" fmla="*/ 0 w 21"/>
                    <a:gd name="T21" fmla="*/ 18 h 22"/>
                    <a:gd name="T22" fmla="*/ 1 w 21"/>
                    <a:gd name="T23" fmla="*/ 21 h 22"/>
                    <a:gd name="T24" fmla="*/ 5 w 21"/>
                    <a:gd name="T2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1" h="22">
                      <a:moveTo>
                        <a:pt x="5" y="22"/>
                      </a:moveTo>
                      <a:cubicBezTo>
                        <a:pt x="7" y="22"/>
                        <a:pt x="7" y="19"/>
                        <a:pt x="8" y="19"/>
                      </a:cubicBezTo>
                      <a:cubicBezTo>
                        <a:pt x="9" y="17"/>
                        <a:pt x="11" y="18"/>
                        <a:pt x="12" y="18"/>
                      </a:cubicBezTo>
                      <a:cubicBezTo>
                        <a:pt x="13" y="17"/>
                        <a:pt x="16" y="16"/>
                        <a:pt x="15" y="15"/>
                      </a:cubicBezTo>
                      <a:cubicBezTo>
                        <a:pt x="14" y="13"/>
                        <a:pt x="13" y="11"/>
                        <a:pt x="11" y="9"/>
                      </a:cubicBezTo>
                      <a:cubicBezTo>
                        <a:pt x="15" y="8"/>
                        <a:pt x="18" y="7"/>
                        <a:pt x="21" y="6"/>
                      </a:cubicBezTo>
                      <a:cubicBezTo>
                        <a:pt x="21" y="4"/>
                        <a:pt x="20" y="2"/>
                        <a:pt x="19" y="0"/>
                      </a:cubicBezTo>
                      <a:cubicBezTo>
                        <a:pt x="16" y="1"/>
                        <a:pt x="12" y="5"/>
                        <a:pt x="9" y="5"/>
                      </a:cubicBezTo>
                      <a:cubicBezTo>
                        <a:pt x="7" y="5"/>
                        <a:pt x="4" y="3"/>
                        <a:pt x="4" y="1"/>
                      </a:cubicBezTo>
                      <a:cubicBezTo>
                        <a:pt x="3" y="5"/>
                        <a:pt x="3" y="8"/>
                        <a:pt x="3" y="11"/>
                      </a:cubicBezTo>
                      <a:cubicBezTo>
                        <a:pt x="2" y="13"/>
                        <a:pt x="0" y="16"/>
                        <a:pt x="0" y="18"/>
                      </a:cubicBezTo>
                      <a:cubicBezTo>
                        <a:pt x="0" y="20"/>
                        <a:pt x="0" y="20"/>
                        <a:pt x="1" y="21"/>
                      </a:cubicBezTo>
                      <a:cubicBezTo>
                        <a:pt x="3" y="21"/>
                        <a:pt x="4" y="22"/>
                        <a:pt x="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1" name="Freeform 686">
                  <a:extLst>
                    <a:ext uri="{FF2B5EF4-FFF2-40B4-BE49-F238E27FC236}">
                      <a16:creationId xmlns:a16="http://schemas.microsoft.com/office/drawing/2014/main" id="{AEC8A094-3DFC-E840-9DF4-175B6639CB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71269" y="8648456"/>
                  <a:ext cx="42621" cy="50985"/>
                </a:xfrm>
                <a:custGeom>
                  <a:avLst/>
                  <a:gdLst>
                    <a:gd name="T0" fmla="*/ 7 w 8"/>
                    <a:gd name="T1" fmla="*/ 2 h 9"/>
                    <a:gd name="T2" fmla="*/ 4 w 8"/>
                    <a:gd name="T3" fmla="*/ 0 h 9"/>
                    <a:gd name="T4" fmla="*/ 2 w 8"/>
                    <a:gd name="T5" fmla="*/ 2 h 9"/>
                    <a:gd name="T6" fmla="*/ 0 w 8"/>
                    <a:gd name="T7" fmla="*/ 8 h 9"/>
                    <a:gd name="T8" fmla="*/ 4 w 8"/>
                    <a:gd name="T9" fmla="*/ 8 h 9"/>
                    <a:gd name="T10" fmla="*/ 7 w 8"/>
                    <a:gd name="T11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9">
                      <a:moveTo>
                        <a:pt x="7" y="2"/>
                      </a:moveTo>
                      <a:cubicBezTo>
                        <a:pt x="7" y="1"/>
                        <a:pt x="5" y="0"/>
                        <a:pt x="4" y="0"/>
                      </a:cubicBezTo>
                      <a:cubicBezTo>
                        <a:pt x="3" y="1"/>
                        <a:pt x="3" y="1"/>
                        <a:pt x="2" y="2"/>
                      </a:cubicBezTo>
                      <a:cubicBezTo>
                        <a:pt x="2" y="4"/>
                        <a:pt x="1" y="6"/>
                        <a:pt x="0" y="8"/>
                      </a:cubicBezTo>
                      <a:cubicBezTo>
                        <a:pt x="2" y="8"/>
                        <a:pt x="2" y="9"/>
                        <a:pt x="4" y="8"/>
                      </a:cubicBezTo>
                      <a:cubicBezTo>
                        <a:pt x="5" y="7"/>
                        <a:pt x="8" y="4"/>
                        <a:pt x="7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2" name="Freeform 687">
                  <a:extLst>
                    <a:ext uri="{FF2B5EF4-FFF2-40B4-BE49-F238E27FC236}">
                      <a16:creationId xmlns:a16="http://schemas.microsoft.com/office/drawing/2014/main" id="{D7084D8E-8270-8747-8BE1-5A98AFB422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65709" y="8717088"/>
                  <a:ext cx="16678" cy="41179"/>
                </a:xfrm>
                <a:custGeom>
                  <a:avLst/>
                  <a:gdLst>
                    <a:gd name="T0" fmla="*/ 0 w 3"/>
                    <a:gd name="T1" fmla="*/ 3 h 7"/>
                    <a:gd name="T2" fmla="*/ 3 w 3"/>
                    <a:gd name="T3" fmla="*/ 7 h 7"/>
                    <a:gd name="T4" fmla="*/ 3 w 3"/>
                    <a:gd name="T5" fmla="*/ 1 h 7"/>
                    <a:gd name="T6" fmla="*/ 2 w 3"/>
                    <a:gd name="T7" fmla="*/ 0 h 7"/>
                    <a:gd name="T8" fmla="*/ 0 w 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7">
                      <a:moveTo>
                        <a:pt x="0" y="3"/>
                      </a:moveTo>
                      <a:cubicBezTo>
                        <a:pt x="0" y="5"/>
                        <a:pt x="1" y="6"/>
                        <a:pt x="3" y="7"/>
                      </a:cubicBezTo>
                      <a:cubicBezTo>
                        <a:pt x="3" y="5"/>
                        <a:pt x="3" y="3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0" y="0"/>
                        <a:pt x="0" y="2"/>
                        <a:pt x="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3" name="Freeform 688">
                  <a:extLst>
                    <a:ext uri="{FF2B5EF4-FFF2-40B4-BE49-F238E27FC236}">
                      <a16:creationId xmlns:a16="http://schemas.microsoft.com/office/drawing/2014/main" id="{684710E8-9C47-2E4E-8012-1D0D1C2E17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43473" y="8693555"/>
                  <a:ext cx="44472" cy="150991"/>
                </a:xfrm>
                <a:custGeom>
                  <a:avLst/>
                  <a:gdLst>
                    <a:gd name="T0" fmla="*/ 4 w 8"/>
                    <a:gd name="T1" fmla="*/ 17 h 26"/>
                    <a:gd name="T2" fmla="*/ 6 w 8"/>
                    <a:gd name="T3" fmla="*/ 13 h 26"/>
                    <a:gd name="T4" fmla="*/ 5 w 8"/>
                    <a:gd name="T5" fmla="*/ 10 h 26"/>
                    <a:gd name="T6" fmla="*/ 7 w 8"/>
                    <a:gd name="T7" fmla="*/ 4 h 26"/>
                    <a:gd name="T8" fmla="*/ 6 w 8"/>
                    <a:gd name="T9" fmla="*/ 0 h 26"/>
                    <a:gd name="T10" fmla="*/ 2 w 8"/>
                    <a:gd name="T11" fmla="*/ 7 h 26"/>
                    <a:gd name="T12" fmla="*/ 0 w 8"/>
                    <a:gd name="T13" fmla="*/ 11 h 26"/>
                    <a:gd name="T14" fmla="*/ 1 w 8"/>
                    <a:gd name="T15" fmla="*/ 16 h 26"/>
                    <a:gd name="T16" fmla="*/ 2 w 8"/>
                    <a:gd name="T17" fmla="*/ 26 h 26"/>
                    <a:gd name="T18" fmla="*/ 2 w 8"/>
                    <a:gd name="T19" fmla="*/ 25 h 26"/>
                    <a:gd name="T20" fmla="*/ 4 w 8"/>
                    <a:gd name="T21" fmla="*/ 17 h 26"/>
                    <a:gd name="T22" fmla="*/ 4 w 8"/>
                    <a:gd name="T23" fmla="*/ 17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" h="26">
                      <a:moveTo>
                        <a:pt x="4" y="17"/>
                      </a:moveTo>
                      <a:cubicBezTo>
                        <a:pt x="4" y="16"/>
                        <a:pt x="5" y="15"/>
                        <a:pt x="6" y="13"/>
                      </a:cubicBezTo>
                      <a:cubicBezTo>
                        <a:pt x="7" y="11"/>
                        <a:pt x="6" y="12"/>
                        <a:pt x="5" y="10"/>
                      </a:cubicBezTo>
                      <a:cubicBezTo>
                        <a:pt x="3" y="8"/>
                        <a:pt x="4" y="3"/>
                        <a:pt x="7" y="4"/>
                      </a:cubicBezTo>
                      <a:cubicBezTo>
                        <a:pt x="8" y="1"/>
                        <a:pt x="8" y="1"/>
                        <a:pt x="6" y="0"/>
                      </a:cubicBezTo>
                      <a:cubicBezTo>
                        <a:pt x="4" y="0"/>
                        <a:pt x="3" y="5"/>
                        <a:pt x="2" y="7"/>
                      </a:cubicBezTo>
                      <a:cubicBezTo>
                        <a:pt x="1" y="8"/>
                        <a:pt x="0" y="9"/>
                        <a:pt x="0" y="11"/>
                      </a:cubicBezTo>
                      <a:cubicBezTo>
                        <a:pt x="0" y="12"/>
                        <a:pt x="1" y="14"/>
                        <a:pt x="1" y="16"/>
                      </a:cubicBezTo>
                      <a:cubicBezTo>
                        <a:pt x="1" y="19"/>
                        <a:pt x="2" y="22"/>
                        <a:pt x="2" y="26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3" y="23"/>
                        <a:pt x="3" y="20"/>
                        <a:pt x="4" y="17"/>
                      </a:cubicBezTo>
                      <a:cubicBezTo>
                        <a:pt x="4" y="16"/>
                        <a:pt x="4" y="18"/>
                        <a:pt x="4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4" name="Freeform 689">
                  <a:extLst>
                    <a:ext uri="{FF2B5EF4-FFF2-40B4-BE49-F238E27FC236}">
                      <a16:creationId xmlns:a16="http://schemas.microsoft.com/office/drawing/2014/main" id="{98DA53E8-F075-B942-A198-3ADBABF27B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93757" y="8919059"/>
                  <a:ext cx="27795" cy="45102"/>
                </a:xfrm>
                <a:custGeom>
                  <a:avLst/>
                  <a:gdLst>
                    <a:gd name="T0" fmla="*/ 3 w 5"/>
                    <a:gd name="T1" fmla="*/ 8 h 8"/>
                    <a:gd name="T2" fmla="*/ 2 w 5"/>
                    <a:gd name="T3" fmla="*/ 0 h 8"/>
                    <a:gd name="T4" fmla="*/ 0 w 5"/>
                    <a:gd name="T5" fmla="*/ 4 h 8"/>
                    <a:gd name="T6" fmla="*/ 3 w 5"/>
                    <a:gd name="T7" fmla="*/ 8 h 8"/>
                    <a:gd name="T8" fmla="*/ 3 w 5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3" y="8"/>
                      </a:moveTo>
                      <a:cubicBezTo>
                        <a:pt x="3" y="7"/>
                        <a:pt x="5" y="0"/>
                        <a:pt x="2" y="0"/>
                      </a:cubicBezTo>
                      <a:cubicBezTo>
                        <a:pt x="1" y="1"/>
                        <a:pt x="0" y="3"/>
                        <a:pt x="0" y="4"/>
                      </a:cubicBezTo>
                      <a:cubicBezTo>
                        <a:pt x="0" y="6"/>
                        <a:pt x="1" y="7"/>
                        <a:pt x="3" y="8"/>
                      </a:cubicBezTo>
                      <a:cubicBezTo>
                        <a:pt x="3" y="8"/>
                        <a:pt x="2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5" name="Freeform 729">
                  <a:extLst>
                    <a:ext uri="{FF2B5EF4-FFF2-40B4-BE49-F238E27FC236}">
                      <a16:creationId xmlns:a16="http://schemas.microsoft.com/office/drawing/2014/main" id="{3A9340D2-8ACA-C647-A429-C18E9506FB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5997" y="9977947"/>
                  <a:ext cx="287219" cy="507875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6" name="Freeform 730">
                  <a:extLst>
                    <a:ext uri="{FF2B5EF4-FFF2-40B4-BE49-F238E27FC236}">
                      <a16:creationId xmlns:a16="http://schemas.microsoft.com/office/drawing/2014/main" id="{B4BAFA77-1717-4046-A256-A2662AE1F5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0853" y="9962260"/>
                  <a:ext cx="87092" cy="217662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7" name="Freeform 731">
                  <a:extLst>
                    <a:ext uri="{FF2B5EF4-FFF2-40B4-BE49-F238E27FC236}">
                      <a16:creationId xmlns:a16="http://schemas.microsoft.com/office/drawing/2014/main" id="{41389BEB-50D5-2942-A1E6-986BCC7537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06222" y="9921080"/>
                  <a:ext cx="326132" cy="288254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8" name="Freeform 732">
                  <a:extLst>
                    <a:ext uri="{FF2B5EF4-FFF2-40B4-BE49-F238E27FC236}">
                      <a16:creationId xmlns:a16="http://schemas.microsoft.com/office/drawing/2014/main" id="{334319AB-5165-A944-AFA1-7FE40E48A1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7918" y="10179921"/>
                  <a:ext cx="346516" cy="362769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19" name="Freeform 733">
                  <a:extLst>
                    <a:ext uri="{FF2B5EF4-FFF2-40B4-BE49-F238E27FC236}">
                      <a16:creationId xmlns:a16="http://schemas.microsoft.com/office/drawing/2014/main" id="{75B7D8FB-348B-1A4D-BB85-C3D712C226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7183" y="9528903"/>
                  <a:ext cx="494759" cy="547093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0" name="Freeform 734">
                  <a:extLst>
                    <a:ext uri="{FF2B5EF4-FFF2-40B4-BE49-F238E27FC236}">
                      <a16:creationId xmlns:a16="http://schemas.microsoft.com/office/drawing/2014/main" id="{322839B3-BEF1-B249-AC66-FC0812CBE2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1623" y="9852451"/>
                  <a:ext cx="305749" cy="362769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1" name="Freeform 735">
                  <a:extLst>
                    <a:ext uri="{FF2B5EF4-FFF2-40B4-BE49-F238E27FC236}">
                      <a16:creationId xmlns:a16="http://schemas.microsoft.com/office/drawing/2014/main" id="{91CF46DD-F304-A249-9F01-F2445CDB4B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58046" y="10197569"/>
                  <a:ext cx="250158" cy="276488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2" name="Freeform 736">
                  <a:extLst>
                    <a:ext uri="{FF2B5EF4-FFF2-40B4-BE49-F238E27FC236}">
                      <a16:creationId xmlns:a16="http://schemas.microsoft.com/office/drawing/2014/main" id="{FD2E9254-EA16-B443-A6DD-A69CDCFAF1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3315" y="10140702"/>
                  <a:ext cx="213098" cy="20001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3" name="Freeform 737">
                  <a:extLst>
                    <a:ext uri="{FF2B5EF4-FFF2-40B4-BE49-F238E27FC236}">
                      <a16:creationId xmlns:a16="http://schemas.microsoft.com/office/drawing/2014/main" id="{C4C9F619-81B2-EF4D-BE61-66F1E645AE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5997" y="10438759"/>
                  <a:ext cx="53737" cy="6471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4" name="Freeform 738">
                  <a:extLst>
                    <a:ext uri="{FF2B5EF4-FFF2-40B4-BE49-F238E27FC236}">
                      <a16:creationId xmlns:a16="http://schemas.microsoft.com/office/drawing/2014/main" id="{5B8BFBF1-9333-7C43-8B32-87077BF1B63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70952" y="10334832"/>
                  <a:ext cx="429902" cy="398062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5" name="Freeform 739">
                  <a:extLst>
                    <a:ext uri="{FF2B5EF4-FFF2-40B4-BE49-F238E27FC236}">
                      <a16:creationId xmlns:a16="http://schemas.microsoft.com/office/drawing/2014/main" id="{AC13CB23-41E7-2847-A0DD-6566897692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48905" y="10525041"/>
                  <a:ext cx="70415" cy="76476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6" name="Freeform 740">
                  <a:extLst>
                    <a:ext uri="{FF2B5EF4-FFF2-40B4-BE49-F238E27FC236}">
                      <a16:creationId xmlns:a16="http://schemas.microsoft.com/office/drawing/2014/main" id="{BFE7FBA9-03B2-F24B-A383-7C84CEAE92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7183" y="9811270"/>
                  <a:ext cx="27795" cy="47061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7" name="Freeform 741">
                  <a:extLst>
                    <a:ext uri="{FF2B5EF4-FFF2-40B4-BE49-F238E27FC236}">
                      <a16:creationId xmlns:a16="http://schemas.microsoft.com/office/drawing/2014/main" id="{D2B4980F-4E3E-5C4C-9CDF-8E0A57D77F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1239" y="9575963"/>
                  <a:ext cx="189009" cy="258839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8" name="Freeform 742">
                  <a:extLst>
                    <a:ext uri="{FF2B5EF4-FFF2-40B4-BE49-F238E27FC236}">
                      <a16:creationId xmlns:a16="http://schemas.microsoft.com/office/drawing/2014/main" id="{F8678E27-93DF-5D41-8B8B-2B1AB80322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2773" y="9368106"/>
                  <a:ext cx="346516" cy="258839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29" name="Freeform 743">
                  <a:extLst>
                    <a:ext uri="{FF2B5EF4-FFF2-40B4-BE49-F238E27FC236}">
                      <a16:creationId xmlns:a16="http://schemas.microsoft.com/office/drawing/2014/main" id="{7E455978-93A4-B546-955C-B8727E217C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37344" y="8999457"/>
                  <a:ext cx="635588" cy="472578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0" name="Freeform 744">
                  <a:extLst>
                    <a:ext uri="{FF2B5EF4-FFF2-40B4-BE49-F238E27FC236}">
                      <a16:creationId xmlns:a16="http://schemas.microsoft.com/office/drawing/2014/main" id="{C8DD988F-5673-8D41-A375-795ED05A58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11781" y="9011222"/>
                  <a:ext cx="446578" cy="582389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1" name="Freeform 745">
                  <a:extLst>
                    <a:ext uri="{FF2B5EF4-FFF2-40B4-BE49-F238E27FC236}">
                      <a16:creationId xmlns:a16="http://schemas.microsoft.com/office/drawing/2014/main" id="{F10C31BC-FDB0-4A47-88AA-C9F667DB33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02771" y="9160251"/>
                  <a:ext cx="174185" cy="166678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2" name="Freeform 746">
                  <a:extLst>
                    <a:ext uri="{FF2B5EF4-FFF2-40B4-BE49-F238E27FC236}">
                      <a16:creationId xmlns:a16="http://schemas.microsoft.com/office/drawing/2014/main" id="{82F0F1CD-A954-054F-B38E-989EC49200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1971" y="9240648"/>
                  <a:ext cx="402106" cy="352963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3" name="Freeform 747">
                  <a:extLst>
                    <a:ext uri="{FF2B5EF4-FFF2-40B4-BE49-F238E27FC236}">
                      <a16:creationId xmlns:a16="http://schemas.microsoft.com/office/drawing/2014/main" id="{87943825-8720-E548-B70B-96F00F48E5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32355" y="9344577"/>
                  <a:ext cx="472521" cy="478459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4" name="Freeform 748">
                  <a:extLst>
                    <a:ext uri="{FF2B5EF4-FFF2-40B4-BE49-F238E27FC236}">
                      <a16:creationId xmlns:a16="http://schemas.microsoft.com/office/drawing/2014/main" id="{B65A809F-4853-4147-A2D0-03EA596584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45454" y="9317123"/>
                  <a:ext cx="48179" cy="62748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5" name="Freeform 749">
                  <a:extLst>
                    <a:ext uri="{FF2B5EF4-FFF2-40B4-BE49-F238E27FC236}">
                      <a16:creationId xmlns:a16="http://schemas.microsoft.com/office/drawing/2014/main" id="{ADD337CF-D5EC-1C43-9C9C-12A23A87E2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322" y="9570081"/>
                  <a:ext cx="140828" cy="160794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6" name="Freeform 750">
                  <a:extLst>
                    <a:ext uri="{FF2B5EF4-FFF2-40B4-BE49-F238E27FC236}">
                      <a16:creationId xmlns:a16="http://schemas.microsoft.com/office/drawing/2014/main" id="{8406FCB8-1307-3F49-A546-CA8ED3DFA2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02644" y="9754404"/>
                  <a:ext cx="53737" cy="56866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7" name="Freeform 751">
                  <a:extLst>
                    <a:ext uri="{FF2B5EF4-FFF2-40B4-BE49-F238E27FC236}">
                      <a16:creationId xmlns:a16="http://schemas.microsoft.com/office/drawing/2014/main" id="{8E591789-3FEA-BA44-A464-D113D85064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02644" y="9719109"/>
                  <a:ext cx="59296" cy="52944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8" name="Freeform 752">
                  <a:extLst>
                    <a:ext uri="{FF2B5EF4-FFF2-40B4-BE49-F238E27FC236}">
                      <a16:creationId xmlns:a16="http://schemas.microsoft.com/office/drawing/2014/main" id="{F1176D08-95EC-BA42-B9B4-172A80417B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3762" y="9701460"/>
                  <a:ext cx="292778" cy="33531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39" name="Freeform 753">
                  <a:extLst>
                    <a:ext uri="{FF2B5EF4-FFF2-40B4-BE49-F238E27FC236}">
                      <a16:creationId xmlns:a16="http://schemas.microsoft.com/office/drawing/2014/main" id="{D11BD324-5104-CB4E-8CC1-D709B22269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1945" y="9621063"/>
                  <a:ext cx="146389" cy="178444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0" name="Freeform 754">
                  <a:extLst>
                    <a:ext uri="{FF2B5EF4-FFF2-40B4-BE49-F238E27FC236}">
                      <a16:creationId xmlns:a16="http://schemas.microsoft.com/office/drawing/2014/main" id="{056373E6-DCA2-BD4B-BBAE-E8438014F8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91208" y="9621063"/>
                  <a:ext cx="61150" cy="41179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1" name="Freeform 755">
                  <a:extLst>
                    <a:ext uri="{FF2B5EF4-FFF2-40B4-BE49-F238E27FC236}">
                      <a16:creationId xmlns:a16="http://schemas.microsoft.com/office/drawing/2014/main" id="{DC2C9413-E2C9-FB4C-A02B-2FB7FE760C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70824" y="9311242"/>
                  <a:ext cx="200126" cy="327471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2" name="Freeform 756">
                  <a:extLst>
                    <a:ext uri="{FF2B5EF4-FFF2-40B4-BE49-F238E27FC236}">
                      <a16:creationId xmlns:a16="http://schemas.microsoft.com/office/drawing/2014/main" id="{A5CB9394-4EC1-F242-AF69-6B4FC77B86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57729" y="9326929"/>
                  <a:ext cx="81533" cy="178444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3" name="Freeform 757">
                  <a:extLst>
                    <a:ext uri="{FF2B5EF4-FFF2-40B4-BE49-F238E27FC236}">
                      <a16:creationId xmlns:a16="http://schemas.microsoft.com/office/drawing/2014/main" id="{A7415F98-5213-CC40-95ED-AB1D4379A3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13319" y="9281826"/>
                  <a:ext cx="320574" cy="294136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4" name="Freeform 758">
                  <a:extLst>
                    <a:ext uri="{FF2B5EF4-FFF2-40B4-BE49-F238E27FC236}">
                      <a16:creationId xmlns:a16="http://schemas.microsoft.com/office/drawing/2014/main" id="{933FC71F-13DD-BA4A-975D-8C06DBD732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3544" y="9246528"/>
                  <a:ext cx="229775" cy="172560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5" name="Freeform 759">
                  <a:extLst>
                    <a:ext uri="{FF2B5EF4-FFF2-40B4-BE49-F238E27FC236}">
                      <a16:creationId xmlns:a16="http://schemas.microsoft.com/office/drawing/2014/main" id="{7CB5A024-8368-0240-A4EB-60F29BAAD2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37345" y="9373988"/>
                  <a:ext cx="53737" cy="137265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6" name="Freeform 760">
                  <a:extLst>
                    <a:ext uri="{FF2B5EF4-FFF2-40B4-BE49-F238E27FC236}">
                      <a16:creationId xmlns:a16="http://schemas.microsoft.com/office/drawing/2014/main" id="{7419D2FF-4A9C-624E-B64D-1C9D50A99E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3863" y="9379872"/>
                  <a:ext cx="172331" cy="178444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7" name="Freeform 761">
                  <a:extLst>
                    <a:ext uri="{FF2B5EF4-FFF2-40B4-BE49-F238E27FC236}">
                      <a16:creationId xmlns:a16="http://schemas.microsoft.com/office/drawing/2014/main" id="{3CEA9AFE-6880-E84F-9E25-272C931FCA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50252" y="9373988"/>
                  <a:ext cx="124154" cy="172560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8" name="Freeform 762">
                  <a:extLst>
                    <a:ext uri="{FF2B5EF4-FFF2-40B4-BE49-F238E27FC236}">
                      <a16:creationId xmlns:a16="http://schemas.microsoft.com/office/drawing/2014/main" id="{9845F1DC-CFE4-5141-A5F9-8E51534167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77857" y="9391635"/>
                  <a:ext cx="81533" cy="103929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49" name="Freeform 763">
                  <a:extLst>
                    <a:ext uri="{FF2B5EF4-FFF2-40B4-BE49-F238E27FC236}">
                      <a16:creationId xmlns:a16="http://schemas.microsoft.com/office/drawing/2014/main" id="{D02F7EC8-65C6-584B-85E1-28CFB507DC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26037" y="9436738"/>
                  <a:ext cx="120446" cy="121578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0" name="Freeform 764">
                  <a:extLst>
                    <a:ext uri="{FF2B5EF4-FFF2-40B4-BE49-F238E27FC236}">
                      <a16:creationId xmlns:a16="http://schemas.microsoft.com/office/drawing/2014/main" id="{388DF0CB-2CCD-1C4A-B353-E2A9D121EC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0796" y="9321044"/>
                  <a:ext cx="189009" cy="168638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1" name="Freeform 765">
                  <a:extLst>
                    <a:ext uri="{FF2B5EF4-FFF2-40B4-BE49-F238E27FC236}">
                      <a16:creationId xmlns:a16="http://schemas.microsoft.com/office/drawing/2014/main" id="{28B07069-F606-5443-AB70-43703D82A5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90765" y="9326927"/>
                  <a:ext cx="87092" cy="41179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2" name="Freeform 766">
                  <a:extLst>
                    <a:ext uri="{FF2B5EF4-FFF2-40B4-BE49-F238E27FC236}">
                      <a16:creationId xmlns:a16="http://schemas.microsoft.com/office/drawing/2014/main" id="{09FECCDD-BBDD-B34C-8748-9B8F9E6E70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85206" y="9287708"/>
                  <a:ext cx="81533" cy="23531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3" name="Freeform 767">
                  <a:extLst>
                    <a:ext uri="{FF2B5EF4-FFF2-40B4-BE49-F238E27FC236}">
                      <a16:creationId xmlns:a16="http://schemas.microsoft.com/office/drawing/2014/main" id="{9F411337-040E-9945-96AB-6EFAD39848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74088" y="8883763"/>
                  <a:ext cx="326132" cy="39218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4" name="Freeform 768">
                  <a:extLst>
                    <a:ext uri="{FF2B5EF4-FFF2-40B4-BE49-F238E27FC236}">
                      <a16:creationId xmlns:a16="http://schemas.microsoft.com/office/drawing/2014/main" id="{E53997CD-BF3D-9E45-A1B3-301C3B0467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74088" y="9207311"/>
                  <a:ext cx="157506" cy="131382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5" name="Freeform 769">
                  <a:extLst>
                    <a:ext uri="{FF2B5EF4-FFF2-40B4-BE49-F238E27FC236}">
                      <a16:creationId xmlns:a16="http://schemas.microsoft.com/office/drawing/2014/main" id="{8D19E0CD-DCFE-2542-9F47-2EA7258843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11213" y="8948471"/>
                  <a:ext cx="455842" cy="449049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6" name="Freeform 770">
                  <a:extLst>
                    <a:ext uri="{FF2B5EF4-FFF2-40B4-BE49-F238E27FC236}">
                      <a16:creationId xmlns:a16="http://schemas.microsoft.com/office/drawing/2014/main" id="{0C1F7BF9-46B7-4946-A50F-80E3FD8BED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87756" y="8740616"/>
                  <a:ext cx="300190" cy="30982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7" name="Freeform 771">
                  <a:extLst>
                    <a:ext uri="{FF2B5EF4-FFF2-40B4-BE49-F238E27FC236}">
                      <a16:creationId xmlns:a16="http://schemas.microsoft.com/office/drawing/2014/main" id="{F26C5828-3432-1A4D-AADE-4306CD99E0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43029" y="8562175"/>
                  <a:ext cx="109331" cy="223544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8" name="Freeform 772">
                  <a:extLst>
                    <a:ext uri="{FF2B5EF4-FFF2-40B4-BE49-F238E27FC236}">
                      <a16:creationId xmlns:a16="http://schemas.microsoft.com/office/drawing/2014/main" id="{3C54779D-BEA5-804E-9395-36359C1857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91210" y="8693553"/>
                  <a:ext cx="413226" cy="421596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59" name="Freeform 773">
                  <a:extLst>
                    <a:ext uri="{FF2B5EF4-FFF2-40B4-BE49-F238E27FC236}">
                      <a16:creationId xmlns:a16="http://schemas.microsoft.com/office/drawing/2014/main" id="{FA61C393-9EEF-3444-81DA-298FCFA15D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79648" y="8871998"/>
                  <a:ext cx="227922" cy="196092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60" name="Freeform 774">
                  <a:extLst>
                    <a:ext uri="{FF2B5EF4-FFF2-40B4-BE49-F238E27FC236}">
                      <a16:creationId xmlns:a16="http://schemas.microsoft.com/office/drawing/2014/main" id="{478FAD6F-0953-EB48-B98F-531D950A05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8976" y="8595510"/>
                  <a:ext cx="326132" cy="276488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  <p:sp>
              <p:nvSpPr>
                <p:cNvPr id="1261" name="Freeform 775">
                  <a:extLst>
                    <a:ext uri="{FF2B5EF4-FFF2-40B4-BE49-F238E27FC236}">
                      <a16:creationId xmlns:a16="http://schemas.microsoft.com/office/drawing/2014/main" id="{5852C275-D2F4-8944-9CA9-CF623D64EF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3864" y="8568057"/>
                  <a:ext cx="563319" cy="568662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Regular" charset="0"/>
                  </a:endParaRPr>
                </a:p>
              </p:txBody>
            </p:sp>
          </p:grpSp>
          <p:sp>
            <p:nvSpPr>
              <p:cNvPr id="1053" name="Freeform 782">
                <a:extLst>
                  <a:ext uri="{FF2B5EF4-FFF2-40B4-BE49-F238E27FC236}">
                    <a16:creationId xmlns:a16="http://schemas.microsoft.com/office/drawing/2014/main" id="{C524D124-AAB1-734D-BFE2-E5F1847A8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7731" y="6522837"/>
                <a:ext cx="31503" cy="23531"/>
              </a:xfrm>
              <a:custGeom>
                <a:avLst/>
                <a:gdLst>
                  <a:gd name="T0" fmla="*/ 5 w 6"/>
                  <a:gd name="T1" fmla="*/ 3 h 4"/>
                  <a:gd name="T2" fmla="*/ 1 w 6"/>
                  <a:gd name="T3" fmla="*/ 0 h 4"/>
                  <a:gd name="T4" fmla="*/ 5 w 6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4"/>
                      <a:pt x="0" y="0"/>
                      <a:pt x="1" y="0"/>
                    </a:cubicBezTo>
                    <a:cubicBezTo>
                      <a:pt x="2" y="0"/>
                      <a:pt x="6" y="2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4" name="Freeform 783">
                <a:extLst>
                  <a:ext uri="{FF2B5EF4-FFF2-40B4-BE49-F238E27FC236}">
                    <a16:creationId xmlns:a16="http://schemas.microsoft.com/office/drawing/2014/main" id="{98D968AC-FD6D-2F44-899C-D4755B898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0352" y="6546366"/>
                <a:ext cx="27795" cy="5884"/>
              </a:xfrm>
              <a:custGeom>
                <a:avLst/>
                <a:gdLst>
                  <a:gd name="T0" fmla="*/ 4 w 5"/>
                  <a:gd name="T1" fmla="*/ 1 h 1"/>
                  <a:gd name="T2" fmla="*/ 2 w 5"/>
                  <a:gd name="T3" fmla="*/ 0 h 1"/>
                  <a:gd name="T4" fmla="*/ 4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4" y="1"/>
                    </a:moveTo>
                    <a:cubicBezTo>
                      <a:pt x="2" y="1"/>
                      <a:pt x="0" y="0"/>
                      <a:pt x="2" y="0"/>
                    </a:cubicBezTo>
                    <a:cubicBezTo>
                      <a:pt x="3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5" name="Freeform 784">
                <a:extLst>
                  <a:ext uri="{FF2B5EF4-FFF2-40B4-BE49-F238E27FC236}">
                    <a16:creationId xmlns:a16="http://schemas.microsoft.com/office/drawing/2014/main" id="{CBDF30C5-08C0-ED48-BA0F-FF761BF25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0352" y="6873837"/>
                <a:ext cx="22237" cy="41179"/>
              </a:xfrm>
              <a:custGeom>
                <a:avLst/>
                <a:gdLst>
                  <a:gd name="T0" fmla="*/ 2 w 4"/>
                  <a:gd name="T1" fmla="*/ 0 h 7"/>
                  <a:gd name="T2" fmla="*/ 4 w 4"/>
                  <a:gd name="T3" fmla="*/ 7 h 7"/>
                  <a:gd name="T4" fmla="*/ 2 w 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0" y="0"/>
                      <a:pt x="3" y="7"/>
                      <a:pt x="4" y="7"/>
                    </a:cubicBezTo>
                    <a:cubicBezTo>
                      <a:pt x="4" y="7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6" name="Freeform 785">
                <a:extLst>
                  <a:ext uri="{FF2B5EF4-FFF2-40B4-BE49-F238E27FC236}">
                    <a16:creationId xmlns:a16="http://schemas.microsoft.com/office/drawing/2014/main" id="{FB670000-BB84-414C-ABD3-6805271A0D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31469" y="6948350"/>
                <a:ext cx="37061" cy="23531"/>
              </a:xfrm>
              <a:custGeom>
                <a:avLst/>
                <a:gdLst>
                  <a:gd name="T0" fmla="*/ 1 w 7"/>
                  <a:gd name="T1" fmla="*/ 0 h 4"/>
                  <a:gd name="T2" fmla="*/ 1 w 7"/>
                  <a:gd name="T3" fmla="*/ 4 h 4"/>
                  <a:gd name="T4" fmla="*/ 5 w 7"/>
                  <a:gd name="T5" fmla="*/ 4 h 4"/>
                  <a:gd name="T6" fmla="*/ 1 w 7"/>
                  <a:gd name="T7" fmla="*/ 0 h 4"/>
                  <a:gd name="T8" fmla="*/ 1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1" y="0"/>
                    </a:moveTo>
                    <a:cubicBezTo>
                      <a:pt x="0" y="1"/>
                      <a:pt x="0" y="3"/>
                      <a:pt x="1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7" y="4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7" name="Freeform 791">
                <a:extLst>
                  <a:ext uri="{FF2B5EF4-FFF2-40B4-BE49-F238E27FC236}">
                    <a16:creationId xmlns:a16="http://schemas.microsoft.com/office/drawing/2014/main" id="{A4616069-3F6A-BC47-A26C-5CCCB50D71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3703" y="6799322"/>
                <a:ext cx="11118" cy="11766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8" name="Freeform 792">
                <a:extLst>
                  <a:ext uri="{FF2B5EF4-FFF2-40B4-BE49-F238E27FC236}">
                    <a16:creationId xmlns:a16="http://schemas.microsoft.com/office/drawing/2014/main" id="{A07A6069-8322-7B4E-AC25-21E1ECD1F1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9231" y="6736573"/>
                <a:ext cx="16678" cy="9805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59" name="Freeform 793">
                <a:extLst>
                  <a:ext uri="{FF2B5EF4-FFF2-40B4-BE49-F238E27FC236}">
                    <a16:creationId xmlns:a16="http://schemas.microsoft.com/office/drawing/2014/main" id="{7ED7B87D-266F-C14C-9D06-AB85D0E3FF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3703" y="6713042"/>
                <a:ext cx="14824" cy="17649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1"/>
                      <a:pt x="1" y="2"/>
                    </a:cubicBezTo>
                    <a:cubicBezTo>
                      <a:pt x="1" y="3"/>
                      <a:pt x="3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0" name="Freeform 781">
                <a:extLst>
                  <a:ext uri="{FF2B5EF4-FFF2-40B4-BE49-F238E27FC236}">
                    <a16:creationId xmlns:a16="http://schemas.microsoft.com/office/drawing/2014/main" id="{0E6B9AAA-A89A-1E4B-9D6B-2008E5264B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4062" y="6436556"/>
                <a:ext cx="50032" cy="23531"/>
              </a:xfrm>
              <a:custGeom>
                <a:avLst/>
                <a:gdLst>
                  <a:gd name="T0" fmla="*/ 4 w 9"/>
                  <a:gd name="T1" fmla="*/ 3 h 4"/>
                  <a:gd name="T2" fmla="*/ 1 w 9"/>
                  <a:gd name="T3" fmla="*/ 2 h 4"/>
                  <a:gd name="T4" fmla="*/ 5 w 9"/>
                  <a:gd name="T5" fmla="*/ 2 h 4"/>
                  <a:gd name="T6" fmla="*/ 0 w 9"/>
                  <a:gd name="T7" fmla="*/ 0 h 4"/>
                  <a:gd name="T8" fmla="*/ 9 w 9"/>
                  <a:gd name="T9" fmla="*/ 2 h 4"/>
                  <a:gd name="T10" fmla="*/ 5 w 9"/>
                  <a:gd name="T11" fmla="*/ 2 h 4"/>
                  <a:gd name="T12" fmla="*/ 4 w 9"/>
                  <a:gd name="T13" fmla="*/ 3 h 4"/>
                  <a:gd name="T14" fmla="*/ 4 w 9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4">
                    <a:moveTo>
                      <a:pt x="4" y="3"/>
                    </a:moveTo>
                    <a:cubicBezTo>
                      <a:pt x="4" y="3"/>
                      <a:pt x="1" y="2"/>
                      <a:pt x="1" y="2"/>
                    </a:cubicBezTo>
                    <a:cubicBezTo>
                      <a:pt x="1" y="2"/>
                      <a:pt x="4" y="2"/>
                      <a:pt x="5" y="2"/>
                    </a:cubicBezTo>
                    <a:cubicBezTo>
                      <a:pt x="3" y="1"/>
                      <a:pt x="1" y="2"/>
                      <a:pt x="0" y="0"/>
                    </a:cubicBezTo>
                    <a:cubicBezTo>
                      <a:pt x="1" y="1"/>
                      <a:pt x="8" y="0"/>
                      <a:pt x="9" y="2"/>
                    </a:cubicBezTo>
                    <a:cubicBezTo>
                      <a:pt x="9" y="2"/>
                      <a:pt x="6" y="2"/>
                      <a:pt x="5" y="2"/>
                    </a:cubicBezTo>
                    <a:cubicBezTo>
                      <a:pt x="5" y="2"/>
                      <a:pt x="7" y="4"/>
                      <a:pt x="4" y="3"/>
                    </a:cubicBezTo>
                    <a:cubicBezTo>
                      <a:pt x="3" y="3"/>
                      <a:pt x="6" y="4"/>
                      <a:pt x="4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1" name="Freeform 512">
                <a:extLst>
                  <a:ext uri="{FF2B5EF4-FFF2-40B4-BE49-F238E27FC236}">
                    <a16:creationId xmlns:a16="http://schemas.microsoft.com/office/drawing/2014/main" id="{EFB059B8-ECF0-C841-9B96-14C7A1E0CC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931" y="11354504"/>
                <a:ext cx="64856" cy="35296"/>
              </a:xfrm>
              <a:custGeom>
                <a:avLst/>
                <a:gdLst>
                  <a:gd name="T0" fmla="*/ 10 w 12"/>
                  <a:gd name="T1" fmla="*/ 3 h 6"/>
                  <a:gd name="T2" fmla="*/ 8 w 12"/>
                  <a:gd name="T3" fmla="*/ 2 h 6"/>
                  <a:gd name="T4" fmla="*/ 5 w 12"/>
                  <a:gd name="T5" fmla="*/ 2 h 6"/>
                  <a:gd name="T6" fmla="*/ 3 w 12"/>
                  <a:gd name="T7" fmla="*/ 1 h 6"/>
                  <a:gd name="T8" fmla="*/ 0 w 12"/>
                  <a:gd name="T9" fmla="*/ 3 h 6"/>
                  <a:gd name="T10" fmla="*/ 2 w 12"/>
                  <a:gd name="T11" fmla="*/ 5 h 6"/>
                  <a:gd name="T12" fmla="*/ 6 w 12"/>
                  <a:gd name="T13" fmla="*/ 5 h 6"/>
                  <a:gd name="T14" fmla="*/ 11 w 12"/>
                  <a:gd name="T15" fmla="*/ 3 h 6"/>
                  <a:gd name="T16" fmla="*/ 10 w 12"/>
                  <a:gd name="T17" fmla="*/ 3 h 6"/>
                  <a:gd name="T18" fmla="*/ 10 w 12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10" y="3"/>
                    </a:moveTo>
                    <a:cubicBezTo>
                      <a:pt x="9" y="3"/>
                      <a:pt x="9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4" y="2"/>
                      <a:pt x="4" y="0"/>
                      <a:pt x="3" y="1"/>
                    </a:cubicBezTo>
                    <a:cubicBezTo>
                      <a:pt x="3" y="1"/>
                      <a:pt x="0" y="3"/>
                      <a:pt x="0" y="3"/>
                    </a:cubicBezTo>
                    <a:cubicBezTo>
                      <a:pt x="0" y="3"/>
                      <a:pt x="2" y="5"/>
                      <a:pt x="2" y="5"/>
                    </a:cubicBezTo>
                    <a:cubicBezTo>
                      <a:pt x="3" y="6"/>
                      <a:pt x="5" y="5"/>
                      <a:pt x="6" y="5"/>
                    </a:cubicBezTo>
                    <a:cubicBezTo>
                      <a:pt x="7" y="5"/>
                      <a:pt x="11" y="4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12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2" name="Freeform 513">
                <a:extLst>
                  <a:ext uri="{FF2B5EF4-FFF2-40B4-BE49-F238E27FC236}">
                    <a16:creationId xmlns:a16="http://schemas.microsoft.com/office/drawing/2014/main" id="{2AD1A31E-6E57-BD4E-8586-A64B426224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2372" y="11389798"/>
                <a:ext cx="48179" cy="35296"/>
              </a:xfrm>
              <a:custGeom>
                <a:avLst/>
                <a:gdLst>
                  <a:gd name="T0" fmla="*/ 7 w 9"/>
                  <a:gd name="T1" fmla="*/ 3 h 6"/>
                  <a:gd name="T2" fmla="*/ 0 w 9"/>
                  <a:gd name="T3" fmla="*/ 1 h 6"/>
                  <a:gd name="T4" fmla="*/ 2 w 9"/>
                  <a:gd name="T5" fmla="*/ 2 h 6"/>
                  <a:gd name="T6" fmla="*/ 1 w 9"/>
                  <a:gd name="T7" fmla="*/ 5 h 6"/>
                  <a:gd name="T8" fmla="*/ 3 w 9"/>
                  <a:gd name="T9" fmla="*/ 5 h 6"/>
                  <a:gd name="T10" fmla="*/ 4 w 9"/>
                  <a:gd name="T11" fmla="*/ 5 h 6"/>
                  <a:gd name="T12" fmla="*/ 7 w 9"/>
                  <a:gd name="T13" fmla="*/ 3 h 6"/>
                  <a:gd name="T14" fmla="*/ 7 w 9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6">
                    <a:moveTo>
                      <a:pt x="7" y="3"/>
                    </a:moveTo>
                    <a:cubicBezTo>
                      <a:pt x="7" y="2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2"/>
                    </a:cubicBezTo>
                    <a:cubicBezTo>
                      <a:pt x="3" y="3"/>
                      <a:pt x="1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ubicBezTo>
                      <a:pt x="4" y="4"/>
                      <a:pt x="3" y="5"/>
                      <a:pt x="4" y="5"/>
                    </a:cubicBezTo>
                    <a:cubicBezTo>
                      <a:pt x="5" y="6"/>
                      <a:pt x="9" y="4"/>
                      <a:pt x="7" y="3"/>
                    </a:cubicBezTo>
                    <a:cubicBezTo>
                      <a:pt x="6" y="2"/>
                      <a:pt x="8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3" name="Freeform 514">
                <a:extLst>
                  <a:ext uri="{FF2B5EF4-FFF2-40B4-BE49-F238E27FC236}">
                    <a16:creationId xmlns:a16="http://schemas.microsoft.com/office/drawing/2014/main" id="{2C25742D-10C7-6F4A-AEDE-43C0DF427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6815" y="11344699"/>
                <a:ext cx="42619" cy="27453"/>
              </a:xfrm>
              <a:custGeom>
                <a:avLst/>
                <a:gdLst>
                  <a:gd name="T0" fmla="*/ 6 w 8"/>
                  <a:gd name="T1" fmla="*/ 0 h 5"/>
                  <a:gd name="T2" fmla="*/ 3 w 8"/>
                  <a:gd name="T3" fmla="*/ 1 h 5"/>
                  <a:gd name="T4" fmla="*/ 0 w 8"/>
                  <a:gd name="T5" fmla="*/ 1 h 5"/>
                  <a:gd name="T6" fmla="*/ 0 w 8"/>
                  <a:gd name="T7" fmla="*/ 3 h 5"/>
                  <a:gd name="T8" fmla="*/ 5 w 8"/>
                  <a:gd name="T9" fmla="*/ 2 h 5"/>
                  <a:gd name="T10" fmla="*/ 6 w 8"/>
                  <a:gd name="T11" fmla="*/ 0 h 5"/>
                  <a:gd name="T12" fmla="*/ 6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6" y="0"/>
                    </a:moveTo>
                    <a:cubicBezTo>
                      <a:pt x="5" y="0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1"/>
                    </a:cubicBezTo>
                    <a:cubicBezTo>
                      <a:pt x="1" y="0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2"/>
                    </a:cubicBezTo>
                    <a:cubicBezTo>
                      <a:pt x="6" y="2"/>
                      <a:pt x="8" y="0"/>
                      <a:pt x="6" y="0"/>
                    </a:cubicBezTo>
                    <a:cubicBezTo>
                      <a:pt x="5" y="0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4" name="Freeform 515">
                <a:extLst>
                  <a:ext uri="{FF2B5EF4-FFF2-40B4-BE49-F238E27FC236}">
                    <a16:creationId xmlns:a16="http://schemas.microsoft.com/office/drawing/2014/main" id="{511EECD4-6195-AB4A-BE13-FBAD448B6C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579" y="11366269"/>
                <a:ext cx="44472" cy="29414"/>
              </a:xfrm>
              <a:custGeom>
                <a:avLst/>
                <a:gdLst>
                  <a:gd name="T0" fmla="*/ 7 w 8"/>
                  <a:gd name="T1" fmla="*/ 4 h 5"/>
                  <a:gd name="T2" fmla="*/ 1 w 8"/>
                  <a:gd name="T3" fmla="*/ 1 h 5"/>
                  <a:gd name="T4" fmla="*/ 7 w 8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6" y="3"/>
                      <a:pt x="0" y="0"/>
                      <a:pt x="1" y="1"/>
                    </a:cubicBezTo>
                    <a:cubicBezTo>
                      <a:pt x="2" y="2"/>
                      <a:pt x="8" y="5"/>
                      <a:pt x="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5" name="Freeform 516">
                <a:extLst>
                  <a:ext uri="{FF2B5EF4-FFF2-40B4-BE49-F238E27FC236}">
                    <a16:creationId xmlns:a16="http://schemas.microsoft.com/office/drawing/2014/main" id="{85687A48-6650-7046-8B12-DB5B0C574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3459" y="11327050"/>
                <a:ext cx="16677" cy="17647"/>
              </a:xfrm>
              <a:custGeom>
                <a:avLst/>
                <a:gdLst>
                  <a:gd name="T0" fmla="*/ 2 w 3"/>
                  <a:gd name="T1" fmla="*/ 2 h 3"/>
                  <a:gd name="T2" fmla="*/ 0 w 3"/>
                  <a:gd name="T3" fmla="*/ 1 h 3"/>
                  <a:gd name="T4" fmla="*/ 2 w 3"/>
                  <a:gd name="T5" fmla="*/ 2 h 3"/>
                  <a:gd name="T6" fmla="*/ 2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3" y="0"/>
                      <a:pt x="2" y="2"/>
                    </a:cubicBezTo>
                    <a:cubicBezTo>
                      <a:pt x="2" y="3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6" name="Freeform 517">
                <a:extLst>
                  <a:ext uri="{FF2B5EF4-FFF2-40B4-BE49-F238E27FC236}">
                    <a16:creationId xmlns:a16="http://schemas.microsoft.com/office/drawing/2014/main" id="{7B1E4A6A-9139-C14B-8B4A-11BA9588E2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3459" y="11279988"/>
                <a:ext cx="38914" cy="41179"/>
              </a:xfrm>
              <a:custGeom>
                <a:avLst/>
                <a:gdLst>
                  <a:gd name="T0" fmla="*/ 5 w 7"/>
                  <a:gd name="T1" fmla="*/ 2 h 7"/>
                  <a:gd name="T2" fmla="*/ 4 w 7"/>
                  <a:gd name="T3" fmla="*/ 0 h 7"/>
                  <a:gd name="T4" fmla="*/ 2 w 7"/>
                  <a:gd name="T5" fmla="*/ 1 h 7"/>
                  <a:gd name="T6" fmla="*/ 0 w 7"/>
                  <a:gd name="T7" fmla="*/ 1 h 7"/>
                  <a:gd name="T8" fmla="*/ 2 w 7"/>
                  <a:gd name="T9" fmla="*/ 4 h 7"/>
                  <a:gd name="T10" fmla="*/ 0 w 7"/>
                  <a:gd name="T11" fmla="*/ 6 h 7"/>
                  <a:gd name="T12" fmla="*/ 3 w 7"/>
                  <a:gd name="T13" fmla="*/ 5 h 7"/>
                  <a:gd name="T14" fmla="*/ 4 w 7"/>
                  <a:gd name="T15" fmla="*/ 2 h 7"/>
                  <a:gd name="T16" fmla="*/ 4 w 7"/>
                  <a:gd name="T17" fmla="*/ 4 h 7"/>
                  <a:gd name="T18" fmla="*/ 6 w 7"/>
                  <a:gd name="T19" fmla="*/ 2 h 7"/>
                  <a:gd name="T20" fmla="*/ 5 w 7"/>
                  <a:gd name="T21" fmla="*/ 2 h 7"/>
                  <a:gd name="T22" fmla="*/ 5 w 7"/>
                  <a:gd name="T2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7">
                    <a:moveTo>
                      <a:pt x="5" y="2"/>
                    </a:move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1" y="0"/>
                      <a:pt x="2" y="1"/>
                    </a:cubicBezTo>
                    <a:cubicBezTo>
                      <a:pt x="4" y="3"/>
                      <a:pt x="1" y="2"/>
                      <a:pt x="0" y="1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6"/>
                      <a:pt x="1" y="5"/>
                      <a:pt x="0" y="6"/>
                    </a:cubicBezTo>
                    <a:cubicBezTo>
                      <a:pt x="0" y="7"/>
                      <a:pt x="4" y="6"/>
                      <a:pt x="3" y="5"/>
                    </a:cubicBezTo>
                    <a:cubicBezTo>
                      <a:pt x="3" y="5"/>
                      <a:pt x="4" y="3"/>
                      <a:pt x="4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4" y="3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1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7" name="Freeform 518">
                <a:extLst>
                  <a:ext uri="{FF2B5EF4-FFF2-40B4-BE49-F238E27FC236}">
                    <a16:creationId xmlns:a16="http://schemas.microsoft.com/office/drawing/2014/main" id="{3576997F-7CD1-7D4E-B1A3-B9BDFB565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7900" y="11205474"/>
                <a:ext cx="27795" cy="62748"/>
              </a:xfrm>
              <a:custGeom>
                <a:avLst/>
                <a:gdLst>
                  <a:gd name="T0" fmla="*/ 5 w 5"/>
                  <a:gd name="T1" fmla="*/ 7 h 11"/>
                  <a:gd name="T2" fmla="*/ 2 w 5"/>
                  <a:gd name="T3" fmla="*/ 2 h 11"/>
                  <a:gd name="T4" fmla="*/ 1 w 5"/>
                  <a:gd name="T5" fmla="*/ 6 h 11"/>
                  <a:gd name="T6" fmla="*/ 0 w 5"/>
                  <a:gd name="T7" fmla="*/ 9 h 11"/>
                  <a:gd name="T8" fmla="*/ 2 w 5"/>
                  <a:gd name="T9" fmla="*/ 7 h 11"/>
                  <a:gd name="T10" fmla="*/ 5 w 5"/>
                  <a:gd name="T11" fmla="*/ 7 h 11"/>
                  <a:gd name="T12" fmla="*/ 5 w 5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5" y="7"/>
                    </a:moveTo>
                    <a:cubicBezTo>
                      <a:pt x="5" y="6"/>
                      <a:pt x="4" y="0"/>
                      <a:pt x="2" y="2"/>
                    </a:cubicBezTo>
                    <a:cubicBezTo>
                      <a:pt x="2" y="3"/>
                      <a:pt x="3" y="6"/>
                      <a:pt x="1" y="6"/>
                    </a:cubicBezTo>
                    <a:cubicBezTo>
                      <a:pt x="0" y="6"/>
                      <a:pt x="0" y="7"/>
                      <a:pt x="0" y="9"/>
                    </a:cubicBezTo>
                    <a:cubicBezTo>
                      <a:pt x="1" y="9"/>
                      <a:pt x="2" y="7"/>
                      <a:pt x="2" y="7"/>
                    </a:cubicBezTo>
                    <a:cubicBezTo>
                      <a:pt x="1" y="7"/>
                      <a:pt x="5" y="11"/>
                      <a:pt x="5" y="7"/>
                    </a:cubicBezTo>
                    <a:cubicBezTo>
                      <a:pt x="5" y="6"/>
                      <a:pt x="5" y="8"/>
                      <a:pt x="5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8" name="Freeform 519">
                <a:extLst>
                  <a:ext uri="{FF2B5EF4-FFF2-40B4-BE49-F238E27FC236}">
                    <a16:creationId xmlns:a16="http://schemas.microsoft.com/office/drawing/2014/main" id="{C7D05752-1597-124B-8DC0-49B368D6B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2341" y="11256457"/>
                <a:ext cx="16677" cy="35296"/>
              </a:xfrm>
              <a:custGeom>
                <a:avLst/>
                <a:gdLst>
                  <a:gd name="T0" fmla="*/ 3 w 3"/>
                  <a:gd name="T1" fmla="*/ 2 h 6"/>
                  <a:gd name="T2" fmla="*/ 1 w 3"/>
                  <a:gd name="T3" fmla="*/ 6 h 6"/>
                  <a:gd name="T4" fmla="*/ 3 w 3"/>
                  <a:gd name="T5" fmla="*/ 2 h 6"/>
                  <a:gd name="T6" fmla="*/ 3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3" y="2"/>
                    </a:moveTo>
                    <a:cubicBezTo>
                      <a:pt x="2" y="0"/>
                      <a:pt x="0" y="5"/>
                      <a:pt x="1" y="6"/>
                    </a:cubicBezTo>
                    <a:cubicBezTo>
                      <a:pt x="0" y="5"/>
                      <a:pt x="3" y="3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69" name="Freeform 520">
                <a:extLst>
                  <a:ext uri="{FF2B5EF4-FFF2-40B4-BE49-F238E27FC236}">
                    <a16:creationId xmlns:a16="http://schemas.microsoft.com/office/drawing/2014/main" id="{00CD1D4D-F81A-A644-8A52-2BB127B32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2341" y="11181943"/>
                <a:ext cx="27795" cy="41179"/>
              </a:xfrm>
              <a:custGeom>
                <a:avLst/>
                <a:gdLst>
                  <a:gd name="T0" fmla="*/ 4 w 5"/>
                  <a:gd name="T1" fmla="*/ 2 h 7"/>
                  <a:gd name="T2" fmla="*/ 3 w 5"/>
                  <a:gd name="T3" fmla="*/ 0 h 7"/>
                  <a:gd name="T4" fmla="*/ 2 w 5"/>
                  <a:gd name="T5" fmla="*/ 3 h 7"/>
                  <a:gd name="T6" fmla="*/ 1 w 5"/>
                  <a:gd name="T7" fmla="*/ 2 h 7"/>
                  <a:gd name="T8" fmla="*/ 0 w 5"/>
                  <a:gd name="T9" fmla="*/ 5 h 7"/>
                  <a:gd name="T10" fmla="*/ 2 w 5"/>
                  <a:gd name="T11" fmla="*/ 7 h 7"/>
                  <a:gd name="T12" fmla="*/ 5 w 5"/>
                  <a:gd name="T13" fmla="*/ 5 h 7"/>
                  <a:gd name="T14" fmla="*/ 4 w 5"/>
                  <a:gd name="T15" fmla="*/ 2 h 7"/>
                  <a:gd name="T16" fmla="*/ 4 w 5"/>
                  <a:gd name="T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2"/>
                    </a:moveTo>
                    <a:cubicBezTo>
                      <a:pt x="3" y="3"/>
                      <a:pt x="3" y="0"/>
                      <a:pt x="3" y="0"/>
                    </a:cubicBezTo>
                    <a:cubicBezTo>
                      <a:pt x="3" y="0"/>
                      <a:pt x="3" y="3"/>
                      <a:pt x="2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2" y="2"/>
                      <a:pt x="0" y="5"/>
                      <a:pt x="0" y="5"/>
                    </a:cubicBezTo>
                    <a:cubicBezTo>
                      <a:pt x="0" y="4"/>
                      <a:pt x="4" y="5"/>
                      <a:pt x="2" y="7"/>
                    </a:cubicBezTo>
                    <a:cubicBezTo>
                      <a:pt x="3" y="6"/>
                      <a:pt x="5" y="6"/>
                      <a:pt x="5" y="5"/>
                    </a:cubicBezTo>
                    <a:cubicBezTo>
                      <a:pt x="5" y="4"/>
                      <a:pt x="4" y="1"/>
                      <a:pt x="4" y="2"/>
                    </a:cubicBezTo>
                    <a:cubicBezTo>
                      <a:pt x="3" y="3"/>
                      <a:pt x="4" y="1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0" name="Freeform 521">
                <a:extLst>
                  <a:ext uri="{FF2B5EF4-FFF2-40B4-BE49-F238E27FC236}">
                    <a16:creationId xmlns:a16="http://schemas.microsoft.com/office/drawing/2014/main" id="{B0FAF0F9-868E-3049-A65E-99F14A993E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10138" y="11068210"/>
                <a:ext cx="27795" cy="27453"/>
              </a:xfrm>
              <a:custGeom>
                <a:avLst/>
                <a:gdLst>
                  <a:gd name="T0" fmla="*/ 3 w 5"/>
                  <a:gd name="T1" fmla="*/ 4 h 5"/>
                  <a:gd name="T2" fmla="*/ 3 w 5"/>
                  <a:gd name="T3" fmla="*/ 0 h 5"/>
                  <a:gd name="T4" fmla="*/ 0 w 5"/>
                  <a:gd name="T5" fmla="*/ 0 h 5"/>
                  <a:gd name="T6" fmla="*/ 2 w 5"/>
                  <a:gd name="T7" fmla="*/ 1 h 5"/>
                  <a:gd name="T8" fmla="*/ 3 w 5"/>
                  <a:gd name="T9" fmla="*/ 4 h 5"/>
                  <a:gd name="T10" fmla="*/ 3 w 5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5" y="2"/>
                      <a:pt x="2" y="2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0"/>
                      <a:pt x="2" y="1"/>
                      <a:pt x="2" y="1"/>
                    </a:cubicBezTo>
                    <a:cubicBezTo>
                      <a:pt x="2" y="2"/>
                      <a:pt x="3" y="4"/>
                      <a:pt x="3" y="4"/>
                    </a:cubicBezTo>
                    <a:cubicBezTo>
                      <a:pt x="4" y="3"/>
                      <a:pt x="2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1" name="Freeform 522">
                <a:extLst>
                  <a:ext uri="{FF2B5EF4-FFF2-40B4-BE49-F238E27FC236}">
                    <a16:creationId xmlns:a16="http://schemas.microsoft.com/office/drawing/2014/main" id="{3753FB03-0829-FA43-90F1-E504561AE4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15697" y="10964283"/>
                <a:ext cx="33354" cy="62748"/>
              </a:xfrm>
              <a:custGeom>
                <a:avLst/>
                <a:gdLst>
                  <a:gd name="T0" fmla="*/ 3 w 6"/>
                  <a:gd name="T1" fmla="*/ 10 h 11"/>
                  <a:gd name="T2" fmla="*/ 0 w 6"/>
                  <a:gd name="T3" fmla="*/ 9 h 11"/>
                  <a:gd name="T4" fmla="*/ 1 w 6"/>
                  <a:gd name="T5" fmla="*/ 2 h 11"/>
                  <a:gd name="T6" fmla="*/ 4 w 6"/>
                  <a:gd name="T7" fmla="*/ 3 h 11"/>
                  <a:gd name="T8" fmla="*/ 3 w 6"/>
                  <a:gd name="T9" fmla="*/ 10 h 11"/>
                  <a:gd name="T10" fmla="*/ 3 w 6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3" y="10"/>
                    </a:moveTo>
                    <a:cubicBezTo>
                      <a:pt x="1" y="11"/>
                      <a:pt x="0" y="11"/>
                      <a:pt x="0" y="9"/>
                    </a:cubicBezTo>
                    <a:cubicBezTo>
                      <a:pt x="1" y="7"/>
                      <a:pt x="1" y="4"/>
                      <a:pt x="1" y="2"/>
                    </a:cubicBezTo>
                    <a:cubicBezTo>
                      <a:pt x="1" y="0"/>
                      <a:pt x="5" y="0"/>
                      <a:pt x="4" y="3"/>
                    </a:cubicBezTo>
                    <a:cubicBezTo>
                      <a:pt x="4" y="5"/>
                      <a:pt x="6" y="8"/>
                      <a:pt x="3" y="10"/>
                    </a:cubicBezTo>
                    <a:cubicBezTo>
                      <a:pt x="2" y="10"/>
                      <a:pt x="4" y="9"/>
                      <a:pt x="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2" name="Freeform 523">
                <a:extLst>
                  <a:ext uri="{FF2B5EF4-FFF2-40B4-BE49-F238E27FC236}">
                    <a16:creationId xmlns:a16="http://schemas.microsoft.com/office/drawing/2014/main" id="{583C88A4-73DF-B347-94DD-9B011555A7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5023" y="9332810"/>
                <a:ext cx="25943" cy="23531"/>
              </a:xfrm>
              <a:custGeom>
                <a:avLst/>
                <a:gdLst>
                  <a:gd name="T0" fmla="*/ 3 w 5"/>
                  <a:gd name="T1" fmla="*/ 3 h 4"/>
                  <a:gd name="T2" fmla="*/ 1 w 5"/>
                  <a:gd name="T3" fmla="*/ 1 h 4"/>
                  <a:gd name="T4" fmla="*/ 3 w 5"/>
                  <a:gd name="T5" fmla="*/ 3 h 4"/>
                  <a:gd name="T6" fmla="*/ 3 w 5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3" y="3"/>
                    </a:moveTo>
                    <a:cubicBezTo>
                      <a:pt x="2" y="4"/>
                      <a:pt x="0" y="3"/>
                      <a:pt x="1" y="1"/>
                    </a:cubicBezTo>
                    <a:cubicBezTo>
                      <a:pt x="1" y="0"/>
                      <a:pt x="5" y="2"/>
                      <a:pt x="3" y="3"/>
                    </a:cubicBezTo>
                    <a:cubicBezTo>
                      <a:pt x="2" y="4"/>
                      <a:pt x="5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3" name="Freeform 524">
                <a:extLst>
                  <a:ext uri="{FF2B5EF4-FFF2-40B4-BE49-F238E27FC236}">
                    <a16:creationId xmlns:a16="http://schemas.microsoft.com/office/drawing/2014/main" id="{60CDAEE4-A04F-594D-ACFB-600F035E3F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8505" y="9368106"/>
                <a:ext cx="31501" cy="45102"/>
              </a:xfrm>
              <a:custGeom>
                <a:avLst/>
                <a:gdLst>
                  <a:gd name="T0" fmla="*/ 1 w 6"/>
                  <a:gd name="T1" fmla="*/ 5 h 8"/>
                  <a:gd name="T2" fmla="*/ 2 w 6"/>
                  <a:gd name="T3" fmla="*/ 4 h 8"/>
                  <a:gd name="T4" fmla="*/ 4 w 6"/>
                  <a:gd name="T5" fmla="*/ 2 h 8"/>
                  <a:gd name="T6" fmla="*/ 1 w 6"/>
                  <a:gd name="T7" fmla="*/ 5 h 8"/>
                  <a:gd name="T8" fmla="*/ 1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3" y="4"/>
                      <a:pt x="3" y="0"/>
                      <a:pt x="4" y="2"/>
                    </a:cubicBezTo>
                    <a:cubicBezTo>
                      <a:pt x="6" y="4"/>
                      <a:pt x="2" y="8"/>
                      <a:pt x="1" y="5"/>
                    </a:cubicBezTo>
                    <a:cubicBezTo>
                      <a:pt x="0" y="4"/>
                      <a:pt x="1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4" name="Freeform 525">
                <a:extLst>
                  <a:ext uri="{FF2B5EF4-FFF2-40B4-BE49-F238E27FC236}">
                    <a16:creationId xmlns:a16="http://schemas.microsoft.com/office/drawing/2014/main" id="{86D57FD4-76C0-1548-9F41-828EA86EF2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56843" y="9679891"/>
                <a:ext cx="75974" cy="74513"/>
              </a:xfrm>
              <a:custGeom>
                <a:avLst/>
                <a:gdLst>
                  <a:gd name="T0" fmla="*/ 12 w 14"/>
                  <a:gd name="T1" fmla="*/ 4 h 13"/>
                  <a:gd name="T2" fmla="*/ 10 w 14"/>
                  <a:gd name="T3" fmla="*/ 3 h 13"/>
                  <a:gd name="T4" fmla="*/ 6 w 14"/>
                  <a:gd name="T5" fmla="*/ 1 h 13"/>
                  <a:gd name="T6" fmla="*/ 2 w 14"/>
                  <a:gd name="T7" fmla="*/ 1 h 13"/>
                  <a:gd name="T8" fmla="*/ 1 w 14"/>
                  <a:gd name="T9" fmla="*/ 2 h 13"/>
                  <a:gd name="T10" fmla="*/ 2 w 14"/>
                  <a:gd name="T11" fmla="*/ 4 h 13"/>
                  <a:gd name="T12" fmla="*/ 1 w 14"/>
                  <a:gd name="T13" fmla="*/ 7 h 13"/>
                  <a:gd name="T14" fmla="*/ 2 w 14"/>
                  <a:gd name="T15" fmla="*/ 10 h 13"/>
                  <a:gd name="T16" fmla="*/ 4 w 14"/>
                  <a:gd name="T17" fmla="*/ 10 h 13"/>
                  <a:gd name="T18" fmla="*/ 7 w 14"/>
                  <a:gd name="T19" fmla="*/ 12 h 13"/>
                  <a:gd name="T20" fmla="*/ 10 w 14"/>
                  <a:gd name="T21" fmla="*/ 10 h 13"/>
                  <a:gd name="T22" fmla="*/ 12 w 14"/>
                  <a:gd name="T23" fmla="*/ 4 h 13"/>
                  <a:gd name="T24" fmla="*/ 12 w 14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3">
                    <a:moveTo>
                      <a:pt x="12" y="4"/>
                    </a:moveTo>
                    <a:cubicBezTo>
                      <a:pt x="12" y="3"/>
                      <a:pt x="11" y="3"/>
                      <a:pt x="10" y="3"/>
                    </a:cubicBezTo>
                    <a:cubicBezTo>
                      <a:pt x="8" y="2"/>
                      <a:pt x="8" y="1"/>
                      <a:pt x="6" y="1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4"/>
                      <a:pt x="1" y="3"/>
                      <a:pt x="2" y="4"/>
                    </a:cubicBezTo>
                    <a:cubicBezTo>
                      <a:pt x="2" y="4"/>
                      <a:pt x="1" y="7"/>
                      <a:pt x="1" y="7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3" y="11"/>
                      <a:pt x="3" y="10"/>
                      <a:pt x="4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3"/>
                      <a:pt x="8" y="11"/>
                      <a:pt x="10" y="10"/>
                    </a:cubicBezTo>
                    <a:cubicBezTo>
                      <a:pt x="12" y="8"/>
                      <a:pt x="14" y="7"/>
                      <a:pt x="12" y="4"/>
                    </a:cubicBezTo>
                    <a:cubicBezTo>
                      <a:pt x="12" y="2"/>
                      <a:pt x="14" y="8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5" name="Freeform 526">
                <a:extLst>
                  <a:ext uri="{FF2B5EF4-FFF2-40B4-BE49-F238E27FC236}">
                    <a16:creationId xmlns:a16="http://schemas.microsoft.com/office/drawing/2014/main" id="{FD3BFF8D-EA65-0242-B2B8-E1995E4F5F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2117" y="9148487"/>
                <a:ext cx="53737" cy="23531"/>
              </a:xfrm>
              <a:custGeom>
                <a:avLst/>
                <a:gdLst>
                  <a:gd name="T0" fmla="*/ 9 w 10"/>
                  <a:gd name="T1" fmla="*/ 2 h 4"/>
                  <a:gd name="T2" fmla="*/ 4 w 10"/>
                  <a:gd name="T3" fmla="*/ 0 h 4"/>
                  <a:gd name="T4" fmla="*/ 1 w 10"/>
                  <a:gd name="T5" fmla="*/ 3 h 4"/>
                  <a:gd name="T6" fmla="*/ 9 w 10"/>
                  <a:gd name="T7" fmla="*/ 2 h 4"/>
                  <a:gd name="T8" fmla="*/ 9 w 10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2" y="4"/>
                      <a:pt x="9" y="2"/>
                      <a:pt x="9" y="2"/>
                    </a:cubicBezTo>
                    <a:cubicBezTo>
                      <a:pt x="6" y="1"/>
                      <a:pt x="10" y="3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6" name="Freeform 527">
                <a:extLst>
                  <a:ext uri="{FF2B5EF4-FFF2-40B4-BE49-F238E27FC236}">
                    <a16:creationId xmlns:a16="http://schemas.microsoft.com/office/drawing/2014/main" id="{E8448DD2-0AE6-AB47-A8F7-CA2C6A0A9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6368" y="9142602"/>
                <a:ext cx="61150" cy="29414"/>
              </a:xfrm>
              <a:custGeom>
                <a:avLst/>
                <a:gdLst>
                  <a:gd name="T0" fmla="*/ 10 w 11"/>
                  <a:gd name="T1" fmla="*/ 4 h 5"/>
                  <a:gd name="T2" fmla="*/ 0 w 11"/>
                  <a:gd name="T3" fmla="*/ 2 h 5"/>
                  <a:gd name="T4" fmla="*/ 5 w 11"/>
                  <a:gd name="T5" fmla="*/ 5 h 5"/>
                  <a:gd name="T6" fmla="*/ 10 w 11"/>
                  <a:gd name="T7" fmla="*/ 4 h 5"/>
                  <a:gd name="T8" fmla="*/ 10 w 11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0" y="4"/>
                    </a:moveTo>
                    <a:cubicBezTo>
                      <a:pt x="10" y="1"/>
                      <a:pt x="2" y="0"/>
                      <a:pt x="0" y="2"/>
                    </a:cubicBezTo>
                    <a:cubicBezTo>
                      <a:pt x="0" y="2"/>
                      <a:pt x="4" y="5"/>
                      <a:pt x="5" y="5"/>
                    </a:cubicBezTo>
                    <a:cubicBezTo>
                      <a:pt x="6" y="5"/>
                      <a:pt x="11" y="4"/>
                      <a:pt x="10" y="4"/>
                    </a:cubicBezTo>
                    <a:cubicBezTo>
                      <a:pt x="10" y="3"/>
                      <a:pt x="11" y="5"/>
                      <a:pt x="1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7" name="Freeform 528">
                <a:extLst>
                  <a:ext uri="{FF2B5EF4-FFF2-40B4-BE49-F238E27FC236}">
                    <a16:creationId xmlns:a16="http://schemas.microsoft.com/office/drawing/2014/main" id="{F409D09B-7ACF-B34C-90CE-1D6623406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9597" y="9011223"/>
                <a:ext cx="281660" cy="103929"/>
              </a:xfrm>
              <a:custGeom>
                <a:avLst/>
                <a:gdLst>
                  <a:gd name="T0" fmla="*/ 52 w 52"/>
                  <a:gd name="T1" fmla="*/ 16 h 18"/>
                  <a:gd name="T2" fmla="*/ 41 w 52"/>
                  <a:gd name="T3" fmla="*/ 17 h 18"/>
                  <a:gd name="T4" fmla="*/ 35 w 52"/>
                  <a:gd name="T5" fmla="*/ 17 h 18"/>
                  <a:gd name="T6" fmla="*/ 37 w 52"/>
                  <a:gd name="T7" fmla="*/ 14 h 18"/>
                  <a:gd name="T8" fmla="*/ 32 w 52"/>
                  <a:gd name="T9" fmla="*/ 11 h 18"/>
                  <a:gd name="T10" fmla="*/ 28 w 52"/>
                  <a:gd name="T11" fmla="*/ 8 h 18"/>
                  <a:gd name="T12" fmla="*/ 20 w 52"/>
                  <a:gd name="T13" fmla="*/ 5 h 18"/>
                  <a:gd name="T14" fmla="*/ 14 w 52"/>
                  <a:gd name="T15" fmla="*/ 5 h 18"/>
                  <a:gd name="T16" fmla="*/ 16 w 52"/>
                  <a:gd name="T17" fmla="*/ 3 h 18"/>
                  <a:gd name="T18" fmla="*/ 8 w 52"/>
                  <a:gd name="T19" fmla="*/ 3 h 18"/>
                  <a:gd name="T20" fmla="*/ 0 w 52"/>
                  <a:gd name="T21" fmla="*/ 6 h 18"/>
                  <a:gd name="T22" fmla="*/ 6 w 52"/>
                  <a:gd name="T23" fmla="*/ 2 h 18"/>
                  <a:gd name="T24" fmla="*/ 16 w 52"/>
                  <a:gd name="T25" fmla="*/ 0 h 18"/>
                  <a:gd name="T26" fmla="*/ 24 w 52"/>
                  <a:gd name="T27" fmla="*/ 1 h 18"/>
                  <a:gd name="T28" fmla="*/ 31 w 52"/>
                  <a:gd name="T29" fmla="*/ 4 h 18"/>
                  <a:gd name="T30" fmla="*/ 32 w 52"/>
                  <a:gd name="T31" fmla="*/ 4 h 18"/>
                  <a:gd name="T32" fmla="*/ 34 w 52"/>
                  <a:gd name="T33" fmla="*/ 5 h 18"/>
                  <a:gd name="T34" fmla="*/ 38 w 52"/>
                  <a:gd name="T35" fmla="*/ 8 h 18"/>
                  <a:gd name="T36" fmla="*/ 45 w 52"/>
                  <a:gd name="T37" fmla="*/ 11 h 18"/>
                  <a:gd name="T38" fmla="*/ 52 w 52"/>
                  <a:gd name="T3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18">
                    <a:moveTo>
                      <a:pt x="52" y="16"/>
                    </a:moveTo>
                    <a:cubicBezTo>
                      <a:pt x="52" y="17"/>
                      <a:pt x="42" y="17"/>
                      <a:pt x="41" y="17"/>
                    </a:cubicBezTo>
                    <a:cubicBezTo>
                      <a:pt x="39" y="17"/>
                      <a:pt x="37" y="18"/>
                      <a:pt x="35" y="17"/>
                    </a:cubicBezTo>
                    <a:cubicBezTo>
                      <a:pt x="34" y="16"/>
                      <a:pt x="41" y="15"/>
                      <a:pt x="37" y="14"/>
                    </a:cubicBezTo>
                    <a:cubicBezTo>
                      <a:pt x="35" y="13"/>
                      <a:pt x="33" y="13"/>
                      <a:pt x="32" y="11"/>
                    </a:cubicBezTo>
                    <a:cubicBezTo>
                      <a:pt x="30" y="9"/>
                      <a:pt x="31" y="8"/>
                      <a:pt x="28" y="8"/>
                    </a:cubicBezTo>
                    <a:cubicBezTo>
                      <a:pt x="24" y="9"/>
                      <a:pt x="23" y="6"/>
                      <a:pt x="20" y="5"/>
                    </a:cubicBezTo>
                    <a:cubicBezTo>
                      <a:pt x="19" y="5"/>
                      <a:pt x="15" y="6"/>
                      <a:pt x="14" y="5"/>
                    </a:cubicBezTo>
                    <a:cubicBezTo>
                      <a:pt x="14" y="4"/>
                      <a:pt x="16" y="4"/>
                      <a:pt x="16" y="3"/>
                    </a:cubicBezTo>
                    <a:cubicBezTo>
                      <a:pt x="16" y="2"/>
                      <a:pt x="9" y="3"/>
                      <a:pt x="8" y="3"/>
                    </a:cubicBezTo>
                    <a:cubicBezTo>
                      <a:pt x="8" y="4"/>
                      <a:pt x="0" y="7"/>
                      <a:pt x="0" y="6"/>
                    </a:cubicBezTo>
                    <a:cubicBezTo>
                      <a:pt x="0" y="4"/>
                      <a:pt x="4" y="2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8" y="0"/>
                      <a:pt x="22" y="0"/>
                      <a:pt x="24" y="1"/>
                    </a:cubicBezTo>
                    <a:cubicBezTo>
                      <a:pt x="26" y="2"/>
                      <a:pt x="28" y="4"/>
                      <a:pt x="31" y="4"/>
                    </a:cubicBezTo>
                    <a:cubicBezTo>
                      <a:pt x="31" y="4"/>
                      <a:pt x="31" y="3"/>
                      <a:pt x="32" y="4"/>
                    </a:cubicBezTo>
                    <a:cubicBezTo>
                      <a:pt x="33" y="5"/>
                      <a:pt x="33" y="5"/>
                      <a:pt x="34" y="5"/>
                    </a:cubicBezTo>
                    <a:cubicBezTo>
                      <a:pt x="35" y="6"/>
                      <a:pt x="37" y="7"/>
                      <a:pt x="38" y="8"/>
                    </a:cubicBezTo>
                    <a:cubicBezTo>
                      <a:pt x="40" y="9"/>
                      <a:pt x="44" y="9"/>
                      <a:pt x="45" y="11"/>
                    </a:cubicBezTo>
                    <a:cubicBezTo>
                      <a:pt x="47" y="13"/>
                      <a:pt x="52" y="13"/>
                      <a:pt x="52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8" name="Freeform 529">
                <a:extLst>
                  <a:ext uri="{FF2B5EF4-FFF2-40B4-BE49-F238E27FC236}">
                    <a16:creationId xmlns:a16="http://schemas.microsoft.com/office/drawing/2014/main" id="{FB51391B-3417-B948-8AAD-6565854DDE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6368" y="8948474"/>
                <a:ext cx="22237" cy="21570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4"/>
                      <a:pt x="1" y="1"/>
                      <a:pt x="1" y="0"/>
                    </a:cubicBezTo>
                    <a:cubicBezTo>
                      <a:pt x="2" y="0"/>
                      <a:pt x="4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79" name="Freeform 530">
                <a:extLst>
                  <a:ext uri="{FF2B5EF4-FFF2-40B4-BE49-F238E27FC236}">
                    <a16:creationId xmlns:a16="http://schemas.microsoft.com/office/drawing/2014/main" id="{69D5AC94-16FD-C84F-9D26-074F84E71B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3492" y="9068090"/>
                <a:ext cx="11118" cy="11766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0" name="Freeform 531">
                <a:extLst>
                  <a:ext uri="{FF2B5EF4-FFF2-40B4-BE49-F238E27FC236}">
                    <a16:creationId xmlns:a16="http://schemas.microsoft.com/office/drawing/2014/main" id="{D70A75DD-27B1-3740-B1E1-B92ADA655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9623" y="8220979"/>
                <a:ext cx="31501" cy="58827"/>
              </a:xfrm>
              <a:custGeom>
                <a:avLst/>
                <a:gdLst>
                  <a:gd name="T0" fmla="*/ 3 w 6"/>
                  <a:gd name="T1" fmla="*/ 8 h 10"/>
                  <a:gd name="T2" fmla="*/ 0 w 6"/>
                  <a:gd name="T3" fmla="*/ 7 h 10"/>
                  <a:gd name="T4" fmla="*/ 4 w 6"/>
                  <a:gd name="T5" fmla="*/ 2 h 10"/>
                  <a:gd name="T6" fmla="*/ 6 w 6"/>
                  <a:gd name="T7" fmla="*/ 4 h 10"/>
                  <a:gd name="T8" fmla="*/ 3 w 6"/>
                  <a:gd name="T9" fmla="*/ 8 h 10"/>
                  <a:gd name="T10" fmla="*/ 3 w 6"/>
                  <a:gd name="T11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0">
                    <a:moveTo>
                      <a:pt x="3" y="8"/>
                    </a:moveTo>
                    <a:cubicBezTo>
                      <a:pt x="2" y="10"/>
                      <a:pt x="0" y="9"/>
                      <a:pt x="0" y="7"/>
                    </a:cubicBezTo>
                    <a:cubicBezTo>
                      <a:pt x="1" y="6"/>
                      <a:pt x="3" y="3"/>
                      <a:pt x="4" y="2"/>
                    </a:cubicBezTo>
                    <a:cubicBezTo>
                      <a:pt x="6" y="0"/>
                      <a:pt x="6" y="3"/>
                      <a:pt x="6" y="4"/>
                    </a:cubicBezTo>
                    <a:cubicBezTo>
                      <a:pt x="6" y="6"/>
                      <a:pt x="3" y="6"/>
                      <a:pt x="3" y="8"/>
                    </a:cubicBezTo>
                    <a:cubicBezTo>
                      <a:pt x="2" y="10"/>
                      <a:pt x="3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1" name="Freeform 532">
                <a:extLst>
                  <a:ext uri="{FF2B5EF4-FFF2-40B4-BE49-F238E27FC236}">
                    <a16:creationId xmlns:a16="http://schemas.microsoft.com/office/drawing/2014/main" id="{5C17F53B-9E77-D447-8752-7CF341C27C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448" y="8250393"/>
                <a:ext cx="38914" cy="23531"/>
              </a:xfrm>
              <a:custGeom>
                <a:avLst/>
                <a:gdLst>
                  <a:gd name="T0" fmla="*/ 3 w 7"/>
                  <a:gd name="T1" fmla="*/ 4 h 4"/>
                  <a:gd name="T2" fmla="*/ 5 w 7"/>
                  <a:gd name="T3" fmla="*/ 1 h 4"/>
                  <a:gd name="T4" fmla="*/ 3 w 7"/>
                  <a:gd name="T5" fmla="*/ 4 h 4"/>
                  <a:gd name="T6" fmla="*/ 3 w 7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3" y="4"/>
                    </a:moveTo>
                    <a:cubicBezTo>
                      <a:pt x="0" y="4"/>
                      <a:pt x="3" y="0"/>
                      <a:pt x="5" y="1"/>
                    </a:cubicBezTo>
                    <a:cubicBezTo>
                      <a:pt x="7" y="1"/>
                      <a:pt x="4" y="4"/>
                      <a:pt x="3" y="4"/>
                    </a:cubicBezTo>
                    <a:cubicBezTo>
                      <a:pt x="2" y="4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2" name="Freeform 533">
                <a:extLst>
                  <a:ext uri="{FF2B5EF4-FFF2-40B4-BE49-F238E27FC236}">
                    <a16:creationId xmlns:a16="http://schemas.microsoft.com/office/drawing/2014/main" id="{E5946C15-C71B-EA4A-940B-D7EAF1DAA2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6971" y="8226861"/>
                <a:ext cx="81533" cy="41179"/>
              </a:xfrm>
              <a:custGeom>
                <a:avLst/>
                <a:gdLst>
                  <a:gd name="T0" fmla="*/ 11 w 15"/>
                  <a:gd name="T1" fmla="*/ 6 h 7"/>
                  <a:gd name="T2" fmla="*/ 10 w 15"/>
                  <a:gd name="T3" fmla="*/ 5 h 7"/>
                  <a:gd name="T4" fmla="*/ 7 w 15"/>
                  <a:gd name="T5" fmla="*/ 5 h 7"/>
                  <a:gd name="T6" fmla="*/ 3 w 15"/>
                  <a:gd name="T7" fmla="*/ 0 h 7"/>
                  <a:gd name="T8" fmla="*/ 6 w 15"/>
                  <a:gd name="T9" fmla="*/ 2 h 7"/>
                  <a:gd name="T10" fmla="*/ 8 w 15"/>
                  <a:gd name="T11" fmla="*/ 3 h 7"/>
                  <a:gd name="T12" fmla="*/ 15 w 15"/>
                  <a:gd name="T13" fmla="*/ 3 h 7"/>
                  <a:gd name="T14" fmla="*/ 11 w 15"/>
                  <a:gd name="T15" fmla="*/ 6 h 7"/>
                  <a:gd name="T16" fmla="*/ 11 w 1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7">
                    <a:moveTo>
                      <a:pt x="11" y="6"/>
                    </a:moveTo>
                    <a:cubicBezTo>
                      <a:pt x="10" y="6"/>
                      <a:pt x="10" y="6"/>
                      <a:pt x="10" y="5"/>
                    </a:cubicBezTo>
                    <a:cubicBezTo>
                      <a:pt x="10" y="5"/>
                      <a:pt x="8" y="6"/>
                      <a:pt x="7" y="5"/>
                    </a:cubicBezTo>
                    <a:cubicBezTo>
                      <a:pt x="7" y="4"/>
                      <a:pt x="0" y="1"/>
                      <a:pt x="3" y="0"/>
                    </a:cubicBezTo>
                    <a:cubicBezTo>
                      <a:pt x="4" y="0"/>
                      <a:pt x="5" y="2"/>
                      <a:pt x="6" y="2"/>
                    </a:cubicBezTo>
                    <a:cubicBezTo>
                      <a:pt x="7" y="3"/>
                      <a:pt x="7" y="2"/>
                      <a:pt x="8" y="3"/>
                    </a:cubicBezTo>
                    <a:cubicBezTo>
                      <a:pt x="9" y="4"/>
                      <a:pt x="13" y="2"/>
                      <a:pt x="15" y="3"/>
                    </a:cubicBezTo>
                    <a:cubicBezTo>
                      <a:pt x="14" y="3"/>
                      <a:pt x="12" y="6"/>
                      <a:pt x="11" y="6"/>
                    </a:cubicBezTo>
                    <a:cubicBezTo>
                      <a:pt x="9" y="7"/>
                      <a:pt x="12" y="6"/>
                      <a:pt x="1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3" name="Freeform 534">
                <a:extLst>
                  <a:ext uri="{FF2B5EF4-FFF2-40B4-BE49-F238E27FC236}">
                    <a16:creationId xmlns:a16="http://schemas.microsoft.com/office/drawing/2014/main" id="{D87566B2-D0B9-FF44-8BA3-473CE790FA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3650" y="8113128"/>
                <a:ext cx="85237" cy="45102"/>
              </a:xfrm>
              <a:custGeom>
                <a:avLst/>
                <a:gdLst>
                  <a:gd name="T0" fmla="*/ 13 w 16"/>
                  <a:gd name="T1" fmla="*/ 6 h 8"/>
                  <a:gd name="T2" fmla="*/ 0 w 16"/>
                  <a:gd name="T3" fmla="*/ 2 h 8"/>
                  <a:gd name="T4" fmla="*/ 13 w 16"/>
                  <a:gd name="T5" fmla="*/ 6 h 8"/>
                  <a:gd name="T6" fmla="*/ 13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3" y="6"/>
                    </a:moveTo>
                    <a:cubicBezTo>
                      <a:pt x="11" y="8"/>
                      <a:pt x="1" y="4"/>
                      <a:pt x="0" y="2"/>
                    </a:cubicBezTo>
                    <a:cubicBezTo>
                      <a:pt x="0" y="0"/>
                      <a:pt x="16" y="4"/>
                      <a:pt x="13" y="6"/>
                    </a:cubicBezTo>
                    <a:cubicBezTo>
                      <a:pt x="12" y="7"/>
                      <a:pt x="14" y="5"/>
                      <a:pt x="1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4" name="Freeform 535">
                <a:extLst>
                  <a:ext uri="{FF2B5EF4-FFF2-40B4-BE49-F238E27FC236}">
                    <a16:creationId xmlns:a16="http://schemas.microsoft.com/office/drawing/2014/main" id="{C5034E22-B0F7-394D-A317-F0B37DF94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8921" y="8054301"/>
                <a:ext cx="174185" cy="178442"/>
              </a:xfrm>
              <a:custGeom>
                <a:avLst/>
                <a:gdLst>
                  <a:gd name="T0" fmla="*/ 19 w 32"/>
                  <a:gd name="T1" fmla="*/ 1 h 31"/>
                  <a:gd name="T2" fmla="*/ 17 w 32"/>
                  <a:gd name="T3" fmla="*/ 0 h 31"/>
                  <a:gd name="T4" fmla="*/ 14 w 32"/>
                  <a:gd name="T5" fmla="*/ 2 h 31"/>
                  <a:gd name="T6" fmla="*/ 11 w 32"/>
                  <a:gd name="T7" fmla="*/ 5 h 31"/>
                  <a:gd name="T8" fmla="*/ 9 w 32"/>
                  <a:gd name="T9" fmla="*/ 7 h 31"/>
                  <a:gd name="T10" fmla="*/ 7 w 32"/>
                  <a:gd name="T11" fmla="*/ 13 h 31"/>
                  <a:gd name="T12" fmla="*/ 5 w 32"/>
                  <a:gd name="T13" fmla="*/ 17 h 31"/>
                  <a:gd name="T14" fmla="*/ 2 w 32"/>
                  <a:gd name="T15" fmla="*/ 19 h 31"/>
                  <a:gd name="T16" fmla="*/ 4 w 32"/>
                  <a:gd name="T17" fmla="*/ 21 h 31"/>
                  <a:gd name="T18" fmla="*/ 0 w 32"/>
                  <a:gd name="T19" fmla="*/ 25 h 31"/>
                  <a:gd name="T20" fmla="*/ 4 w 32"/>
                  <a:gd name="T21" fmla="*/ 25 h 31"/>
                  <a:gd name="T22" fmla="*/ 10 w 32"/>
                  <a:gd name="T23" fmla="*/ 26 h 31"/>
                  <a:gd name="T24" fmla="*/ 19 w 32"/>
                  <a:gd name="T25" fmla="*/ 27 h 31"/>
                  <a:gd name="T26" fmla="*/ 22 w 32"/>
                  <a:gd name="T27" fmla="*/ 26 h 31"/>
                  <a:gd name="T28" fmla="*/ 19 w 32"/>
                  <a:gd name="T29" fmla="*/ 30 h 31"/>
                  <a:gd name="T30" fmla="*/ 22 w 32"/>
                  <a:gd name="T31" fmla="*/ 28 h 31"/>
                  <a:gd name="T32" fmla="*/ 27 w 32"/>
                  <a:gd name="T33" fmla="*/ 26 h 31"/>
                  <a:gd name="T34" fmla="*/ 32 w 32"/>
                  <a:gd name="T35" fmla="*/ 20 h 31"/>
                  <a:gd name="T36" fmla="*/ 29 w 32"/>
                  <a:gd name="T37" fmla="*/ 20 h 31"/>
                  <a:gd name="T38" fmla="*/ 26 w 32"/>
                  <a:gd name="T39" fmla="*/ 18 h 31"/>
                  <a:gd name="T40" fmla="*/ 29 w 32"/>
                  <a:gd name="T41" fmla="*/ 15 h 31"/>
                  <a:gd name="T42" fmla="*/ 26 w 32"/>
                  <a:gd name="T43" fmla="*/ 15 h 31"/>
                  <a:gd name="T44" fmla="*/ 24 w 32"/>
                  <a:gd name="T45" fmla="*/ 13 h 31"/>
                  <a:gd name="T46" fmla="*/ 21 w 32"/>
                  <a:gd name="T47" fmla="*/ 16 h 31"/>
                  <a:gd name="T48" fmla="*/ 18 w 32"/>
                  <a:gd name="T49" fmla="*/ 13 h 31"/>
                  <a:gd name="T50" fmla="*/ 19 w 32"/>
                  <a:gd name="T51" fmla="*/ 11 h 31"/>
                  <a:gd name="T52" fmla="*/ 16 w 32"/>
                  <a:gd name="T53" fmla="*/ 9 h 31"/>
                  <a:gd name="T54" fmla="*/ 14 w 32"/>
                  <a:gd name="T55" fmla="*/ 12 h 31"/>
                  <a:gd name="T56" fmla="*/ 16 w 32"/>
                  <a:gd name="T57" fmla="*/ 7 h 31"/>
                  <a:gd name="T58" fmla="*/ 18 w 32"/>
                  <a:gd name="T59" fmla="*/ 4 h 31"/>
                  <a:gd name="T60" fmla="*/ 18 w 32"/>
                  <a:gd name="T61" fmla="*/ 2 h 31"/>
                  <a:gd name="T62" fmla="*/ 19 w 32"/>
                  <a:gd name="T63" fmla="*/ 1 h 31"/>
                  <a:gd name="T64" fmla="*/ 19 w 32"/>
                  <a:gd name="T6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1">
                    <a:moveTo>
                      <a:pt x="19" y="1"/>
                    </a:moveTo>
                    <a:cubicBezTo>
                      <a:pt x="20" y="0"/>
                      <a:pt x="17" y="0"/>
                      <a:pt x="17" y="0"/>
                    </a:cubicBezTo>
                    <a:cubicBezTo>
                      <a:pt x="16" y="0"/>
                      <a:pt x="15" y="1"/>
                      <a:pt x="14" y="2"/>
                    </a:cubicBezTo>
                    <a:cubicBezTo>
                      <a:pt x="13" y="3"/>
                      <a:pt x="12" y="4"/>
                      <a:pt x="11" y="5"/>
                    </a:cubicBezTo>
                    <a:cubicBezTo>
                      <a:pt x="11" y="6"/>
                      <a:pt x="10" y="7"/>
                      <a:pt x="9" y="7"/>
                    </a:cubicBezTo>
                    <a:cubicBezTo>
                      <a:pt x="9" y="9"/>
                      <a:pt x="8" y="11"/>
                      <a:pt x="7" y="13"/>
                    </a:cubicBezTo>
                    <a:cubicBezTo>
                      <a:pt x="7" y="15"/>
                      <a:pt x="6" y="16"/>
                      <a:pt x="5" y="17"/>
                    </a:cubicBezTo>
                    <a:cubicBezTo>
                      <a:pt x="4" y="18"/>
                      <a:pt x="2" y="19"/>
                      <a:pt x="2" y="19"/>
                    </a:cubicBezTo>
                    <a:cubicBezTo>
                      <a:pt x="2" y="20"/>
                      <a:pt x="4" y="20"/>
                      <a:pt x="4" y="21"/>
                    </a:cubicBezTo>
                    <a:cubicBezTo>
                      <a:pt x="4" y="22"/>
                      <a:pt x="0" y="24"/>
                      <a:pt x="0" y="25"/>
                    </a:cubicBezTo>
                    <a:cubicBezTo>
                      <a:pt x="0" y="27"/>
                      <a:pt x="3" y="26"/>
                      <a:pt x="4" y="25"/>
                    </a:cubicBezTo>
                    <a:cubicBezTo>
                      <a:pt x="6" y="25"/>
                      <a:pt x="8" y="26"/>
                      <a:pt x="10" y="26"/>
                    </a:cubicBezTo>
                    <a:cubicBezTo>
                      <a:pt x="13" y="27"/>
                      <a:pt x="16" y="26"/>
                      <a:pt x="19" y="27"/>
                    </a:cubicBezTo>
                    <a:cubicBezTo>
                      <a:pt x="19" y="27"/>
                      <a:pt x="22" y="25"/>
                      <a:pt x="22" y="26"/>
                    </a:cubicBezTo>
                    <a:cubicBezTo>
                      <a:pt x="22" y="27"/>
                      <a:pt x="19" y="30"/>
                      <a:pt x="19" y="30"/>
                    </a:cubicBezTo>
                    <a:cubicBezTo>
                      <a:pt x="20" y="31"/>
                      <a:pt x="22" y="28"/>
                      <a:pt x="22" y="28"/>
                    </a:cubicBezTo>
                    <a:cubicBezTo>
                      <a:pt x="24" y="27"/>
                      <a:pt x="26" y="27"/>
                      <a:pt x="27" y="26"/>
                    </a:cubicBezTo>
                    <a:cubicBezTo>
                      <a:pt x="27" y="25"/>
                      <a:pt x="32" y="20"/>
                      <a:pt x="32" y="20"/>
                    </a:cubicBezTo>
                    <a:cubicBezTo>
                      <a:pt x="31" y="19"/>
                      <a:pt x="30" y="20"/>
                      <a:pt x="29" y="20"/>
                    </a:cubicBezTo>
                    <a:cubicBezTo>
                      <a:pt x="29" y="20"/>
                      <a:pt x="26" y="18"/>
                      <a:pt x="26" y="18"/>
                    </a:cubicBezTo>
                    <a:cubicBezTo>
                      <a:pt x="26" y="17"/>
                      <a:pt x="30" y="16"/>
                      <a:pt x="29" y="15"/>
                    </a:cubicBezTo>
                    <a:cubicBezTo>
                      <a:pt x="29" y="14"/>
                      <a:pt x="27" y="15"/>
                      <a:pt x="26" y="15"/>
                    </a:cubicBezTo>
                    <a:cubicBezTo>
                      <a:pt x="25" y="15"/>
                      <a:pt x="25" y="13"/>
                      <a:pt x="24" y="13"/>
                    </a:cubicBezTo>
                    <a:cubicBezTo>
                      <a:pt x="24" y="13"/>
                      <a:pt x="21" y="16"/>
                      <a:pt x="21" y="16"/>
                    </a:cubicBezTo>
                    <a:cubicBezTo>
                      <a:pt x="20" y="14"/>
                      <a:pt x="20" y="14"/>
                      <a:pt x="18" y="13"/>
                    </a:cubicBezTo>
                    <a:cubicBezTo>
                      <a:pt x="16" y="12"/>
                      <a:pt x="19" y="12"/>
                      <a:pt x="19" y="11"/>
                    </a:cubicBezTo>
                    <a:cubicBezTo>
                      <a:pt x="19" y="11"/>
                      <a:pt x="17" y="9"/>
                      <a:pt x="16" y="9"/>
                    </a:cubicBezTo>
                    <a:cubicBezTo>
                      <a:pt x="16" y="10"/>
                      <a:pt x="14" y="13"/>
                      <a:pt x="14" y="12"/>
                    </a:cubicBezTo>
                    <a:cubicBezTo>
                      <a:pt x="12" y="11"/>
                      <a:pt x="15" y="7"/>
                      <a:pt x="16" y="7"/>
                    </a:cubicBezTo>
                    <a:cubicBezTo>
                      <a:pt x="17" y="6"/>
                      <a:pt x="17" y="5"/>
                      <a:pt x="18" y="4"/>
                    </a:cubicBezTo>
                    <a:cubicBezTo>
                      <a:pt x="18" y="3"/>
                      <a:pt x="18" y="2"/>
                      <a:pt x="18" y="2"/>
                    </a:cubicBezTo>
                    <a:cubicBezTo>
                      <a:pt x="18" y="2"/>
                      <a:pt x="19" y="1"/>
                      <a:pt x="19" y="1"/>
                    </a:cubicBezTo>
                    <a:cubicBezTo>
                      <a:pt x="20" y="0"/>
                      <a:pt x="19" y="1"/>
                      <a:pt x="1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5" name="Freeform 536">
                <a:extLst>
                  <a:ext uri="{FF2B5EF4-FFF2-40B4-BE49-F238E27FC236}">
                    <a16:creationId xmlns:a16="http://schemas.microsoft.com/office/drawing/2014/main" id="{5211A865-3E05-9B4C-9789-A65220C8AD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9751" y="8181760"/>
                <a:ext cx="44472" cy="56866"/>
              </a:xfrm>
              <a:custGeom>
                <a:avLst/>
                <a:gdLst>
                  <a:gd name="T0" fmla="*/ 6 w 8"/>
                  <a:gd name="T1" fmla="*/ 1 h 10"/>
                  <a:gd name="T2" fmla="*/ 1 w 8"/>
                  <a:gd name="T3" fmla="*/ 9 h 10"/>
                  <a:gd name="T4" fmla="*/ 4 w 8"/>
                  <a:gd name="T5" fmla="*/ 7 h 10"/>
                  <a:gd name="T6" fmla="*/ 3 w 8"/>
                  <a:gd name="T7" fmla="*/ 10 h 10"/>
                  <a:gd name="T8" fmla="*/ 6 w 8"/>
                  <a:gd name="T9" fmla="*/ 8 h 10"/>
                  <a:gd name="T10" fmla="*/ 8 w 8"/>
                  <a:gd name="T11" fmla="*/ 4 h 10"/>
                  <a:gd name="T12" fmla="*/ 5 w 8"/>
                  <a:gd name="T13" fmla="*/ 4 h 10"/>
                  <a:gd name="T14" fmla="*/ 6 w 8"/>
                  <a:gd name="T15" fmla="*/ 1 h 10"/>
                  <a:gd name="T16" fmla="*/ 6 w 8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6" y="1"/>
                    </a:moveTo>
                    <a:cubicBezTo>
                      <a:pt x="5" y="2"/>
                      <a:pt x="0" y="6"/>
                      <a:pt x="1" y="9"/>
                    </a:cubicBezTo>
                    <a:cubicBezTo>
                      <a:pt x="1" y="9"/>
                      <a:pt x="3" y="6"/>
                      <a:pt x="4" y="7"/>
                    </a:cubicBezTo>
                    <a:cubicBezTo>
                      <a:pt x="4" y="7"/>
                      <a:pt x="3" y="10"/>
                      <a:pt x="3" y="10"/>
                    </a:cubicBezTo>
                    <a:cubicBezTo>
                      <a:pt x="4" y="10"/>
                      <a:pt x="6" y="9"/>
                      <a:pt x="6" y="8"/>
                    </a:cubicBezTo>
                    <a:cubicBezTo>
                      <a:pt x="6" y="7"/>
                      <a:pt x="7" y="6"/>
                      <a:pt x="8" y="4"/>
                    </a:cubicBezTo>
                    <a:cubicBezTo>
                      <a:pt x="8" y="2"/>
                      <a:pt x="6" y="4"/>
                      <a:pt x="5" y="4"/>
                    </a:cubicBezTo>
                    <a:cubicBezTo>
                      <a:pt x="6" y="4"/>
                      <a:pt x="6" y="0"/>
                      <a:pt x="6" y="1"/>
                    </a:cubicBezTo>
                    <a:cubicBezTo>
                      <a:pt x="5" y="1"/>
                      <a:pt x="7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6" name="Freeform 537">
                <a:extLst>
                  <a:ext uri="{FF2B5EF4-FFF2-40B4-BE49-F238E27FC236}">
                    <a16:creationId xmlns:a16="http://schemas.microsoft.com/office/drawing/2014/main" id="{D61A4B04-33CD-A440-A0F5-BA74AF3F9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5855" y="7628785"/>
                <a:ext cx="16677" cy="33334"/>
              </a:xfrm>
              <a:custGeom>
                <a:avLst/>
                <a:gdLst>
                  <a:gd name="T0" fmla="*/ 3 w 3"/>
                  <a:gd name="T1" fmla="*/ 4 h 6"/>
                  <a:gd name="T2" fmla="*/ 1 w 3"/>
                  <a:gd name="T3" fmla="*/ 1 h 6"/>
                  <a:gd name="T4" fmla="*/ 1 w 3"/>
                  <a:gd name="T5" fmla="*/ 2 h 6"/>
                  <a:gd name="T6" fmla="*/ 0 w 3"/>
                  <a:gd name="T7" fmla="*/ 2 h 6"/>
                  <a:gd name="T8" fmla="*/ 3 w 3"/>
                  <a:gd name="T9" fmla="*/ 4 h 6"/>
                  <a:gd name="T10" fmla="*/ 3 w 3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4"/>
                    </a:moveTo>
                    <a:cubicBezTo>
                      <a:pt x="3" y="3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3" y="6"/>
                      <a:pt x="3" y="4"/>
                    </a:cubicBezTo>
                    <a:cubicBezTo>
                      <a:pt x="3" y="3"/>
                      <a:pt x="3" y="6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7" name="Freeform 538">
                <a:extLst>
                  <a:ext uri="{FF2B5EF4-FFF2-40B4-BE49-F238E27FC236}">
                    <a16:creationId xmlns:a16="http://schemas.microsoft.com/office/drawing/2014/main" id="{FAE4AD68-255F-6C41-9768-AA26962C27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323" y="7685652"/>
                <a:ext cx="16677" cy="17647"/>
              </a:xfrm>
              <a:custGeom>
                <a:avLst/>
                <a:gdLst>
                  <a:gd name="T0" fmla="*/ 2 w 3"/>
                  <a:gd name="T1" fmla="*/ 1 h 3"/>
                  <a:gd name="T2" fmla="*/ 0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2"/>
                      <a:pt x="0" y="2"/>
                    </a:cubicBezTo>
                    <a:cubicBezTo>
                      <a:pt x="1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8" name="Freeform 539">
                <a:extLst>
                  <a:ext uri="{FF2B5EF4-FFF2-40B4-BE49-F238E27FC236}">
                    <a16:creationId xmlns:a16="http://schemas.microsoft.com/office/drawing/2014/main" id="{45752692-4B85-C348-B8E9-B18A3C646F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0011" y="7991553"/>
                <a:ext cx="37061" cy="23531"/>
              </a:xfrm>
              <a:custGeom>
                <a:avLst/>
                <a:gdLst>
                  <a:gd name="T0" fmla="*/ 7 w 7"/>
                  <a:gd name="T1" fmla="*/ 3 h 4"/>
                  <a:gd name="T2" fmla="*/ 1 w 7"/>
                  <a:gd name="T3" fmla="*/ 1 h 4"/>
                  <a:gd name="T4" fmla="*/ 7 w 7"/>
                  <a:gd name="T5" fmla="*/ 3 h 4"/>
                  <a:gd name="T6" fmla="*/ 7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0"/>
                      <a:pt x="3" y="0"/>
                      <a:pt x="1" y="1"/>
                    </a:cubicBezTo>
                    <a:cubicBezTo>
                      <a:pt x="0" y="1"/>
                      <a:pt x="7" y="4"/>
                      <a:pt x="7" y="3"/>
                    </a:cubicBezTo>
                    <a:cubicBezTo>
                      <a:pt x="7" y="0"/>
                      <a:pt x="7" y="4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89" name="Freeform 540">
                <a:extLst>
                  <a:ext uri="{FF2B5EF4-FFF2-40B4-BE49-F238E27FC236}">
                    <a16:creationId xmlns:a16="http://schemas.microsoft.com/office/drawing/2014/main" id="{BE3DBE00-C3F5-3E43-907C-3A39BFB12A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9306" y="7852329"/>
                <a:ext cx="33354" cy="35296"/>
              </a:xfrm>
              <a:custGeom>
                <a:avLst/>
                <a:gdLst>
                  <a:gd name="T0" fmla="*/ 3 w 6"/>
                  <a:gd name="T1" fmla="*/ 5 h 6"/>
                  <a:gd name="T2" fmla="*/ 0 w 6"/>
                  <a:gd name="T3" fmla="*/ 3 h 6"/>
                  <a:gd name="T4" fmla="*/ 4 w 6"/>
                  <a:gd name="T5" fmla="*/ 2 h 6"/>
                  <a:gd name="T6" fmla="*/ 3 w 6"/>
                  <a:gd name="T7" fmla="*/ 5 h 6"/>
                  <a:gd name="T8" fmla="*/ 3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5"/>
                    </a:moveTo>
                    <a:cubicBezTo>
                      <a:pt x="2" y="4"/>
                      <a:pt x="1" y="4"/>
                      <a:pt x="0" y="3"/>
                    </a:cubicBezTo>
                    <a:cubicBezTo>
                      <a:pt x="1" y="3"/>
                      <a:pt x="3" y="0"/>
                      <a:pt x="4" y="2"/>
                    </a:cubicBezTo>
                    <a:cubicBezTo>
                      <a:pt x="6" y="3"/>
                      <a:pt x="5" y="6"/>
                      <a:pt x="3" y="5"/>
                    </a:cubicBezTo>
                    <a:cubicBezTo>
                      <a:pt x="2" y="4"/>
                      <a:pt x="4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0" name="Freeform 541">
                <a:extLst>
                  <a:ext uri="{FF2B5EF4-FFF2-40B4-BE49-F238E27FC236}">
                    <a16:creationId xmlns:a16="http://schemas.microsoft.com/office/drawing/2014/main" id="{72A0C3E6-A65C-2A4C-959C-2A668F04C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2630" y="7605253"/>
                <a:ext cx="33354" cy="41179"/>
              </a:xfrm>
              <a:custGeom>
                <a:avLst/>
                <a:gdLst>
                  <a:gd name="T0" fmla="*/ 3 w 6"/>
                  <a:gd name="T1" fmla="*/ 6 h 7"/>
                  <a:gd name="T2" fmla="*/ 4 w 6"/>
                  <a:gd name="T3" fmla="*/ 1 h 7"/>
                  <a:gd name="T4" fmla="*/ 3 w 6"/>
                  <a:gd name="T5" fmla="*/ 6 h 7"/>
                  <a:gd name="T6" fmla="*/ 3 w 6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3" y="6"/>
                    </a:moveTo>
                    <a:cubicBezTo>
                      <a:pt x="0" y="7"/>
                      <a:pt x="1" y="0"/>
                      <a:pt x="4" y="1"/>
                    </a:cubicBezTo>
                    <a:cubicBezTo>
                      <a:pt x="6" y="1"/>
                      <a:pt x="5" y="6"/>
                      <a:pt x="3" y="6"/>
                    </a:cubicBezTo>
                    <a:cubicBezTo>
                      <a:pt x="2" y="6"/>
                      <a:pt x="6" y="6"/>
                      <a:pt x="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1" name="Freeform 542">
                <a:extLst>
                  <a:ext uri="{FF2B5EF4-FFF2-40B4-BE49-F238E27FC236}">
                    <a16:creationId xmlns:a16="http://schemas.microsoft.com/office/drawing/2014/main" id="{3B0FA8DF-1B60-474A-B78D-A9555F2C9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978" y="7581723"/>
                <a:ext cx="64856" cy="35296"/>
              </a:xfrm>
              <a:custGeom>
                <a:avLst/>
                <a:gdLst>
                  <a:gd name="T0" fmla="*/ 4 w 12"/>
                  <a:gd name="T1" fmla="*/ 6 h 6"/>
                  <a:gd name="T2" fmla="*/ 1 w 12"/>
                  <a:gd name="T3" fmla="*/ 3 h 6"/>
                  <a:gd name="T4" fmla="*/ 8 w 12"/>
                  <a:gd name="T5" fmla="*/ 0 h 6"/>
                  <a:gd name="T6" fmla="*/ 4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2" y="6"/>
                      <a:pt x="0" y="5"/>
                      <a:pt x="1" y="3"/>
                    </a:cubicBezTo>
                    <a:cubicBezTo>
                      <a:pt x="2" y="1"/>
                      <a:pt x="5" y="1"/>
                      <a:pt x="8" y="0"/>
                    </a:cubicBezTo>
                    <a:cubicBezTo>
                      <a:pt x="12" y="0"/>
                      <a:pt x="6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2" name="Freeform 543">
                <a:extLst>
                  <a:ext uri="{FF2B5EF4-FFF2-40B4-BE49-F238E27FC236}">
                    <a16:creationId xmlns:a16="http://schemas.microsoft.com/office/drawing/2014/main" id="{4FDEA19D-9EBD-D14B-B7F7-B1C49A7B0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7102" y="7560153"/>
                <a:ext cx="37061" cy="15687"/>
              </a:xfrm>
              <a:custGeom>
                <a:avLst/>
                <a:gdLst>
                  <a:gd name="T0" fmla="*/ 5 w 7"/>
                  <a:gd name="T1" fmla="*/ 3 h 3"/>
                  <a:gd name="T2" fmla="*/ 3 w 7"/>
                  <a:gd name="T3" fmla="*/ 0 h 3"/>
                  <a:gd name="T4" fmla="*/ 7 w 7"/>
                  <a:gd name="T5" fmla="*/ 1 h 3"/>
                  <a:gd name="T6" fmla="*/ 5 w 7"/>
                  <a:gd name="T7" fmla="*/ 3 h 3"/>
                  <a:gd name="T8" fmla="*/ 5 w 7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5" y="3"/>
                    </a:moveTo>
                    <a:cubicBezTo>
                      <a:pt x="4" y="3"/>
                      <a:pt x="0" y="0"/>
                      <a:pt x="3" y="0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7" y="1"/>
                      <a:pt x="6" y="3"/>
                      <a:pt x="5" y="3"/>
                    </a:cubicBezTo>
                    <a:cubicBezTo>
                      <a:pt x="4" y="3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3" name="Freeform 544">
                <a:extLst>
                  <a:ext uri="{FF2B5EF4-FFF2-40B4-BE49-F238E27FC236}">
                    <a16:creationId xmlns:a16="http://schemas.microsoft.com/office/drawing/2014/main" id="{9F843DBB-0528-BE4F-BCE5-AE1656B93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7327" y="7444460"/>
                <a:ext cx="185303" cy="137265"/>
              </a:xfrm>
              <a:custGeom>
                <a:avLst/>
                <a:gdLst>
                  <a:gd name="T0" fmla="*/ 31 w 34"/>
                  <a:gd name="T1" fmla="*/ 21 h 24"/>
                  <a:gd name="T2" fmla="*/ 25 w 34"/>
                  <a:gd name="T3" fmla="*/ 18 h 24"/>
                  <a:gd name="T4" fmla="*/ 24 w 34"/>
                  <a:gd name="T5" fmla="*/ 16 h 24"/>
                  <a:gd name="T6" fmla="*/ 22 w 34"/>
                  <a:gd name="T7" fmla="*/ 17 h 24"/>
                  <a:gd name="T8" fmla="*/ 18 w 34"/>
                  <a:gd name="T9" fmla="*/ 16 h 24"/>
                  <a:gd name="T10" fmla="*/ 16 w 34"/>
                  <a:gd name="T11" fmla="*/ 19 h 24"/>
                  <a:gd name="T12" fmla="*/ 11 w 34"/>
                  <a:gd name="T13" fmla="*/ 23 h 24"/>
                  <a:gd name="T14" fmla="*/ 8 w 34"/>
                  <a:gd name="T15" fmla="*/ 19 h 24"/>
                  <a:gd name="T16" fmla="*/ 2 w 34"/>
                  <a:gd name="T17" fmla="*/ 19 h 24"/>
                  <a:gd name="T18" fmla="*/ 4 w 34"/>
                  <a:gd name="T19" fmla="*/ 16 h 24"/>
                  <a:gd name="T20" fmla="*/ 5 w 34"/>
                  <a:gd name="T21" fmla="*/ 10 h 24"/>
                  <a:gd name="T22" fmla="*/ 6 w 34"/>
                  <a:gd name="T23" fmla="*/ 3 h 24"/>
                  <a:gd name="T24" fmla="*/ 11 w 34"/>
                  <a:gd name="T25" fmla="*/ 3 h 24"/>
                  <a:gd name="T26" fmla="*/ 12 w 34"/>
                  <a:gd name="T27" fmla="*/ 5 h 24"/>
                  <a:gd name="T28" fmla="*/ 14 w 34"/>
                  <a:gd name="T29" fmla="*/ 4 h 24"/>
                  <a:gd name="T30" fmla="*/ 17 w 34"/>
                  <a:gd name="T31" fmla="*/ 6 h 24"/>
                  <a:gd name="T32" fmla="*/ 20 w 34"/>
                  <a:gd name="T33" fmla="*/ 7 h 24"/>
                  <a:gd name="T34" fmla="*/ 25 w 34"/>
                  <a:gd name="T35" fmla="*/ 10 h 24"/>
                  <a:gd name="T36" fmla="*/ 28 w 34"/>
                  <a:gd name="T37" fmla="*/ 15 h 24"/>
                  <a:gd name="T38" fmla="*/ 30 w 34"/>
                  <a:gd name="T39" fmla="*/ 15 h 24"/>
                  <a:gd name="T40" fmla="*/ 33 w 34"/>
                  <a:gd name="T41" fmla="*/ 17 h 24"/>
                  <a:gd name="T42" fmla="*/ 34 w 34"/>
                  <a:gd name="T43" fmla="*/ 18 h 24"/>
                  <a:gd name="T44" fmla="*/ 31 w 34"/>
                  <a:gd name="T45" fmla="*/ 21 h 24"/>
                  <a:gd name="T46" fmla="*/ 31 w 34"/>
                  <a:gd name="T4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4">
                    <a:moveTo>
                      <a:pt x="31" y="21"/>
                    </a:moveTo>
                    <a:cubicBezTo>
                      <a:pt x="30" y="20"/>
                      <a:pt x="27" y="19"/>
                      <a:pt x="25" y="18"/>
                    </a:cubicBezTo>
                    <a:cubicBezTo>
                      <a:pt x="24" y="18"/>
                      <a:pt x="25" y="17"/>
                      <a:pt x="24" y="16"/>
                    </a:cubicBezTo>
                    <a:cubicBezTo>
                      <a:pt x="24" y="16"/>
                      <a:pt x="22" y="17"/>
                      <a:pt x="22" y="17"/>
                    </a:cubicBezTo>
                    <a:cubicBezTo>
                      <a:pt x="20" y="17"/>
                      <a:pt x="20" y="15"/>
                      <a:pt x="18" y="16"/>
                    </a:cubicBezTo>
                    <a:cubicBezTo>
                      <a:pt x="18" y="17"/>
                      <a:pt x="17" y="18"/>
                      <a:pt x="16" y="19"/>
                    </a:cubicBezTo>
                    <a:cubicBezTo>
                      <a:pt x="14" y="20"/>
                      <a:pt x="13" y="22"/>
                      <a:pt x="11" y="23"/>
                    </a:cubicBezTo>
                    <a:cubicBezTo>
                      <a:pt x="8" y="24"/>
                      <a:pt x="10" y="20"/>
                      <a:pt x="8" y="19"/>
                    </a:cubicBezTo>
                    <a:cubicBezTo>
                      <a:pt x="8" y="18"/>
                      <a:pt x="3" y="19"/>
                      <a:pt x="2" y="19"/>
                    </a:cubicBezTo>
                    <a:cubicBezTo>
                      <a:pt x="0" y="19"/>
                      <a:pt x="4" y="16"/>
                      <a:pt x="4" y="16"/>
                    </a:cubicBezTo>
                    <a:cubicBezTo>
                      <a:pt x="6" y="14"/>
                      <a:pt x="5" y="12"/>
                      <a:pt x="5" y="10"/>
                    </a:cubicBezTo>
                    <a:cubicBezTo>
                      <a:pt x="5" y="8"/>
                      <a:pt x="5" y="5"/>
                      <a:pt x="6" y="3"/>
                    </a:cubicBezTo>
                    <a:cubicBezTo>
                      <a:pt x="7" y="0"/>
                      <a:pt x="10" y="0"/>
                      <a:pt x="11" y="3"/>
                    </a:cubicBezTo>
                    <a:cubicBezTo>
                      <a:pt x="11" y="4"/>
                      <a:pt x="11" y="6"/>
                      <a:pt x="12" y="5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5" y="5"/>
                      <a:pt x="16" y="6"/>
                      <a:pt x="17" y="6"/>
                    </a:cubicBezTo>
                    <a:cubicBezTo>
                      <a:pt x="18" y="7"/>
                      <a:pt x="19" y="7"/>
                      <a:pt x="20" y="7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8" y="11"/>
                      <a:pt x="28" y="12"/>
                      <a:pt x="28" y="15"/>
                    </a:cubicBezTo>
                    <a:cubicBezTo>
                      <a:pt x="28" y="16"/>
                      <a:pt x="30" y="16"/>
                      <a:pt x="30" y="15"/>
                    </a:cubicBezTo>
                    <a:cubicBezTo>
                      <a:pt x="32" y="15"/>
                      <a:pt x="32" y="16"/>
                      <a:pt x="33" y="17"/>
                    </a:cubicBezTo>
                    <a:cubicBezTo>
                      <a:pt x="34" y="17"/>
                      <a:pt x="34" y="17"/>
                      <a:pt x="34" y="18"/>
                    </a:cubicBezTo>
                    <a:cubicBezTo>
                      <a:pt x="33" y="19"/>
                      <a:pt x="33" y="21"/>
                      <a:pt x="31" y="21"/>
                    </a:cubicBezTo>
                    <a:cubicBezTo>
                      <a:pt x="30" y="20"/>
                      <a:pt x="33" y="21"/>
                      <a:pt x="31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4" name="Freeform 545">
                <a:extLst>
                  <a:ext uri="{FF2B5EF4-FFF2-40B4-BE49-F238E27FC236}">
                    <a16:creationId xmlns:a16="http://schemas.microsoft.com/office/drawing/2014/main" id="{D962389E-378B-E549-A1E2-434F3DE9E1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9597" y="7432693"/>
                <a:ext cx="37061" cy="29414"/>
              </a:xfrm>
              <a:custGeom>
                <a:avLst/>
                <a:gdLst>
                  <a:gd name="T0" fmla="*/ 5 w 7"/>
                  <a:gd name="T1" fmla="*/ 4 h 5"/>
                  <a:gd name="T2" fmla="*/ 1 w 7"/>
                  <a:gd name="T3" fmla="*/ 0 h 5"/>
                  <a:gd name="T4" fmla="*/ 5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3" y="5"/>
                      <a:pt x="0" y="0"/>
                      <a:pt x="1" y="0"/>
                    </a:cubicBezTo>
                    <a:cubicBezTo>
                      <a:pt x="2" y="1"/>
                      <a:pt x="7" y="3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5" name="Freeform 546">
                <a:extLst>
                  <a:ext uri="{FF2B5EF4-FFF2-40B4-BE49-F238E27FC236}">
                    <a16:creationId xmlns:a16="http://schemas.microsoft.com/office/drawing/2014/main" id="{866D6ECF-FFC5-B848-ACD5-1B5A1DD119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8477" y="7438578"/>
                <a:ext cx="20384" cy="29414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1 h 5"/>
                  <a:gd name="T4" fmla="*/ 3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1" y="5"/>
                      <a:pt x="0" y="2"/>
                      <a:pt x="0" y="1"/>
                    </a:cubicBezTo>
                    <a:cubicBezTo>
                      <a:pt x="1" y="0"/>
                      <a:pt x="4" y="3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6" name="Freeform 547">
                <a:extLst>
                  <a:ext uri="{FF2B5EF4-FFF2-40B4-BE49-F238E27FC236}">
                    <a16:creationId xmlns:a16="http://schemas.microsoft.com/office/drawing/2014/main" id="{F3D4609B-B60A-A849-B41D-B819C8D16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8444" y="7328768"/>
                <a:ext cx="16677" cy="35296"/>
              </a:xfrm>
              <a:custGeom>
                <a:avLst/>
                <a:gdLst>
                  <a:gd name="T0" fmla="*/ 3 w 3"/>
                  <a:gd name="T1" fmla="*/ 5 h 6"/>
                  <a:gd name="T2" fmla="*/ 3 w 3"/>
                  <a:gd name="T3" fmla="*/ 2 h 6"/>
                  <a:gd name="T4" fmla="*/ 1 w 3"/>
                  <a:gd name="T5" fmla="*/ 1 h 6"/>
                  <a:gd name="T6" fmla="*/ 1 w 3"/>
                  <a:gd name="T7" fmla="*/ 4 h 6"/>
                  <a:gd name="T8" fmla="*/ 3 w 3"/>
                  <a:gd name="T9" fmla="*/ 5 h 6"/>
                  <a:gd name="T10" fmla="*/ 3 w 3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3"/>
                      <a:pt x="3" y="2"/>
                    </a:cubicBezTo>
                    <a:cubicBezTo>
                      <a:pt x="3" y="2"/>
                      <a:pt x="1" y="0"/>
                      <a:pt x="1" y="1"/>
                    </a:cubicBezTo>
                    <a:cubicBezTo>
                      <a:pt x="1" y="2"/>
                      <a:pt x="0" y="4"/>
                      <a:pt x="1" y="4"/>
                    </a:cubicBezTo>
                    <a:cubicBezTo>
                      <a:pt x="1" y="5"/>
                      <a:pt x="2" y="6"/>
                      <a:pt x="3" y="5"/>
                    </a:cubicBezTo>
                    <a:cubicBezTo>
                      <a:pt x="3" y="4"/>
                      <a:pt x="2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7" name="Freeform 548">
                <a:extLst>
                  <a:ext uri="{FF2B5EF4-FFF2-40B4-BE49-F238E27FC236}">
                    <a16:creationId xmlns:a16="http://schemas.microsoft.com/office/drawing/2014/main" id="{F7780B10-EDEC-7940-A430-5D15383687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6912" y="7028749"/>
                <a:ext cx="781977" cy="605919"/>
              </a:xfrm>
              <a:custGeom>
                <a:avLst/>
                <a:gdLst>
                  <a:gd name="T0" fmla="*/ 63 w 144"/>
                  <a:gd name="T1" fmla="*/ 86 h 105"/>
                  <a:gd name="T2" fmla="*/ 81 w 144"/>
                  <a:gd name="T3" fmla="*/ 76 h 105"/>
                  <a:gd name="T4" fmla="*/ 91 w 144"/>
                  <a:gd name="T5" fmla="*/ 67 h 105"/>
                  <a:gd name="T6" fmla="*/ 103 w 144"/>
                  <a:gd name="T7" fmla="*/ 68 h 105"/>
                  <a:gd name="T8" fmla="*/ 87 w 144"/>
                  <a:gd name="T9" fmla="*/ 66 h 105"/>
                  <a:gd name="T10" fmla="*/ 80 w 144"/>
                  <a:gd name="T11" fmla="*/ 48 h 105"/>
                  <a:gd name="T12" fmla="*/ 67 w 144"/>
                  <a:gd name="T13" fmla="*/ 49 h 105"/>
                  <a:gd name="T14" fmla="*/ 64 w 144"/>
                  <a:gd name="T15" fmla="*/ 40 h 105"/>
                  <a:gd name="T16" fmla="*/ 54 w 144"/>
                  <a:gd name="T17" fmla="*/ 32 h 105"/>
                  <a:gd name="T18" fmla="*/ 53 w 144"/>
                  <a:gd name="T19" fmla="*/ 38 h 105"/>
                  <a:gd name="T20" fmla="*/ 52 w 144"/>
                  <a:gd name="T21" fmla="*/ 39 h 105"/>
                  <a:gd name="T22" fmla="*/ 37 w 144"/>
                  <a:gd name="T23" fmla="*/ 38 h 105"/>
                  <a:gd name="T24" fmla="*/ 5 w 144"/>
                  <a:gd name="T25" fmla="*/ 32 h 105"/>
                  <a:gd name="T26" fmla="*/ 8 w 144"/>
                  <a:gd name="T27" fmla="*/ 26 h 105"/>
                  <a:gd name="T28" fmla="*/ 16 w 144"/>
                  <a:gd name="T29" fmla="*/ 2 h 105"/>
                  <a:gd name="T30" fmla="*/ 18 w 144"/>
                  <a:gd name="T31" fmla="*/ 18 h 105"/>
                  <a:gd name="T32" fmla="*/ 26 w 144"/>
                  <a:gd name="T33" fmla="*/ 29 h 105"/>
                  <a:gd name="T34" fmla="*/ 20 w 144"/>
                  <a:gd name="T35" fmla="*/ 19 h 105"/>
                  <a:gd name="T36" fmla="*/ 22 w 144"/>
                  <a:gd name="T37" fmla="*/ 13 h 105"/>
                  <a:gd name="T38" fmla="*/ 25 w 144"/>
                  <a:gd name="T39" fmla="*/ 7 h 105"/>
                  <a:gd name="T40" fmla="*/ 34 w 144"/>
                  <a:gd name="T41" fmla="*/ 3 h 105"/>
                  <a:gd name="T42" fmla="*/ 43 w 144"/>
                  <a:gd name="T43" fmla="*/ 16 h 105"/>
                  <a:gd name="T44" fmla="*/ 52 w 144"/>
                  <a:gd name="T45" fmla="*/ 16 h 105"/>
                  <a:gd name="T46" fmla="*/ 54 w 144"/>
                  <a:gd name="T47" fmla="*/ 15 h 105"/>
                  <a:gd name="T48" fmla="*/ 66 w 144"/>
                  <a:gd name="T49" fmla="*/ 13 h 105"/>
                  <a:gd name="T50" fmla="*/ 70 w 144"/>
                  <a:gd name="T51" fmla="*/ 21 h 105"/>
                  <a:gd name="T52" fmla="*/ 76 w 144"/>
                  <a:gd name="T53" fmla="*/ 22 h 105"/>
                  <a:gd name="T54" fmla="*/ 81 w 144"/>
                  <a:gd name="T55" fmla="*/ 23 h 105"/>
                  <a:gd name="T56" fmla="*/ 86 w 144"/>
                  <a:gd name="T57" fmla="*/ 23 h 105"/>
                  <a:gd name="T58" fmla="*/ 92 w 144"/>
                  <a:gd name="T59" fmla="*/ 28 h 105"/>
                  <a:gd name="T60" fmla="*/ 94 w 144"/>
                  <a:gd name="T61" fmla="*/ 31 h 105"/>
                  <a:gd name="T62" fmla="*/ 100 w 144"/>
                  <a:gd name="T63" fmla="*/ 29 h 105"/>
                  <a:gd name="T64" fmla="*/ 99 w 144"/>
                  <a:gd name="T65" fmla="*/ 38 h 105"/>
                  <a:gd name="T66" fmla="*/ 104 w 144"/>
                  <a:gd name="T67" fmla="*/ 38 h 105"/>
                  <a:gd name="T68" fmla="*/ 109 w 144"/>
                  <a:gd name="T69" fmla="*/ 40 h 105"/>
                  <a:gd name="T70" fmla="*/ 106 w 144"/>
                  <a:gd name="T71" fmla="*/ 45 h 105"/>
                  <a:gd name="T72" fmla="*/ 118 w 144"/>
                  <a:gd name="T73" fmla="*/ 54 h 105"/>
                  <a:gd name="T74" fmla="*/ 124 w 144"/>
                  <a:gd name="T75" fmla="*/ 55 h 105"/>
                  <a:gd name="T76" fmla="*/ 128 w 144"/>
                  <a:gd name="T77" fmla="*/ 60 h 105"/>
                  <a:gd name="T78" fmla="*/ 141 w 144"/>
                  <a:gd name="T79" fmla="*/ 64 h 105"/>
                  <a:gd name="T80" fmla="*/ 139 w 144"/>
                  <a:gd name="T81" fmla="*/ 69 h 105"/>
                  <a:gd name="T82" fmla="*/ 133 w 144"/>
                  <a:gd name="T83" fmla="*/ 73 h 105"/>
                  <a:gd name="T84" fmla="*/ 128 w 144"/>
                  <a:gd name="T85" fmla="*/ 77 h 105"/>
                  <a:gd name="T86" fmla="*/ 125 w 144"/>
                  <a:gd name="T87" fmla="*/ 74 h 105"/>
                  <a:gd name="T88" fmla="*/ 120 w 144"/>
                  <a:gd name="T89" fmla="*/ 72 h 105"/>
                  <a:gd name="T90" fmla="*/ 113 w 144"/>
                  <a:gd name="T91" fmla="*/ 67 h 105"/>
                  <a:gd name="T92" fmla="*/ 108 w 144"/>
                  <a:gd name="T93" fmla="*/ 70 h 105"/>
                  <a:gd name="T94" fmla="*/ 118 w 144"/>
                  <a:gd name="T95" fmla="*/ 80 h 105"/>
                  <a:gd name="T96" fmla="*/ 123 w 144"/>
                  <a:gd name="T97" fmla="*/ 82 h 105"/>
                  <a:gd name="T98" fmla="*/ 128 w 144"/>
                  <a:gd name="T99" fmla="*/ 93 h 105"/>
                  <a:gd name="T100" fmla="*/ 126 w 144"/>
                  <a:gd name="T101" fmla="*/ 95 h 105"/>
                  <a:gd name="T102" fmla="*/ 118 w 144"/>
                  <a:gd name="T103" fmla="*/ 96 h 105"/>
                  <a:gd name="T104" fmla="*/ 110 w 144"/>
                  <a:gd name="T105" fmla="*/ 93 h 105"/>
                  <a:gd name="T106" fmla="*/ 109 w 144"/>
                  <a:gd name="T107" fmla="*/ 94 h 105"/>
                  <a:gd name="T108" fmla="*/ 103 w 144"/>
                  <a:gd name="T109" fmla="*/ 99 h 105"/>
                  <a:gd name="T110" fmla="*/ 91 w 144"/>
                  <a:gd name="T111" fmla="*/ 90 h 105"/>
                  <a:gd name="T112" fmla="*/ 77 w 144"/>
                  <a:gd name="T113" fmla="*/ 83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4" h="105">
                    <a:moveTo>
                      <a:pt x="77" y="83"/>
                    </a:moveTo>
                    <a:cubicBezTo>
                      <a:pt x="76" y="86"/>
                      <a:pt x="74" y="83"/>
                      <a:pt x="71" y="84"/>
                    </a:cubicBezTo>
                    <a:cubicBezTo>
                      <a:pt x="70" y="84"/>
                      <a:pt x="69" y="85"/>
                      <a:pt x="68" y="86"/>
                    </a:cubicBezTo>
                    <a:cubicBezTo>
                      <a:pt x="66" y="87"/>
                      <a:pt x="65" y="86"/>
                      <a:pt x="63" y="86"/>
                    </a:cubicBezTo>
                    <a:cubicBezTo>
                      <a:pt x="60" y="85"/>
                      <a:pt x="56" y="83"/>
                      <a:pt x="60" y="80"/>
                    </a:cubicBezTo>
                    <a:cubicBezTo>
                      <a:pt x="62" y="78"/>
                      <a:pt x="62" y="76"/>
                      <a:pt x="65" y="76"/>
                    </a:cubicBezTo>
                    <a:cubicBezTo>
                      <a:pt x="68" y="77"/>
                      <a:pt x="71" y="78"/>
                      <a:pt x="75" y="77"/>
                    </a:cubicBezTo>
                    <a:cubicBezTo>
                      <a:pt x="77" y="77"/>
                      <a:pt x="79" y="76"/>
                      <a:pt x="81" y="76"/>
                    </a:cubicBezTo>
                    <a:cubicBezTo>
                      <a:pt x="82" y="76"/>
                      <a:pt x="81" y="75"/>
                      <a:pt x="81" y="74"/>
                    </a:cubicBezTo>
                    <a:cubicBezTo>
                      <a:pt x="78" y="72"/>
                      <a:pt x="77" y="71"/>
                      <a:pt x="80" y="69"/>
                    </a:cubicBezTo>
                    <a:cubicBezTo>
                      <a:pt x="82" y="66"/>
                      <a:pt x="84" y="66"/>
                      <a:pt x="87" y="66"/>
                    </a:cubicBezTo>
                    <a:cubicBezTo>
                      <a:pt x="88" y="66"/>
                      <a:pt x="90" y="66"/>
                      <a:pt x="91" y="67"/>
                    </a:cubicBezTo>
                    <a:cubicBezTo>
                      <a:pt x="93" y="68"/>
                      <a:pt x="93" y="69"/>
                      <a:pt x="93" y="71"/>
                    </a:cubicBezTo>
                    <a:cubicBezTo>
                      <a:pt x="94" y="73"/>
                      <a:pt x="95" y="70"/>
                      <a:pt x="96" y="70"/>
                    </a:cubicBezTo>
                    <a:cubicBezTo>
                      <a:pt x="96" y="69"/>
                      <a:pt x="99" y="70"/>
                      <a:pt x="99" y="70"/>
                    </a:cubicBezTo>
                    <a:cubicBezTo>
                      <a:pt x="100" y="70"/>
                      <a:pt x="103" y="70"/>
                      <a:pt x="103" y="68"/>
                    </a:cubicBezTo>
                    <a:cubicBezTo>
                      <a:pt x="103" y="67"/>
                      <a:pt x="100" y="66"/>
                      <a:pt x="99" y="66"/>
                    </a:cubicBezTo>
                    <a:cubicBezTo>
                      <a:pt x="97" y="65"/>
                      <a:pt x="96" y="64"/>
                      <a:pt x="95" y="63"/>
                    </a:cubicBezTo>
                    <a:cubicBezTo>
                      <a:pt x="94" y="63"/>
                      <a:pt x="93" y="65"/>
                      <a:pt x="93" y="66"/>
                    </a:cubicBezTo>
                    <a:cubicBezTo>
                      <a:pt x="92" y="67"/>
                      <a:pt x="88" y="66"/>
                      <a:pt x="87" y="66"/>
                    </a:cubicBezTo>
                    <a:cubicBezTo>
                      <a:pt x="81" y="65"/>
                      <a:pt x="89" y="63"/>
                      <a:pt x="88" y="61"/>
                    </a:cubicBezTo>
                    <a:cubicBezTo>
                      <a:pt x="87" y="58"/>
                      <a:pt x="86" y="54"/>
                      <a:pt x="84" y="52"/>
                    </a:cubicBezTo>
                    <a:cubicBezTo>
                      <a:pt x="83" y="52"/>
                      <a:pt x="81" y="53"/>
                      <a:pt x="81" y="52"/>
                    </a:cubicBezTo>
                    <a:cubicBezTo>
                      <a:pt x="81" y="51"/>
                      <a:pt x="81" y="49"/>
                      <a:pt x="80" y="48"/>
                    </a:cubicBezTo>
                    <a:cubicBezTo>
                      <a:pt x="79" y="47"/>
                      <a:pt x="78" y="53"/>
                      <a:pt x="79" y="53"/>
                    </a:cubicBezTo>
                    <a:cubicBezTo>
                      <a:pt x="78" y="53"/>
                      <a:pt x="75" y="46"/>
                      <a:pt x="75" y="46"/>
                    </a:cubicBezTo>
                    <a:cubicBezTo>
                      <a:pt x="73" y="46"/>
                      <a:pt x="72" y="47"/>
                      <a:pt x="71" y="48"/>
                    </a:cubicBezTo>
                    <a:cubicBezTo>
                      <a:pt x="70" y="48"/>
                      <a:pt x="67" y="50"/>
                      <a:pt x="67" y="49"/>
                    </a:cubicBezTo>
                    <a:cubicBezTo>
                      <a:pt x="67" y="46"/>
                      <a:pt x="66" y="46"/>
                      <a:pt x="69" y="46"/>
                    </a:cubicBezTo>
                    <a:cubicBezTo>
                      <a:pt x="70" y="46"/>
                      <a:pt x="71" y="45"/>
                      <a:pt x="71" y="44"/>
                    </a:cubicBezTo>
                    <a:cubicBezTo>
                      <a:pt x="72" y="43"/>
                      <a:pt x="69" y="43"/>
                      <a:pt x="69" y="43"/>
                    </a:cubicBezTo>
                    <a:cubicBezTo>
                      <a:pt x="68" y="42"/>
                      <a:pt x="64" y="40"/>
                      <a:pt x="64" y="40"/>
                    </a:cubicBezTo>
                    <a:cubicBezTo>
                      <a:pt x="64" y="37"/>
                      <a:pt x="63" y="39"/>
                      <a:pt x="62" y="39"/>
                    </a:cubicBezTo>
                    <a:cubicBezTo>
                      <a:pt x="61" y="39"/>
                      <a:pt x="62" y="34"/>
                      <a:pt x="60" y="35"/>
                    </a:cubicBezTo>
                    <a:cubicBezTo>
                      <a:pt x="59" y="35"/>
                      <a:pt x="59" y="36"/>
                      <a:pt x="57" y="34"/>
                    </a:cubicBezTo>
                    <a:cubicBezTo>
                      <a:pt x="56" y="34"/>
                      <a:pt x="55" y="32"/>
                      <a:pt x="54" y="32"/>
                    </a:cubicBezTo>
                    <a:cubicBezTo>
                      <a:pt x="54" y="32"/>
                      <a:pt x="55" y="33"/>
                      <a:pt x="55" y="33"/>
                    </a:cubicBezTo>
                    <a:cubicBezTo>
                      <a:pt x="55" y="33"/>
                      <a:pt x="52" y="33"/>
                      <a:pt x="52" y="34"/>
                    </a:cubicBezTo>
                    <a:cubicBezTo>
                      <a:pt x="53" y="35"/>
                      <a:pt x="55" y="34"/>
                      <a:pt x="56" y="36"/>
                    </a:cubicBezTo>
                    <a:cubicBezTo>
                      <a:pt x="56" y="38"/>
                      <a:pt x="54" y="38"/>
                      <a:pt x="53" y="38"/>
                    </a:cubicBezTo>
                    <a:cubicBezTo>
                      <a:pt x="51" y="39"/>
                      <a:pt x="46" y="35"/>
                      <a:pt x="44" y="37"/>
                    </a:cubicBezTo>
                    <a:cubicBezTo>
                      <a:pt x="43" y="37"/>
                      <a:pt x="45" y="38"/>
                      <a:pt x="46" y="39"/>
                    </a:cubicBezTo>
                    <a:cubicBezTo>
                      <a:pt x="46" y="40"/>
                      <a:pt x="47" y="39"/>
                      <a:pt x="48" y="39"/>
                    </a:cubicBezTo>
                    <a:cubicBezTo>
                      <a:pt x="49" y="39"/>
                      <a:pt x="52" y="38"/>
                      <a:pt x="52" y="39"/>
                    </a:cubicBezTo>
                    <a:cubicBezTo>
                      <a:pt x="52" y="40"/>
                      <a:pt x="51" y="41"/>
                      <a:pt x="50" y="42"/>
                    </a:cubicBezTo>
                    <a:cubicBezTo>
                      <a:pt x="50" y="42"/>
                      <a:pt x="39" y="35"/>
                      <a:pt x="37" y="36"/>
                    </a:cubicBezTo>
                    <a:cubicBezTo>
                      <a:pt x="38" y="36"/>
                      <a:pt x="39" y="37"/>
                      <a:pt x="40" y="37"/>
                    </a:cubicBezTo>
                    <a:cubicBezTo>
                      <a:pt x="42" y="39"/>
                      <a:pt x="37" y="38"/>
                      <a:pt x="37" y="38"/>
                    </a:cubicBezTo>
                    <a:cubicBezTo>
                      <a:pt x="34" y="36"/>
                      <a:pt x="30" y="38"/>
                      <a:pt x="27" y="37"/>
                    </a:cubicBezTo>
                    <a:cubicBezTo>
                      <a:pt x="23" y="36"/>
                      <a:pt x="20" y="37"/>
                      <a:pt x="17" y="34"/>
                    </a:cubicBezTo>
                    <a:cubicBezTo>
                      <a:pt x="14" y="32"/>
                      <a:pt x="12" y="35"/>
                      <a:pt x="9" y="34"/>
                    </a:cubicBezTo>
                    <a:cubicBezTo>
                      <a:pt x="8" y="33"/>
                      <a:pt x="6" y="33"/>
                      <a:pt x="5" y="32"/>
                    </a:cubicBezTo>
                    <a:cubicBezTo>
                      <a:pt x="5" y="31"/>
                      <a:pt x="2" y="28"/>
                      <a:pt x="4" y="28"/>
                    </a:cubicBezTo>
                    <a:cubicBezTo>
                      <a:pt x="7" y="28"/>
                      <a:pt x="11" y="31"/>
                      <a:pt x="14" y="29"/>
                    </a:cubicBezTo>
                    <a:cubicBezTo>
                      <a:pt x="15" y="28"/>
                      <a:pt x="13" y="27"/>
                      <a:pt x="13" y="27"/>
                    </a:cubicBezTo>
                    <a:cubicBezTo>
                      <a:pt x="11" y="26"/>
                      <a:pt x="9" y="26"/>
                      <a:pt x="8" y="26"/>
                    </a:cubicBezTo>
                    <a:cubicBezTo>
                      <a:pt x="5" y="26"/>
                      <a:pt x="0" y="26"/>
                      <a:pt x="0" y="23"/>
                    </a:cubicBezTo>
                    <a:cubicBezTo>
                      <a:pt x="0" y="19"/>
                      <a:pt x="0" y="16"/>
                      <a:pt x="2" y="12"/>
                    </a:cubicBezTo>
                    <a:cubicBezTo>
                      <a:pt x="3" y="9"/>
                      <a:pt x="6" y="7"/>
                      <a:pt x="9" y="5"/>
                    </a:cubicBezTo>
                    <a:cubicBezTo>
                      <a:pt x="11" y="3"/>
                      <a:pt x="13" y="3"/>
                      <a:pt x="16" y="2"/>
                    </a:cubicBezTo>
                    <a:cubicBezTo>
                      <a:pt x="18" y="2"/>
                      <a:pt x="24" y="0"/>
                      <a:pt x="25" y="3"/>
                    </a:cubicBezTo>
                    <a:cubicBezTo>
                      <a:pt x="25" y="2"/>
                      <a:pt x="20" y="7"/>
                      <a:pt x="19" y="7"/>
                    </a:cubicBezTo>
                    <a:cubicBezTo>
                      <a:pt x="17" y="9"/>
                      <a:pt x="15" y="11"/>
                      <a:pt x="17" y="13"/>
                    </a:cubicBezTo>
                    <a:cubicBezTo>
                      <a:pt x="19" y="15"/>
                      <a:pt x="17" y="16"/>
                      <a:pt x="18" y="18"/>
                    </a:cubicBezTo>
                    <a:cubicBezTo>
                      <a:pt x="18" y="20"/>
                      <a:pt x="20" y="21"/>
                      <a:pt x="21" y="22"/>
                    </a:cubicBezTo>
                    <a:cubicBezTo>
                      <a:pt x="22" y="23"/>
                      <a:pt x="24" y="24"/>
                      <a:pt x="25" y="25"/>
                    </a:cubicBezTo>
                    <a:cubicBezTo>
                      <a:pt x="26" y="26"/>
                      <a:pt x="22" y="26"/>
                      <a:pt x="22" y="27"/>
                    </a:cubicBezTo>
                    <a:cubicBezTo>
                      <a:pt x="22" y="26"/>
                      <a:pt x="26" y="29"/>
                      <a:pt x="26" y="29"/>
                    </a:cubicBezTo>
                    <a:cubicBezTo>
                      <a:pt x="27" y="28"/>
                      <a:pt x="26" y="26"/>
                      <a:pt x="26" y="25"/>
                    </a:cubicBezTo>
                    <a:cubicBezTo>
                      <a:pt x="26" y="25"/>
                      <a:pt x="28" y="24"/>
                      <a:pt x="27" y="23"/>
                    </a:cubicBezTo>
                    <a:cubicBezTo>
                      <a:pt x="26" y="22"/>
                      <a:pt x="22" y="21"/>
                      <a:pt x="21" y="20"/>
                    </a:cubicBezTo>
                    <a:cubicBezTo>
                      <a:pt x="20" y="20"/>
                      <a:pt x="19" y="19"/>
                      <a:pt x="20" y="19"/>
                    </a:cubicBezTo>
                    <a:cubicBezTo>
                      <a:pt x="22" y="19"/>
                      <a:pt x="22" y="18"/>
                      <a:pt x="23" y="17"/>
                    </a:cubicBezTo>
                    <a:cubicBezTo>
                      <a:pt x="25" y="16"/>
                      <a:pt x="28" y="18"/>
                      <a:pt x="29" y="19"/>
                    </a:cubicBezTo>
                    <a:cubicBezTo>
                      <a:pt x="28" y="18"/>
                      <a:pt x="27" y="17"/>
                      <a:pt x="27" y="16"/>
                    </a:cubicBezTo>
                    <a:cubicBezTo>
                      <a:pt x="27" y="14"/>
                      <a:pt x="22" y="15"/>
                      <a:pt x="22" y="13"/>
                    </a:cubicBezTo>
                    <a:cubicBezTo>
                      <a:pt x="20" y="7"/>
                      <a:pt x="29" y="12"/>
                      <a:pt x="29" y="12"/>
                    </a:cubicBezTo>
                    <a:cubicBezTo>
                      <a:pt x="29" y="11"/>
                      <a:pt x="23" y="9"/>
                      <a:pt x="23" y="9"/>
                    </a:cubicBezTo>
                    <a:cubicBezTo>
                      <a:pt x="23" y="8"/>
                      <a:pt x="28" y="9"/>
                      <a:pt x="28" y="9"/>
                    </a:cubicBezTo>
                    <a:cubicBezTo>
                      <a:pt x="28" y="8"/>
                      <a:pt x="25" y="7"/>
                      <a:pt x="25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7" y="7"/>
                      <a:pt x="27" y="6"/>
                      <a:pt x="28" y="6"/>
                    </a:cubicBezTo>
                    <a:cubicBezTo>
                      <a:pt x="30" y="5"/>
                      <a:pt x="30" y="6"/>
                      <a:pt x="32" y="6"/>
                    </a:cubicBezTo>
                    <a:cubicBezTo>
                      <a:pt x="29" y="5"/>
                      <a:pt x="33" y="3"/>
                      <a:pt x="34" y="3"/>
                    </a:cubicBezTo>
                    <a:cubicBezTo>
                      <a:pt x="36" y="2"/>
                      <a:pt x="42" y="2"/>
                      <a:pt x="43" y="4"/>
                    </a:cubicBezTo>
                    <a:cubicBezTo>
                      <a:pt x="44" y="5"/>
                      <a:pt x="44" y="6"/>
                      <a:pt x="44" y="7"/>
                    </a:cubicBezTo>
                    <a:cubicBezTo>
                      <a:pt x="45" y="8"/>
                      <a:pt x="46" y="9"/>
                      <a:pt x="47" y="10"/>
                    </a:cubicBezTo>
                    <a:cubicBezTo>
                      <a:pt x="48" y="12"/>
                      <a:pt x="43" y="16"/>
                      <a:pt x="43" y="16"/>
                    </a:cubicBezTo>
                    <a:cubicBezTo>
                      <a:pt x="44" y="17"/>
                      <a:pt x="46" y="14"/>
                      <a:pt x="47" y="14"/>
                    </a:cubicBezTo>
                    <a:cubicBezTo>
                      <a:pt x="47" y="14"/>
                      <a:pt x="45" y="20"/>
                      <a:pt x="46" y="19"/>
                    </a:cubicBezTo>
                    <a:cubicBezTo>
                      <a:pt x="47" y="19"/>
                      <a:pt x="47" y="17"/>
                      <a:pt x="48" y="17"/>
                    </a:cubicBezTo>
                    <a:cubicBezTo>
                      <a:pt x="50" y="17"/>
                      <a:pt x="50" y="18"/>
                      <a:pt x="52" y="16"/>
                    </a:cubicBezTo>
                    <a:cubicBezTo>
                      <a:pt x="53" y="15"/>
                      <a:pt x="53" y="16"/>
                      <a:pt x="54" y="17"/>
                    </a:cubicBezTo>
                    <a:cubicBezTo>
                      <a:pt x="55" y="18"/>
                      <a:pt x="54" y="18"/>
                      <a:pt x="54" y="19"/>
                    </a:cubicBezTo>
                    <a:cubicBezTo>
                      <a:pt x="54" y="20"/>
                      <a:pt x="59" y="21"/>
                      <a:pt x="60" y="21"/>
                    </a:cubicBezTo>
                    <a:cubicBezTo>
                      <a:pt x="60" y="21"/>
                      <a:pt x="55" y="16"/>
                      <a:pt x="54" y="15"/>
                    </a:cubicBezTo>
                    <a:cubicBezTo>
                      <a:pt x="54" y="15"/>
                      <a:pt x="63" y="18"/>
                      <a:pt x="63" y="17"/>
                    </a:cubicBezTo>
                    <a:cubicBezTo>
                      <a:pt x="63" y="17"/>
                      <a:pt x="57" y="16"/>
                      <a:pt x="57" y="14"/>
                    </a:cubicBezTo>
                    <a:cubicBezTo>
                      <a:pt x="57" y="13"/>
                      <a:pt x="60" y="12"/>
                      <a:pt x="61" y="12"/>
                    </a:cubicBezTo>
                    <a:cubicBezTo>
                      <a:pt x="63" y="11"/>
                      <a:pt x="64" y="12"/>
                      <a:pt x="66" y="13"/>
                    </a:cubicBezTo>
                    <a:cubicBezTo>
                      <a:pt x="69" y="14"/>
                      <a:pt x="73" y="13"/>
                      <a:pt x="74" y="17"/>
                    </a:cubicBezTo>
                    <a:cubicBezTo>
                      <a:pt x="74" y="17"/>
                      <a:pt x="67" y="17"/>
                      <a:pt x="68" y="20"/>
                    </a:cubicBezTo>
                    <a:cubicBezTo>
                      <a:pt x="68" y="19"/>
                      <a:pt x="71" y="18"/>
                      <a:pt x="71" y="18"/>
                    </a:cubicBezTo>
                    <a:cubicBezTo>
                      <a:pt x="73" y="18"/>
                      <a:pt x="70" y="20"/>
                      <a:pt x="70" y="21"/>
                    </a:cubicBezTo>
                    <a:cubicBezTo>
                      <a:pt x="70" y="21"/>
                      <a:pt x="73" y="19"/>
                      <a:pt x="73" y="19"/>
                    </a:cubicBezTo>
                    <a:cubicBezTo>
                      <a:pt x="73" y="18"/>
                      <a:pt x="77" y="18"/>
                      <a:pt x="78" y="19"/>
                    </a:cubicBezTo>
                    <a:cubicBezTo>
                      <a:pt x="82" y="19"/>
                      <a:pt x="73" y="22"/>
                      <a:pt x="74" y="23"/>
                    </a:cubicBezTo>
                    <a:cubicBezTo>
                      <a:pt x="74" y="23"/>
                      <a:pt x="76" y="21"/>
                      <a:pt x="76" y="22"/>
                    </a:cubicBezTo>
                    <a:cubicBezTo>
                      <a:pt x="76" y="23"/>
                      <a:pt x="74" y="25"/>
                      <a:pt x="75" y="26"/>
                    </a:cubicBezTo>
                    <a:cubicBezTo>
                      <a:pt x="74" y="25"/>
                      <a:pt x="78" y="21"/>
                      <a:pt x="79" y="22"/>
                    </a:cubicBezTo>
                    <a:cubicBezTo>
                      <a:pt x="79" y="24"/>
                      <a:pt x="78" y="26"/>
                      <a:pt x="79" y="27"/>
                    </a:cubicBezTo>
                    <a:cubicBezTo>
                      <a:pt x="79" y="27"/>
                      <a:pt x="79" y="23"/>
                      <a:pt x="81" y="23"/>
                    </a:cubicBezTo>
                    <a:cubicBezTo>
                      <a:pt x="83" y="24"/>
                      <a:pt x="80" y="27"/>
                      <a:pt x="81" y="28"/>
                    </a:cubicBezTo>
                    <a:cubicBezTo>
                      <a:pt x="81" y="28"/>
                      <a:pt x="82" y="25"/>
                      <a:pt x="83" y="25"/>
                    </a:cubicBezTo>
                    <a:cubicBezTo>
                      <a:pt x="83" y="25"/>
                      <a:pt x="82" y="28"/>
                      <a:pt x="83" y="28"/>
                    </a:cubicBezTo>
                    <a:cubicBezTo>
                      <a:pt x="82" y="28"/>
                      <a:pt x="85" y="24"/>
                      <a:pt x="86" y="23"/>
                    </a:cubicBezTo>
                    <a:cubicBezTo>
                      <a:pt x="87" y="22"/>
                      <a:pt x="90" y="23"/>
                      <a:pt x="91" y="24"/>
                    </a:cubicBezTo>
                    <a:cubicBezTo>
                      <a:pt x="93" y="25"/>
                      <a:pt x="94" y="27"/>
                      <a:pt x="91" y="27"/>
                    </a:cubicBezTo>
                    <a:cubicBezTo>
                      <a:pt x="90" y="27"/>
                      <a:pt x="86" y="27"/>
                      <a:pt x="86" y="30"/>
                    </a:cubicBezTo>
                    <a:cubicBezTo>
                      <a:pt x="86" y="29"/>
                      <a:pt x="92" y="27"/>
                      <a:pt x="92" y="28"/>
                    </a:cubicBezTo>
                    <a:cubicBezTo>
                      <a:pt x="92" y="28"/>
                      <a:pt x="88" y="30"/>
                      <a:pt x="88" y="31"/>
                    </a:cubicBezTo>
                    <a:cubicBezTo>
                      <a:pt x="88" y="30"/>
                      <a:pt x="92" y="30"/>
                      <a:pt x="92" y="30"/>
                    </a:cubicBezTo>
                    <a:cubicBezTo>
                      <a:pt x="93" y="29"/>
                      <a:pt x="95" y="26"/>
                      <a:pt x="96" y="27"/>
                    </a:cubicBezTo>
                    <a:cubicBezTo>
                      <a:pt x="97" y="29"/>
                      <a:pt x="96" y="31"/>
                      <a:pt x="94" y="31"/>
                    </a:cubicBezTo>
                    <a:cubicBezTo>
                      <a:pt x="93" y="32"/>
                      <a:pt x="92" y="33"/>
                      <a:pt x="91" y="34"/>
                    </a:cubicBezTo>
                    <a:cubicBezTo>
                      <a:pt x="91" y="34"/>
                      <a:pt x="93" y="32"/>
                      <a:pt x="94" y="32"/>
                    </a:cubicBezTo>
                    <a:cubicBezTo>
                      <a:pt x="94" y="32"/>
                      <a:pt x="93" y="36"/>
                      <a:pt x="93" y="36"/>
                    </a:cubicBezTo>
                    <a:cubicBezTo>
                      <a:pt x="92" y="34"/>
                      <a:pt x="99" y="27"/>
                      <a:pt x="100" y="29"/>
                    </a:cubicBezTo>
                    <a:cubicBezTo>
                      <a:pt x="101" y="30"/>
                      <a:pt x="99" y="31"/>
                      <a:pt x="98" y="31"/>
                    </a:cubicBezTo>
                    <a:cubicBezTo>
                      <a:pt x="99" y="31"/>
                      <a:pt x="102" y="31"/>
                      <a:pt x="103" y="31"/>
                    </a:cubicBezTo>
                    <a:cubicBezTo>
                      <a:pt x="104" y="31"/>
                      <a:pt x="106" y="31"/>
                      <a:pt x="107" y="32"/>
                    </a:cubicBezTo>
                    <a:cubicBezTo>
                      <a:pt x="108" y="35"/>
                      <a:pt x="98" y="35"/>
                      <a:pt x="99" y="38"/>
                    </a:cubicBezTo>
                    <a:cubicBezTo>
                      <a:pt x="99" y="38"/>
                      <a:pt x="102" y="35"/>
                      <a:pt x="103" y="35"/>
                    </a:cubicBezTo>
                    <a:cubicBezTo>
                      <a:pt x="104" y="35"/>
                      <a:pt x="106" y="35"/>
                      <a:pt x="106" y="36"/>
                    </a:cubicBezTo>
                    <a:cubicBezTo>
                      <a:pt x="107" y="37"/>
                      <a:pt x="101" y="39"/>
                      <a:pt x="101" y="39"/>
                    </a:cubicBezTo>
                    <a:cubicBezTo>
                      <a:pt x="101" y="39"/>
                      <a:pt x="104" y="38"/>
                      <a:pt x="104" y="38"/>
                    </a:cubicBezTo>
                    <a:cubicBezTo>
                      <a:pt x="105" y="38"/>
                      <a:pt x="107" y="37"/>
                      <a:pt x="108" y="36"/>
                    </a:cubicBezTo>
                    <a:cubicBezTo>
                      <a:pt x="109" y="36"/>
                      <a:pt x="108" y="35"/>
                      <a:pt x="109" y="34"/>
                    </a:cubicBezTo>
                    <a:cubicBezTo>
                      <a:pt x="110" y="34"/>
                      <a:pt x="112" y="36"/>
                      <a:pt x="112" y="37"/>
                    </a:cubicBezTo>
                    <a:cubicBezTo>
                      <a:pt x="116" y="40"/>
                      <a:pt x="112" y="39"/>
                      <a:pt x="109" y="40"/>
                    </a:cubicBezTo>
                    <a:cubicBezTo>
                      <a:pt x="109" y="40"/>
                      <a:pt x="102" y="42"/>
                      <a:pt x="102" y="41"/>
                    </a:cubicBezTo>
                    <a:cubicBezTo>
                      <a:pt x="102" y="42"/>
                      <a:pt x="118" y="42"/>
                      <a:pt x="117" y="44"/>
                    </a:cubicBezTo>
                    <a:cubicBezTo>
                      <a:pt x="116" y="45"/>
                      <a:pt x="111" y="45"/>
                      <a:pt x="110" y="44"/>
                    </a:cubicBezTo>
                    <a:cubicBezTo>
                      <a:pt x="110" y="44"/>
                      <a:pt x="106" y="45"/>
                      <a:pt x="106" y="45"/>
                    </a:cubicBezTo>
                    <a:cubicBezTo>
                      <a:pt x="107" y="46"/>
                      <a:pt x="110" y="45"/>
                      <a:pt x="110" y="46"/>
                    </a:cubicBezTo>
                    <a:cubicBezTo>
                      <a:pt x="111" y="46"/>
                      <a:pt x="107" y="47"/>
                      <a:pt x="107" y="48"/>
                    </a:cubicBezTo>
                    <a:cubicBezTo>
                      <a:pt x="107" y="50"/>
                      <a:pt x="111" y="51"/>
                      <a:pt x="112" y="51"/>
                    </a:cubicBezTo>
                    <a:cubicBezTo>
                      <a:pt x="114" y="52"/>
                      <a:pt x="117" y="52"/>
                      <a:pt x="118" y="54"/>
                    </a:cubicBezTo>
                    <a:cubicBezTo>
                      <a:pt x="119" y="55"/>
                      <a:pt x="119" y="56"/>
                      <a:pt x="120" y="56"/>
                    </a:cubicBezTo>
                    <a:cubicBezTo>
                      <a:pt x="120" y="56"/>
                      <a:pt x="122" y="55"/>
                      <a:pt x="122" y="55"/>
                    </a:cubicBezTo>
                    <a:cubicBezTo>
                      <a:pt x="122" y="55"/>
                      <a:pt x="122" y="57"/>
                      <a:pt x="123" y="57"/>
                    </a:cubicBezTo>
                    <a:cubicBezTo>
                      <a:pt x="123" y="57"/>
                      <a:pt x="123" y="55"/>
                      <a:pt x="124" y="55"/>
                    </a:cubicBezTo>
                    <a:cubicBezTo>
                      <a:pt x="124" y="55"/>
                      <a:pt x="124" y="57"/>
                      <a:pt x="124" y="57"/>
                    </a:cubicBezTo>
                    <a:cubicBezTo>
                      <a:pt x="124" y="58"/>
                      <a:pt x="126" y="57"/>
                      <a:pt x="127" y="57"/>
                    </a:cubicBezTo>
                    <a:cubicBezTo>
                      <a:pt x="127" y="57"/>
                      <a:pt x="129" y="58"/>
                      <a:pt x="129" y="59"/>
                    </a:cubicBezTo>
                    <a:cubicBezTo>
                      <a:pt x="129" y="60"/>
                      <a:pt x="128" y="59"/>
                      <a:pt x="128" y="60"/>
                    </a:cubicBezTo>
                    <a:cubicBezTo>
                      <a:pt x="129" y="59"/>
                      <a:pt x="138" y="62"/>
                      <a:pt x="138" y="62"/>
                    </a:cubicBezTo>
                    <a:cubicBezTo>
                      <a:pt x="137" y="63"/>
                      <a:pt x="137" y="63"/>
                      <a:pt x="137" y="63"/>
                    </a:cubicBezTo>
                    <a:cubicBezTo>
                      <a:pt x="137" y="64"/>
                      <a:pt x="139" y="63"/>
                      <a:pt x="139" y="63"/>
                    </a:cubicBezTo>
                    <a:cubicBezTo>
                      <a:pt x="140" y="62"/>
                      <a:pt x="140" y="63"/>
                      <a:pt x="141" y="64"/>
                    </a:cubicBezTo>
                    <a:cubicBezTo>
                      <a:pt x="142" y="64"/>
                      <a:pt x="144" y="66"/>
                      <a:pt x="143" y="67"/>
                    </a:cubicBezTo>
                    <a:cubicBezTo>
                      <a:pt x="143" y="67"/>
                      <a:pt x="141" y="67"/>
                      <a:pt x="141" y="67"/>
                    </a:cubicBezTo>
                    <a:cubicBezTo>
                      <a:pt x="141" y="68"/>
                      <a:pt x="143" y="68"/>
                      <a:pt x="142" y="69"/>
                    </a:cubicBezTo>
                    <a:cubicBezTo>
                      <a:pt x="142" y="69"/>
                      <a:pt x="139" y="69"/>
                      <a:pt x="139" y="69"/>
                    </a:cubicBezTo>
                    <a:cubicBezTo>
                      <a:pt x="137" y="70"/>
                      <a:pt x="139" y="70"/>
                      <a:pt x="139" y="71"/>
                    </a:cubicBezTo>
                    <a:cubicBezTo>
                      <a:pt x="140" y="73"/>
                      <a:pt x="136" y="71"/>
                      <a:pt x="135" y="71"/>
                    </a:cubicBezTo>
                    <a:cubicBezTo>
                      <a:pt x="136" y="72"/>
                      <a:pt x="138" y="73"/>
                      <a:pt x="137" y="74"/>
                    </a:cubicBezTo>
                    <a:cubicBezTo>
                      <a:pt x="136" y="74"/>
                      <a:pt x="132" y="74"/>
                      <a:pt x="133" y="73"/>
                    </a:cubicBezTo>
                    <a:cubicBezTo>
                      <a:pt x="132" y="74"/>
                      <a:pt x="135" y="76"/>
                      <a:pt x="134" y="77"/>
                    </a:cubicBezTo>
                    <a:cubicBezTo>
                      <a:pt x="133" y="77"/>
                      <a:pt x="133" y="75"/>
                      <a:pt x="132" y="76"/>
                    </a:cubicBezTo>
                    <a:cubicBezTo>
                      <a:pt x="131" y="77"/>
                      <a:pt x="135" y="82"/>
                      <a:pt x="131" y="79"/>
                    </a:cubicBezTo>
                    <a:cubicBezTo>
                      <a:pt x="131" y="79"/>
                      <a:pt x="128" y="77"/>
                      <a:pt x="128" y="77"/>
                    </a:cubicBezTo>
                    <a:cubicBezTo>
                      <a:pt x="127" y="78"/>
                      <a:pt x="127" y="79"/>
                      <a:pt x="126" y="79"/>
                    </a:cubicBezTo>
                    <a:cubicBezTo>
                      <a:pt x="126" y="78"/>
                      <a:pt x="127" y="77"/>
                      <a:pt x="127" y="76"/>
                    </a:cubicBezTo>
                    <a:cubicBezTo>
                      <a:pt x="127" y="77"/>
                      <a:pt x="125" y="77"/>
                      <a:pt x="125" y="77"/>
                    </a:cubicBezTo>
                    <a:cubicBezTo>
                      <a:pt x="124" y="76"/>
                      <a:pt x="126" y="75"/>
                      <a:pt x="125" y="74"/>
                    </a:cubicBezTo>
                    <a:cubicBezTo>
                      <a:pt x="125" y="74"/>
                      <a:pt x="123" y="75"/>
                      <a:pt x="123" y="75"/>
                    </a:cubicBezTo>
                    <a:cubicBezTo>
                      <a:pt x="122" y="74"/>
                      <a:pt x="123" y="72"/>
                      <a:pt x="123" y="72"/>
                    </a:cubicBezTo>
                    <a:cubicBezTo>
                      <a:pt x="124" y="72"/>
                      <a:pt x="128" y="70"/>
                      <a:pt x="127" y="70"/>
                    </a:cubicBezTo>
                    <a:cubicBezTo>
                      <a:pt x="126" y="69"/>
                      <a:pt x="122" y="73"/>
                      <a:pt x="120" y="72"/>
                    </a:cubicBezTo>
                    <a:cubicBezTo>
                      <a:pt x="120" y="72"/>
                      <a:pt x="123" y="69"/>
                      <a:pt x="122" y="69"/>
                    </a:cubicBezTo>
                    <a:cubicBezTo>
                      <a:pt x="121" y="69"/>
                      <a:pt x="120" y="71"/>
                      <a:pt x="119" y="70"/>
                    </a:cubicBezTo>
                    <a:cubicBezTo>
                      <a:pt x="118" y="69"/>
                      <a:pt x="117" y="69"/>
                      <a:pt x="116" y="68"/>
                    </a:cubicBezTo>
                    <a:cubicBezTo>
                      <a:pt x="115" y="67"/>
                      <a:pt x="114" y="66"/>
                      <a:pt x="113" y="67"/>
                    </a:cubicBezTo>
                    <a:cubicBezTo>
                      <a:pt x="113" y="68"/>
                      <a:pt x="113" y="68"/>
                      <a:pt x="113" y="69"/>
                    </a:cubicBezTo>
                    <a:cubicBezTo>
                      <a:pt x="113" y="69"/>
                      <a:pt x="112" y="69"/>
                      <a:pt x="112" y="69"/>
                    </a:cubicBezTo>
                    <a:cubicBezTo>
                      <a:pt x="112" y="70"/>
                      <a:pt x="116" y="72"/>
                      <a:pt x="112" y="72"/>
                    </a:cubicBezTo>
                    <a:cubicBezTo>
                      <a:pt x="111" y="72"/>
                      <a:pt x="107" y="71"/>
                      <a:pt x="108" y="70"/>
                    </a:cubicBezTo>
                    <a:cubicBezTo>
                      <a:pt x="107" y="72"/>
                      <a:pt x="111" y="74"/>
                      <a:pt x="112" y="75"/>
                    </a:cubicBezTo>
                    <a:cubicBezTo>
                      <a:pt x="114" y="75"/>
                      <a:pt x="114" y="78"/>
                      <a:pt x="115" y="79"/>
                    </a:cubicBezTo>
                    <a:cubicBezTo>
                      <a:pt x="116" y="80"/>
                      <a:pt x="116" y="81"/>
                      <a:pt x="117" y="81"/>
                    </a:cubicBezTo>
                    <a:cubicBezTo>
                      <a:pt x="118" y="81"/>
                      <a:pt x="117" y="80"/>
                      <a:pt x="118" y="80"/>
                    </a:cubicBezTo>
                    <a:cubicBezTo>
                      <a:pt x="118" y="80"/>
                      <a:pt x="119" y="81"/>
                      <a:pt x="119" y="82"/>
                    </a:cubicBezTo>
                    <a:cubicBezTo>
                      <a:pt x="120" y="83"/>
                      <a:pt x="120" y="82"/>
                      <a:pt x="121" y="81"/>
                    </a:cubicBezTo>
                    <a:cubicBezTo>
                      <a:pt x="122" y="81"/>
                      <a:pt x="121" y="85"/>
                      <a:pt x="122" y="84"/>
                    </a:cubicBezTo>
                    <a:cubicBezTo>
                      <a:pt x="123" y="84"/>
                      <a:pt x="122" y="83"/>
                      <a:pt x="123" y="82"/>
                    </a:cubicBezTo>
                    <a:cubicBezTo>
                      <a:pt x="123" y="82"/>
                      <a:pt x="123" y="84"/>
                      <a:pt x="123" y="85"/>
                    </a:cubicBezTo>
                    <a:cubicBezTo>
                      <a:pt x="123" y="86"/>
                      <a:pt x="123" y="86"/>
                      <a:pt x="124" y="87"/>
                    </a:cubicBezTo>
                    <a:cubicBezTo>
                      <a:pt x="125" y="87"/>
                      <a:pt x="126" y="88"/>
                      <a:pt x="126" y="89"/>
                    </a:cubicBezTo>
                    <a:cubicBezTo>
                      <a:pt x="127" y="89"/>
                      <a:pt x="128" y="93"/>
                      <a:pt x="128" y="93"/>
                    </a:cubicBezTo>
                    <a:cubicBezTo>
                      <a:pt x="127" y="92"/>
                      <a:pt x="127" y="91"/>
                      <a:pt x="127" y="91"/>
                    </a:cubicBezTo>
                    <a:cubicBezTo>
                      <a:pt x="126" y="91"/>
                      <a:pt x="127" y="95"/>
                      <a:pt x="127" y="95"/>
                    </a:cubicBezTo>
                    <a:cubicBezTo>
                      <a:pt x="127" y="95"/>
                      <a:pt x="125" y="91"/>
                      <a:pt x="124" y="90"/>
                    </a:cubicBezTo>
                    <a:cubicBezTo>
                      <a:pt x="124" y="90"/>
                      <a:pt x="125" y="94"/>
                      <a:pt x="126" y="95"/>
                    </a:cubicBezTo>
                    <a:cubicBezTo>
                      <a:pt x="126" y="98"/>
                      <a:pt x="124" y="95"/>
                      <a:pt x="124" y="96"/>
                    </a:cubicBezTo>
                    <a:cubicBezTo>
                      <a:pt x="123" y="97"/>
                      <a:pt x="128" y="99"/>
                      <a:pt x="128" y="100"/>
                    </a:cubicBezTo>
                    <a:cubicBezTo>
                      <a:pt x="128" y="101"/>
                      <a:pt x="119" y="95"/>
                      <a:pt x="118" y="95"/>
                    </a:cubicBezTo>
                    <a:cubicBezTo>
                      <a:pt x="118" y="95"/>
                      <a:pt x="118" y="96"/>
                      <a:pt x="118" y="96"/>
                    </a:cubicBezTo>
                    <a:cubicBezTo>
                      <a:pt x="118" y="97"/>
                      <a:pt x="116" y="93"/>
                      <a:pt x="115" y="93"/>
                    </a:cubicBezTo>
                    <a:cubicBezTo>
                      <a:pt x="115" y="93"/>
                      <a:pt x="116" y="95"/>
                      <a:pt x="116" y="95"/>
                    </a:cubicBezTo>
                    <a:cubicBezTo>
                      <a:pt x="115" y="96"/>
                      <a:pt x="113" y="92"/>
                      <a:pt x="112" y="91"/>
                    </a:cubicBezTo>
                    <a:cubicBezTo>
                      <a:pt x="111" y="90"/>
                      <a:pt x="111" y="92"/>
                      <a:pt x="110" y="93"/>
                    </a:cubicBezTo>
                    <a:cubicBezTo>
                      <a:pt x="110" y="94"/>
                      <a:pt x="108" y="90"/>
                      <a:pt x="108" y="90"/>
                    </a:cubicBezTo>
                    <a:cubicBezTo>
                      <a:pt x="108" y="90"/>
                      <a:pt x="105" y="90"/>
                      <a:pt x="105" y="90"/>
                    </a:cubicBezTo>
                    <a:cubicBezTo>
                      <a:pt x="105" y="91"/>
                      <a:pt x="106" y="92"/>
                      <a:pt x="107" y="92"/>
                    </a:cubicBezTo>
                    <a:cubicBezTo>
                      <a:pt x="108" y="93"/>
                      <a:pt x="108" y="93"/>
                      <a:pt x="109" y="94"/>
                    </a:cubicBezTo>
                    <a:cubicBezTo>
                      <a:pt x="110" y="95"/>
                      <a:pt x="112" y="96"/>
                      <a:pt x="114" y="97"/>
                    </a:cubicBezTo>
                    <a:cubicBezTo>
                      <a:pt x="116" y="99"/>
                      <a:pt x="117" y="100"/>
                      <a:pt x="118" y="102"/>
                    </a:cubicBezTo>
                    <a:cubicBezTo>
                      <a:pt x="120" y="105"/>
                      <a:pt x="120" y="105"/>
                      <a:pt x="117" y="104"/>
                    </a:cubicBezTo>
                    <a:cubicBezTo>
                      <a:pt x="113" y="102"/>
                      <a:pt x="106" y="103"/>
                      <a:pt x="103" y="99"/>
                    </a:cubicBezTo>
                    <a:cubicBezTo>
                      <a:pt x="102" y="97"/>
                      <a:pt x="99" y="99"/>
                      <a:pt x="97" y="97"/>
                    </a:cubicBezTo>
                    <a:cubicBezTo>
                      <a:pt x="96" y="96"/>
                      <a:pt x="90" y="94"/>
                      <a:pt x="90" y="93"/>
                    </a:cubicBezTo>
                    <a:cubicBezTo>
                      <a:pt x="90" y="92"/>
                      <a:pt x="93" y="93"/>
                      <a:pt x="93" y="92"/>
                    </a:cubicBezTo>
                    <a:cubicBezTo>
                      <a:pt x="94" y="91"/>
                      <a:pt x="91" y="90"/>
                      <a:pt x="91" y="90"/>
                    </a:cubicBezTo>
                    <a:cubicBezTo>
                      <a:pt x="88" y="89"/>
                      <a:pt x="86" y="87"/>
                      <a:pt x="84" y="86"/>
                    </a:cubicBezTo>
                    <a:cubicBezTo>
                      <a:pt x="83" y="85"/>
                      <a:pt x="84" y="84"/>
                      <a:pt x="82" y="84"/>
                    </a:cubicBezTo>
                    <a:cubicBezTo>
                      <a:pt x="82" y="83"/>
                      <a:pt x="77" y="83"/>
                      <a:pt x="77" y="83"/>
                    </a:cubicBezTo>
                    <a:cubicBezTo>
                      <a:pt x="77" y="84"/>
                      <a:pt x="78" y="82"/>
                      <a:pt x="77" y="8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8" name="Freeform 549">
                <a:extLst>
                  <a:ext uri="{FF2B5EF4-FFF2-40B4-BE49-F238E27FC236}">
                    <a16:creationId xmlns:a16="http://schemas.microsoft.com/office/drawing/2014/main" id="{9682658C-7D65-604D-A8E2-E15174601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787" y="7593490"/>
                <a:ext cx="33354" cy="11766"/>
              </a:xfrm>
              <a:custGeom>
                <a:avLst/>
                <a:gdLst>
                  <a:gd name="T0" fmla="*/ 5 w 6"/>
                  <a:gd name="T1" fmla="*/ 1 h 2"/>
                  <a:gd name="T2" fmla="*/ 1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5" y="2"/>
                      <a:pt x="0" y="0"/>
                      <a:pt x="1" y="0"/>
                    </a:cubicBezTo>
                    <a:cubicBezTo>
                      <a:pt x="3" y="0"/>
                      <a:pt x="6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099" name="Freeform 550">
                <a:extLst>
                  <a:ext uri="{FF2B5EF4-FFF2-40B4-BE49-F238E27FC236}">
                    <a16:creationId xmlns:a16="http://schemas.microsoft.com/office/drawing/2014/main" id="{81E0A1A6-354C-0747-8703-7FE9B31CC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579" y="7340533"/>
                <a:ext cx="44472" cy="11766"/>
              </a:xfrm>
              <a:custGeom>
                <a:avLst/>
                <a:gdLst>
                  <a:gd name="T0" fmla="*/ 7 w 8"/>
                  <a:gd name="T1" fmla="*/ 1 h 2"/>
                  <a:gd name="T2" fmla="*/ 2 w 8"/>
                  <a:gd name="T3" fmla="*/ 2 h 2"/>
                  <a:gd name="T4" fmla="*/ 3 w 8"/>
                  <a:gd name="T5" fmla="*/ 0 h 2"/>
                  <a:gd name="T6" fmla="*/ 7 w 8"/>
                  <a:gd name="T7" fmla="*/ 1 h 2"/>
                  <a:gd name="T8" fmla="*/ 7 w 8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">
                    <a:moveTo>
                      <a:pt x="7" y="1"/>
                    </a:moveTo>
                    <a:cubicBezTo>
                      <a:pt x="8" y="2"/>
                      <a:pt x="3" y="2"/>
                      <a:pt x="2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0"/>
                      <a:pt x="7" y="1"/>
                    </a:cubicBezTo>
                    <a:cubicBezTo>
                      <a:pt x="8" y="2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0" name="Freeform 551">
                <a:extLst>
                  <a:ext uri="{FF2B5EF4-FFF2-40B4-BE49-F238E27FC236}">
                    <a16:creationId xmlns:a16="http://schemas.microsoft.com/office/drawing/2014/main" id="{6F560C36-6C70-454F-8827-CE6144B356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9722" y="7328768"/>
                <a:ext cx="64856" cy="56866"/>
              </a:xfrm>
              <a:custGeom>
                <a:avLst/>
                <a:gdLst>
                  <a:gd name="T0" fmla="*/ 10 w 12"/>
                  <a:gd name="T1" fmla="*/ 7 h 10"/>
                  <a:gd name="T2" fmla="*/ 3 w 12"/>
                  <a:gd name="T3" fmla="*/ 9 h 10"/>
                  <a:gd name="T4" fmla="*/ 2 w 12"/>
                  <a:gd name="T5" fmla="*/ 2 h 10"/>
                  <a:gd name="T6" fmla="*/ 9 w 12"/>
                  <a:gd name="T7" fmla="*/ 0 h 10"/>
                  <a:gd name="T8" fmla="*/ 10 w 12"/>
                  <a:gd name="T9" fmla="*/ 7 h 10"/>
                  <a:gd name="T10" fmla="*/ 10 w 12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">
                    <a:moveTo>
                      <a:pt x="10" y="7"/>
                    </a:moveTo>
                    <a:cubicBezTo>
                      <a:pt x="8" y="8"/>
                      <a:pt x="6" y="10"/>
                      <a:pt x="3" y="9"/>
                    </a:cubicBezTo>
                    <a:cubicBezTo>
                      <a:pt x="0" y="7"/>
                      <a:pt x="0" y="4"/>
                      <a:pt x="2" y="2"/>
                    </a:cubicBezTo>
                    <a:cubicBezTo>
                      <a:pt x="3" y="0"/>
                      <a:pt x="7" y="0"/>
                      <a:pt x="9" y="0"/>
                    </a:cubicBezTo>
                    <a:cubicBezTo>
                      <a:pt x="11" y="0"/>
                      <a:pt x="12" y="5"/>
                      <a:pt x="10" y="7"/>
                    </a:cubicBezTo>
                    <a:cubicBezTo>
                      <a:pt x="9" y="8"/>
                      <a:pt x="12" y="6"/>
                      <a:pt x="10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1" name="Freeform 552">
                <a:extLst>
                  <a:ext uri="{FF2B5EF4-FFF2-40B4-BE49-F238E27FC236}">
                    <a16:creationId xmlns:a16="http://schemas.microsoft.com/office/drawing/2014/main" id="{A501C426-7820-464C-A76E-F4C129DEC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0425" y="7277784"/>
                <a:ext cx="37061" cy="21570"/>
              </a:xfrm>
              <a:custGeom>
                <a:avLst/>
                <a:gdLst>
                  <a:gd name="T0" fmla="*/ 1 w 7"/>
                  <a:gd name="T1" fmla="*/ 4 h 4"/>
                  <a:gd name="T2" fmla="*/ 5 w 7"/>
                  <a:gd name="T3" fmla="*/ 0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0" y="4"/>
                      <a:pt x="4" y="0"/>
                      <a:pt x="5" y="0"/>
                    </a:cubicBezTo>
                    <a:cubicBezTo>
                      <a:pt x="7" y="1"/>
                      <a:pt x="3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2" name="Freeform 553">
                <a:extLst>
                  <a:ext uri="{FF2B5EF4-FFF2-40B4-BE49-F238E27FC236}">
                    <a16:creationId xmlns:a16="http://schemas.microsoft.com/office/drawing/2014/main" id="{FC6B357D-BFD6-BD47-A59F-4519D21D8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4164" y="7271900"/>
                <a:ext cx="33354" cy="17647"/>
              </a:xfrm>
              <a:custGeom>
                <a:avLst/>
                <a:gdLst>
                  <a:gd name="T0" fmla="*/ 2 w 6"/>
                  <a:gd name="T1" fmla="*/ 3 h 3"/>
                  <a:gd name="T2" fmla="*/ 2 w 6"/>
                  <a:gd name="T3" fmla="*/ 1 h 3"/>
                  <a:gd name="T4" fmla="*/ 2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2" y="3"/>
                    </a:moveTo>
                    <a:cubicBezTo>
                      <a:pt x="2" y="3"/>
                      <a:pt x="0" y="1"/>
                      <a:pt x="2" y="1"/>
                    </a:cubicBezTo>
                    <a:cubicBezTo>
                      <a:pt x="3" y="0"/>
                      <a:pt x="6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3" name="Freeform 554">
                <a:extLst>
                  <a:ext uri="{FF2B5EF4-FFF2-40B4-BE49-F238E27FC236}">
                    <a16:creationId xmlns:a16="http://schemas.microsoft.com/office/drawing/2014/main" id="{EE2BFD34-9209-7C43-AEF1-FE1AE3476A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2662" y="7260136"/>
                <a:ext cx="25943" cy="11766"/>
              </a:xfrm>
              <a:custGeom>
                <a:avLst/>
                <a:gdLst>
                  <a:gd name="T0" fmla="*/ 0 w 5"/>
                  <a:gd name="T1" fmla="*/ 1 h 2"/>
                  <a:gd name="T2" fmla="*/ 4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2"/>
                      <a:pt x="5" y="1"/>
                      <a:pt x="4" y="0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4" name="Freeform 555">
                <a:extLst>
                  <a:ext uri="{FF2B5EF4-FFF2-40B4-BE49-F238E27FC236}">
                    <a16:creationId xmlns:a16="http://schemas.microsoft.com/office/drawing/2014/main" id="{29A01450-2EFC-E743-B5AF-4F29D40CC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953" y="7040514"/>
                <a:ext cx="142682" cy="64711"/>
              </a:xfrm>
              <a:custGeom>
                <a:avLst/>
                <a:gdLst>
                  <a:gd name="T0" fmla="*/ 25 w 26"/>
                  <a:gd name="T1" fmla="*/ 9 h 11"/>
                  <a:gd name="T2" fmla="*/ 18 w 26"/>
                  <a:gd name="T3" fmla="*/ 8 h 11"/>
                  <a:gd name="T4" fmla="*/ 10 w 26"/>
                  <a:gd name="T5" fmla="*/ 10 h 11"/>
                  <a:gd name="T6" fmla="*/ 3 w 26"/>
                  <a:gd name="T7" fmla="*/ 6 h 11"/>
                  <a:gd name="T8" fmla="*/ 2 w 26"/>
                  <a:gd name="T9" fmla="*/ 1 h 11"/>
                  <a:gd name="T10" fmla="*/ 8 w 26"/>
                  <a:gd name="T11" fmla="*/ 2 h 11"/>
                  <a:gd name="T12" fmla="*/ 17 w 26"/>
                  <a:gd name="T13" fmla="*/ 2 h 11"/>
                  <a:gd name="T14" fmla="*/ 22 w 26"/>
                  <a:gd name="T15" fmla="*/ 5 h 11"/>
                  <a:gd name="T16" fmla="*/ 25 w 26"/>
                  <a:gd name="T17" fmla="*/ 9 h 11"/>
                  <a:gd name="T18" fmla="*/ 25 w 26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1">
                    <a:moveTo>
                      <a:pt x="25" y="9"/>
                    </a:moveTo>
                    <a:cubicBezTo>
                      <a:pt x="22" y="9"/>
                      <a:pt x="20" y="8"/>
                      <a:pt x="18" y="8"/>
                    </a:cubicBezTo>
                    <a:cubicBezTo>
                      <a:pt x="15" y="8"/>
                      <a:pt x="13" y="10"/>
                      <a:pt x="10" y="10"/>
                    </a:cubicBezTo>
                    <a:cubicBezTo>
                      <a:pt x="7" y="11"/>
                      <a:pt x="6" y="7"/>
                      <a:pt x="3" y="6"/>
                    </a:cubicBezTo>
                    <a:cubicBezTo>
                      <a:pt x="2" y="5"/>
                      <a:pt x="0" y="3"/>
                      <a:pt x="2" y="1"/>
                    </a:cubicBezTo>
                    <a:cubicBezTo>
                      <a:pt x="3" y="0"/>
                      <a:pt x="7" y="2"/>
                      <a:pt x="8" y="2"/>
                    </a:cubicBezTo>
                    <a:cubicBezTo>
                      <a:pt x="11" y="3"/>
                      <a:pt x="14" y="1"/>
                      <a:pt x="17" y="2"/>
                    </a:cubicBezTo>
                    <a:cubicBezTo>
                      <a:pt x="19" y="2"/>
                      <a:pt x="20" y="4"/>
                      <a:pt x="22" y="5"/>
                    </a:cubicBezTo>
                    <a:cubicBezTo>
                      <a:pt x="22" y="6"/>
                      <a:pt x="25" y="9"/>
                      <a:pt x="25" y="9"/>
                    </a:cubicBezTo>
                    <a:cubicBezTo>
                      <a:pt x="23" y="9"/>
                      <a:pt x="26" y="9"/>
                      <a:pt x="25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5" name="Freeform 556">
                <a:extLst>
                  <a:ext uri="{FF2B5EF4-FFF2-40B4-BE49-F238E27FC236}">
                    <a16:creationId xmlns:a16="http://schemas.microsoft.com/office/drawing/2014/main" id="{6FC7D205-ED2F-1944-86CC-12A125699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3660" y="8083716"/>
                <a:ext cx="157506" cy="109812"/>
              </a:xfrm>
              <a:custGeom>
                <a:avLst/>
                <a:gdLst>
                  <a:gd name="T0" fmla="*/ 27 w 29"/>
                  <a:gd name="T1" fmla="*/ 16 h 19"/>
                  <a:gd name="T2" fmla="*/ 24 w 29"/>
                  <a:gd name="T3" fmla="*/ 12 h 19"/>
                  <a:gd name="T4" fmla="*/ 19 w 29"/>
                  <a:gd name="T5" fmla="*/ 10 h 19"/>
                  <a:gd name="T6" fmla="*/ 14 w 29"/>
                  <a:gd name="T7" fmla="*/ 3 h 19"/>
                  <a:gd name="T8" fmla="*/ 8 w 29"/>
                  <a:gd name="T9" fmla="*/ 2 h 19"/>
                  <a:gd name="T10" fmla="*/ 2 w 29"/>
                  <a:gd name="T11" fmla="*/ 0 h 19"/>
                  <a:gd name="T12" fmla="*/ 3 w 29"/>
                  <a:gd name="T13" fmla="*/ 2 h 19"/>
                  <a:gd name="T14" fmla="*/ 5 w 29"/>
                  <a:gd name="T15" fmla="*/ 3 h 19"/>
                  <a:gd name="T16" fmla="*/ 6 w 29"/>
                  <a:gd name="T17" fmla="*/ 4 h 19"/>
                  <a:gd name="T18" fmla="*/ 4 w 29"/>
                  <a:gd name="T19" fmla="*/ 2 h 19"/>
                  <a:gd name="T20" fmla="*/ 4 w 29"/>
                  <a:gd name="T21" fmla="*/ 4 h 19"/>
                  <a:gd name="T22" fmla="*/ 7 w 29"/>
                  <a:gd name="T23" fmla="*/ 6 h 19"/>
                  <a:gd name="T24" fmla="*/ 12 w 29"/>
                  <a:gd name="T25" fmla="*/ 9 h 19"/>
                  <a:gd name="T26" fmla="*/ 10 w 29"/>
                  <a:gd name="T27" fmla="*/ 10 h 19"/>
                  <a:gd name="T28" fmla="*/ 14 w 29"/>
                  <a:gd name="T29" fmla="*/ 10 h 19"/>
                  <a:gd name="T30" fmla="*/ 14 w 29"/>
                  <a:gd name="T31" fmla="*/ 12 h 19"/>
                  <a:gd name="T32" fmla="*/ 19 w 29"/>
                  <a:gd name="T33" fmla="*/ 12 h 19"/>
                  <a:gd name="T34" fmla="*/ 27 w 29"/>
                  <a:gd name="T35" fmla="*/ 16 h 19"/>
                  <a:gd name="T36" fmla="*/ 27 w 29"/>
                  <a:gd name="T3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19">
                    <a:moveTo>
                      <a:pt x="27" y="16"/>
                    </a:moveTo>
                    <a:cubicBezTo>
                      <a:pt x="26" y="15"/>
                      <a:pt x="25" y="13"/>
                      <a:pt x="24" y="12"/>
                    </a:cubicBezTo>
                    <a:cubicBezTo>
                      <a:pt x="23" y="10"/>
                      <a:pt x="21" y="10"/>
                      <a:pt x="19" y="10"/>
                    </a:cubicBezTo>
                    <a:cubicBezTo>
                      <a:pt x="17" y="8"/>
                      <a:pt x="17" y="4"/>
                      <a:pt x="14" y="3"/>
                    </a:cubicBezTo>
                    <a:cubicBezTo>
                      <a:pt x="13" y="3"/>
                      <a:pt x="10" y="3"/>
                      <a:pt x="8" y="2"/>
                    </a:cubicBezTo>
                    <a:cubicBezTo>
                      <a:pt x="7" y="1"/>
                      <a:pt x="5" y="0"/>
                      <a:pt x="2" y="0"/>
                    </a:cubicBezTo>
                    <a:cubicBezTo>
                      <a:pt x="0" y="0"/>
                      <a:pt x="1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5" y="4"/>
                      <a:pt x="4" y="3"/>
                      <a:pt x="4" y="2"/>
                    </a:cubicBezTo>
                    <a:cubicBezTo>
                      <a:pt x="4" y="2"/>
                      <a:pt x="4" y="4"/>
                      <a:pt x="4" y="4"/>
                    </a:cubicBezTo>
                    <a:cubicBezTo>
                      <a:pt x="4" y="6"/>
                      <a:pt x="6" y="6"/>
                      <a:pt x="7" y="6"/>
                    </a:cubicBezTo>
                    <a:cubicBezTo>
                      <a:pt x="7" y="6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0"/>
                      <a:pt x="14" y="10"/>
                      <a:pt x="14" y="10"/>
                    </a:cubicBezTo>
                    <a:cubicBezTo>
                      <a:pt x="16" y="11"/>
                      <a:pt x="14" y="12"/>
                      <a:pt x="14" y="12"/>
                    </a:cubicBezTo>
                    <a:cubicBezTo>
                      <a:pt x="15" y="13"/>
                      <a:pt x="18" y="12"/>
                      <a:pt x="19" y="12"/>
                    </a:cubicBezTo>
                    <a:cubicBezTo>
                      <a:pt x="14" y="13"/>
                      <a:pt x="29" y="19"/>
                      <a:pt x="27" y="16"/>
                    </a:cubicBezTo>
                    <a:cubicBezTo>
                      <a:pt x="26" y="15"/>
                      <a:pt x="28" y="18"/>
                      <a:pt x="27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6" name="Freeform 557">
                <a:extLst>
                  <a:ext uri="{FF2B5EF4-FFF2-40B4-BE49-F238E27FC236}">
                    <a16:creationId xmlns:a16="http://schemas.microsoft.com/office/drawing/2014/main" id="{FFBD9DB9-1B84-024B-A6E1-6C41A7BFDA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9509" y="7956257"/>
                <a:ext cx="70415" cy="80397"/>
              </a:xfrm>
              <a:custGeom>
                <a:avLst/>
                <a:gdLst>
                  <a:gd name="T0" fmla="*/ 11 w 13"/>
                  <a:gd name="T1" fmla="*/ 14 h 14"/>
                  <a:gd name="T2" fmla="*/ 11 w 13"/>
                  <a:gd name="T3" fmla="*/ 14 h 14"/>
                  <a:gd name="T4" fmla="*/ 8 w 13"/>
                  <a:gd name="T5" fmla="*/ 11 h 14"/>
                  <a:gd name="T6" fmla="*/ 7 w 13"/>
                  <a:gd name="T7" fmla="*/ 7 h 14"/>
                  <a:gd name="T8" fmla="*/ 6 w 13"/>
                  <a:gd name="T9" fmla="*/ 5 h 14"/>
                  <a:gd name="T10" fmla="*/ 7 w 13"/>
                  <a:gd name="T11" fmla="*/ 2 h 14"/>
                  <a:gd name="T12" fmla="*/ 4 w 13"/>
                  <a:gd name="T13" fmla="*/ 4 h 14"/>
                  <a:gd name="T14" fmla="*/ 6 w 13"/>
                  <a:gd name="T15" fmla="*/ 1 h 14"/>
                  <a:gd name="T16" fmla="*/ 1 w 13"/>
                  <a:gd name="T17" fmla="*/ 0 h 14"/>
                  <a:gd name="T18" fmla="*/ 3 w 13"/>
                  <a:gd name="T19" fmla="*/ 6 h 14"/>
                  <a:gd name="T20" fmla="*/ 11 w 13"/>
                  <a:gd name="T21" fmla="*/ 14 h 14"/>
                  <a:gd name="T22" fmla="*/ 11 w 13"/>
                  <a:gd name="T2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4"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9" y="11"/>
                      <a:pt x="8" y="11"/>
                    </a:cubicBezTo>
                    <a:cubicBezTo>
                      <a:pt x="7" y="9"/>
                      <a:pt x="8" y="8"/>
                      <a:pt x="7" y="7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9" y="0"/>
                      <a:pt x="3" y="3"/>
                      <a:pt x="4" y="4"/>
                    </a:cubicBezTo>
                    <a:cubicBezTo>
                      <a:pt x="3" y="3"/>
                      <a:pt x="6" y="1"/>
                      <a:pt x="6" y="1"/>
                    </a:cubicBezTo>
                    <a:cubicBezTo>
                      <a:pt x="5" y="0"/>
                      <a:pt x="1" y="0"/>
                      <a:pt x="1" y="0"/>
                    </a:cubicBezTo>
                    <a:cubicBezTo>
                      <a:pt x="0" y="1"/>
                      <a:pt x="2" y="5"/>
                      <a:pt x="3" y="6"/>
                    </a:cubicBezTo>
                    <a:cubicBezTo>
                      <a:pt x="5" y="8"/>
                      <a:pt x="8" y="13"/>
                      <a:pt x="11" y="14"/>
                    </a:cubicBezTo>
                    <a:cubicBezTo>
                      <a:pt x="13" y="14"/>
                      <a:pt x="8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7" name="Freeform 558">
                <a:extLst>
                  <a:ext uri="{FF2B5EF4-FFF2-40B4-BE49-F238E27FC236}">
                    <a16:creationId xmlns:a16="http://schemas.microsoft.com/office/drawing/2014/main" id="{9CF784CB-093F-AB4D-84DD-F3C37F44D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5067" y="7864093"/>
                <a:ext cx="22237" cy="23531"/>
              </a:xfrm>
              <a:custGeom>
                <a:avLst/>
                <a:gdLst>
                  <a:gd name="T0" fmla="*/ 3 w 4"/>
                  <a:gd name="T1" fmla="*/ 3 h 4"/>
                  <a:gd name="T2" fmla="*/ 2 w 4"/>
                  <a:gd name="T3" fmla="*/ 1 h 4"/>
                  <a:gd name="T4" fmla="*/ 3 w 4"/>
                  <a:gd name="T5" fmla="*/ 3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2"/>
                      <a:pt x="0" y="2"/>
                      <a:pt x="2" y="1"/>
                    </a:cubicBezTo>
                    <a:cubicBezTo>
                      <a:pt x="3" y="0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4" y="4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8" name="Freeform 559">
                <a:extLst>
                  <a:ext uri="{FF2B5EF4-FFF2-40B4-BE49-F238E27FC236}">
                    <a16:creationId xmlns:a16="http://schemas.microsoft.com/office/drawing/2014/main" id="{B8D3C313-A534-CE4F-85B9-94A65F3790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7271" y="7836643"/>
                <a:ext cx="33354" cy="33334"/>
              </a:xfrm>
              <a:custGeom>
                <a:avLst/>
                <a:gdLst>
                  <a:gd name="T0" fmla="*/ 5 w 6"/>
                  <a:gd name="T1" fmla="*/ 2 h 6"/>
                  <a:gd name="T2" fmla="*/ 0 w 6"/>
                  <a:gd name="T3" fmla="*/ 1 h 6"/>
                  <a:gd name="T4" fmla="*/ 1 w 6"/>
                  <a:gd name="T5" fmla="*/ 3 h 6"/>
                  <a:gd name="T6" fmla="*/ 1 w 6"/>
                  <a:gd name="T7" fmla="*/ 6 h 6"/>
                  <a:gd name="T8" fmla="*/ 5 w 6"/>
                  <a:gd name="T9" fmla="*/ 5 h 6"/>
                  <a:gd name="T10" fmla="*/ 3 w 6"/>
                  <a:gd name="T11" fmla="*/ 3 h 6"/>
                  <a:gd name="T12" fmla="*/ 5 w 6"/>
                  <a:gd name="T13" fmla="*/ 2 h 6"/>
                  <a:gd name="T14" fmla="*/ 5 w 6"/>
                  <a:gd name="T1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5" y="2"/>
                    </a:moveTo>
                    <a:cubicBezTo>
                      <a:pt x="4" y="2"/>
                      <a:pt x="1" y="0"/>
                      <a:pt x="0" y="1"/>
                    </a:cubicBezTo>
                    <a:cubicBezTo>
                      <a:pt x="1" y="0"/>
                      <a:pt x="2" y="4"/>
                      <a:pt x="1" y="3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1" y="5"/>
                      <a:pt x="5" y="4"/>
                      <a:pt x="5" y="5"/>
                    </a:cubicBezTo>
                    <a:cubicBezTo>
                      <a:pt x="5" y="4"/>
                      <a:pt x="4" y="4"/>
                      <a:pt x="3" y="3"/>
                    </a:cubicBezTo>
                    <a:cubicBezTo>
                      <a:pt x="4" y="4"/>
                      <a:pt x="6" y="2"/>
                      <a:pt x="5" y="2"/>
                    </a:cubicBezTo>
                    <a:cubicBezTo>
                      <a:pt x="4" y="2"/>
                      <a:pt x="6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09" name="Freeform 560">
                <a:extLst>
                  <a:ext uri="{FF2B5EF4-FFF2-40B4-BE49-F238E27FC236}">
                    <a16:creationId xmlns:a16="http://schemas.microsoft.com/office/drawing/2014/main" id="{0125597D-4766-7A45-9149-2839877E0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2447" y="7846445"/>
                <a:ext cx="20384" cy="35296"/>
              </a:xfrm>
              <a:custGeom>
                <a:avLst/>
                <a:gdLst>
                  <a:gd name="T0" fmla="*/ 2 w 4"/>
                  <a:gd name="T1" fmla="*/ 0 h 6"/>
                  <a:gd name="T2" fmla="*/ 2 w 4"/>
                  <a:gd name="T3" fmla="*/ 2 h 6"/>
                  <a:gd name="T4" fmla="*/ 2 w 4"/>
                  <a:gd name="T5" fmla="*/ 5 h 6"/>
                  <a:gd name="T6" fmla="*/ 3 w 4"/>
                  <a:gd name="T7" fmla="*/ 3 h 6"/>
                  <a:gd name="T8" fmla="*/ 2 w 4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0"/>
                    </a:moveTo>
                    <a:cubicBezTo>
                      <a:pt x="0" y="0"/>
                      <a:pt x="2" y="1"/>
                      <a:pt x="2" y="2"/>
                    </a:cubicBezTo>
                    <a:cubicBezTo>
                      <a:pt x="2" y="3"/>
                      <a:pt x="1" y="5"/>
                      <a:pt x="2" y="5"/>
                    </a:cubicBezTo>
                    <a:cubicBezTo>
                      <a:pt x="3" y="6"/>
                      <a:pt x="3" y="3"/>
                      <a:pt x="3" y="3"/>
                    </a:cubicBezTo>
                    <a:cubicBezTo>
                      <a:pt x="3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0" name="Freeform 561">
                <a:extLst>
                  <a:ext uri="{FF2B5EF4-FFF2-40B4-BE49-F238E27FC236}">
                    <a16:creationId xmlns:a16="http://schemas.microsoft.com/office/drawing/2014/main" id="{6379BBEE-F6DE-A54D-AF54-AE06C5177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9092" y="7813110"/>
                <a:ext cx="27795" cy="62748"/>
              </a:xfrm>
              <a:custGeom>
                <a:avLst/>
                <a:gdLst>
                  <a:gd name="T0" fmla="*/ 4 w 5"/>
                  <a:gd name="T1" fmla="*/ 10 h 11"/>
                  <a:gd name="T2" fmla="*/ 2 w 5"/>
                  <a:gd name="T3" fmla="*/ 6 h 11"/>
                  <a:gd name="T4" fmla="*/ 1 w 5"/>
                  <a:gd name="T5" fmla="*/ 3 h 11"/>
                  <a:gd name="T6" fmla="*/ 5 w 5"/>
                  <a:gd name="T7" fmla="*/ 5 h 11"/>
                  <a:gd name="T8" fmla="*/ 4 w 5"/>
                  <a:gd name="T9" fmla="*/ 10 h 11"/>
                  <a:gd name="T10" fmla="*/ 4 w 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4" y="10"/>
                    </a:moveTo>
                    <a:cubicBezTo>
                      <a:pt x="4" y="9"/>
                      <a:pt x="2" y="6"/>
                      <a:pt x="2" y="6"/>
                    </a:cubicBezTo>
                    <a:cubicBezTo>
                      <a:pt x="4" y="4"/>
                      <a:pt x="0" y="4"/>
                      <a:pt x="1" y="3"/>
                    </a:cubicBezTo>
                    <a:cubicBezTo>
                      <a:pt x="2" y="0"/>
                      <a:pt x="5" y="5"/>
                      <a:pt x="5" y="5"/>
                    </a:cubicBezTo>
                    <a:cubicBezTo>
                      <a:pt x="5" y="6"/>
                      <a:pt x="5" y="11"/>
                      <a:pt x="4" y="10"/>
                    </a:cubicBezTo>
                    <a:cubicBezTo>
                      <a:pt x="4" y="9"/>
                      <a:pt x="5" y="11"/>
                      <a:pt x="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1" name="Freeform 562">
                <a:extLst>
                  <a:ext uri="{FF2B5EF4-FFF2-40B4-BE49-F238E27FC236}">
                    <a16:creationId xmlns:a16="http://schemas.microsoft.com/office/drawing/2014/main" id="{E932637B-F0FC-D046-A9F6-4E602A52D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6856" y="7789579"/>
                <a:ext cx="38914" cy="41179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3 h 7"/>
                  <a:gd name="T4" fmla="*/ 0 w 7"/>
                  <a:gd name="T5" fmla="*/ 2 h 7"/>
                  <a:gd name="T6" fmla="*/ 5 w 7"/>
                  <a:gd name="T7" fmla="*/ 1 h 7"/>
                  <a:gd name="T8" fmla="*/ 4 w 7"/>
                  <a:gd name="T9" fmla="*/ 3 h 7"/>
                  <a:gd name="T10" fmla="*/ 7 w 7"/>
                  <a:gd name="T11" fmla="*/ 4 h 7"/>
                  <a:gd name="T12" fmla="*/ 5 w 7"/>
                  <a:gd name="T13" fmla="*/ 5 h 7"/>
                  <a:gd name="T14" fmla="*/ 4 w 7"/>
                  <a:gd name="T15" fmla="*/ 6 h 7"/>
                  <a:gd name="T16" fmla="*/ 4 w 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4"/>
                      <a:pt x="1" y="4"/>
                      <a:pt x="2" y="3"/>
                    </a:cubicBezTo>
                    <a:cubicBezTo>
                      <a:pt x="2" y="2"/>
                      <a:pt x="0" y="2"/>
                      <a:pt x="0" y="2"/>
                    </a:cubicBezTo>
                    <a:cubicBezTo>
                      <a:pt x="0" y="1"/>
                      <a:pt x="4" y="0"/>
                      <a:pt x="5" y="1"/>
                    </a:cubicBezTo>
                    <a:cubicBezTo>
                      <a:pt x="5" y="1"/>
                      <a:pt x="3" y="2"/>
                      <a:pt x="4" y="3"/>
                    </a:cubicBezTo>
                    <a:cubicBezTo>
                      <a:pt x="5" y="3"/>
                      <a:pt x="7" y="4"/>
                      <a:pt x="7" y="4"/>
                    </a:cubicBezTo>
                    <a:cubicBezTo>
                      <a:pt x="7" y="5"/>
                      <a:pt x="5" y="5"/>
                      <a:pt x="5" y="5"/>
                    </a:cubicBezTo>
                    <a:cubicBezTo>
                      <a:pt x="4" y="5"/>
                      <a:pt x="5" y="7"/>
                      <a:pt x="4" y="6"/>
                    </a:cubicBezTo>
                    <a:cubicBezTo>
                      <a:pt x="2" y="5"/>
                      <a:pt x="4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2" name="Freeform 563">
                <a:extLst>
                  <a:ext uri="{FF2B5EF4-FFF2-40B4-BE49-F238E27FC236}">
                    <a16:creationId xmlns:a16="http://schemas.microsoft.com/office/drawing/2014/main" id="{6F92533B-A816-E048-ABEF-E510BF032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5770" y="7789579"/>
                <a:ext cx="37061" cy="52944"/>
              </a:xfrm>
              <a:custGeom>
                <a:avLst/>
                <a:gdLst>
                  <a:gd name="T0" fmla="*/ 3 w 7"/>
                  <a:gd name="T1" fmla="*/ 8 h 9"/>
                  <a:gd name="T2" fmla="*/ 4 w 7"/>
                  <a:gd name="T3" fmla="*/ 6 h 9"/>
                  <a:gd name="T4" fmla="*/ 2 w 7"/>
                  <a:gd name="T5" fmla="*/ 4 h 9"/>
                  <a:gd name="T6" fmla="*/ 3 w 7"/>
                  <a:gd name="T7" fmla="*/ 1 h 9"/>
                  <a:gd name="T8" fmla="*/ 6 w 7"/>
                  <a:gd name="T9" fmla="*/ 5 h 9"/>
                  <a:gd name="T10" fmla="*/ 3 w 7"/>
                  <a:gd name="T11" fmla="*/ 8 h 9"/>
                  <a:gd name="T12" fmla="*/ 3 w 7"/>
                  <a:gd name="T13" fmla="*/ 8 h 9"/>
                  <a:gd name="T14" fmla="*/ 3 w 7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9">
                    <a:moveTo>
                      <a:pt x="3" y="8"/>
                    </a:moveTo>
                    <a:cubicBezTo>
                      <a:pt x="4" y="7"/>
                      <a:pt x="5" y="7"/>
                      <a:pt x="4" y="6"/>
                    </a:cubicBezTo>
                    <a:cubicBezTo>
                      <a:pt x="4" y="5"/>
                      <a:pt x="2" y="5"/>
                      <a:pt x="2" y="4"/>
                    </a:cubicBezTo>
                    <a:cubicBezTo>
                      <a:pt x="3" y="3"/>
                      <a:pt x="0" y="0"/>
                      <a:pt x="3" y="1"/>
                    </a:cubicBezTo>
                    <a:cubicBezTo>
                      <a:pt x="6" y="2"/>
                      <a:pt x="6" y="3"/>
                      <a:pt x="6" y="5"/>
                    </a:cubicBezTo>
                    <a:cubicBezTo>
                      <a:pt x="7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7"/>
                      <a:pt x="2" y="9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3" name="Freeform 564">
                <a:extLst>
                  <a:ext uri="{FF2B5EF4-FFF2-40B4-BE49-F238E27FC236}">
                    <a16:creationId xmlns:a16="http://schemas.microsoft.com/office/drawing/2014/main" id="{834C06BF-8974-1A40-8DD8-B2D5E3B94B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4650" y="7801344"/>
                <a:ext cx="16677" cy="5882"/>
              </a:xfrm>
              <a:custGeom>
                <a:avLst/>
                <a:gdLst>
                  <a:gd name="T0" fmla="*/ 2 w 3"/>
                  <a:gd name="T1" fmla="*/ 1 h 1"/>
                  <a:gd name="T2" fmla="*/ 0 w 3"/>
                  <a:gd name="T3" fmla="*/ 0 h 1"/>
                  <a:gd name="T4" fmla="*/ 3 w 3"/>
                  <a:gd name="T5" fmla="*/ 0 h 1"/>
                  <a:gd name="T6" fmla="*/ 2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4" name="Freeform 565">
                <a:extLst>
                  <a:ext uri="{FF2B5EF4-FFF2-40B4-BE49-F238E27FC236}">
                    <a16:creationId xmlns:a16="http://schemas.microsoft.com/office/drawing/2014/main" id="{8A918995-E371-CF44-97ED-B105D6080D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2098" y="7807228"/>
                <a:ext cx="72267" cy="39218"/>
              </a:xfrm>
              <a:custGeom>
                <a:avLst/>
                <a:gdLst>
                  <a:gd name="T0" fmla="*/ 10 w 13"/>
                  <a:gd name="T1" fmla="*/ 1 h 7"/>
                  <a:gd name="T2" fmla="*/ 7 w 13"/>
                  <a:gd name="T3" fmla="*/ 1 h 7"/>
                  <a:gd name="T4" fmla="*/ 5 w 13"/>
                  <a:gd name="T5" fmla="*/ 1 h 7"/>
                  <a:gd name="T6" fmla="*/ 5 w 13"/>
                  <a:gd name="T7" fmla="*/ 4 h 7"/>
                  <a:gd name="T8" fmla="*/ 1 w 13"/>
                  <a:gd name="T9" fmla="*/ 3 h 7"/>
                  <a:gd name="T10" fmla="*/ 1 w 13"/>
                  <a:gd name="T11" fmla="*/ 6 h 7"/>
                  <a:gd name="T12" fmla="*/ 11 w 13"/>
                  <a:gd name="T13" fmla="*/ 4 h 7"/>
                  <a:gd name="T14" fmla="*/ 9 w 13"/>
                  <a:gd name="T15" fmla="*/ 3 h 7"/>
                  <a:gd name="T16" fmla="*/ 12 w 13"/>
                  <a:gd name="T17" fmla="*/ 3 h 7"/>
                  <a:gd name="T18" fmla="*/ 10 w 13"/>
                  <a:gd name="T19" fmla="*/ 1 h 7"/>
                  <a:gd name="T20" fmla="*/ 10 w 13"/>
                  <a:gd name="T2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10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3" y="2"/>
                      <a:pt x="4" y="4"/>
                      <a:pt x="5" y="4"/>
                    </a:cubicBezTo>
                    <a:cubicBezTo>
                      <a:pt x="4" y="4"/>
                      <a:pt x="2" y="1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2" y="7"/>
                      <a:pt x="10" y="5"/>
                      <a:pt x="11" y="4"/>
                    </a:cubicBezTo>
                    <a:cubicBezTo>
                      <a:pt x="11" y="4"/>
                      <a:pt x="10" y="3"/>
                      <a:pt x="9" y="3"/>
                    </a:cubicBezTo>
                    <a:cubicBezTo>
                      <a:pt x="10" y="3"/>
                      <a:pt x="12" y="3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9" y="1"/>
                      <a:pt x="11" y="0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5" name="Freeform 566">
                <a:extLst>
                  <a:ext uri="{FF2B5EF4-FFF2-40B4-BE49-F238E27FC236}">
                    <a16:creationId xmlns:a16="http://schemas.microsoft.com/office/drawing/2014/main" id="{DD5A914D-201F-0F45-9F32-4F532363F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9894" y="7771931"/>
                <a:ext cx="44472" cy="41179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4 h 7"/>
                  <a:gd name="T4" fmla="*/ 8 w 8"/>
                  <a:gd name="T5" fmla="*/ 4 h 7"/>
                  <a:gd name="T6" fmla="*/ 5 w 8"/>
                  <a:gd name="T7" fmla="*/ 2 h 7"/>
                  <a:gd name="T8" fmla="*/ 2 w 8"/>
                  <a:gd name="T9" fmla="*/ 6 h 7"/>
                  <a:gd name="T10" fmla="*/ 2 w 8"/>
                  <a:gd name="T11" fmla="*/ 6 h 7"/>
                  <a:gd name="T12" fmla="*/ 2 w 8"/>
                  <a:gd name="T1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5"/>
                      <a:pt x="4" y="5"/>
                      <a:pt x="5" y="4"/>
                    </a:cubicBezTo>
                    <a:cubicBezTo>
                      <a:pt x="6" y="4"/>
                      <a:pt x="8" y="4"/>
                      <a:pt x="8" y="4"/>
                    </a:cubicBezTo>
                    <a:cubicBezTo>
                      <a:pt x="8" y="4"/>
                      <a:pt x="7" y="0"/>
                      <a:pt x="5" y="2"/>
                    </a:cubicBezTo>
                    <a:cubicBezTo>
                      <a:pt x="5" y="2"/>
                      <a:pt x="1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5"/>
                      <a:pt x="0" y="7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6" name="Freeform 567">
                <a:extLst>
                  <a:ext uri="{FF2B5EF4-FFF2-40B4-BE49-F238E27FC236}">
                    <a16:creationId xmlns:a16="http://schemas.microsoft.com/office/drawing/2014/main" id="{CE3A9F3A-5104-304A-B25F-AD8C47D21E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439" y="7928802"/>
                <a:ext cx="53737" cy="21570"/>
              </a:xfrm>
              <a:custGeom>
                <a:avLst/>
                <a:gdLst>
                  <a:gd name="T0" fmla="*/ 9 w 10"/>
                  <a:gd name="T1" fmla="*/ 2 h 4"/>
                  <a:gd name="T2" fmla="*/ 9 w 10"/>
                  <a:gd name="T3" fmla="*/ 1 h 4"/>
                  <a:gd name="T4" fmla="*/ 6 w 10"/>
                  <a:gd name="T5" fmla="*/ 0 h 4"/>
                  <a:gd name="T6" fmla="*/ 2 w 10"/>
                  <a:gd name="T7" fmla="*/ 2 h 4"/>
                  <a:gd name="T8" fmla="*/ 3 w 10"/>
                  <a:gd name="T9" fmla="*/ 4 h 4"/>
                  <a:gd name="T10" fmla="*/ 9 w 10"/>
                  <a:gd name="T11" fmla="*/ 2 h 4"/>
                  <a:gd name="T12" fmla="*/ 9 w 10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10" y="2"/>
                      <a:pt x="8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1"/>
                      <a:pt x="3" y="1"/>
                      <a:pt x="2" y="2"/>
                    </a:cubicBezTo>
                    <a:cubicBezTo>
                      <a:pt x="0" y="3"/>
                      <a:pt x="2" y="4"/>
                      <a:pt x="3" y="4"/>
                    </a:cubicBezTo>
                    <a:cubicBezTo>
                      <a:pt x="5" y="4"/>
                      <a:pt x="7" y="1"/>
                      <a:pt x="9" y="2"/>
                    </a:cubicBezTo>
                    <a:cubicBezTo>
                      <a:pt x="10" y="2"/>
                      <a:pt x="7" y="1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7" name="Freeform 568">
                <a:extLst>
                  <a:ext uri="{FF2B5EF4-FFF2-40B4-BE49-F238E27FC236}">
                    <a16:creationId xmlns:a16="http://schemas.microsoft.com/office/drawing/2014/main" id="{94FC37E1-6383-C54F-B21B-DE98A73A27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583" y="7962139"/>
                <a:ext cx="31501" cy="29414"/>
              </a:xfrm>
              <a:custGeom>
                <a:avLst/>
                <a:gdLst>
                  <a:gd name="T0" fmla="*/ 6 w 6"/>
                  <a:gd name="T1" fmla="*/ 2 h 5"/>
                  <a:gd name="T2" fmla="*/ 3 w 6"/>
                  <a:gd name="T3" fmla="*/ 2 h 5"/>
                  <a:gd name="T4" fmla="*/ 3 w 6"/>
                  <a:gd name="T5" fmla="*/ 4 h 5"/>
                  <a:gd name="T6" fmla="*/ 0 w 6"/>
                  <a:gd name="T7" fmla="*/ 5 h 5"/>
                  <a:gd name="T8" fmla="*/ 6 w 6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3" y="2"/>
                      <a:pt x="3" y="3"/>
                      <a:pt x="3" y="4"/>
                    </a:cubicBezTo>
                    <a:cubicBezTo>
                      <a:pt x="2" y="4"/>
                      <a:pt x="0" y="5"/>
                      <a:pt x="0" y="5"/>
                    </a:cubicBezTo>
                    <a:cubicBezTo>
                      <a:pt x="0" y="5"/>
                      <a:pt x="6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8" name="Freeform 569">
                <a:extLst>
                  <a:ext uri="{FF2B5EF4-FFF2-40B4-BE49-F238E27FC236}">
                    <a16:creationId xmlns:a16="http://schemas.microsoft.com/office/drawing/2014/main" id="{33117EA6-D635-5240-A2B8-60754F74A9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048" y="7248369"/>
                <a:ext cx="113034" cy="74513"/>
              </a:xfrm>
              <a:custGeom>
                <a:avLst/>
                <a:gdLst>
                  <a:gd name="T0" fmla="*/ 19 w 21"/>
                  <a:gd name="T1" fmla="*/ 9 h 13"/>
                  <a:gd name="T2" fmla="*/ 18 w 21"/>
                  <a:gd name="T3" fmla="*/ 7 h 13"/>
                  <a:gd name="T4" fmla="*/ 14 w 21"/>
                  <a:gd name="T5" fmla="*/ 4 h 13"/>
                  <a:gd name="T6" fmla="*/ 8 w 21"/>
                  <a:gd name="T7" fmla="*/ 1 h 13"/>
                  <a:gd name="T8" fmla="*/ 5 w 21"/>
                  <a:gd name="T9" fmla="*/ 6 h 13"/>
                  <a:gd name="T10" fmla="*/ 0 w 21"/>
                  <a:gd name="T11" fmla="*/ 8 h 13"/>
                  <a:gd name="T12" fmla="*/ 7 w 21"/>
                  <a:gd name="T13" fmla="*/ 11 h 13"/>
                  <a:gd name="T14" fmla="*/ 15 w 21"/>
                  <a:gd name="T15" fmla="*/ 12 h 13"/>
                  <a:gd name="T16" fmla="*/ 20 w 21"/>
                  <a:gd name="T17" fmla="*/ 9 h 13"/>
                  <a:gd name="T18" fmla="*/ 19 w 21"/>
                  <a:gd name="T19" fmla="*/ 9 h 13"/>
                  <a:gd name="T20" fmla="*/ 19 w 21"/>
                  <a:gd name="T2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5" y="10"/>
                      <a:pt x="19" y="8"/>
                      <a:pt x="18" y="7"/>
                    </a:cubicBezTo>
                    <a:cubicBezTo>
                      <a:pt x="17" y="7"/>
                      <a:pt x="15" y="4"/>
                      <a:pt x="14" y="4"/>
                    </a:cubicBezTo>
                    <a:cubicBezTo>
                      <a:pt x="12" y="4"/>
                      <a:pt x="10" y="1"/>
                      <a:pt x="8" y="1"/>
                    </a:cubicBezTo>
                    <a:cubicBezTo>
                      <a:pt x="6" y="0"/>
                      <a:pt x="6" y="5"/>
                      <a:pt x="5" y="6"/>
                    </a:cubicBezTo>
                    <a:cubicBezTo>
                      <a:pt x="4" y="6"/>
                      <a:pt x="0" y="6"/>
                      <a:pt x="0" y="8"/>
                    </a:cubicBezTo>
                    <a:cubicBezTo>
                      <a:pt x="1" y="10"/>
                      <a:pt x="6" y="11"/>
                      <a:pt x="7" y="11"/>
                    </a:cubicBezTo>
                    <a:cubicBezTo>
                      <a:pt x="9" y="12"/>
                      <a:pt x="13" y="13"/>
                      <a:pt x="15" y="12"/>
                    </a:cubicBezTo>
                    <a:cubicBezTo>
                      <a:pt x="15" y="12"/>
                      <a:pt x="20" y="10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8" y="10"/>
                      <a:pt x="21" y="9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19" name="Freeform 570">
                <a:extLst>
                  <a:ext uri="{FF2B5EF4-FFF2-40B4-BE49-F238E27FC236}">
                    <a16:creationId xmlns:a16="http://schemas.microsoft.com/office/drawing/2014/main" id="{6F75D1A2-44D2-574C-A45A-7D5DDE6D67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4135" y="7283666"/>
                <a:ext cx="27795" cy="21570"/>
              </a:xfrm>
              <a:custGeom>
                <a:avLst/>
                <a:gdLst>
                  <a:gd name="T0" fmla="*/ 2 w 5"/>
                  <a:gd name="T1" fmla="*/ 4 h 4"/>
                  <a:gd name="T2" fmla="*/ 4 w 5"/>
                  <a:gd name="T3" fmla="*/ 1 h 4"/>
                  <a:gd name="T4" fmla="*/ 2 w 5"/>
                  <a:gd name="T5" fmla="*/ 4 h 4"/>
                  <a:gd name="T6" fmla="*/ 2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4"/>
                      <a:pt x="4" y="0"/>
                      <a:pt x="4" y="1"/>
                    </a:cubicBezTo>
                    <a:cubicBezTo>
                      <a:pt x="5" y="1"/>
                      <a:pt x="3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0" name="Freeform 571">
                <a:extLst>
                  <a:ext uri="{FF2B5EF4-FFF2-40B4-BE49-F238E27FC236}">
                    <a16:creationId xmlns:a16="http://schemas.microsoft.com/office/drawing/2014/main" id="{124DF85B-452F-4446-A8E4-4F444281E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0781" y="7305235"/>
                <a:ext cx="11118" cy="11766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1" name="Freeform 572">
                <a:extLst>
                  <a:ext uri="{FF2B5EF4-FFF2-40B4-BE49-F238E27FC236}">
                    <a16:creationId xmlns:a16="http://schemas.microsoft.com/office/drawing/2014/main" id="{C622C5B0-39BD-3241-BDE8-708704FD6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3817" y="7064045"/>
                <a:ext cx="500317" cy="258839"/>
              </a:xfrm>
              <a:custGeom>
                <a:avLst/>
                <a:gdLst>
                  <a:gd name="T0" fmla="*/ 76 w 92"/>
                  <a:gd name="T1" fmla="*/ 41 h 45"/>
                  <a:gd name="T2" fmla="*/ 71 w 92"/>
                  <a:gd name="T3" fmla="*/ 39 h 45"/>
                  <a:gd name="T4" fmla="*/ 61 w 92"/>
                  <a:gd name="T5" fmla="*/ 38 h 45"/>
                  <a:gd name="T6" fmla="*/ 45 w 92"/>
                  <a:gd name="T7" fmla="*/ 43 h 45"/>
                  <a:gd name="T8" fmla="*/ 29 w 92"/>
                  <a:gd name="T9" fmla="*/ 41 h 45"/>
                  <a:gd name="T10" fmla="*/ 21 w 92"/>
                  <a:gd name="T11" fmla="*/ 38 h 45"/>
                  <a:gd name="T12" fmla="*/ 10 w 92"/>
                  <a:gd name="T13" fmla="*/ 31 h 45"/>
                  <a:gd name="T14" fmla="*/ 40 w 92"/>
                  <a:gd name="T15" fmla="*/ 29 h 45"/>
                  <a:gd name="T16" fmla="*/ 9 w 92"/>
                  <a:gd name="T17" fmla="*/ 26 h 45"/>
                  <a:gd name="T18" fmla="*/ 16 w 92"/>
                  <a:gd name="T19" fmla="*/ 19 h 45"/>
                  <a:gd name="T20" fmla="*/ 14 w 92"/>
                  <a:gd name="T21" fmla="*/ 18 h 45"/>
                  <a:gd name="T22" fmla="*/ 7 w 92"/>
                  <a:gd name="T23" fmla="*/ 17 h 45"/>
                  <a:gd name="T24" fmla="*/ 4 w 92"/>
                  <a:gd name="T25" fmla="*/ 11 h 45"/>
                  <a:gd name="T26" fmla="*/ 8 w 92"/>
                  <a:gd name="T27" fmla="*/ 7 h 45"/>
                  <a:gd name="T28" fmla="*/ 24 w 92"/>
                  <a:gd name="T29" fmla="*/ 1 h 45"/>
                  <a:gd name="T30" fmla="*/ 29 w 92"/>
                  <a:gd name="T31" fmla="*/ 7 h 45"/>
                  <a:gd name="T32" fmla="*/ 39 w 92"/>
                  <a:gd name="T33" fmla="*/ 6 h 45"/>
                  <a:gd name="T34" fmla="*/ 43 w 92"/>
                  <a:gd name="T35" fmla="*/ 8 h 45"/>
                  <a:gd name="T36" fmla="*/ 47 w 92"/>
                  <a:gd name="T37" fmla="*/ 9 h 45"/>
                  <a:gd name="T38" fmla="*/ 43 w 92"/>
                  <a:gd name="T39" fmla="*/ 4 h 45"/>
                  <a:gd name="T40" fmla="*/ 54 w 92"/>
                  <a:gd name="T41" fmla="*/ 10 h 45"/>
                  <a:gd name="T42" fmla="*/ 60 w 92"/>
                  <a:gd name="T43" fmla="*/ 14 h 45"/>
                  <a:gd name="T44" fmla="*/ 59 w 92"/>
                  <a:gd name="T45" fmla="*/ 1 h 45"/>
                  <a:gd name="T46" fmla="*/ 69 w 92"/>
                  <a:gd name="T47" fmla="*/ 6 h 45"/>
                  <a:gd name="T48" fmla="*/ 74 w 92"/>
                  <a:gd name="T49" fmla="*/ 19 h 45"/>
                  <a:gd name="T50" fmla="*/ 82 w 92"/>
                  <a:gd name="T51" fmla="*/ 26 h 45"/>
                  <a:gd name="T52" fmla="*/ 92 w 92"/>
                  <a:gd name="T53" fmla="*/ 33 h 45"/>
                  <a:gd name="T54" fmla="*/ 83 w 92"/>
                  <a:gd name="T55" fmla="*/ 35 h 45"/>
                  <a:gd name="T56" fmla="*/ 81 w 92"/>
                  <a:gd name="T57" fmla="*/ 36 h 45"/>
                  <a:gd name="T58" fmla="*/ 85 w 92"/>
                  <a:gd name="T59" fmla="*/ 36 h 45"/>
                  <a:gd name="T60" fmla="*/ 89 w 92"/>
                  <a:gd name="T61" fmla="*/ 39 h 45"/>
                  <a:gd name="T62" fmla="*/ 83 w 92"/>
                  <a:gd name="T63" fmla="*/ 4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45">
                    <a:moveTo>
                      <a:pt x="83" y="41"/>
                    </a:moveTo>
                    <a:cubicBezTo>
                      <a:pt x="81" y="41"/>
                      <a:pt x="79" y="41"/>
                      <a:pt x="76" y="41"/>
                    </a:cubicBezTo>
                    <a:cubicBezTo>
                      <a:pt x="75" y="41"/>
                      <a:pt x="74" y="41"/>
                      <a:pt x="73" y="41"/>
                    </a:cubicBezTo>
                    <a:cubicBezTo>
                      <a:pt x="72" y="41"/>
                      <a:pt x="72" y="40"/>
                      <a:pt x="71" y="39"/>
                    </a:cubicBezTo>
                    <a:cubicBezTo>
                      <a:pt x="70" y="39"/>
                      <a:pt x="66" y="40"/>
                      <a:pt x="65" y="38"/>
                    </a:cubicBezTo>
                    <a:cubicBezTo>
                      <a:pt x="65" y="35"/>
                      <a:pt x="63" y="37"/>
                      <a:pt x="61" y="38"/>
                    </a:cubicBezTo>
                    <a:cubicBezTo>
                      <a:pt x="58" y="40"/>
                      <a:pt x="56" y="39"/>
                      <a:pt x="54" y="40"/>
                    </a:cubicBezTo>
                    <a:cubicBezTo>
                      <a:pt x="51" y="41"/>
                      <a:pt x="48" y="42"/>
                      <a:pt x="45" y="43"/>
                    </a:cubicBezTo>
                    <a:cubicBezTo>
                      <a:pt x="41" y="43"/>
                      <a:pt x="35" y="45"/>
                      <a:pt x="31" y="43"/>
                    </a:cubicBezTo>
                    <a:cubicBezTo>
                      <a:pt x="31" y="43"/>
                      <a:pt x="29" y="42"/>
                      <a:pt x="29" y="41"/>
                    </a:cubicBezTo>
                    <a:cubicBezTo>
                      <a:pt x="29" y="40"/>
                      <a:pt x="29" y="38"/>
                      <a:pt x="27" y="38"/>
                    </a:cubicBezTo>
                    <a:cubicBezTo>
                      <a:pt x="25" y="38"/>
                      <a:pt x="23" y="38"/>
                      <a:pt x="21" y="38"/>
                    </a:cubicBezTo>
                    <a:cubicBezTo>
                      <a:pt x="19" y="38"/>
                      <a:pt x="17" y="38"/>
                      <a:pt x="15" y="36"/>
                    </a:cubicBezTo>
                    <a:cubicBezTo>
                      <a:pt x="14" y="36"/>
                      <a:pt x="9" y="32"/>
                      <a:pt x="10" y="31"/>
                    </a:cubicBezTo>
                    <a:cubicBezTo>
                      <a:pt x="16" y="28"/>
                      <a:pt x="23" y="29"/>
                      <a:pt x="28" y="29"/>
                    </a:cubicBezTo>
                    <a:cubicBezTo>
                      <a:pt x="29" y="29"/>
                      <a:pt x="40" y="29"/>
                      <a:pt x="40" y="29"/>
                    </a:cubicBezTo>
                    <a:cubicBezTo>
                      <a:pt x="40" y="27"/>
                      <a:pt x="26" y="25"/>
                      <a:pt x="25" y="25"/>
                    </a:cubicBezTo>
                    <a:cubicBezTo>
                      <a:pt x="20" y="25"/>
                      <a:pt x="14" y="28"/>
                      <a:pt x="9" y="26"/>
                    </a:cubicBezTo>
                    <a:cubicBezTo>
                      <a:pt x="7" y="25"/>
                      <a:pt x="3" y="23"/>
                      <a:pt x="7" y="21"/>
                    </a:cubicBezTo>
                    <a:cubicBezTo>
                      <a:pt x="10" y="20"/>
                      <a:pt x="13" y="19"/>
                      <a:pt x="16" y="19"/>
                    </a:cubicBezTo>
                    <a:cubicBezTo>
                      <a:pt x="18" y="18"/>
                      <a:pt x="20" y="18"/>
                      <a:pt x="21" y="18"/>
                    </a:cubicBezTo>
                    <a:cubicBezTo>
                      <a:pt x="19" y="19"/>
                      <a:pt x="16" y="18"/>
                      <a:pt x="14" y="18"/>
                    </a:cubicBezTo>
                    <a:cubicBezTo>
                      <a:pt x="13" y="18"/>
                      <a:pt x="7" y="19"/>
                      <a:pt x="6" y="18"/>
                    </a:cubicBezTo>
                    <a:cubicBezTo>
                      <a:pt x="6" y="18"/>
                      <a:pt x="7" y="17"/>
                      <a:pt x="7" y="17"/>
                    </a:cubicBezTo>
                    <a:cubicBezTo>
                      <a:pt x="7" y="16"/>
                      <a:pt x="0" y="17"/>
                      <a:pt x="1" y="15"/>
                    </a:cubicBezTo>
                    <a:cubicBezTo>
                      <a:pt x="2" y="14"/>
                      <a:pt x="3" y="12"/>
                      <a:pt x="4" y="11"/>
                    </a:cubicBezTo>
                    <a:cubicBezTo>
                      <a:pt x="8" y="10"/>
                      <a:pt x="4" y="10"/>
                      <a:pt x="4" y="9"/>
                    </a:cubicBezTo>
                    <a:cubicBezTo>
                      <a:pt x="4" y="9"/>
                      <a:pt x="7" y="7"/>
                      <a:pt x="8" y="7"/>
                    </a:cubicBezTo>
                    <a:cubicBezTo>
                      <a:pt x="10" y="6"/>
                      <a:pt x="11" y="5"/>
                      <a:pt x="13" y="4"/>
                    </a:cubicBezTo>
                    <a:cubicBezTo>
                      <a:pt x="17" y="2"/>
                      <a:pt x="20" y="1"/>
                      <a:pt x="24" y="1"/>
                    </a:cubicBezTo>
                    <a:cubicBezTo>
                      <a:pt x="29" y="1"/>
                      <a:pt x="24" y="7"/>
                      <a:pt x="24" y="7"/>
                    </a:cubicBezTo>
                    <a:cubicBezTo>
                      <a:pt x="26" y="8"/>
                      <a:pt x="28" y="8"/>
                      <a:pt x="29" y="7"/>
                    </a:cubicBezTo>
                    <a:cubicBezTo>
                      <a:pt x="30" y="7"/>
                      <a:pt x="30" y="4"/>
                      <a:pt x="31" y="4"/>
                    </a:cubicBezTo>
                    <a:cubicBezTo>
                      <a:pt x="33" y="4"/>
                      <a:pt x="37" y="4"/>
                      <a:pt x="39" y="6"/>
                    </a:cubicBezTo>
                    <a:cubicBezTo>
                      <a:pt x="42" y="8"/>
                      <a:pt x="35" y="11"/>
                      <a:pt x="40" y="10"/>
                    </a:cubicBezTo>
                    <a:cubicBezTo>
                      <a:pt x="41" y="10"/>
                      <a:pt x="42" y="9"/>
                      <a:pt x="43" y="8"/>
                    </a:cubicBezTo>
                    <a:cubicBezTo>
                      <a:pt x="44" y="8"/>
                      <a:pt x="44" y="8"/>
                      <a:pt x="45" y="8"/>
                    </a:cubicBezTo>
                    <a:cubicBezTo>
                      <a:pt x="46" y="8"/>
                      <a:pt x="46" y="8"/>
                      <a:pt x="47" y="9"/>
                    </a:cubicBezTo>
                    <a:cubicBezTo>
                      <a:pt x="48" y="9"/>
                      <a:pt x="48" y="7"/>
                      <a:pt x="48" y="6"/>
                    </a:cubicBezTo>
                    <a:cubicBezTo>
                      <a:pt x="47" y="6"/>
                      <a:pt x="44" y="4"/>
                      <a:pt x="43" y="4"/>
                    </a:cubicBezTo>
                    <a:cubicBezTo>
                      <a:pt x="45" y="3"/>
                      <a:pt x="49" y="5"/>
                      <a:pt x="50" y="6"/>
                    </a:cubicBezTo>
                    <a:cubicBezTo>
                      <a:pt x="53" y="7"/>
                      <a:pt x="53" y="8"/>
                      <a:pt x="54" y="10"/>
                    </a:cubicBezTo>
                    <a:cubicBezTo>
                      <a:pt x="54" y="11"/>
                      <a:pt x="54" y="16"/>
                      <a:pt x="56" y="16"/>
                    </a:cubicBezTo>
                    <a:cubicBezTo>
                      <a:pt x="57" y="16"/>
                      <a:pt x="61" y="16"/>
                      <a:pt x="60" y="14"/>
                    </a:cubicBezTo>
                    <a:cubicBezTo>
                      <a:pt x="59" y="10"/>
                      <a:pt x="57" y="7"/>
                      <a:pt x="56" y="3"/>
                    </a:cubicBezTo>
                    <a:cubicBezTo>
                      <a:pt x="55" y="0"/>
                      <a:pt x="58" y="1"/>
                      <a:pt x="59" y="1"/>
                    </a:cubicBezTo>
                    <a:cubicBezTo>
                      <a:pt x="62" y="2"/>
                      <a:pt x="62" y="0"/>
                      <a:pt x="64" y="1"/>
                    </a:cubicBezTo>
                    <a:cubicBezTo>
                      <a:pt x="66" y="3"/>
                      <a:pt x="69" y="4"/>
                      <a:pt x="69" y="6"/>
                    </a:cubicBezTo>
                    <a:cubicBezTo>
                      <a:pt x="70" y="9"/>
                      <a:pt x="71" y="11"/>
                      <a:pt x="73" y="13"/>
                    </a:cubicBezTo>
                    <a:cubicBezTo>
                      <a:pt x="74" y="16"/>
                      <a:pt x="75" y="17"/>
                      <a:pt x="74" y="19"/>
                    </a:cubicBezTo>
                    <a:cubicBezTo>
                      <a:pt x="73" y="22"/>
                      <a:pt x="76" y="25"/>
                      <a:pt x="78" y="26"/>
                    </a:cubicBezTo>
                    <a:cubicBezTo>
                      <a:pt x="79" y="26"/>
                      <a:pt x="81" y="26"/>
                      <a:pt x="82" y="26"/>
                    </a:cubicBezTo>
                    <a:cubicBezTo>
                      <a:pt x="83" y="27"/>
                      <a:pt x="84" y="28"/>
                      <a:pt x="85" y="28"/>
                    </a:cubicBezTo>
                    <a:cubicBezTo>
                      <a:pt x="88" y="29"/>
                      <a:pt x="92" y="29"/>
                      <a:pt x="92" y="33"/>
                    </a:cubicBezTo>
                    <a:cubicBezTo>
                      <a:pt x="92" y="35"/>
                      <a:pt x="83" y="32"/>
                      <a:pt x="83" y="32"/>
                    </a:cubicBezTo>
                    <a:cubicBezTo>
                      <a:pt x="83" y="33"/>
                      <a:pt x="83" y="34"/>
                      <a:pt x="83" y="35"/>
                    </a:cubicBezTo>
                    <a:cubicBezTo>
                      <a:pt x="83" y="35"/>
                      <a:pt x="80" y="35"/>
                      <a:pt x="80" y="35"/>
                    </a:cubicBezTo>
                    <a:cubicBezTo>
                      <a:pt x="81" y="35"/>
                      <a:pt x="81" y="36"/>
                      <a:pt x="81" y="36"/>
                    </a:cubicBezTo>
                    <a:cubicBezTo>
                      <a:pt x="81" y="37"/>
                      <a:pt x="81" y="38"/>
                      <a:pt x="81" y="38"/>
                    </a:cubicBezTo>
                    <a:cubicBezTo>
                      <a:pt x="81" y="38"/>
                      <a:pt x="85" y="36"/>
                      <a:pt x="85" y="36"/>
                    </a:cubicBezTo>
                    <a:cubicBezTo>
                      <a:pt x="87" y="36"/>
                      <a:pt x="86" y="37"/>
                      <a:pt x="86" y="38"/>
                    </a:cubicBezTo>
                    <a:cubicBezTo>
                      <a:pt x="86" y="38"/>
                      <a:pt x="88" y="38"/>
                      <a:pt x="89" y="39"/>
                    </a:cubicBezTo>
                    <a:cubicBezTo>
                      <a:pt x="89" y="39"/>
                      <a:pt x="83" y="41"/>
                      <a:pt x="83" y="41"/>
                    </a:cubicBezTo>
                    <a:cubicBezTo>
                      <a:pt x="81" y="41"/>
                      <a:pt x="86" y="41"/>
                      <a:pt x="83" y="4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2" name="Freeform 573">
                <a:extLst>
                  <a:ext uri="{FF2B5EF4-FFF2-40B4-BE49-F238E27FC236}">
                    <a16:creationId xmlns:a16="http://schemas.microsoft.com/office/drawing/2014/main" id="{8BE448E5-50DE-E34E-98A2-868EC85E8C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510" y="7040514"/>
                <a:ext cx="75974" cy="52944"/>
              </a:xfrm>
              <a:custGeom>
                <a:avLst/>
                <a:gdLst>
                  <a:gd name="T0" fmla="*/ 9 w 14"/>
                  <a:gd name="T1" fmla="*/ 8 h 9"/>
                  <a:gd name="T2" fmla="*/ 5 w 14"/>
                  <a:gd name="T3" fmla="*/ 5 h 9"/>
                  <a:gd name="T4" fmla="*/ 0 w 14"/>
                  <a:gd name="T5" fmla="*/ 3 h 9"/>
                  <a:gd name="T6" fmla="*/ 4 w 14"/>
                  <a:gd name="T7" fmla="*/ 0 h 9"/>
                  <a:gd name="T8" fmla="*/ 10 w 14"/>
                  <a:gd name="T9" fmla="*/ 1 h 9"/>
                  <a:gd name="T10" fmla="*/ 12 w 14"/>
                  <a:gd name="T11" fmla="*/ 4 h 9"/>
                  <a:gd name="T12" fmla="*/ 9 w 14"/>
                  <a:gd name="T13" fmla="*/ 8 h 9"/>
                  <a:gd name="T14" fmla="*/ 9 w 14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9">
                    <a:moveTo>
                      <a:pt x="9" y="8"/>
                    </a:moveTo>
                    <a:cubicBezTo>
                      <a:pt x="7" y="8"/>
                      <a:pt x="6" y="5"/>
                      <a:pt x="5" y="5"/>
                    </a:cubicBezTo>
                    <a:cubicBezTo>
                      <a:pt x="4" y="4"/>
                      <a:pt x="0" y="3"/>
                      <a:pt x="0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6" y="0"/>
                      <a:pt x="8" y="0"/>
                      <a:pt x="10" y="1"/>
                    </a:cubicBezTo>
                    <a:cubicBezTo>
                      <a:pt x="12" y="2"/>
                      <a:pt x="14" y="2"/>
                      <a:pt x="12" y="4"/>
                    </a:cubicBezTo>
                    <a:cubicBezTo>
                      <a:pt x="11" y="5"/>
                      <a:pt x="10" y="9"/>
                      <a:pt x="9" y="8"/>
                    </a:cubicBezTo>
                    <a:cubicBezTo>
                      <a:pt x="8" y="8"/>
                      <a:pt x="9" y="8"/>
                      <a:pt x="9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3" name="Freeform 574">
                <a:extLst>
                  <a:ext uri="{FF2B5EF4-FFF2-40B4-BE49-F238E27FC236}">
                    <a16:creationId xmlns:a16="http://schemas.microsoft.com/office/drawing/2014/main" id="{080EEDE7-CCAD-A740-A1B8-5B621E900F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7" y="7016982"/>
                <a:ext cx="172331" cy="168639"/>
              </a:xfrm>
              <a:custGeom>
                <a:avLst/>
                <a:gdLst>
                  <a:gd name="T0" fmla="*/ 18 w 32"/>
                  <a:gd name="T1" fmla="*/ 27 h 29"/>
                  <a:gd name="T2" fmla="*/ 10 w 32"/>
                  <a:gd name="T3" fmla="*/ 19 h 29"/>
                  <a:gd name="T4" fmla="*/ 1 w 32"/>
                  <a:gd name="T5" fmla="*/ 15 h 29"/>
                  <a:gd name="T6" fmla="*/ 0 w 32"/>
                  <a:gd name="T7" fmla="*/ 13 h 29"/>
                  <a:gd name="T8" fmla="*/ 4 w 32"/>
                  <a:gd name="T9" fmla="*/ 12 h 29"/>
                  <a:gd name="T10" fmla="*/ 11 w 32"/>
                  <a:gd name="T11" fmla="*/ 14 h 29"/>
                  <a:gd name="T12" fmla="*/ 11 w 32"/>
                  <a:gd name="T13" fmla="*/ 12 h 29"/>
                  <a:gd name="T14" fmla="*/ 13 w 32"/>
                  <a:gd name="T15" fmla="*/ 11 h 29"/>
                  <a:gd name="T16" fmla="*/ 7 w 32"/>
                  <a:gd name="T17" fmla="*/ 8 h 29"/>
                  <a:gd name="T18" fmla="*/ 7 w 32"/>
                  <a:gd name="T19" fmla="*/ 6 h 29"/>
                  <a:gd name="T20" fmla="*/ 10 w 32"/>
                  <a:gd name="T21" fmla="*/ 7 h 29"/>
                  <a:gd name="T22" fmla="*/ 11 w 32"/>
                  <a:gd name="T23" fmla="*/ 5 h 29"/>
                  <a:gd name="T24" fmla="*/ 8 w 32"/>
                  <a:gd name="T25" fmla="*/ 4 h 29"/>
                  <a:gd name="T26" fmla="*/ 10 w 32"/>
                  <a:gd name="T27" fmla="*/ 3 h 29"/>
                  <a:gd name="T28" fmla="*/ 14 w 32"/>
                  <a:gd name="T29" fmla="*/ 4 h 29"/>
                  <a:gd name="T30" fmla="*/ 13 w 32"/>
                  <a:gd name="T31" fmla="*/ 3 h 29"/>
                  <a:gd name="T32" fmla="*/ 19 w 32"/>
                  <a:gd name="T33" fmla="*/ 5 h 29"/>
                  <a:gd name="T34" fmla="*/ 18 w 32"/>
                  <a:gd name="T35" fmla="*/ 3 h 29"/>
                  <a:gd name="T36" fmla="*/ 19 w 32"/>
                  <a:gd name="T37" fmla="*/ 3 h 29"/>
                  <a:gd name="T38" fmla="*/ 17 w 32"/>
                  <a:gd name="T39" fmla="*/ 2 h 29"/>
                  <a:gd name="T40" fmla="*/ 25 w 32"/>
                  <a:gd name="T41" fmla="*/ 1 h 29"/>
                  <a:gd name="T42" fmla="*/ 23 w 32"/>
                  <a:gd name="T43" fmla="*/ 3 h 29"/>
                  <a:gd name="T44" fmla="*/ 28 w 32"/>
                  <a:gd name="T45" fmla="*/ 4 h 29"/>
                  <a:gd name="T46" fmla="*/ 27 w 32"/>
                  <a:gd name="T47" fmla="*/ 7 h 29"/>
                  <a:gd name="T48" fmla="*/ 26 w 32"/>
                  <a:gd name="T49" fmla="*/ 8 h 29"/>
                  <a:gd name="T50" fmla="*/ 23 w 32"/>
                  <a:gd name="T51" fmla="*/ 10 h 29"/>
                  <a:gd name="T52" fmla="*/ 21 w 32"/>
                  <a:gd name="T53" fmla="*/ 13 h 29"/>
                  <a:gd name="T54" fmla="*/ 24 w 32"/>
                  <a:gd name="T55" fmla="*/ 11 h 29"/>
                  <a:gd name="T56" fmla="*/ 26 w 32"/>
                  <a:gd name="T57" fmla="*/ 13 h 29"/>
                  <a:gd name="T58" fmla="*/ 29 w 32"/>
                  <a:gd name="T59" fmla="*/ 13 h 29"/>
                  <a:gd name="T60" fmla="*/ 28 w 32"/>
                  <a:gd name="T61" fmla="*/ 10 h 29"/>
                  <a:gd name="T62" fmla="*/ 30 w 32"/>
                  <a:gd name="T63" fmla="*/ 11 h 29"/>
                  <a:gd name="T64" fmla="*/ 30 w 32"/>
                  <a:gd name="T65" fmla="*/ 14 h 29"/>
                  <a:gd name="T66" fmla="*/ 31 w 32"/>
                  <a:gd name="T67" fmla="*/ 17 h 29"/>
                  <a:gd name="T68" fmla="*/ 28 w 32"/>
                  <a:gd name="T69" fmla="*/ 23 h 29"/>
                  <a:gd name="T70" fmla="*/ 22 w 32"/>
                  <a:gd name="T71" fmla="*/ 23 h 29"/>
                  <a:gd name="T72" fmla="*/ 21 w 32"/>
                  <a:gd name="T73" fmla="*/ 23 h 29"/>
                  <a:gd name="T74" fmla="*/ 23 w 32"/>
                  <a:gd name="T75" fmla="*/ 26 h 29"/>
                  <a:gd name="T76" fmla="*/ 18 w 32"/>
                  <a:gd name="T77" fmla="*/ 27 h 29"/>
                  <a:gd name="T78" fmla="*/ 18 w 32"/>
                  <a:gd name="T7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29">
                    <a:moveTo>
                      <a:pt x="18" y="27"/>
                    </a:moveTo>
                    <a:cubicBezTo>
                      <a:pt x="15" y="25"/>
                      <a:pt x="13" y="21"/>
                      <a:pt x="10" y="19"/>
                    </a:cubicBezTo>
                    <a:cubicBezTo>
                      <a:pt x="7" y="18"/>
                      <a:pt x="4" y="16"/>
                      <a:pt x="1" y="15"/>
                    </a:cubicBezTo>
                    <a:cubicBezTo>
                      <a:pt x="0" y="14"/>
                      <a:pt x="0" y="14"/>
                      <a:pt x="0" y="13"/>
                    </a:cubicBezTo>
                    <a:cubicBezTo>
                      <a:pt x="0" y="10"/>
                      <a:pt x="2" y="11"/>
                      <a:pt x="4" y="12"/>
                    </a:cubicBezTo>
                    <a:cubicBezTo>
                      <a:pt x="6" y="13"/>
                      <a:pt x="8" y="15"/>
                      <a:pt x="11" y="14"/>
                    </a:cubicBezTo>
                    <a:cubicBezTo>
                      <a:pt x="12" y="14"/>
                      <a:pt x="11" y="12"/>
                      <a:pt x="11" y="12"/>
                    </a:cubicBezTo>
                    <a:cubicBezTo>
                      <a:pt x="11" y="11"/>
                      <a:pt x="13" y="12"/>
                      <a:pt x="13" y="11"/>
                    </a:cubicBezTo>
                    <a:cubicBezTo>
                      <a:pt x="14" y="10"/>
                      <a:pt x="7" y="8"/>
                      <a:pt x="7" y="8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9" y="5"/>
                      <a:pt x="9" y="6"/>
                      <a:pt x="10" y="7"/>
                    </a:cubicBezTo>
                    <a:cubicBezTo>
                      <a:pt x="10" y="7"/>
                      <a:pt x="11" y="5"/>
                      <a:pt x="11" y="5"/>
                    </a:cubicBezTo>
                    <a:cubicBezTo>
                      <a:pt x="12" y="5"/>
                      <a:pt x="8" y="4"/>
                      <a:pt x="8" y="4"/>
                    </a:cubicBezTo>
                    <a:cubicBezTo>
                      <a:pt x="8" y="4"/>
                      <a:pt x="10" y="3"/>
                      <a:pt x="10" y="3"/>
                    </a:cubicBezTo>
                    <a:cubicBezTo>
                      <a:pt x="11" y="3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4" y="2"/>
                      <a:pt x="18" y="5"/>
                      <a:pt x="19" y="5"/>
                    </a:cubicBezTo>
                    <a:cubicBezTo>
                      <a:pt x="20" y="4"/>
                      <a:pt x="18" y="4"/>
                      <a:pt x="18" y="3"/>
                    </a:cubicBezTo>
                    <a:cubicBezTo>
                      <a:pt x="18" y="3"/>
                      <a:pt x="19" y="3"/>
                      <a:pt x="19" y="3"/>
                    </a:cubicBezTo>
                    <a:cubicBezTo>
                      <a:pt x="19" y="3"/>
                      <a:pt x="17" y="3"/>
                      <a:pt x="17" y="2"/>
                    </a:cubicBezTo>
                    <a:cubicBezTo>
                      <a:pt x="17" y="2"/>
                      <a:pt x="24" y="0"/>
                      <a:pt x="25" y="1"/>
                    </a:cubicBezTo>
                    <a:cubicBezTo>
                      <a:pt x="26" y="1"/>
                      <a:pt x="23" y="2"/>
                      <a:pt x="23" y="3"/>
                    </a:cubicBezTo>
                    <a:cubicBezTo>
                      <a:pt x="24" y="4"/>
                      <a:pt x="27" y="3"/>
                      <a:pt x="28" y="4"/>
                    </a:cubicBezTo>
                    <a:cubicBezTo>
                      <a:pt x="28" y="5"/>
                      <a:pt x="24" y="7"/>
                      <a:pt x="27" y="7"/>
                    </a:cubicBezTo>
                    <a:cubicBezTo>
                      <a:pt x="28" y="7"/>
                      <a:pt x="27" y="8"/>
                      <a:pt x="26" y="8"/>
                    </a:cubicBezTo>
                    <a:cubicBezTo>
                      <a:pt x="25" y="8"/>
                      <a:pt x="24" y="8"/>
                      <a:pt x="23" y="10"/>
                    </a:cubicBezTo>
                    <a:cubicBezTo>
                      <a:pt x="23" y="10"/>
                      <a:pt x="21" y="13"/>
                      <a:pt x="21" y="13"/>
                    </a:cubicBezTo>
                    <a:cubicBezTo>
                      <a:pt x="22" y="13"/>
                      <a:pt x="23" y="11"/>
                      <a:pt x="24" y="11"/>
                    </a:cubicBezTo>
                    <a:cubicBezTo>
                      <a:pt x="25" y="11"/>
                      <a:pt x="25" y="12"/>
                      <a:pt x="26" y="13"/>
                    </a:cubicBezTo>
                    <a:cubicBezTo>
                      <a:pt x="27" y="13"/>
                      <a:pt x="30" y="17"/>
                      <a:pt x="29" y="13"/>
                    </a:cubicBezTo>
                    <a:cubicBezTo>
                      <a:pt x="29" y="12"/>
                      <a:pt x="27" y="11"/>
                      <a:pt x="28" y="10"/>
                    </a:cubicBezTo>
                    <a:cubicBezTo>
                      <a:pt x="29" y="10"/>
                      <a:pt x="30" y="10"/>
                      <a:pt x="30" y="11"/>
                    </a:cubicBezTo>
                    <a:cubicBezTo>
                      <a:pt x="30" y="12"/>
                      <a:pt x="29" y="13"/>
                      <a:pt x="30" y="14"/>
                    </a:cubicBezTo>
                    <a:cubicBezTo>
                      <a:pt x="31" y="15"/>
                      <a:pt x="32" y="16"/>
                      <a:pt x="31" y="17"/>
                    </a:cubicBezTo>
                    <a:cubicBezTo>
                      <a:pt x="29" y="19"/>
                      <a:pt x="32" y="22"/>
                      <a:pt x="28" y="23"/>
                    </a:cubicBezTo>
                    <a:cubicBezTo>
                      <a:pt x="28" y="23"/>
                      <a:pt x="21" y="25"/>
                      <a:pt x="22" y="23"/>
                    </a:cubicBezTo>
                    <a:cubicBezTo>
                      <a:pt x="22" y="22"/>
                      <a:pt x="21" y="22"/>
                      <a:pt x="21" y="23"/>
                    </a:cubicBezTo>
                    <a:cubicBezTo>
                      <a:pt x="22" y="24"/>
                      <a:pt x="22" y="25"/>
                      <a:pt x="23" y="26"/>
                    </a:cubicBezTo>
                    <a:cubicBezTo>
                      <a:pt x="23" y="28"/>
                      <a:pt x="19" y="27"/>
                      <a:pt x="18" y="27"/>
                    </a:cubicBezTo>
                    <a:cubicBezTo>
                      <a:pt x="17" y="26"/>
                      <a:pt x="22" y="29"/>
                      <a:pt x="18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4" name="Freeform 575">
                <a:extLst>
                  <a:ext uri="{FF2B5EF4-FFF2-40B4-BE49-F238E27FC236}">
                    <a16:creationId xmlns:a16="http://schemas.microsoft.com/office/drawing/2014/main" id="{D8B6EA57-9BBF-9E4C-A0AC-E35D90CC45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9404" y="7016982"/>
                <a:ext cx="151947" cy="127458"/>
              </a:xfrm>
              <a:custGeom>
                <a:avLst/>
                <a:gdLst>
                  <a:gd name="T0" fmla="*/ 7 w 28"/>
                  <a:gd name="T1" fmla="*/ 22 h 22"/>
                  <a:gd name="T2" fmla="*/ 3 w 28"/>
                  <a:gd name="T3" fmla="*/ 19 h 22"/>
                  <a:gd name="T4" fmla="*/ 1 w 28"/>
                  <a:gd name="T5" fmla="*/ 11 h 22"/>
                  <a:gd name="T6" fmla="*/ 1 w 28"/>
                  <a:gd name="T7" fmla="*/ 4 h 22"/>
                  <a:gd name="T8" fmla="*/ 6 w 28"/>
                  <a:gd name="T9" fmla="*/ 4 h 22"/>
                  <a:gd name="T10" fmla="*/ 5 w 28"/>
                  <a:gd name="T11" fmla="*/ 1 h 22"/>
                  <a:gd name="T12" fmla="*/ 16 w 28"/>
                  <a:gd name="T13" fmla="*/ 2 h 22"/>
                  <a:gd name="T14" fmla="*/ 25 w 28"/>
                  <a:gd name="T15" fmla="*/ 3 h 22"/>
                  <a:gd name="T16" fmla="*/ 23 w 28"/>
                  <a:gd name="T17" fmla="*/ 8 h 22"/>
                  <a:gd name="T18" fmla="*/ 19 w 28"/>
                  <a:gd name="T19" fmla="*/ 13 h 22"/>
                  <a:gd name="T20" fmla="*/ 12 w 28"/>
                  <a:gd name="T21" fmla="*/ 13 h 22"/>
                  <a:gd name="T22" fmla="*/ 10 w 28"/>
                  <a:gd name="T23" fmla="*/ 14 h 22"/>
                  <a:gd name="T24" fmla="*/ 11 w 28"/>
                  <a:gd name="T25" fmla="*/ 17 h 22"/>
                  <a:gd name="T26" fmla="*/ 7 w 28"/>
                  <a:gd name="T27" fmla="*/ 22 h 22"/>
                  <a:gd name="T28" fmla="*/ 7 w 28"/>
                  <a:gd name="T2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2">
                    <a:moveTo>
                      <a:pt x="7" y="22"/>
                    </a:moveTo>
                    <a:cubicBezTo>
                      <a:pt x="5" y="21"/>
                      <a:pt x="3" y="21"/>
                      <a:pt x="3" y="19"/>
                    </a:cubicBezTo>
                    <a:cubicBezTo>
                      <a:pt x="3" y="16"/>
                      <a:pt x="0" y="14"/>
                      <a:pt x="1" y="11"/>
                    </a:cubicBezTo>
                    <a:cubicBezTo>
                      <a:pt x="1" y="9"/>
                      <a:pt x="0" y="6"/>
                      <a:pt x="1" y="4"/>
                    </a:cubicBezTo>
                    <a:cubicBezTo>
                      <a:pt x="2" y="4"/>
                      <a:pt x="6" y="5"/>
                      <a:pt x="6" y="4"/>
                    </a:cubicBezTo>
                    <a:cubicBezTo>
                      <a:pt x="6" y="3"/>
                      <a:pt x="0" y="3"/>
                      <a:pt x="5" y="1"/>
                    </a:cubicBezTo>
                    <a:cubicBezTo>
                      <a:pt x="9" y="0"/>
                      <a:pt x="12" y="1"/>
                      <a:pt x="16" y="2"/>
                    </a:cubicBezTo>
                    <a:cubicBezTo>
                      <a:pt x="19" y="2"/>
                      <a:pt x="22" y="2"/>
                      <a:pt x="25" y="3"/>
                    </a:cubicBezTo>
                    <a:cubicBezTo>
                      <a:pt x="28" y="4"/>
                      <a:pt x="25" y="6"/>
                      <a:pt x="23" y="8"/>
                    </a:cubicBezTo>
                    <a:cubicBezTo>
                      <a:pt x="22" y="10"/>
                      <a:pt x="21" y="12"/>
                      <a:pt x="19" y="13"/>
                    </a:cubicBezTo>
                    <a:cubicBezTo>
                      <a:pt x="18" y="15"/>
                      <a:pt x="14" y="13"/>
                      <a:pt x="12" y="13"/>
                    </a:cubicBezTo>
                    <a:cubicBezTo>
                      <a:pt x="12" y="13"/>
                      <a:pt x="9" y="13"/>
                      <a:pt x="10" y="14"/>
                    </a:cubicBezTo>
                    <a:cubicBezTo>
                      <a:pt x="10" y="15"/>
                      <a:pt x="12" y="15"/>
                      <a:pt x="11" y="17"/>
                    </a:cubicBezTo>
                    <a:cubicBezTo>
                      <a:pt x="10" y="17"/>
                      <a:pt x="8" y="22"/>
                      <a:pt x="7" y="22"/>
                    </a:cubicBezTo>
                    <a:cubicBezTo>
                      <a:pt x="5" y="21"/>
                      <a:pt x="8" y="22"/>
                      <a:pt x="7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5" name="Freeform 576">
                <a:extLst>
                  <a:ext uri="{FF2B5EF4-FFF2-40B4-BE49-F238E27FC236}">
                    <a16:creationId xmlns:a16="http://schemas.microsoft.com/office/drawing/2014/main" id="{8CFA4236-FC66-5E43-858E-F341F05BFF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928" y="7001295"/>
                <a:ext cx="292778" cy="190208"/>
              </a:xfrm>
              <a:custGeom>
                <a:avLst/>
                <a:gdLst>
                  <a:gd name="T0" fmla="*/ 52 w 54"/>
                  <a:gd name="T1" fmla="*/ 10 h 33"/>
                  <a:gd name="T2" fmla="*/ 45 w 54"/>
                  <a:gd name="T3" fmla="*/ 4 h 33"/>
                  <a:gd name="T4" fmla="*/ 41 w 54"/>
                  <a:gd name="T5" fmla="*/ 3 h 33"/>
                  <a:gd name="T6" fmla="*/ 35 w 54"/>
                  <a:gd name="T7" fmla="*/ 4 h 33"/>
                  <a:gd name="T8" fmla="*/ 32 w 54"/>
                  <a:gd name="T9" fmla="*/ 3 h 33"/>
                  <a:gd name="T10" fmla="*/ 27 w 54"/>
                  <a:gd name="T11" fmla="*/ 1 h 33"/>
                  <a:gd name="T12" fmla="*/ 20 w 54"/>
                  <a:gd name="T13" fmla="*/ 0 h 33"/>
                  <a:gd name="T14" fmla="*/ 11 w 54"/>
                  <a:gd name="T15" fmla="*/ 1 h 33"/>
                  <a:gd name="T16" fmla="*/ 8 w 54"/>
                  <a:gd name="T17" fmla="*/ 3 h 33"/>
                  <a:gd name="T18" fmla="*/ 7 w 54"/>
                  <a:gd name="T19" fmla="*/ 11 h 33"/>
                  <a:gd name="T20" fmla="*/ 7 w 54"/>
                  <a:gd name="T21" fmla="*/ 15 h 33"/>
                  <a:gd name="T22" fmla="*/ 4 w 54"/>
                  <a:gd name="T23" fmla="*/ 18 h 33"/>
                  <a:gd name="T24" fmla="*/ 0 w 54"/>
                  <a:gd name="T25" fmla="*/ 24 h 33"/>
                  <a:gd name="T26" fmla="*/ 7 w 54"/>
                  <a:gd name="T27" fmla="*/ 26 h 33"/>
                  <a:gd name="T28" fmla="*/ 15 w 54"/>
                  <a:gd name="T29" fmla="*/ 32 h 33"/>
                  <a:gd name="T30" fmla="*/ 19 w 54"/>
                  <a:gd name="T31" fmla="*/ 30 h 33"/>
                  <a:gd name="T32" fmla="*/ 25 w 54"/>
                  <a:gd name="T33" fmla="*/ 29 h 33"/>
                  <a:gd name="T34" fmla="*/ 28 w 54"/>
                  <a:gd name="T35" fmla="*/ 26 h 33"/>
                  <a:gd name="T36" fmla="*/ 31 w 54"/>
                  <a:gd name="T37" fmla="*/ 21 h 33"/>
                  <a:gd name="T38" fmla="*/ 37 w 54"/>
                  <a:gd name="T39" fmla="*/ 17 h 33"/>
                  <a:gd name="T40" fmla="*/ 46 w 54"/>
                  <a:gd name="T41" fmla="*/ 13 h 33"/>
                  <a:gd name="T42" fmla="*/ 52 w 54"/>
                  <a:gd name="T43" fmla="*/ 10 h 33"/>
                  <a:gd name="T44" fmla="*/ 52 w 54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33">
                    <a:moveTo>
                      <a:pt x="52" y="10"/>
                    </a:moveTo>
                    <a:cubicBezTo>
                      <a:pt x="50" y="8"/>
                      <a:pt x="48" y="6"/>
                      <a:pt x="45" y="4"/>
                    </a:cubicBezTo>
                    <a:cubicBezTo>
                      <a:pt x="44" y="4"/>
                      <a:pt x="42" y="3"/>
                      <a:pt x="41" y="3"/>
                    </a:cubicBezTo>
                    <a:cubicBezTo>
                      <a:pt x="38" y="2"/>
                      <a:pt x="37" y="3"/>
                      <a:pt x="35" y="4"/>
                    </a:cubicBezTo>
                    <a:cubicBezTo>
                      <a:pt x="34" y="4"/>
                      <a:pt x="33" y="3"/>
                      <a:pt x="32" y="3"/>
                    </a:cubicBezTo>
                    <a:cubicBezTo>
                      <a:pt x="31" y="2"/>
                      <a:pt x="29" y="2"/>
                      <a:pt x="27" y="1"/>
                    </a:cubicBezTo>
                    <a:cubicBezTo>
                      <a:pt x="25" y="1"/>
                      <a:pt x="22" y="0"/>
                      <a:pt x="20" y="0"/>
                    </a:cubicBezTo>
                    <a:cubicBezTo>
                      <a:pt x="17" y="0"/>
                      <a:pt x="14" y="1"/>
                      <a:pt x="11" y="1"/>
                    </a:cubicBezTo>
                    <a:cubicBezTo>
                      <a:pt x="9" y="2"/>
                      <a:pt x="6" y="1"/>
                      <a:pt x="8" y="3"/>
                    </a:cubicBezTo>
                    <a:cubicBezTo>
                      <a:pt x="10" y="7"/>
                      <a:pt x="10" y="8"/>
                      <a:pt x="7" y="11"/>
                    </a:cubicBezTo>
                    <a:cubicBezTo>
                      <a:pt x="5" y="13"/>
                      <a:pt x="7" y="14"/>
                      <a:pt x="7" y="15"/>
                    </a:cubicBezTo>
                    <a:cubicBezTo>
                      <a:pt x="6" y="16"/>
                      <a:pt x="4" y="16"/>
                      <a:pt x="4" y="18"/>
                    </a:cubicBezTo>
                    <a:cubicBezTo>
                      <a:pt x="3" y="20"/>
                      <a:pt x="1" y="22"/>
                      <a:pt x="0" y="24"/>
                    </a:cubicBezTo>
                    <a:cubicBezTo>
                      <a:pt x="0" y="25"/>
                      <a:pt x="6" y="26"/>
                      <a:pt x="7" y="26"/>
                    </a:cubicBezTo>
                    <a:cubicBezTo>
                      <a:pt x="10" y="28"/>
                      <a:pt x="12" y="32"/>
                      <a:pt x="15" y="32"/>
                    </a:cubicBezTo>
                    <a:cubicBezTo>
                      <a:pt x="16" y="33"/>
                      <a:pt x="18" y="31"/>
                      <a:pt x="19" y="30"/>
                    </a:cubicBezTo>
                    <a:cubicBezTo>
                      <a:pt x="21" y="29"/>
                      <a:pt x="23" y="30"/>
                      <a:pt x="25" y="29"/>
                    </a:cubicBezTo>
                    <a:cubicBezTo>
                      <a:pt x="27" y="29"/>
                      <a:pt x="27" y="28"/>
                      <a:pt x="28" y="26"/>
                    </a:cubicBezTo>
                    <a:cubicBezTo>
                      <a:pt x="28" y="24"/>
                      <a:pt x="28" y="23"/>
                      <a:pt x="31" y="21"/>
                    </a:cubicBezTo>
                    <a:cubicBezTo>
                      <a:pt x="33" y="20"/>
                      <a:pt x="34" y="18"/>
                      <a:pt x="37" y="17"/>
                    </a:cubicBezTo>
                    <a:cubicBezTo>
                      <a:pt x="40" y="15"/>
                      <a:pt x="43" y="14"/>
                      <a:pt x="46" y="13"/>
                    </a:cubicBezTo>
                    <a:cubicBezTo>
                      <a:pt x="46" y="13"/>
                      <a:pt x="53" y="10"/>
                      <a:pt x="52" y="10"/>
                    </a:cubicBezTo>
                    <a:cubicBezTo>
                      <a:pt x="51" y="9"/>
                      <a:pt x="54" y="11"/>
                      <a:pt x="5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6" name="Freeform 577">
                <a:extLst>
                  <a:ext uri="{FF2B5EF4-FFF2-40B4-BE49-F238E27FC236}">
                    <a16:creationId xmlns:a16="http://schemas.microsoft.com/office/drawing/2014/main" id="{A0DBF815-8B60-B243-82D7-DD06333317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4806" y="6948350"/>
                <a:ext cx="38914" cy="23531"/>
              </a:xfrm>
              <a:custGeom>
                <a:avLst/>
                <a:gdLst>
                  <a:gd name="T0" fmla="*/ 4 w 7"/>
                  <a:gd name="T1" fmla="*/ 4 h 4"/>
                  <a:gd name="T2" fmla="*/ 1 w 7"/>
                  <a:gd name="T3" fmla="*/ 3 h 4"/>
                  <a:gd name="T4" fmla="*/ 3 w 7"/>
                  <a:gd name="T5" fmla="*/ 0 h 4"/>
                  <a:gd name="T6" fmla="*/ 4 w 7"/>
                  <a:gd name="T7" fmla="*/ 4 h 4"/>
                  <a:gd name="T8" fmla="*/ 4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4" y="4"/>
                    </a:moveTo>
                    <a:cubicBezTo>
                      <a:pt x="3" y="4"/>
                      <a:pt x="1" y="4"/>
                      <a:pt x="1" y="3"/>
                    </a:cubicBezTo>
                    <a:cubicBezTo>
                      <a:pt x="0" y="2"/>
                      <a:pt x="3" y="0"/>
                      <a:pt x="3" y="0"/>
                    </a:cubicBezTo>
                    <a:cubicBezTo>
                      <a:pt x="6" y="0"/>
                      <a:pt x="7" y="4"/>
                      <a:pt x="4" y="4"/>
                    </a:cubicBezTo>
                    <a:cubicBezTo>
                      <a:pt x="1" y="3"/>
                      <a:pt x="6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7" name="Freeform 578">
                <a:extLst>
                  <a:ext uri="{FF2B5EF4-FFF2-40B4-BE49-F238E27FC236}">
                    <a16:creationId xmlns:a16="http://schemas.microsoft.com/office/drawing/2014/main" id="{573968F2-E6BB-E548-A530-D66B75C8F0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9409" y="6844424"/>
                <a:ext cx="326132" cy="162755"/>
              </a:xfrm>
              <a:custGeom>
                <a:avLst/>
                <a:gdLst>
                  <a:gd name="T0" fmla="*/ 50 w 60"/>
                  <a:gd name="T1" fmla="*/ 22 h 28"/>
                  <a:gd name="T2" fmla="*/ 48 w 60"/>
                  <a:gd name="T3" fmla="*/ 21 h 28"/>
                  <a:gd name="T4" fmla="*/ 46 w 60"/>
                  <a:gd name="T5" fmla="*/ 23 h 28"/>
                  <a:gd name="T6" fmla="*/ 43 w 60"/>
                  <a:gd name="T7" fmla="*/ 22 h 28"/>
                  <a:gd name="T8" fmla="*/ 40 w 60"/>
                  <a:gd name="T9" fmla="*/ 23 h 28"/>
                  <a:gd name="T10" fmla="*/ 24 w 60"/>
                  <a:gd name="T11" fmla="*/ 27 h 28"/>
                  <a:gd name="T12" fmla="*/ 19 w 60"/>
                  <a:gd name="T13" fmla="*/ 28 h 28"/>
                  <a:gd name="T14" fmla="*/ 17 w 60"/>
                  <a:gd name="T15" fmla="*/ 24 h 28"/>
                  <a:gd name="T16" fmla="*/ 24 w 60"/>
                  <a:gd name="T17" fmla="*/ 22 h 28"/>
                  <a:gd name="T18" fmla="*/ 29 w 60"/>
                  <a:gd name="T19" fmla="*/ 22 h 28"/>
                  <a:gd name="T20" fmla="*/ 31 w 60"/>
                  <a:gd name="T21" fmla="*/ 20 h 28"/>
                  <a:gd name="T22" fmla="*/ 24 w 60"/>
                  <a:gd name="T23" fmla="*/ 20 h 28"/>
                  <a:gd name="T24" fmla="*/ 19 w 60"/>
                  <a:gd name="T25" fmla="*/ 21 h 28"/>
                  <a:gd name="T26" fmla="*/ 19 w 60"/>
                  <a:gd name="T27" fmla="*/ 19 h 28"/>
                  <a:gd name="T28" fmla="*/ 12 w 60"/>
                  <a:gd name="T29" fmla="*/ 21 h 28"/>
                  <a:gd name="T30" fmla="*/ 11 w 60"/>
                  <a:gd name="T31" fmla="*/ 22 h 28"/>
                  <a:gd name="T32" fmla="*/ 9 w 60"/>
                  <a:gd name="T33" fmla="*/ 23 h 28"/>
                  <a:gd name="T34" fmla="*/ 5 w 60"/>
                  <a:gd name="T35" fmla="*/ 21 h 28"/>
                  <a:gd name="T36" fmla="*/ 0 w 60"/>
                  <a:gd name="T37" fmla="*/ 20 h 28"/>
                  <a:gd name="T38" fmla="*/ 4 w 60"/>
                  <a:gd name="T39" fmla="*/ 18 h 28"/>
                  <a:gd name="T40" fmla="*/ 9 w 60"/>
                  <a:gd name="T41" fmla="*/ 17 h 28"/>
                  <a:gd name="T42" fmla="*/ 11 w 60"/>
                  <a:gd name="T43" fmla="*/ 16 h 28"/>
                  <a:gd name="T44" fmla="*/ 5 w 60"/>
                  <a:gd name="T45" fmla="*/ 16 h 28"/>
                  <a:gd name="T46" fmla="*/ 4 w 60"/>
                  <a:gd name="T47" fmla="*/ 14 h 28"/>
                  <a:gd name="T48" fmla="*/ 12 w 60"/>
                  <a:gd name="T49" fmla="*/ 13 h 28"/>
                  <a:gd name="T50" fmla="*/ 4 w 60"/>
                  <a:gd name="T51" fmla="*/ 12 h 28"/>
                  <a:gd name="T52" fmla="*/ 13 w 60"/>
                  <a:gd name="T53" fmla="*/ 10 h 28"/>
                  <a:gd name="T54" fmla="*/ 9 w 60"/>
                  <a:gd name="T55" fmla="*/ 8 h 28"/>
                  <a:gd name="T56" fmla="*/ 14 w 60"/>
                  <a:gd name="T57" fmla="*/ 6 h 28"/>
                  <a:gd name="T58" fmla="*/ 17 w 60"/>
                  <a:gd name="T59" fmla="*/ 10 h 28"/>
                  <a:gd name="T60" fmla="*/ 25 w 60"/>
                  <a:gd name="T61" fmla="*/ 11 h 28"/>
                  <a:gd name="T62" fmla="*/ 29 w 60"/>
                  <a:gd name="T63" fmla="*/ 14 h 28"/>
                  <a:gd name="T64" fmla="*/ 32 w 60"/>
                  <a:gd name="T65" fmla="*/ 17 h 28"/>
                  <a:gd name="T66" fmla="*/ 39 w 60"/>
                  <a:gd name="T67" fmla="*/ 16 h 28"/>
                  <a:gd name="T68" fmla="*/ 37 w 60"/>
                  <a:gd name="T69" fmla="*/ 13 h 28"/>
                  <a:gd name="T70" fmla="*/ 38 w 60"/>
                  <a:gd name="T71" fmla="*/ 9 h 28"/>
                  <a:gd name="T72" fmla="*/ 36 w 60"/>
                  <a:gd name="T73" fmla="*/ 8 h 28"/>
                  <a:gd name="T74" fmla="*/ 38 w 60"/>
                  <a:gd name="T75" fmla="*/ 5 h 28"/>
                  <a:gd name="T76" fmla="*/ 43 w 60"/>
                  <a:gd name="T77" fmla="*/ 3 h 28"/>
                  <a:gd name="T78" fmla="*/ 44 w 60"/>
                  <a:gd name="T79" fmla="*/ 7 h 28"/>
                  <a:gd name="T80" fmla="*/ 45 w 60"/>
                  <a:gd name="T81" fmla="*/ 9 h 28"/>
                  <a:gd name="T82" fmla="*/ 44 w 60"/>
                  <a:gd name="T83" fmla="*/ 10 h 28"/>
                  <a:gd name="T84" fmla="*/ 47 w 60"/>
                  <a:gd name="T85" fmla="*/ 11 h 28"/>
                  <a:gd name="T86" fmla="*/ 51 w 60"/>
                  <a:gd name="T87" fmla="*/ 14 h 28"/>
                  <a:gd name="T88" fmla="*/ 53 w 60"/>
                  <a:gd name="T89" fmla="*/ 13 h 28"/>
                  <a:gd name="T90" fmla="*/ 57 w 60"/>
                  <a:gd name="T91" fmla="*/ 12 h 28"/>
                  <a:gd name="T92" fmla="*/ 59 w 60"/>
                  <a:gd name="T93" fmla="*/ 15 h 28"/>
                  <a:gd name="T94" fmla="*/ 58 w 60"/>
                  <a:gd name="T95" fmla="*/ 20 h 28"/>
                  <a:gd name="T96" fmla="*/ 50 w 60"/>
                  <a:gd name="T97" fmla="*/ 22 h 28"/>
                  <a:gd name="T98" fmla="*/ 50 w 60"/>
                  <a:gd name="T9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0" h="28">
                    <a:moveTo>
                      <a:pt x="50" y="22"/>
                    </a:moveTo>
                    <a:cubicBezTo>
                      <a:pt x="49" y="22"/>
                      <a:pt x="49" y="21"/>
                      <a:pt x="48" y="21"/>
                    </a:cubicBezTo>
                    <a:cubicBezTo>
                      <a:pt x="48" y="21"/>
                      <a:pt x="46" y="22"/>
                      <a:pt x="46" y="23"/>
                    </a:cubicBezTo>
                    <a:cubicBezTo>
                      <a:pt x="45" y="23"/>
                      <a:pt x="44" y="23"/>
                      <a:pt x="43" y="22"/>
                    </a:cubicBezTo>
                    <a:cubicBezTo>
                      <a:pt x="42" y="22"/>
                      <a:pt x="41" y="22"/>
                      <a:pt x="40" y="23"/>
                    </a:cubicBezTo>
                    <a:cubicBezTo>
                      <a:pt x="35" y="25"/>
                      <a:pt x="30" y="26"/>
                      <a:pt x="24" y="27"/>
                    </a:cubicBezTo>
                    <a:cubicBezTo>
                      <a:pt x="23" y="27"/>
                      <a:pt x="20" y="28"/>
                      <a:pt x="19" y="28"/>
                    </a:cubicBezTo>
                    <a:cubicBezTo>
                      <a:pt x="17" y="27"/>
                      <a:pt x="13" y="26"/>
                      <a:pt x="17" y="24"/>
                    </a:cubicBezTo>
                    <a:cubicBezTo>
                      <a:pt x="19" y="24"/>
                      <a:pt x="22" y="22"/>
                      <a:pt x="24" y="22"/>
                    </a:cubicBezTo>
                    <a:cubicBezTo>
                      <a:pt x="26" y="22"/>
                      <a:pt x="28" y="22"/>
                      <a:pt x="29" y="22"/>
                    </a:cubicBezTo>
                    <a:cubicBezTo>
                      <a:pt x="29" y="22"/>
                      <a:pt x="32" y="20"/>
                      <a:pt x="31" y="20"/>
                    </a:cubicBezTo>
                    <a:cubicBezTo>
                      <a:pt x="30" y="19"/>
                      <a:pt x="25" y="20"/>
                      <a:pt x="24" y="20"/>
                    </a:cubicBezTo>
                    <a:cubicBezTo>
                      <a:pt x="22" y="21"/>
                      <a:pt x="21" y="21"/>
                      <a:pt x="19" y="21"/>
                    </a:cubicBezTo>
                    <a:cubicBezTo>
                      <a:pt x="17" y="21"/>
                      <a:pt x="19" y="20"/>
                      <a:pt x="19" y="19"/>
                    </a:cubicBezTo>
                    <a:cubicBezTo>
                      <a:pt x="19" y="16"/>
                      <a:pt x="13" y="21"/>
                      <a:pt x="12" y="21"/>
                    </a:cubicBezTo>
                    <a:cubicBezTo>
                      <a:pt x="12" y="21"/>
                      <a:pt x="11" y="22"/>
                      <a:pt x="11" y="22"/>
                    </a:cubicBezTo>
                    <a:cubicBezTo>
                      <a:pt x="9" y="20"/>
                      <a:pt x="9" y="22"/>
                      <a:pt x="9" y="23"/>
                    </a:cubicBezTo>
                    <a:cubicBezTo>
                      <a:pt x="9" y="23"/>
                      <a:pt x="6" y="21"/>
                      <a:pt x="5" y="21"/>
                    </a:cubicBezTo>
                    <a:cubicBezTo>
                      <a:pt x="4" y="21"/>
                      <a:pt x="0" y="22"/>
                      <a:pt x="0" y="20"/>
                    </a:cubicBezTo>
                    <a:cubicBezTo>
                      <a:pt x="0" y="18"/>
                      <a:pt x="2" y="19"/>
                      <a:pt x="4" y="18"/>
                    </a:cubicBezTo>
                    <a:cubicBezTo>
                      <a:pt x="6" y="18"/>
                      <a:pt x="8" y="18"/>
                      <a:pt x="9" y="17"/>
                    </a:cubicBezTo>
                    <a:cubicBezTo>
                      <a:pt x="9" y="17"/>
                      <a:pt x="12" y="16"/>
                      <a:pt x="11" y="16"/>
                    </a:cubicBezTo>
                    <a:cubicBezTo>
                      <a:pt x="9" y="15"/>
                      <a:pt x="6" y="16"/>
                      <a:pt x="5" y="16"/>
                    </a:cubicBezTo>
                    <a:cubicBezTo>
                      <a:pt x="2" y="16"/>
                      <a:pt x="0" y="14"/>
                      <a:pt x="4" y="14"/>
                    </a:cubicBezTo>
                    <a:cubicBezTo>
                      <a:pt x="6" y="14"/>
                      <a:pt x="10" y="13"/>
                      <a:pt x="12" y="13"/>
                    </a:cubicBezTo>
                    <a:cubicBezTo>
                      <a:pt x="11" y="13"/>
                      <a:pt x="4" y="14"/>
                      <a:pt x="4" y="12"/>
                    </a:cubicBezTo>
                    <a:cubicBezTo>
                      <a:pt x="3" y="10"/>
                      <a:pt x="12" y="11"/>
                      <a:pt x="13" y="10"/>
                    </a:cubicBezTo>
                    <a:cubicBezTo>
                      <a:pt x="13" y="10"/>
                      <a:pt x="9" y="9"/>
                      <a:pt x="9" y="8"/>
                    </a:cubicBezTo>
                    <a:cubicBezTo>
                      <a:pt x="8" y="7"/>
                      <a:pt x="14" y="6"/>
                      <a:pt x="14" y="6"/>
                    </a:cubicBezTo>
                    <a:cubicBezTo>
                      <a:pt x="17" y="6"/>
                      <a:pt x="15" y="10"/>
                      <a:pt x="17" y="10"/>
                    </a:cubicBezTo>
                    <a:cubicBezTo>
                      <a:pt x="20" y="10"/>
                      <a:pt x="22" y="10"/>
                      <a:pt x="25" y="11"/>
                    </a:cubicBezTo>
                    <a:cubicBezTo>
                      <a:pt x="26" y="12"/>
                      <a:pt x="28" y="13"/>
                      <a:pt x="29" y="14"/>
                    </a:cubicBezTo>
                    <a:cubicBezTo>
                      <a:pt x="31" y="16"/>
                      <a:pt x="30" y="17"/>
                      <a:pt x="32" y="17"/>
                    </a:cubicBezTo>
                    <a:cubicBezTo>
                      <a:pt x="35" y="17"/>
                      <a:pt x="37" y="17"/>
                      <a:pt x="39" y="16"/>
                    </a:cubicBezTo>
                    <a:cubicBezTo>
                      <a:pt x="43" y="15"/>
                      <a:pt x="37" y="14"/>
                      <a:pt x="37" y="13"/>
                    </a:cubicBezTo>
                    <a:cubicBezTo>
                      <a:pt x="37" y="13"/>
                      <a:pt x="45" y="12"/>
                      <a:pt x="38" y="9"/>
                    </a:cubicBezTo>
                    <a:cubicBezTo>
                      <a:pt x="37" y="9"/>
                      <a:pt x="35" y="9"/>
                      <a:pt x="36" y="8"/>
                    </a:cubicBezTo>
                    <a:cubicBezTo>
                      <a:pt x="37" y="7"/>
                      <a:pt x="38" y="6"/>
                      <a:pt x="38" y="5"/>
                    </a:cubicBezTo>
                    <a:cubicBezTo>
                      <a:pt x="39" y="4"/>
                      <a:pt x="43" y="0"/>
                      <a:pt x="43" y="3"/>
                    </a:cubicBezTo>
                    <a:cubicBezTo>
                      <a:pt x="43" y="4"/>
                      <a:pt x="44" y="5"/>
                      <a:pt x="44" y="7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0"/>
                      <a:pt x="44" y="9"/>
                      <a:pt x="44" y="10"/>
                    </a:cubicBezTo>
                    <a:cubicBezTo>
                      <a:pt x="44" y="12"/>
                      <a:pt x="47" y="10"/>
                      <a:pt x="47" y="11"/>
                    </a:cubicBezTo>
                    <a:cubicBezTo>
                      <a:pt x="47" y="13"/>
                      <a:pt x="50" y="14"/>
                      <a:pt x="51" y="14"/>
                    </a:cubicBezTo>
                    <a:cubicBezTo>
                      <a:pt x="53" y="14"/>
                      <a:pt x="53" y="15"/>
                      <a:pt x="53" y="13"/>
                    </a:cubicBezTo>
                    <a:cubicBezTo>
                      <a:pt x="53" y="11"/>
                      <a:pt x="55" y="11"/>
                      <a:pt x="57" y="12"/>
                    </a:cubicBezTo>
                    <a:cubicBezTo>
                      <a:pt x="58" y="12"/>
                      <a:pt x="60" y="14"/>
                      <a:pt x="59" y="15"/>
                    </a:cubicBezTo>
                    <a:cubicBezTo>
                      <a:pt x="59" y="16"/>
                      <a:pt x="58" y="19"/>
                      <a:pt x="58" y="20"/>
                    </a:cubicBezTo>
                    <a:cubicBezTo>
                      <a:pt x="57" y="21"/>
                      <a:pt x="51" y="22"/>
                      <a:pt x="50" y="22"/>
                    </a:cubicBezTo>
                    <a:cubicBezTo>
                      <a:pt x="48" y="21"/>
                      <a:pt x="51" y="22"/>
                      <a:pt x="50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8" name="Freeform 579">
                <a:extLst>
                  <a:ext uri="{FF2B5EF4-FFF2-40B4-BE49-F238E27FC236}">
                    <a16:creationId xmlns:a16="http://schemas.microsoft.com/office/drawing/2014/main" id="{6ADEF5E0-AED0-F040-BEAE-94BCE845A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3817" y="6909134"/>
                <a:ext cx="55591" cy="39218"/>
              </a:xfrm>
              <a:custGeom>
                <a:avLst/>
                <a:gdLst>
                  <a:gd name="T0" fmla="*/ 9 w 10"/>
                  <a:gd name="T1" fmla="*/ 1 h 7"/>
                  <a:gd name="T2" fmla="*/ 0 w 10"/>
                  <a:gd name="T3" fmla="*/ 5 h 7"/>
                  <a:gd name="T4" fmla="*/ 6 w 10"/>
                  <a:gd name="T5" fmla="*/ 5 h 7"/>
                  <a:gd name="T6" fmla="*/ 9 w 10"/>
                  <a:gd name="T7" fmla="*/ 1 h 7"/>
                  <a:gd name="T8" fmla="*/ 9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9" y="1"/>
                    </a:moveTo>
                    <a:cubicBezTo>
                      <a:pt x="8" y="1"/>
                      <a:pt x="0" y="5"/>
                      <a:pt x="0" y="5"/>
                    </a:cubicBezTo>
                    <a:cubicBezTo>
                      <a:pt x="2" y="6"/>
                      <a:pt x="5" y="7"/>
                      <a:pt x="6" y="5"/>
                    </a:cubicBezTo>
                    <a:cubicBezTo>
                      <a:pt x="7" y="4"/>
                      <a:pt x="9" y="0"/>
                      <a:pt x="9" y="1"/>
                    </a:cubicBezTo>
                    <a:cubicBezTo>
                      <a:pt x="7" y="1"/>
                      <a:pt x="10" y="0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29" name="Freeform 580">
                <a:extLst>
                  <a:ext uri="{FF2B5EF4-FFF2-40B4-BE49-F238E27FC236}">
                    <a16:creationId xmlns:a16="http://schemas.microsoft.com/office/drawing/2014/main" id="{2C04C8BD-D0E7-7644-9615-1FD74EE296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7461" y="6822854"/>
                <a:ext cx="200126" cy="98046"/>
              </a:xfrm>
              <a:custGeom>
                <a:avLst/>
                <a:gdLst>
                  <a:gd name="T0" fmla="*/ 30 w 37"/>
                  <a:gd name="T1" fmla="*/ 12 h 17"/>
                  <a:gd name="T2" fmla="*/ 27 w 37"/>
                  <a:gd name="T3" fmla="*/ 13 h 17"/>
                  <a:gd name="T4" fmla="*/ 26 w 37"/>
                  <a:gd name="T5" fmla="*/ 10 h 17"/>
                  <a:gd name="T6" fmla="*/ 23 w 37"/>
                  <a:gd name="T7" fmla="*/ 8 h 17"/>
                  <a:gd name="T8" fmla="*/ 22 w 37"/>
                  <a:gd name="T9" fmla="*/ 10 h 17"/>
                  <a:gd name="T10" fmla="*/ 21 w 37"/>
                  <a:gd name="T11" fmla="*/ 9 h 17"/>
                  <a:gd name="T12" fmla="*/ 20 w 37"/>
                  <a:gd name="T13" fmla="*/ 13 h 17"/>
                  <a:gd name="T14" fmla="*/ 17 w 37"/>
                  <a:gd name="T15" fmla="*/ 14 h 17"/>
                  <a:gd name="T16" fmla="*/ 16 w 37"/>
                  <a:gd name="T17" fmla="*/ 16 h 17"/>
                  <a:gd name="T18" fmla="*/ 12 w 37"/>
                  <a:gd name="T19" fmla="*/ 17 h 17"/>
                  <a:gd name="T20" fmla="*/ 10 w 37"/>
                  <a:gd name="T21" fmla="*/ 15 h 17"/>
                  <a:gd name="T22" fmla="*/ 5 w 37"/>
                  <a:gd name="T23" fmla="*/ 16 h 17"/>
                  <a:gd name="T24" fmla="*/ 1 w 37"/>
                  <a:gd name="T25" fmla="*/ 17 h 17"/>
                  <a:gd name="T26" fmla="*/ 2 w 37"/>
                  <a:gd name="T27" fmla="*/ 13 h 17"/>
                  <a:gd name="T28" fmla="*/ 0 w 37"/>
                  <a:gd name="T29" fmla="*/ 14 h 17"/>
                  <a:gd name="T30" fmla="*/ 6 w 37"/>
                  <a:gd name="T31" fmla="*/ 12 h 17"/>
                  <a:gd name="T32" fmla="*/ 9 w 37"/>
                  <a:gd name="T33" fmla="*/ 10 h 17"/>
                  <a:gd name="T34" fmla="*/ 13 w 37"/>
                  <a:gd name="T35" fmla="*/ 7 h 17"/>
                  <a:gd name="T36" fmla="*/ 18 w 37"/>
                  <a:gd name="T37" fmla="*/ 3 h 17"/>
                  <a:gd name="T38" fmla="*/ 24 w 37"/>
                  <a:gd name="T39" fmla="*/ 3 h 17"/>
                  <a:gd name="T40" fmla="*/ 30 w 37"/>
                  <a:gd name="T41" fmla="*/ 3 h 17"/>
                  <a:gd name="T42" fmla="*/ 32 w 37"/>
                  <a:gd name="T43" fmla="*/ 0 h 17"/>
                  <a:gd name="T44" fmla="*/ 36 w 37"/>
                  <a:gd name="T45" fmla="*/ 2 h 17"/>
                  <a:gd name="T46" fmla="*/ 34 w 37"/>
                  <a:gd name="T47" fmla="*/ 4 h 17"/>
                  <a:gd name="T48" fmla="*/ 34 w 37"/>
                  <a:gd name="T49" fmla="*/ 7 h 17"/>
                  <a:gd name="T50" fmla="*/ 35 w 37"/>
                  <a:gd name="T51" fmla="*/ 9 h 17"/>
                  <a:gd name="T52" fmla="*/ 31 w 37"/>
                  <a:gd name="T53" fmla="*/ 10 h 17"/>
                  <a:gd name="T54" fmla="*/ 30 w 37"/>
                  <a:gd name="T55" fmla="*/ 12 h 17"/>
                  <a:gd name="T56" fmla="*/ 30 w 37"/>
                  <a:gd name="T5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17">
                    <a:moveTo>
                      <a:pt x="30" y="12"/>
                    </a:moveTo>
                    <a:cubicBezTo>
                      <a:pt x="29" y="13"/>
                      <a:pt x="27" y="13"/>
                      <a:pt x="27" y="13"/>
                    </a:cubicBezTo>
                    <a:cubicBezTo>
                      <a:pt x="24" y="13"/>
                      <a:pt x="25" y="11"/>
                      <a:pt x="26" y="10"/>
                    </a:cubicBezTo>
                    <a:cubicBezTo>
                      <a:pt x="27" y="8"/>
                      <a:pt x="24" y="7"/>
                      <a:pt x="23" y="8"/>
                    </a:cubicBezTo>
                    <a:cubicBezTo>
                      <a:pt x="23" y="9"/>
                      <a:pt x="23" y="10"/>
                      <a:pt x="22" y="10"/>
                    </a:cubicBezTo>
                    <a:cubicBezTo>
                      <a:pt x="22" y="10"/>
                      <a:pt x="21" y="10"/>
                      <a:pt x="21" y="9"/>
                    </a:cubicBezTo>
                    <a:cubicBezTo>
                      <a:pt x="20" y="10"/>
                      <a:pt x="21" y="12"/>
                      <a:pt x="20" y="13"/>
                    </a:cubicBezTo>
                    <a:cubicBezTo>
                      <a:pt x="19" y="15"/>
                      <a:pt x="18" y="13"/>
                      <a:pt x="17" y="14"/>
                    </a:cubicBezTo>
                    <a:cubicBezTo>
                      <a:pt x="16" y="14"/>
                      <a:pt x="17" y="16"/>
                      <a:pt x="16" y="16"/>
                    </a:cubicBezTo>
                    <a:cubicBezTo>
                      <a:pt x="16" y="17"/>
                      <a:pt x="13" y="17"/>
                      <a:pt x="12" y="17"/>
                    </a:cubicBezTo>
                    <a:cubicBezTo>
                      <a:pt x="11" y="16"/>
                      <a:pt x="11" y="14"/>
                      <a:pt x="10" y="15"/>
                    </a:cubicBezTo>
                    <a:cubicBezTo>
                      <a:pt x="8" y="16"/>
                      <a:pt x="7" y="16"/>
                      <a:pt x="5" y="16"/>
                    </a:cubicBezTo>
                    <a:cubicBezTo>
                      <a:pt x="4" y="16"/>
                      <a:pt x="2" y="17"/>
                      <a:pt x="1" y="17"/>
                    </a:cubicBezTo>
                    <a:cubicBezTo>
                      <a:pt x="0" y="17"/>
                      <a:pt x="3" y="14"/>
                      <a:pt x="2" y="13"/>
                    </a:cubicBezTo>
                    <a:cubicBezTo>
                      <a:pt x="2" y="13"/>
                      <a:pt x="1" y="14"/>
                      <a:pt x="0" y="14"/>
                    </a:cubicBezTo>
                    <a:cubicBezTo>
                      <a:pt x="0" y="13"/>
                      <a:pt x="5" y="12"/>
                      <a:pt x="6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11" y="8"/>
                      <a:pt x="12" y="8"/>
                      <a:pt x="13" y="7"/>
                    </a:cubicBezTo>
                    <a:cubicBezTo>
                      <a:pt x="15" y="5"/>
                      <a:pt x="16" y="3"/>
                      <a:pt x="18" y="3"/>
                    </a:cubicBezTo>
                    <a:cubicBezTo>
                      <a:pt x="20" y="2"/>
                      <a:pt x="22" y="2"/>
                      <a:pt x="24" y="3"/>
                    </a:cubicBezTo>
                    <a:cubicBezTo>
                      <a:pt x="26" y="3"/>
                      <a:pt x="29" y="4"/>
                      <a:pt x="30" y="3"/>
                    </a:cubicBezTo>
                    <a:cubicBezTo>
                      <a:pt x="31" y="2"/>
                      <a:pt x="30" y="0"/>
                      <a:pt x="32" y="0"/>
                    </a:cubicBezTo>
                    <a:cubicBezTo>
                      <a:pt x="32" y="0"/>
                      <a:pt x="36" y="1"/>
                      <a:pt x="36" y="2"/>
                    </a:cubicBezTo>
                    <a:cubicBezTo>
                      <a:pt x="37" y="2"/>
                      <a:pt x="34" y="3"/>
                      <a:pt x="34" y="4"/>
                    </a:cubicBezTo>
                    <a:cubicBezTo>
                      <a:pt x="34" y="5"/>
                      <a:pt x="37" y="6"/>
                      <a:pt x="34" y="7"/>
                    </a:cubicBezTo>
                    <a:cubicBezTo>
                      <a:pt x="33" y="8"/>
                      <a:pt x="36" y="9"/>
                      <a:pt x="35" y="9"/>
                    </a:cubicBezTo>
                    <a:cubicBezTo>
                      <a:pt x="33" y="10"/>
                      <a:pt x="32" y="10"/>
                      <a:pt x="31" y="10"/>
                    </a:cubicBezTo>
                    <a:cubicBezTo>
                      <a:pt x="31" y="11"/>
                      <a:pt x="31" y="11"/>
                      <a:pt x="30" y="12"/>
                    </a:cubicBezTo>
                    <a:cubicBezTo>
                      <a:pt x="29" y="13"/>
                      <a:pt x="31" y="11"/>
                      <a:pt x="30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0" name="Freeform 581">
                <a:extLst>
                  <a:ext uri="{FF2B5EF4-FFF2-40B4-BE49-F238E27FC236}">
                    <a16:creationId xmlns:a16="http://schemas.microsoft.com/office/drawing/2014/main" id="{EB961CBC-95B1-F645-B9E0-DA2B3188D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4265" y="6862070"/>
                <a:ext cx="42619" cy="11766"/>
              </a:xfrm>
              <a:custGeom>
                <a:avLst/>
                <a:gdLst>
                  <a:gd name="T0" fmla="*/ 6 w 8"/>
                  <a:gd name="T1" fmla="*/ 2 h 2"/>
                  <a:gd name="T2" fmla="*/ 3 w 8"/>
                  <a:gd name="T3" fmla="*/ 0 h 2"/>
                  <a:gd name="T4" fmla="*/ 6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6" y="2"/>
                    </a:moveTo>
                    <a:cubicBezTo>
                      <a:pt x="4" y="2"/>
                      <a:pt x="0" y="1"/>
                      <a:pt x="3" y="0"/>
                    </a:cubicBezTo>
                    <a:cubicBezTo>
                      <a:pt x="5" y="0"/>
                      <a:pt x="8" y="2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1" name="Freeform 582">
                <a:extLst>
                  <a:ext uri="{FF2B5EF4-FFF2-40B4-BE49-F238E27FC236}">
                    <a16:creationId xmlns:a16="http://schemas.microsoft.com/office/drawing/2014/main" id="{504D2D1A-53ED-6948-A52C-6048AAA3E7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325" y="6781677"/>
                <a:ext cx="114888" cy="56866"/>
              </a:xfrm>
              <a:custGeom>
                <a:avLst/>
                <a:gdLst>
                  <a:gd name="T0" fmla="*/ 7 w 21"/>
                  <a:gd name="T1" fmla="*/ 9 h 10"/>
                  <a:gd name="T2" fmla="*/ 2 w 21"/>
                  <a:gd name="T3" fmla="*/ 4 h 10"/>
                  <a:gd name="T4" fmla="*/ 9 w 21"/>
                  <a:gd name="T5" fmla="*/ 2 h 10"/>
                  <a:gd name="T6" fmla="*/ 17 w 21"/>
                  <a:gd name="T7" fmla="*/ 0 h 10"/>
                  <a:gd name="T8" fmla="*/ 19 w 21"/>
                  <a:gd name="T9" fmla="*/ 2 h 10"/>
                  <a:gd name="T10" fmla="*/ 14 w 21"/>
                  <a:gd name="T11" fmla="*/ 4 h 10"/>
                  <a:gd name="T12" fmla="*/ 15 w 21"/>
                  <a:gd name="T13" fmla="*/ 7 h 10"/>
                  <a:gd name="T14" fmla="*/ 7 w 21"/>
                  <a:gd name="T15" fmla="*/ 9 h 10"/>
                  <a:gd name="T16" fmla="*/ 7 w 21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0">
                    <a:moveTo>
                      <a:pt x="7" y="9"/>
                    </a:moveTo>
                    <a:cubicBezTo>
                      <a:pt x="6" y="9"/>
                      <a:pt x="0" y="6"/>
                      <a:pt x="2" y="4"/>
                    </a:cubicBezTo>
                    <a:cubicBezTo>
                      <a:pt x="4" y="2"/>
                      <a:pt x="7" y="2"/>
                      <a:pt x="9" y="2"/>
                    </a:cubicBezTo>
                    <a:cubicBezTo>
                      <a:pt x="12" y="1"/>
                      <a:pt x="15" y="0"/>
                      <a:pt x="17" y="0"/>
                    </a:cubicBezTo>
                    <a:cubicBezTo>
                      <a:pt x="18" y="0"/>
                      <a:pt x="21" y="1"/>
                      <a:pt x="19" y="2"/>
                    </a:cubicBezTo>
                    <a:cubicBezTo>
                      <a:pt x="18" y="3"/>
                      <a:pt x="15" y="2"/>
                      <a:pt x="14" y="4"/>
                    </a:cubicBezTo>
                    <a:cubicBezTo>
                      <a:pt x="14" y="4"/>
                      <a:pt x="19" y="6"/>
                      <a:pt x="15" y="7"/>
                    </a:cubicBezTo>
                    <a:cubicBezTo>
                      <a:pt x="13" y="8"/>
                      <a:pt x="10" y="10"/>
                      <a:pt x="7" y="9"/>
                    </a:cubicBezTo>
                    <a:cubicBezTo>
                      <a:pt x="5" y="9"/>
                      <a:pt x="9" y="10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2" name="Freeform 583">
                <a:extLst>
                  <a:ext uri="{FF2B5EF4-FFF2-40B4-BE49-F238E27FC236}">
                    <a16:creationId xmlns:a16="http://schemas.microsoft.com/office/drawing/2014/main" id="{2DB779D6-73F4-8846-87F6-3656EE2D44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3146" y="6793441"/>
                <a:ext cx="42619" cy="23531"/>
              </a:xfrm>
              <a:custGeom>
                <a:avLst/>
                <a:gdLst>
                  <a:gd name="T0" fmla="*/ 6 w 8"/>
                  <a:gd name="T1" fmla="*/ 4 h 4"/>
                  <a:gd name="T2" fmla="*/ 3 w 8"/>
                  <a:gd name="T3" fmla="*/ 0 h 4"/>
                  <a:gd name="T4" fmla="*/ 6 w 8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6" y="4"/>
                    </a:moveTo>
                    <a:cubicBezTo>
                      <a:pt x="4" y="4"/>
                      <a:pt x="0" y="0"/>
                      <a:pt x="3" y="0"/>
                    </a:cubicBezTo>
                    <a:cubicBezTo>
                      <a:pt x="6" y="0"/>
                      <a:pt x="8" y="3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3" name="Freeform 584">
                <a:extLst>
                  <a:ext uri="{FF2B5EF4-FFF2-40B4-BE49-F238E27FC236}">
                    <a16:creationId xmlns:a16="http://schemas.microsoft.com/office/drawing/2014/main" id="{48AB3139-6CFA-5B4C-BB77-F925478A3D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2444" y="6740496"/>
                <a:ext cx="114888" cy="41179"/>
              </a:xfrm>
              <a:custGeom>
                <a:avLst/>
                <a:gdLst>
                  <a:gd name="T0" fmla="*/ 1 w 21"/>
                  <a:gd name="T1" fmla="*/ 5 h 7"/>
                  <a:gd name="T2" fmla="*/ 4 w 21"/>
                  <a:gd name="T3" fmla="*/ 4 h 7"/>
                  <a:gd name="T4" fmla="*/ 9 w 21"/>
                  <a:gd name="T5" fmla="*/ 1 h 7"/>
                  <a:gd name="T6" fmla="*/ 18 w 21"/>
                  <a:gd name="T7" fmla="*/ 3 h 7"/>
                  <a:gd name="T8" fmla="*/ 11 w 21"/>
                  <a:gd name="T9" fmla="*/ 6 h 7"/>
                  <a:gd name="T10" fmla="*/ 6 w 21"/>
                  <a:gd name="T11" fmla="*/ 6 h 7"/>
                  <a:gd name="T12" fmla="*/ 1 w 21"/>
                  <a:gd name="T13" fmla="*/ 5 h 7"/>
                  <a:gd name="T14" fmla="*/ 1 w 21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7">
                    <a:moveTo>
                      <a:pt x="1" y="5"/>
                    </a:moveTo>
                    <a:cubicBezTo>
                      <a:pt x="0" y="5"/>
                      <a:pt x="3" y="4"/>
                      <a:pt x="4" y="4"/>
                    </a:cubicBezTo>
                    <a:cubicBezTo>
                      <a:pt x="6" y="3"/>
                      <a:pt x="7" y="2"/>
                      <a:pt x="9" y="1"/>
                    </a:cubicBezTo>
                    <a:cubicBezTo>
                      <a:pt x="12" y="0"/>
                      <a:pt x="15" y="1"/>
                      <a:pt x="18" y="3"/>
                    </a:cubicBezTo>
                    <a:cubicBezTo>
                      <a:pt x="21" y="6"/>
                      <a:pt x="12" y="6"/>
                      <a:pt x="11" y="6"/>
                    </a:cubicBezTo>
                    <a:cubicBezTo>
                      <a:pt x="9" y="6"/>
                      <a:pt x="8" y="7"/>
                      <a:pt x="6" y="6"/>
                    </a:cubicBezTo>
                    <a:cubicBezTo>
                      <a:pt x="4" y="5"/>
                      <a:pt x="2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4" name="Freeform 585">
                <a:extLst>
                  <a:ext uri="{FF2B5EF4-FFF2-40B4-BE49-F238E27FC236}">
                    <a16:creationId xmlns:a16="http://schemas.microsoft.com/office/drawing/2014/main" id="{E93E057A-A3ED-C94B-93C0-7CF41D9C66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0397" y="6862070"/>
                <a:ext cx="151947" cy="109812"/>
              </a:xfrm>
              <a:custGeom>
                <a:avLst/>
                <a:gdLst>
                  <a:gd name="T0" fmla="*/ 22 w 28"/>
                  <a:gd name="T1" fmla="*/ 19 h 19"/>
                  <a:gd name="T2" fmla="*/ 15 w 28"/>
                  <a:gd name="T3" fmla="*/ 19 h 19"/>
                  <a:gd name="T4" fmla="*/ 15 w 28"/>
                  <a:gd name="T5" fmla="*/ 17 h 19"/>
                  <a:gd name="T6" fmla="*/ 12 w 28"/>
                  <a:gd name="T7" fmla="*/ 15 h 19"/>
                  <a:gd name="T8" fmla="*/ 17 w 28"/>
                  <a:gd name="T9" fmla="*/ 13 h 19"/>
                  <a:gd name="T10" fmla="*/ 16 w 28"/>
                  <a:gd name="T11" fmla="*/ 12 h 19"/>
                  <a:gd name="T12" fmla="*/ 9 w 28"/>
                  <a:gd name="T13" fmla="*/ 13 h 19"/>
                  <a:gd name="T14" fmla="*/ 2 w 28"/>
                  <a:gd name="T15" fmla="*/ 13 h 19"/>
                  <a:gd name="T16" fmla="*/ 1 w 28"/>
                  <a:gd name="T17" fmla="*/ 12 h 19"/>
                  <a:gd name="T18" fmla="*/ 7 w 28"/>
                  <a:gd name="T19" fmla="*/ 10 h 19"/>
                  <a:gd name="T20" fmla="*/ 4 w 28"/>
                  <a:gd name="T21" fmla="*/ 8 h 19"/>
                  <a:gd name="T22" fmla="*/ 7 w 28"/>
                  <a:gd name="T23" fmla="*/ 6 h 19"/>
                  <a:gd name="T24" fmla="*/ 3 w 28"/>
                  <a:gd name="T25" fmla="*/ 6 h 19"/>
                  <a:gd name="T26" fmla="*/ 7 w 28"/>
                  <a:gd name="T27" fmla="*/ 4 h 19"/>
                  <a:gd name="T28" fmla="*/ 13 w 28"/>
                  <a:gd name="T29" fmla="*/ 8 h 19"/>
                  <a:gd name="T30" fmla="*/ 16 w 28"/>
                  <a:gd name="T31" fmla="*/ 9 h 19"/>
                  <a:gd name="T32" fmla="*/ 13 w 28"/>
                  <a:gd name="T33" fmla="*/ 7 h 19"/>
                  <a:gd name="T34" fmla="*/ 14 w 28"/>
                  <a:gd name="T35" fmla="*/ 5 h 19"/>
                  <a:gd name="T36" fmla="*/ 11 w 28"/>
                  <a:gd name="T37" fmla="*/ 4 h 19"/>
                  <a:gd name="T38" fmla="*/ 11 w 28"/>
                  <a:gd name="T39" fmla="*/ 2 h 19"/>
                  <a:gd name="T40" fmla="*/ 7 w 28"/>
                  <a:gd name="T41" fmla="*/ 3 h 19"/>
                  <a:gd name="T42" fmla="*/ 13 w 28"/>
                  <a:gd name="T43" fmla="*/ 1 h 19"/>
                  <a:gd name="T44" fmla="*/ 12 w 28"/>
                  <a:gd name="T45" fmla="*/ 2 h 19"/>
                  <a:gd name="T46" fmla="*/ 15 w 28"/>
                  <a:gd name="T47" fmla="*/ 3 h 19"/>
                  <a:gd name="T48" fmla="*/ 21 w 28"/>
                  <a:gd name="T49" fmla="*/ 2 h 19"/>
                  <a:gd name="T50" fmla="*/ 26 w 28"/>
                  <a:gd name="T51" fmla="*/ 8 h 19"/>
                  <a:gd name="T52" fmla="*/ 27 w 28"/>
                  <a:gd name="T53" fmla="*/ 12 h 19"/>
                  <a:gd name="T54" fmla="*/ 26 w 28"/>
                  <a:gd name="T55" fmla="*/ 14 h 19"/>
                  <a:gd name="T56" fmla="*/ 26 w 28"/>
                  <a:gd name="T57" fmla="*/ 17 h 19"/>
                  <a:gd name="T58" fmla="*/ 22 w 28"/>
                  <a:gd name="T5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19">
                    <a:moveTo>
                      <a:pt x="22" y="19"/>
                    </a:moveTo>
                    <a:cubicBezTo>
                      <a:pt x="20" y="19"/>
                      <a:pt x="17" y="19"/>
                      <a:pt x="15" y="19"/>
                    </a:cubicBezTo>
                    <a:cubicBezTo>
                      <a:pt x="12" y="19"/>
                      <a:pt x="15" y="18"/>
                      <a:pt x="15" y="17"/>
                    </a:cubicBezTo>
                    <a:cubicBezTo>
                      <a:pt x="16" y="16"/>
                      <a:pt x="11" y="16"/>
                      <a:pt x="12" y="15"/>
                    </a:cubicBezTo>
                    <a:cubicBezTo>
                      <a:pt x="13" y="14"/>
                      <a:pt x="15" y="13"/>
                      <a:pt x="17" y="13"/>
                    </a:cubicBezTo>
                    <a:cubicBezTo>
                      <a:pt x="18" y="12"/>
                      <a:pt x="17" y="12"/>
                      <a:pt x="16" y="12"/>
                    </a:cubicBezTo>
                    <a:cubicBezTo>
                      <a:pt x="14" y="11"/>
                      <a:pt x="12" y="12"/>
                      <a:pt x="9" y="13"/>
                    </a:cubicBezTo>
                    <a:cubicBezTo>
                      <a:pt x="7" y="13"/>
                      <a:pt x="5" y="13"/>
                      <a:pt x="2" y="13"/>
                    </a:cubicBezTo>
                    <a:cubicBezTo>
                      <a:pt x="2" y="14"/>
                      <a:pt x="0" y="14"/>
                      <a:pt x="1" y="12"/>
                    </a:cubicBezTo>
                    <a:cubicBezTo>
                      <a:pt x="3" y="10"/>
                      <a:pt x="5" y="11"/>
                      <a:pt x="7" y="10"/>
                    </a:cubicBezTo>
                    <a:cubicBezTo>
                      <a:pt x="11" y="9"/>
                      <a:pt x="4" y="9"/>
                      <a:pt x="4" y="8"/>
                    </a:cubicBezTo>
                    <a:cubicBezTo>
                      <a:pt x="3" y="8"/>
                      <a:pt x="7" y="6"/>
                      <a:pt x="7" y="6"/>
                    </a:cubicBezTo>
                    <a:cubicBezTo>
                      <a:pt x="7" y="6"/>
                      <a:pt x="4" y="6"/>
                      <a:pt x="3" y="6"/>
                    </a:cubicBezTo>
                    <a:cubicBezTo>
                      <a:pt x="3" y="5"/>
                      <a:pt x="6" y="4"/>
                      <a:pt x="7" y="4"/>
                    </a:cubicBezTo>
                    <a:cubicBezTo>
                      <a:pt x="9" y="4"/>
                      <a:pt x="11" y="7"/>
                      <a:pt x="13" y="8"/>
                    </a:cubicBezTo>
                    <a:cubicBezTo>
                      <a:pt x="14" y="8"/>
                      <a:pt x="15" y="10"/>
                      <a:pt x="16" y="9"/>
                    </a:cubicBezTo>
                    <a:cubicBezTo>
                      <a:pt x="19" y="7"/>
                      <a:pt x="13" y="7"/>
                      <a:pt x="13" y="7"/>
                    </a:cubicBezTo>
                    <a:cubicBezTo>
                      <a:pt x="14" y="7"/>
                      <a:pt x="18" y="6"/>
                      <a:pt x="14" y="5"/>
                    </a:cubicBezTo>
                    <a:cubicBezTo>
                      <a:pt x="13" y="5"/>
                      <a:pt x="12" y="5"/>
                      <a:pt x="11" y="4"/>
                    </a:cubicBezTo>
                    <a:cubicBezTo>
                      <a:pt x="9" y="3"/>
                      <a:pt x="11" y="3"/>
                      <a:pt x="11" y="2"/>
                    </a:cubicBezTo>
                    <a:cubicBezTo>
                      <a:pt x="10" y="2"/>
                      <a:pt x="7" y="3"/>
                      <a:pt x="7" y="3"/>
                    </a:cubicBezTo>
                    <a:cubicBezTo>
                      <a:pt x="6" y="2"/>
                      <a:pt x="13" y="1"/>
                      <a:pt x="13" y="1"/>
                    </a:cubicBezTo>
                    <a:cubicBezTo>
                      <a:pt x="13" y="1"/>
                      <a:pt x="12" y="2"/>
                      <a:pt x="12" y="2"/>
                    </a:cubicBezTo>
                    <a:cubicBezTo>
                      <a:pt x="11" y="3"/>
                      <a:pt x="14" y="3"/>
                      <a:pt x="15" y="3"/>
                    </a:cubicBezTo>
                    <a:cubicBezTo>
                      <a:pt x="18" y="4"/>
                      <a:pt x="19" y="4"/>
                      <a:pt x="21" y="2"/>
                    </a:cubicBezTo>
                    <a:cubicBezTo>
                      <a:pt x="24" y="0"/>
                      <a:pt x="27" y="6"/>
                      <a:pt x="26" y="8"/>
                    </a:cubicBezTo>
                    <a:cubicBezTo>
                      <a:pt x="26" y="10"/>
                      <a:pt x="26" y="11"/>
                      <a:pt x="27" y="12"/>
                    </a:cubicBezTo>
                    <a:cubicBezTo>
                      <a:pt x="28" y="14"/>
                      <a:pt x="28" y="15"/>
                      <a:pt x="26" y="14"/>
                    </a:cubicBezTo>
                    <a:cubicBezTo>
                      <a:pt x="24" y="12"/>
                      <a:pt x="25" y="16"/>
                      <a:pt x="26" y="17"/>
                    </a:cubicBezTo>
                    <a:cubicBezTo>
                      <a:pt x="27" y="18"/>
                      <a:pt x="23" y="19"/>
                      <a:pt x="22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5" name="Freeform 586">
                <a:extLst>
                  <a:ext uri="{FF2B5EF4-FFF2-40B4-BE49-F238E27FC236}">
                    <a16:creationId xmlns:a16="http://schemas.microsoft.com/office/drawing/2014/main" id="{EA00FC0F-5F89-6941-8A10-D679B4DCCB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3720" y="6915016"/>
                <a:ext cx="48179" cy="15687"/>
              </a:xfrm>
              <a:custGeom>
                <a:avLst/>
                <a:gdLst>
                  <a:gd name="T0" fmla="*/ 1 w 9"/>
                  <a:gd name="T1" fmla="*/ 3 h 3"/>
                  <a:gd name="T2" fmla="*/ 7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4" y="2"/>
                      <a:pt x="9" y="0"/>
                      <a:pt x="7" y="0"/>
                    </a:cubicBezTo>
                    <a:cubicBezTo>
                      <a:pt x="4" y="0"/>
                      <a:pt x="0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6" name="Freeform 587">
                <a:extLst>
                  <a:ext uri="{FF2B5EF4-FFF2-40B4-BE49-F238E27FC236}">
                    <a16:creationId xmlns:a16="http://schemas.microsoft.com/office/drawing/2014/main" id="{8EEE295F-D8E5-DE47-B46C-33B482C68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2601" y="6909134"/>
                <a:ext cx="44472" cy="11766"/>
              </a:xfrm>
              <a:custGeom>
                <a:avLst/>
                <a:gdLst>
                  <a:gd name="T0" fmla="*/ 1 w 8"/>
                  <a:gd name="T1" fmla="*/ 2 h 2"/>
                  <a:gd name="T2" fmla="*/ 6 w 8"/>
                  <a:gd name="T3" fmla="*/ 0 h 2"/>
                  <a:gd name="T4" fmla="*/ 1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1" y="2"/>
                    </a:moveTo>
                    <a:cubicBezTo>
                      <a:pt x="0" y="2"/>
                      <a:pt x="4" y="0"/>
                      <a:pt x="6" y="0"/>
                    </a:cubicBezTo>
                    <a:cubicBezTo>
                      <a:pt x="8" y="0"/>
                      <a:pt x="4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7" name="Freeform 588">
                <a:extLst>
                  <a:ext uri="{FF2B5EF4-FFF2-40B4-BE49-F238E27FC236}">
                    <a16:creationId xmlns:a16="http://schemas.microsoft.com/office/drawing/2014/main" id="{6B38DB8B-C73A-B345-B523-3B7D9F32E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0365" y="6891485"/>
                <a:ext cx="55591" cy="29414"/>
              </a:xfrm>
              <a:custGeom>
                <a:avLst/>
                <a:gdLst>
                  <a:gd name="T0" fmla="*/ 2 w 10"/>
                  <a:gd name="T1" fmla="*/ 3 h 5"/>
                  <a:gd name="T2" fmla="*/ 10 w 10"/>
                  <a:gd name="T3" fmla="*/ 1 h 5"/>
                  <a:gd name="T4" fmla="*/ 2 w 10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5">
                    <a:moveTo>
                      <a:pt x="2" y="3"/>
                    </a:moveTo>
                    <a:cubicBezTo>
                      <a:pt x="0" y="2"/>
                      <a:pt x="10" y="0"/>
                      <a:pt x="10" y="1"/>
                    </a:cubicBezTo>
                    <a:cubicBezTo>
                      <a:pt x="10" y="2"/>
                      <a:pt x="6" y="5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8" name="Freeform 589">
                <a:extLst>
                  <a:ext uri="{FF2B5EF4-FFF2-40B4-BE49-F238E27FC236}">
                    <a16:creationId xmlns:a16="http://schemas.microsoft.com/office/drawing/2014/main" id="{06AD8E19-018E-074D-B68C-57B7B26FB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925" y="6867955"/>
                <a:ext cx="38914" cy="29414"/>
              </a:xfrm>
              <a:custGeom>
                <a:avLst/>
                <a:gdLst>
                  <a:gd name="T0" fmla="*/ 1 w 7"/>
                  <a:gd name="T1" fmla="*/ 5 h 5"/>
                  <a:gd name="T2" fmla="*/ 0 w 7"/>
                  <a:gd name="T3" fmla="*/ 1 h 5"/>
                  <a:gd name="T4" fmla="*/ 4 w 7"/>
                  <a:gd name="T5" fmla="*/ 2 h 5"/>
                  <a:gd name="T6" fmla="*/ 7 w 7"/>
                  <a:gd name="T7" fmla="*/ 4 h 5"/>
                  <a:gd name="T8" fmla="*/ 1 w 7"/>
                  <a:gd name="T9" fmla="*/ 5 h 5"/>
                  <a:gd name="T10" fmla="*/ 1 w 7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1" y="5"/>
                    </a:move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ubicBezTo>
                      <a:pt x="4" y="2"/>
                      <a:pt x="7" y="3"/>
                      <a:pt x="7" y="4"/>
                    </a:cubicBezTo>
                    <a:cubicBezTo>
                      <a:pt x="7" y="4"/>
                      <a:pt x="2" y="5"/>
                      <a:pt x="1" y="5"/>
                    </a:cubicBezTo>
                    <a:cubicBezTo>
                      <a:pt x="0" y="4"/>
                      <a:pt x="4" y="5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39" name="Freeform 590">
                <a:extLst>
                  <a:ext uri="{FF2B5EF4-FFF2-40B4-BE49-F238E27FC236}">
                    <a16:creationId xmlns:a16="http://schemas.microsoft.com/office/drawing/2014/main" id="{3D51F5E9-0088-0B4E-887B-FCB9FC574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2187" y="6799322"/>
                <a:ext cx="64856" cy="50985"/>
              </a:xfrm>
              <a:custGeom>
                <a:avLst/>
                <a:gdLst>
                  <a:gd name="T0" fmla="*/ 8 w 12"/>
                  <a:gd name="T1" fmla="*/ 8 h 9"/>
                  <a:gd name="T2" fmla="*/ 3 w 12"/>
                  <a:gd name="T3" fmla="*/ 1 h 9"/>
                  <a:gd name="T4" fmla="*/ 8 w 12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8" y="8"/>
                    </a:moveTo>
                    <a:cubicBezTo>
                      <a:pt x="6" y="9"/>
                      <a:pt x="0" y="0"/>
                      <a:pt x="3" y="1"/>
                    </a:cubicBezTo>
                    <a:cubicBezTo>
                      <a:pt x="6" y="3"/>
                      <a:pt x="12" y="8"/>
                      <a:pt x="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0" name="Freeform 591">
                <a:extLst>
                  <a:ext uri="{FF2B5EF4-FFF2-40B4-BE49-F238E27FC236}">
                    <a16:creationId xmlns:a16="http://schemas.microsoft.com/office/drawing/2014/main" id="{CBE4BB20-E82E-BA48-BD10-6175A5FA03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7" y="6793441"/>
                <a:ext cx="48179" cy="17647"/>
              </a:xfrm>
              <a:custGeom>
                <a:avLst/>
                <a:gdLst>
                  <a:gd name="T0" fmla="*/ 2 w 9"/>
                  <a:gd name="T1" fmla="*/ 1 h 3"/>
                  <a:gd name="T2" fmla="*/ 8 w 9"/>
                  <a:gd name="T3" fmla="*/ 2 h 3"/>
                  <a:gd name="T4" fmla="*/ 2 w 9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2" y="1"/>
                    </a:moveTo>
                    <a:cubicBezTo>
                      <a:pt x="5" y="0"/>
                      <a:pt x="9" y="2"/>
                      <a:pt x="8" y="2"/>
                    </a:cubicBezTo>
                    <a:cubicBezTo>
                      <a:pt x="3" y="3"/>
                      <a:pt x="0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1" name="Freeform 592">
                <a:extLst>
                  <a:ext uri="{FF2B5EF4-FFF2-40B4-BE49-F238E27FC236}">
                    <a16:creationId xmlns:a16="http://schemas.microsoft.com/office/drawing/2014/main" id="{51ACEBAA-2699-6D4B-984E-B74E799690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3304" y="6701278"/>
                <a:ext cx="194568" cy="109812"/>
              </a:xfrm>
              <a:custGeom>
                <a:avLst/>
                <a:gdLst>
                  <a:gd name="T0" fmla="*/ 28 w 36"/>
                  <a:gd name="T1" fmla="*/ 17 h 19"/>
                  <a:gd name="T2" fmla="*/ 27 w 36"/>
                  <a:gd name="T3" fmla="*/ 15 h 19"/>
                  <a:gd name="T4" fmla="*/ 22 w 36"/>
                  <a:gd name="T5" fmla="*/ 13 h 19"/>
                  <a:gd name="T6" fmla="*/ 14 w 36"/>
                  <a:gd name="T7" fmla="*/ 14 h 19"/>
                  <a:gd name="T8" fmla="*/ 18 w 36"/>
                  <a:gd name="T9" fmla="*/ 12 h 19"/>
                  <a:gd name="T10" fmla="*/ 8 w 36"/>
                  <a:gd name="T11" fmla="*/ 12 h 19"/>
                  <a:gd name="T12" fmla="*/ 13 w 36"/>
                  <a:gd name="T13" fmla="*/ 10 h 19"/>
                  <a:gd name="T14" fmla="*/ 12 w 36"/>
                  <a:gd name="T15" fmla="*/ 9 h 19"/>
                  <a:gd name="T16" fmla="*/ 13 w 36"/>
                  <a:gd name="T17" fmla="*/ 8 h 19"/>
                  <a:gd name="T18" fmla="*/ 11 w 36"/>
                  <a:gd name="T19" fmla="*/ 8 h 19"/>
                  <a:gd name="T20" fmla="*/ 10 w 36"/>
                  <a:gd name="T21" fmla="*/ 6 h 19"/>
                  <a:gd name="T22" fmla="*/ 6 w 36"/>
                  <a:gd name="T23" fmla="*/ 6 h 19"/>
                  <a:gd name="T24" fmla="*/ 3 w 36"/>
                  <a:gd name="T25" fmla="*/ 5 h 19"/>
                  <a:gd name="T26" fmla="*/ 9 w 36"/>
                  <a:gd name="T27" fmla="*/ 2 h 19"/>
                  <a:gd name="T28" fmla="*/ 16 w 36"/>
                  <a:gd name="T29" fmla="*/ 1 h 19"/>
                  <a:gd name="T30" fmla="*/ 18 w 36"/>
                  <a:gd name="T31" fmla="*/ 5 h 19"/>
                  <a:gd name="T32" fmla="*/ 22 w 36"/>
                  <a:gd name="T33" fmla="*/ 4 h 19"/>
                  <a:gd name="T34" fmla="*/ 25 w 36"/>
                  <a:gd name="T35" fmla="*/ 7 h 19"/>
                  <a:gd name="T36" fmla="*/ 30 w 36"/>
                  <a:gd name="T37" fmla="*/ 7 h 19"/>
                  <a:gd name="T38" fmla="*/ 33 w 36"/>
                  <a:gd name="T39" fmla="*/ 12 h 19"/>
                  <a:gd name="T40" fmla="*/ 34 w 36"/>
                  <a:gd name="T41" fmla="*/ 16 h 19"/>
                  <a:gd name="T42" fmla="*/ 28 w 36"/>
                  <a:gd name="T43" fmla="*/ 17 h 19"/>
                  <a:gd name="T44" fmla="*/ 28 w 36"/>
                  <a:gd name="T45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9">
                    <a:moveTo>
                      <a:pt x="28" y="17"/>
                    </a:moveTo>
                    <a:cubicBezTo>
                      <a:pt x="27" y="17"/>
                      <a:pt x="27" y="16"/>
                      <a:pt x="27" y="15"/>
                    </a:cubicBezTo>
                    <a:cubicBezTo>
                      <a:pt x="26" y="14"/>
                      <a:pt x="23" y="13"/>
                      <a:pt x="22" y="13"/>
                    </a:cubicBezTo>
                    <a:cubicBezTo>
                      <a:pt x="21" y="13"/>
                      <a:pt x="14" y="15"/>
                      <a:pt x="14" y="14"/>
                    </a:cubicBezTo>
                    <a:cubicBezTo>
                      <a:pt x="14" y="14"/>
                      <a:pt x="18" y="12"/>
                      <a:pt x="18" y="12"/>
                    </a:cubicBezTo>
                    <a:cubicBezTo>
                      <a:pt x="15" y="11"/>
                      <a:pt x="11" y="14"/>
                      <a:pt x="8" y="12"/>
                    </a:cubicBezTo>
                    <a:cubicBezTo>
                      <a:pt x="2" y="9"/>
                      <a:pt x="13" y="10"/>
                      <a:pt x="13" y="10"/>
                    </a:cubicBezTo>
                    <a:cubicBezTo>
                      <a:pt x="13" y="10"/>
                      <a:pt x="12" y="9"/>
                      <a:pt x="12" y="9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4" y="7"/>
                      <a:pt x="11" y="8"/>
                      <a:pt x="11" y="8"/>
                    </a:cubicBezTo>
                    <a:cubicBezTo>
                      <a:pt x="10" y="7"/>
                      <a:pt x="12" y="6"/>
                      <a:pt x="10" y="6"/>
                    </a:cubicBezTo>
                    <a:cubicBezTo>
                      <a:pt x="9" y="6"/>
                      <a:pt x="7" y="7"/>
                      <a:pt x="6" y="6"/>
                    </a:cubicBezTo>
                    <a:cubicBezTo>
                      <a:pt x="6" y="5"/>
                      <a:pt x="4" y="6"/>
                      <a:pt x="3" y="5"/>
                    </a:cubicBezTo>
                    <a:cubicBezTo>
                      <a:pt x="0" y="0"/>
                      <a:pt x="7" y="2"/>
                      <a:pt x="9" y="2"/>
                    </a:cubicBezTo>
                    <a:cubicBezTo>
                      <a:pt x="11" y="1"/>
                      <a:pt x="14" y="0"/>
                      <a:pt x="16" y="1"/>
                    </a:cubicBezTo>
                    <a:cubicBezTo>
                      <a:pt x="19" y="2"/>
                      <a:pt x="14" y="7"/>
                      <a:pt x="18" y="5"/>
                    </a:cubicBezTo>
                    <a:cubicBezTo>
                      <a:pt x="19" y="5"/>
                      <a:pt x="21" y="3"/>
                      <a:pt x="22" y="4"/>
                    </a:cubicBezTo>
                    <a:cubicBezTo>
                      <a:pt x="23" y="5"/>
                      <a:pt x="24" y="7"/>
                      <a:pt x="25" y="7"/>
                    </a:cubicBezTo>
                    <a:cubicBezTo>
                      <a:pt x="26" y="7"/>
                      <a:pt x="29" y="6"/>
                      <a:pt x="30" y="7"/>
                    </a:cubicBezTo>
                    <a:cubicBezTo>
                      <a:pt x="32" y="8"/>
                      <a:pt x="32" y="11"/>
                      <a:pt x="33" y="12"/>
                    </a:cubicBezTo>
                    <a:cubicBezTo>
                      <a:pt x="34" y="14"/>
                      <a:pt x="36" y="15"/>
                      <a:pt x="34" y="16"/>
                    </a:cubicBezTo>
                    <a:cubicBezTo>
                      <a:pt x="33" y="18"/>
                      <a:pt x="30" y="18"/>
                      <a:pt x="28" y="17"/>
                    </a:cubicBezTo>
                    <a:cubicBezTo>
                      <a:pt x="27" y="16"/>
                      <a:pt x="31" y="19"/>
                      <a:pt x="28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2" name="Freeform 593">
                <a:extLst>
                  <a:ext uri="{FF2B5EF4-FFF2-40B4-BE49-F238E27FC236}">
                    <a16:creationId xmlns:a16="http://schemas.microsoft.com/office/drawing/2014/main" id="{48819F75-73F8-C944-89FC-A82A492E6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5252" y="6648333"/>
                <a:ext cx="59296" cy="29414"/>
              </a:xfrm>
              <a:custGeom>
                <a:avLst/>
                <a:gdLst>
                  <a:gd name="T0" fmla="*/ 8 w 11"/>
                  <a:gd name="T1" fmla="*/ 5 h 5"/>
                  <a:gd name="T2" fmla="*/ 4 w 11"/>
                  <a:gd name="T3" fmla="*/ 4 h 5"/>
                  <a:gd name="T4" fmla="*/ 2 w 11"/>
                  <a:gd name="T5" fmla="*/ 3 h 5"/>
                  <a:gd name="T6" fmla="*/ 7 w 11"/>
                  <a:gd name="T7" fmla="*/ 2 h 5"/>
                  <a:gd name="T8" fmla="*/ 8 w 1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8" y="5"/>
                    </a:moveTo>
                    <a:cubicBezTo>
                      <a:pt x="6" y="5"/>
                      <a:pt x="6" y="4"/>
                      <a:pt x="4" y="4"/>
                    </a:cubicBezTo>
                    <a:cubicBezTo>
                      <a:pt x="4" y="4"/>
                      <a:pt x="0" y="4"/>
                      <a:pt x="2" y="3"/>
                    </a:cubicBezTo>
                    <a:cubicBezTo>
                      <a:pt x="3" y="1"/>
                      <a:pt x="6" y="0"/>
                      <a:pt x="7" y="2"/>
                    </a:cubicBezTo>
                    <a:cubicBezTo>
                      <a:pt x="9" y="3"/>
                      <a:pt x="11" y="5"/>
                      <a:pt x="8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3" name="Freeform 594">
                <a:extLst>
                  <a:ext uri="{FF2B5EF4-FFF2-40B4-BE49-F238E27FC236}">
                    <a16:creationId xmlns:a16="http://schemas.microsoft.com/office/drawing/2014/main" id="{F41947B6-3251-4341-BA12-72408D9E65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3431" y="6740496"/>
                <a:ext cx="109329" cy="64711"/>
              </a:xfrm>
              <a:custGeom>
                <a:avLst/>
                <a:gdLst>
                  <a:gd name="T0" fmla="*/ 8 w 20"/>
                  <a:gd name="T1" fmla="*/ 7 h 11"/>
                  <a:gd name="T2" fmla="*/ 3 w 20"/>
                  <a:gd name="T3" fmla="*/ 5 h 11"/>
                  <a:gd name="T4" fmla="*/ 4 w 20"/>
                  <a:gd name="T5" fmla="*/ 3 h 11"/>
                  <a:gd name="T6" fmla="*/ 1 w 20"/>
                  <a:gd name="T7" fmla="*/ 1 h 11"/>
                  <a:gd name="T8" fmla="*/ 6 w 20"/>
                  <a:gd name="T9" fmla="*/ 1 h 11"/>
                  <a:gd name="T10" fmla="*/ 12 w 20"/>
                  <a:gd name="T11" fmla="*/ 3 h 11"/>
                  <a:gd name="T12" fmla="*/ 16 w 20"/>
                  <a:gd name="T13" fmla="*/ 3 h 11"/>
                  <a:gd name="T14" fmla="*/ 19 w 20"/>
                  <a:gd name="T15" fmla="*/ 4 h 11"/>
                  <a:gd name="T16" fmla="*/ 18 w 20"/>
                  <a:gd name="T17" fmla="*/ 8 h 11"/>
                  <a:gd name="T18" fmla="*/ 15 w 20"/>
                  <a:gd name="T19" fmla="*/ 10 h 11"/>
                  <a:gd name="T20" fmla="*/ 9 w 20"/>
                  <a:gd name="T21" fmla="*/ 11 h 11"/>
                  <a:gd name="T22" fmla="*/ 4 w 20"/>
                  <a:gd name="T23" fmla="*/ 8 h 11"/>
                  <a:gd name="T24" fmla="*/ 8 w 20"/>
                  <a:gd name="T25" fmla="*/ 7 h 11"/>
                  <a:gd name="T26" fmla="*/ 8 w 20"/>
                  <a:gd name="T2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1">
                    <a:moveTo>
                      <a:pt x="8" y="7"/>
                    </a:moveTo>
                    <a:cubicBezTo>
                      <a:pt x="6" y="7"/>
                      <a:pt x="4" y="6"/>
                      <a:pt x="3" y="5"/>
                    </a:cubicBezTo>
                    <a:cubicBezTo>
                      <a:pt x="0" y="4"/>
                      <a:pt x="4" y="3"/>
                      <a:pt x="4" y="3"/>
                    </a:cubicBezTo>
                    <a:cubicBezTo>
                      <a:pt x="4" y="2"/>
                      <a:pt x="2" y="1"/>
                      <a:pt x="1" y="1"/>
                    </a:cubicBezTo>
                    <a:cubicBezTo>
                      <a:pt x="1" y="0"/>
                      <a:pt x="6" y="1"/>
                      <a:pt x="6" y="1"/>
                    </a:cubicBezTo>
                    <a:cubicBezTo>
                      <a:pt x="8" y="1"/>
                      <a:pt x="10" y="2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7" y="3"/>
                      <a:pt x="20" y="4"/>
                      <a:pt x="19" y="4"/>
                    </a:cubicBezTo>
                    <a:cubicBezTo>
                      <a:pt x="17" y="6"/>
                      <a:pt x="16" y="5"/>
                      <a:pt x="18" y="8"/>
                    </a:cubicBezTo>
                    <a:cubicBezTo>
                      <a:pt x="19" y="9"/>
                      <a:pt x="16" y="9"/>
                      <a:pt x="15" y="10"/>
                    </a:cubicBezTo>
                    <a:cubicBezTo>
                      <a:pt x="13" y="10"/>
                      <a:pt x="11" y="11"/>
                      <a:pt x="9" y="11"/>
                    </a:cubicBezTo>
                    <a:cubicBezTo>
                      <a:pt x="8" y="10"/>
                      <a:pt x="4" y="9"/>
                      <a:pt x="4" y="8"/>
                    </a:cubicBezTo>
                    <a:cubicBezTo>
                      <a:pt x="4" y="8"/>
                      <a:pt x="10" y="7"/>
                      <a:pt x="8" y="7"/>
                    </a:cubicBezTo>
                    <a:cubicBezTo>
                      <a:pt x="5" y="6"/>
                      <a:pt x="10" y="7"/>
                      <a:pt x="8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4" name="Freeform 595">
                <a:extLst>
                  <a:ext uri="{FF2B5EF4-FFF2-40B4-BE49-F238E27FC236}">
                    <a16:creationId xmlns:a16="http://schemas.microsoft.com/office/drawing/2014/main" id="{5FBFCA65-A06C-F049-A7D7-8DAA46B0A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4581" y="6799322"/>
                <a:ext cx="96356" cy="29414"/>
              </a:xfrm>
              <a:custGeom>
                <a:avLst/>
                <a:gdLst>
                  <a:gd name="T0" fmla="*/ 14 w 18"/>
                  <a:gd name="T1" fmla="*/ 5 h 5"/>
                  <a:gd name="T2" fmla="*/ 16 w 18"/>
                  <a:gd name="T3" fmla="*/ 2 h 5"/>
                  <a:gd name="T4" fmla="*/ 13 w 18"/>
                  <a:gd name="T5" fmla="*/ 1 h 5"/>
                  <a:gd name="T6" fmla="*/ 3 w 18"/>
                  <a:gd name="T7" fmla="*/ 1 h 5"/>
                  <a:gd name="T8" fmla="*/ 4 w 18"/>
                  <a:gd name="T9" fmla="*/ 4 h 5"/>
                  <a:gd name="T10" fmla="*/ 14 w 18"/>
                  <a:gd name="T11" fmla="*/ 5 h 5"/>
                  <a:gd name="T12" fmla="*/ 14 w 18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">
                    <a:moveTo>
                      <a:pt x="14" y="5"/>
                    </a:moveTo>
                    <a:cubicBezTo>
                      <a:pt x="14" y="4"/>
                      <a:pt x="18" y="2"/>
                      <a:pt x="16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0" y="1"/>
                      <a:pt x="6" y="0"/>
                      <a:pt x="3" y="1"/>
                    </a:cubicBezTo>
                    <a:cubicBezTo>
                      <a:pt x="0" y="1"/>
                      <a:pt x="1" y="4"/>
                      <a:pt x="4" y="4"/>
                    </a:cubicBezTo>
                    <a:cubicBezTo>
                      <a:pt x="7" y="4"/>
                      <a:pt x="11" y="5"/>
                      <a:pt x="14" y="5"/>
                    </a:cubicBezTo>
                    <a:cubicBezTo>
                      <a:pt x="16" y="4"/>
                      <a:pt x="12" y="5"/>
                      <a:pt x="14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5" name="Freeform 596">
                <a:extLst>
                  <a:ext uri="{FF2B5EF4-FFF2-40B4-BE49-F238E27FC236}">
                    <a16:creationId xmlns:a16="http://schemas.microsoft.com/office/drawing/2014/main" id="{C96B5706-3039-D247-93BE-00B514C58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9024" y="6930704"/>
                <a:ext cx="90798" cy="64711"/>
              </a:xfrm>
              <a:custGeom>
                <a:avLst/>
                <a:gdLst>
                  <a:gd name="T0" fmla="*/ 7 w 17"/>
                  <a:gd name="T1" fmla="*/ 1 h 11"/>
                  <a:gd name="T2" fmla="*/ 1 w 17"/>
                  <a:gd name="T3" fmla="*/ 6 h 11"/>
                  <a:gd name="T4" fmla="*/ 10 w 17"/>
                  <a:gd name="T5" fmla="*/ 10 h 11"/>
                  <a:gd name="T6" fmla="*/ 15 w 17"/>
                  <a:gd name="T7" fmla="*/ 10 h 11"/>
                  <a:gd name="T8" fmla="*/ 15 w 17"/>
                  <a:gd name="T9" fmla="*/ 8 h 11"/>
                  <a:gd name="T10" fmla="*/ 16 w 17"/>
                  <a:gd name="T11" fmla="*/ 6 h 11"/>
                  <a:gd name="T12" fmla="*/ 7 w 17"/>
                  <a:gd name="T13" fmla="*/ 1 h 11"/>
                  <a:gd name="T14" fmla="*/ 7 w 17"/>
                  <a:gd name="T1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1">
                    <a:moveTo>
                      <a:pt x="7" y="1"/>
                    </a:moveTo>
                    <a:cubicBezTo>
                      <a:pt x="5" y="0"/>
                      <a:pt x="2" y="4"/>
                      <a:pt x="1" y="6"/>
                    </a:cubicBezTo>
                    <a:cubicBezTo>
                      <a:pt x="0" y="8"/>
                      <a:pt x="8" y="10"/>
                      <a:pt x="10" y="10"/>
                    </a:cubicBezTo>
                    <a:cubicBezTo>
                      <a:pt x="11" y="11"/>
                      <a:pt x="14" y="11"/>
                      <a:pt x="15" y="10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5" y="7"/>
                      <a:pt x="15" y="6"/>
                      <a:pt x="16" y="6"/>
                    </a:cubicBezTo>
                    <a:cubicBezTo>
                      <a:pt x="17" y="4"/>
                      <a:pt x="9" y="1"/>
                      <a:pt x="7" y="1"/>
                    </a:cubicBezTo>
                    <a:cubicBezTo>
                      <a:pt x="5" y="0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6" name="Freeform 597">
                <a:extLst>
                  <a:ext uri="{FF2B5EF4-FFF2-40B4-BE49-F238E27FC236}">
                    <a16:creationId xmlns:a16="http://schemas.microsoft.com/office/drawing/2014/main" id="{D6E79A85-1F05-0840-A6FD-6AC811DDD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1641" y="6915016"/>
                <a:ext cx="22237" cy="15687"/>
              </a:xfrm>
              <a:custGeom>
                <a:avLst/>
                <a:gdLst>
                  <a:gd name="T0" fmla="*/ 3 w 4"/>
                  <a:gd name="T1" fmla="*/ 2 h 3"/>
                  <a:gd name="T2" fmla="*/ 1 w 4"/>
                  <a:gd name="T3" fmla="*/ 1 h 3"/>
                  <a:gd name="T4" fmla="*/ 3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7" name="Freeform 598">
                <a:extLst>
                  <a:ext uri="{FF2B5EF4-FFF2-40B4-BE49-F238E27FC236}">
                    <a16:creationId xmlns:a16="http://schemas.microsoft.com/office/drawing/2014/main" id="{2C711C7A-C532-9440-A2B1-6CB5D32BA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9852" y="6811088"/>
                <a:ext cx="48179" cy="33334"/>
              </a:xfrm>
              <a:custGeom>
                <a:avLst/>
                <a:gdLst>
                  <a:gd name="T0" fmla="*/ 1 w 9"/>
                  <a:gd name="T1" fmla="*/ 5 h 6"/>
                  <a:gd name="T2" fmla="*/ 1 w 9"/>
                  <a:gd name="T3" fmla="*/ 1 h 6"/>
                  <a:gd name="T4" fmla="*/ 5 w 9"/>
                  <a:gd name="T5" fmla="*/ 1 h 6"/>
                  <a:gd name="T6" fmla="*/ 9 w 9"/>
                  <a:gd name="T7" fmla="*/ 3 h 6"/>
                  <a:gd name="T8" fmla="*/ 5 w 9"/>
                  <a:gd name="T9" fmla="*/ 5 h 6"/>
                  <a:gd name="T10" fmla="*/ 1 w 9"/>
                  <a:gd name="T11" fmla="*/ 5 h 6"/>
                  <a:gd name="T12" fmla="*/ 1 w 9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1" y="5"/>
                    </a:moveTo>
                    <a:cubicBezTo>
                      <a:pt x="1" y="5"/>
                      <a:pt x="2" y="2"/>
                      <a:pt x="1" y="1"/>
                    </a:cubicBezTo>
                    <a:cubicBezTo>
                      <a:pt x="1" y="0"/>
                      <a:pt x="4" y="1"/>
                      <a:pt x="5" y="1"/>
                    </a:cubicBezTo>
                    <a:cubicBezTo>
                      <a:pt x="6" y="1"/>
                      <a:pt x="9" y="2"/>
                      <a:pt x="9" y="3"/>
                    </a:cubicBezTo>
                    <a:cubicBezTo>
                      <a:pt x="8" y="4"/>
                      <a:pt x="6" y="5"/>
                      <a:pt x="5" y="5"/>
                    </a:cubicBezTo>
                    <a:cubicBezTo>
                      <a:pt x="3" y="6"/>
                      <a:pt x="3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8" name="Freeform 599">
                <a:extLst>
                  <a:ext uri="{FF2B5EF4-FFF2-40B4-BE49-F238E27FC236}">
                    <a16:creationId xmlns:a16="http://schemas.microsoft.com/office/drawing/2014/main" id="{12527B29-F279-CC49-9A95-80A3E84DE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5794" y="6862070"/>
                <a:ext cx="16677" cy="23531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3 h 4"/>
                  <a:gd name="T4" fmla="*/ 2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0" y="0"/>
                      <a:pt x="0" y="3"/>
                      <a:pt x="1" y="3"/>
                    </a:cubicBezTo>
                    <a:cubicBezTo>
                      <a:pt x="2" y="4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49" name="Freeform 600">
                <a:extLst>
                  <a:ext uri="{FF2B5EF4-FFF2-40B4-BE49-F238E27FC236}">
                    <a16:creationId xmlns:a16="http://schemas.microsoft.com/office/drawing/2014/main" id="{A7935633-EEB8-E749-A8A7-D5D94A91C2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7904" y="6844424"/>
                <a:ext cx="483640" cy="156873"/>
              </a:xfrm>
              <a:custGeom>
                <a:avLst/>
                <a:gdLst>
                  <a:gd name="T0" fmla="*/ 17 w 89"/>
                  <a:gd name="T1" fmla="*/ 7 h 27"/>
                  <a:gd name="T2" fmla="*/ 19 w 89"/>
                  <a:gd name="T3" fmla="*/ 4 h 27"/>
                  <a:gd name="T4" fmla="*/ 15 w 89"/>
                  <a:gd name="T5" fmla="*/ 2 h 27"/>
                  <a:gd name="T6" fmla="*/ 12 w 89"/>
                  <a:gd name="T7" fmla="*/ 2 h 27"/>
                  <a:gd name="T8" fmla="*/ 4 w 89"/>
                  <a:gd name="T9" fmla="*/ 1 h 27"/>
                  <a:gd name="T10" fmla="*/ 4 w 89"/>
                  <a:gd name="T11" fmla="*/ 3 h 27"/>
                  <a:gd name="T12" fmla="*/ 0 w 89"/>
                  <a:gd name="T13" fmla="*/ 4 h 27"/>
                  <a:gd name="T14" fmla="*/ 5 w 89"/>
                  <a:gd name="T15" fmla="*/ 5 h 27"/>
                  <a:gd name="T16" fmla="*/ 7 w 89"/>
                  <a:gd name="T17" fmla="*/ 6 h 27"/>
                  <a:gd name="T18" fmla="*/ 6 w 89"/>
                  <a:gd name="T19" fmla="*/ 7 h 27"/>
                  <a:gd name="T20" fmla="*/ 24 w 89"/>
                  <a:gd name="T21" fmla="*/ 13 h 27"/>
                  <a:gd name="T22" fmla="*/ 25 w 89"/>
                  <a:gd name="T23" fmla="*/ 16 h 27"/>
                  <a:gd name="T24" fmla="*/ 24 w 89"/>
                  <a:gd name="T25" fmla="*/ 21 h 27"/>
                  <a:gd name="T26" fmla="*/ 27 w 89"/>
                  <a:gd name="T27" fmla="*/ 25 h 27"/>
                  <a:gd name="T28" fmla="*/ 30 w 89"/>
                  <a:gd name="T29" fmla="*/ 24 h 27"/>
                  <a:gd name="T30" fmla="*/ 33 w 89"/>
                  <a:gd name="T31" fmla="*/ 26 h 27"/>
                  <a:gd name="T32" fmla="*/ 38 w 89"/>
                  <a:gd name="T33" fmla="*/ 26 h 27"/>
                  <a:gd name="T34" fmla="*/ 42 w 89"/>
                  <a:gd name="T35" fmla="*/ 23 h 27"/>
                  <a:gd name="T36" fmla="*/ 45 w 89"/>
                  <a:gd name="T37" fmla="*/ 26 h 27"/>
                  <a:gd name="T38" fmla="*/ 52 w 89"/>
                  <a:gd name="T39" fmla="*/ 27 h 27"/>
                  <a:gd name="T40" fmla="*/ 62 w 89"/>
                  <a:gd name="T41" fmla="*/ 27 h 27"/>
                  <a:gd name="T42" fmla="*/ 65 w 89"/>
                  <a:gd name="T43" fmla="*/ 27 h 27"/>
                  <a:gd name="T44" fmla="*/ 67 w 89"/>
                  <a:gd name="T45" fmla="*/ 24 h 27"/>
                  <a:gd name="T46" fmla="*/ 70 w 89"/>
                  <a:gd name="T47" fmla="*/ 25 h 27"/>
                  <a:gd name="T48" fmla="*/ 76 w 89"/>
                  <a:gd name="T49" fmla="*/ 27 h 27"/>
                  <a:gd name="T50" fmla="*/ 82 w 89"/>
                  <a:gd name="T51" fmla="*/ 26 h 27"/>
                  <a:gd name="T52" fmla="*/ 85 w 89"/>
                  <a:gd name="T53" fmla="*/ 24 h 27"/>
                  <a:gd name="T54" fmla="*/ 85 w 89"/>
                  <a:gd name="T55" fmla="*/ 22 h 27"/>
                  <a:gd name="T56" fmla="*/ 82 w 89"/>
                  <a:gd name="T57" fmla="*/ 22 h 27"/>
                  <a:gd name="T58" fmla="*/ 85 w 89"/>
                  <a:gd name="T59" fmla="*/ 17 h 27"/>
                  <a:gd name="T60" fmla="*/ 80 w 89"/>
                  <a:gd name="T61" fmla="*/ 16 h 27"/>
                  <a:gd name="T62" fmla="*/ 78 w 89"/>
                  <a:gd name="T63" fmla="*/ 14 h 27"/>
                  <a:gd name="T64" fmla="*/ 70 w 89"/>
                  <a:gd name="T65" fmla="*/ 14 h 27"/>
                  <a:gd name="T66" fmla="*/ 65 w 89"/>
                  <a:gd name="T67" fmla="*/ 14 h 27"/>
                  <a:gd name="T68" fmla="*/ 55 w 89"/>
                  <a:gd name="T69" fmla="*/ 17 h 27"/>
                  <a:gd name="T70" fmla="*/ 56 w 89"/>
                  <a:gd name="T71" fmla="*/ 18 h 27"/>
                  <a:gd name="T72" fmla="*/ 52 w 89"/>
                  <a:gd name="T73" fmla="*/ 18 h 27"/>
                  <a:gd name="T74" fmla="*/ 49 w 89"/>
                  <a:gd name="T75" fmla="*/ 16 h 27"/>
                  <a:gd name="T76" fmla="*/ 46 w 89"/>
                  <a:gd name="T77" fmla="*/ 17 h 27"/>
                  <a:gd name="T78" fmla="*/ 42 w 89"/>
                  <a:gd name="T79" fmla="*/ 16 h 27"/>
                  <a:gd name="T80" fmla="*/ 41 w 89"/>
                  <a:gd name="T81" fmla="*/ 18 h 27"/>
                  <a:gd name="T82" fmla="*/ 38 w 89"/>
                  <a:gd name="T83" fmla="*/ 16 h 27"/>
                  <a:gd name="T84" fmla="*/ 39 w 89"/>
                  <a:gd name="T85" fmla="*/ 14 h 27"/>
                  <a:gd name="T86" fmla="*/ 34 w 89"/>
                  <a:gd name="T87" fmla="*/ 12 h 27"/>
                  <a:gd name="T88" fmla="*/ 30 w 89"/>
                  <a:gd name="T89" fmla="*/ 13 h 27"/>
                  <a:gd name="T90" fmla="*/ 32 w 89"/>
                  <a:gd name="T91" fmla="*/ 12 h 27"/>
                  <a:gd name="T92" fmla="*/ 28 w 89"/>
                  <a:gd name="T93" fmla="*/ 9 h 27"/>
                  <a:gd name="T94" fmla="*/ 38 w 89"/>
                  <a:gd name="T95" fmla="*/ 10 h 27"/>
                  <a:gd name="T96" fmla="*/ 33 w 89"/>
                  <a:gd name="T97" fmla="*/ 7 h 27"/>
                  <a:gd name="T98" fmla="*/ 28 w 89"/>
                  <a:gd name="T99" fmla="*/ 7 h 27"/>
                  <a:gd name="T100" fmla="*/ 32 w 89"/>
                  <a:gd name="T101" fmla="*/ 6 h 27"/>
                  <a:gd name="T102" fmla="*/ 27 w 89"/>
                  <a:gd name="T103" fmla="*/ 5 h 27"/>
                  <a:gd name="T104" fmla="*/ 17 w 89"/>
                  <a:gd name="T105" fmla="*/ 7 h 27"/>
                  <a:gd name="T106" fmla="*/ 17 w 89"/>
                  <a:gd name="T107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9" h="27">
                    <a:moveTo>
                      <a:pt x="17" y="7"/>
                    </a:moveTo>
                    <a:cubicBezTo>
                      <a:pt x="18" y="7"/>
                      <a:pt x="20" y="5"/>
                      <a:pt x="19" y="4"/>
                    </a:cubicBezTo>
                    <a:cubicBezTo>
                      <a:pt x="18" y="3"/>
                      <a:pt x="16" y="2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ubicBezTo>
                      <a:pt x="9" y="1"/>
                      <a:pt x="7" y="0"/>
                      <a:pt x="4" y="1"/>
                    </a:cubicBezTo>
                    <a:cubicBezTo>
                      <a:pt x="0" y="2"/>
                      <a:pt x="3" y="2"/>
                      <a:pt x="4" y="3"/>
                    </a:cubicBezTo>
                    <a:cubicBezTo>
                      <a:pt x="4" y="3"/>
                      <a:pt x="0" y="3"/>
                      <a:pt x="0" y="4"/>
                    </a:cubicBezTo>
                    <a:cubicBezTo>
                      <a:pt x="0" y="5"/>
                      <a:pt x="4" y="5"/>
                      <a:pt x="5" y="5"/>
                    </a:cubicBezTo>
                    <a:cubicBezTo>
                      <a:pt x="5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6" y="7"/>
                    </a:cubicBezTo>
                    <a:cubicBezTo>
                      <a:pt x="12" y="11"/>
                      <a:pt x="21" y="5"/>
                      <a:pt x="24" y="13"/>
                    </a:cubicBezTo>
                    <a:cubicBezTo>
                      <a:pt x="24" y="14"/>
                      <a:pt x="26" y="15"/>
                      <a:pt x="25" y="16"/>
                    </a:cubicBezTo>
                    <a:cubicBezTo>
                      <a:pt x="24" y="18"/>
                      <a:pt x="23" y="19"/>
                      <a:pt x="24" y="21"/>
                    </a:cubicBezTo>
                    <a:cubicBezTo>
                      <a:pt x="24" y="21"/>
                      <a:pt x="26" y="25"/>
                      <a:pt x="27" y="25"/>
                    </a:cubicBezTo>
                    <a:cubicBezTo>
                      <a:pt x="28" y="26"/>
                      <a:pt x="30" y="23"/>
                      <a:pt x="30" y="24"/>
                    </a:cubicBezTo>
                    <a:cubicBezTo>
                      <a:pt x="31" y="24"/>
                      <a:pt x="32" y="26"/>
                      <a:pt x="33" y="26"/>
                    </a:cubicBezTo>
                    <a:cubicBezTo>
                      <a:pt x="35" y="27"/>
                      <a:pt x="37" y="26"/>
                      <a:pt x="38" y="26"/>
                    </a:cubicBezTo>
                    <a:cubicBezTo>
                      <a:pt x="39" y="25"/>
                      <a:pt x="41" y="23"/>
                      <a:pt x="42" y="23"/>
                    </a:cubicBezTo>
                    <a:cubicBezTo>
                      <a:pt x="42" y="23"/>
                      <a:pt x="44" y="26"/>
                      <a:pt x="45" y="26"/>
                    </a:cubicBezTo>
                    <a:cubicBezTo>
                      <a:pt x="47" y="27"/>
                      <a:pt x="50" y="27"/>
                      <a:pt x="52" y="27"/>
                    </a:cubicBezTo>
                    <a:cubicBezTo>
                      <a:pt x="56" y="27"/>
                      <a:pt x="59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67" y="26"/>
                      <a:pt x="66" y="24"/>
                      <a:pt x="67" y="24"/>
                    </a:cubicBezTo>
                    <a:cubicBezTo>
                      <a:pt x="68" y="23"/>
                      <a:pt x="69" y="24"/>
                      <a:pt x="70" y="25"/>
                    </a:cubicBezTo>
                    <a:cubicBezTo>
                      <a:pt x="71" y="26"/>
                      <a:pt x="74" y="27"/>
                      <a:pt x="76" y="27"/>
                    </a:cubicBezTo>
                    <a:cubicBezTo>
                      <a:pt x="78" y="27"/>
                      <a:pt x="80" y="27"/>
                      <a:pt x="82" y="26"/>
                    </a:cubicBezTo>
                    <a:cubicBezTo>
                      <a:pt x="84" y="26"/>
                      <a:pt x="83" y="24"/>
                      <a:pt x="85" y="24"/>
                    </a:cubicBezTo>
                    <a:cubicBezTo>
                      <a:pt x="86" y="24"/>
                      <a:pt x="87" y="21"/>
                      <a:pt x="85" y="22"/>
                    </a:cubicBezTo>
                    <a:cubicBezTo>
                      <a:pt x="85" y="22"/>
                      <a:pt x="83" y="22"/>
                      <a:pt x="82" y="22"/>
                    </a:cubicBezTo>
                    <a:cubicBezTo>
                      <a:pt x="82" y="22"/>
                      <a:pt x="89" y="18"/>
                      <a:pt x="85" y="17"/>
                    </a:cubicBezTo>
                    <a:cubicBezTo>
                      <a:pt x="84" y="17"/>
                      <a:pt x="82" y="16"/>
                      <a:pt x="80" y="16"/>
                    </a:cubicBezTo>
                    <a:cubicBezTo>
                      <a:pt x="78" y="16"/>
                      <a:pt x="80" y="14"/>
                      <a:pt x="78" y="14"/>
                    </a:cubicBezTo>
                    <a:cubicBezTo>
                      <a:pt x="75" y="14"/>
                      <a:pt x="73" y="14"/>
                      <a:pt x="70" y="14"/>
                    </a:cubicBezTo>
                    <a:cubicBezTo>
                      <a:pt x="68" y="14"/>
                      <a:pt x="67" y="13"/>
                      <a:pt x="65" y="14"/>
                    </a:cubicBezTo>
                    <a:cubicBezTo>
                      <a:pt x="64" y="14"/>
                      <a:pt x="55" y="16"/>
                      <a:pt x="55" y="17"/>
                    </a:cubicBezTo>
                    <a:cubicBezTo>
                      <a:pt x="55" y="17"/>
                      <a:pt x="56" y="17"/>
                      <a:pt x="56" y="18"/>
                    </a:cubicBezTo>
                    <a:cubicBezTo>
                      <a:pt x="56" y="18"/>
                      <a:pt x="53" y="18"/>
                      <a:pt x="52" y="18"/>
                    </a:cubicBezTo>
                    <a:cubicBezTo>
                      <a:pt x="51" y="18"/>
                      <a:pt x="50" y="17"/>
                      <a:pt x="49" y="16"/>
                    </a:cubicBezTo>
                    <a:cubicBezTo>
                      <a:pt x="48" y="16"/>
                      <a:pt x="47" y="17"/>
                      <a:pt x="46" y="17"/>
                    </a:cubicBezTo>
                    <a:cubicBezTo>
                      <a:pt x="45" y="17"/>
                      <a:pt x="43" y="16"/>
                      <a:pt x="42" y="16"/>
                    </a:cubicBezTo>
                    <a:cubicBezTo>
                      <a:pt x="41" y="16"/>
                      <a:pt x="42" y="18"/>
                      <a:pt x="41" y="18"/>
                    </a:cubicBezTo>
                    <a:cubicBezTo>
                      <a:pt x="40" y="18"/>
                      <a:pt x="39" y="16"/>
                      <a:pt x="38" y="16"/>
                    </a:cubicBezTo>
                    <a:cubicBezTo>
                      <a:pt x="35" y="16"/>
                      <a:pt x="39" y="15"/>
                      <a:pt x="39" y="14"/>
                    </a:cubicBezTo>
                    <a:cubicBezTo>
                      <a:pt x="39" y="13"/>
                      <a:pt x="35" y="12"/>
                      <a:pt x="34" y="12"/>
                    </a:cubicBezTo>
                    <a:cubicBezTo>
                      <a:pt x="34" y="12"/>
                      <a:pt x="30" y="13"/>
                      <a:pt x="30" y="13"/>
                    </a:cubicBezTo>
                    <a:cubicBezTo>
                      <a:pt x="30" y="12"/>
                      <a:pt x="32" y="12"/>
                      <a:pt x="32" y="12"/>
                    </a:cubicBezTo>
                    <a:cubicBezTo>
                      <a:pt x="32" y="11"/>
                      <a:pt x="27" y="10"/>
                      <a:pt x="28" y="9"/>
                    </a:cubicBezTo>
                    <a:cubicBezTo>
                      <a:pt x="28" y="9"/>
                      <a:pt x="38" y="10"/>
                      <a:pt x="38" y="10"/>
                    </a:cubicBezTo>
                    <a:cubicBezTo>
                      <a:pt x="38" y="9"/>
                      <a:pt x="34" y="8"/>
                      <a:pt x="33" y="7"/>
                    </a:cubicBezTo>
                    <a:cubicBezTo>
                      <a:pt x="32" y="7"/>
                      <a:pt x="30" y="7"/>
                      <a:pt x="28" y="7"/>
                    </a:cubicBezTo>
                    <a:cubicBezTo>
                      <a:pt x="29" y="7"/>
                      <a:pt x="31" y="7"/>
                      <a:pt x="32" y="6"/>
                    </a:cubicBezTo>
                    <a:cubicBezTo>
                      <a:pt x="32" y="5"/>
                      <a:pt x="27" y="5"/>
                      <a:pt x="27" y="5"/>
                    </a:cubicBezTo>
                    <a:cubicBezTo>
                      <a:pt x="23" y="5"/>
                      <a:pt x="21" y="6"/>
                      <a:pt x="17" y="7"/>
                    </a:cubicBezTo>
                    <a:cubicBezTo>
                      <a:pt x="17" y="7"/>
                      <a:pt x="18" y="7"/>
                      <a:pt x="1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0" name="Freeform 601">
                <a:extLst>
                  <a:ext uri="{FF2B5EF4-FFF2-40B4-BE49-F238E27FC236}">
                    <a16:creationId xmlns:a16="http://schemas.microsoft.com/office/drawing/2014/main" id="{EFBFCD9B-5A5F-D04B-9095-96D3A03C9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9024" y="6573819"/>
                <a:ext cx="320574" cy="213738"/>
              </a:xfrm>
              <a:custGeom>
                <a:avLst/>
                <a:gdLst>
                  <a:gd name="T0" fmla="*/ 55 w 59"/>
                  <a:gd name="T1" fmla="*/ 21 h 37"/>
                  <a:gd name="T2" fmla="*/ 46 w 59"/>
                  <a:gd name="T3" fmla="*/ 20 h 37"/>
                  <a:gd name="T4" fmla="*/ 46 w 59"/>
                  <a:gd name="T5" fmla="*/ 18 h 37"/>
                  <a:gd name="T6" fmla="*/ 44 w 59"/>
                  <a:gd name="T7" fmla="*/ 15 h 37"/>
                  <a:gd name="T8" fmla="*/ 44 w 59"/>
                  <a:gd name="T9" fmla="*/ 11 h 37"/>
                  <a:gd name="T10" fmla="*/ 43 w 59"/>
                  <a:gd name="T11" fmla="*/ 15 h 37"/>
                  <a:gd name="T12" fmla="*/ 35 w 59"/>
                  <a:gd name="T13" fmla="*/ 10 h 37"/>
                  <a:gd name="T14" fmla="*/ 24 w 59"/>
                  <a:gd name="T15" fmla="*/ 2 h 37"/>
                  <a:gd name="T16" fmla="*/ 12 w 59"/>
                  <a:gd name="T17" fmla="*/ 1 h 37"/>
                  <a:gd name="T18" fmla="*/ 12 w 59"/>
                  <a:gd name="T19" fmla="*/ 3 h 37"/>
                  <a:gd name="T20" fmla="*/ 6 w 59"/>
                  <a:gd name="T21" fmla="*/ 5 h 37"/>
                  <a:gd name="T22" fmla="*/ 11 w 59"/>
                  <a:gd name="T23" fmla="*/ 9 h 37"/>
                  <a:gd name="T24" fmla="*/ 6 w 59"/>
                  <a:gd name="T25" fmla="*/ 9 h 37"/>
                  <a:gd name="T26" fmla="*/ 5 w 59"/>
                  <a:gd name="T27" fmla="*/ 11 h 37"/>
                  <a:gd name="T28" fmla="*/ 6 w 59"/>
                  <a:gd name="T29" fmla="*/ 14 h 37"/>
                  <a:gd name="T30" fmla="*/ 10 w 59"/>
                  <a:gd name="T31" fmla="*/ 14 h 37"/>
                  <a:gd name="T32" fmla="*/ 0 w 59"/>
                  <a:gd name="T33" fmla="*/ 15 h 37"/>
                  <a:gd name="T34" fmla="*/ 7 w 59"/>
                  <a:gd name="T35" fmla="*/ 20 h 37"/>
                  <a:gd name="T36" fmla="*/ 8 w 59"/>
                  <a:gd name="T37" fmla="*/ 23 h 37"/>
                  <a:gd name="T38" fmla="*/ 14 w 59"/>
                  <a:gd name="T39" fmla="*/ 23 h 37"/>
                  <a:gd name="T40" fmla="*/ 26 w 59"/>
                  <a:gd name="T41" fmla="*/ 23 h 37"/>
                  <a:gd name="T42" fmla="*/ 28 w 59"/>
                  <a:gd name="T43" fmla="*/ 24 h 37"/>
                  <a:gd name="T44" fmla="*/ 16 w 59"/>
                  <a:gd name="T45" fmla="*/ 25 h 37"/>
                  <a:gd name="T46" fmla="*/ 16 w 59"/>
                  <a:gd name="T47" fmla="*/ 30 h 37"/>
                  <a:gd name="T48" fmla="*/ 19 w 59"/>
                  <a:gd name="T49" fmla="*/ 33 h 37"/>
                  <a:gd name="T50" fmla="*/ 32 w 59"/>
                  <a:gd name="T51" fmla="*/ 35 h 37"/>
                  <a:gd name="T52" fmla="*/ 34 w 59"/>
                  <a:gd name="T53" fmla="*/ 36 h 37"/>
                  <a:gd name="T54" fmla="*/ 40 w 59"/>
                  <a:gd name="T55" fmla="*/ 35 h 37"/>
                  <a:gd name="T56" fmla="*/ 41 w 59"/>
                  <a:gd name="T57" fmla="*/ 35 h 37"/>
                  <a:gd name="T58" fmla="*/ 41 w 59"/>
                  <a:gd name="T59" fmla="*/ 29 h 37"/>
                  <a:gd name="T60" fmla="*/ 46 w 59"/>
                  <a:gd name="T61" fmla="*/ 30 h 37"/>
                  <a:gd name="T62" fmla="*/ 51 w 59"/>
                  <a:gd name="T63" fmla="*/ 28 h 37"/>
                  <a:gd name="T64" fmla="*/ 54 w 59"/>
                  <a:gd name="T65" fmla="*/ 26 h 37"/>
                  <a:gd name="T66" fmla="*/ 58 w 59"/>
                  <a:gd name="T67" fmla="*/ 2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37">
                    <a:moveTo>
                      <a:pt x="58" y="24"/>
                    </a:moveTo>
                    <a:cubicBezTo>
                      <a:pt x="58" y="22"/>
                      <a:pt x="56" y="22"/>
                      <a:pt x="55" y="21"/>
                    </a:cubicBezTo>
                    <a:cubicBezTo>
                      <a:pt x="54" y="20"/>
                      <a:pt x="53" y="22"/>
                      <a:pt x="52" y="21"/>
                    </a:cubicBezTo>
                    <a:cubicBezTo>
                      <a:pt x="50" y="19"/>
                      <a:pt x="48" y="21"/>
                      <a:pt x="46" y="20"/>
                    </a:cubicBezTo>
                    <a:cubicBezTo>
                      <a:pt x="46" y="20"/>
                      <a:pt x="48" y="19"/>
                      <a:pt x="48" y="18"/>
                    </a:cubicBezTo>
                    <a:cubicBezTo>
                      <a:pt x="48" y="18"/>
                      <a:pt x="46" y="18"/>
                      <a:pt x="46" y="18"/>
                    </a:cubicBezTo>
                    <a:cubicBezTo>
                      <a:pt x="46" y="17"/>
                      <a:pt x="47" y="17"/>
                      <a:pt x="47" y="16"/>
                    </a:cubicBezTo>
                    <a:cubicBezTo>
                      <a:pt x="47" y="15"/>
                      <a:pt x="44" y="16"/>
                      <a:pt x="44" y="15"/>
                    </a:cubicBezTo>
                    <a:cubicBezTo>
                      <a:pt x="43" y="15"/>
                      <a:pt x="45" y="14"/>
                      <a:pt x="45" y="14"/>
                    </a:cubicBezTo>
                    <a:cubicBezTo>
                      <a:pt x="46" y="13"/>
                      <a:pt x="44" y="12"/>
                      <a:pt x="44" y="11"/>
                    </a:cubicBezTo>
                    <a:cubicBezTo>
                      <a:pt x="43" y="10"/>
                      <a:pt x="38" y="11"/>
                      <a:pt x="38" y="11"/>
                    </a:cubicBezTo>
                    <a:cubicBezTo>
                      <a:pt x="38" y="12"/>
                      <a:pt x="43" y="14"/>
                      <a:pt x="43" y="15"/>
                    </a:cubicBezTo>
                    <a:cubicBezTo>
                      <a:pt x="42" y="16"/>
                      <a:pt x="39" y="14"/>
                      <a:pt x="38" y="13"/>
                    </a:cubicBezTo>
                    <a:cubicBezTo>
                      <a:pt x="36" y="12"/>
                      <a:pt x="39" y="10"/>
                      <a:pt x="35" y="10"/>
                    </a:cubicBezTo>
                    <a:cubicBezTo>
                      <a:pt x="33" y="10"/>
                      <a:pt x="30" y="10"/>
                      <a:pt x="29" y="8"/>
                    </a:cubicBezTo>
                    <a:cubicBezTo>
                      <a:pt x="28" y="6"/>
                      <a:pt x="26" y="3"/>
                      <a:pt x="24" y="2"/>
                    </a:cubicBezTo>
                    <a:cubicBezTo>
                      <a:pt x="21" y="1"/>
                      <a:pt x="18" y="0"/>
                      <a:pt x="16" y="0"/>
                    </a:cubicBezTo>
                    <a:cubicBezTo>
                      <a:pt x="15" y="0"/>
                      <a:pt x="10" y="0"/>
                      <a:pt x="12" y="1"/>
                    </a:cubicBezTo>
                    <a:cubicBezTo>
                      <a:pt x="13" y="1"/>
                      <a:pt x="17" y="2"/>
                      <a:pt x="17" y="2"/>
                    </a:cubicBezTo>
                    <a:cubicBezTo>
                      <a:pt x="17" y="4"/>
                      <a:pt x="13" y="3"/>
                      <a:pt x="12" y="3"/>
                    </a:cubicBezTo>
                    <a:cubicBezTo>
                      <a:pt x="12" y="3"/>
                      <a:pt x="13" y="4"/>
                      <a:pt x="13" y="4"/>
                    </a:cubicBezTo>
                    <a:cubicBezTo>
                      <a:pt x="13" y="5"/>
                      <a:pt x="7" y="2"/>
                      <a:pt x="6" y="5"/>
                    </a:cubicBezTo>
                    <a:cubicBezTo>
                      <a:pt x="6" y="5"/>
                      <a:pt x="11" y="7"/>
                      <a:pt x="12" y="7"/>
                    </a:cubicBezTo>
                    <a:cubicBezTo>
                      <a:pt x="10" y="6"/>
                      <a:pt x="11" y="9"/>
                      <a:pt x="11" y="9"/>
                    </a:cubicBezTo>
                    <a:cubicBezTo>
                      <a:pt x="11" y="10"/>
                      <a:pt x="4" y="7"/>
                      <a:pt x="3" y="8"/>
                    </a:cubicBezTo>
                    <a:cubicBezTo>
                      <a:pt x="3" y="7"/>
                      <a:pt x="6" y="8"/>
                      <a:pt x="6" y="9"/>
                    </a:cubicBezTo>
                    <a:cubicBezTo>
                      <a:pt x="6" y="8"/>
                      <a:pt x="4" y="9"/>
                      <a:pt x="4" y="9"/>
                    </a:cubicBezTo>
                    <a:cubicBezTo>
                      <a:pt x="3" y="10"/>
                      <a:pt x="5" y="11"/>
                      <a:pt x="5" y="11"/>
                    </a:cubicBezTo>
                    <a:cubicBezTo>
                      <a:pt x="6" y="12"/>
                      <a:pt x="2" y="12"/>
                      <a:pt x="1" y="12"/>
                    </a:cubicBezTo>
                    <a:cubicBezTo>
                      <a:pt x="2" y="12"/>
                      <a:pt x="4" y="13"/>
                      <a:pt x="6" y="14"/>
                    </a:cubicBezTo>
                    <a:cubicBezTo>
                      <a:pt x="8" y="14"/>
                      <a:pt x="10" y="13"/>
                      <a:pt x="12" y="13"/>
                    </a:cubicBezTo>
                    <a:cubicBezTo>
                      <a:pt x="12" y="13"/>
                      <a:pt x="10" y="14"/>
                      <a:pt x="10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6"/>
                      <a:pt x="0" y="15"/>
                      <a:pt x="0" y="15"/>
                    </a:cubicBezTo>
                    <a:cubicBezTo>
                      <a:pt x="0" y="15"/>
                      <a:pt x="2" y="18"/>
                      <a:pt x="2" y="18"/>
                    </a:cubicBezTo>
                    <a:cubicBezTo>
                      <a:pt x="3" y="19"/>
                      <a:pt x="7" y="21"/>
                      <a:pt x="7" y="20"/>
                    </a:cubicBezTo>
                    <a:cubicBezTo>
                      <a:pt x="7" y="21"/>
                      <a:pt x="5" y="20"/>
                      <a:pt x="6" y="22"/>
                    </a:cubicBezTo>
                    <a:cubicBezTo>
                      <a:pt x="6" y="22"/>
                      <a:pt x="7" y="23"/>
                      <a:pt x="8" y="23"/>
                    </a:cubicBezTo>
                    <a:cubicBezTo>
                      <a:pt x="9" y="24"/>
                      <a:pt x="10" y="23"/>
                      <a:pt x="11" y="23"/>
                    </a:cubicBezTo>
                    <a:cubicBezTo>
                      <a:pt x="12" y="22"/>
                      <a:pt x="13" y="24"/>
                      <a:pt x="14" y="23"/>
                    </a:cubicBezTo>
                    <a:cubicBezTo>
                      <a:pt x="17" y="22"/>
                      <a:pt x="19" y="21"/>
                      <a:pt x="21" y="22"/>
                    </a:cubicBezTo>
                    <a:cubicBezTo>
                      <a:pt x="23" y="23"/>
                      <a:pt x="24" y="23"/>
                      <a:pt x="26" y="23"/>
                    </a:cubicBezTo>
                    <a:cubicBezTo>
                      <a:pt x="25" y="23"/>
                      <a:pt x="23" y="23"/>
                      <a:pt x="21" y="23"/>
                    </a:cubicBezTo>
                    <a:cubicBezTo>
                      <a:pt x="23" y="23"/>
                      <a:pt x="27" y="23"/>
                      <a:pt x="28" y="24"/>
                    </a:cubicBezTo>
                    <a:cubicBezTo>
                      <a:pt x="28" y="24"/>
                      <a:pt x="23" y="25"/>
                      <a:pt x="23" y="25"/>
                    </a:cubicBezTo>
                    <a:cubicBezTo>
                      <a:pt x="21" y="25"/>
                      <a:pt x="18" y="25"/>
                      <a:pt x="16" y="25"/>
                    </a:cubicBezTo>
                    <a:cubicBezTo>
                      <a:pt x="16" y="26"/>
                      <a:pt x="12" y="27"/>
                      <a:pt x="13" y="27"/>
                    </a:cubicBezTo>
                    <a:cubicBezTo>
                      <a:pt x="14" y="28"/>
                      <a:pt x="15" y="28"/>
                      <a:pt x="16" y="30"/>
                    </a:cubicBezTo>
                    <a:cubicBezTo>
                      <a:pt x="16" y="32"/>
                      <a:pt x="22" y="30"/>
                      <a:pt x="23" y="32"/>
                    </a:cubicBezTo>
                    <a:cubicBezTo>
                      <a:pt x="23" y="32"/>
                      <a:pt x="19" y="32"/>
                      <a:pt x="19" y="33"/>
                    </a:cubicBezTo>
                    <a:cubicBezTo>
                      <a:pt x="20" y="34"/>
                      <a:pt x="25" y="36"/>
                      <a:pt x="26" y="36"/>
                    </a:cubicBezTo>
                    <a:cubicBezTo>
                      <a:pt x="26" y="36"/>
                      <a:pt x="32" y="36"/>
                      <a:pt x="32" y="35"/>
                    </a:cubicBezTo>
                    <a:cubicBezTo>
                      <a:pt x="32" y="35"/>
                      <a:pt x="31" y="35"/>
                      <a:pt x="31" y="35"/>
                    </a:cubicBezTo>
                    <a:cubicBezTo>
                      <a:pt x="31" y="33"/>
                      <a:pt x="35" y="36"/>
                      <a:pt x="34" y="36"/>
                    </a:cubicBezTo>
                    <a:cubicBezTo>
                      <a:pt x="35" y="36"/>
                      <a:pt x="33" y="33"/>
                      <a:pt x="33" y="32"/>
                    </a:cubicBezTo>
                    <a:cubicBezTo>
                      <a:pt x="35" y="31"/>
                      <a:pt x="37" y="37"/>
                      <a:pt x="40" y="35"/>
                    </a:cubicBezTo>
                    <a:cubicBezTo>
                      <a:pt x="41" y="34"/>
                      <a:pt x="39" y="32"/>
                      <a:pt x="40" y="32"/>
                    </a:cubicBezTo>
                    <a:cubicBezTo>
                      <a:pt x="41" y="32"/>
                      <a:pt x="41" y="34"/>
                      <a:pt x="41" y="35"/>
                    </a:cubicBezTo>
                    <a:cubicBezTo>
                      <a:pt x="42" y="35"/>
                      <a:pt x="43" y="31"/>
                      <a:pt x="42" y="31"/>
                    </a:cubicBezTo>
                    <a:cubicBezTo>
                      <a:pt x="42" y="30"/>
                      <a:pt x="42" y="29"/>
                      <a:pt x="41" y="29"/>
                    </a:cubicBezTo>
                    <a:cubicBezTo>
                      <a:pt x="41" y="28"/>
                      <a:pt x="42" y="26"/>
                      <a:pt x="43" y="27"/>
                    </a:cubicBezTo>
                    <a:cubicBezTo>
                      <a:pt x="44" y="28"/>
                      <a:pt x="43" y="32"/>
                      <a:pt x="46" y="30"/>
                    </a:cubicBezTo>
                    <a:cubicBezTo>
                      <a:pt x="47" y="29"/>
                      <a:pt x="50" y="25"/>
                      <a:pt x="52" y="27"/>
                    </a:cubicBezTo>
                    <a:cubicBezTo>
                      <a:pt x="53" y="27"/>
                      <a:pt x="51" y="28"/>
                      <a:pt x="51" y="28"/>
                    </a:cubicBezTo>
                    <a:cubicBezTo>
                      <a:pt x="51" y="28"/>
                      <a:pt x="56" y="27"/>
                      <a:pt x="56" y="27"/>
                    </a:cubicBezTo>
                    <a:cubicBezTo>
                      <a:pt x="56" y="27"/>
                      <a:pt x="54" y="27"/>
                      <a:pt x="54" y="26"/>
                    </a:cubicBezTo>
                    <a:cubicBezTo>
                      <a:pt x="54" y="25"/>
                      <a:pt x="59" y="25"/>
                      <a:pt x="58" y="24"/>
                    </a:cubicBezTo>
                    <a:cubicBezTo>
                      <a:pt x="58" y="22"/>
                      <a:pt x="58" y="25"/>
                      <a:pt x="58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1" name="Freeform 602">
                <a:extLst>
                  <a:ext uri="{FF2B5EF4-FFF2-40B4-BE49-F238E27FC236}">
                    <a16:creationId xmlns:a16="http://schemas.microsoft.com/office/drawing/2014/main" id="{888A11BD-20AB-1A47-B8E1-A246449D1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8733" y="6442440"/>
                <a:ext cx="846833" cy="466694"/>
              </a:xfrm>
              <a:custGeom>
                <a:avLst/>
                <a:gdLst>
                  <a:gd name="T0" fmla="*/ 15 w 156"/>
                  <a:gd name="T1" fmla="*/ 77 h 81"/>
                  <a:gd name="T2" fmla="*/ 27 w 156"/>
                  <a:gd name="T3" fmla="*/ 76 h 81"/>
                  <a:gd name="T4" fmla="*/ 37 w 156"/>
                  <a:gd name="T5" fmla="*/ 78 h 81"/>
                  <a:gd name="T6" fmla="*/ 48 w 156"/>
                  <a:gd name="T7" fmla="*/ 77 h 81"/>
                  <a:gd name="T8" fmla="*/ 65 w 156"/>
                  <a:gd name="T9" fmla="*/ 76 h 81"/>
                  <a:gd name="T10" fmla="*/ 59 w 156"/>
                  <a:gd name="T11" fmla="*/ 70 h 81"/>
                  <a:gd name="T12" fmla="*/ 50 w 156"/>
                  <a:gd name="T13" fmla="*/ 65 h 81"/>
                  <a:gd name="T14" fmla="*/ 73 w 156"/>
                  <a:gd name="T15" fmla="*/ 61 h 81"/>
                  <a:gd name="T16" fmla="*/ 76 w 156"/>
                  <a:gd name="T17" fmla="*/ 55 h 81"/>
                  <a:gd name="T18" fmla="*/ 71 w 156"/>
                  <a:gd name="T19" fmla="*/ 50 h 81"/>
                  <a:gd name="T20" fmla="*/ 72 w 156"/>
                  <a:gd name="T21" fmla="*/ 48 h 81"/>
                  <a:gd name="T22" fmla="*/ 78 w 156"/>
                  <a:gd name="T23" fmla="*/ 45 h 81"/>
                  <a:gd name="T24" fmla="*/ 90 w 156"/>
                  <a:gd name="T25" fmla="*/ 44 h 81"/>
                  <a:gd name="T26" fmla="*/ 105 w 156"/>
                  <a:gd name="T27" fmla="*/ 37 h 81"/>
                  <a:gd name="T28" fmla="*/ 105 w 156"/>
                  <a:gd name="T29" fmla="*/ 32 h 81"/>
                  <a:gd name="T30" fmla="*/ 136 w 156"/>
                  <a:gd name="T31" fmla="*/ 21 h 81"/>
                  <a:gd name="T32" fmla="*/ 115 w 156"/>
                  <a:gd name="T33" fmla="*/ 23 h 81"/>
                  <a:gd name="T34" fmla="*/ 134 w 156"/>
                  <a:gd name="T35" fmla="*/ 18 h 81"/>
                  <a:gd name="T36" fmla="*/ 146 w 156"/>
                  <a:gd name="T37" fmla="*/ 10 h 81"/>
                  <a:gd name="T38" fmla="*/ 133 w 156"/>
                  <a:gd name="T39" fmla="*/ 5 h 81"/>
                  <a:gd name="T40" fmla="*/ 121 w 156"/>
                  <a:gd name="T41" fmla="*/ 5 h 81"/>
                  <a:gd name="T42" fmla="*/ 100 w 156"/>
                  <a:gd name="T43" fmla="*/ 2 h 81"/>
                  <a:gd name="T44" fmla="*/ 91 w 156"/>
                  <a:gd name="T45" fmla="*/ 5 h 81"/>
                  <a:gd name="T46" fmla="*/ 80 w 156"/>
                  <a:gd name="T47" fmla="*/ 8 h 81"/>
                  <a:gd name="T48" fmla="*/ 58 w 156"/>
                  <a:gd name="T49" fmla="*/ 4 h 81"/>
                  <a:gd name="T50" fmla="*/ 52 w 156"/>
                  <a:gd name="T51" fmla="*/ 5 h 81"/>
                  <a:gd name="T52" fmla="*/ 46 w 156"/>
                  <a:gd name="T53" fmla="*/ 10 h 81"/>
                  <a:gd name="T54" fmla="*/ 45 w 156"/>
                  <a:gd name="T55" fmla="*/ 12 h 81"/>
                  <a:gd name="T56" fmla="*/ 31 w 156"/>
                  <a:gd name="T57" fmla="*/ 10 h 81"/>
                  <a:gd name="T58" fmla="*/ 34 w 156"/>
                  <a:gd name="T59" fmla="*/ 16 h 81"/>
                  <a:gd name="T60" fmla="*/ 23 w 156"/>
                  <a:gd name="T61" fmla="*/ 16 h 81"/>
                  <a:gd name="T62" fmla="*/ 5 w 156"/>
                  <a:gd name="T63" fmla="*/ 17 h 81"/>
                  <a:gd name="T64" fmla="*/ 11 w 156"/>
                  <a:gd name="T65" fmla="*/ 21 h 81"/>
                  <a:gd name="T66" fmla="*/ 13 w 156"/>
                  <a:gd name="T67" fmla="*/ 26 h 81"/>
                  <a:gd name="T68" fmla="*/ 23 w 156"/>
                  <a:gd name="T69" fmla="*/ 27 h 81"/>
                  <a:gd name="T70" fmla="*/ 20 w 156"/>
                  <a:gd name="T71" fmla="*/ 31 h 81"/>
                  <a:gd name="T72" fmla="*/ 26 w 156"/>
                  <a:gd name="T73" fmla="*/ 30 h 81"/>
                  <a:gd name="T74" fmla="*/ 42 w 156"/>
                  <a:gd name="T75" fmla="*/ 30 h 81"/>
                  <a:gd name="T76" fmla="*/ 52 w 156"/>
                  <a:gd name="T77" fmla="*/ 31 h 81"/>
                  <a:gd name="T78" fmla="*/ 73 w 156"/>
                  <a:gd name="T79" fmla="*/ 21 h 81"/>
                  <a:gd name="T80" fmla="*/ 60 w 156"/>
                  <a:gd name="T81" fmla="*/ 31 h 81"/>
                  <a:gd name="T82" fmla="*/ 44 w 156"/>
                  <a:gd name="T83" fmla="*/ 35 h 81"/>
                  <a:gd name="T84" fmla="*/ 58 w 156"/>
                  <a:gd name="T85" fmla="*/ 42 h 81"/>
                  <a:gd name="T86" fmla="*/ 32 w 156"/>
                  <a:gd name="T87" fmla="*/ 39 h 81"/>
                  <a:gd name="T88" fmla="*/ 42 w 156"/>
                  <a:gd name="T89" fmla="*/ 50 h 81"/>
                  <a:gd name="T90" fmla="*/ 44 w 156"/>
                  <a:gd name="T91" fmla="*/ 52 h 81"/>
                  <a:gd name="T92" fmla="*/ 30 w 156"/>
                  <a:gd name="T93" fmla="*/ 52 h 81"/>
                  <a:gd name="T94" fmla="*/ 27 w 156"/>
                  <a:gd name="T95" fmla="*/ 59 h 81"/>
                  <a:gd name="T96" fmla="*/ 36 w 156"/>
                  <a:gd name="T97" fmla="*/ 57 h 81"/>
                  <a:gd name="T98" fmla="*/ 34 w 156"/>
                  <a:gd name="T99" fmla="*/ 60 h 81"/>
                  <a:gd name="T100" fmla="*/ 37 w 156"/>
                  <a:gd name="T101" fmla="*/ 65 h 81"/>
                  <a:gd name="T102" fmla="*/ 38 w 156"/>
                  <a:gd name="T103" fmla="*/ 68 h 81"/>
                  <a:gd name="T104" fmla="*/ 19 w 156"/>
                  <a:gd name="T105" fmla="*/ 6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6" h="81">
                    <a:moveTo>
                      <a:pt x="26" y="70"/>
                    </a:moveTo>
                    <a:cubicBezTo>
                      <a:pt x="22" y="70"/>
                      <a:pt x="17" y="70"/>
                      <a:pt x="13" y="71"/>
                    </a:cubicBezTo>
                    <a:cubicBezTo>
                      <a:pt x="11" y="72"/>
                      <a:pt x="11" y="75"/>
                      <a:pt x="12" y="76"/>
                    </a:cubicBezTo>
                    <a:cubicBezTo>
                      <a:pt x="13" y="77"/>
                      <a:pt x="15" y="78"/>
                      <a:pt x="15" y="77"/>
                    </a:cubicBezTo>
                    <a:cubicBezTo>
                      <a:pt x="17" y="77"/>
                      <a:pt x="16" y="76"/>
                      <a:pt x="17" y="75"/>
                    </a:cubicBezTo>
                    <a:cubicBezTo>
                      <a:pt x="17" y="75"/>
                      <a:pt x="17" y="78"/>
                      <a:pt x="17" y="78"/>
                    </a:cubicBezTo>
                    <a:cubicBezTo>
                      <a:pt x="19" y="78"/>
                      <a:pt x="22" y="78"/>
                      <a:pt x="24" y="78"/>
                    </a:cubicBezTo>
                    <a:cubicBezTo>
                      <a:pt x="26" y="78"/>
                      <a:pt x="26" y="76"/>
                      <a:pt x="27" y="76"/>
                    </a:cubicBezTo>
                    <a:cubicBezTo>
                      <a:pt x="29" y="76"/>
                      <a:pt x="27" y="78"/>
                      <a:pt x="27" y="78"/>
                    </a:cubicBezTo>
                    <a:cubicBezTo>
                      <a:pt x="27" y="78"/>
                      <a:pt x="37" y="79"/>
                      <a:pt x="37" y="78"/>
                    </a:cubicBezTo>
                    <a:cubicBezTo>
                      <a:pt x="37" y="78"/>
                      <a:pt x="35" y="77"/>
                      <a:pt x="34" y="76"/>
                    </a:cubicBezTo>
                    <a:cubicBezTo>
                      <a:pt x="34" y="76"/>
                      <a:pt x="38" y="77"/>
                      <a:pt x="37" y="78"/>
                    </a:cubicBezTo>
                    <a:cubicBezTo>
                      <a:pt x="38" y="77"/>
                      <a:pt x="37" y="76"/>
                      <a:pt x="38" y="76"/>
                    </a:cubicBezTo>
                    <a:cubicBezTo>
                      <a:pt x="38" y="76"/>
                      <a:pt x="40" y="77"/>
                      <a:pt x="41" y="77"/>
                    </a:cubicBezTo>
                    <a:cubicBezTo>
                      <a:pt x="43" y="79"/>
                      <a:pt x="41" y="76"/>
                      <a:pt x="42" y="75"/>
                    </a:cubicBezTo>
                    <a:cubicBezTo>
                      <a:pt x="42" y="75"/>
                      <a:pt x="48" y="78"/>
                      <a:pt x="48" y="77"/>
                    </a:cubicBezTo>
                    <a:cubicBezTo>
                      <a:pt x="48" y="76"/>
                      <a:pt x="46" y="76"/>
                      <a:pt x="46" y="75"/>
                    </a:cubicBezTo>
                    <a:cubicBezTo>
                      <a:pt x="46" y="75"/>
                      <a:pt x="53" y="76"/>
                      <a:pt x="53" y="76"/>
                    </a:cubicBezTo>
                    <a:cubicBezTo>
                      <a:pt x="57" y="76"/>
                      <a:pt x="52" y="79"/>
                      <a:pt x="52" y="80"/>
                    </a:cubicBezTo>
                    <a:cubicBezTo>
                      <a:pt x="52" y="81"/>
                      <a:pt x="64" y="76"/>
                      <a:pt x="65" y="76"/>
                    </a:cubicBezTo>
                    <a:cubicBezTo>
                      <a:pt x="67" y="76"/>
                      <a:pt x="72" y="73"/>
                      <a:pt x="68" y="72"/>
                    </a:cubicBezTo>
                    <a:cubicBezTo>
                      <a:pt x="66" y="71"/>
                      <a:pt x="63" y="73"/>
                      <a:pt x="61" y="72"/>
                    </a:cubicBezTo>
                    <a:cubicBezTo>
                      <a:pt x="61" y="72"/>
                      <a:pt x="63" y="70"/>
                      <a:pt x="63" y="70"/>
                    </a:cubicBezTo>
                    <a:cubicBezTo>
                      <a:pt x="63" y="69"/>
                      <a:pt x="60" y="70"/>
                      <a:pt x="59" y="70"/>
                    </a:cubicBezTo>
                    <a:cubicBezTo>
                      <a:pt x="57" y="70"/>
                      <a:pt x="56" y="68"/>
                      <a:pt x="54" y="68"/>
                    </a:cubicBezTo>
                    <a:cubicBezTo>
                      <a:pt x="53" y="69"/>
                      <a:pt x="50" y="70"/>
                      <a:pt x="48" y="69"/>
                    </a:cubicBezTo>
                    <a:cubicBezTo>
                      <a:pt x="49" y="69"/>
                      <a:pt x="50" y="69"/>
                      <a:pt x="51" y="69"/>
                    </a:cubicBezTo>
                    <a:cubicBezTo>
                      <a:pt x="52" y="68"/>
                      <a:pt x="50" y="66"/>
                      <a:pt x="50" y="65"/>
                    </a:cubicBezTo>
                    <a:cubicBezTo>
                      <a:pt x="50" y="67"/>
                      <a:pt x="59" y="68"/>
                      <a:pt x="60" y="68"/>
                    </a:cubicBezTo>
                    <a:cubicBezTo>
                      <a:pt x="61" y="68"/>
                      <a:pt x="63" y="68"/>
                      <a:pt x="65" y="68"/>
                    </a:cubicBezTo>
                    <a:cubicBezTo>
                      <a:pt x="67" y="68"/>
                      <a:pt x="69" y="65"/>
                      <a:pt x="68" y="64"/>
                    </a:cubicBezTo>
                    <a:cubicBezTo>
                      <a:pt x="65" y="61"/>
                      <a:pt x="71" y="61"/>
                      <a:pt x="73" y="61"/>
                    </a:cubicBezTo>
                    <a:cubicBezTo>
                      <a:pt x="74" y="61"/>
                      <a:pt x="79" y="61"/>
                      <a:pt x="80" y="60"/>
                    </a:cubicBezTo>
                    <a:cubicBezTo>
                      <a:pt x="80" y="60"/>
                      <a:pt x="75" y="58"/>
                      <a:pt x="75" y="58"/>
                    </a:cubicBezTo>
                    <a:cubicBezTo>
                      <a:pt x="77" y="57"/>
                      <a:pt x="81" y="59"/>
                      <a:pt x="82" y="57"/>
                    </a:cubicBezTo>
                    <a:cubicBezTo>
                      <a:pt x="83" y="56"/>
                      <a:pt x="77" y="55"/>
                      <a:pt x="76" y="55"/>
                    </a:cubicBezTo>
                    <a:cubicBezTo>
                      <a:pt x="77" y="55"/>
                      <a:pt x="84" y="54"/>
                      <a:pt x="85" y="53"/>
                    </a:cubicBezTo>
                    <a:cubicBezTo>
                      <a:pt x="87" y="52"/>
                      <a:pt x="77" y="50"/>
                      <a:pt x="77" y="51"/>
                    </a:cubicBezTo>
                    <a:cubicBezTo>
                      <a:pt x="77" y="50"/>
                      <a:pt x="79" y="50"/>
                      <a:pt x="79" y="50"/>
                    </a:cubicBezTo>
                    <a:cubicBezTo>
                      <a:pt x="79" y="49"/>
                      <a:pt x="72" y="50"/>
                      <a:pt x="71" y="50"/>
                    </a:cubicBezTo>
                    <a:cubicBezTo>
                      <a:pt x="69" y="50"/>
                      <a:pt x="68" y="51"/>
                      <a:pt x="66" y="52"/>
                    </a:cubicBezTo>
                    <a:cubicBezTo>
                      <a:pt x="67" y="52"/>
                      <a:pt x="70" y="49"/>
                      <a:pt x="68" y="49"/>
                    </a:cubicBezTo>
                    <a:cubicBezTo>
                      <a:pt x="68" y="49"/>
                      <a:pt x="64" y="49"/>
                      <a:pt x="64" y="48"/>
                    </a:cubicBezTo>
                    <a:cubicBezTo>
                      <a:pt x="64" y="48"/>
                      <a:pt x="71" y="48"/>
                      <a:pt x="72" y="48"/>
                    </a:cubicBezTo>
                    <a:cubicBezTo>
                      <a:pt x="71" y="48"/>
                      <a:pt x="68" y="47"/>
                      <a:pt x="68" y="47"/>
                    </a:cubicBezTo>
                    <a:cubicBezTo>
                      <a:pt x="69" y="46"/>
                      <a:pt x="72" y="48"/>
                      <a:pt x="74" y="47"/>
                    </a:cubicBezTo>
                    <a:cubicBezTo>
                      <a:pt x="73" y="47"/>
                      <a:pt x="69" y="46"/>
                      <a:pt x="69" y="46"/>
                    </a:cubicBezTo>
                    <a:cubicBezTo>
                      <a:pt x="69" y="45"/>
                      <a:pt x="77" y="46"/>
                      <a:pt x="78" y="45"/>
                    </a:cubicBezTo>
                    <a:cubicBezTo>
                      <a:pt x="78" y="45"/>
                      <a:pt x="75" y="44"/>
                      <a:pt x="75" y="44"/>
                    </a:cubicBezTo>
                    <a:cubicBezTo>
                      <a:pt x="74" y="44"/>
                      <a:pt x="77" y="44"/>
                      <a:pt x="77" y="44"/>
                    </a:cubicBezTo>
                    <a:cubicBezTo>
                      <a:pt x="79" y="45"/>
                      <a:pt x="80" y="46"/>
                      <a:pt x="82" y="46"/>
                    </a:cubicBezTo>
                    <a:cubicBezTo>
                      <a:pt x="84" y="46"/>
                      <a:pt x="87" y="45"/>
                      <a:pt x="90" y="44"/>
                    </a:cubicBezTo>
                    <a:cubicBezTo>
                      <a:pt x="98" y="43"/>
                      <a:pt x="85" y="42"/>
                      <a:pt x="84" y="40"/>
                    </a:cubicBezTo>
                    <a:cubicBezTo>
                      <a:pt x="84" y="39"/>
                      <a:pt x="93" y="40"/>
                      <a:pt x="94" y="41"/>
                    </a:cubicBezTo>
                    <a:cubicBezTo>
                      <a:pt x="96" y="42"/>
                      <a:pt x="97" y="42"/>
                      <a:pt x="100" y="41"/>
                    </a:cubicBezTo>
                    <a:cubicBezTo>
                      <a:pt x="101" y="41"/>
                      <a:pt x="106" y="39"/>
                      <a:pt x="105" y="37"/>
                    </a:cubicBezTo>
                    <a:cubicBezTo>
                      <a:pt x="105" y="36"/>
                      <a:pt x="94" y="41"/>
                      <a:pt x="97" y="36"/>
                    </a:cubicBezTo>
                    <a:cubicBezTo>
                      <a:pt x="96" y="37"/>
                      <a:pt x="101" y="37"/>
                      <a:pt x="101" y="37"/>
                    </a:cubicBezTo>
                    <a:cubicBezTo>
                      <a:pt x="104" y="37"/>
                      <a:pt x="106" y="36"/>
                      <a:pt x="108" y="36"/>
                    </a:cubicBezTo>
                    <a:cubicBezTo>
                      <a:pt x="108" y="35"/>
                      <a:pt x="105" y="32"/>
                      <a:pt x="105" y="32"/>
                    </a:cubicBezTo>
                    <a:cubicBezTo>
                      <a:pt x="106" y="32"/>
                      <a:pt x="107" y="33"/>
                      <a:pt x="107" y="34"/>
                    </a:cubicBezTo>
                    <a:cubicBezTo>
                      <a:pt x="108" y="35"/>
                      <a:pt x="110" y="34"/>
                      <a:pt x="111" y="34"/>
                    </a:cubicBezTo>
                    <a:cubicBezTo>
                      <a:pt x="114" y="32"/>
                      <a:pt x="116" y="30"/>
                      <a:pt x="119" y="29"/>
                    </a:cubicBezTo>
                    <a:cubicBezTo>
                      <a:pt x="121" y="28"/>
                      <a:pt x="136" y="22"/>
                      <a:pt x="136" y="21"/>
                    </a:cubicBezTo>
                    <a:cubicBezTo>
                      <a:pt x="136" y="20"/>
                      <a:pt x="123" y="23"/>
                      <a:pt x="122" y="23"/>
                    </a:cubicBezTo>
                    <a:cubicBezTo>
                      <a:pt x="119" y="24"/>
                      <a:pt x="116" y="24"/>
                      <a:pt x="112" y="25"/>
                    </a:cubicBezTo>
                    <a:cubicBezTo>
                      <a:pt x="112" y="25"/>
                      <a:pt x="108" y="25"/>
                      <a:pt x="108" y="25"/>
                    </a:cubicBezTo>
                    <a:cubicBezTo>
                      <a:pt x="108" y="24"/>
                      <a:pt x="114" y="24"/>
                      <a:pt x="115" y="23"/>
                    </a:cubicBezTo>
                    <a:cubicBezTo>
                      <a:pt x="116" y="23"/>
                      <a:pt x="123" y="22"/>
                      <a:pt x="123" y="21"/>
                    </a:cubicBezTo>
                    <a:cubicBezTo>
                      <a:pt x="123" y="22"/>
                      <a:pt x="113" y="20"/>
                      <a:pt x="114" y="19"/>
                    </a:cubicBezTo>
                    <a:cubicBezTo>
                      <a:pt x="114" y="19"/>
                      <a:pt x="126" y="20"/>
                      <a:pt x="127" y="19"/>
                    </a:cubicBezTo>
                    <a:cubicBezTo>
                      <a:pt x="129" y="19"/>
                      <a:pt x="132" y="18"/>
                      <a:pt x="134" y="18"/>
                    </a:cubicBezTo>
                    <a:cubicBezTo>
                      <a:pt x="135" y="18"/>
                      <a:pt x="137" y="18"/>
                      <a:pt x="138" y="18"/>
                    </a:cubicBezTo>
                    <a:cubicBezTo>
                      <a:pt x="142" y="17"/>
                      <a:pt x="146" y="16"/>
                      <a:pt x="149" y="15"/>
                    </a:cubicBezTo>
                    <a:cubicBezTo>
                      <a:pt x="149" y="15"/>
                      <a:pt x="156" y="11"/>
                      <a:pt x="153" y="10"/>
                    </a:cubicBezTo>
                    <a:cubicBezTo>
                      <a:pt x="151" y="10"/>
                      <a:pt x="148" y="10"/>
                      <a:pt x="146" y="10"/>
                    </a:cubicBezTo>
                    <a:cubicBezTo>
                      <a:pt x="145" y="9"/>
                      <a:pt x="143" y="10"/>
                      <a:pt x="143" y="9"/>
                    </a:cubicBezTo>
                    <a:cubicBezTo>
                      <a:pt x="143" y="7"/>
                      <a:pt x="141" y="7"/>
                      <a:pt x="141" y="5"/>
                    </a:cubicBezTo>
                    <a:cubicBezTo>
                      <a:pt x="141" y="5"/>
                      <a:pt x="137" y="6"/>
                      <a:pt x="136" y="6"/>
                    </a:cubicBezTo>
                    <a:cubicBezTo>
                      <a:pt x="135" y="5"/>
                      <a:pt x="134" y="3"/>
                      <a:pt x="133" y="5"/>
                    </a:cubicBezTo>
                    <a:cubicBezTo>
                      <a:pt x="133" y="5"/>
                      <a:pt x="127" y="6"/>
                      <a:pt x="126" y="6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20" y="7"/>
                      <a:pt x="116" y="7"/>
                      <a:pt x="116" y="7"/>
                    </a:cubicBezTo>
                    <a:cubicBezTo>
                      <a:pt x="116" y="6"/>
                      <a:pt x="120" y="6"/>
                      <a:pt x="121" y="5"/>
                    </a:cubicBezTo>
                    <a:cubicBezTo>
                      <a:pt x="123" y="5"/>
                      <a:pt x="125" y="4"/>
                      <a:pt x="126" y="3"/>
                    </a:cubicBezTo>
                    <a:cubicBezTo>
                      <a:pt x="124" y="6"/>
                      <a:pt x="103" y="0"/>
                      <a:pt x="102" y="2"/>
                    </a:cubicBezTo>
                    <a:cubicBezTo>
                      <a:pt x="102" y="3"/>
                      <a:pt x="104" y="3"/>
                      <a:pt x="105" y="4"/>
                    </a:cubicBezTo>
                    <a:cubicBezTo>
                      <a:pt x="105" y="5"/>
                      <a:pt x="100" y="2"/>
                      <a:pt x="100" y="2"/>
                    </a:cubicBezTo>
                    <a:cubicBezTo>
                      <a:pt x="98" y="1"/>
                      <a:pt x="95" y="2"/>
                      <a:pt x="94" y="2"/>
                    </a:cubicBezTo>
                    <a:cubicBezTo>
                      <a:pt x="93" y="2"/>
                      <a:pt x="90" y="2"/>
                      <a:pt x="91" y="3"/>
                    </a:cubicBezTo>
                    <a:cubicBezTo>
                      <a:pt x="92" y="4"/>
                      <a:pt x="94" y="7"/>
                      <a:pt x="95" y="6"/>
                    </a:cubicBezTo>
                    <a:cubicBezTo>
                      <a:pt x="95" y="7"/>
                      <a:pt x="91" y="6"/>
                      <a:pt x="91" y="5"/>
                    </a:cubicBezTo>
                    <a:cubicBezTo>
                      <a:pt x="88" y="5"/>
                      <a:pt x="87" y="2"/>
                      <a:pt x="85" y="2"/>
                    </a:cubicBezTo>
                    <a:cubicBezTo>
                      <a:pt x="81" y="2"/>
                      <a:pt x="78" y="2"/>
                      <a:pt x="75" y="2"/>
                    </a:cubicBezTo>
                    <a:cubicBezTo>
                      <a:pt x="70" y="3"/>
                      <a:pt x="73" y="4"/>
                      <a:pt x="76" y="5"/>
                    </a:cubicBezTo>
                    <a:cubicBezTo>
                      <a:pt x="77" y="6"/>
                      <a:pt x="79" y="7"/>
                      <a:pt x="80" y="8"/>
                    </a:cubicBezTo>
                    <a:cubicBezTo>
                      <a:pt x="80" y="8"/>
                      <a:pt x="77" y="10"/>
                      <a:pt x="77" y="10"/>
                    </a:cubicBezTo>
                    <a:cubicBezTo>
                      <a:pt x="76" y="10"/>
                      <a:pt x="78" y="9"/>
                      <a:pt x="78" y="9"/>
                    </a:cubicBezTo>
                    <a:cubicBezTo>
                      <a:pt x="78" y="8"/>
                      <a:pt x="71" y="4"/>
                      <a:pt x="70" y="4"/>
                    </a:cubicBezTo>
                    <a:cubicBezTo>
                      <a:pt x="66" y="4"/>
                      <a:pt x="62" y="3"/>
                      <a:pt x="58" y="4"/>
                    </a:cubicBezTo>
                    <a:cubicBezTo>
                      <a:pt x="58" y="4"/>
                      <a:pt x="60" y="6"/>
                      <a:pt x="61" y="6"/>
                    </a:cubicBezTo>
                    <a:cubicBezTo>
                      <a:pt x="62" y="6"/>
                      <a:pt x="64" y="7"/>
                      <a:pt x="66" y="6"/>
                    </a:cubicBezTo>
                    <a:cubicBezTo>
                      <a:pt x="64" y="7"/>
                      <a:pt x="61" y="8"/>
                      <a:pt x="59" y="7"/>
                    </a:cubicBezTo>
                    <a:cubicBezTo>
                      <a:pt x="58" y="7"/>
                      <a:pt x="51" y="4"/>
                      <a:pt x="52" y="5"/>
                    </a:cubicBezTo>
                    <a:cubicBezTo>
                      <a:pt x="52" y="4"/>
                      <a:pt x="57" y="10"/>
                      <a:pt x="53" y="9"/>
                    </a:cubicBezTo>
                    <a:cubicBezTo>
                      <a:pt x="52" y="8"/>
                      <a:pt x="49" y="7"/>
                      <a:pt x="47" y="8"/>
                    </a:cubicBezTo>
                    <a:cubicBezTo>
                      <a:pt x="48" y="8"/>
                      <a:pt x="51" y="9"/>
                      <a:pt x="51" y="9"/>
                    </a:cubicBezTo>
                    <a:cubicBezTo>
                      <a:pt x="50" y="10"/>
                      <a:pt x="46" y="8"/>
                      <a:pt x="46" y="10"/>
                    </a:cubicBezTo>
                    <a:cubicBezTo>
                      <a:pt x="46" y="11"/>
                      <a:pt x="50" y="12"/>
                      <a:pt x="51" y="13"/>
                    </a:cubicBezTo>
                    <a:cubicBezTo>
                      <a:pt x="54" y="13"/>
                      <a:pt x="61" y="14"/>
                      <a:pt x="61" y="17"/>
                    </a:cubicBezTo>
                    <a:cubicBezTo>
                      <a:pt x="61" y="16"/>
                      <a:pt x="54" y="15"/>
                      <a:pt x="52" y="14"/>
                    </a:cubicBezTo>
                    <a:cubicBezTo>
                      <a:pt x="50" y="14"/>
                      <a:pt x="47" y="11"/>
                      <a:pt x="45" y="12"/>
                    </a:cubicBezTo>
                    <a:cubicBezTo>
                      <a:pt x="45" y="12"/>
                      <a:pt x="48" y="14"/>
                      <a:pt x="48" y="14"/>
                    </a:cubicBezTo>
                    <a:cubicBezTo>
                      <a:pt x="48" y="14"/>
                      <a:pt x="45" y="15"/>
                      <a:pt x="45" y="14"/>
                    </a:cubicBezTo>
                    <a:cubicBezTo>
                      <a:pt x="43" y="13"/>
                      <a:pt x="42" y="12"/>
                      <a:pt x="40" y="11"/>
                    </a:cubicBezTo>
                    <a:cubicBezTo>
                      <a:pt x="39" y="10"/>
                      <a:pt x="31" y="10"/>
                      <a:pt x="31" y="10"/>
                    </a:cubicBezTo>
                    <a:cubicBezTo>
                      <a:pt x="31" y="11"/>
                      <a:pt x="34" y="11"/>
                      <a:pt x="31" y="12"/>
                    </a:cubicBezTo>
                    <a:cubicBezTo>
                      <a:pt x="30" y="12"/>
                      <a:pt x="25" y="14"/>
                      <a:pt x="25" y="14"/>
                    </a:cubicBezTo>
                    <a:cubicBezTo>
                      <a:pt x="26" y="14"/>
                      <a:pt x="29" y="13"/>
                      <a:pt x="29" y="13"/>
                    </a:cubicBezTo>
                    <a:cubicBezTo>
                      <a:pt x="30" y="14"/>
                      <a:pt x="34" y="16"/>
                      <a:pt x="34" y="16"/>
                    </a:cubicBezTo>
                    <a:cubicBezTo>
                      <a:pt x="34" y="16"/>
                      <a:pt x="31" y="15"/>
                      <a:pt x="31" y="16"/>
                    </a:cubicBezTo>
                    <a:cubicBezTo>
                      <a:pt x="31" y="16"/>
                      <a:pt x="32" y="19"/>
                      <a:pt x="30" y="17"/>
                    </a:cubicBezTo>
                    <a:cubicBezTo>
                      <a:pt x="29" y="16"/>
                      <a:pt x="28" y="14"/>
                      <a:pt x="26" y="15"/>
                    </a:cubicBezTo>
                    <a:cubicBezTo>
                      <a:pt x="25" y="15"/>
                      <a:pt x="24" y="17"/>
                      <a:pt x="23" y="16"/>
                    </a:cubicBezTo>
                    <a:cubicBezTo>
                      <a:pt x="22" y="15"/>
                      <a:pt x="21" y="14"/>
                      <a:pt x="19" y="14"/>
                    </a:cubicBezTo>
                    <a:cubicBezTo>
                      <a:pt x="18" y="14"/>
                      <a:pt x="15" y="15"/>
                      <a:pt x="14" y="16"/>
                    </a:cubicBezTo>
                    <a:cubicBezTo>
                      <a:pt x="12" y="17"/>
                      <a:pt x="13" y="18"/>
                      <a:pt x="10" y="17"/>
                    </a:cubicBezTo>
                    <a:cubicBezTo>
                      <a:pt x="8" y="16"/>
                      <a:pt x="7" y="17"/>
                      <a:pt x="5" y="17"/>
                    </a:cubicBezTo>
                    <a:cubicBezTo>
                      <a:pt x="4" y="18"/>
                      <a:pt x="0" y="18"/>
                      <a:pt x="0" y="19"/>
                    </a:cubicBezTo>
                    <a:cubicBezTo>
                      <a:pt x="0" y="21"/>
                      <a:pt x="9" y="19"/>
                      <a:pt x="9" y="20"/>
                    </a:cubicBezTo>
                    <a:cubicBezTo>
                      <a:pt x="9" y="21"/>
                      <a:pt x="6" y="21"/>
                      <a:pt x="5" y="22"/>
                    </a:cubicBezTo>
                    <a:cubicBezTo>
                      <a:pt x="5" y="21"/>
                      <a:pt x="10" y="21"/>
                      <a:pt x="11" y="21"/>
                    </a:cubicBezTo>
                    <a:cubicBezTo>
                      <a:pt x="12" y="21"/>
                      <a:pt x="17" y="21"/>
                      <a:pt x="17" y="21"/>
                    </a:cubicBezTo>
                    <a:cubicBezTo>
                      <a:pt x="17" y="21"/>
                      <a:pt x="15" y="22"/>
                      <a:pt x="14" y="22"/>
                    </a:cubicBezTo>
                    <a:cubicBezTo>
                      <a:pt x="12" y="22"/>
                      <a:pt x="11" y="22"/>
                      <a:pt x="9" y="24"/>
                    </a:cubicBezTo>
                    <a:cubicBezTo>
                      <a:pt x="5" y="26"/>
                      <a:pt x="12" y="26"/>
                      <a:pt x="13" y="26"/>
                    </a:cubicBezTo>
                    <a:cubicBezTo>
                      <a:pt x="17" y="27"/>
                      <a:pt x="20" y="27"/>
                      <a:pt x="24" y="26"/>
                    </a:cubicBezTo>
                    <a:cubicBezTo>
                      <a:pt x="26" y="25"/>
                      <a:pt x="31" y="22"/>
                      <a:pt x="34" y="24"/>
                    </a:cubicBezTo>
                    <a:cubicBezTo>
                      <a:pt x="34" y="24"/>
                      <a:pt x="29" y="26"/>
                      <a:pt x="29" y="26"/>
                    </a:cubicBezTo>
                    <a:cubicBezTo>
                      <a:pt x="27" y="26"/>
                      <a:pt x="25" y="26"/>
                      <a:pt x="23" y="27"/>
                    </a:cubicBezTo>
                    <a:cubicBezTo>
                      <a:pt x="22" y="27"/>
                      <a:pt x="20" y="27"/>
                      <a:pt x="18" y="27"/>
                    </a:cubicBezTo>
                    <a:cubicBezTo>
                      <a:pt x="16" y="28"/>
                      <a:pt x="14" y="27"/>
                      <a:pt x="12" y="28"/>
                    </a:cubicBezTo>
                    <a:cubicBezTo>
                      <a:pt x="13" y="28"/>
                      <a:pt x="16" y="29"/>
                      <a:pt x="16" y="29"/>
                    </a:cubicBezTo>
                    <a:cubicBezTo>
                      <a:pt x="17" y="30"/>
                      <a:pt x="18" y="31"/>
                      <a:pt x="20" y="31"/>
                    </a:cubicBezTo>
                    <a:cubicBezTo>
                      <a:pt x="24" y="31"/>
                      <a:pt x="26" y="28"/>
                      <a:pt x="30" y="27"/>
                    </a:cubicBezTo>
                    <a:cubicBezTo>
                      <a:pt x="31" y="27"/>
                      <a:pt x="44" y="26"/>
                      <a:pt x="44" y="25"/>
                    </a:cubicBezTo>
                    <a:cubicBezTo>
                      <a:pt x="44" y="26"/>
                      <a:pt x="38" y="26"/>
                      <a:pt x="37" y="26"/>
                    </a:cubicBezTo>
                    <a:cubicBezTo>
                      <a:pt x="34" y="27"/>
                      <a:pt x="29" y="28"/>
                      <a:pt x="26" y="30"/>
                    </a:cubicBezTo>
                    <a:cubicBezTo>
                      <a:pt x="23" y="33"/>
                      <a:pt x="32" y="32"/>
                      <a:pt x="33" y="32"/>
                    </a:cubicBezTo>
                    <a:cubicBezTo>
                      <a:pt x="35" y="32"/>
                      <a:pt x="37" y="33"/>
                      <a:pt x="39" y="31"/>
                    </a:cubicBezTo>
                    <a:cubicBezTo>
                      <a:pt x="40" y="31"/>
                      <a:pt x="40" y="30"/>
                      <a:pt x="40" y="29"/>
                    </a:cubicBezTo>
                    <a:cubicBezTo>
                      <a:pt x="41" y="29"/>
                      <a:pt x="42" y="29"/>
                      <a:pt x="42" y="30"/>
                    </a:cubicBezTo>
                    <a:cubicBezTo>
                      <a:pt x="42" y="30"/>
                      <a:pt x="42" y="30"/>
                      <a:pt x="41" y="30"/>
                    </a:cubicBezTo>
                    <a:cubicBezTo>
                      <a:pt x="43" y="30"/>
                      <a:pt x="48" y="28"/>
                      <a:pt x="50" y="29"/>
                    </a:cubicBezTo>
                    <a:cubicBezTo>
                      <a:pt x="49" y="28"/>
                      <a:pt x="44" y="32"/>
                      <a:pt x="43" y="32"/>
                    </a:cubicBezTo>
                    <a:cubicBezTo>
                      <a:pt x="44" y="33"/>
                      <a:pt x="50" y="31"/>
                      <a:pt x="52" y="31"/>
                    </a:cubicBezTo>
                    <a:cubicBezTo>
                      <a:pt x="55" y="31"/>
                      <a:pt x="58" y="30"/>
                      <a:pt x="61" y="28"/>
                    </a:cubicBezTo>
                    <a:cubicBezTo>
                      <a:pt x="62" y="27"/>
                      <a:pt x="62" y="25"/>
                      <a:pt x="62" y="25"/>
                    </a:cubicBezTo>
                    <a:cubicBezTo>
                      <a:pt x="64" y="25"/>
                      <a:pt x="64" y="25"/>
                      <a:pt x="65" y="24"/>
                    </a:cubicBezTo>
                    <a:cubicBezTo>
                      <a:pt x="66" y="24"/>
                      <a:pt x="73" y="20"/>
                      <a:pt x="73" y="21"/>
                    </a:cubicBezTo>
                    <a:cubicBezTo>
                      <a:pt x="73" y="21"/>
                      <a:pt x="69" y="24"/>
                      <a:pt x="69" y="24"/>
                    </a:cubicBezTo>
                    <a:cubicBezTo>
                      <a:pt x="68" y="25"/>
                      <a:pt x="64" y="27"/>
                      <a:pt x="64" y="28"/>
                    </a:cubicBezTo>
                    <a:cubicBezTo>
                      <a:pt x="64" y="29"/>
                      <a:pt x="75" y="28"/>
                      <a:pt x="75" y="29"/>
                    </a:cubicBezTo>
                    <a:cubicBezTo>
                      <a:pt x="75" y="28"/>
                      <a:pt x="60" y="32"/>
                      <a:pt x="60" y="31"/>
                    </a:cubicBezTo>
                    <a:cubicBezTo>
                      <a:pt x="60" y="31"/>
                      <a:pt x="69" y="32"/>
                      <a:pt x="68" y="32"/>
                    </a:cubicBezTo>
                    <a:cubicBezTo>
                      <a:pt x="68" y="33"/>
                      <a:pt x="64" y="33"/>
                      <a:pt x="63" y="33"/>
                    </a:cubicBezTo>
                    <a:cubicBezTo>
                      <a:pt x="61" y="33"/>
                      <a:pt x="58" y="33"/>
                      <a:pt x="56" y="34"/>
                    </a:cubicBezTo>
                    <a:cubicBezTo>
                      <a:pt x="52" y="34"/>
                      <a:pt x="48" y="34"/>
                      <a:pt x="44" y="35"/>
                    </a:cubicBezTo>
                    <a:cubicBezTo>
                      <a:pt x="43" y="35"/>
                      <a:pt x="43" y="36"/>
                      <a:pt x="45" y="36"/>
                    </a:cubicBezTo>
                    <a:cubicBezTo>
                      <a:pt x="46" y="37"/>
                      <a:pt x="49" y="38"/>
                      <a:pt x="50" y="39"/>
                    </a:cubicBezTo>
                    <a:cubicBezTo>
                      <a:pt x="52" y="41"/>
                      <a:pt x="50" y="43"/>
                      <a:pt x="53" y="43"/>
                    </a:cubicBezTo>
                    <a:cubicBezTo>
                      <a:pt x="54" y="42"/>
                      <a:pt x="57" y="43"/>
                      <a:pt x="58" y="42"/>
                    </a:cubicBezTo>
                    <a:cubicBezTo>
                      <a:pt x="49" y="47"/>
                      <a:pt x="44" y="36"/>
                      <a:pt x="37" y="36"/>
                    </a:cubicBezTo>
                    <a:cubicBezTo>
                      <a:pt x="35" y="36"/>
                      <a:pt x="26" y="34"/>
                      <a:pt x="26" y="36"/>
                    </a:cubicBezTo>
                    <a:cubicBezTo>
                      <a:pt x="26" y="36"/>
                      <a:pt x="25" y="38"/>
                      <a:pt x="25" y="38"/>
                    </a:cubicBezTo>
                    <a:cubicBezTo>
                      <a:pt x="26" y="38"/>
                      <a:pt x="32" y="38"/>
                      <a:pt x="32" y="39"/>
                    </a:cubicBezTo>
                    <a:cubicBezTo>
                      <a:pt x="32" y="39"/>
                      <a:pt x="26" y="39"/>
                      <a:pt x="26" y="41"/>
                    </a:cubicBezTo>
                    <a:cubicBezTo>
                      <a:pt x="26" y="42"/>
                      <a:pt x="32" y="42"/>
                      <a:pt x="34" y="43"/>
                    </a:cubicBezTo>
                    <a:cubicBezTo>
                      <a:pt x="35" y="44"/>
                      <a:pt x="36" y="45"/>
                      <a:pt x="37" y="46"/>
                    </a:cubicBezTo>
                    <a:cubicBezTo>
                      <a:pt x="38" y="48"/>
                      <a:pt x="40" y="49"/>
                      <a:pt x="42" y="50"/>
                    </a:cubicBezTo>
                    <a:cubicBezTo>
                      <a:pt x="44" y="51"/>
                      <a:pt x="45" y="51"/>
                      <a:pt x="47" y="50"/>
                    </a:cubicBezTo>
                    <a:cubicBezTo>
                      <a:pt x="48" y="50"/>
                      <a:pt x="50" y="49"/>
                      <a:pt x="51" y="50"/>
                    </a:cubicBezTo>
                    <a:cubicBezTo>
                      <a:pt x="51" y="50"/>
                      <a:pt x="50" y="52"/>
                      <a:pt x="50" y="52"/>
                    </a:cubicBezTo>
                    <a:cubicBezTo>
                      <a:pt x="48" y="52"/>
                      <a:pt x="45" y="51"/>
                      <a:pt x="44" y="52"/>
                    </a:cubicBezTo>
                    <a:cubicBezTo>
                      <a:pt x="44" y="51"/>
                      <a:pt x="48" y="54"/>
                      <a:pt x="48" y="54"/>
                    </a:cubicBezTo>
                    <a:cubicBezTo>
                      <a:pt x="48" y="55"/>
                      <a:pt x="43" y="53"/>
                      <a:pt x="43" y="53"/>
                    </a:cubicBezTo>
                    <a:cubicBezTo>
                      <a:pt x="40" y="51"/>
                      <a:pt x="38" y="51"/>
                      <a:pt x="35" y="51"/>
                    </a:cubicBezTo>
                    <a:cubicBezTo>
                      <a:pt x="33" y="51"/>
                      <a:pt x="32" y="51"/>
                      <a:pt x="30" y="52"/>
                    </a:cubicBezTo>
                    <a:cubicBezTo>
                      <a:pt x="28" y="53"/>
                      <a:pt x="27" y="52"/>
                      <a:pt x="26" y="53"/>
                    </a:cubicBezTo>
                    <a:cubicBezTo>
                      <a:pt x="25" y="54"/>
                      <a:pt x="25" y="55"/>
                      <a:pt x="23" y="55"/>
                    </a:cubicBezTo>
                    <a:cubicBezTo>
                      <a:pt x="22" y="56"/>
                      <a:pt x="21" y="59"/>
                      <a:pt x="23" y="59"/>
                    </a:cubicBezTo>
                    <a:cubicBezTo>
                      <a:pt x="25" y="59"/>
                      <a:pt x="27" y="58"/>
                      <a:pt x="27" y="59"/>
                    </a:cubicBezTo>
                    <a:cubicBezTo>
                      <a:pt x="28" y="61"/>
                      <a:pt x="32" y="60"/>
                      <a:pt x="32" y="59"/>
                    </a:cubicBezTo>
                    <a:cubicBezTo>
                      <a:pt x="33" y="59"/>
                      <a:pt x="35" y="56"/>
                      <a:pt x="35" y="55"/>
                    </a:cubicBezTo>
                    <a:cubicBezTo>
                      <a:pt x="35" y="56"/>
                      <a:pt x="35" y="56"/>
                      <a:pt x="35" y="57"/>
                    </a:cubicBezTo>
                    <a:cubicBezTo>
                      <a:pt x="35" y="57"/>
                      <a:pt x="36" y="57"/>
                      <a:pt x="36" y="57"/>
                    </a:cubicBezTo>
                    <a:cubicBezTo>
                      <a:pt x="36" y="57"/>
                      <a:pt x="35" y="58"/>
                      <a:pt x="35" y="59"/>
                    </a:cubicBezTo>
                    <a:cubicBezTo>
                      <a:pt x="35" y="59"/>
                      <a:pt x="35" y="59"/>
                      <a:pt x="36" y="59"/>
                    </a:cubicBezTo>
                    <a:cubicBezTo>
                      <a:pt x="36" y="59"/>
                      <a:pt x="33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1"/>
                      <a:pt x="31" y="60"/>
                      <a:pt x="30" y="61"/>
                    </a:cubicBezTo>
                    <a:cubicBezTo>
                      <a:pt x="31" y="61"/>
                      <a:pt x="35" y="61"/>
                      <a:pt x="36" y="62"/>
                    </a:cubicBezTo>
                    <a:cubicBezTo>
                      <a:pt x="36" y="62"/>
                      <a:pt x="31" y="65"/>
                      <a:pt x="32" y="65"/>
                    </a:cubicBezTo>
                    <a:cubicBezTo>
                      <a:pt x="32" y="66"/>
                      <a:pt x="37" y="65"/>
                      <a:pt x="37" y="65"/>
                    </a:cubicBezTo>
                    <a:cubicBezTo>
                      <a:pt x="37" y="65"/>
                      <a:pt x="36" y="65"/>
                      <a:pt x="36" y="65"/>
                    </a:cubicBezTo>
                    <a:cubicBezTo>
                      <a:pt x="36" y="66"/>
                      <a:pt x="41" y="65"/>
                      <a:pt x="42" y="64"/>
                    </a:cubicBezTo>
                    <a:cubicBezTo>
                      <a:pt x="42" y="64"/>
                      <a:pt x="46" y="59"/>
                      <a:pt x="47" y="60"/>
                    </a:cubicBezTo>
                    <a:cubicBezTo>
                      <a:pt x="48" y="61"/>
                      <a:pt x="40" y="67"/>
                      <a:pt x="38" y="68"/>
                    </a:cubicBezTo>
                    <a:cubicBezTo>
                      <a:pt x="35" y="68"/>
                      <a:pt x="33" y="68"/>
                      <a:pt x="30" y="66"/>
                    </a:cubicBezTo>
                    <a:cubicBezTo>
                      <a:pt x="28" y="65"/>
                      <a:pt x="28" y="63"/>
                      <a:pt x="26" y="63"/>
                    </a:cubicBezTo>
                    <a:cubicBezTo>
                      <a:pt x="24" y="62"/>
                      <a:pt x="22" y="62"/>
                      <a:pt x="20" y="62"/>
                    </a:cubicBezTo>
                    <a:cubicBezTo>
                      <a:pt x="17" y="62"/>
                      <a:pt x="17" y="63"/>
                      <a:pt x="19" y="65"/>
                    </a:cubicBezTo>
                    <a:cubicBezTo>
                      <a:pt x="20" y="66"/>
                      <a:pt x="20" y="67"/>
                      <a:pt x="22" y="67"/>
                    </a:cubicBezTo>
                    <a:cubicBezTo>
                      <a:pt x="25" y="67"/>
                      <a:pt x="22" y="67"/>
                      <a:pt x="22" y="68"/>
                    </a:cubicBezTo>
                    <a:cubicBezTo>
                      <a:pt x="22" y="68"/>
                      <a:pt x="26" y="70"/>
                      <a:pt x="26" y="7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2" name="Freeform 604">
                <a:extLst>
                  <a:ext uri="{FF2B5EF4-FFF2-40B4-BE49-F238E27FC236}">
                    <a16:creationId xmlns:a16="http://schemas.microsoft.com/office/drawing/2014/main" id="{83AF4FD6-529B-4A40-A2E4-4D8AA0E22B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5282" y="6701278"/>
                <a:ext cx="75974" cy="29414"/>
              </a:xfrm>
              <a:custGeom>
                <a:avLst/>
                <a:gdLst>
                  <a:gd name="T0" fmla="*/ 13 w 14"/>
                  <a:gd name="T1" fmla="*/ 4 h 5"/>
                  <a:gd name="T2" fmla="*/ 11 w 14"/>
                  <a:gd name="T3" fmla="*/ 2 h 5"/>
                  <a:gd name="T4" fmla="*/ 8 w 14"/>
                  <a:gd name="T5" fmla="*/ 2 h 5"/>
                  <a:gd name="T6" fmla="*/ 1 w 14"/>
                  <a:gd name="T7" fmla="*/ 1 h 5"/>
                  <a:gd name="T8" fmla="*/ 2 w 14"/>
                  <a:gd name="T9" fmla="*/ 2 h 5"/>
                  <a:gd name="T10" fmla="*/ 0 w 14"/>
                  <a:gd name="T11" fmla="*/ 3 h 5"/>
                  <a:gd name="T12" fmla="*/ 3 w 14"/>
                  <a:gd name="T13" fmla="*/ 3 h 5"/>
                  <a:gd name="T14" fmla="*/ 8 w 14"/>
                  <a:gd name="T15" fmla="*/ 4 h 5"/>
                  <a:gd name="T16" fmla="*/ 13 w 14"/>
                  <a:gd name="T17" fmla="*/ 4 h 5"/>
                  <a:gd name="T18" fmla="*/ 13 w 14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5">
                    <a:moveTo>
                      <a:pt x="13" y="4"/>
                    </a:moveTo>
                    <a:cubicBezTo>
                      <a:pt x="12" y="3"/>
                      <a:pt x="13" y="3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2"/>
                      <a:pt x="2" y="2"/>
                    </a:cubicBezTo>
                    <a:cubicBezTo>
                      <a:pt x="2" y="3"/>
                      <a:pt x="0" y="4"/>
                      <a:pt x="0" y="3"/>
                    </a:cubicBezTo>
                    <a:cubicBezTo>
                      <a:pt x="0" y="4"/>
                      <a:pt x="2" y="3"/>
                      <a:pt x="3" y="3"/>
                    </a:cubicBezTo>
                    <a:cubicBezTo>
                      <a:pt x="4" y="3"/>
                      <a:pt x="6" y="4"/>
                      <a:pt x="8" y="4"/>
                    </a:cubicBezTo>
                    <a:cubicBezTo>
                      <a:pt x="9" y="4"/>
                      <a:pt x="13" y="4"/>
                      <a:pt x="13" y="4"/>
                    </a:cubicBezTo>
                    <a:cubicBezTo>
                      <a:pt x="12" y="3"/>
                      <a:pt x="14" y="5"/>
                      <a:pt x="1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3" name="Freeform 605">
                <a:extLst>
                  <a:ext uri="{FF2B5EF4-FFF2-40B4-BE49-F238E27FC236}">
                    <a16:creationId xmlns:a16="http://schemas.microsoft.com/office/drawing/2014/main" id="{4FCEC775-D72F-9C4A-9BB8-E9B53CD5C6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4037" y="6724807"/>
                <a:ext cx="31503" cy="11766"/>
              </a:xfrm>
              <a:custGeom>
                <a:avLst/>
                <a:gdLst>
                  <a:gd name="T0" fmla="*/ 5 w 6"/>
                  <a:gd name="T1" fmla="*/ 1 h 2"/>
                  <a:gd name="T2" fmla="*/ 2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4" y="2"/>
                      <a:pt x="0" y="0"/>
                      <a:pt x="2" y="0"/>
                    </a:cubicBezTo>
                    <a:cubicBezTo>
                      <a:pt x="3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4" name="Freeform 606">
                <a:extLst>
                  <a:ext uri="{FF2B5EF4-FFF2-40B4-BE49-F238E27FC236}">
                    <a16:creationId xmlns:a16="http://schemas.microsoft.com/office/drawing/2014/main" id="{BE3373CB-7D1E-C24E-89AB-67C4DF3D1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4866" y="6903251"/>
                <a:ext cx="31503" cy="17649"/>
              </a:xfrm>
              <a:custGeom>
                <a:avLst/>
                <a:gdLst>
                  <a:gd name="T0" fmla="*/ 4 w 6"/>
                  <a:gd name="T1" fmla="*/ 1 h 3"/>
                  <a:gd name="T2" fmla="*/ 1 w 6"/>
                  <a:gd name="T3" fmla="*/ 2 h 3"/>
                  <a:gd name="T4" fmla="*/ 4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cubicBezTo>
                      <a:pt x="3" y="0"/>
                      <a:pt x="0" y="2"/>
                      <a:pt x="1" y="2"/>
                    </a:cubicBezTo>
                    <a:cubicBezTo>
                      <a:pt x="2" y="3"/>
                      <a:pt x="6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5" name="Freeform 607">
                <a:extLst>
                  <a:ext uri="{FF2B5EF4-FFF2-40B4-BE49-F238E27FC236}">
                    <a16:creationId xmlns:a16="http://schemas.microsoft.com/office/drawing/2014/main" id="{62074C7F-6ED2-2741-9DAE-6BE99546D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400" y="7703299"/>
                <a:ext cx="27795" cy="23531"/>
              </a:xfrm>
              <a:custGeom>
                <a:avLst/>
                <a:gdLst>
                  <a:gd name="T0" fmla="*/ 4 w 5"/>
                  <a:gd name="T1" fmla="*/ 1 h 4"/>
                  <a:gd name="T2" fmla="*/ 1 w 5"/>
                  <a:gd name="T3" fmla="*/ 4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3" y="0"/>
                      <a:pt x="0" y="4"/>
                      <a:pt x="1" y="4"/>
                    </a:cubicBezTo>
                    <a:cubicBezTo>
                      <a:pt x="1" y="4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6" name="Freeform 608">
                <a:extLst>
                  <a:ext uri="{FF2B5EF4-FFF2-40B4-BE49-F238E27FC236}">
                    <a16:creationId xmlns:a16="http://schemas.microsoft.com/office/drawing/2014/main" id="{96159F5A-0EA8-0645-B2FB-F4BC0DEFD9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6316" y="7697416"/>
                <a:ext cx="5560" cy="5884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7" name="Freeform 609">
                <a:extLst>
                  <a:ext uri="{FF2B5EF4-FFF2-40B4-BE49-F238E27FC236}">
                    <a16:creationId xmlns:a16="http://schemas.microsoft.com/office/drawing/2014/main" id="{27E407AA-39E9-CC4B-82C7-654DECD9C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2260" y="7703299"/>
                <a:ext cx="37061" cy="35296"/>
              </a:xfrm>
              <a:custGeom>
                <a:avLst/>
                <a:gdLst>
                  <a:gd name="T0" fmla="*/ 5 w 7"/>
                  <a:gd name="T1" fmla="*/ 2 h 6"/>
                  <a:gd name="T2" fmla="*/ 1 w 7"/>
                  <a:gd name="T3" fmla="*/ 2 h 6"/>
                  <a:gd name="T4" fmla="*/ 5 w 7"/>
                  <a:gd name="T5" fmla="*/ 2 h 6"/>
                  <a:gd name="T6" fmla="*/ 5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2"/>
                    </a:moveTo>
                    <a:cubicBezTo>
                      <a:pt x="7" y="0"/>
                      <a:pt x="2" y="0"/>
                      <a:pt x="1" y="2"/>
                    </a:cubicBezTo>
                    <a:cubicBezTo>
                      <a:pt x="0" y="3"/>
                      <a:pt x="4" y="5"/>
                      <a:pt x="5" y="2"/>
                    </a:cubicBezTo>
                    <a:cubicBezTo>
                      <a:pt x="6" y="1"/>
                      <a:pt x="3" y="6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8" name="Freeform 614">
                <a:extLst>
                  <a:ext uri="{FF2B5EF4-FFF2-40B4-BE49-F238E27FC236}">
                    <a16:creationId xmlns:a16="http://schemas.microsoft.com/office/drawing/2014/main" id="{7549CD56-DB5D-FF46-8C52-55F9FB7960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7927" y="10589751"/>
                <a:ext cx="55591" cy="50985"/>
              </a:xfrm>
              <a:custGeom>
                <a:avLst/>
                <a:gdLst>
                  <a:gd name="T0" fmla="*/ 4 w 10"/>
                  <a:gd name="T1" fmla="*/ 4 h 9"/>
                  <a:gd name="T2" fmla="*/ 0 w 10"/>
                  <a:gd name="T3" fmla="*/ 8 h 9"/>
                  <a:gd name="T4" fmla="*/ 2 w 10"/>
                  <a:gd name="T5" fmla="*/ 8 h 9"/>
                  <a:gd name="T6" fmla="*/ 5 w 10"/>
                  <a:gd name="T7" fmla="*/ 5 h 9"/>
                  <a:gd name="T8" fmla="*/ 8 w 10"/>
                  <a:gd name="T9" fmla="*/ 0 h 9"/>
                  <a:gd name="T10" fmla="*/ 4 w 10"/>
                  <a:gd name="T11" fmla="*/ 4 h 9"/>
                  <a:gd name="T12" fmla="*/ 4 w 10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4" y="4"/>
                    </a:moveTo>
                    <a:cubicBezTo>
                      <a:pt x="4" y="5"/>
                      <a:pt x="1" y="7"/>
                      <a:pt x="0" y="8"/>
                    </a:cubicBezTo>
                    <a:cubicBezTo>
                      <a:pt x="0" y="9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6" y="4"/>
                      <a:pt x="10" y="0"/>
                      <a:pt x="8" y="0"/>
                    </a:cubicBezTo>
                    <a:cubicBezTo>
                      <a:pt x="7" y="0"/>
                      <a:pt x="4" y="3"/>
                      <a:pt x="4" y="4"/>
                    </a:cubicBezTo>
                    <a:cubicBezTo>
                      <a:pt x="4" y="5"/>
                      <a:pt x="4" y="3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59" name="Freeform 615">
                <a:extLst>
                  <a:ext uri="{FF2B5EF4-FFF2-40B4-BE49-F238E27FC236}">
                    <a16:creationId xmlns:a16="http://schemas.microsoft.com/office/drawing/2014/main" id="{D95EFA96-238C-0542-A848-DD0BB8C91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2216" y="8268040"/>
                <a:ext cx="38914" cy="17649"/>
              </a:xfrm>
              <a:custGeom>
                <a:avLst/>
                <a:gdLst>
                  <a:gd name="T0" fmla="*/ 7 w 7"/>
                  <a:gd name="T1" fmla="*/ 1 h 3"/>
                  <a:gd name="T2" fmla="*/ 1 w 7"/>
                  <a:gd name="T3" fmla="*/ 0 h 3"/>
                  <a:gd name="T4" fmla="*/ 7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7" y="0"/>
                      <a:pt x="0" y="0"/>
                      <a:pt x="1" y="0"/>
                    </a:cubicBezTo>
                    <a:cubicBezTo>
                      <a:pt x="2" y="0"/>
                      <a:pt x="6" y="3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0" name="Freeform 616">
                <a:extLst>
                  <a:ext uri="{FF2B5EF4-FFF2-40B4-BE49-F238E27FC236}">
                    <a16:creationId xmlns:a16="http://schemas.microsoft.com/office/drawing/2014/main" id="{AA193B62-5E60-FC45-BAD1-763CA25376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644" y="11366267"/>
                <a:ext cx="98211" cy="92163"/>
              </a:xfrm>
              <a:custGeom>
                <a:avLst/>
                <a:gdLst>
                  <a:gd name="T0" fmla="*/ 17 w 18"/>
                  <a:gd name="T1" fmla="*/ 14 h 16"/>
                  <a:gd name="T2" fmla="*/ 8 w 18"/>
                  <a:gd name="T3" fmla="*/ 9 h 16"/>
                  <a:gd name="T4" fmla="*/ 4 w 18"/>
                  <a:gd name="T5" fmla="*/ 5 h 16"/>
                  <a:gd name="T6" fmla="*/ 1 w 18"/>
                  <a:gd name="T7" fmla="*/ 3 h 16"/>
                  <a:gd name="T8" fmla="*/ 2 w 18"/>
                  <a:gd name="T9" fmla="*/ 2 h 16"/>
                  <a:gd name="T10" fmla="*/ 0 w 18"/>
                  <a:gd name="T11" fmla="*/ 0 h 16"/>
                  <a:gd name="T12" fmla="*/ 0 w 18"/>
                  <a:gd name="T13" fmla="*/ 14 h 16"/>
                  <a:gd name="T14" fmla="*/ 7 w 18"/>
                  <a:gd name="T15" fmla="*/ 15 h 16"/>
                  <a:gd name="T16" fmla="*/ 10 w 18"/>
                  <a:gd name="T17" fmla="*/ 16 h 16"/>
                  <a:gd name="T18" fmla="*/ 13 w 18"/>
                  <a:gd name="T19" fmla="*/ 15 h 16"/>
                  <a:gd name="T20" fmla="*/ 18 w 18"/>
                  <a:gd name="T21" fmla="*/ 14 h 16"/>
                  <a:gd name="T22" fmla="*/ 17 w 18"/>
                  <a:gd name="T23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6">
                    <a:moveTo>
                      <a:pt x="17" y="14"/>
                    </a:moveTo>
                    <a:cubicBezTo>
                      <a:pt x="13" y="14"/>
                      <a:pt x="11" y="11"/>
                      <a:pt x="8" y="9"/>
                    </a:cubicBezTo>
                    <a:cubicBezTo>
                      <a:pt x="7" y="7"/>
                      <a:pt x="5" y="6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6" y="15"/>
                      <a:pt x="7" y="15"/>
                    </a:cubicBezTo>
                    <a:cubicBezTo>
                      <a:pt x="8" y="15"/>
                      <a:pt x="9" y="15"/>
                      <a:pt x="10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4" y="15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7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1" name="Freeform 617">
                <a:extLst>
                  <a:ext uri="{FF2B5EF4-FFF2-40B4-BE49-F238E27FC236}">
                    <a16:creationId xmlns:a16="http://schemas.microsoft.com/office/drawing/2014/main" id="{E638F7EB-ED91-5945-A62C-B94EA1A2F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3876" y="11354504"/>
                <a:ext cx="163066" cy="133339"/>
              </a:xfrm>
              <a:custGeom>
                <a:avLst/>
                <a:gdLst>
                  <a:gd name="T0" fmla="*/ 19 w 30"/>
                  <a:gd name="T1" fmla="*/ 17 h 23"/>
                  <a:gd name="T2" fmla="*/ 19 w 30"/>
                  <a:gd name="T3" fmla="*/ 7 h 23"/>
                  <a:gd name="T4" fmla="*/ 19 w 30"/>
                  <a:gd name="T5" fmla="*/ 3 h 23"/>
                  <a:gd name="T6" fmla="*/ 15 w 30"/>
                  <a:gd name="T7" fmla="*/ 1 h 23"/>
                  <a:gd name="T8" fmla="*/ 12 w 30"/>
                  <a:gd name="T9" fmla="*/ 3 h 23"/>
                  <a:gd name="T10" fmla="*/ 13 w 30"/>
                  <a:gd name="T11" fmla="*/ 6 h 23"/>
                  <a:gd name="T12" fmla="*/ 15 w 30"/>
                  <a:gd name="T13" fmla="*/ 6 h 23"/>
                  <a:gd name="T14" fmla="*/ 14 w 30"/>
                  <a:gd name="T15" fmla="*/ 8 h 23"/>
                  <a:gd name="T16" fmla="*/ 13 w 30"/>
                  <a:gd name="T17" fmla="*/ 11 h 23"/>
                  <a:gd name="T18" fmla="*/ 16 w 30"/>
                  <a:gd name="T19" fmla="*/ 13 h 23"/>
                  <a:gd name="T20" fmla="*/ 12 w 30"/>
                  <a:gd name="T21" fmla="*/ 13 h 23"/>
                  <a:gd name="T22" fmla="*/ 9 w 30"/>
                  <a:gd name="T23" fmla="*/ 12 h 23"/>
                  <a:gd name="T24" fmla="*/ 10 w 30"/>
                  <a:gd name="T25" fmla="*/ 12 h 23"/>
                  <a:gd name="T26" fmla="*/ 10 w 30"/>
                  <a:gd name="T27" fmla="*/ 9 h 23"/>
                  <a:gd name="T28" fmla="*/ 8 w 30"/>
                  <a:gd name="T29" fmla="*/ 11 h 23"/>
                  <a:gd name="T30" fmla="*/ 5 w 30"/>
                  <a:gd name="T31" fmla="*/ 11 h 23"/>
                  <a:gd name="T32" fmla="*/ 0 w 30"/>
                  <a:gd name="T33" fmla="*/ 12 h 23"/>
                  <a:gd name="T34" fmla="*/ 2 w 30"/>
                  <a:gd name="T35" fmla="*/ 12 h 23"/>
                  <a:gd name="T36" fmla="*/ 3 w 30"/>
                  <a:gd name="T37" fmla="*/ 12 h 23"/>
                  <a:gd name="T38" fmla="*/ 5 w 30"/>
                  <a:gd name="T39" fmla="*/ 12 h 23"/>
                  <a:gd name="T40" fmla="*/ 6 w 30"/>
                  <a:gd name="T41" fmla="*/ 13 h 23"/>
                  <a:gd name="T42" fmla="*/ 4 w 30"/>
                  <a:gd name="T43" fmla="*/ 15 h 23"/>
                  <a:gd name="T44" fmla="*/ 6 w 30"/>
                  <a:gd name="T45" fmla="*/ 15 h 23"/>
                  <a:gd name="T46" fmla="*/ 8 w 30"/>
                  <a:gd name="T47" fmla="*/ 16 h 23"/>
                  <a:gd name="T48" fmla="*/ 7 w 30"/>
                  <a:gd name="T49" fmla="*/ 16 h 23"/>
                  <a:gd name="T50" fmla="*/ 10 w 30"/>
                  <a:gd name="T51" fmla="*/ 17 h 23"/>
                  <a:gd name="T52" fmla="*/ 12 w 30"/>
                  <a:gd name="T53" fmla="*/ 17 h 23"/>
                  <a:gd name="T54" fmla="*/ 17 w 30"/>
                  <a:gd name="T55" fmla="*/ 21 h 23"/>
                  <a:gd name="T56" fmla="*/ 16 w 30"/>
                  <a:gd name="T57" fmla="*/ 20 h 23"/>
                  <a:gd name="T58" fmla="*/ 23 w 30"/>
                  <a:gd name="T59" fmla="*/ 23 h 23"/>
                  <a:gd name="T60" fmla="*/ 19 w 30"/>
                  <a:gd name="T61" fmla="*/ 18 h 23"/>
                  <a:gd name="T62" fmla="*/ 24 w 30"/>
                  <a:gd name="T63" fmla="*/ 19 h 23"/>
                  <a:gd name="T64" fmla="*/ 30 w 30"/>
                  <a:gd name="T65" fmla="*/ 18 h 23"/>
                  <a:gd name="T66" fmla="*/ 19 w 30"/>
                  <a:gd name="T6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0" h="23">
                    <a:moveTo>
                      <a:pt x="19" y="17"/>
                    </a:moveTo>
                    <a:cubicBezTo>
                      <a:pt x="19" y="13"/>
                      <a:pt x="19" y="10"/>
                      <a:pt x="19" y="7"/>
                    </a:cubicBezTo>
                    <a:cubicBezTo>
                      <a:pt x="19" y="6"/>
                      <a:pt x="19" y="4"/>
                      <a:pt x="19" y="3"/>
                    </a:cubicBezTo>
                    <a:cubicBezTo>
                      <a:pt x="19" y="2"/>
                      <a:pt x="16" y="0"/>
                      <a:pt x="15" y="1"/>
                    </a:cubicBezTo>
                    <a:cubicBezTo>
                      <a:pt x="14" y="2"/>
                      <a:pt x="12" y="1"/>
                      <a:pt x="12" y="3"/>
                    </a:cubicBezTo>
                    <a:cubicBezTo>
                      <a:pt x="11" y="5"/>
                      <a:pt x="9" y="7"/>
                      <a:pt x="13" y="6"/>
                    </a:cubicBezTo>
                    <a:cubicBezTo>
                      <a:pt x="13" y="6"/>
                      <a:pt x="15" y="6"/>
                      <a:pt x="15" y="6"/>
                    </a:cubicBezTo>
                    <a:cubicBezTo>
                      <a:pt x="16" y="6"/>
                      <a:pt x="14" y="8"/>
                      <a:pt x="14" y="8"/>
                    </a:cubicBezTo>
                    <a:cubicBezTo>
                      <a:pt x="13" y="8"/>
                      <a:pt x="11" y="10"/>
                      <a:pt x="13" y="11"/>
                    </a:cubicBezTo>
                    <a:cubicBezTo>
                      <a:pt x="13" y="12"/>
                      <a:pt x="16" y="12"/>
                      <a:pt x="16" y="13"/>
                    </a:cubicBezTo>
                    <a:cubicBezTo>
                      <a:pt x="16" y="13"/>
                      <a:pt x="12" y="13"/>
                      <a:pt x="12" y="13"/>
                    </a:cubicBezTo>
                    <a:cubicBezTo>
                      <a:pt x="11" y="13"/>
                      <a:pt x="9" y="12"/>
                      <a:pt x="9" y="12"/>
                    </a:cubicBezTo>
                    <a:cubicBezTo>
                      <a:pt x="9" y="12"/>
                      <a:pt x="10" y="13"/>
                      <a:pt x="10" y="12"/>
                    </a:cubicBezTo>
                    <a:cubicBezTo>
                      <a:pt x="10" y="11"/>
                      <a:pt x="11" y="10"/>
                      <a:pt x="10" y="9"/>
                    </a:cubicBezTo>
                    <a:cubicBezTo>
                      <a:pt x="10" y="9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1"/>
                    </a:cubicBezTo>
                    <a:cubicBezTo>
                      <a:pt x="4" y="11"/>
                      <a:pt x="0" y="10"/>
                      <a:pt x="0" y="12"/>
                    </a:cubicBezTo>
                    <a:cubicBezTo>
                      <a:pt x="0" y="13"/>
                      <a:pt x="2" y="12"/>
                      <a:pt x="2" y="12"/>
                    </a:cubicBezTo>
                    <a:cubicBezTo>
                      <a:pt x="3" y="11"/>
                      <a:pt x="2" y="12"/>
                      <a:pt x="3" y="12"/>
                    </a:cubicBezTo>
                    <a:cubicBezTo>
                      <a:pt x="4" y="13"/>
                      <a:pt x="4" y="11"/>
                      <a:pt x="5" y="12"/>
                    </a:cubicBezTo>
                    <a:cubicBezTo>
                      <a:pt x="5" y="12"/>
                      <a:pt x="6" y="13"/>
                      <a:pt x="6" y="13"/>
                    </a:cubicBezTo>
                    <a:cubicBezTo>
                      <a:pt x="6" y="13"/>
                      <a:pt x="2" y="14"/>
                      <a:pt x="4" y="15"/>
                    </a:cubicBezTo>
                    <a:cubicBezTo>
                      <a:pt x="5" y="16"/>
                      <a:pt x="6" y="14"/>
                      <a:pt x="6" y="15"/>
                    </a:cubicBezTo>
                    <a:cubicBezTo>
                      <a:pt x="7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7" y="16"/>
                    </a:cubicBezTo>
                    <a:cubicBezTo>
                      <a:pt x="7" y="17"/>
                      <a:pt x="9" y="17"/>
                      <a:pt x="10" y="17"/>
                    </a:cubicBezTo>
                    <a:cubicBezTo>
                      <a:pt x="11" y="17"/>
                      <a:pt x="11" y="15"/>
                      <a:pt x="12" y="17"/>
                    </a:cubicBezTo>
                    <a:cubicBezTo>
                      <a:pt x="12" y="17"/>
                      <a:pt x="16" y="22"/>
                      <a:pt x="17" y="21"/>
                    </a:cubicBezTo>
                    <a:cubicBezTo>
                      <a:pt x="17" y="21"/>
                      <a:pt x="16" y="20"/>
                      <a:pt x="16" y="20"/>
                    </a:cubicBezTo>
                    <a:cubicBezTo>
                      <a:pt x="16" y="19"/>
                      <a:pt x="22" y="23"/>
                      <a:pt x="23" y="23"/>
                    </a:cubicBezTo>
                    <a:cubicBezTo>
                      <a:pt x="23" y="22"/>
                      <a:pt x="19" y="19"/>
                      <a:pt x="19" y="18"/>
                    </a:cubicBezTo>
                    <a:cubicBezTo>
                      <a:pt x="20" y="18"/>
                      <a:pt x="24" y="19"/>
                      <a:pt x="24" y="19"/>
                    </a:cubicBezTo>
                    <a:cubicBezTo>
                      <a:pt x="26" y="19"/>
                      <a:pt x="28" y="19"/>
                      <a:pt x="30" y="18"/>
                    </a:cubicBezTo>
                    <a:cubicBezTo>
                      <a:pt x="27" y="16"/>
                      <a:pt x="23" y="17"/>
                      <a:pt x="19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2" name="Freeform 618">
                <a:extLst>
                  <a:ext uri="{FF2B5EF4-FFF2-40B4-BE49-F238E27FC236}">
                    <a16:creationId xmlns:a16="http://schemas.microsoft.com/office/drawing/2014/main" id="{E0C60FAC-7BB8-5141-83F9-0AD5606C8F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931" y="9356340"/>
                <a:ext cx="413226" cy="317665"/>
              </a:xfrm>
              <a:custGeom>
                <a:avLst/>
                <a:gdLst>
                  <a:gd name="T0" fmla="*/ 63 w 76"/>
                  <a:gd name="T1" fmla="*/ 28 h 55"/>
                  <a:gd name="T2" fmla="*/ 66 w 76"/>
                  <a:gd name="T3" fmla="*/ 24 h 55"/>
                  <a:gd name="T4" fmla="*/ 67 w 76"/>
                  <a:gd name="T5" fmla="*/ 22 h 55"/>
                  <a:gd name="T6" fmla="*/ 67 w 76"/>
                  <a:gd name="T7" fmla="*/ 18 h 55"/>
                  <a:gd name="T8" fmla="*/ 61 w 76"/>
                  <a:gd name="T9" fmla="*/ 15 h 55"/>
                  <a:gd name="T10" fmla="*/ 63 w 76"/>
                  <a:gd name="T11" fmla="*/ 14 h 55"/>
                  <a:gd name="T12" fmla="*/ 64 w 76"/>
                  <a:gd name="T13" fmla="*/ 11 h 55"/>
                  <a:gd name="T14" fmla="*/ 60 w 76"/>
                  <a:gd name="T15" fmla="*/ 9 h 55"/>
                  <a:gd name="T16" fmla="*/ 59 w 76"/>
                  <a:gd name="T17" fmla="*/ 8 h 55"/>
                  <a:gd name="T18" fmla="*/ 57 w 76"/>
                  <a:gd name="T19" fmla="*/ 9 h 55"/>
                  <a:gd name="T20" fmla="*/ 57 w 76"/>
                  <a:gd name="T21" fmla="*/ 7 h 55"/>
                  <a:gd name="T22" fmla="*/ 54 w 76"/>
                  <a:gd name="T23" fmla="*/ 8 h 55"/>
                  <a:gd name="T24" fmla="*/ 54 w 76"/>
                  <a:gd name="T25" fmla="*/ 6 h 55"/>
                  <a:gd name="T26" fmla="*/ 58 w 76"/>
                  <a:gd name="T27" fmla="*/ 5 h 55"/>
                  <a:gd name="T28" fmla="*/ 55 w 76"/>
                  <a:gd name="T29" fmla="*/ 4 h 55"/>
                  <a:gd name="T30" fmla="*/ 49 w 76"/>
                  <a:gd name="T31" fmla="*/ 4 h 55"/>
                  <a:gd name="T32" fmla="*/ 44 w 76"/>
                  <a:gd name="T33" fmla="*/ 7 h 55"/>
                  <a:gd name="T34" fmla="*/ 38 w 76"/>
                  <a:gd name="T35" fmla="*/ 5 h 55"/>
                  <a:gd name="T36" fmla="*/ 29 w 76"/>
                  <a:gd name="T37" fmla="*/ 5 h 55"/>
                  <a:gd name="T38" fmla="*/ 26 w 76"/>
                  <a:gd name="T39" fmla="*/ 2 h 55"/>
                  <a:gd name="T40" fmla="*/ 20 w 76"/>
                  <a:gd name="T41" fmla="*/ 0 h 55"/>
                  <a:gd name="T42" fmla="*/ 11 w 76"/>
                  <a:gd name="T43" fmla="*/ 4 h 55"/>
                  <a:gd name="T44" fmla="*/ 13 w 76"/>
                  <a:gd name="T45" fmla="*/ 12 h 55"/>
                  <a:gd name="T46" fmla="*/ 8 w 76"/>
                  <a:gd name="T47" fmla="*/ 8 h 55"/>
                  <a:gd name="T48" fmla="*/ 10 w 76"/>
                  <a:gd name="T49" fmla="*/ 5 h 55"/>
                  <a:gd name="T50" fmla="*/ 8 w 76"/>
                  <a:gd name="T51" fmla="*/ 1 h 55"/>
                  <a:gd name="T52" fmla="*/ 4 w 76"/>
                  <a:gd name="T53" fmla="*/ 7 h 55"/>
                  <a:gd name="T54" fmla="*/ 3 w 76"/>
                  <a:gd name="T55" fmla="*/ 12 h 55"/>
                  <a:gd name="T56" fmla="*/ 5 w 76"/>
                  <a:gd name="T57" fmla="*/ 13 h 55"/>
                  <a:gd name="T58" fmla="*/ 7 w 76"/>
                  <a:gd name="T59" fmla="*/ 16 h 55"/>
                  <a:gd name="T60" fmla="*/ 10 w 76"/>
                  <a:gd name="T61" fmla="*/ 23 h 55"/>
                  <a:gd name="T62" fmla="*/ 13 w 76"/>
                  <a:gd name="T63" fmla="*/ 23 h 55"/>
                  <a:gd name="T64" fmla="*/ 15 w 76"/>
                  <a:gd name="T65" fmla="*/ 22 h 55"/>
                  <a:gd name="T66" fmla="*/ 21 w 76"/>
                  <a:gd name="T67" fmla="*/ 27 h 55"/>
                  <a:gd name="T68" fmla="*/ 23 w 76"/>
                  <a:gd name="T69" fmla="*/ 27 h 55"/>
                  <a:gd name="T70" fmla="*/ 26 w 76"/>
                  <a:gd name="T71" fmla="*/ 27 h 55"/>
                  <a:gd name="T72" fmla="*/ 31 w 76"/>
                  <a:gd name="T73" fmla="*/ 29 h 55"/>
                  <a:gd name="T74" fmla="*/ 31 w 76"/>
                  <a:gd name="T75" fmla="*/ 38 h 55"/>
                  <a:gd name="T76" fmla="*/ 32 w 76"/>
                  <a:gd name="T77" fmla="*/ 41 h 55"/>
                  <a:gd name="T78" fmla="*/ 30 w 76"/>
                  <a:gd name="T79" fmla="*/ 44 h 55"/>
                  <a:gd name="T80" fmla="*/ 40 w 76"/>
                  <a:gd name="T81" fmla="*/ 53 h 55"/>
                  <a:gd name="T82" fmla="*/ 42 w 76"/>
                  <a:gd name="T83" fmla="*/ 54 h 55"/>
                  <a:gd name="T84" fmla="*/ 45 w 76"/>
                  <a:gd name="T85" fmla="*/ 52 h 55"/>
                  <a:gd name="T86" fmla="*/ 51 w 76"/>
                  <a:gd name="T87" fmla="*/ 47 h 55"/>
                  <a:gd name="T88" fmla="*/ 49 w 76"/>
                  <a:gd name="T89" fmla="*/ 44 h 55"/>
                  <a:gd name="T90" fmla="*/ 48 w 76"/>
                  <a:gd name="T91" fmla="*/ 41 h 55"/>
                  <a:gd name="T92" fmla="*/ 45 w 76"/>
                  <a:gd name="T93" fmla="*/ 38 h 55"/>
                  <a:gd name="T94" fmla="*/ 52 w 76"/>
                  <a:gd name="T95" fmla="*/ 38 h 55"/>
                  <a:gd name="T96" fmla="*/ 54 w 76"/>
                  <a:gd name="T97" fmla="*/ 40 h 55"/>
                  <a:gd name="T98" fmla="*/ 56 w 76"/>
                  <a:gd name="T99" fmla="*/ 38 h 55"/>
                  <a:gd name="T100" fmla="*/ 62 w 76"/>
                  <a:gd name="T101" fmla="*/ 36 h 55"/>
                  <a:gd name="T102" fmla="*/ 67 w 76"/>
                  <a:gd name="T103" fmla="*/ 33 h 55"/>
                  <a:gd name="T104" fmla="*/ 63 w 76"/>
                  <a:gd name="T105" fmla="*/ 2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6" h="55">
                    <a:moveTo>
                      <a:pt x="63" y="28"/>
                    </a:moveTo>
                    <a:cubicBezTo>
                      <a:pt x="63" y="26"/>
                      <a:pt x="63" y="25"/>
                      <a:pt x="66" y="24"/>
                    </a:cubicBezTo>
                    <a:cubicBezTo>
                      <a:pt x="66" y="23"/>
                      <a:pt x="68" y="23"/>
                      <a:pt x="67" y="22"/>
                    </a:cubicBezTo>
                    <a:cubicBezTo>
                      <a:pt x="66" y="21"/>
                      <a:pt x="65" y="19"/>
                      <a:pt x="67" y="18"/>
                    </a:cubicBezTo>
                    <a:cubicBezTo>
                      <a:pt x="76" y="14"/>
                      <a:pt x="61" y="15"/>
                      <a:pt x="61" y="15"/>
                    </a:cubicBezTo>
                    <a:cubicBezTo>
                      <a:pt x="61" y="14"/>
                      <a:pt x="62" y="14"/>
                      <a:pt x="63" y="14"/>
                    </a:cubicBezTo>
                    <a:cubicBezTo>
                      <a:pt x="64" y="14"/>
                      <a:pt x="64" y="12"/>
                      <a:pt x="64" y="11"/>
                    </a:cubicBezTo>
                    <a:cubicBezTo>
                      <a:pt x="64" y="10"/>
                      <a:pt x="60" y="8"/>
                      <a:pt x="60" y="9"/>
                    </a:cubicBezTo>
                    <a:cubicBezTo>
                      <a:pt x="60" y="10"/>
                      <a:pt x="59" y="8"/>
                      <a:pt x="59" y="8"/>
                    </a:cubicBezTo>
                    <a:cubicBezTo>
                      <a:pt x="58" y="8"/>
                      <a:pt x="58" y="10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6" y="6"/>
                      <a:pt x="55" y="8"/>
                      <a:pt x="54" y="8"/>
                    </a:cubicBezTo>
                    <a:cubicBezTo>
                      <a:pt x="54" y="8"/>
                      <a:pt x="54" y="6"/>
                      <a:pt x="54" y="6"/>
                    </a:cubicBezTo>
                    <a:cubicBezTo>
                      <a:pt x="54" y="4"/>
                      <a:pt x="57" y="5"/>
                      <a:pt x="58" y="5"/>
                    </a:cubicBezTo>
                    <a:cubicBezTo>
                      <a:pt x="59" y="4"/>
                      <a:pt x="55" y="4"/>
                      <a:pt x="55" y="4"/>
                    </a:cubicBezTo>
                    <a:cubicBezTo>
                      <a:pt x="53" y="4"/>
                      <a:pt x="51" y="3"/>
                      <a:pt x="49" y="4"/>
                    </a:cubicBezTo>
                    <a:cubicBezTo>
                      <a:pt x="47" y="5"/>
                      <a:pt x="46" y="8"/>
                      <a:pt x="44" y="7"/>
                    </a:cubicBezTo>
                    <a:cubicBezTo>
                      <a:pt x="41" y="7"/>
                      <a:pt x="40" y="7"/>
                      <a:pt x="38" y="5"/>
                    </a:cubicBezTo>
                    <a:cubicBezTo>
                      <a:pt x="36" y="3"/>
                      <a:pt x="32" y="5"/>
                      <a:pt x="29" y="5"/>
                    </a:cubicBezTo>
                    <a:cubicBezTo>
                      <a:pt x="27" y="5"/>
                      <a:pt x="27" y="4"/>
                      <a:pt x="26" y="2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1" y="1"/>
                      <a:pt x="11" y="4"/>
                    </a:cubicBezTo>
                    <a:cubicBezTo>
                      <a:pt x="11" y="7"/>
                      <a:pt x="15" y="8"/>
                      <a:pt x="13" y="12"/>
                    </a:cubicBezTo>
                    <a:cubicBezTo>
                      <a:pt x="11" y="14"/>
                      <a:pt x="7" y="10"/>
                      <a:pt x="8" y="8"/>
                    </a:cubicBezTo>
                    <a:cubicBezTo>
                      <a:pt x="8" y="7"/>
                      <a:pt x="10" y="6"/>
                      <a:pt x="10" y="5"/>
                    </a:cubicBezTo>
                    <a:cubicBezTo>
                      <a:pt x="11" y="3"/>
                      <a:pt x="8" y="2"/>
                      <a:pt x="8" y="1"/>
                    </a:cubicBezTo>
                    <a:cubicBezTo>
                      <a:pt x="5" y="3"/>
                      <a:pt x="4" y="4"/>
                      <a:pt x="4" y="7"/>
                    </a:cubicBezTo>
                    <a:cubicBezTo>
                      <a:pt x="3" y="8"/>
                      <a:pt x="0" y="12"/>
                      <a:pt x="3" y="12"/>
                    </a:cubicBezTo>
                    <a:cubicBezTo>
                      <a:pt x="3" y="12"/>
                      <a:pt x="4" y="12"/>
                      <a:pt x="5" y="13"/>
                    </a:cubicBezTo>
                    <a:cubicBezTo>
                      <a:pt x="5" y="14"/>
                      <a:pt x="6" y="15"/>
                      <a:pt x="7" y="16"/>
                    </a:cubicBezTo>
                    <a:cubicBezTo>
                      <a:pt x="9" y="18"/>
                      <a:pt x="5" y="22"/>
                      <a:pt x="10" y="23"/>
                    </a:cubicBezTo>
                    <a:cubicBezTo>
                      <a:pt x="10" y="23"/>
                      <a:pt x="12" y="23"/>
                      <a:pt x="13" y="23"/>
                    </a:cubicBezTo>
                    <a:cubicBezTo>
                      <a:pt x="14" y="23"/>
                      <a:pt x="14" y="22"/>
                      <a:pt x="15" y="22"/>
                    </a:cubicBezTo>
                    <a:cubicBezTo>
                      <a:pt x="18" y="22"/>
                      <a:pt x="19" y="25"/>
                      <a:pt x="21" y="27"/>
                    </a:cubicBezTo>
                    <a:cubicBezTo>
                      <a:pt x="21" y="27"/>
                      <a:pt x="22" y="28"/>
                      <a:pt x="23" y="27"/>
                    </a:cubicBezTo>
                    <a:cubicBezTo>
                      <a:pt x="23" y="26"/>
                      <a:pt x="24" y="27"/>
                      <a:pt x="26" y="27"/>
                    </a:cubicBezTo>
                    <a:cubicBezTo>
                      <a:pt x="28" y="28"/>
                      <a:pt x="33" y="25"/>
                      <a:pt x="31" y="29"/>
                    </a:cubicBezTo>
                    <a:cubicBezTo>
                      <a:pt x="29" y="32"/>
                      <a:pt x="29" y="35"/>
                      <a:pt x="31" y="38"/>
                    </a:cubicBezTo>
                    <a:cubicBezTo>
                      <a:pt x="31" y="39"/>
                      <a:pt x="32" y="40"/>
                      <a:pt x="32" y="41"/>
                    </a:cubicBezTo>
                    <a:cubicBezTo>
                      <a:pt x="32" y="42"/>
                      <a:pt x="29" y="43"/>
                      <a:pt x="30" y="44"/>
                    </a:cubicBezTo>
                    <a:cubicBezTo>
                      <a:pt x="33" y="47"/>
                      <a:pt x="34" y="55"/>
                      <a:pt x="40" y="53"/>
                    </a:cubicBezTo>
                    <a:cubicBezTo>
                      <a:pt x="41" y="53"/>
                      <a:pt x="41" y="54"/>
                      <a:pt x="42" y="54"/>
                    </a:cubicBezTo>
                    <a:cubicBezTo>
                      <a:pt x="43" y="54"/>
                      <a:pt x="44" y="53"/>
                      <a:pt x="45" y="52"/>
                    </a:cubicBezTo>
                    <a:cubicBezTo>
                      <a:pt x="47" y="51"/>
                      <a:pt x="48" y="49"/>
                      <a:pt x="51" y="47"/>
                    </a:cubicBezTo>
                    <a:cubicBezTo>
                      <a:pt x="53" y="46"/>
                      <a:pt x="49" y="46"/>
                      <a:pt x="49" y="44"/>
                    </a:cubicBezTo>
                    <a:cubicBezTo>
                      <a:pt x="49" y="43"/>
                      <a:pt x="48" y="42"/>
                      <a:pt x="48" y="41"/>
                    </a:cubicBezTo>
                    <a:cubicBezTo>
                      <a:pt x="48" y="40"/>
                      <a:pt x="45" y="39"/>
                      <a:pt x="45" y="38"/>
                    </a:cubicBezTo>
                    <a:cubicBezTo>
                      <a:pt x="45" y="37"/>
                      <a:pt x="51" y="38"/>
                      <a:pt x="52" y="38"/>
                    </a:cubicBezTo>
                    <a:cubicBezTo>
                      <a:pt x="54" y="38"/>
                      <a:pt x="53" y="39"/>
                      <a:pt x="54" y="40"/>
                    </a:cubicBezTo>
                    <a:cubicBezTo>
                      <a:pt x="55" y="40"/>
                      <a:pt x="55" y="38"/>
                      <a:pt x="56" y="38"/>
                    </a:cubicBezTo>
                    <a:cubicBezTo>
                      <a:pt x="57" y="37"/>
                      <a:pt x="60" y="37"/>
                      <a:pt x="62" y="36"/>
                    </a:cubicBezTo>
                    <a:cubicBezTo>
                      <a:pt x="63" y="35"/>
                      <a:pt x="65" y="34"/>
                      <a:pt x="67" y="33"/>
                    </a:cubicBezTo>
                    <a:cubicBezTo>
                      <a:pt x="66" y="31"/>
                      <a:pt x="63" y="30"/>
                      <a:pt x="6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3" name="Freeform 619">
                <a:extLst>
                  <a:ext uri="{FF2B5EF4-FFF2-40B4-BE49-F238E27FC236}">
                    <a16:creationId xmlns:a16="http://schemas.microsoft.com/office/drawing/2014/main" id="{7C04D882-0CC1-FF46-BC8F-3A38C69294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9623" y="9442621"/>
                <a:ext cx="140828" cy="219621"/>
              </a:xfrm>
              <a:custGeom>
                <a:avLst/>
                <a:gdLst>
                  <a:gd name="T0" fmla="*/ 22 w 26"/>
                  <a:gd name="T1" fmla="*/ 29 h 38"/>
                  <a:gd name="T2" fmla="*/ 18 w 26"/>
                  <a:gd name="T3" fmla="*/ 21 h 38"/>
                  <a:gd name="T4" fmla="*/ 20 w 26"/>
                  <a:gd name="T5" fmla="*/ 18 h 38"/>
                  <a:gd name="T6" fmla="*/ 22 w 26"/>
                  <a:gd name="T7" fmla="*/ 15 h 38"/>
                  <a:gd name="T8" fmla="*/ 22 w 26"/>
                  <a:gd name="T9" fmla="*/ 13 h 38"/>
                  <a:gd name="T10" fmla="*/ 20 w 26"/>
                  <a:gd name="T11" fmla="*/ 11 h 38"/>
                  <a:gd name="T12" fmla="*/ 16 w 26"/>
                  <a:gd name="T13" fmla="*/ 7 h 38"/>
                  <a:gd name="T14" fmla="*/ 9 w 26"/>
                  <a:gd name="T15" fmla="*/ 0 h 38"/>
                  <a:gd name="T16" fmla="*/ 5 w 26"/>
                  <a:gd name="T17" fmla="*/ 5 h 38"/>
                  <a:gd name="T18" fmla="*/ 6 w 26"/>
                  <a:gd name="T19" fmla="*/ 8 h 38"/>
                  <a:gd name="T20" fmla="*/ 3 w 26"/>
                  <a:gd name="T21" fmla="*/ 10 h 38"/>
                  <a:gd name="T22" fmla="*/ 4 w 26"/>
                  <a:gd name="T23" fmla="*/ 16 h 38"/>
                  <a:gd name="T24" fmla="*/ 7 w 26"/>
                  <a:gd name="T25" fmla="*/ 18 h 38"/>
                  <a:gd name="T26" fmla="*/ 8 w 26"/>
                  <a:gd name="T27" fmla="*/ 20 h 38"/>
                  <a:gd name="T28" fmla="*/ 8 w 26"/>
                  <a:gd name="T29" fmla="*/ 27 h 38"/>
                  <a:gd name="T30" fmla="*/ 11 w 26"/>
                  <a:gd name="T31" fmla="*/ 35 h 38"/>
                  <a:gd name="T32" fmla="*/ 17 w 26"/>
                  <a:gd name="T33" fmla="*/ 35 h 38"/>
                  <a:gd name="T34" fmla="*/ 21 w 26"/>
                  <a:gd name="T35" fmla="*/ 34 h 38"/>
                  <a:gd name="T36" fmla="*/ 26 w 26"/>
                  <a:gd name="T37" fmla="*/ 34 h 38"/>
                  <a:gd name="T38" fmla="*/ 22 w 26"/>
                  <a:gd name="T39" fmla="*/ 29 h 38"/>
                  <a:gd name="T40" fmla="*/ 22 w 26"/>
                  <a:gd name="T41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8">
                    <a:moveTo>
                      <a:pt x="22" y="29"/>
                    </a:moveTo>
                    <a:cubicBezTo>
                      <a:pt x="22" y="28"/>
                      <a:pt x="17" y="22"/>
                      <a:pt x="18" y="21"/>
                    </a:cubicBezTo>
                    <a:cubicBezTo>
                      <a:pt x="19" y="20"/>
                      <a:pt x="18" y="19"/>
                      <a:pt x="20" y="18"/>
                    </a:cubicBezTo>
                    <a:cubicBezTo>
                      <a:pt x="23" y="18"/>
                      <a:pt x="22" y="16"/>
                      <a:pt x="22" y="15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9" y="9"/>
                      <a:pt x="16" y="9"/>
                      <a:pt x="16" y="7"/>
                    </a:cubicBezTo>
                    <a:cubicBezTo>
                      <a:pt x="15" y="4"/>
                      <a:pt x="11" y="1"/>
                      <a:pt x="9" y="0"/>
                    </a:cubicBezTo>
                    <a:cubicBezTo>
                      <a:pt x="9" y="3"/>
                      <a:pt x="4" y="3"/>
                      <a:pt x="5" y="5"/>
                    </a:cubicBezTo>
                    <a:cubicBezTo>
                      <a:pt x="5" y="6"/>
                      <a:pt x="7" y="7"/>
                      <a:pt x="6" y="8"/>
                    </a:cubicBezTo>
                    <a:cubicBezTo>
                      <a:pt x="5" y="8"/>
                      <a:pt x="3" y="9"/>
                      <a:pt x="3" y="10"/>
                    </a:cubicBezTo>
                    <a:cubicBezTo>
                      <a:pt x="0" y="11"/>
                      <a:pt x="2" y="14"/>
                      <a:pt x="4" y="16"/>
                    </a:cubicBezTo>
                    <a:cubicBezTo>
                      <a:pt x="5" y="17"/>
                      <a:pt x="5" y="18"/>
                      <a:pt x="7" y="18"/>
                    </a:cubicBezTo>
                    <a:cubicBezTo>
                      <a:pt x="8" y="18"/>
                      <a:pt x="7" y="19"/>
                      <a:pt x="8" y="20"/>
                    </a:cubicBezTo>
                    <a:cubicBezTo>
                      <a:pt x="10" y="23"/>
                      <a:pt x="9" y="24"/>
                      <a:pt x="8" y="27"/>
                    </a:cubicBezTo>
                    <a:cubicBezTo>
                      <a:pt x="8" y="30"/>
                      <a:pt x="10" y="33"/>
                      <a:pt x="11" y="35"/>
                    </a:cubicBezTo>
                    <a:cubicBezTo>
                      <a:pt x="14" y="38"/>
                      <a:pt x="15" y="35"/>
                      <a:pt x="17" y="35"/>
                    </a:cubicBezTo>
                    <a:cubicBezTo>
                      <a:pt x="19" y="35"/>
                      <a:pt x="20" y="34"/>
                      <a:pt x="21" y="34"/>
                    </a:cubicBezTo>
                    <a:cubicBezTo>
                      <a:pt x="23" y="33"/>
                      <a:pt x="24" y="33"/>
                      <a:pt x="26" y="34"/>
                    </a:cubicBezTo>
                    <a:cubicBezTo>
                      <a:pt x="25" y="32"/>
                      <a:pt x="24" y="30"/>
                      <a:pt x="22" y="29"/>
                    </a:cubicBezTo>
                    <a:cubicBezTo>
                      <a:pt x="21" y="27"/>
                      <a:pt x="23" y="29"/>
                      <a:pt x="22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4" name="Freeform 620">
                <a:extLst>
                  <a:ext uri="{FF2B5EF4-FFF2-40B4-BE49-F238E27FC236}">
                    <a16:creationId xmlns:a16="http://schemas.microsoft.com/office/drawing/2014/main" id="{A58EE89E-783C-9549-870A-755B53B8F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0421" y="9511252"/>
                <a:ext cx="120446" cy="133339"/>
              </a:xfrm>
              <a:custGeom>
                <a:avLst/>
                <a:gdLst>
                  <a:gd name="T0" fmla="*/ 19 w 22"/>
                  <a:gd name="T1" fmla="*/ 7 h 23"/>
                  <a:gd name="T2" fmla="*/ 22 w 22"/>
                  <a:gd name="T3" fmla="*/ 2 h 23"/>
                  <a:gd name="T4" fmla="*/ 12 w 22"/>
                  <a:gd name="T5" fmla="*/ 2 h 23"/>
                  <a:gd name="T6" fmla="*/ 9 w 22"/>
                  <a:gd name="T7" fmla="*/ 0 h 23"/>
                  <a:gd name="T8" fmla="*/ 5 w 22"/>
                  <a:gd name="T9" fmla="*/ 1 h 23"/>
                  <a:gd name="T10" fmla="*/ 4 w 22"/>
                  <a:gd name="T11" fmla="*/ 6 h 23"/>
                  <a:gd name="T12" fmla="*/ 1 w 22"/>
                  <a:gd name="T13" fmla="*/ 10 h 23"/>
                  <a:gd name="T14" fmla="*/ 4 w 22"/>
                  <a:gd name="T15" fmla="*/ 15 h 23"/>
                  <a:gd name="T16" fmla="*/ 9 w 22"/>
                  <a:gd name="T17" fmla="*/ 22 h 23"/>
                  <a:gd name="T18" fmla="*/ 12 w 22"/>
                  <a:gd name="T19" fmla="*/ 19 h 23"/>
                  <a:gd name="T20" fmla="*/ 16 w 22"/>
                  <a:gd name="T21" fmla="*/ 18 h 23"/>
                  <a:gd name="T22" fmla="*/ 19 w 22"/>
                  <a:gd name="T23" fmla="*/ 19 h 23"/>
                  <a:gd name="T24" fmla="*/ 20 w 22"/>
                  <a:gd name="T25" fmla="*/ 14 h 23"/>
                  <a:gd name="T26" fmla="*/ 19 w 22"/>
                  <a:gd name="T27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3">
                    <a:moveTo>
                      <a:pt x="19" y="7"/>
                    </a:moveTo>
                    <a:cubicBezTo>
                      <a:pt x="19" y="5"/>
                      <a:pt x="21" y="3"/>
                      <a:pt x="22" y="2"/>
                    </a:cubicBezTo>
                    <a:cubicBezTo>
                      <a:pt x="19" y="1"/>
                      <a:pt x="14" y="0"/>
                      <a:pt x="12" y="2"/>
                    </a:cubicBezTo>
                    <a:cubicBezTo>
                      <a:pt x="10" y="3"/>
                      <a:pt x="9" y="1"/>
                      <a:pt x="9" y="0"/>
                    </a:cubicBezTo>
                    <a:cubicBezTo>
                      <a:pt x="8" y="0"/>
                      <a:pt x="7" y="2"/>
                      <a:pt x="5" y="1"/>
                    </a:cubicBezTo>
                    <a:cubicBezTo>
                      <a:pt x="5" y="2"/>
                      <a:pt x="7" y="6"/>
                      <a:pt x="4" y="6"/>
                    </a:cubicBezTo>
                    <a:cubicBezTo>
                      <a:pt x="2" y="7"/>
                      <a:pt x="0" y="8"/>
                      <a:pt x="1" y="10"/>
                    </a:cubicBezTo>
                    <a:cubicBezTo>
                      <a:pt x="2" y="12"/>
                      <a:pt x="3" y="13"/>
                      <a:pt x="4" y="15"/>
                    </a:cubicBezTo>
                    <a:cubicBezTo>
                      <a:pt x="5" y="17"/>
                      <a:pt x="7" y="19"/>
                      <a:pt x="9" y="22"/>
                    </a:cubicBezTo>
                    <a:cubicBezTo>
                      <a:pt x="12" y="23"/>
                      <a:pt x="10" y="19"/>
                      <a:pt x="12" y="19"/>
                    </a:cubicBezTo>
                    <a:cubicBezTo>
                      <a:pt x="14" y="19"/>
                      <a:pt x="15" y="19"/>
                      <a:pt x="16" y="18"/>
                    </a:cubicBezTo>
                    <a:cubicBezTo>
                      <a:pt x="17" y="18"/>
                      <a:pt x="17" y="20"/>
                      <a:pt x="19" y="19"/>
                    </a:cubicBezTo>
                    <a:cubicBezTo>
                      <a:pt x="20" y="17"/>
                      <a:pt x="21" y="16"/>
                      <a:pt x="20" y="14"/>
                    </a:cubicBezTo>
                    <a:cubicBezTo>
                      <a:pt x="20" y="12"/>
                      <a:pt x="19" y="9"/>
                      <a:pt x="1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5" name="Freeform 621">
                <a:extLst>
                  <a:ext uri="{FF2B5EF4-FFF2-40B4-BE49-F238E27FC236}">
                    <a16:creationId xmlns:a16="http://schemas.microsoft.com/office/drawing/2014/main" id="{20F7E1D1-0A54-544E-9CCB-34E77B825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8632" y="9523020"/>
                <a:ext cx="87092" cy="103929"/>
              </a:xfrm>
              <a:custGeom>
                <a:avLst/>
                <a:gdLst>
                  <a:gd name="T0" fmla="*/ 12 w 16"/>
                  <a:gd name="T1" fmla="*/ 5 h 18"/>
                  <a:gd name="T2" fmla="*/ 5 w 16"/>
                  <a:gd name="T3" fmla="*/ 1 h 18"/>
                  <a:gd name="T4" fmla="*/ 1 w 16"/>
                  <a:gd name="T5" fmla="*/ 6 h 18"/>
                  <a:gd name="T6" fmla="*/ 2 w 16"/>
                  <a:gd name="T7" fmla="*/ 12 h 18"/>
                  <a:gd name="T8" fmla="*/ 0 w 16"/>
                  <a:gd name="T9" fmla="*/ 17 h 18"/>
                  <a:gd name="T10" fmla="*/ 4 w 16"/>
                  <a:gd name="T11" fmla="*/ 17 h 18"/>
                  <a:gd name="T12" fmla="*/ 9 w 16"/>
                  <a:gd name="T13" fmla="*/ 17 h 18"/>
                  <a:gd name="T14" fmla="*/ 16 w 16"/>
                  <a:gd name="T15" fmla="*/ 8 h 18"/>
                  <a:gd name="T16" fmla="*/ 12 w 16"/>
                  <a:gd name="T17" fmla="*/ 5 h 18"/>
                  <a:gd name="T18" fmla="*/ 12 w 16"/>
                  <a:gd name="T1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8">
                    <a:moveTo>
                      <a:pt x="12" y="5"/>
                    </a:moveTo>
                    <a:cubicBezTo>
                      <a:pt x="10" y="3"/>
                      <a:pt x="8" y="1"/>
                      <a:pt x="5" y="1"/>
                    </a:cubicBezTo>
                    <a:cubicBezTo>
                      <a:pt x="3" y="0"/>
                      <a:pt x="0" y="4"/>
                      <a:pt x="1" y="6"/>
                    </a:cubicBezTo>
                    <a:cubicBezTo>
                      <a:pt x="1" y="8"/>
                      <a:pt x="2" y="10"/>
                      <a:pt x="2" y="12"/>
                    </a:cubicBezTo>
                    <a:cubicBezTo>
                      <a:pt x="3" y="14"/>
                      <a:pt x="1" y="16"/>
                      <a:pt x="0" y="17"/>
                    </a:cubicBezTo>
                    <a:cubicBezTo>
                      <a:pt x="1" y="18"/>
                      <a:pt x="3" y="17"/>
                      <a:pt x="4" y="17"/>
                    </a:cubicBezTo>
                    <a:cubicBezTo>
                      <a:pt x="6" y="17"/>
                      <a:pt x="7" y="18"/>
                      <a:pt x="9" y="17"/>
                    </a:cubicBezTo>
                    <a:cubicBezTo>
                      <a:pt x="12" y="16"/>
                      <a:pt x="13" y="10"/>
                      <a:pt x="16" y="8"/>
                    </a:cubicBezTo>
                    <a:cubicBezTo>
                      <a:pt x="14" y="7"/>
                      <a:pt x="13" y="6"/>
                      <a:pt x="12" y="5"/>
                    </a:cubicBezTo>
                    <a:cubicBezTo>
                      <a:pt x="10" y="4"/>
                      <a:pt x="13" y="6"/>
                      <a:pt x="1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6" name="Freeform 622">
                <a:extLst>
                  <a:ext uri="{FF2B5EF4-FFF2-40B4-BE49-F238E27FC236}">
                    <a16:creationId xmlns:a16="http://schemas.microsoft.com/office/drawing/2014/main" id="{C2EA5D32-0192-6645-87AD-56DABFDC1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2216" y="9326928"/>
                <a:ext cx="439168" cy="484344"/>
              </a:xfrm>
              <a:custGeom>
                <a:avLst/>
                <a:gdLst>
                  <a:gd name="T0" fmla="*/ 76 w 81"/>
                  <a:gd name="T1" fmla="*/ 39 h 84"/>
                  <a:gd name="T2" fmla="*/ 74 w 81"/>
                  <a:gd name="T3" fmla="*/ 32 h 84"/>
                  <a:gd name="T4" fmla="*/ 69 w 81"/>
                  <a:gd name="T5" fmla="*/ 33 h 84"/>
                  <a:gd name="T6" fmla="*/ 58 w 81"/>
                  <a:gd name="T7" fmla="*/ 28 h 84"/>
                  <a:gd name="T8" fmla="*/ 53 w 81"/>
                  <a:gd name="T9" fmla="*/ 20 h 84"/>
                  <a:gd name="T10" fmla="*/ 50 w 81"/>
                  <a:gd name="T11" fmla="*/ 15 h 84"/>
                  <a:gd name="T12" fmla="*/ 56 w 81"/>
                  <a:gd name="T13" fmla="*/ 5 h 84"/>
                  <a:gd name="T14" fmla="*/ 56 w 81"/>
                  <a:gd name="T15" fmla="*/ 1 h 84"/>
                  <a:gd name="T16" fmla="*/ 44 w 81"/>
                  <a:gd name="T17" fmla="*/ 8 h 84"/>
                  <a:gd name="T18" fmla="*/ 36 w 81"/>
                  <a:gd name="T19" fmla="*/ 16 h 84"/>
                  <a:gd name="T20" fmla="*/ 31 w 81"/>
                  <a:gd name="T21" fmla="*/ 23 h 84"/>
                  <a:gd name="T22" fmla="*/ 25 w 81"/>
                  <a:gd name="T23" fmla="*/ 17 h 84"/>
                  <a:gd name="T24" fmla="*/ 7 w 81"/>
                  <a:gd name="T25" fmla="*/ 18 h 84"/>
                  <a:gd name="T26" fmla="*/ 1 w 81"/>
                  <a:gd name="T27" fmla="*/ 16 h 84"/>
                  <a:gd name="T28" fmla="*/ 1 w 81"/>
                  <a:gd name="T29" fmla="*/ 21 h 84"/>
                  <a:gd name="T30" fmla="*/ 8 w 81"/>
                  <a:gd name="T31" fmla="*/ 24 h 84"/>
                  <a:gd name="T32" fmla="*/ 11 w 81"/>
                  <a:gd name="T33" fmla="*/ 26 h 84"/>
                  <a:gd name="T34" fmla="*/ 13 w 81"/>
                  <a:gd name="T35" fmla="*/ 23 h 84"/>
                  <a:gd name="T36" fmla="*/ 20 w 81"/>
                  <a:gd name="T37" fmla="*/ 18 h 84"/>
                  <a:gd name="T38" fmla="*/ 24 w 81"/>
                  <a:gd name="T39" fmla="*/ 20 h 84"/>
                  <a:gd name="T40" fmla="*/ 25 w 81"/>
                  <a:gd name="T41" fmla="*/ 26 h 84"/>
                  <a:gd name="T42" fmla="*/ 28 w 81"/>
                  <a:gd name="T43" fmla="*/ 42 h 84"/>
                  <a:gd name="T44" fmla="*/ 28 w 81"/>
                  <a:gd name="T45" fmla="*/ 47 h 84"/>
                  <a:gd name="T46" fmla="*/ 22 w 81"/>
                  <a:gd name="T47" fmla="*/ 53 h 84"/>
                  <a:gd name="T48" fmla="*/ 26 w 81"/>
                  <a:gd name="T49" fmla="*/ 58 h 84"/>
                  <a:gd name="T50" fmla="*/ 34 w 81"/>
                  <a:gd name="T51" fmla="*/ 61 h 84"/>
                  <a:gd name="T52" fmla="*/ 41 w 81"/>
                  <a:gd name="T53" fmla="*/ 64 h 84"/>
                  <a:gd name="T54" fmla="*/ 54 w 81"/>
                  <a:gd name="T55" fmla="*/ 76 h 84"/>
                  <a:gd name="T56" fmla="*/ 60 w 81"/>
                  <a:gd name="T57" fmla="*/ 75 h 84"/>
                  <a:gd name="T58" fmla="*/ 64 w 81"/>
                  <a:gd name="T59" fmla="*/ 80 h 84"/>
                  <a:gd name="T60" fmla="*/ 65 w 81"/>
                  <a:gd name="T61" fmla="*/ 84 h 84"/>
                  <a:gd name="T62" fmla="*/ 65 w 81"/>
                  <a:gd name="T63" fmla="*/ 63 h 84"/>
                  <a:gd name="T64" fmla="*/ 70 w 81"/>
                  <a:gd name="T65" fmla="*/ 58 h 84"/>
                  <a:gd name="T66" fmla="*/ 66 w 81"/>
                  <a:gd name="T67" fmla="*/ 55 h 84"/>
                  <a:gd name="T68" fmla="*/ 79 w 81"/>
                  <a:gd name="T69" fmla="*/ 53 h 84"/>
                  <a:gd name="T70" fmla="*/ 77 w 81"/>
                  <a:gd name="T71" fmla="*/ 4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84">
                    <a:moveTo>
                      <a:pt x="77" y="48"/>
                    </a:moveTo>
                    <a:cubicBezTo>
                      <a:pt x="81" y="45"/>
                      <a:pt x="76" y="42"/>
                      <a:pt x="76" y="39"/>
                    </a:cubicBezTo>
                    <a:cubicBezTo>
                      <a:pt x="76" y="37"/>
                      <a:pt x="78" y="35"/>
                      <a:pt x="78" y="33"/>
                    </a:cubicBezTo>
                    <a:cubicBezTo>
                      <a:pt x="79" y="30"/>
                      <a:pt x="75" y="32"/>
                      <a:pt x="74" y="32"/>
                    </a:cubicBezTo>
                    <a:cubicBezTo>
                      <a:pt x="73" y="32"/>
                      <a:pt x="72" y="32"/>
                      <a:pt x="71" y="32"/>
                    </a:cubicBezTo>
                    <a:cubicBezTo>
                      <a:pt x="70" y="32"/>
                      <a:pt x="70" y="33"/>
                      <a:pt x="69" y="33"/>
                    </a:cubicBezTo>
                    <a:cubicBezTo>
                      <a:pt x="68" y="33"/>
                      <a:pt x="67" y="30"/>
                      <a:pt x="66" y="30"/>
                    </a:cubicBezTo>
                    <a:cubicBezTo>
                      <a:pt x="64" y="26"/>
                      <a:pt x="62" y="28"/>
                      <a:pt x="58" y="28"/>
                    </a:cubicBezTo>
                    <a:cubicBezTo>
                      <a:pt x="56" y="28"/>
                      <a:pt x="55" y="28"/>
                      <a:pt x="54" y="26"/>
                    </a:cubicBezTo>
                    <a:cubicBezTo>
                      <a:pt x="53" y="24"/>
                      <a:pt x="56" y="22"/>
                      <a:pt x="53" y="20"/>
                    </a:cubicBezTo>
                    <a:cubicBezTo>
                      <a:pt x="52" y="19"/>
                      <a:pt x="52" y="17"/>
                      <a:pt x="50" y="17"/>
                    </a:cubicBezTo>
                    <a:cubicBezTo>
                      <a:pt x="48" y="17"/>
                      <a:pt x="49" y="17"/>
                      <a:pt x="50" y="15"/>
                    </a:cubicBezTo>
                    <a:cubicBezTo>
                      <a:pt x="51" y="13"/>
                      <a:pt x="50" y="11"/>
                      <a:pt x="51" y="9"/>
                    </a:cubicBezTo>
                    <a:cubicBezTo>
                      <a:pt x="52" y="7"/>
                      <a:pt x="54" y="6"/>
                      <a:pt x="56" y="5"/>
                    </a:cubicBezTo>
                    <a:cubicBezTo>
                      <a:pt x="57" y="4"/>
                      <a:pt x="59" y="4"/>
                      <a:pt x="60" y="2"/>
                    </a:cubicBezTo>
                    <a:cubicBezTo>
                      <a:pt x="60" y="0"/>
                      <a:pt x="56" y="0"/>
                      <a:pt x="56" y="1"/>
                    </a:cubicBezTo>
                    <a:cubicBezTo>
                      <a:pt x="54" y="3"/>
                      <a:pt x="51" y="6"/>
                      <a:pt x="48" y="6"/>
                    </a:cubicBezTo>
                    <a:cubicBezTo>
                      <a:pt x="45" y="6"/>
                      <a:pt x="45" y="6"/>
                      <a:pt x="44" y="8"/>
                    </a:cubicBezTo>
                    <a:cubicBezTo>
                      <a:pt x="43" y="10"/>
                      <a:pt x="43" y="7"/>
                      <a:pt x="41" y="7"/>
                    </a:cubicBezTo>
                    <a:cubicBezTo>
                      <a:pt x="37" y="8"/>
                      <a:pt x="39" y="14"/>
                      <a:pt x="36" y="16"/>
                    </a:cubicBezTo>
                    <a:cubicBezTo>
                      <a:pt x="35" y="17"/>
                      <a:pt x="33" y="18"/>
                      <a:pt x="32" y="20"/>
                    </a:cubicBezTo>
                    <a:cubicBezTo>
                      <a:pt x="32" y="20"/>
                      <a:pt x="32" y="23"/>
                      <a:pt x="31" y="23"/>
                    </a:cubicBezTo>
                    <a:cubicBezTo>
                      <a:pt x="30" y="21"/>
                      <a:pt x="29" y="20"/>
                      <a:pt x="28" y="19"/>
                    </a:cubicBezTo>
                    <a:cubicBezTo>
                      <a:pt x="27" y="17"/>
                      <a:pt x="26" y="17"/>
                      <a:pt x="25" y="17"/>
                    </a:cubicBezTo>
                    <a:cubicBezTo>
                      <a:pt x="21" y="16"/>
                      <a:pt x="19" y="13"/>
                      <a:pt x="15" y="16"/>
                    </a:cubicBezTo>
                    <a:cubicBezTo>
                      <a:pt x="13" y="17"/>
                      <a:pt x="9" y="20"/>
                      <a:pt x="7" y="18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2" y="16"/>
                      <a:pt x="3" y="14"/>
                      <a:pt x="1" y="16"/>
                    </a:cubicBezTo>
                    <a:cubicBezTo>
                      <a:pt x="0" y="17"/>
                      <a:pt x="1" y="17"/>
                      <a:pt x="2" y="18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3" y="21"/>
                      <a:pt x="5" y="22"/>
                      <a:pt x="6" y="22"/>
                    </a:cubicBezTo>
                    <a:cubicBezTo>
                      <a:pt x="7" y="23"/>
                      <a:pt x="8" y="23"/>
                      <a:pt x="8" y="24"/>
                    </a:cubicBezTo>
                    <a:cubicBezTo>
                      <a:pt x="9" y="25"/>
                      <a:pt x="9" y="24"/>
                      <a:pt x="10" y="24"/>
                    </a:cubicBezTo>
                    <a:cubicBezTo>
                      <a:pt x="10" y="23"/>
                      <a:pt x="10" y="26"/>
                      <a:pt x="11" y="26"/>
                    </a:cubicBezTo>
                    <a:cubicBezTo>
                      <a:pt x="12" y="27"/>
                      <a:pt x="13" y="26"/>
                      <a:pt x="15" y="25"/>
                    </a:cubicBezTo>
                    <a:cubicBezTo>
                      <a:pt x="16" y="25"/>
                      <a:pt x="13" y="23"/>
                      <a:pt x="13" y="23"/>
                    </a:cubicBezTo>
                    <a:cubicBezTo>
                      <a:pt x="13" y="22"/>
                      <a:pt x="16" y="20"/>
                      <a:pt x="16" y="19"/>
                    </a:cubicBezTo>
                    <a:cubicBezTo>
                      <a:pt x="17" y="18"/>
                      <a:pt x="19" y="17"/>
                      <a:pt x="20" y="18"/>
                    </a:cubicBezTo>
                    <a:cubicBezTo>
                      <a:pt x="21" y="18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4" y="20"/>
                    </a:cubicBezTo>
                    <a:cubicBezTo>
                      <a:pt x="24" y="21"/>
                      <a:pt x="23" y="22"/>
                      <a:pt x="23" y="22"/>
                    </a:cubicBezTo>
                    <a:cubicBezTo>
                      <a:pt x="23" y="23"/>
                      <a:pt x="25" y="25"/>
                      <a:pt x="25" y="26"/>
                    </a:cubicBezTo>
                    <a:cubicBezTo>
                      <a:pt x="27" y="29"/>
                      <a:pt x="29" y="29"/>
                      <a:pt x="29" y="33"/>
                    </a:cubicBezTo>
                    <a:cubicBezTo>
                      <a:pt x="29" y="36"/>
                      <a:pt x="29" y="39"/>
                      <a:pt x="28" y="42"/>
                    </a:cubicBezTo>
                    <a:cubicBezTo>
                      <a:pt x="28" y="43"/>
                      <a:pt x="30" y="43"/>
                      <a:pt x="30" y="44"/>
                    </a:cubicBezTo>
                    <a:cubicBezTo>
                      <a:pt x="29" y="45"/>
                      <a:pt x="28" y="46"/>
                      <a:pt x="28" y="47"/>
                    </a:cubicBezTo>
                    <a:cubicBezTo>
                      <a:pt x="27" y="48"/>
                      <a:pt x="27" y="50"/>
                      <a:pt x="26" y="50"/>
                    </a:cubicBezTo>
                    <a:cubicBezTo>
                      <a:pt x="24" y="51"/>
                      <a:pt x="22" y="50"/>
                      <a:pt x="22" y="53"/>
                    </a:cubicBezTo>
                    <a:cubicBezTo>
                      <a:pt x="22" y="55"/>
                      <a:pt x="19" y="55"/>
                      <a:pt x="22" y="56"/>
                    </a:cubicBezTo>
                    <a:cubicBezTo>
                      <a:pt x="23" y="57"/>
                      <a:pt x="24" y="57"/>
                      <a:pt x="26" y="58"/>
                    </a:cubicBezTo>
                    <a:cubicBezTo>
                      <a:pt x="27" y="59"/>
                      <a:pt x="28" y="60"/>
                      <a:pt x="29" y="61"/>
                    </a:cubicBezTo>
                    <a:cubicBezTo>
                      <a:pt x="31" y="62"/>
                      <a:pt x="32" y="61"/>
                      <a:pt x="34" y="61"/>
                    </a:cubicBezTo>
                    <a:cubicBezTo>
                      <a:pt x="35" y="61"/>
                      <a:pt x="36" y="62"/>
                      <a:pt x="38" y="63"/>
                    </a:cubicBezTo>
                    <a:cubicBezTo>
                      <a:pt x="39" y="63"/>
                      <a:pt x="40" y="63"/>
                      <a:pt x="41" y="64"/>
                    </a:cubicBezTo>
                    <a:cubicBezTo>
                      <a:pt x="44" y="66"/>
                      <a:pt x="46" y="68"/>
                      <a:pt x="48" y="71"/>
                    </a:cubicBezTo>
                    <a:cubicBezTo>
                      <a:pt x="49" y="74"/>
                      <a:pt x="50" y="75"/>
                      <a:pt x="54" y="76"/>
                    </a:cubicBezTo>
                    <a:cubicBezTo>
                      <a:pt x="55" y="76"/>
                      <a:pt x="56" y="75"/>
                      <a:pt x="57" y="74"/>
                    </a:cubicBezTo>
                    <a:cubicBezTo>
                      <a:pt x="58" y="74"/>
                      <a:pt x="59" y="76"/>
                      <a:pt x="60" y="75"/>
                    </a:cubicBezTo>
                    <a:cubicBezTo>
                      <a:pt x="62" y="74"/>
                      <a:pt x="64" y="75"/>
                      <a:pt x="65" y="76"/>
                    </a:cubicBezTo>
                    <a:cubicBezTo>
                      <a:pt x="65" y="77"/>
                      <a:pt x="64" y="79"/>
                      <a:pt x="64" y="80"/>
                    </a:cubicBezTo>
                    <a:cubicBezTo>
                      <a:pt x="63" y="81"/>
                      <a:pt x="62" y="81"/>
                      <a:pt x="64" y="82"/>
                    </a:cubicBezTo>
                    <a:cubicBezTo>
                      <a:pt x="64" y="82"/>
                      <a:pt x="66" y="84"/>
                      <a:pt x="65" y="84"/>
                    </a:cubicBezTo>
                    <a:cubicBezTo>
                      <a:pt x="67" y="84"/>
                      <a:pt x="68" y="73"/>
                      <a:pt x="69" y="71"/>
                    </a:cubicBezTo>
                    <a:cubicBezTo>
                      <a:pt x="69" y="67"/>
                      <a:pt x="66" y="66"/>
                      <a:pt x="65" y="63"/>
                    </a:cubicBezTo>
                    <a:cubicBezTo>
                      <a:pt x="65" y="61"/>
                      <a:pt x="65" y="60"/>
                      <a:pt x="66" y="60"/>
                    </a:cubicBezTo>
                    <a:cubicBezTo>
                      <a:pt x="67" y="60"/>
                      <a:pt x="70" y="59"/>
                      <a:pt x="70" y="58"/>
                    </a:cubicBezTo>
                    <a:cubicBezTo>
                      <a:pt x="69" y="58"/>
                      <a:pt x="67" y="58"/>
                      <a:pt x="67" y="57"/>
                    </a:cubicBezTo>
                    <a:cubicBezTo>
                      <a:pt x="66" y="57"/>
                      <a:pt x="66" y="55"/>
                      <a:pt x="66" y="55"/>
                    </a:cubicBezTo>
                    <a:cubicBezTo>
                      <a:pt x="68" y="55"/>
                      <a:pt x="70" y="55"/>
                      <a:pt x="72" y="55"/>
                    </a:cubicBezTo>
                    <a:cubicBezTo>
                      <a:pt x="73" y="55"/>
                      <a:pt x="79" y="52"/>
                      <a:pt x="79" y="53"/>
                    </a:cubicBezTo>
                    <a:cubicBezTo>
                      <a:pt x="79" y="51"/>
                      <a:pt x="76" y="48"/>
                      <a:pt x="77" y="48"/>
                    </a:cubicBezTo>
                    <a:cubicBezTo>
                      <a:pt x="78" y="47"/>
                      <a:pt x="76" y="48"/>
                      <a:pt x="77" y="4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7" name="Freeform 623">
                <a:extLst>
                  <a:ext uri="{FF2B5EF4-FFF2-40B4-BE49-F238E27FC236}">
                    <a16:creationId xmlns:a16="http://schemas.microsoft.com/office/drawing/2014/main" id="{8BE1BDBA-4979-4B4D-B7A4-7FDD22534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1511" y="9650476"/>
                <a:ext cx="151947" cy="190210"/>
              </a:xfrm>
              <a:custGeom>
                <a:avLst/>
                <a:gdLst>
                  <a:gd name="T0" fmla="*/ 20 w 28"/>
                  <a:gd name="T1" fmla="*/ 6 h 33"/>
                  <a:gd name="T2" fmla="*/ 15 w 28"/>
                  <a:gd name="T3" fmla="*/ 3 h 33"/>
                  <a:gd name="T4" fmla="*/ 10 w 28"/>
                  <a:gd name="T5" fmla="*/ 0 h 33"/>
                  <a:gd name="T6" fmla="*/ 4 w 28"/>
                  <a:gd name="T7" fmla="*/ 4 h 33"/>
                  <a:gd name="T8" fmla="*/ 3 w 28"/>
                  <a:gd name="T9" fmla="*/ 7 h 33"/>
                  <a:gd name="T10" fmla="*/ 2 w 28"/>
                  <a:gd name="T11" fmla="*/ 10 h 33"/>
                  <a:gd name="T12" fmla="*/ 0 w 28"/>
                  <a:gd name="T13" fmla="*/ 13 h 33"/>
                  <a:gd name="T14" fmla="*/ 0 w 28"/>
                  <a:gd name="T15" fmla="*/ 15 h 33"/>
                  <a:gd name="T16" fmla="*/ 0 w 28"/>
                  <a:gd name="T17" fmla="*/ 18 h 33"/>
                  <a:gd name="T18" fmla="*/ 2 w 28"/>
                  <a:gd name="T19" fmla="*/ 20 h 33"/>
                  <a:gd name="T20" fmla="*/ 5 w 28"/>
                  <a:gd name="T21" fmla="*/ 18 h 33"/>
                  <a:gd name="T22" fmla="*/ 5 w 28"/>
                  <a:gd name="T23" fmla="*/ 20 h 33"/>
                  <a:gd name="T24" fmla="*/ 3 w 28"/>
                  <a:gd name="T25" fmla="*/ 24 h 33"/>
                  <a:gd name="T26" fmla="*/ 3 w 28"/>
                  <a:gd name="T27" fmla="*/ 26 h 33"/>
                  <a:gd name="T28" fmla="*/ 3 w 28"/>
                  <a:gd name="T29" fmla="*/ 28 h 33"/>
                  <a:gd name="T30" fmla="*/ 8 w 28"/>
                  <a:gd name="T31" fmla="*/ 32 h 33"/>
                  <a:gd name="T32" fmla="*/ 11 w 28"/>
                  <a:gd name="T33" fmla="*/ 29 h 33"/>
                  <a:gd name="T34" fmla="*/ 16 w 28"/>
                  <a:gd name="T35" fmla="*/ 22 h 33"/>
                  <a:gd name="T36" fmla="*/ 22 w 28"/>
                  <a:gd name="T37" fmla="*/ 19 h 33"/>
                  <a:gd name="T38" fmla="*/ 27 w 28"/>
                  <a:gd name="T39" fmla="*/ 13 h 33"/>
                  <a:gd name="T40" fmla="*/ 27 w 28"/>
                  <a:gd name="T41" fmla="*/ 8 h 33"/>
                  <a:gd name="T42" fmla="*/ 24 w 28"/>
                  <a:gd name="T43" fmla="*/ 5 h 33"/>
                  <a:gd name="T44" fmla="*/ 20 w 28"/>
                  <a:gd name="T4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33">
                    <a:moveTo>
                      <a:pt x="20" y="6"/>
                    </a:moveTo>
                    <a:cubicBezTo>
                      <a:pt x="18" y="6"/>
                      <a:pt x="17" y="4"/>
                      <a:pt x="15" y="3"/>
                    </a:cubicBezTo>
                    <a:cubicBezTo>
                      <a:pt x="14" y="2"/>
                      <a:pt x="12" y="0"/>
                      <a:pt x="10" y="0"/>
                    </a:cubicBezTo>
                    <a:cubicBezTo>
                      <a:pt x="10" y="3"/>
                      <a:pt x="4" y="1"/>
                      <a:pt x="4" y="4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1" y="8"/>
                      <a:pt x="2" y="9"/>
                      <a:pt x="2" y="10"/>
                    </a:cubicBezTo>
                    <a:cubicBezTo>
                      <a:pt x="2" y="11"/>
                      <a:pt x="1" y="12"/>
                      <a:pt x="0" y="13"/>
                    </a:cubicBezTo>
                    <a:cubicBezTo>
                      <a:pt x="0" y="13"/>
                      <a:pt x="0" y="14"/>
                      <a:pt x="0" y="15"/>
                    </a:cubicBez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1" y="21"/>
                      <a:pt x="2" y="20"/>
                    </a:cubicBezTo>
                    <a:cubicBezTo>
                      <a:pt x="4" y="20"/>
                      <a:pt x="4" y="18"/>
                      <a:pt x="5" y="18"/>
                    </a:cubicBezTo>
                    <a:cubicBezTo>
                      <a:pt x="4" y="18"/>
                      <a:pt x="6" y="20"/>
                      <a:pt x="5" y="20"/>
                    </a:cubicBezTo>
                    <a:cubicBezTo>
                      <a:pt x="5" y="22"/>
                      <a:pt x="5" y="23"/>
                      <a:pt x="3" y="24"/>
                    </a:cubicBezTo>
                    <a:cubicBezTo>
                      <a:pt x="3" y="24"/>
                      <a:pt x="4" y="26"/>
                      <a:pt x="3" y="26"/>
                    </a:cubicBezTo>
                    <a:cubicBezTo>
                      <a:pt x="3" y="27"/>
                      <a:pt x="2" y="27"/>
                      <a:pt x="3" y="28"/>
                    </a:cubicBezTo>
                    <a:cubicBezTo>
                      <a:pt x="5" y="29"/>
                      <a:pt x="6" y="29"/>
                      <a:pt x="8" y="32"/>
                    </a:cubicBezTo>
                    <a:cubicBezTo>
                      <a:pt x="9" y="33"/>
                      <a:pt x="10" y="29"/>
                      <a:pt x="11" y="29"/>
                    </a:cubicBezTo>
                    <a:cubicBezTo>
                      <a:pt x="12" y="26"/>
                      <a:pt x="13" y="23"/>
                      <a:pt x="16" y="22"/>
                    </a:cubicBezTo>
                    <a:cubicBezTo>
                      <a:pt x="18" y="21"/>
                      <a:pt x="20" y="21"/>
                      <a:pt x="22" y="19"/>
                    </a:cubicBezTo>
                    <a:cubicBezTo>
                      <a:pt x="24" y="18"/>
                      <a:pt x="26" y="16"/>
                      <a:pt x="27" y="13"/>
                    </a:cubicBezTo>
                    <a:cubicBezTo>
                      <a:pt x="27" y="11"/>
                      <a:pt x="28" y="10"/>
                      <a:pt x="27" y="8"/>
                    </a:cubicBezTo>
                    <a:cubicBezTo>
                      <a:pt x="26" y="7"/>
                      <a:pt x="25" y="6"/>
                      <a:pt x="24" y="5"/>
                    </a:cubicBezTo>
                    <a:cubicBezTo>
                      <a:pt x="23" y="5"/>
                      <a:pt x="21" y="6"/>
                      <a:pt x="2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8" name="Freeform 624">
                <a:extLst>
                  <a:ext uri="{FF2B5EF4-FFF2-40B4-BE49-F238E27FC236}">
                    <a16:creationId xmlns:a16="http://schemas.microsoft.com/office/drawing/2014/main" id="{3A429493-A3CE-2D4B-B2D7-4F4A10A541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4835" y="9685773"/>
                <a:ext cx="348369" cy="547093"/>
              </a:xfrm>
              <a:custGeom>
                <a:avLst/>
                <a:gdLst>
                  <a:gd name="T0" fmla="*/ 57 w 64"/>
                  <a:gd name="T1" fmla="*/ 21 h 95"/>
                  <a:gd name="T2" fmla="*/ 56 w 64"/>
                  <a:gd name="T3" fmla="*/ 14 h 95"/>
                  <a:gd name="T4" fmla="*/ 50 w 64"/>
                  <a:gd name="T5" fmla="*/ 13 h 95"/>
                  <a:gd name="T6" fmla="*/ 46 w 64"/>
                  <a:gd name="T7" fmla="*/ 14 h 95"/>
                  <a:gd name="T8" fmla="*/ 41 w 64"/>
                  <a:gd name="T9" fmla="*/ 11 h 95"/>
                  <a:gd name="T10" fmla="*/ 38 w 64"/>
                  <a:gd name="T11" fmla="*/ 6 h 95"/>
                  <a:gd name="T12" fmla="*/ 33 w 64"/>
                  <a:gd name="T13" fmla="*/ 2 h 95"/>
                  <a:gd name="T14" fmla="*/ 28 w 64"/>
                  <a:gd name="T15" fmla="*/ 0 h 95"/>
                  <a:gd name="T16" fmla="*/ 31 w 64"/>
                  <a:gd name="T17" fmla="*/ 5 h 95"/>
                  <a:gd name="T18" fmla="*/ 28 w 64"/>
                  <a:gd name="T19" fmla="*/ 10 h 95"/>
                  <a:gd name="T20" fmla="*/ 23 w 64"/>
                  <a:gd name="T21" fmla="*/ 14 h 95"/>
                  <a:gd name="T22" fmla="*/ 17 w 64"/>
                  <a:gd name="T23" fmla="*/ 17 h 95"/>
                  <a:gd name="T24" fmla="*/ 11 w 64"/>
                  <a:gd name="T25" fmla="*/ 26 h 95"/>
                  <a:gd name="T26" fmla="*/ 6 w 64"/>
                  <a:gd name="T27" fmla="*/ 22 h 95"/>
                  <a:gd name="T28" fmla="*/ 6 w 64"/>
                  <a:gd name="T29" fmla="*/ 21 h 95"/>
                  <a:gd name="T30" fmla="*/ 6 w 64"/>
                  <a:gd name="T31" fmla="*/ 18 h 95"/>
                  <a:gd name="T32" fmla="*/ 2 w 64"/>
                  <a:gd name="T33" fmla="*/ 26 h 95"/>
                  <a:gd name="T34" fmla="*/ 3 w 64"/>
                  <a:gd name="T35" fmla="*/ 30 h 95"/>
                  <a:gd name="T36" fmla="*/ 3 w 64"/>
                  <a:gd name="T37" fmla="*/ 32 h 95"/>
                  <a:gd name="T38" fmla="*/ 14 w 64"/>
                  <a:gd name="T39" fmla="*/ 47 h 95"/>
                  <a:gd name="T40" fmla="*/ 23 w 64"/>
                  <a:gd name="T41" fmla="*/ 63 h 95"/>
                  <a:gd name="T42" fmla="*/ 26 w 64"/>
                  <a:gd name="T43" fmla="*/ 70 h 95"/>
                  <a:gd name="T44" fmla="*/ 25 w 64"/>
                  <a:gd name="T45" fmla="*/ 71 h 95"/>
                  <a:gd name="T46" fmla="*/ 28 w 64"/>
                  <a:gd name="T47" fmla="*/ 74 h 95"/>
                  <a:gd name="T48" fmla="*/ 32 w 64"/>
                  <a:gd name="T49" fmla="*/ 79 h 95"/>
                  <a:gd name="T50" fmla="*/ 41 w 64"/>
                  <a:gd name="T51" fmla="*/ 83 h 95"/>
                  <a:gd name="T52" fmla="*/ 48 w 64"/>
                  <a:gd name="T53" fmla="*/ 87 h 95"/>
                  <a:gd name="T54" fmla="*/ 54 w 64"/>
                  <a:gd name="T55" fmla="*/ 93 h 95"/>
                  <a:gd name="T56" fmla="*/ 59 w 64"/>
                  <a:gd name="T57" fmla="*/ 90 h 95"/>
                  <a:gd name="T58" fmla="*/ 61 w 64"/>
                  <a:gd name="T59" fmla="*/ 86 h 95"/>
                  <a:gd name="T60" fmla="*/ 63 w 64"/>
                  <a:gd name="T61" fmla="*/ 82 h 95"/>
                  <a:gd name="T62" fmla="*/ 61 w 64"/>
                  <a:gd name="T63" fmla="*/ 78 h 95"/>
                  <a:gd name="T64" fmla="*/ 61 w 64"/>
                  <a:gd name="T65" fmla="*/ 76 h 95"/>
                  <a:gd name="T66" fmla="*/ 63 w 64"/>
                  <a:gd name="T67" fmla="*/ 74 h 95"/>
                  <a:gd name="T68" fmla="*/ 64 w 64"/>
                  <a:gd name="T69" fmla="*/ 64 h 95"/>
                  <a:gd name="T70" fmla="*/ 62 w 64"/>
                  <a:gd name="T71" fmla="*/ 59 h 95"/>
                  <a:gd name="T72" fmla="*/ 57 w 64"/>
                  <a:gd name="T73" fmla="*/ 57 h 95"/>
                  <a:gd name="T74" fmla="*/ 55 w 64"/>
                  <a:gd name="T75" fmla="*/ 48 h 95"/>
                  <a:gd name="T76" fmla="*/ 50 w 64"/>
                  <a:gd name="T77" fmla="*/ 51 h 95"/>
                  <a:gd name="T78" fmla="*/ 46 w 64"/>
                  <a:gd name="T79" fmla="*/ 51 h 95"/>
                  <a:gd name="T80" fmla="*/ 44 w 64"/>
                  <a:gd name="T81" fmla="*/ 48 h 95"/>
                  <a:gd name="T82" fmla="*/ 40 w 64"/>
                  <a:gd name="T83" fmla="*/ 42 h 95"/>
                  <a:gd name="T84" fmla="*/ 39 w 64"/>
                  <a:gd name="T85" fmla="*/ 35 h 95"/>
                  <a:gd name="T86" fmla="*/ 42 w 64"/>
                  <a:gd name="T87" fmla="*/ 33 h 95"/>
                  <a:gd name="T88" fmla="*/ 42 w 64"/>
                  <a:gd name="T89" fmla="*/ 30 h 95"/>
                  <a:gd name="T90" fmla="*/ 45 w 64"/>
                  <a:gd name="T91" fmla="*/ 25 h 95"/>
                  <a:gd name="T92" fmla="*/ 50 w 64"/>
                  <a:gd name="T93" fmla="*/ 24 h 95"/>
                  <a:gd name="T94" fmla="*/ 53 w 64"/>
                  <a:gd name="T95" fmla="*/ 22 h 95"/>
                  <a:gd name="T96" fmla="*/ 57 w 64"/>
                  <a:gd name="T97" fmla="*/ 2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4" h="95">
                    <a:moveTo>
                      <a:pt x="57" y="21"/>
                    </a:moveTo>
                    <a:cubicBezTo>
                      <a:pt x="53" y="19"/>
                      <a:pt x="59" y="15"/>
                      <a:pt x="56" y="14"/>
                    </a:cubicBezTo>
                    <a:cubicBezTo>
                      <a:pt x="54" y="12"/>
                      <a:pt x="52" y="13"/>
                      <a:pt x="50" y="13"/>
                    </a:cubicBezTo>
                    <a:cubicBezTo>
                      <a:pt x="48" y="12"/>
                      <a:pt x="48" y="14"/>
                      <a:pt x="46" y="14"/>
                    </a:cubicBezTo>
                    <a:cubicBezTo>
                      <a:pt x="44" y="13"/>
                      <a:pt x="42" y="13"/>
                      <a:pt x="41" y="11"/>
                    </a:cubicBezTo>
                    <a:cubicBezTo>
                      <a:pt x="40" y="10"/>
                      <a:pt x="39" y="7"/>
                      <a:pt x="38" y="6"/>
                    </a:cubicBezTo>
                    <a:cubicBezTo>
                      <a:pt x="36" y="5"/>
                      <a:pt x="35" y="3"/>
                      <a:pt x="33" y="2"/>
                    </a:cubicBezTo>
                    <a:cubicBezTo>
                      <a:pt x="32" y="0"/>
                      <a:pt x="30" y="1"/>
                      <a:pt x="28" y="0"/>
                    </a:cubicBezTo>
                    <a:cubicBezTo>
                      <a:pt x="30" y="2"/>
                      <a:pt x="31" y="3"/>
                      <a:pt x="31" y="5"/>
                    </a:cubicBezTo>
                    <a:cubicBezTo>
                      <a:pt x="30" y="7"/>
                      <a:pt x="30" y="9"/>
                      <a:pt x="28" y="10"/>
                    </a:cubicBezTo>
                    <a:cubicBezTo>
                      <a:pt x="26" y="12"/>
                      <a:pt x="25" y="14"/>
                      <a:pt x="23" y="14"/>
                    </a:cubicBezTo>
                    <a:cubicBezTo>
                      <a:pt x="21" y="15"/>
                      <a:pt x="19" y="15"/>
                      <a:pt x="17" y="17"/>
                    </a:cubicBezTo>
                    <a:cubicBezTo>
                      <a:pt x="16" y="18"/>
                      <a:pt x="12" y="27"/>
                      <a:pt x="11" y="26"/>
                    </a:cubicBezTo>
                    <a:cubicBezTo>
                      <a:pt x="9" y="23"/>
                      <a:pt x="8" y="23"/>
                      <a:pt x="6" y="22"/>
                    </a:cubicBezTo>
                    <a:cubicBezTo>
                      <a:pt x="5" y="22"/>
                      <a:pt x="5" y="22"/>
                      <a:pt x="6" y="21"/>
                    </a:cubicBezTo>
                    <a:cubicBezTo>
                      <a:pt x="7" y="20"/>
                      <a:pt x="7" y="19"/>
                      <a:pt x="6" y="18"/>
                    </a:cubicBezTo>
                    <a:cubicBezTo>
                      <a:pt x="4" y="19"/>
                      <a:pt x="0" y="23"/>
                      <a:pt x="2" y="26"/>
                    </a:cubicBezTo>
                    <a:cubicBezTo>
                      <a:pt x="2" y="26"/>
                      <a:pt x="4" y="29"/>
                      <a:pt x="3" y="30"/>
                    </a:cubicBezTo>
                    <a:cubicBezTo>
                      <a:pt x="2" y="30"/>
                      <a:pt x="1" y="31"/>
                      <a:pt x="3" y="32"/>
                    </a:cubicBezTo>
                    <a:cubicBezTo>
                      <a:pt x="8" y="35"/>
                      <a:pt x="12" y="41"/>
                      <a:pt x="14" y="47"/>
                    </a:cubicBezTo>
                    <a:cubicBezTo>
                      <a:pt x="17" y="52"/>
                      <a:pt x="19" y="58"/>
                      <a:pt x="23" y="63"/>
                    </a:cubicBezTo>
                    <a:cubicBezTo>
                      <a:pt x="24" y="65"/>
                      <a:pt x="26" y="67"/>
                      <a:pt x="26" y="70"/>
                    </a:cubicBezTo>
                    <a:cubicBezTo>
                      <a:pt x="26" y="71"/>
                      <a:pt x="25" y="70"/>
                      <a:pt x="25" y="71"/>
                    </a:cubicBezTo>
                    <a:cubicBezTo>
                      <a:pt x="26" y="72"/>
                      <a:pt x="27" y="73"/>
                      <a:pt x="28" y="74"/>
                    </a:cubicBezTo>
                    <a:cubicBezTo>
                      <a:pt x="29" y="76"/>
                      <a:pt x="30" y="78"/>
                      <a:pt x="32" y="79"/>
                    </a:cubicBezTo>
                    <a:cubicBezTo>
                      <a:pt x="35" y="80"/>
                      <a:pt x="38" y="82"/>
                      <a:pt x="41" y="83"/>
                    </a:cubicBezTo>
                    <a:cubicBezTo>
                      <a:pt x="43" y="84"/>
                      <a:pt x="45" y="86"/>
                      <a:pt x="48" y="87"/>
                    </a:cubicBezTo>
                    <a:cubicBezTo>
                      <a:pt x="50" y="89"/>
                      <a:pt x="52" y="91"/>
                      <a:pt x="54" y="93"/>
                    </a:cubicBezTo>
                    <a:cubicBezTo>
                      <a:pt x="58" y="95"/>
                      <a:pt x="57" y="91"/>
                      <a:pt x="59" y="90"/>
                    </a:cubicBezTo>
                    <a:cubicBezTo>
                      <a:pt x="60" y="89"/>
                      <a:pt x="60" y="87"/>
                      <a:pt x="61" y="86"/>
                    </a:cubicBezTo>
                    <a:cubicBezTo>
                      <a:pt x="61" y="85"/>
                      <a:pt x="64" y="83"/>
                      <a:pt x="63" y="82"/>
                    </a:cubicBezTo>
                    <a:cubicBezTo>
                      <a:pt x="61" y="81"/>
                      <a:pt x="60" y="81"/>
                      <a:pt x="61" y="78"/>
                    </a:cubicBezTo>
                    <a:cubicBezTo>
                      <a:pt x="61" y="77"/>
                      <a:pt x="61" y="76"/>
                      <a:pt x="61" y="76"/>
                    </a:cubicBezTo>
                    <a:cubicBezTo>
                      <a:pt x="62" y="75"/>
                      <a:pt x="63" y="74"/>
                      <a:pt x="63" y="74"/>
                    </a:cubicBezTo>
                    <a:cubicBezTo>
                      <a:pt x="64" y="71"/>
                      <a:pt x="62" y="66"/>
                      <a:pt x="64" y="64"/>
                    </a:cubicBezTo>
                    <a:cubicBezTo>
                      <a:pt x="64" y="63"/>
                      <a:pt x="63" y="61"/>
                      <a:pt x="62" y="59"/>
                    </a:cubicBezTo>
                    <a:cubicBezTo>
                      <a:pt x="61" y="56"/>
                      <a:pt x="60" y="56"/>
                      <a:pt x="57" y="57"/>
                    </a:cubicBezTo>
                    <a:cubicBezTo>
                      <a:pt x="53" y="57"/>
                      <a:pt x="55" y="50"/>
                      <a:pt x="55" y="48"/>
                    </a:cubicBezTo>
                    <a:cubicBezTo>
                      <a:pt x="53" y="49"/>
                      <a:pt x="52" y="51"/>
                      <a:pt x="50" y="51"/>
                    </a:cubicBezTo>
                    <a:cubicBezTo>
                      <a:pt x="49" y="51"/>
                      <a:pt x="47" y="51"/>
                      <a:pt x="46" y="51"/>
                    </a:cubicBezTo>
                    <a:cubicBezTo>
                      <a:pt x="45" y="50"/>
                      <a:pt x="45" y="48"/>
                      <a:pt x="44" y="48"/>
                    </a:cubicBezTo>
                    <a:cubicBezTo>
                      <a:pt x="41" y="48"/>
                      <a:pt x="41" y="44"/>
                      <a:pt x="40" y="42"/>
                    </a:cubicBezTo>
                    <a:cubicBezTo>
                      <a:pt x="38" y="40"/>
                      <a:pt x="37" y="37"/>
                      <a:pt x="39" y="35"/>
                    </a:cubicBezTo>
                    <a:cubicBezTo>
                      <a:pt x="40" y="34"/>
                      <a:pt x="42" y="34"/>
                      <a:pt x="42" y="33"/>
                    </a:cubicBezTo>
                    <a:cubicBezTo>
                      <a:pt x="42" y="32"/>
                      <a:pt x="42" y="31"/>
                      <a:pt x="42" y="30"/>
                    </a:cubicBezTo>
                    <a:cubicBezTo>
                      <a:pt x="42" y="27"/>
                      <a:pt x="42" y="26"/>
                      <a:pt x="45" y="25"/>
                    </a:cubicBezTo>
                    <a:cubicBezTo>
                      <a:pt x="47" y="24"/>
                      <a:pt x="48" y="24"/>
                      <a:pt x="50" y="24"/>
                    </a:cubicBezTo>
                    <a:cubicBezTo>
                      <a:pt x="51" y="24"/>
                      <a:pt x="52" y="23"/>
                      <a:pt x="53" y="22"/>
                    </a:cubicBezTo>
                    <a:cubicBezTo>
                      <a:pt x="54" y="22"/>
                      <a:pt x="59" y="23"/>
                      <a:pt x="57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69" name="Freeform 625">
                <a:extLst>
                  <a:ext uri="{FF2B5EF4-FFF2-40B4-BE49-F238E27FC236}">
                    <a16:creationId xmlns:a16="http://schemas.microsoft.com/office/drawing/2014/main" id="{7FF798AD-B267-094E-811C-A6A0851E4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8636" y="10197569"/>
                <a:ext cx="237187" cy="1221645"/>
              </a:xfrm>
              <a:custGeom>
                <a:avLst/>
                <a:gdLst>
                  <a:gd name="T0" fmla="*/ 38 w 44"/>
                  <a:gd name="T1" fmla="*/ 20 h 212"/>
                  <a:gd name="T2" fmla="*/ 36 w 44"/>
                  <a:gd name="T3" fmla="*/ 12 h 212"/>
                  <a:gd name="T4" fmla="*/ 34 w 44"/>
                  <a:gd name="T5" fmla="*/ 5 h 212"/>
                  <a:gd name="T6" fmla="*/ 30 w 44"/>
                  <a:gd name="T7" fmla="*/ 3 h 212"/>
                  <a:gd name="T8" fmla="*/ 28 w 44"/>
                  <a:gd name="T9" fmla="*/ 15 h 212"/>
                  <a:gd name="T10" fmla="*/ 26 w 44"/>
                  <a:gd name="T11" fmla="*/ 31 h 212"/>
                  <a:gd name="T12" fmla="*/ 23 w 44"/>
                  <a:gd name="T13" fmla="*/ 56 h 212"/>
                  <a:gd name="T14" fmla="*/ 21 w 44"/>
                  <a:gd name="T15" fmla="*/ 68 h 212"/>
                  <a:gd name="T16" fmla="*/ 21 w 44"/>
                  <a:gd name="T17" fmla="*/ 80 h 212"/>
                  <a:gd name="T18" fmla="*/ 20 w 44"/>
                  <a:gd name="T19" fmla="*/ 88 h 212"/>
                  <a:gd name="T20" fmla="*/ 11 w 44"/>
                  <a:gd name="T21" fmla="*/ 110 h 212"/>
                  <a:gd name="T22" fmla="*/ 10 w 44"/>
                  <a:gd name="T23" fmla="*/ 132 h 212"/>
                  <a:gd name="T24" fmla="*/ 17 w 44"/>
                  <a:gd name="T25" fmla="*/ 133 h 212"/>
                  <a:gd name="T26" fmla="*/ 16 w 44"/>
                  <a:gd name="T27" fmla="*/ 136 h 212"/>
                  <a:gd name="T28" fmla="*/ 14 w 44"/>
                  <a:gd name="T29" fmla="*/ 145 h 212"/>
                  <a:gd name="T30" fmla="*/ 15 w 44"/>
                  <a:gd name="T31" fmla="*/ 150 h 212"/>
                  <a:gd name="T32" fmla="*/ 13 w 44"/>
                  <a:gd name="T33" fmla="*/ 152 h 212"/>
                  <a:gd name="T34" fmla="*/ 11 w 44"/>
                  <a:gd name="T35" fmla="*/ 158 h 212"/>
                  <a:gd name="T36" fmla="*/ 8 w 44"/>
                  <a:gd name="T37" fmla="*/ 159 h 212"/>
                  <a:gd name="T38" fmla="*/ 4 w 44"/>
                  <a:gd name="T39" fmla="*/ 159 h 212"/>
                  <a:gd name="T40" fmla="*/ 0 w 44"/>
                  <a:gd name="T41" fmla="*/ 164 h 212"/>
                  <a:gd name="T42" fmla="*/ 2 w 44"/>
                  <a:gd name="T43" fmla="*/ 163 h 212"/>
                  <a:gd name="T44" fmla="*/ 7 w 44"/>
                  <a:gd name="T45" fmla="*/ 171 h 212"/>
                  <a:gd name="T46" fmla="*/ 11 w 44"/>
                  <a:gd name="T47" fmla="*/ 173 h 212"/>
                  <a:gd name="T48" fmla="*/ 7 w 44"/>
                  <a:gd name="T49" fmla="*/ 174 h 212"/>
                  <a:gd name="T50" fmla="*/ 7 w 44"/>
                  <a:gd name="T51" fmla="*/ 179 h 212"/>
                  <a:gd name="T52" fmla="*/ 9 w 44"/>
                  <a:gd name="T53" fmla="*/ 182 h 212"/>
                  <a:gd name="T54" fmla="*/ 9 w 44"/>
                  <a:gd name="T55" fmla="*/ 185 h 212"/>
                  <a:gd name="T56" fmla="*/ 7 w 44"/>
                  <a:gd name="T57" fmla="*/ 187 h 212"/>
                  <a:gd name="T58" fmla="*/ 10 w 44"/>
                  <a:gd name="T59" fmla="*/ 190 h 212"/>
                  <a:gd name="T60" fmla="*/ 8 w 44"/>
                  <a:gd name="T61" fmla="*/ 193 h 212"/>
                  <a:gd name="T62" fmla="*/ 11 w 44"/>
                  <a:gd name="T63" fmla="*/ 194 h 212"/>
                  <a:gd name="T64" fmla="*/ 11 w 44"/>
                  <a:gd name="T65" fmla="*/ 198 h 212"/>
                  <a:gd name="T66" fmla="*/ 15 w 44"/>
                  <a:gd name="T67" fmla="*/ 197 h 212"/>
                  <a:gd name="T68" fmla="*/ 15 w 44"/>
                  <a:gd name="T69" fmla="*/ 197 h 212"/>
                  <a:gd name="T70" fmla="*/ 16 w 44"/>
                  <a:gd name="T71" fmla="*/ 198 h 212"/>
                  <a:gd name="T72" fmla="*/ 18 w 44"/>
                  <a:gd name="T73" fmla="*/ 202 h 212"/>
                  <a:gd name="T74" fmla="*/ 16 w 44"/>
                  <a:gd name="T75" fmla="*/ 207 h 212"/>
                  <a:gd name="T76" fmla="*/ 18 w 44"/>
                  <a:gd name="T77" fmla="*/ 209 h 212"/>
                  <a:gd name="T78" fmla="*/ 25 w 44"/>
                  <a:gd name="T79" fmla="*/ 204 h 212"/>
                  <a:gd name="T80" fmla="*/ 26 w 44"/>
                  <a:gd name="T81" fmla="*/ 199 h 212"/>
                  <a:gd name="T82" fmla="*/ 17 w 44"/>
                  <a:gd name="T83" fmla="*/ 192 h 212"/>
                  <a:gd name="T84" fmla="*/ 12 w 44"/>
                  <a:gd name="T85" fmla="*/ 185 h 212"/>
                  <a:gd name="T86" fmla="*/ 15 w 44"/>
                  <a:gd name="T87" fmla="*/ 177 h 212"/>
                  <a:gd name="T88" fmla="*/ 17 w 44"/>
                  <a:gd name="T89" fmla="*/ 169 h 212"/>
                  <a:gd name="T90" fmla="*/ 21 w 44"/>
                  <a:gd name="T91" fmla="*/ 158 h 212"/>
                  <a:gd name="T92" fmla="*/ 21 w 44"/>
                  <a:gd name="T93" fmla="*/ 152 h 212"/>
                  <a:gd name="T94" fmla="*/ 19 w 44"/>
                  <a:gd name="T95" fmla="*/ 140 h 212"/>
                  <a:gd name="T96" fmla="*/ 23 w 44"/>
                  <a:gd name="T97" fmla="*/ 117 h 212"/>
                  <a:gd name="T98" fmla="*/ 26 w 44"/>
                  <a:gd name="T99" fmla="*/ 102 h 212"/>
                  <a:gd name="T100" fmla="*/ 29 w 44"/>
                  <a:gd name="T101" fmla="*/ 85 h 212"/>
                  <a:gd name="T102" fmla="*/ 27 w 44"/>
                  <a:gd name="T103" fmla="*/ 73 h 212"/>
                  <a:gd name="T104" fmla="*/ 30 w 44"/>
                  <a:gd name="T105" fmla="*/ 62 h 212"/>
                  <a:gd name="T106" fmla="*/ 34 w 44"/>
                  <a:gd name="T107" fmla="*/ 54 h 212"/>
                  <a:gd name="T108" fmla="*/ 36 w 44"/>
                  <a:gd name="T109" fmla="*/ 44 h 212"/>
                  <a:gd name="T110" fmla="*/ 40 w 44"/>
                  <a:gd name="T111" fmla="*/ 35 h 212"/>
                  <a:gd name="T112" fmla="*/ 40 w 44"/>
                  <a:gd name="T113" fmla="*/ 2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4" h="212">
                    <a:moveTo>
                      <a:pt x="40" y="28"/>
                    </a:moveTo>
                    <a:cubicBezTo>
                      <a:pt x="38" y="27"/>
                      <a:pt x="40" y="22"/>
                      <a:pt x="38" y="20"/>
                    </a:cubicBezTo>
                    <a:cubicBezTo>
                      <a:pt x="37" y="19"/>
                      <a:pt x="35" y="16"/>
                      <a:pt x="36" y="14"/>
                    </a:cubicBezTo>
                    <a:cubicBezTo>
                      <a:pt x="38" y="13"/>
                      <a:pt x="35" y="13"/>
                      <a:pt x="36" y="12"/>
                    </a:cubicBezTo>
                    <a:cubicBezTo>
                      <a:pt x="37" y="11"/>
                      <a:pt x="36" y="10"/>
                      <a:pt x="35" y="9"/>
                    </a:cubicBezTo>
                    <a:cubicBezTo>
                      <a:pt x="34" y="8"/>
                      <a:pt x="34" y="7"/>
                      <a:pt x="34" y="5"/>
                    </a:cubicBezTo>
                    <a:cubicBezTo>
                      <a:pt x="34" y="3"/>
                      <a:pt x="33" y="2"/>
                      <a:pt x="32" y="0"/>
                    </a:cubicBezTo>
                    <a:cubicBezTo>
                      <a:pt x="31" y="1"/>
                      <a:pt x="30" y="2"/>
                      <a:pt x="30" y="3"/>
                    </a:cubicBezTo>
                    <a:cubicBezTo>
                      <a:pt x="29" y="5"/>
                      <a:pt x="27" y="4"/>
                      <a:pt x="28" y="6"/>
                    </a:cubicBezTo>
                    <a:cubicBezTo>
                      <a:pt x="28" y="9"/>
                      <a:pt x="28" y="12"/>
                      <a:pt x="28" y="15"/>
                    </a:cubicBezTo>
                    <a:cubicBezTo>
                      <a:pt x="28" y="19"/>
                      <a:pt x="29" y="24"/>
                      <a:pt x="28" y="28"/>
                    </a:cubicBezTo>
                    <a:cubicBezTo>
                      <a:pt x="27" y="29"/>
                      <a:pt x="26" y="30"/>
                      <a:pt x="26" y="31"/>
                    </a:cubicBezTo>
                    <a:cubicBezTo>
                      <a:pt x="26" y="33"/>
                      <a:pt x="27" y="35"/>
                      <a:pt x="27" y="37"/>
                    </a:cubicBezTo>
                    <a:cubicBezTo>
                      <a:pt x="27" y="43"/>
                      <a:pt x="25" y="50"/>
                      <a:pt x="23" y="56"/>
                    </a:cubicBezTo>
                    <a:cubicBezTo>
                      <a:pt x="22" y="59"/>
                      <a:pt x="22" y="61"/>
                      <a:pt x="23" y="64"/>
                    </a:cubicBezTo>
                    <a:cubicBezTo>
                      <a:pt x="23" y="66"/>
                      <a:pt x="23" y="67"/>
                      <a:pt x="21" y="68"/>
                    </a:cubicBezTo>
                    <a:cubicBezTo>
                      <a:pt x="20" y="69"/>
                      <a:pt x="21" y="70"/>
                      <a:pt x="21" y="71"/>
                    </a:cubicBezTo>
                    <a:cubicBezTo>
                      <a:pt x="21" y="74"/>
                      <a:pt x="21" y="77"/>
                      <a:pt x="21" y="80"/>
                    </a:cubicBezTo>
                    <a:cubicBezTo>
                      <a:pt x="21" y="81"/>
                      <a:pt x="21" y="83"/>
                      <a:pt x="21" y="84"/>
                    </a:cubicBezTo>
                    <a:cubicBezTo>
                      <a:pt x="20" y="85"/>
                      <a:pt x="21" y="87"/>
                      <a:pt x="20" y="88"/>
                    </a:cubicBezTo>
                    <a:cubicBezTo>
                      <a:pt x="18" y="93"/>
                      <a:pt x="16" y="98"/>
                      <a:pt x="14" y="103"/>
                    </a:cubicBezTo>
                    <a:cubicBezTo>
                      <a:pt x="13" y="106"/>
                      <a:pt x="10" y="107"/>
                      <a:pt x="11" y="110"/>
                    </a:cubicBezTo>
                    <a:cubicBezTo>
                      <a:pt x="12" y="113"/>
                      <a:pt x="14" y="118"/>
                      <a:pt x="12" y="122"/>
                    </a:cubicBezTo>
                    <a:cubicBezTo>
                      <a:pt x="10" y="124"/>
                      <a:pt x="8" y="129"/>
                      <a:pt x="10" y="132"/>
                    </a:cubicBezTo>
                    <a:cubicBezTo>
                      <a:pt x="11" y="134"/>
                      <a:pt x="12" y="134"/>
                      <a:pt x="13" y="133"/>
                    </a:cubicBezTo>
                    <a:cubicBezTo>
                      <a:pt x="14" y="132"/>
                      <a:pt x="18" y="132"/>
                      <a:pt x="17" y="133"/>
                    </a:cubicBezTo>
                    <a:cubicBezTo>
                      <a:pt x="17" y="133"/>
                      <a:pt x="16" y="133"/>
                      <a:pt x="15" y="134"/>
                    </a:cubicBezTo>
                    <a:cubicBezTo>
                      <a:pt x="15" y="135"/>
                      <a:pt x="15" y="135"/>
                      <a:pt x="16" y="136"/>
                    </a:cubicBezTo>
                    <a:cubicBezTo>
                      <a:pt x="16" y="136"/>
                      <a:pt x="15" y="137"/>
                      <a:pt x="15" y="137"/>
                    </a:cubicBezTo>
                    <a:cubicBezTo>
                      <a:pt x="14" y="139"/>
                      <a:pt x="13" y="143"/>
                      <a:pt x="14" y="145"/>
                    </a:cubicBezTo>
                    <a:cubicBezTo>
                      <a:pt x="14" y="146"/>
                      <a:pt x="14" y="146"/>
                      <a:pt x="13" y="148"/>
                    </a:cubicBezTo>
                    <a:cubicBezTo>
                      <a:pt x="12" y="149"/>
                      <a:pt x="14" y="149"/>
                      <a:pt x="15" y="150"/>
                    </a:cubicBezTo>
                    <a:cubicBezTo>
                      <a:pt x="15" y="150"/>
                      <a:pt x="15" y="150"/>
                      <a:pt x="14" y="151"/>
                    </a:cubicBezTo>
                    <a:cubicBezTo>
                      <a:pt x="13" y="151"/>
                      <a:pt x="11" y="152"/>
                      <a:pt x="13" y="152"/>
                    </a:cubicBezTo>
                    <a:cubicBezTo>
                      <a:pt x="12" y="153"/>
                      <a:pt x="13" y="156"/>
                      <a:pt x="14" y="156"/>
                    </a:cubicBezTo>
                    <a:cubicBezTo>
                      <a:pt x="13" y="156"/>
                      <a:pt x="10" y="155"/>
                      <a:pt x="11" y="158"/>
                    </a:cubicBezTo>
                    <a:cubicBezTo>
                      <a:pt x="11" y="158"/>
                      <a:pt x="12" y="163"/>
                      <a:pt x="10" y="162"/>
                    </a:cubicBezTo>
                    <a:cubicBezTo>
                      <a:pt x="10" y="162"/>
                      <a:pt x="8" y="160"/>
                      <a:pt x="8" y="159"/>
                    </a:cubicBezTo>
                    <a:cubicBezTo>
                      <a:pt x="6" y="158"/>
                      <a:pt x="7" y="157"/>
                      <a:pt x="5" y="158"/>
                    </a:cubicBezTo>
                    <a:cubicBezTo>
                      <a:pt x="5" y="158"/>
                      <a:pt x="4" y="159"/>
                      <a:pt x="4" y="159"/>
                    </a:cubicBezTo>
                    <a:cubicBezTo>
                      <a:pt x="4" y="160"/>
                      <a:pt x="5" y="160"/>
                      <a:pt x="4" y="161"/>
                    </a:cubicBezTo>
                    <a:cubicBezTo>
                      <a:pt x="4" y="162"/>
                      <a:pt x="0" y="162"/>
                      <a:pt x="0" y="164"/>
                    </a:cubicBezTo>
                    <a:cubicBezTo>
                      <a:pt x="0" y="164"/>
                      <a:pt x="1" y="165"/>
                      <a:pt x="2" y="165"/>
                    </a:cubicBezTo>
                    <a:cubicBezTo>
                      <a:pt x="2" y="165"/>
                      <a:pt x="1" y="164"/>
                      <a:pt x="2" y="163"/>
                    </a:cubicBezTo>
                    <a:cubicBezTo>
                      <a:pt x="2" y="163"/>
                      <a:pt x="5" y="165"/>
                      <a:pt x="7" y="164"/>
                    </a:cubicBezTo>
                    <a:cubicBezTo>
                      <a:pt x="11" y="163"/>
                      <a:pt x="5" y="170"/>
                      <a:pt x="7" y="171"/>
                    </a:cubicBezTo>
                    <a:cubicBezTo>
                      <a:pt x="8" y="171"/>
                      <a:pt x="10" y="170"/>
                      <a:pt x="11" y="171"/>
                    </a:cubicBezTo>
                    <a:cubicBezTo>
                      <a:pt x="12" y="171"/>
                      <a:pt x="12" y="174"/>
                      <a:pt x="11" y="173"/>
                    </a:cubicBezTo>
                    <a:cubicBezTo>
                      <a:pt x="11" y="173"/>
                      <a:pt x="8" y="171"/>
                      <a:pt x="8" y="172"/>
                    </a:cubicBezTo>
                    <a:cubicBezTo>
                      <a:pt x="7" y="173"/>
                      <a:pt x="6" y="173"/>
                      <a:pt x="7" y="174"/>
                    </a:cubicBezTo>
                    <a:cubicBezTo>
                      <a:pt x="7" y="174"/>
                      <a:pt x="9" y="176"/>
                      <a:pt x="8" y="176"/>
                    </a:cubicBezTo>
                    <a:cubicBezTo>
                      <a:pt x="7" y="176"/>
                      <a:pt x="7" y="179"/>
                      <a:pt x="7" y="179"/>
                    </a:cubicBezTo>
                    <a:cubicBezTo>
                      <a:pt x="6" y="182"/>
                      <a:pt x="9" y="178"/>
                      <a:pt x="9" y="178"/>
                    </a:cubicBezTo>
                    <a:cubicBezTo>
                      <a:pt x="9" y="178"/>
                      <a:pt x="8" y="183"/>
                      <a:pt x="9" y="182"/>
                    </a:cubicBezTo>
                    <a:cubicBezTo>
                      <a:pt x="9" y="182"/>
                      <a:pt x="8" y="182"/>
                      <a:pt x="8" y="183"/>
                    </a:cubicBezTo>
                    <a:cubicBezTo>
                      <a:pt x="7" y="184"/>
                      <a:pt x="8" y="184"/>
                      <a:pt x="9" y="185"/>
                    </a:cubicBezTo>
                    <a:cubicBezTo>
                      <a:pt x="9" y="185"/>
                      <a:pt x="7" y="186"/>
                      <a:pt x="7" y="186"/>
                    </a:cubicBezTo>
                    <a:cubicBezTo>
                      <a:pt x="6" y="186"/>
                      <a:pt x="7" y="186"/>
                      <a:pt x="7" y="187"/>
                    </a:cubicBezTo>
                    <a:cubicBezTo>
                      <a:pt x="6" y="189"/>
                      <a:pt x="10" y="189"/>
                      <a:pt x="10" y="188"/>
                    </a:cubicBezTo>
                    <a:cubicBezTo>
                      <a:pt x="10" y="189"/>
                      <a:pt x="9" y="189"/>
                      <a:pt x="10" y="190"/>
                    </a:cubicBezTo>
                    <a:cubicBezTo>
                      <a:pt x="10" y="190"/>
                      <a:pt x="10" y="190"/>
                      <a:pt x="10" y="190"/>
                    </a:cubicBezTo>
                    <a:cubicBezTo>
                      <a:pt x="10" y="191"/>
                      <a:pt x="8" y="192"/>
                      <a:pt x="8" y="193"/>
                    </a:cubicBezTo>
                    <a:cubicBezTo>
                      <a:pt x="7" y="195"/>
                      <a:pt x="10" y="192"/>
                      <a:pt x="11" y="192"/>
                    </a:cubicBezTo>
                    <a:cubicBezTo>
                      <a:pt x="10" y="193"/>
                      <a:pt x="11" y="194"/>
                      <a:pt x="11" y="194"/>
                    </a:cubicBezTo>
                    <a:cubicBezTo>
                      <a:pt x="11" y="195"/>
                      <a:pt x="8" y="196"/>
                      <a:pt x="8" y="196"/>
                    </a:cubicBezTo>
                    <a:cubicBezTo>
                      <a:pt x="10" y="197"/>
                      <a:pt x="10" y="196"/>
                      <a:pt x="11" y="198"/>
                    </a:cubicBezTo>
                    <a:cubicBezTo>
                      <a:pt x="12" y="200"/>
                      <a:pt x="14" y="195"/>
                      <a:pt x="13" y="195"/>
                    </a:cubicBezTo>
                    <a:cubicBezTo>
                      <a:pt x="14" y="195"/>
                      <a:pt x="14" y="196"/>
                      <a:pt x="15" y="197"/>
                    </a:cubicBezTo>
                    <a:cubicBezTo>
                      <a:pt x="15" y="197"/>
                      <a:pt x="15" y="195"/>
                      <a:pt x="15" y="195"/>
                    </a:cubicBezTo>
                    <a:cubicBezTo>
                      <a:pt x="15" y="195"/>
                      <a:pt x="15" y="197"/>
                      <a:pt x="15" y="197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7" y="196"/>
                      <a:pt x="16" y="198"/>
                      <a:pt x="16" y="198"/>
                    </a:cubicBezTo>
                    <a:cubicBezTo>
                      <a:pt x="15" y="199"/>
                      <a:pt x="17" y="199"/>
                      <a:pt x="16" y="200"/>
                    </a:cubicBezTo>
                    <a:cubicBezTo>
                      <a:pt x="15" y="202"/>
                      <a:pt x="17" y="201"/>
                      <a:pt x="18" y="202"/>
                    </a:cubicBezTo>
                    <a:cubicBezTo>
                      <a:pt x="21" y="202"/>
                      <a:pt x="24" y="204"/>
                      <a:pt x="21" y="206"/>
                    </a:cubicBezTo>
                    <a:cubicBezTo>
                      <a:pt x="20" y="207"/>
                      <a:pt x="17" y="206"/>
                      <a:pt x="16" y="207"/>
                    </a:cubicBezTo>
                    <a:cubicBezTo>
                      <a:pt x="15" y="209"/>
                      <a:pt x="18" y="208"/>
                      <a:pt x="19" y="209"/>
                    </a:cubicBezTo>
                    <a:cubicBezTo>
                      <a:pt x="18" y="209"/>
                      <a:pt x="18" y="209"/>
                      <a:pt x="18" y="209"/>
                    </a:cubicBezTo>
                    <a:cubicBezTo>
                      <a:pt x="18" y="209"/>
                      <a:pt x="22" y="212"/>
                      <a:pt x="24" y="210"/>
                    </a:cubicBezTo>
                    <a:cubicBezTo>
                      <a:pt x="25" y="208"/>
                      <a:pt x="23" y="206"/>
                      <a:pt x="25" y="204"/>
                    </a:cubicBezTo>
                    <a:cubicBezTo>
                      <a:pt x="26" y="202"/>
                      <a:pt x="29" y="202"/>
                      <a:pt x="30" y="202"/>
                    </a:cubicBezTo>
                    <a:cubicBezTo>
                      <a:pt x="35" y="199"/>
                      <a:pt x="28" y="199"/>
                      <a:pt x="26" y="199"/>
                    </a:cubicBezTo>
                    <a:cubicBezTo>
                      <a:pt x="24" y="199"/>
                      <a:pt x="21" y="199"/>
                      <a:pt x="19" y="198"/>
                    </a:cubicBezTo>
                    <a:cubicBezTo>
                      <a:pt x="17" y="196"/>
                      <a:pt x="17" y="196"/>
                      <a:pt x="17" y="192"/>
                    </a:cubicBezTo>
                    <a:cubicBezTo>
                      <a:pt x="17" y="188"/>
                      <a:pt x="16" y="191"/>
                      <a:pt x="13" y="189"/>
                    </a:cubicBezTo>
                    <a:cubicBezTo>
                      <a:pt x="12" y="189"/>
                      <a:pt x="12" y="186"/>
                      <a:pt x="12" y="185"/>
                    </a:cubicBezTo>
                    <a:cubicBezTo>
                      <a:pt x="11" y="183"/>
                      <a:pt x="11" y="180"/>
                      <a:pt x="13" y="179"/>
                    </a:cubicBezTo>
                    <a:cubicBezTo>
                      <a:pt x="14" y="178"/>
                      <a:pt x="14" y="178"/>
                      <a:pt x="15" y="177"/>
                    </a:cubicBezTo>
                    <a:cubicBezTo>
                      <a:pt x="15" y="176"/>
                      <a:pt x="16" y="175"/>
                      <a:pt x="17" y="175"/>
                    </a:cubicBezTo>
                    <a:cubicBezTo>
                      <a:pt x="18" y="174"/>
                      <a:pt x="16" y="171"/>
                      <a:pt x="17" y="169"/>
                    </a:cubicBezTo>
                    <a:cubicBezTo>
                      <a:pt x="17" y="168"/>
                      <a:pt x="19" y="167"/>
                      <a:pt x="20" y="165"/>
                    </a:cubicBezTo>
                    <a:cubicBezTo>
                      <a:pt x="20" y="163"/>
                      <a:pt x="20" y="160"/>
                      <a:pt x="21" y="158"/>
                    </a:cubicBezTo>
                    <a:cubicBezTo>
                      <a:pt x="21" y="156"/>
                      <a:pt x="23" y="156"/>
                      <a:pt x="21" y="154"/>
                    </a:cubicBezTo>
                    <a:cubicBezTo>
                      <a:pt x="20" y="153"/>
                      <a:pt x="17" y="153"/>
                      <a:pt x="21" y="152"/>
                    </a:cubicBezTo>
                    <a:cubicBezTo>
                      <a:pt x="26" y="151"/>
                      <a:pt x="20" y="151"/>
                      <a:pt x="19" y="149"/>
                    </a:cubicBezTo>
                    <a:cubicBezTo>
                      <a:pt x="19" y="146"/>
                      <a:pt x="19" y="142"/>
                      <a:pt x="19" y="140"/>
                    </a:cubicBezTo>
                    <a:cubicBezTo>
                      <a:pt x="19" y="136"/>
                      <a:pt x="19" y="131"/>
                      <a:pt x="19" y="127"/>
                    </a:cubicBezTo>
                    <a:cubicBezTo>
                      <a:pt x="20" y="124"/>
                      <a:pt x="21" y="119"/>
                      <a:pt x="23" y="117"/>
                    </a:cubicBezTo>
                    <a:cubicBezTo>
                      <a:pt x="26" y="114"/>
                      <a:pt x="23" y="109"/>
                      <a:pt x="23" y="106"/>
                    </a:cubicBezTo>
                    <a:cubicBezTo>
                      <a:pt x="23" y="104"/>
                      <a:pt x="24" y="103"/>
                      <a:pt x="26" y="102"/>
                    </a:cubicBezTo>
                    <a:cubicBezTo>
                      <a:pt x="28" y="100"/>
                      <a:pt x="27" y="99"/>
                      <a:pt x="27" y="96"/>
                    </a:cubicBezTo>
                    <a:cubicBezTo>
                      <a:pt x="27" y="92"/>
                      <a:pt x="30" y="89"/>
                      <a:pt x="29" y="85"/>
                    </a:cubicBezTo>
                    <a:cubicBezTo>
                      <a:pt x="29" y="82"/>
                      <a:pt x="28" y="79"/>
                      <a:pt x="27" y="76"/>
                    </a:cubicBezTo>
                    <a:cubicBezTo>
                      <a:pt x="27" y="75"/>
                      <a:pt x="26" y="74"/>
                      <a:pt x="27" y="73"/>
                    </a:cubicBezTo>
                    <a:cubicBezTo>
                      <a:pt x="28" y="72"/>
                      <a:pt x="29" y="68"/>
                      <a:pt x="29" y="67"/>
                    </a:cubicBezTo>
                    <a:cubicBezTo>
                      <a:pt x="29" y="66"/>
                      <a:pt x="28" y="64"/>
                      <a:pt x="30" y="62"/>
                    </a:cubicBezTo>
                    <a:cubicBezTo>
                      <a:pt x="31" y="61"/>
                      <a:pt x="30" y="59"/>
                      <a:pt x="31" y="58"/>
                    </a:cubicBezTo>
                    <a:cubicBezTo>
                      <a:pt x="31" y="56"/>
                      <a:pt x="33" y="55"/>
                      <a:pt x="34" y="54"/>
                    </a:cubicBezTo>
                    <a:cubicBezTo>
                      <a:pt x="34" y="53"/>
                      <a:pt x="37" y="50"/>
                      <a:pt x="37" y="49"/>
                    </a:cubicBezTo>
                    <a:cubicBezTo>
                      <a:pt x="37" y="48"/>
                      <a:pt x="36" y="46"/>
                      <a:pt x="36" y="44"/>
                    </a:cubicBezTo>
                    <a:cubicBezTo>
                      <a:pt x="36" y="42"/>
                      <a:pt x="36" y="41"/>
                      <a:pt x="36" y="39"/>
                    </a:cubicBezTo>
                    <a:cubicBezTo>
                      <a:pt x="36" y="36"/>
                      <a:pt x="37" y="36"/>
                      <a:pt x="40" y="35"/>
                    </a:cubicBezTo>
                    <a:cubicBezTo>
                      <a:pt x="44" y="34"/>
                      <a:pt x="44" y="32"/>
                      <a:pt x="44" y="28"/>
                    </a:cubicBezTo>
                    <a:cubicBezTo>
                      <a:pt x="43" y="29"/>
                      <a:pt x="41" y="29"/>
                      <a:pt x="40" y="28"/>
                    </a:cubicBezTo>
                    <a:cubicBezTo>
                      <a:pt x="40" y="28"/>
                      <a:pt x="40" y="29"/>
                      <a:pt x="40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70" name="Freeform 626">
                <a:extLst>
                  <a:ext uri="{FF2B5EF4-FFF2-40B4-BE49-F238E27FC236}">
                    <a16:creationId xmlns:a16="http://schemas.microsoft.com/office/drawing/2014/main" id="{12E2C475-6E16-8E45-AF38-4D1579147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9848" y="9962261"/>
                <a:ext cx="348369" cy="401986"/>
              </a:xfrm>
              <a:custGeom>
                <a:avLst/>
                <a:gdLst>
                  <a:gd name="T0" fmla="*/ 61 w 64"/>
                  <a:gd name="T1" fmla="*/ 42 h 70"/>
                  <a:gd name="T2" fmla="*/ 58 w 64"/>
                  <a:gd name="T3" fmla="*/ 35 h 70"/>
                  <a:gd name="T4" fmla="*/ 50 w 64"/>
                  <a:gd name="T5" fmla="*/ 35 h 70"/>
                  <a:gd name="T6" fmla="*/ 49 w 64"/>
                  <a:gd name="T7" fmla="*/ 33 h 70"/>
                  <a:gd name="T8" fmla="*/ 47 w 64"/>
                  <a:gd name="T9" fmla="*/ 30 h 70"/>
                  <a:gd name="T10" fmla="*/ 48 w 64"/>
                  <a:gd name="T11" fmla="*/ 28 h 70"/>
                  <a:gd name="T12" fmla="*/ 47 w 64"/>
                  <a:gd name="T13" fmla="*/ 26 h 70"/>
                  <a:gd name="T14" fmla="*/ 47 w 64"/>
                  <a:gd name="T15" fmla="*/ 23 h 70"/>
                  <a:gd name="T16" fmla="*/ 41 w 64"/>
                  <a:gd name="T17" fmla="*/ 21 h 70"/>
                  <a:gd name="T18" fmla="*/ 37 w 64"/>
                  <a:gd name="T19" fmla="*/ 18 h 70"/>
                  <a:gd name="T20" fmla="*/ 33 w 64"/>
                  <a:gd name="T21" fmla="*/ 16 h 70"/>
                  <a:gd name="T22" fmla="*/ 29 w 64"/>
                  <a:gd name="T23" fmla="*/ 16 h 70"/>
                  <a:gd name="T24" fmla="*/ 23 w 64"/>
                  <a:gd name="T25" fmla="*/ 9 h 70"/>
                  <a:gd name="T26" fmla="*/ 23 w 64"/>
                  <a:gd name="T27" fmla="*/ 6 h 70"/>
                  <a:gd name="T28" fmla="*/ 23 w 64"/>
                  <a:gd name="T29" fmla="*/ 4 h 70"/>
                  <a:gd name="T30" fmla="*/ 18 w 64"/>
                  <a:gd name="T31" fmla="*/ 3 h 70"/>
                  <a:gd name="T32" fmla="*/ 10 w 64"/>
                  <a:gd name="T33" fmla="*/ 6 h 70"/>
                  <a:gd name="T34" fmla="*/ 7 w 64"/>
                  <a:gd name="T35" fmla="*/ 9 h 70"/>
                  <a:gd name="T36" fmla="*/ 2 w 64"/>
                  <a:gd name="T37" fmla="*/ 8 h 70"/>
                  <a:gd name="T38" fmla="*/ 6 w 64"/>
                  <a:gd name="T39" fmla="*/ 16 h 70"/>
                  <a:gd name="T40" fmla="*/ 5 w 64"/>
                  <a:gd name="T41" fmla="*/ 23 h 70"/>
                  <a:gd name="T42" fmla="*/ 4 w 64"/>
                  <a:gd name="T43" fmla="*/ 27 h 70"/>
                  <a:gd name="T44" fmla="*/ 3 w 64"/>
                  <a:gd name="T45" fmla="*/ 31 h 70"/>
                  <a:gd name="T46" fmla="*/ 5 w 64"/>
                  <a:gd name="T47" fmla="*/ 35 h 70"/>
                  <a:gd name="T48" fmla="*/ 3 w 64"/>
                  <a:gd name="T49" fmla="*/ 38 h 70"/>
                  <a:gd name="T50" fmla="*/ 4 w 64"/>
                  <a:gd name="T51" fmla="*/ 46 h 70"/>
                  <a:gd name="T52" fmla="*/ 4 w 64"/>
                  <a:gd name="T53" fmla="*/ 49 h 70"/>
                  <a:gd name="T54" fmla="*/ 7 w 64"/>
                  <a:gd name="T55" fmla="*/ 52 h 70"/>
                  <a:gd name="T56" fmla="*/ 7 w 64"/>
                  <a:gd name="T57" fmla="*/ 54 h 70"/>
                  <a:gd name="T58" fmla="*/ 6 w 64"/>
                  <a:gd name="T59" fmla="*/ 56 h 70"/>
                  <a:gd name="T60" fmla="*/ 9 w 64"/>
                  <a:gd name="T61" fmla="*/ 63 h 70"/>
                  <a:gd name="T62" fmla="*/ 13 w 64"/>
                  <a:gd name="T63" fmla="*/ 69 h 70"/>
                  <a:gd name="T64" fmla="*/ 14 w 64"/>
                  <a:gd name="T65" fmla="*/ 67 h 70"/>
                  <a:gd name="T66" fmla="*/ 17 w 64"/>
                  <a:gd name="T67" fmla="*/ 65 h 70"/>
                  <a:gd name="T68" fmla="*/ 20 w 64"/>
                  <a:gd name="T69" fmla="*/ 65 h 70"/>
                  <a:gd name="T70" fmla="*/ 25 w 64"/>
                  <a:gd name="T71" fmla="*/ 65 h 70"/>
                  <a:gd name="T72" fmla="*/ 28 w 64"/>
                  <a:gd name="T73" fmla="*/ 68 h 70"/>
                  <a:gd name="T74" fmla="*/ 31 w 64"/>
                  <a:gd name="T75" fmla="*/ 65 h 70"/>
                  <a:gd name="T76" fmla="*/ 37 w 64"/>
                  <a:gd name="T77" fmla="*/ 64 h 70"/>
                  <a:gd name="T78" fmla="*/ 44 w 64"/>
                  <a:gd name="T79" fmla="*/ 52 h 70"/>
                  <a:gd name="T80" fmla="*/ 52 w 64"/>
                  <a:gd name="T81" fmla="*/ 51 h 70"/>
                  <a:gd name="T82" fmla="*/ 59 w 64"/>
                  <a:gd name="T83" fmla="*/ 54 h 70"/>
                  <a:gd name="T84" fmla="*/ 61 w 64"/>
                  <a:gd name="T85" fmla="*/ 42 h 70"/>
                  <a:gd name="T86" fmla="*/ 61 w 64"/>
                  <a:gd name="T87" fmla="*/ 4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4" h="70">
                    <a:moveTo>
                      <a:pt x="61" y="42"/>
                    </a:moveTo>
                    <a:cubicBezTo>
                      <a:pt x="57" y="40"/>
                      <a:pt x="58" y="39"/>
                      <a:pt x="58" y="35"/>
                    </a:cubicBezTo>
                    <a:cubicBezTo>
                      <a:pt x="55" y="35"/>
                      <a:pt x="52" y="35"/>
                      <a:pt x="50" y="35"/>
                    </a:cubicBezTo>
                    <a:cubicBezTo>
                      <a:pt x="48" y="35"/>
                      <a:pt x="49" y="34"/>
                      <a:pt x="49" y="33"/>
                    </a:cubicBezTo>
                    <a:cubicBezTo>
                      <a:pt x="49" y="32"/>
                      <a:pt x="48" y="30"/>
                      <a:pt x="47" y="30"/>
                    </a:cubicBezTo>
                    <a:cubicBezTo>
                      <a:pt x="47" y="29"/>
                      <a:pt x="48" y="29"/>
                      <a:pt x="48" y="28"/>
                    </a:cubicBezTo>
                    <a:cubicBezTo>
                      <a:pt x="49" y="27"/>
                      <a:pt x="48" y="26"/>
                      <a:pt x="47" y="26"/>
                    </a:cubicBezTo>
                    <a:cubicBezTo>
                      <a:pt x="47" y="25"/>
                      <a:pt x="48" y="24"/>
                      <a:pt x="47" y="23"/>
                    </a:cubicBezTo>
                    <a:cubicBezTo>
                      <a:pt x="45" y="21"/>
                      <a:pt x="43" y="21"/>
                      <a:pt x="41" y="21"/>
                    </a:cubicBezTo>
                    <a:cubicBezTo>
                      <a:pt x="40" y="21"/>
                      <a:pt x="38" y="19"/>
                      <a:pt x="37" y="18"/>
                    </a:cubicBezTo>
                    <a:cubicBezTo>
                      <a:pt x="35" y="18"/>
                      <a:pt x="34" y="16"/>
                      <a:pt x="33" y="16"/>
                    </a:cubicBezTo>
                    <a:cubicBezTo>
                      <a:pt x="31" y="16"/>
                      <a:pt x="30" y="16"/>
                      <a:pt x="29" y="16"/>
                    </a:cubicBezTo>
                    <a:cubicBezTo>
                      <a:pt x="27" y="16"/>
                      <a:pt x="23" y="11"/>
                      <a:pt x="23" y="9"/>
                    </a:cubicBezTo>
                    <a:cubicBezTo>
                      <a:pt x="23" y="8"/>
                      <a:pt x="23" y="7"/>
                      <a:pt x="23" y="6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3" y="0"/>
                      <a:pt x="21" y="2"/>
                      <a:pt x="18" y="3"/>
                    </a:cubicBezTo>
                    <a:cubicBezTo>
                      <a:pt x="15" y="3"/>
                      <a:pt x="13" y="6"/>
                      <a:pt x="10" y="6"/>
                    </a:cubicBezTo>
                    <a:cubicBezTo>
                      <a:pt x="8" y="6"/>
                      <a:pt x="8" y="8"/>
                      <a:pt x="7" y="9"/>
                    </a:cubicBezTo>
                    <a:cubicBezTo>
                      <a:pt x="6" y="9"/>
                      <a:pt x="3" y="8"/>
                      <a:pt x="2" y="8"/>
                    </a:cubicBezTo>
                    <a:cubicBezTo>
                      <a:pt x="4" y="9"/>
                      <a:pt x="5" y="14"/>
                      <a:pt x="6" y="16"/>
                    </a:cubicBezTo>
                    <a:cubicBezTo>
                      <a:pt x="4" y="17"/>
                      <a:pt x="5" y="21"/>
                      <a:pt x="5" y="23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3" y="31"/>
                    </a:cubicBezTo>
                    <a:cubicBezTo>
                      <a:pt x="2" y="33"/>
                      <a:pt x="5" y="33"/>
                      <a:pt x="5" y="35"/>
                    </a:cubicBezTo>
                    <a:cubicBezTo>
                      <a:pt x="5" y="36"/>
                      <a:pt x="3" y="37"/>
                      <a:pt x="3" y="38"/>
                    </a:cubicBezTo>
                    <a:cubicBezTo>
                      <a:pt x="0" y="41"/>
                      <a:pt x="4" y="42"/>
                      <a:pt x="4" y="46"/>
                    </a:cubicBezTo>
                    <a:cubicBezTo>
                      <a:pt x="4" y="47"/>
                      <a:pt x="4" y="48"/>
                      <a:pt x="4" y="49"/>
                    </a:cubicBezTo>
                    <a:cubicBezTo>
                      <a:pt x="5" y="50"/>
                      <a:pt x="6" y="51"/>
                      <a:pt x="7" y="52"/>
                    </a:cubicBezTo>
                    <a:cubicBezTo>
                      <a:pt x="7" y="53"/>
                      <a:pt x="5" y="53"/>
                      <a:pt x="7" y="54"/>
                    </a:cubicBezTo>
                    <a:cubicBezTo>
                      <a:pt x="7" y="54"/>
                      <a:pt x="6" y="56"/>
                      <a:pt x="6" y="56"/>
                    </a:cubicBezTo>
                    <a:cubicBezTo>
                      <a:pt x="6" y="59"/>
                      <a:pt x="9" y="61"/>
                      <a:pt x="9" y="63"/>
                    </a:cubicBezTo>
                    <a:cubicBezTo>
                      <a:pt x="10" y="66"/>
                      <a:pt x="8" y="69"/>
                      <a:pt x="13" y="69"/>
                    </a:cubicBezTo>
                    <a:cubicBezTo>
                      <a:pt x="14" y="70"/>
                      <a:pt x="14" y="68"/>
                      <a:pt x="14" y="67"/>
                    </a:cubicBezTo>
                    <a:cubicBezTo>
                      <a:pt x="14" y="66"/>
                      <a:pt x="16" y="65"/>
                      <a:pt x="17" y="65"/>
                    </a:cubicBezTo>
                    <a:cubicBezTo>
                      <a:pt x="18" y="64"/>
                      <a:pt x="19" y="63"/>
                      <a:pt x="20" y="65"/>
                    </a:cubicBezTo>
                    <a:cubicBezTo>
                      <a:pt x="22" y="66"/>
                      <a:pt x="24" y="65"/>
                      <a:pt x="25" y="65"/>
                    </a:cubicBezTo>
                    <a:cubicBezTo>
                      <a:pt x="27" y="65"/>
                      <a:pt x="27" y="68"/>
                      <a:pt x="28" y="68"/>
                    </a:cubicBezTo>
                    <a:cubicBezTo>
                      <a:pt x="29" y="68"/>
                      <a:pt x="30" y="66"/>
                      <a:pt x="31" y="65"/>
                    </a:cubicBezTo>
                    <a:cubicBezTo>
                      <a:pt x="32" y="63"/>
                      <a:pt x="36" y="66"/>
                      <a:pt x="37" y="64"/>
                    </a:cubicBezTo>
                    <a:cubicBezTo>
                      <a:pt x="39" y="59"/>
                      <a:pt x="38" y="54"/>
                      <a:pt x="44" y="52"/>
                    </a:cubicBezTo>
                    <a:cubicBezTo>
                      <a:pt x="46" y="51"/>
                      <a:pt x="49" y="51"/>
                      <a:pt x="52" y="51"/>
                    </a:cubicBezTo>
                    <a:cubicBezTo>
                      <a:pt x="55" y="51"/>
                      <a:pt x="57" y="52"/>
                      <a:pt x="59" y="54"/>
                    </a:cubicBezTo>
                    <a:cubicBezTo>
                      <a:pt x="60" y="51"/>
                      <a:pt x="64" y="43"/>
                      <a:pt x="61" y="42"/>
                    </a:cubicBezTo>
                    <a:cubicBezTo>
                      <a:pt x="60" y="41"/>
                      <a:pt x="62" y="42"/>
                      <a:pt x="6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71" name="Freeform 627">
                <a:extLst>
                  <a:ext uri="{FF2B5EF4-FFF2-40B4-BE49-F238E27FC236}">
                    <a16:creationId xmlns:a16="http://schemas.microsoft.com/office/drawing/2014/main" id="{07585BDB-8A6C-5245-994C-69A9FA7252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6270" y="10248552"/>
                <a:ext cx="244599" cy="254918"/>
              </a:xfrm>
              <a:custGeom>
                <a:avLst/>
                <a:gdLst>
                  <a:gd name="T0" fmla="*/ 40 w 45"/>
                  <a:gd name="T1" fmla="*/ 24 h 44"/>
                  <a:gd name="T2" fmla="*/ 36 w 45"/>
                  <a:gd name="T3" fmla="*/ 24 h 44"/>
                  <a:gd name="T4" fmla="*/ 36 w 45"/>
                  <a:gd name="T5" fmla="*/ 20 h 44"/>
                  <a:gd name="T6" fmla="*/ 34 w 45"/>
                  <a:gd name="T7" fmla="*/ 17 h 44"/>
                  <a:gd name="T8" fmla="*/ 29 w 45"/>
                  <a:gd name="T9" fmla="*/ 16 h 44"/>
                  <a:gd name="T10" fmla="*/ 25 w 45"/>
                  <a:gd name="T11" fmla="*/ 15 h 44"/>
                  <a:gd name="T12" fmla="*/ 25 w 45"/>
                  <a:gd name="T13" fmla="*/ 12 h 44"/>
                  <a:gd name="T14" fmla="*/ 24 w 45"/>
                  <a:gd name="T15" fmla="*/ 7 h 44"/>
                  <a:gd name="T16" fmla="*/ 21 w 45"/>
                  <a:gd name="T17" fmla="*/ 3 h 44"/>
                  <a:gd name="T18" fmla="*/ 14 w 45"/>
                  <a:gd name="T19" fmla="*/ 1 h 44"/>
                  <a:gd name="T20" fmla="*/ 5 w 45"/>
                  <a:gd name="T21" fmla="*/ 3 h 44"/>
                  <a:gd name="T22" fmla="*/ 2 w 45"/>
                  <a:gd name="T23" fmla="*/ 11 h 44"/>
                  <a:gd name="T24" fmla="*/ 1 w 45"/>
                  <a:gd name="T25" fmla="*/ 14 h 44"/>
                  <a:gd name="T26" fmla="*/ 2 w 45"/>
                  <a:gd name="T27" fmla="*/ 17 h 44"/>
                  <a:gd name="T28" fmla="*/ 9 w 45"/>
                  <a:gd name="T29" fmla="*/ 24 h 44"/>
                  <a:gd name="T30" fmla="*/ 13 w 45"/>
                  <a:gd name="T31" fmla="*/ 25 h 44"/>
                  <a:gd name="T32" fmla="*/ 17 w 45"/>
                  <a:gd name="T33" fmla="*/ 27 h 44"/>
                  <a:gd name="T34" fmla="*/ 25 w 45"/>
                  <a:gd name="T35" fmla="*/ 35 h 44"/>
                  <a:gd name="T36" fmla="*/ 22 w 45"/>
                  <a:gd name="T37" fmla="*/ 39 h 44"/>
                  <a:gd name="T38" fmla="*/ 20 w 45"/>
                  <a:gd name="T39" fmla="*/ 42 h 44"/>
                  <a:gd name="T40" fmla="*/ 28 w 45"/>
                  <a:gd name="T41" fmla="*/ 44 h 44"/>
                  <a:gd name="T42" fmla="*/ 32 w 45"/>
                  <a:gd name="T43" fmla="*/ 43 h 44"/>
                  <a:gd name="T44" fmla="*/ 37 w 45"/>
                  <a:gd name="T45" fmla="*/ 42 h 44"/>
                  <a:gd name="T46" fmla="*/ 40 w 45"/>
                  <a:gd name="T47" fmla="*/ 39 h 44"/>
                  <a:gd name="T48" fmla="*/ 41 w 45"/>
                  <a:gd name="T49" fmla="*/ 34 h 44"/>
                  <a:gd name="T50" fmla="*/ 40 w 45"/>
                  <a:gd name="T51" fmla="*/ 24 h 44"/>
                  <a:gd name="T52" fmla="*/ 40 w 45"/>
                  <a:gd name="T53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" h="44">
                    <a:moveTo>
                      <a:pt x="40" y="24"/>
                    </a:moveTo>
                    <a:cubicBezTo>
                      <a:pt x="39" y="25"/>
                      <a:pt x="37" y="26"/>
                      <a:pt x="36" y="24"/>
                    </a:cubicBezTo>
                    <a:cubicBezTo>
                      <a:pt x="35" y="23"/>
                      <a:pt x="37" y="22"/>
                      <a:pt x="36" y="20"/>
                    </a:cubicBezTo>
                    <a:cubicBezTo>
                      <a:pt x="35" y="19"/>
                      <a:pt x="35" y="18"/>
                      <a:pt x="34" y="17"/>
                    </a:cubicBezTo>
                    <a:cubicBezTo>
                      <a:pt x="31" y="15"/>
                      <a:pt x="31" y="17"/>
                      <a:pt x="29" y="16"/>
                    </a:cubicBezTo>
                    <a:cubicBezTo>
                      <a:pt x="28" y="16"/>
                      <a:pt x="27" y="16"/>
                      <a:pt x="25" y="15"/>
                    </a:cubicBezTo>
                    <a:cubicBezTo>
                      <a:pt x="23" y="15"/>
                      <a:pt x="24" y="13"/>
                      <a:pt x="25" y="12"/>
                    </a:cubicBezTo>
                    <a:cubicBezTo>
                      <a:pt x="25" y="10"/>
                      <a:pt x="24" y="8"/>
                      <a:pt x="24" y="7"/>
                    </a:cubicBezTo>
                    <a:cubicBezTo>
                      <a:pt x="23" y="4"/>
                      <a:pt x="24" y="4"/>
                      <a:pt x="21" y="3"/>
                    </a:cubicBezTo>
                    <a:cubicBezTo>
                      <a:pt x="19" y="1"/>
                      <a:pt x="18" y="0"/>
                      <a:pt x="14" y="1"/>
                    </a:cubicBezTo>
                    <a:cubicBezTo>
                      <a:pt x="11" y="1"/>
                      <a:pt x="7" y="2"/>
                      <a:pt x="5" y="3"/>
                    </a:cubicBezTo>
                    <a:cubicBezTo>
                      <a:pt x="2" y="6"/>
                      <a:pt x="3" y="8"/>
                      <a:pt x="2" y="11"/>
                    </a:cubicBezTo>
                    <a:cubicBezTo>
                      <a:pt x="2" y="12"/>
                      <a:pt x="1" y="13"/>
                      <a:pt x="1" y="14"/>
                    </a:cubicBezTo>
                    <a:cubicBezTo>
                      <a:pt x="0" y="15"/>
                      <a:pt x="1" y="15"/>
                      <a:pt x="2" y="17"/>
                    </a:cubicBezTo>
                    <a:cubicBezTo>
                      <a:pt x="4" y="20"/>
                      <a:pt x="6" y="21"/>
                      <a:pt x="9" y="24"/>
                    </a:cubicBezTo>
                    <a:cubicBezTo>
                      <a:pt x="10" y="25"/>
                      <a:pt x="12" y="25"/>
                      <a:pt x="13" y="25"/>
                    </a:cubicBezTo>
                    <a:cubicBezTo>
                      <a:pt x="15" y="25"/>
                      <a:pt x="16" y="26"/>
                      <a:pt x="17" y="27"/>
                    </a:cubicBezTo>
                    <a:cubicBezTo>
                      <a:pt x="19" y="28"/>
                      <a:pt x="27" y="31"/>
                      <a:pt x="25" y="35"/>
                    </a:cubicBezTo>
                    <a:cubicBezTo>
                      <a:pt x="24" y="36"/>
                      <a:pt x="22" y="37"/>
                      <a:pt x="22" y="39"/>
                    </a:cubicBezTo>
                    <a:cubicBezTo>
                      <a:pt x="22" y="41"/>
                      <a:pt x="22" y="41"/>
                      <a:pt x="20" y="42"/>
                    </a:cubicBezTo>
                    <a:cubicBezTo>
                      <a:pt x="19" y="44"/>
                      <a:pt x="27" y="43"/>
                      <a:pt x="28" y="44"/>
                    </a:cubicBezTo>
                    <a:cubicBezTo>
                      <a:pt x="30" y="44"/>
                      <a:pt x="30" y="44"/>
                      <a:pt x="32" y="43"/>
                    </a:cubicBezTo>
                    <a:cubicBezTo>
                      <a:pt x="33" y="41"/>
                      <a:pt x="36" y="43"/>
                      <a:pt x="37" y="42"/>
                    </a:cubicBezTo>
                    <a:cubicBezTo>
                      <a:pt x="38" y="41"/>
                      <a:pt x="39" y="40"/>
                      <a:pt x="40" y="39"/>
                    </a:cubicBezTo>
                    <a:cubicBezTo>
                      <a:pt x="41" y="37"/>
                      <a:pt x="40" y="35"/>
                      <a:pt x="41" y="34"/>
                    </a:cubicBezTo>
                    <a:cubicBezTo>
                      <a:pt x="41" y="32"/>
                      <a:pt x="45" y="24"/>
                      <a:pt x="40" y="24"/>
                    </a:cubicBezTo>
                    <a:cubicBezTo>
                      <a:pt x="40" y="25"/>
                      <a:pt x="41" y="24"/>
                      <a:pt x="40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72" name="Freeform 628">
                <a:extLst>
                  <a:ext uri="{FF2B5EF4-FFF2-40B4-BE49-F238E27FC236}">
                    <a16:creationId xmlns:a16="http://schemas.microsoft.com/office/drawing/2014/main" id="{DA578240-7450-7641-8C6A-27445B87814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26815" y="9540665"/>
                <a:ext cx="1080312" cy="1158896"/>
              </a:xfrm>
              <a:custGeom>
                <a:avLst/>
                <a:gdLst>
                  <a:gd name="T0" fmla="*/ 188 w 199"/>
                  <a:gd name="T1" fmla="*/ 51 h 201"/>
                  <a:gd name="T2" fmla="*/ 165 w 199"/>
                  <a:gd name="T3" fmla="*/ 41 h 201"/>
                  <a:gd name="T4" fmla="*/ 135 w 199"/>
                  <a:gd name="T5" fmla="*/ 30 h 201"/>
                  <a:gd name="T6" fmla="*/ 122 w 199"/>
                  <a:gd name="T7" fmla="*/ 36 h 201"/>
                  <a:gd name="T8" fmla="*/ 116 w 199"/>
                  <a:gd name="T9" fmla="*/ 29 h 201"/>
                  <a:gd name="T10" fmla="*/ 111 w 199"/>
                  <a:gd name="T11" fmla="*/ 33 h 201"/>
                  <a:gd name="T12" fmla="*/ 120 w 199"/>
                  <a:gd name="T13" fmla="*/ 23 h 201"/>
                  <a:gd name="T14" fmla="*/ 116 w 199"/>
                  <a:gd name="T15" fmla="*/ 8 h 201"/>
                  <a:gd name="T16" fmla="*/ 105 w 199"/>
                  <a:gd name="T17" fmla="*/ 15 h 201"/>
                  <a:gd name="T18" fmla="*/ 93 w 199"/>
                  <a:gd name="T19" fmla="*/ 14 h 201"/>
                  <a:gd name="T20" fmla="*/ 77 w 199"/>
                  <a:gd name="T21" fmla="*/ 19 h 201"/>
                  <a:gd name="T22" fmla="*/ 69 w 199"/>
                  <a:gd name="T23" fmla="*/ 1 h 201"/>
                  <a:gd name="T24" fmla="*/ 56 w 199"/>
                  <a:gd name="T25" fmla="*/ 7 h 201"/>
                  <a:gd name="T26" fmla="*/ 50 w 199"/>
                  <a:gd name="T27" fmla="*/ 11 h 201"/>
                  <a:gd name="T28" fmla="*/ 51 w 199"/>
                  <a:gd name="T29" fmla="*/ 16 h 201"/>
                  <a:gd name="T30" fmla="*/ 41 w 199"/>
                  <a:gd name="T31" fmla="*/ 22 h 201"/>
                  <a:gd name="T32" fmla="*/ 27 w 199"/>
                  <a:gd name="T33" fmla="*/ 18 h 201"/>
                  <a:gd name="T34" fmla="*/ 25 w 199"/>
                  <a:gd name="T35" fmla="*/ 21 h 201"/>
                  <a:gd name="T36" fmla="*/ 22 w 199"/>
                  <a:gd name="T37" fmla="*/ 39 h 201"/>
                  <a:gd name="T38" fmla="*/ 10 w 199"/>
                  <a:gd name="T39" fmla="*/ 49 h 201"/>
                  <a:gd name="T40" fmla="*/ 2 w 199"/>
                  <a:gd name="T41" fmla="*/ 66 h 201"/>
                  <a:gd name="T42" fmla="*/ 9 w 199"/>
                  <a:gd name="T43" fmla="*/ 75 h 201"/>
                  <a:gd name="T44" fmla="*/ 24 w 199"/>
                  <a:gd name="T45" fmla="*/ 81 h 201"/>
                  <a:gd name="T46" fmla="*/ 39 w 199"/>
                  <a:gd name="T47" fmla="*/ 76 h 201"/>
                  <a:gd name="T48" fmla="*/ 49 w 199"/>
                  <a:gd name="T49" fmla="*/ 88 h 201"/>
                  <a:gd name="T50" fmla="*/ 61 w 199"/>
                  <a:gd name="T51" fmla="*/ 94 h 201"/>
                  <a:gd name="T52" fmla="*/ 68 w 199"/>
                  <a:gd name="T53" fmla="*/ 102 h 201"/>
                  <a:gd name="T54" fmla="*/ 80 w 199"/>
                  <a:gd name="T55" fmla="*/ 114 h 201"/>
                  <a:gd name="T56" fmla="*/ 82 w 199"/>
                  <a:gd name="T57" fmla="*/ 135 h 201"/>
                  <a:gd name="T58" fmla="*/ 93 w 199"/>
                  <a:gd name="T59" fmla="*/ 145 h 201"/>
                  <a:gd name="T60" fmla="*/ 98 w 199"/>
                  <a:gd name="T61" fmla="*/ 157 h 201"/>
                  <a:gd name="T62" fmla="*/ 90 w 199"/>
                  <a:gd name="T63" fmla="*/ 173 h 201"/>
                  <a:gd name="T64" fmla="*/ 86 w 199"/>
                  <a:gd name="T65" fmla="*/ 181 h 201"/>
                  <a:gd name="T66" fmla="*/ 94 w 199"/>
                  <a:gd name="T67" fmla="*/ 187 h 201"/>
                  <a:gd name="T68" fmla="*/ 107 w 199"/>
                  <a:gd name="T69" fmla="*/ 197 h 201"/>
                  <a:gd name="T70" fmla="*/ 119 w 199"/>
                  <a:gd name="T71" fmla="*/ 180 h 201"/>
                  <a:gd name="T72" fmla="*/ 128 w 199"/>
                  <a:gd name="T73" fmla="*/ 157 h 201"/>
                  <a:gd name="T74" fmla="*/ 137 w 199"/>
                  <a:gd name="T75" fmla="*/ 149 h 201"/>
                  <a:gd name="T76" fmla="*/ 144 w 199"/>
                  <a:gd name="T77" fmla="*/ 147 h 201"/>
                  <a:gd name="T78" fmla="*/ 155 w 199"/>
                  <a:gd name="T79" fmla="*/ 142 h 201"/>
                  <a:gd name="T80" fmla="*/ 163 w 199"/>
                  <a:gd name="T81" fmla="*/ 139 h 201"/>
                  <a:gd name="T82" fmla="*/ 169 w 199"/>
                  <a:gd name="T83" fmla="*/ 130 h 201"/>
                  <a:gd name="T84" fmla="*/ 175 w 199"/>
                  <a:gd name="T85" fmla="*/ 116 h 201"/>
                  <a:gd name="T86" fmla="*/ 176 w 199"/>
                  <a:gd name="T87" fmla="*/ 98 h 201"/>
                  <a:gd name="T88" fmla="*/ 178 w 199"/>
                  <a:gd name="T89" fmla="*/ 91 h 201"/>
                  <a:gd name="T90" fmla="*/ 182 w 199"/>
                  <a:gd name="T91" fmla="*/ 86 h 201"/>
                  <a:gd name="T92" fmla="*/ 196 w 199"/>
                  <a:gd name="T93" fmla="*/ 57 h 201"/>
                  <a:gd name="T94" fmla="*/ 110 w 199"/>
                  <a:gd name="T95" fmla="*/ 190 h 201"/>
                  <a:gd name="T96" fmla="*/ 115 w 199"/>
                  <a:gd name="T97" fmla="*/ 18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9" h="201">
                    <a:moveTo>
                      <a:pt x="196" y="57"/>
                    </a:moveTo>
                    <a:cubicBezTo>
                      <a:pt x="195" y="55"/>
                      <a:pt x="195" y="53"/>
                      <a:pt x="194" y="52"/>
                    </a:cubicBezTo>
                    <a:cubicBezTo>
                      <a:pt x="192" y="51"/>
                      <a:pt x="189" y="52"/>
                      <a:pt x="188" y="51"/>
                    </a:cubicBezTo>
                    <a:cubicBezTo>
                      <a:pt x="183" y="50"/>
                      <a:pt x="180" y="46"/>
                      <a:pt x="177" y="44"/>
                    </a:cubicBezTo>
                    <a:cubicBezTo>
                      <a:pt x="175" y="43"/>
                      <a:pt x="173" y="42"/>
                      <a:pt x="172" y="41"/>
                    </a:cubicBezTo>
                    <a:cubicBezTo>
                      <a:pt x="169" y="40"/>
                      <a:pt x="168" y="41"/>
                      <a:pt x="165" y="41"/>
                    </a:cubicBezTo>
                    <a:cubicBezTo>
                      <a:pt x="161" y="42"/>
                      <a:pt x="157" y="37"/>
                      <a:pt x="153" y="39"/>
                    </a:cubicBezTo>
                    <a:cubicBezTo>
                      <a:pt x="150" y="40"/>
                      <a:pt x="147" y="35"/>
                      <a:pt x="145" y="34"/>
                    </a:cubicBezTo>
                    <a:cubicBezTo>
                      <a:pt x="142" y="32"/>
                      <a:pt x="138" y="30"/>
                      <a:pt x="135" y="30"/>
                    </a:cubicBezTo>
                    <a:cubicBezTo>
                      <a:pt x="133" y="29"/>
                      <a:pt x="131" y="29"/>
                      <a:pt x="130" y="30"/>
                    </a:cubicBezTo>
                    <a:cubicBezTo>
                      <a:pt x="129" y="33"/>
                      <a:pt x="126" y="34"/>
                      <a:pt x="125" y="36"/>
                    </a:cubicBezTo>
                    <a:cubicBezTo>
                      <a:pt x="123" y="39"/>
                      <a:pt x="124" y="38"/>
                      <a:pt x="122" y="36"/>
                    </a:cubicBezTo>
                    <a:cubicBezTo>
                      <a:pt x="122" y="36"/>
                      <a:pt x="121" y="35"/>
                      <a:pt x="121" y="35"/>
                    </a:cubicBezTo>
                    <a:cubicBezTo>
                      <a:pt x="119" y="34"/>
                      <a:pt x="120" y="36"/>
                      <a:pt x="119" y="37"/>
                    </a:cubicBezTo>
                    <a:cubicBezTo>
                      <a:pt x="118" y="38"/>
                      <a:pt x="115" y="29"/>
                      <a:pt x="116" y="29"/>
                    </a:cubicBezTo>
                    <a:cubicBezTo>
                      <a:pt x="116" y="29"/>
                      <a:pt x="113" y="33"/>
                      <a:pt x="112" y="33"/>
                    </a:cubicBezTo>
                    <a:cubicBezTo>
                      <a:pt x="112" y="33"/>
                      <a:pt x="116" y="30"/>
                      <a:pt x="115" y="29"/>
                    </a:cubicBezTo>
                    <a:cubicBezTo>
                      <a:pt x="113" y="28"/>
                      <a:pt x="113" y="33"/>
                      <a:pt x="111" y="33"/>
                    </a:cubicBezTo>
                    <a:cubicBezTo>
                      <a:pt x="111" y="33"/>
                      <a:pt x="115" y="27"/>
                      <a:pt x="115" y="26"/>
                    </a:cubicBezTo>
                    <a:cubicBezTo>
                      <a:pt x="115" y="25"/>
                      <a:pt x="117" y="25"/>
                      <a:pt x="117" y="24"/>
                    </a:cubicBezTo>
                    <a:cubicBezTo>
                      <a:pt x="118" y="23"/>
                      <a:pt x="119" y="25"/>
                      <a:pt x="120" y="23"/>
                    </a:cubicBezTo>
                    <a:cubicBezTo>
                      <a:pt x="121" y="22"/>
                      <a:pt x="120" y="22"/>
                      <a:pt x="120" y="20"/>
                    </a:cubicBezTo>
                    <a:cubicBezTo>
                      <a:pt x="121" y="19"/>
                      <a:pt x="121" y="17"/>
                      <a:pt x="119" y="16"/>
                    </a:cubicBezTo>
                    <a:cubicBezTo>
                      <a:pt x="116" y="15"/>
                      <a:pt x="116" y="11"/>
                      <a:pt x="116" y="8"/>
                    </a:cubicBezTo>
                    <a:cubicBezTo>
                      <a:pt x="116" y="7"/>
                      <a:pt x="115" y="6"/>
                      <a:pt x="114" y="5"/>
                    </a:cubicBezTo>
                    <a:cubicBezTo>
                      <a:pt x="113" y="4"/>
                      <a:pt x="112" y="7"/>
                      <a:pt x="111" y="8"/>
                    </a:cubicBezTo>
                    <a:cubicBezTo>
                      <a:pt x="110" y="11"/>
                      <a:pt x="108" y="15"/>
                      <a:pt x="105" y="15"/>
                    </a:cubicBezTo>
                    <a:cubicBezTo>
                      <a:pt x="104" y="15"/>
                      <a:pt x="103" y="14"/>
                      <a:pt x="101" y="14"/>
                    </a:cubicBezTo>
                    <a:cubicBezTo>
                      <a:pt x="100" y="14"/>
                      <a:pt x="99" y="15"/>
                      <a:pt x="98" y="14"/>
                    </a:cubicBezTo>
                    <a:cubicBezTo>
                      <a:pt x="96" y="13"/>
                      <a:pt x="95" y="14"/>
                      <a:pt x="93" y="14"/>
                    </a:cubicBezTo>
                    <a:cubicBezTo>
                      <a:pt x="91" y="14"/>
                      <a:pt x="92" y="14"/>
                      <a:pt x="91" y="16"/>
                    </a:cubicBezTo>
                    <a:cubicBezTo>
                      <a:pt x="90" y="17"/>
                      <a:pt x="85" y="16"/>
                      <a:pt x="84" y="17"/>
                    </a:cubicBezTo>
                    <a:cubicBezTo>
                      <a:pt x="82" y="17"/>
                      <a:pt x="79" y="19"/>
                      <a:pt x="77" y="19"/>
                    </a:cubicBezTo>
                    <a:cubicBezTo>
                      <a:pt x="74" y="19"/>
                      <a:pt x="72" y="15"/>
                      <a:pt x="72" y="13"/>
                    </a:cubicBezTo>
                    <a:cubicBezTo>
                      <a:pt x="70" y="10"/>
                      <a:pt x="74" y="8"/>
                      <a:pt x="73" y="5"/>
                    </a:cubicBezTo>
                    <a:cubicBezTo>
                      <a:pt x="72" y="3"/>
                      <a:pt x="71" y="0"/>
                      <a:pt x="69" y="1"/>
                    </a:cubicBezTo>
                    <a:cubicBezTo>
                      <a:pt x="69" y="2"/>
                      <a:pt x="62" y="5"/>
                      <a:pt x="61" y="5"/>
                    </a:cubicBezTo>
                    <a:cubicBezTo>
                      <a:pt x="60" y="5"/>
                      <a:pt x="58" y="5"/>
                      <a:pt x="58" y="6"/>
                    </a:cubicBezTo>
                    <a:cubicBezTo>
                      <a:pt x="57" y="6"/>
                      <a:pt x="57" y="9"/>
                      <a:pt x="56" y="7"/>
                    </a:cubicBezTo>
                    <a:cubicBezTo>
                      <a:pt x="55" y="6"/>
                      <a:pt x="47" y="5"/>
                      <a:pt x="47" y="6"/>
                    </a:cubicBezTo>
                    <a:cubicBezTo>
                      <a:pt x="47" y="6"/>
                      <a:pt x="49" y="7"/>
                      <a:pt x="49" y="7"/>
                    </a:cubicBezTo>
                    <a:cubicBezTo>
                      <a:pt x="50" y="8"/>
                      <a:pt x="50" y="9"/>
                      <a:pt x="50" y="11"/>
                    </a:cubicBezTo>
                    <a:cubicBezTo>
                      <a:pt x="51" y="11"/>
                      <a:pt x="51" y="13"/>
                      <a:pt x="52" y="14"/>
                    </a:cubicBezTo>
                    <a:cubicBezTo>
                      <a:pt x="52" y="14"/>
                      <a:pt x="54" y="14"/>
                      <a:pt x="54" y="14"/>
                    </a:cubicBezTo>
                    <a:cubicBezTo>
                      <a:pt x="54" y="15"/>
                      <a:pt x="52" y="16"/>
                      <a:pt x="51" y="16"/>
                    </a:cubicBezTo>
                    <a:cubicBezTo>
                      <a:pt x="50" y="17"/>
                      <a:pt x="50" y="18"/>
                      <a:pt x="49" y="19"/>
                    </a:cubicBezTo>
                    <a:cubicBezTo>
                      <a:pt x="49" y="19"/>
                      <a:pt x="44" y="23"/>
                      <a:pt x="43" y="22"/>
                    </a:cubicBezTo>
                    <a:cubicBezTo>
                      <a:pt x="43" y="21"/>
                      <a:pt x="42" y="21"/>
                      <a:pt x="41" y="22"/>
                    </a:cubicBezTo>
                    <a:cubicBezTo>
                      <a:pt x="40" y="23"/>
                      <a:pt x="38" y="21"/>
                      <a:pt x="38" y="21"/>
                    </a:cubicBezTo>
                    <a:cubicBezTo>
                      <a:pt x="36" y="20"/>
                      <a:pt x="35" y="16"/>
                      <a:pt x="34" y="16"/>
                    </a:cubicBezTo>
                    <a:cubicBezTo>
                      <a:pt x="32" y="15"/>
                      <a:pt x="29" y="18"/>
                      <a:pt x="27" y="18"/>
                    </a:cubicBezTo>
                    <a:cubicBezTo>
                      <a:pt x="25" y="18"/>
                      <a:pt x="23" y="18"/>
                      <a:pt x="21" y="18"/>
                    </a:cubicBezTo>
                    <a:cubicBezTo>
                      <a:pt x="21" y="18"/>
                      <a:pt x="21" y="20"/>
                      <a:pt x="22" y="20"/>
                    </a:cubicBezTo>
                    <a:cubicBezTo>
                      <a:pt x="22" y="21"/>
                      <a:pt x="24" y="21"/>
                      <a:pt x="25" y="21"/>
                    </a:cubicBezTo>
                    <a:cubicBezTo>
                      <a:pt x="25" y="22"/>
                      <a:pt x="21" y="23"/>
                      <a:pt x="20" y="23"/>
                    </a:cubicBezTo>
                    <a:cubicBezTo>
                      <a:pt x="19" y="24"/>
                      <a:pt x="21" y="27"/>
                      <a:pt x="22" y="28"/>
                    </a:cubicBezTo>
                    <a:cubicBezTo>
                      <a:pt x="24" y="32"/>
                      <a:pt x="24" y="35"/>
                      <a:pt x="22" y="39"/>
                    </a:cubicBezTo>
                    <a:cubicBezTo>
                      <a:pt x="22" y="41"/>
                      <a:pt x="22" y="47"/>
                      <a:pt x="20" y="47"/>
                    </a:cubicBezTo>
                    <a:cubicBezTo>
                      <a:pt x="19" y="48"/>
                      <a:pt x="17" y="47"/>
                      <a:pt x="15" y="48"/>
                    </a:cubicBezTo>
                    <a:cubicBezTo>
                      <a:pt x="14" y="49"/>
                      <a:pt x="11" y="49"/>
                      <a:pt x="10" y="49"/>
                    </a:cubicBezTo>
                    <a:cubicBezTo>
                      <a:pt x="5" y="51"/>
                      <a:pt x="5" y="53"/>
                      <a:pt x="5" y="57"/>
                    </a:cubicBezTo>
                    <a:cubicBezTo>
                      <a:pt x="5" y="59"/>
                      <a:pt x="2" y="59"/>
                      <a:pt x="2" y="60"/>
                    </a:cubicBezTo>
                    <a:cubicBezTo>
                      <a:pt x="2" y="63"/>
                      <a:pt x="0" y="64"/>
                      <a:pt x="2" y="66"/>
                    </a:cubicBezTo>
                    <a:cubicBezTo>
                      <a:pt x="4" y="68"/>
                      <a:pt x="4" y="70"/>
                      <a:pt x="5" y="72"/>
                    </a:cubicBezTo>
                    <a:cubicBezTo>
                      <a:pt x="5" y="73"/>
                      <a:pt x="6" y="73"/>
                      <a:pt x="7" y="73"/>
                    </a:cubicBezTo>
                    <a:cubicBezTo>
                      <a:pt x="8" y="73"/>
                      <a:pt x="8" y="74"/>
                      <a:pt x="9" y="75"/>
                    </a:cubicBezTo>
                    <a:cubicBezTo>
                      <a:pt x="11" y="78"/>
                      <a:pt x="16" y="75"/>
                      <a:pt x="18" y="73"/>
                    </a:cubicBezTo>
                    <a:cubicBezTo>
                      <a:pt x="18" y="76"/>
                      <a:pt x="16" y="81"/>
                      <a:pt x="19" y="82"/>
                    </a:cubicBezTo>
                    <a:cubicBezTo>
                      <a:pt x="20" y="82"/>
                      <a:pt x="23" y="81"/>
                      <a:pt x="24" y="81"/>
                    </a:cubicBezTo>
                    <a:cubicBezTo>
                      <a:pt x="27" y="82"/>
                      <a:pt x="28" y="82"/>
                      <a:pt x="30" y="80"/>
                    </a:cubicBezTo>
                    <a:cubicBezTo>
                      <a:pt x="30" y="79"/>
                      <a:pt x="32" y="79"/>
                      <a:pt x="33" y="79"/>
                    </a:cubicBezTo>
                    <a:cubicBezTo>
                      <a:pt x="35" y="77"/>
                      <a:pt x="37" y="76"/>
                      <a:pt x="39" y="76"/>
                    </a:cubicBezTo>
                    <a:cubicBezTo>
                      <a:pt x="41" y="75"/>
                      <a:pt x="46" y="73"/>
                      <a:pt x="44" y="77"/>
                    </a:cubicBezTo>
                    <a:cubicBezTo>
                      <a:pt x="44" y="79"/>
                      <a:pt x="43" y="81"/>
                      <a:pt x="44" y="83"/>
                    </a:cubicBezTo>
                    <a:cubicBezTo>
                      <a:pt x="45" y="85"/>
                      <a:pt x="47" y="87"/>
                      <a:pt x="49" y="88"/>
                    </a:cubicBezTo>
                    <a:cubicBezTo>
                      <a:pt x="51" y="90"/>
                      <a:pt x="54" y="89"/>
                      <a:pt x="56" y="90"/>
                    </a:cubicBezTo>
                    <a:cubicBezTo>
                      <a:pt x="57" y="91"/>
                      <a:pt x="58" y="92"/>
                      <a:pt x="59" y="92"/>
                    </a:cubicBezTo>
                    <a:cubicBezTo>
                      <a:pt x="60" y="92"/>
                      <a:pt x="61" y="93"/>
                      <a:pt x="61" y="94"/>
                    </a:cubicBezTo>
                    <a:cubicBezTo>
                      <a:pt x="63" y="94"/>
                      <a:pt x="68" y="93"/>
                      <a:pt x="68" y="96"/>
                    </a:cubicBezTo>
                    <a:cubicBezTo>
                      <a:pt x="69" y="98"/>
                      <a:pt x="68" y="98"/>
                      <a:pt x="69" y="100"/>
                    </a:cubicBezTo>
                    <a:cubicBezTo>
                      <a:pt x="70" y="101"/>
                      <a:pt x="69" y="101"/>
                      <a:pt x="68" y="102"/>
                    </a:cubicBezTo>
                    <a:cubicBezTo>
                      <a:pt x="68" y="102"/>
                      <a:pt x="70" y="107"/>
                      <a:pt x="70" y="108"/>
                    </a:cubicBezTo>
                    <a:cubicBezTo>
                      <a:pt x="70" y="109"/>
                      <a:pt x="78" y="108"/>
                      <a:pt x="79" y="108"/>
                    </a:cubicBezTo>
                    <a:cubicBezTo>
                      <a:pt x="79" y="110"/>
                      <a:pt x="78" y="113"/>
                      <a:pt x="80" y="114"/>
                    </a:cubicBezTo>
                    <a:cubicBezTo>
                      <a:pt x="83" y="116"/>
                      <a:pt x="83" y="118"/>
                      <a:pt x="82" y="122"/>
                    </a:cubicBezTo>
                    <a:cubicBezTo>
                      <a:pt x="81" y="124"/>
                      <a:pt x="80" y="127"/>
                      <a:pt x="81" y="130"/>
                    </a:cubicBezTo>
                    <a:cubicBezTo>
                      <a:pt x="81" y="131"/>
                      <a:pt x="82" y="133"/>
                      <a:pt x="82" y="135"/>
                    </a:cubicBezTo>
                    <a:cubicBezTo>
                      <a:pt x="82" y="136"/>
                      <a:pt x="80" y="138"/>
                      <a:pt x="82" y="138"/>
                    </a:cubicBezTo>
                    <a:cubicBezTo>
                      <a:pt x="83" y="139"/>
                      <a:pt x="86" y="140"/>
                      <a:pt x="88" y="139"/>
                    </a:cubicBezTo>
                    <a:cubicBezTo>
                      <a:pt x="90" y="137"/>
                      <a:pt x="94" y="144"/>
                      <a:pt x="93" y="145"/>
                    </a:cubicBezTo>
                    <a:cubicBezTo>
                      <a:pt x="93" y="146"/>
                      <a:pt x="93" y="147"/>
                      <a:pt x="94" y="148"/>
                    </a:cubicBezTo>
                    <a:cubicBezTo>
                      <a:pt x="95" y="149"/>
                      <a:pt x="97" y="147"/>
                      <a:pt x="98" y="148"/>
                    </a:cubicBezTo>
                    <a:cubicBezTo>
                      <a:pt x="102" y="150"/>
                      <a:pt x="98" y="154"/>
                      <a:pt x="98" y="157"/>
                    </a:cubicBezTo>
                    <a:cubicBezTo>
                      <a:pt x="100" y="154"/>
                      <a:pt x="102" y="160"/>
                      <a:pt x="102" y="160"/>
                    </a:cubicBezTo>
                    <a:cubicBezTo>
                      <a:pt x="103" y="164"/>
                      <a:pt x="101" y="165"/>
                      <a:pt x="98" y="166"/>
                    </a:cubicBezTo>
                    <a:cubicBezTo>
                      <a:pt x="94" y="168"/>
                      <a:pt x="92" y="170"/>
                      <a:pt x="90" y="173"/>
                    </a:cubicBezTo>
                    <a:cubicBezTo>
                      <a:pt x="89" y="175"/>
                      <a:pt x="88" y="176"/>
                      <a:pt x="86" y="177"/>
                    </a:cubicBezTo>
                    <a:cubicBezTo>
                      <a:pt x="85" y="179"/>
                      <a:pt x="83" y="180"/>
                      <a:pt x="81" y="182"/>
                    </a:cubicBezTo>
                    <a:cubicBezTo>
                      <a:pt x="83" y="182"/>
                      <a:pt x="85" y="181"/>
                      <a:pt x="86" y="181"/>
                    </a:cubicBezTo>
                    <a:cubicBezTo>
                      <a:pt x="87" y="181"/>
                      <a:pt x="88" y="183"/>
                      <a:pt x="89" y="183"/>
                    </a:cubicBezTo>
                    <a:cubicBezTo>
                      <a:pt x="89" y="184"/>
                      <a:pt x="90" y="185"/>
                      <a:pt x="91" y="186"/>
                    </a:cubicBezTo>
                    <a:cubicBezTo>
                      <a:pt x="92" y="187"/>
                      <a:pt x="93" y="186"/>
                      <a:pt x="94" y="187"/>
                    </a:cubicBezTo>
                    <a:cubicBezTo>
                      <a:pt x="96" y="189"/>
                      <a:pt x="100" y="190"/>
                      <a:pt x="101" y="193"/>
                    </a:cubicBezTo>
                    <a:cubicBezTo>
                      <a:pt x="102" y="195"/>
                      <a:pt x="103" y="199"/>
                      <a:pt x="104" y="201"/>
                    </a:cubicBezTo>
                    <a:cubicBezTo>
                      <a:pt x="105" y="200"/>
                      <a:pt x="106" y="199"/>
                      <a:pt x="107" y="197"/>
                    </a:cubicBezTo>
                    <a:cubicBezTo>
                      <a:pt x="107" y="196"/>
                      <a:pt x="108" y="194"/>
                      <a:pt x="109" y="193"/>
                    </a:cubicBezTo>
                    <a:cubicBezTo>
                      <a:pt x="110" y="190"/>
                      <a:pt x="113" y="189"/>
                      <a:pt x="116" y="187"/>
                    </a:cubicBezTo>
                    <a:cubicBezTo>
                      <a:pt x="118" y="185"/>
                      <a:pt x="118" y="183"/>
                      <a:pt x="119" y="180"/>
                    </a:cubicBezTo>
                    <a:cubicBezTo>
                      <a:pt x="121" y="176"/>
                      <a:pt x="124" y="175"/>
                      <a:pt x="126" y="172"/>
                    </a:cubicBezTo>
                    <a:cubicBezTo>
                      <a:pt x="129" y="169"/>
                      <a:pt x="126" y="165"/>
                      <a:pt x="127" y="161"/>
                    </a:cubicBezTo>
                    <a:cubicBezTo>
                      <a:pt x="128" y="160"/>
                      <a:pt x="128" y="159"/>
                      <a:pt x="128" y="157"/>
                    </a:cubicBezTo>
                    <a:cubicBezTo>
                      <a:pt x="128" y="156"/>
                      <a:pt x="128" y="156"/>
                      <a:pt x="129" y="156"/>
                    </a:cubicBezTo>
                    <a:cubicBezTo>
                      <a:pt x="131" y="155"/>
                      <a:pt x="132" y="153"/>
                      <a:pt x="133" y="152"/>
                    </a:cubicBezTo>
                    <a:cubicBezTo>
                      <a:pt x="134" y="151"/>
                      <a:pt x="135" y="150"/>
                      <a:pt x="137" y="149"/>
                    </a:cubicBezTo>
                    <a:cubicBezTo>
                      <a:pt x="138" y="149"/>
                      <a:pt x="139" y="148"/>
                      <a:pt x="141" y="147"/>
                    </a:cubicBezTo>
                    <a:cubicBezTo>
                      <a:pt x="142" y="147"/>
                      <a:pt x="143" y="148"/>
                      <a:pt x="144" y="148"/>
                    </a:cubicBezTo>
                    <a:cubicBezTo>
                      <a:pt x="145" y="148"/>
                      <a:pt x="144" y="147"/>
                      <a:pt x="144" y="147"/>
                    </a:cubicBezTo>
                    <a:cubicBezTo>
                      <a:pt x="143" y="146"/>
                      <a:pt x="147" y="145"/>
                      <a:pt x="147" y="145"/>
                    </a:cubicBezTo>
                    <a:cubicBezTo>
                      <a:pt x="147" y="145"/>
                      <a:pt x="149" y="142"/>
                      <a:pt x="149" y="143"/>
                    </a:cubicBezTo>
                    <a:cubicBezTo>
                      <a:pt x="150" y="144"/>
                      <a:pt x="155" y="142"/>
                      <a:pt x="155" y="142"/>
                    </a:cubicBezTo>
                    <a:cubicBezTo>
                      <a:pt x="156" y="142"/>
                      <a:pt x="155" y="143"/>
                      <a:pt x="156" y="143"/>
                    </a:cubicBezTo>
                    <a:cubicBezTo>
                      <a:pt x="157" y="143"/>
                      <a:pt x="160" y="143"/>
                      <a:pt x="161" y="142"/>
                    </a:cubicBezTo>
                    <a:cubicBezTo>
                      <a:pt x="162" y="141"/>
                      <a:pt x="162" y="140"/>
                      <a:pt x="163" y="139"/>
                    </a:cubicBezTo>
                    <a:cubicBezTo>
                      <a:pt x="164" y="139"/>
                      <a:pt x="165" y="138"/>
                      <a:pt x="165" y="137"/>
                    </a:cubicBezTo>
                    <a:cubicBezTo>
                      <a:pt x="166" y="136"/>
                      <a:pt x="165" y="134"/>
                      <a:pt x="166" y="133"/>
                    </a:cubicBezTo>
                    <a:cubicBezTo>
                      <a:pt x="167" y="132"/>
                      <a:pt x="168" y="131"/>
                      <a:pt x="169" y="130"/>
                    </a:cubicBezTo>
                    <a:cubicBezTo>
                      <a:pt x="171" y="127"/>
                      <a:pt x="172" y="126"/>
                      <a:pt x="172" y="123"/>
                    </a:cubicBezTo>
                    <a:cubicBezTo>
                      <a:pt x="172" y="121"/>
                      <a:pt x="172" y="120"/>
                      <a:pt x="173" y="118"/>
                    </a:cubicBezTo>
                    <a:cubicBezTo>
                      <a:pt x="173" y="117"/>
                      <a:pt x="174" y="117"/>
                      <a:pt x="175" y="116"/>
                    </a:cubicBezTo>
                    <a:cubicBezTo>
                      <a:pt x="176" y="115"/>
                      <a:pt x="175" y="113"/>
                      <a:pt x="175" y="112"/>
                    </a:cubicBezTo>
                    <a:cubicBezTo>
                      <a:pt x="175" y="110"/>
                      <a:pt x="176" y="109"/>
                      <a:pt x="176" y="107"/>
                    </a:cubicBezTo>
                    <a:cubicBezTo>
                      <a:pt x="177" y="104"/>
                      <a:pt x="176" y="101"/>
                      <a:pt x="176" y="98"/>
                    </a:cubicBezTo>
                    <a:cubicBezTo>
                      <a:pt x="176" y="96"/>
                      <a:pt x="175" y="94"/>
                      <a:pt x="176" y="93"/>
                    </a:cubicBezTo>
                    <a:cubicBezTo>
                      <a:pt x="177" y="91"/>
                      <a:pt x="176" y="92"/>
                      <a:pt x="176" y="90"/>
                    </a:cubicBezTo>
                    <a:cubicBezTo>
                      <a:pt x="176" y="90"/>
                      <a:pt x="178" y="91"/>
                      <a:pt x="178" y="91"/>
                    </a:cubicBezTo>
                    <a:cubicBezTo>
                      <a:pt x="178" y="91"/>
                      <a:pt x="178" y="90"/>
                      <a:pt x="178" y="90"/>
                    </a:cubicBezTo>
                    <a:cubicBezTo>
                      <a:pt x="178" y="90"/>
                      <a:pt x="179" y="90"/>
                      <a:pt x="179" y="90"/>
                    </a:cubicBezTo>
                    <a:cubicBezTo>
                      <a:pt x="181" y="90"/>
                      <a:pt x="182" y="87"/>
                      <a:pt x="182" y="86"/>
                    </a:cubicBezTo>
                    <a:cubicBezTo>
                      <a:pt x="183" y="85"/>
                      <a:pt x="184" y="83"/>
                      <a:pt x="185" y="81"/>
                    </a:cubicBezTo>
                    <a:cubicBezTo>
                      <a:pt x="187" y="79"/>
                      <a:pt x="189" y="79"/>
                      <a:pt x="190" y="77"/>
                    </a:cubicBezTo>
                    <a:cubicBezTo>
                      <a:pt x="195" y="71"/>
                      <a:pt x="199" y="64"/>
                      <a:pt x="196" y="57"/>
                    </a:cubicBezTo>
                    <a:cubicBezTo>
                      <a:pt x="194" y="53"/>
                      <a:pt x="198" y="60"/>
                      <a:pt x="196" y="57"/>
                    </a:cubicBezTo>
                    <a:close/>
                    <a:moveTo>
                      <a:pt x="115" y="186"/>
                    </a:moveTo>
                    <a:cubicBezTo>
                      <a:pt x="113" y="187"/>
                      <a:pt x="112" y="189"/>
                      <a:pt x="110" y="190"/>
                    </a:cubicBezTo>
                    <a:cubicBezTo>
                      <a:pt x="107" y="191"/>
                      <a:pt x="112" y="188"/>
                      <a:pt x="112" y="187"/>
                    </a:cubicBezTo>
                    <a:cubicBezTo>
                      <a:pt x="113" y="186"/>
                      <a:pt x="114" y="184"/>
                      <a:pt x="116" y="182"/>
                    </a:cubicBezTo>
                    <a:cubicBezTo>
                      <a:pt x="118" y="180"/>
                      <a:pt x="117" y="184"/>
                      <a:pt x="115" y="186"/>
                    </a:cubicBezTo>
                    <a:cubicBezTo>
                      <a:pt x="115" y="186"/>
                      <a:pt x="116" y="185"/>
                      <a:pt x="115" y="18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73" name="Freeform 629">
                <a:extLst>
                  <a:ext uri="{FF2B5EF4-FFF2-40B4-BE49-F238E27FC236}">
                    <a16:creationId xmlns:a16="http://schemas.microsoft.com/office/drawing/2014/main" id="{A72ED2D9-4059-494C-A57F-5EB85826CC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5598" y="10577985"/>
                <a:ext cx="146389" cy="160794"/>
              </a:xfrm>
              <a:custGeom>
                <a:avLst/>
                <a:gdLst>
                  <a:gd name="T0" fmla="*/ 21 w 27"/>
                  <a:gd name="T1" fmla="*/ 10 h 28"/>
                  <a:gd name="T2" fmla="*/ 17 w 27"/>
                  <a:gd name="T3" fmla="*/ 7 h 28"/>
                  <a:gd name="T4" fmla="*/ 14 w 27"/>
                  <a:gd name="T5" fmla="*/ 6 h 28"/>
                  <a:gd name="T6" fmla="*/ 11 w 27"/>
                  <a:gd name="T7" fmla="*/ 3 h 28"/>
                  <a:gd name="T8" fmla="*/ 6 w 27"/>
                  <a:gd name="T9" fmla="*/ 2 h 28"/>
                  <a:gd name="T10" fmla="*/ 4 w 27"/>
                  <a:gd name="T11" fmla="*/ 3 h 28"/>
                  <a:gd name="T12" fmla="*/ 3 w 27"/>
                  <a:gd name="T13" fmla="*/ 6 h 28"/>
                  <a:gd name="T14" fmla="*/ 3 w 27"/>
                  <a:gd name="T15" fmla="*/ 12 h 28"/>
                  <a:gd name="T16" fmla="*/ 2 w 27"/>
                  <a:gd name="T17" fmla="*/ 17 h 28"/>
                  <a:gd name="T18" fmla="*/ 1 w 27"/>
                  <a:gd name="T19" fmla="*/ 22 h 28"/>
                  <a:gd name="T20" fmla="*/ 4 w 27"/>
                  <a:gd name="T21" fmla="*/ 25 h 28"/>
                  <a:gd name="T22" fmla="*/ 9 w 27"/>
                  <a:gd name="T23" fmla="*/ 26 h 28"/>
                  <a:gd name="T24" fmla="*/ 13 w 27"/>
                  <a:gd name="T25" fmla="*/ 28 h 28"/>
                  <a:gd name="T26" fmla="*/ 19 w 27"/>
                  <a:gd name="T27" fmla="*/ 28 h 28"/>
                  <a:gd name="T28" fmla="*/ 24 w 27"/>
                  <a:gd name="T29" fmla="*/ 25 h 28"/>
                  <a:gd name="T30" fmla="*/ 26 w 27"/>
                  <a:gd name="T31" fmla="*/ 19 h 28"/>
                  <a:gd name="T32" fmla="*/ 24 w 27"/>
                  <a:gd name="T33" fmla="*/ 14 h 28"/>
                  <a:gd name="T34" fmla="*/ 21 w 27"/>
                  <a:gd name="T35" fmla="*/ 10 h 28"/>
                  <a:gd name="T36" fmla="*/ 21 w 27"/>
                  <a:gd name="T3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8">
                    <a:moveTo>
                      <a:pt x="21" y="10"/>
                    </a:moveTo>
                    <a:cubicBezTo>
                      <a:pt x="20" y="8"/>
                      <a:pt x="18" y="8"/>
                      <a:pt x="17" y="7"/>
                    </a:cubicBezTo>
                    <a:cubicBezTo>
                      <a:pt x="16" y="6"/>
                      <a:pt x="15" y="7"/>
                      <a:pt x="14" y="6"/>
                    </a:cubicBezTo>
                    <a:cubicBezTo>
                      <a:pt x="13" y="5"/>
                      <a:pt x="12" y="4"/>
                      <a:pt x="11" y="3"/>
                    </a:cubicBezTo>
                    <a:cubicBezTo>
                      <a:pt x="10" y="0"/>
                      <a:pt x="9" y="1"/>
                      <a:pt x="6" y="2"/>
                    </a:cubicBezTo>
                    <a:cubicBezTo>
                      <a:pt x="5" y="2"/>
                      <a:pt x="5" y="1"/>
                      <a:pt x="4" y="3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3" y="8"/>
                      <a:pt x="3" y="10"/>
                      <a:pt x="3" y="12"/>
                    </a:cubicBezTo>
                    <a:cubicBezTo>
                      <a:pt x="3" y="13"/>
                      <a:pt x="3" y="15"/>
                      <a:pt x="2" y="17"/>
                    </a:cubicBezTo>
                    <a:cubicBezTo>
                      <a:pt x="0" y="19"/>
                      <a:pt x="0" y="19"/>
                      <a:pt x="1" y="22"/>
                    </a:cubicBezTo>
                    <a:cubicBezTo>
                      <a:pt x="2" y="24"/>
                      <a:pt x="2" y="24"/>
                      <a:pt x="4" y="25"/>
                    </a:cubicBezTo>
                    <a:cubicBezTo>
                      <a:pt x="6" y="25"/>
                      <a:pt x="8" y="25"/>
                      <a:pt x="9" y="26"/>
                    </a:cubicBezTo>
                    <a:cubicBezTo>
                      <a:pt x="10" y="26"/>
                      <a:pt x="12" y="28"/>
                      <a:pt x="13" y="28"/>
                    </a:cubicBezTo>
                    <a:cubicBezTo>
                      <a:pt x="15" y="27"/>
                      <a:pt x="17" y="28"/>
                      <a:pt x="19" y="28"/>
                    </a:cubicBezTo>
                    <a:cubicBezTo>
                      <a:pt x="20" y="28"/>
                      <a:pt x="23" y="26"/>
                      <a:pt x="24" y="25"/>
                    </a:cubicBezTo>
                    <a:cubicBezTo>
                      <a:pt x="26" y="23"/>
                      <a:pt x="27" y="21"/>
                      <a:pt x="26" y="19"/>
                    </a:cubicBezTo>
                    <a:cubicBezTo>
                      <a:pt x="25" y="17"/>
                      <a:pt x="25" y="16"/>
                      <a:pt x="24" y="14"/>
                    </a:cubicBezTo>
                    <a:cubicBezTo>
                      <a:pt x="24" y="12"/>
                      <a:pt x="23" y="11"/>
                      <a:pt x="21" y="10"/>
                    </a:cubicBezTo>
                    <a:cubicBezTo>
                      <a:pt x="20" y="9"/>
                      <a:pt x="22" y="10"/>
                      <a:pt x="21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74" name="Freeform 630">
                <a:extLst>
                  <a:ext uri="{FF2B5EF4-FFF2-40B4-BE49-F238E27FC236}">
                    <a16:creationId xmlns:a16="http://schemas.microsoft.com/office/drawing/2014/main" id="{BCC2C8E3-7C4C-FD4D-8ED0-7411E215A9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6815" y="10325027"/>
                <a:ext cx="559612" cy="1029474"/>
              </a:xfrm>
              <a:custGeom>
                <a:avLst/>
                <a:gdLst>
                  <a:gd name="T0" fmla="*/ 80 w 103"/>
                  <a:gd name="T1" fmla="*/ 52 h 179"/>
                  <a:gd name="T2" fmla="*/ 85 w 103"/>
                  <a:gd name="T3" fmla="*/ 42 h 179"/>
                  <a:gd name="T4" fmla="*/ 102 w 103"/>
                  <a:gd name="T5" fmla="*/ 29 h 179"/>
                  <a:gd name="T6" fmla="*/ 99 w 103"/>
                  <a:gd name="T7" fmla="*/ 21 h 179"/>
                  <a:gd name="T8" fmla="*/ 94 w 103"/>
                  <a:gd name="T9" fmla="*/ 29 h 179"/>
                  <a:gd name="T10" fmla="*/ 82 w 103"/>
                  <a:gd name="T11" fmla="*/ 30 h 179"/>
                  <a:gd name="T12" fmla="*/ 79 w 103"/>
                  <a:gd name="T13" fmla="*/ 28 h 179"/>
                  <a:gd name="T14" fmla="*/ 81 w 103"/>
                  <a:gd name="T15" fmla="*/ 22 h 179"/>
                  <a:gd name="T16" fmla="*/ 64 w 103"/>
                  <a:gd name="T17" fmla="*/ 9 h 179"/>
                  <a:gd name="T18" fmla="*/ 57 w 103"/>
                  <a:gd name="T19" fmla="*/ 2 h 179"/>
                  <a:gd name="T20" fmla="*/ 48 w 103"/>
                  <a:gd name="T21" fmla="*/ 4 h 179"/>
                  <a:gd name="T22" fmla="*/ 39 w 103"/>
                  <a:gd name="T23" fmla="*/ 1 h 179"/>
                  <a:gd name="T24" fmla="*/ 35 w 103"/>
                  <a:gd name="T25" fmla="*/ 9 h 179"/>
                  <a:gd name="T26" fmla="*/ 27 w 103"/>
                  <a:gd name="T27" fmla="*/ 22 h 179"/>
                  <a:gd name="T28" fmla="*/ 25 w 103"/>
                  <a:gd name="T29" fmla="*/ 32 h 179"/>
                  <a:gd name="T30" fmla="*/ 21 w 103"/>
                  <a:gd name="T31" fmla="*/ 39 h 179"/>
                  <a:gd name="T32" fmla="*/ 19 w 103"/>
                  <a:gd name="T33" fmla="*/ 47 h 179"/>
                  <a:gd name="T34" fmla="*/ 17 w 103"/>
                  <a:gd name="T35" fmla="*/ 52 h 179"/>
                  <a:gd name="T36" fmla="*/ 20 w 103"/>
                  <a:gd name="T37" fmla="*/ 61 h 179"/>
                  <a:gd name="T38" fmla="*/ 18 w 103"/>
                  <a:gd name="T39" fmla="*/ 79 h 179"/>
                  <a:gd name="T40" fmla="*/ 15 w 103"/>
                  <a:gd name="T41" fmla="*/ 94 h 179"/>
                  <a:gd name="T42" fmla="*/ 10 w 103"/>
                  <a:gd name="T43" fmla="*/ 117 h 179"/>
                  <a:gd name="T44" fmla="*/ 13 w 103"/>
                  <a:gd name="T45" fmla="*/ 130 h 179"/>
                  <a:gd name="T46" fmla="*/ 12 w 103"/>
                  <a:gd name="T47" fmla="*/ 135 h 179"/>
                  <a:gd name="T48" fmla="*/ 8 w 103"/>
                  <a:gd name="T49" fmla="*/ 147 h 179"/>
                  <a:gd name="T50" fmla="*/ 5 w 103"/>
                  <a:gd name="T51" fmla="*/ 156 h 179"/>
                  <a:gd name="T52" fmla="*/ 8 w 103"/>
                  <a:gd name="T53" fmla="*/ 170 h 179"/>
                  <a:gd name="T54" fmla="*/ 13 w 103"/>
                  <a:gd name="T55" fmla="*/ 176 h 179"/>
                  <a:gd name="T56" fmla="*/ 23 w 103"/>
                  <a:gd name="T57" fmla="*/ 178 h 179"/>
                  <a:gd name="T58" fmla="*/ 27 w 103"/>
                  <a:gd name="T59" fmla="*/ 179 h 179"/>
                  <a:gd name="T60" fmla="*/ 24 w 103"/>
                  <a:gd name="T61" fmla="*/ 169 h 179"/>
                  <a:gd name="T62" fmla="*/ 25 w 103"/>
                  <a:gd name="T63" fmla="*/ 163 h 179"/>
                  <a:gd name="T64" fmla="*/ 28 w 103"/>
                  <a:gd name="T65" fmla="*/ 163 h 179"/>
                  <a:gd name="T66" fmla="*/ 31 w 103"/>
                  <a:gd name="T67" fmla="*/ 157 h 179"/>
                  <a:gd name="T68" fmla="*/ 40 w 103"/>
                  <a:gd name="T69" fmla="*/ 151 h 179"/>
                  <a:gd name="T70" fmla="*/ 41 w 103"/>
                  <a:gd name="T71" fmla="*/ 145 h 179"/>
                  <a:gd name="T72" fmla="*/ 32 w 103"/>
                  <a:gd name="T73" fmla="*/ 140 h 179"/>
                  <a:gd name="T74" fmla="*/ 39 w 103"/>
                  <a:gd name="T75" fmla="*/ 131 h 179"/>
                  <a:gd name="T76" fmla="*/ 43 w 103"/>
                  <a:gd name="T77" fmla="*/ 124 h 179"/>
                  <a:gd name="T78" fmla="*/ 48 w 103"/>
                  <a:gd name="T79" fmla="*/ 116 h 179"/>
                  <a:gd name="T80" fmla="*/ 51 w 103"/>
                  <a:gd name="T81" fmla="*/ 114 h 179"/>
                  <a:gd name="T82" fmla="*/ 45 w 103"/>
                  <a:gd name="T83" fmla="*/ 113 h 179"/>
                  <a:gd name="T84" fmla="*/ 54 w 103"/>
                  <a:gd name="T85" fmla="*/ 108 h 179"/>
                  <a:gd name="T86" fmla="*/ 58 w 103"/>
                  <a:gd name="T87" fmla="*/ 102 h 179"/>
                  <a:gd name="T88" fmla="*/ 59 w 103"/>
                  <a:gd name="T89" fmla="*/ 97 h 179"/>
                  <a:gd name="T90" fmla="*/ 60 w 103"/>
                  <a:gd name="T91" fmla="*/ 96 h 179"/>
                  <a:gd name="T92" fmla="*/ 76 w 103"/>
                  <a:gd name="T93" fmla="*/ 93 h 179"/>
                  <a:gd name="T94" fmla="*/ 84 w 103"/>
                  <a:gd name="T95" fmla="*/ 87 h 179"/>
                  <a:gd name="T96" fmla="*/ 83 w 103"/>
                  <a:gd name="T97" fmla="*/ 78 h 179"/>
                  <a:gd name="T98" fmla="*/ 78 w 103"/>
                  <a:gd name="T99" fmla="*/ 69 h 179"/>
                  <a:gd name="T100" fmla="*/ 78 w 103"/>
                  <a:gd name="T101" fmla="*/ 66 h 179"/>
                  <a:gd name="T102" fmla="*/ 78 w 103"/>
                  <a:gd name="T103" fmla="*/ 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3" h="179">
                    <a:moveTo>
                      <a:pt x="78" y="62"/>
                    </a:moveTo>
                    <a:cubicBezTo>
                      <a:pt x="81" y="59"/>
                      <a:pt x="79" y="56"/>
                      <a:pt x="80" y="52"/>
                    </a:cubicBezTo>
                    <a:cubicBezTo>
                      <a:pt x="80" y="51"/>
                      <a:pt x="80" y="49"/>
                      <a:pt x="80" y="48"/>
                    </a:cubicBezTo>
                    <a:cubicBezTo>
                      <a:pt x="81" y="45"/>
                      <a:pt x="83" y="44"/>
                      <a:pt x="85" y="42"/>
                    </a:cubicBezTo>
                    <a:cubicBezTo>
                      <a:pt x="89" y="39"/>
                      <a:pt x="91" y="34"/>
                      <a:pt x="95" y="31"/>
                    </a:cubicBezTo>
                    <a:cubicBezTo>
                      <a:pt x="97" y="30"/>
                      <a:pt x="100" y="30"/>
                      <a:pt x="102" y="29"/>
                    </a:cubicBezTo>
                    <a:cubicBezTo>
                      <a:pt x="103" y="27"/>
                      <a:pt x="102" y="24"/>
                      <a:pt x="101" y="23"/>
                    </a:cubicBezTo>
                    <a:cubicBezTo>
                      <a:pt x="100" y="21"/>
                      <a:pt x="101" y="21"/>
                      <a:pt x="99" y="21"/>
                    </a:cubicBezTo>
                    <a:cubicBezTo>
                      <a:pt x="97" y="20"/>
                      <a:pt x="98" y="24"/>
                      <a:pt x="97" y="25"/>
                    </a:cubicBezTo>
                    <a:cubicBezTo>
                      <a:pt x="96" y="26"/>
                      <a:pt x="95" y="28"/>
                      <a:pt x="94" y="29"/>
                    </a:cubicBezTo>
                    <a:cubicBezTo>
                      <a:pt x="93" y="30"/>
                      <a:pt x="90" y="29"/>
                      <a:pt x="88" y="30"/>
                    </a:cubicBezTo>
                    <a:cubicBezTo>
                      <a:pt x="87" y="32"/>
                      <a:pt x="84" y="30"/>
                      <a:pt x="82" y="30"/>
                    </a:cubicBezTo>
                    <a:cubicBezTo>
                      <a:pt x="81" y="30"/>
                      <a:pt x="79" y="31"/>
                      <a:pt x="78" y="30"/>
                    </a:cubicBezTo>
                    <a:cubicBezTo>
                      <a:pt x="76" y="30"/>
                      <a:pt x="79" y="28"/>
                      <a:pt x="79" y="28"/>
                    </a:cubicBezTo>
                    <a:cubicBezTo>
                      <a:pt x="80" y="27"/>
                      <a:pt x="79" y="26"/>
                      <a:pt x="79" y="26"/>
                    </a:cubicBezTo>
                    <a:cubicBezTo>
                      <a:pt x="79" y="24"/>
                      <a:pt x="80" y="23"/>
                      <a:pt x="81" y="22"/>
                    </a:cubicBezTo>
                    <a:cubicBezTo>
                      <a:pt x="85" y="18"/>
                      <a:pt x="77" y="16"/>
                      <a:pt x="74" y="14"/>
                    </a:cubicBezTo>
                    <a:cubicBezTo>
                      <a:pt x="71" y="12"/>
                      <a:pt x="67" y="12"/>
                      <a:pt x="64" y="9"/>
                    </a:cubicBezTo>
                    <a:cubicBezTo>
                      <a:pt x="63" y="8"/>
                      <a:pt x="61" y="7"/>
                      <a:pt x="60" y="6"/>
                    </a:cubicBezTo>
                    <a:cubicBezTo>
                      <a:pt x="59" y="4"/>
                      <a:pt x="58" y="2"/>
                      <a:pt x="57" y="2"/>
                    </a:cubicBezTo>
                    <a:cubicBezTo>
                      <a:pt x="56" y="1"/>
                      <a:pt x="53" y="1"/>
                      <a:pt x="52" y="2"/>
                    </a:cubicBezTo>
                    <a:cubicBezTo>
                      <a:pt x="51" y="3"/>
                      <a:pt x="50" y="6"/>
                      <a:pt x="48" y="4"/>
                    </a:cubicBezTo>
                    <a:cubicBezTo>
                      <a:pt x="47" y="2"/>
                      <a:pt x="45" y="2"/>
                      <a:pt x="43" y="2"/>
                    </a:cubicBezTo>
                    <a:cubicBezTo>
                      <a:pt x="41" y="2"/>
                      <a:pt x="41" y="0"/>
                      <a:pt x="39" y="1"/>
                    </a:cubicBezTo>
                    <a:cubicBezTo>
                      <a:pt x="38" y="2"/>
                      <a:pt x="35" y="3"/>
                      <a:pt x="35" y="4"/>
                    </a:cubicBezTo>
                    <a:cubicBezTo>
                      <a:pt x="34" y="6"/>
                      <a:pt x="35" y="8"/>
                      <a:pt x="35" y="9"/>
                    </a:cubicBezTo>
                    <a:cubicBezTo>
                      <a:pt x="34" y="13"/>
                      <a:pt x="31" y="13"/>
                      <a:pt x="28" y="14"/>
                    </a:cubicBezTo>
                    <a:cubicBezTo>
                      <a:pt x="26" y="15"/>
                      <a:pt x="27" y="20"/>
                      <a:pt x="27" y="22"/>
                    </a:cubicBezTo>
                    <a:cubicBezTo>
                      <a:pt x="27" y="24"/>
                      <a:pt x="28" y="26"/>
                      <a:pt x="28" y="27"/>
                    </a:cubicBezTo>
                    <a:cubicBezTo>
                      <a:pt x="28" y="28"/>
                      <a:pt x="25" y="31"/>
                      <a:pt x="25" y="32"/>
                    </a:cubicBezTo>
                    <a:cubicBezTo>
                      <a:pt x="24" y="33"/>
                      <a:pt x="21" y="35"/>
                      <a:pt x="21" y="36"/>
                    </a:cubicBezTo>
                    <a:cubicBezTo>
                      <a:pt x="21" y="37"/>
                      <a:pt x="21" y="38"/>
                      <a:pt x="21" y="39"/>
                    </a:cubicBezTo>
                    <a:cubicBezTo>
                      <a:pt x="21" y="40"/>
                      <a:pt x="20" y="41"/>
                      <a:pt x="20" y="42"/>
                    </a:cubicBezTo>
                    <a:cubicBezTo>
                      <a:pt x="20" y="43"/>
                      <a:pt x="21" y="46"/>
                      <a:pt x="19" y="47"/>
                    </a:cubicBezTo>
                    <a:cubicBezTo>
                      <a:pt x="19" y="48"/>
                      <a:pt x="19" y="50"/>
                      <a:pt x="19" y="51"/>
                    </a:cubicBezTo>
                    <a:cubicBezTo>
                      <a:pt x="18" y="51"/>
                      <a:pt x="17" y="51"/>
                      <a:pt x="17" y="52"/>
                    </a:cubicBezTo>
                    <a:cubicBezTo>
                      <a:pt x="17" y="54"/>
                      <a:pt x="19" y="55"/>
                      <a:pt x="19" y="57"/>
                    </a:cubicBezTo>
                    <a:cubicBezTo>
                      <a:pt x="19" y="58"/>
                      <a:pt x="19" y="60"/>
                      <a:pt x="20" y="61"/>
                    </a:cubicBezTo>
                    <a:cubicBezTo>
                      <a:pt x="22" y="65"/>
                      <a:pt x="18" y="69"/>
                      <a:pt x="18" y="73"/>
                    </a:cubicBezTo>
                    <a:cubicBezTo>
                      <a:pt x="17" y="75"/>
                      <a:pt x="19" y="77"/>
                      <a:pt x="18" y="79"/>
                    </a:cubicBezTo>
                    <a:cubicBezTo>
                      <a:pt x="17" y="80"/>
                      <a:pt x="15" y="81"/>
                      <a:pt x="14" y="83"/>
                    </a:cubicBezTo>
                    <a:cubicBezTo>
                      <a:pt x="13" y="85"/>
                      <a:pt x="17" y="93"/>
                      <a:pt x="15" y="94"/>
                    </a:cubicBezTo>
                    <a:cubicBezTo>
                      <a:pt x="11" y="96"/>
                      <a:pt x="12" y="101"/>
                      <a:pt x="11" y="105"/>
                    </a:cubicBezTo>
                    <a:cubicBezTo>
                      <a:pt x="9" y="108"/>
                      <a:pt x="10" y="113"/>
                      <a:pt x="10" y="117"/>
                    </a:cubicBezTo>
                    <a:cubicBezTo>
                      <a:pt x="10" y="120"/>
                      <a:pt x="10" y="123"/>
                      <a:pt x="10" y="126"/>
                    </a:cubicBezTo>
                    <a:cubicBezTo>
                      <a:pt x="10" y="127"/>
                      <a:pt x="15" y="130"/>
                      <a:pt x="13" y="130"/>
                    </a:cubicBezTo>
                    <a:cubicBezTo>
                      <a:pt x="13" y="130"/>
                      <a:pt x="9" y="131"/>
                      <a:pt x="11" y="132"/>
                    </a:cubicBezTo>
                    <a:cubicBezTo>
                      <a:pt x="13" y="132"/>
                      <a:pt x="13" y="133"/>
                      <a:pt x="12" y="135"/>
                    </a:cubicBezTo>
                    <a:cubicBezTo>
                      <a:pt x="11" y="137"/>
                      <a:pt x="11" y="139"/>
                      <a:pt x="11" y="142"/>
                    </a:cubicBezTo>
                    <a:cubicBezTo>
                      <a:pt x="11" y="144"/>
                      <a:pt x="9" y="145"/>
                      <a:pt x="8" y="147"/>
                    </a:cubicBezTo>
                    <a:cubicBezTo>
                      <a:pt x="7" y="148"/>
                      <a:pt x="8" y="150"/>
                      <a:pt x="8" y="152"/>
                    </a:cubicBezTo>
                    <a:cubicBezTo>
                      <a:pt x="8" y="153"/>
                      <a:pt x="6" y="156"/>
                      <a:pt x="5" y="156"/>
                    </a:cubicBezTo>
                    <a:cubicBezTo>
                      <a:pt x="0" y="158"/>
                      <a:pt x="3" y="164"/>
                      <a:pt x="4" y="167"/>
                    </a:cubicBezTo>
                    <a:cubicBezTo>
                      <a:pt x="5" y="169"/>
                      <a:pt x="8" y="166"/>
                      <a:pt x="8" y="170"/>
                    </a:cubicBezTo>
                    <a:cubicBezTo>
                      <a:pt x="8" y="171"/>
                      <a:pt x="7" y="174"/>
                      <a:pt x="9" y="175"/>
                    </a:cubicBezTo>
                    <a:cubicBezTo>
                      <a:pt x="10" y="176"/>
                      <a:pt x="11" y="176"/>
                      <a:pt x="13" y="176"/>
                    </a:cubicBezTo>
                    <a:cubicBezTo>
                      <a:pt x="15" y="177"/>
                      <a:pt x="18" y="177"/>
                      <a:pt x="20" y="177"/>
                    </a:cubicBezTo>
                    <a:cubicBezTo>
                      <a:pt x="21" y="177"/>
                      <a:pt x="22" y="177"/>
                      <a:pt x="23" y="178"/>
                    </a:cubicBezTo>
                    <a:cubicBezTo>
                      <a:pt x="23" y="177"/>
                      <a:pt x="24" y="177"/>
                      <a:pt x="25" y="177"/>
                    </a:cubicBezTo>
                    <a:cubicBezTo>
                      <a:pt x="25" y="178"/>
                      <a:pt x="27" y="179"/>
                      <a:pt x="27" y="179"/>
                    </a:cubicBezTo>
                    <a:cubicBezTo>
                      <a:pt x="28" y="179"/>
                      <a:pt x="26" y="176"/>
                      <a:pt x="26" y="175"/>
                    </a:cubicBezTo>
                    <a:cubicBezTo>
                      <a:pt x="24" y="173"/>
                      <a:pt x="24" y="171"/>
                      <a:pt x="24" y="169"/>
                    </a:cubicBezTo>
                    <a:cubicBezTo>
                      <a:pt x="24" y="167"/>
                      <a:pt x="24" y="166"/>
                      <a:pt x="27" y="164"/>
                    </a:cubicBezTo>
                    <a:cubicBezTo>
                      <a:pt x="29" y="163"/>
                      <a:pt x="25" y="163"/>
                      <a:pt x="25" y="163"/>
                    </a:cubicBezTo>
                    <a:cubicBezTo>
                      <a:pt x="25" y="163"/>
                      <a:pt x="27" y="162"/>
                      <a:pt x="26" y="162"/>
                    </a:cubicBezTo>
                    <a:cubicBezTo>
                      <a:pt x="27" y="162"/>
                      <a:pt x="27" y="163"/>
                      <a:pt x="28" y="163"/>
                    </a:cubicBezTo>
                    <a:cubicBezTo>
                      <a:pt x="29" y="164"/>
                      <a:pt x="30" y="163"/>
                      <a:pt x="31" y="163"/>
                    </a:cubicBezTo>
                    <a:cubicBezTo>
                      <a:pt x="32" y="161"/>
                      <a:pt x="31" y="159"/>
                      <a:pt x="31" y="157"/>
                    </a:cubicBezTo>
                    <a:cubicBezTo>
                      <a:pt x="32" y="155"/>
                      <a:pt x="34" y="154"/>
                      <a:pt x="37" y="153"/>
                    </a:cubicBezTo>
                    <a:cubicBezTo>
                      <a:pt x="38" y="152"/>
                      <a:pt x="39" y="152"/>
                      <a:pt x="40" y="151"/>
                    </a:cubicBezTo>
                    <a:cubicBezTo>
                      <a:pt x="41" y="150"/>
                      <a:pt x="39" y="149"/>
                      <a:pt x="39" y="149"/>
                    </a:cubicBezTo>
                    <a:cubicBezTo>
                      <a:pt x="39" y="148"/>
                      <a:pt x="42" y="147"/>
                      <a:pt x="41" y="145"/>
                    </a:cubicBezTo>
                    <a:cubicBezTo>
                      <a:pt x="40" y="143"/>
                      <a:pt x="36" y="145"/>
                      <a:pt x="35" y="143"/>
                    </a:cubicBezTo>
                    <a:cubicBezTo>
                      <a:pt x="34" y="142"/>
                      <a:pt x="33" y="142"/>
                      <a:pt x="32" y="140"/>
                    </a:cubicBezTo>
                    <a:cubicBezTo>
                      <a:pt x="31" y="138"/>
                      <a:pt x="33" y="135"/>
                      <a:pt x="34" y="134"/>
                    </a:cubicBezTo>
                    <a:cubicBezTo>
                      <a:pt x="36" y="133"/>
                      <a:pt x="37" y="131"/>
                      <a:pt x="39" y="131"/>
                    </a:cubicBezTo>
                    <a:cubicBezTo>
                      <a:pt x="41" y="130"/>
                      <a:pt x="41" y="132"/>
                      <a:pt x="42" y="129"/>
                    </a:cubicBezTo>
                    <a:cubicBezTo>
                      <a:pt x="42" y="127"/>
                      <a:pt x="44" y="126"/>
                      <a:pt x="43" y="124"/>
                    </a:cubicBezTo>
                    <a:cubicBezTo>
                      <a:pt x="42" y="121"/>
                      <a:pt x="47" y="121"/>
                      <a:pt x="48" y="119"/>
                    </a:cubicBezTo>
                    <a:cubicBezTo>
                      <a:pt x="48" y="119"/>
                      <a:pt x="43" y="115"/>
                      <a:pt x="48" y="116"/>
                    </a:cubicBezTo>
                    <a:cubicBezTo>
                      <a:pt x="49" y="117"/>
                      <a:pt x="49" y="118"/>
                      <a:pt x="50" y="118"/>
                    </a:cubicBezTo>
                    <a:cubicBezTo>
                      <a:pt x="52" y="118"/>
                      <a:pt x="52" y="115"/>
                      <a:pt x="51" y="114"/>
                    </a:cubicBezTo>
                    <a:cubicBezTo>
                      <a:pt x="51" y="113"/>
                      <a:pt x="49" y="115"/>
                      <a:pt x="49" y="115"/>
                    </a:cubicBezTo>
                    <a:cubicBezTo>
                      <a:pt x="47" y="115"/>
                      <a:pt x="45" y="114"/>
                      <a:pt x="45" y="113"/>
                    </a:cubicBezTo>
                    <a:cubicBezTo>
                      <a:pt x="45" y="112"/>
                      <a:pt x="43" y="105"/>
                      <a:pt x="45" y="105"/>
                    </a:cubicBezTo>
                    <a:cubicBezTo>
                      <a:pt x="48" y="106"/>
                      <a:pt x="50" y="108"/>
                      <a:pt x="54" y="108"/>
                    </a:cubicBezTo>
                    <a:cubicBezTo>
                      <a:pt x="55" y="108"/>
                      <a:pt x="56" y="107"/>
                      <a:pt x="57" y="107"/>
                    </a:cubicBezTo>
                    <a:cubicBezTo>
                      <a:pt x="59" y="105"/>
                      <a:pt x="57" y="104"/>
                      <a:pt x="58" y="102"/>
                    </a:cubicBezTo>
                    <a:cubicBezTo>
                      <a:pt x="58" y="101"/>
                      <a:pt x="59" y="100"/>
                      <a:pt x="59" y="100"/>
                    </a:cubicBezTo>
                    <a:cubicBezTo>
                      <a:pt x="60" y="98"/>
                      <a:pt x="59" y="98"/>
                      <a:pt x="59" y="97"/>
                    </a:cubicBezTo>
                    <a:cubicBezTo>
                      <a:pt x="58" y="96"/>
                      <a:pt x="58" y="94"/>
                      <a:pt x="59" y="94"/>
                    </a:cubicBezTo>
                    <a:cubicBezTo>
                      <a:pt x="61" y="94"/>
                      <a:pt x="60" y="96"/>
                      <a:pt x="60" y="96"/>
                    </a:cubicBezTo>
                    <a:cubicBezTo>
                      <a:pt x="59" y="95"/>
                      <a:pt x="65" y="95"/>
                      <a:pt x="65" y="95"/>
                    </a:cubicBezTo>
                    <a:cubicBezTo>
                      <a:pt x="69" y="95"/>
                      <a:pt x="72" y="93"/>
                      <a:pt x="76" y="93"/>
                    </a:cubicBezTo>
                    <a:cubicBezTo>
                      <a:pt x="77" y="92"/>
                      <a:pt x="80" y="91"/>
                      <a:pt x="82" y="90"/>
                    </a:cubicBezTo>
                    <a:cubicBezTo>
                      <a:pt x="83" y="89"/>
                      <a:pt x="83" y="88"/>
                      <a:pt x="84" y="87"/>
                    </a:cubicBezTo>
                    <a:cubicBezTo>
                      <a:pt x="85" y="86"/>
                      <a:pt x="86" y="85"/>
                      <a:pt x="87" y="83"/>
                    </a:cubicBezTo>
                    <a:cubicBezTo>
                      <a:pt x="87" y="80"/>
                      <a:pt x="85" y="80"/>
                      <a:pt x="83" y="78"/>
                    </a:cubicBezTo>
                    <a:cubicBezTo>
                      <a:pt x="82" y="76"/>
                      <a:pt x="85" y="75"/>
                      <a:pt x="83" y="73"/>
                    </a:cubicBezTo>
                    <a:cubicBezTo>
                      <a:pt x="82" y="72"/>
                      <a:pt x="78" y="71"/>
                      <a:pt x="78" y="69"/>
                    </a:cubicBezTo>
                    <a:cubicBezTo>
                      <a:pt x="78" y="69"/>
                      <a:pt x="78" y="68"/>
                      <a:pt x="79" y="68"/>
                    </a:cubicBezTo>
                    <a:cubicBezTo>
                      <a:pt x="79" y="67"/>
                      <a:pt x="78" y="67"/>
                      <a:pt x="78" y="66"/>
                    </a:cubicBezTo>
                    <a:cubicBezTo>
                      <a:pt x="78" y="65"/>
                      <a:pt x="77" y="63"/>
                      <a:pt x="78" y="62"/>
                    </a:cubicBezTo>
                    <a:cubicBezTo>
                      <a:pt x="79" y="61"/>
                      <a:pt x="77" y="63"/>
                      <a:pt x="78" y="6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75" name="Freeform 631">
                <a:extLst>
                  <a:ext uri="{FF2B5EF4-FFF2-40B4-BE49-F238E27FC236}">
                    <a16:creationId xmlns:a16="http://schemas.microsoft.com/office/drawing/2014/main" id="{EC048027-5EFC-A94C-A6F3-C2E5C982F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3621" y="9240648"/>
                <a:ext cx="118594" cy="139224"/>
              </a:xfrm>
              <a:custGeom>
                <a:avLst/>
                <a:gdLst>
                  <a:gd name="T0" fmla="*/ 15 w 22"/>
                  <a:gd name="T1" fmla="*/ 23 h 24"/>
                  <a:gd name="T2" fmla="*/ 19 w 22"/>
                  <a:gd name="T3" fmla="*/ 24 h 24"/>
                  <a:gd name="T4" fmla="*/ 19 w 22"/>
                  <a:gd name="T5" fmla="*/ 17 h 24"/>
                  <a:gd name="T6" fmla="*/ 20 w 22"/>
                  <a:gd name="T7" fmla="*/ 10 h 24"/>
                  <a:gd name="T8" fmla="*/ 21 w 22"/>
                  <a:gd name="T9" fmla="*/ 7 h 24"/>
                  <a:gd name="T10" fmla="*/ 22 w 22"/>
                  <a:gd name="T11" fmla="*/ 3 h 24"/>
                  <a:gd name="T12" fmla="*/ 17 w 22"/>
                  <a:gd name="T13" fmla="*/ 4 h 24"/>
                  <a:gd name="T14" fmla="*/ 12 w 22"/>
                  <a:gd name="T15" fmla="*/ 5 h 24"/>
                  <a:gd name="T16" fmla="*/ 9 w 22"/>
                  <a:gd name="T17" fmla="*/ 8 h 24"/>
                  <a:gd name="T18" fmla="*/ 4 w 22"/>
                  <a:gd name="T19" fmla="*/ 9 h 24"/>
                  <a:gd name="T20" fmla="*/ 3 w 22"/>
                  <a:gd name="T21" fmla="*/ 12 h 24"/>
                  <a:gd name="T22" fmla="*/ 0 w 22"/>
                  <a:gd name="T23" fmla="*/ 13 h 24"/>
                  <a:gd name="T24" fmla="*/ 6 w 22"/>
                  <a:gd name="T25" fmla="*/ 19 h 24"/>
                  <a:gd name="T26" fmla="*/ 11 w 22"/>
                  <a:gd name="T27" fmla="*/ 22 h 24"/>
                  <a:gd name="T28" fmla="*/ 15 w 22"/>
                  <a:gd name="T29" fmla="*/ 23 h 24"/>
                  <a:gd name="T30" fmla="*/ 15 w 22"/>
                  <a:gd name="T3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24">
                    <a:moveTo>
                      <a:pt x="15" y="23"/>
                    </a:moveTo>
                    <a:cubicBezTo>
                      <a:pt x="16" y="24"/>
                      <a:pt x="17" y="24"/>
                      <a:pt x="19" y="24"/>
                    </a:cubicBezTo>
                    <a:cubicBezTo>
                      <a:pt x="17" y="21"/>
                      <a:pt x="19" y="20"/>
                      <a:pt x="19" y="17"/>
                    </a:cubicBezTo>
                    <a:cubicBezTo>
                      <a:pt x="19" y="15"/>
                      <a:pt x="20" y="12"/>
                      <a:pt x="20" y="10"/>
                    </a:cubicBezTo>
                    <a:cubicBezTo>
                      <a:pt x="20" y="9"/>
                      <a:pt x="21" y="8"/>
                      <a:pt x="21" y="7"/>
                    </a:cubicBezTo>
                    <a:cubicBezTo>
                      <a:pt x="22" y="6"/>
                      <a:pt x="21" y="5"/>
                      <a:pt x="22" y="3"/>
                    </a:cubicBezTo>
                    <a:cubicBezTo>
                      <a:pt x="22" y="0"/>
                      <a:pt x="18" y="4"/>
                      <a:pt x="17" y="4"/>
                    </a:cubicBezTo>
                    <a:cubicBezTo>
                      <a:pt x="15" y="4"/>
                      <a:pt x="14" y="3"/>
                      <a:pt x="12" y="5"/>
                    </a:cubicBezTo>
                    <a:cubicBezTo>
                      <a:pt x="12" y="5"/>
                      <a:pt x="10" y="9"/>
                      <a:pt x="9" y="8"/>
                    </a:cubicBezTo>
                    <a:cubicBezTo>
                      <a:pt x="7" y="8"/>
                      <a:pt x="6" y="8"/>
                      <a:pt x="4" y="9"/>
                    </a:cubicBezTo>
                    <a:cubicBezTo>
                      <a:pt x="4" y="10"/>
                      <a:pt x="4" y="12"/>
                      <a:pt x="3" y="12"/>
                    </a:cubicBezTo>
                    <a:cubicBezTo>
                      <a:pt x="3" y="13"/>
                      <a:pt x="1" y="13"/>
                      <a:pt x="0" y="13"/>
                    </a:cubicBezTo>
                    <a:cubicBezTo>
                      <a:pt x="2" y="15"/>
                      <a:pt x="4" y="18"/>
                      <a:pt x="6" y="19"/>
                    </a:cubicBezTo>
                    <a:cubicBezTo>
                      <a:pt x="7" y="21"/>
                      <a:pt x="9" y="22"/>
                      <a:pt x="11" y="22"/>
                    </a:cubicBezTo>
                    <a:cubicBezTo>
                      <a:pt x="12" y="22"/>
                      <a:pt x="14" y="22"/>
                      <a:pt x="15" y="23"/>
                    </a:cubicBezTo>
                    <a:cubicBezTo>
                      <a:pt x="16" y="23"/>
                      <a:pt x="15" y="22"/>
                      <a:pt x="15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76" name="Freeform 632">
                <a:extLst>
                  <a:ext uri="{FF2B5EF4-FFF2-40B4-BE49-F238E27FC236}">
                    <a16:creationId xmlns:a16="http://schemas.microsoft.com/office/drawing/2014/main" id="{0D70BFED-D573-5340-9E56-D3BAEC0691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00683" y="9368106"/>
                <a:ext cx="92651" cy="86279"/>
              </a:xfrm>
              <a:custGeom>
                <a:avLst/>
                <a:gdLst>
                  <a:gd name="T0" fmla="*/ 16 w 17"/>
                  <a:gd name="T1" fmla="*/ 10 h 15"/>
                  <a:gd name="T2" fmla="*/ 17 w 17"/>
                  <a:gd name="T3" fmla="*/ 8 h 15"/>
                  <a:gd name="T4" fmla="*/ 15 w 17"/>
                  <a:gd name="T5" fmla="*/ 6 h 15"/>
                  <a:gd name="T6" fmla="*/ 12 w 17"/>
                  <a:gd name="T7" fmla="*/ 2 h 15"/>
                  <a:gd name="T8" fmla="*/ 8 w 17"/>
                  <a:gd name="T9" fmla="*/ 1 h 15"/>
                  <a:gd name="T10" fmla="*/ 3 w 17"/>
                  <a:gd name="T11" fmla="*/ 0 h 15"/>
                  <a:gd name="T12" fmla="*/ 3 w 17"/>
                  <a:gd name="T13" fmla="*/ 6 h 15"/>
                  <a:gd name="T14" fmla="*/ 6 w 17"/>
                  <a:gd name="T15" fmla="*/ 7 h 15"/>
                  <a:gd name="T16" fmla="*/ 4 w 17"/>
                  <a:gd name="T17" fmla="*/ 5 h 15"/>
                  <a:gd name="T18" fmla="*/ 7 w 17"/>
                  <a:gd name="T19" fmla="*/ 7 h 15"/>
                  <a:gd name="T20" fmla="*/ 11 w 17"/>
                  <a:gd name="T21" fmla="*/ 10 h 15"/>
                  <a:gd name="T22" fmla="*/ 14 w 17"/>
                  <a:gd name="T23" fmla="*/ 14 h 15"/>
                  <a:gd name="T24" fmla="*/ 16 w 17"/>
                  <a:gd name="T25" fmla="*/ 10 h 15"/>
                  <a:gd name="T26" fmla="*/ 16 w 17"/>
                  <a:gd name="T27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15">
                    <a:moveTo>
                      <a:pt x="16" y="10"/>
                    </a:moveTo>
                    <a:cubicBezTo>
                      <a:pt x="16" y="9"/>
                      <a:pt x="16" y="8"/>
                      <a:pt x="17" y="8"/>
                    </a:cubicBezTo>
                    <a:cubicBezTo>
                      <a:pt x="16" y="7"/>
                      <a:pt x="16" y="6"/>
                      <a:pt x="15" y="6"/>
                    </a:cubicBezTo>
                    <a:cubicBezTo>
                      <a:pt x="14" y="5"/>
                      <a:pt x="13" y="2"/>
                      <a:pt x="12" y="2"/>
                    </a:cubicBezTo>
                    <a:cubicBezTo>
                      <a:pt x="10" y="2"/>
                      <a:pt x="9" y="2"/>
                      <a:pt x="8" y="1"/>
                    </a:cubicBezTo>
                    <a:cubicBezTo>
                      <a:pt x="7" y="0"/>
                      <a:pt x="4" y="0"/>
                      <a:pt x="3" y="0"/>
                    </a:cubicBezTo>
                    <a:cubicBezTo>
                      <a:pt x="4" y="1"/>
                      <a:pt x="0" y="6"/>
                      <a:pt x="3" y="6"/>
                    </a:cubicBezTo>
                    <a:cubicBezTo>
                      <a:pt x="4" y="6"/>
                      <a:pt x="4" y="8"/>
                      <a:pt x="6" y="7"/>
                    </a:cubicBezTo>
                    <a:cubicBezTo>
                      <a:pt x="7" y="6"/>
                      <a:pt x="4" y="5"/>
                      <a:pt x="4" y="5"/>
                    </a:cubicBezTo>
                    <a:cubicBezTo>
                      <a:pt x="5" y="5"/>
                      <a:pt x="7" y="6"/>
                      <a:pt x="7" y="7"/>
                    </a:cubicBezTo>
                    <a:cubicBezTo>
                      <a:pt x="8" y="9"/>
                      <a:pt x="10" y="8"/>
                      <a:pt x="11" y="10"/>
                    </a:cubicBezTo>
                    <a:cubicBezTo>
                      <a:pt x="12" y="11"/>
                      <a:pt x="12" y="13"/>
                      <a:pt x="14" y="14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6" y="11"/>
                      <a:pt x="1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77" name="Freeform 633">
                <a:extLst>
                  <a:ext uri="{FF2B5EF4-FFF2-40B4-BE49-F238E27FC236}">
                    <a16:creationId xmlns:a16="http://schemas.microsoft.com/office/drawing/2014/main" id="{2A4F8357-A492-0E4D-8A05-845F9DF31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6912" y="9270062"/>
                <a:ext cx="61150" cy="50985"/>
              </a:xfrm>
              <a:custGeom>
                <a:avLst/>
                <a:gdLst>
                  <a:gd name="T0" fmla="*/ 4 w 11"/>
                  <a:gd name="T1" fmla="*/ 1 h 9"/>
                  <a:gd name="T2" fmla="*/ 4 w 11"/>
                  <a:gd name="T3" fmla="*/ 0 h 9"/>
                  <a:gd name="T4" fmla="*/ 0 w 11"/>
                  <a:gd name="T5" fmla="*/ 4 h 9"/>
                  <a:gd name="T6" fmla="*/ 11 w 11"/>
                  <a:gd name="T7" fmla="*/ 5 h 9"/>
                  <a:gd name="T8" fmla="*/ 4 w 11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4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3"/>
                      <a:pt x="0" y="4"/>
                    </a:cubicBezTo>
                    <a:cubicBezTo>
                      <a:pt x="2" y="5"/>
                      <a:pt x="11" y="9"/>
                      <a:pt x="11" y="5"/>
                    </a:cubicBezTo>
                    <a:cubicBezTo>
                      <a:pt x="11" y="2"/>
                      <a:pt x="6" y="3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78" name="Freeform 634">
                <a:extLst>
                  <a:ext uri="{FF2B5EF4-FFF2-40B4-BE49-F238E27FC236}">
                    <a16:creationId xmlns:a16="http://schemas.microsoft.com/office/drawing/2014/main" id="{EB64806A-0CFF-A648-BE69-FC303B99C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2057" y="9166135"/>
                <a:ext cx="109331" cy="133339"/>
              </a:xfrm>
              <a:custGeom>
                <a:avLst/>
                <a:gdLst>
                  <a:gd name="T0" fmla="*/ 16 w 20"/>
                  <a:gd name="T1" fmla="*/ 16 h 23"/>
                  <a:gd name="T2" fmla="*/ 20 w 20"/>
                  <a:gd name="T3" fmla="*/ 12 h 23"/>
                  <a:gd name="T4" fmla="*/ 16 w 20"/>
                  <a:gd name="T5" fmla="*/ 8 h 23"/>
                  <a:gd name="T6" fmla="*/ 16 w 20"/>
                  <a:gd name="T7" fmla="*/ 1 h 23"/>
                  <a:gd name="T8" fmla="*/ 8 w 20"/>
                  <a:gd name="T9" fmla="*/ 1 h 23"/>
                  <a:gd name="T10" fmla="*/ 7 w 20"/>
                  <a:gd name="T11" fmla="*/ 6 h 23"/>
                  <a:gd name="T12" fmla="*/ 8 w 20"/>
                  <a:gd name="T13" fmla="*/ 10 h 23"/>
                  <a:gd name="T14" fmla="*/ 4 w 20"/>
                  <a:gd name="T15" fmla="*/ 10 h 23"/>
                  <a:gd name="T16" fmla="*/ 2 w 20"/>
                  <a:gd name="T17" fmla="*/ 15 h 23"/>
                  <a:gd name="T18" fmla="*/ 12 w 20"/>
                  <a:gd name="T19" fmla="*/ 21 h 23"/>
                  <a:gd name="T20" fmla="*/ 16 w 20"/>
                  <a:gd name="T21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" h="23">
                    <a:moveTo>
                      <a:pt x="16" y="16"/>
                    </a:moveTo>
                    <a:cubicBezTo>
                      <a:pt x="16" y="14"/>
                      <a:pt x="19" y="13"/>
                      <a:pt x="20" y="12"/>
                    </a:cubicBezTo>
                    <a:cubicBezTo>
                      <a:pt x="17" y="11"/>
                      <a:pt x="16" y="11"/>
                      <a:pt x="16" y="8"/>
                    </a:cubicBezTo>
                    <a:cubicBezTo>
                      <a:pt x="16" y="7"/>
                      <a:pt x="17" y="2"/>
                      <a:pt x="16" y="1"/>
                    </a:cubicBezTo>
                    <a:cubicBezTo>
                      <a:pt x="15" y="0"/>
                      <a:pt x="10" y="1"/>
                      <a:pt x="8" y="1"/>
                    </a:cubicBezTo>
                    <a:cubicBezTo>
                      <a:pt x="6" y="1"/>
                      <a:pt x="6" y="4"/>
                      <a:pt x="7" y="6"/>
                    </a:cubicBezTo>
                    <a:cubicBezTo>
                      <a:pt x="8" y="7"/>
                      <a:pt x="12" y="10"/>
                      <a:pt x="8" y="10"/>
                    </a:cubicBezTo>
                    <a:cubicBezTo>
                      <a:pt x="7" y="10"/>
                      <a:pt x="5" y="10"/>
                      <a:pt x="4" y="10"/>
                    </a:cubicBezTo>
                    <a:cubicBezTo>
                      <a:pt x="2" y="10"/>
                      <a:pt x="2" y="14"/>
                      <a:pt x="2" y="15"/>
                    </a:cubicBezTo>
                    <a:cubicBezTo>
                      <a:pt x="0" y="21"/>
                      <a:pt x="8" y="20"/>
                      <a:pt x="12" y="21"/>
                    </a:cubicBezTo>
                    <a:cubicBezTo>
                      <a:pt x="13" y="23"/>
                      <a:pt x="16" y="17"/>
                      <a:pt x="1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0" name="Freeform 636">
                <a:extLst>
                  <a:ext uri="{FF2B5EF4-FFF2-40B4-BE49-F238E27FC236}">
                    <a16:creationId xmlns:a16="http://schemas.microsoft.com/office/drawing/2014/main" id="{B6197290-A510-7C4E-BC9E-85A2594ECF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590" y="9224962"/>
                <a:ext cx="163066" cy="92163"/>
              </a:xfrm>
              <a:custGeom>
                <a:avLst/>
                <a:gdLst>
                  <a:gd name="T0" fmla="*/ 12 w 30"/>
                  <a:gd name="T1" fmla="*/ 15 h 16"/>
                  <a:gd name="T2" fmla="*/ 13 w 30"/>
                  <a:gd name="T3" fmla="*/ 13 h 16"/>
                  <a:gd name="T4" fmla="*/ 16 w 30"/>
                  <a:gd name="T5" fmla="*/ 11 h 16"/>
                  <a:gd name="T6" fmla="*/ 20 w 30"/>
                  <a:gd name="T7" fmla="*/ 10 h 16"/>
                  <a:gd name="T8" fmla="*/ 24 w 30"/>
                  <a:gd name="T9" fmla="*/ 7 h 16"/>
                  <a:gd name="T10" fmla="*/ 30 w 30"/>
                  <a:gd name="T11" fmla="*/ 5 h 16"/>
                  <a:gd name="T12" fmla="*/ 20 w 30"/>
                  <a:gd name="T13" fmla="*/ 1 h 16"/>
                  <a:gd name="T14" fmla="*/ 14 w 30"/>
                  <a:gd name="T15" fmla="*/ 2 h 16"/>
                  <a:gd name="T16" fmla="*/ 8 w 30"/>
                  <a:gd name="T17" fmla="*/ 1 h 16"/>
                  <a:gd name="T18" fmla="*/ 2 w 30"/>
                  <a:gd name="T19" fmla="*/ 4 h 16"/>
                  <a:gd name="T20" fmla="*/ 1 w 30"/>
                  <a:gd name="T21" fmla="*/ 9 h 16"/>
                  <a:gd name="T22" fmla="*/ 8 w 30"/>
                  <a:gd name="T23" fmla="*/ 14 h 16"/>
                  <a:gd name="T24" fmla="*/ 10 w 30"/>
                  <a:gd name="T25" fmla="*/ 14 h 16"/>
                  <a:gd name="T26" fmla="*/ 9 w 30"/>
                  <a:gd name="T27" fmla="*/ 16 h 16"/>
                  <a:gd name="T28" fmla="*/ 12 w 30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16">
                    <a:moveTo>
                      <a:pt x="12" y="15"/>
                    </a:moveTo>
                    <a:cubicBezTo>
                      <a:pt x="13" y="15"/>
                      <a:pt x="13" y="14"/>
                      <a:pt x="13" y="13"/>
                    </a:cubicBezTo>
                    <a:cubicBezTo>
                      <a:pt x="13" y="12"/>
                      <a:pt x="15" y="11"/>
                      <a:pt x="16" y="11"/>
                    </a:cubicBezTo>
                    <a:cubicBezTo>
                      <a:pt x="18" y="10"/>
                      <a:pt x="18" y="12"/>
                      <a:pt x="20" y="10"/>
                    </a:cubicBezTo>
                    <a:cubicBezTo>
                      <a:pt x="21" y="9"/>
                      <a:pt x="22" y="6"/>
                      <a:pt x="24" y="7"/>
                    </a:cubicBezTo>
                    <a:cubicBezTo>
                      <a:pt x="27" y="7"/>
                      <a:pt x="27" y="6"/>
                      <a:pt x="30" y="5"/>
                    </a:cubicBezTo>
                    <a:cubicBezTo>
                      <a:pt x="26" y="3"/>
                      <a:pt x="25" y="0"/>
                      <a:pt x="20" y="1"/>
                    </a:cubicBezTo>
                    <a:cubicBezTo>
                      <a:pt x="18" y="1"/>
                      <a:pt x="16" y="2"/>
                      <a:pt x="14" y="2"/>
                    </a:cubicBezTo>
                    <a:cubicBezTo>
                      <a:pt x="12" y="2"/>
                      <a:pt x="10" y="1"/>
                      <a:pt x="8" y="1"/>
                    </a:cubicBezTo>
                    <a:cubicBezTo>
                      <a:pt x="5" y="2"/>
                      <a:pt x="4" y="2"/>
                      <a:pt x="2" y="4"/>
                    </a:cubicBezTo>
                    <a:cubicBezTo>
                      <a:pt x="2" y="5"/>
                      <a:pt x="0" y="7"/>
                      <a:pt x="1" y="9"/>
                    </a:cubicBezTo>
                    <a:cubicBezTo>
                      <a:pt x="4" y="11"/>
                      <a:pt x="8" y="9"/>
                      <a:pt x="8" y="14"/>
                    </a:cubicBezTo>
                    <a:cubicBezTo>
                      <a:pt x="8" y="14"/>
                      <a:pt x="10" y="14"/>
                      <a:pt x="10" y="14"/>
                    </a:cubicBezTo>
                    <a:cubicBezTo>
                      <a:pt x="10" y="14"/>
                      <a:pt x="9" y="16"/>
                      <a:pt x="9" y="16"/>
                    </a:cubicBezTo>
                    <a:cubicBezTo>
                      <a:pt x="10" y="16"/>
                      <a:pt x="12" y="16"/>
                      <a:pt x="12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1" name="Freeform 637">
                <a:extLst>
                  <a:ext uri="{FF2B5EF4-FFF2-40B4-BE49-F238E27FC236}">
                    <a16:creationId xmlns:a16="http://schemas.microsoft.com/office/drawing/2014/main" id="{7F8D3F3F-CCAB-E64F-918D-2256443F1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3590" y="9148487"/>
                <a:ext cx="38914" cy="86279"/>
              </a:xfrm>
              <a:custGeom>
                <a:avLst/>
                <a:gdLst>
                  <a:gd name="T0" fmla="*/ 5 w 7"/>
                  <a:gd name="T1" fmla="*/ 1 h 15"/>
                  <a:gd name="T2" fmla="*/ 2 w 7"/>
                  <a:gd name="T3" fmla="*/ 4 h 15"/>
                  <a:gd name="T4" fmla="*/ 1 w 7"/>
                  <a:gd name="T5" fmla="*/ 6 h 15"/>
                  <a:gd name="T6" fmla="*/ 2 w 7"/>
                  <a:gd name="T7" fmla="*/ 14 h 15"/>
                  <a:gd name="T8" fmla="*/ 6 w 7"/>
                  <a:gd name="T9" fmla="*/ 8 h 15"/>
                  <a:gd name="T10" fmla="*/ 7 w 7"/>
                  <a:gd name="T11" fmla="*/ 2 h 15"/>
                  <a:gd name="T12" fmla="*/ 5 w 7"/>
                  <a:gd name="T13" fmla="*/ 1 h 15"/>
                  <a:gd name="T14" fmla="*/ 5 w 7"/>
                  <a:gd name="T15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5">
                    <a:moveTo>
                      <a:pt x="5" y="1"/>
                    </a:moveTo>
                    <a:cubicBezTo>
                      <a:pt x="4" y="0"/>
                      <a:pt x="2" y="3"/>
                      <a:pt x="2" y="4"/>
                    </a:cubicBezTo>
                    <a:cubicBezTo>
                      <a:pt x="1" y="5"/>
                      <a:pt x="1" y="4"/>
                      <a:pt x="1" y="6"/>
                    </a:cubicBezTo>
                    <a:cubicBezTo>
                      <a:pt x="1" y="7"/>
                      <a:pt x="0" y="15"/>
                      <a:pt x="2" y="14"/>
                    </a:cubicBezTo>
                    <a:cubicBezTo>
                      <a:pt x="2" y="13"/>
                      <a:pt x="5" y="10"/>
                      <a:pt x="6" y="8"/>
                    </a:cubicBezTo>
                    <a:cubicBezTo>
                      <a:pt x="6" y="5"/>
                      <a:pt x="6" y="4"/>
                      <a:pt x="7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2" name="Freeform 638">
                <a:extLst>
                  <a:ext uri="{FF2B5EF4-FFF2-40B4-BE49-F238E27FC236}">
                    <a16:creationId xmlns:a16="http://schemas.microsoft.com/office/drawing/2014/main" id="{201BF5A0-BCCA-1344-96F8-96DE0E1CD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1253" y="9097500"/>
                <a:ext cx="70415" cy="62748"/>
              </a:xfrm>
              <a:custGeom>
                <a:avLst/>
                <a:gdLst>
                  <a:gd name="T0" fmla="*/ 12 w 13"/>
                  <a:gd name="T1" fmla="*/ 3 h 11"/>
                  <a:gd name="T2" fmla="*/ 6 w 13"/>
                  <a:gd name="T3" fmla="*/ 1 h 11"/>
                  <a:gd name="T4" fmla="*/ 7 w 13"/>
                  <a:gd name="T5" fmla="*/ 5 h 11"/>
                  <a:gd name="T6" fmla="*/ 9 w 13"/>
                  <a:gd name="T7" fmla="*/ 9 h 11"/>
                  <a:gd name="T8" fmla="*/ 6 w 13"/>
                  <a:gd name="T9" fmla="*/ 10 h 11"/>
                  <a:gd name="T10" fmla="*/ 5 w 13"/>
                  <a:gd name="T11" fmla="*/ 8 h 11"/>
                  <a:gd name="T12" fmla="*/ 0 w 13"/>
                  <a:gd name="T13" fmla="*/ 9 h 11"/>
                  <a:gd name="T14" fmla="*/ 3 w 13"/>
                  <a:gd name="T15" fmla="*/ 11 h 11"/>
                  <a:gd name="T16" fmla="*/ 13 w 13"/>
                  <a:gd name="T17" fmla="*/ 11 h 11"/>
                  <a:gd name="T18" fmla="*/ 12 w 13"/>
                  <a:gd name="T19" fmla="*/ 3 h 11"/>
                  <a:gd name="T20" fmla="*/ 12 w 13"/>
                  <a:gd name="T2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0" y="3"/>
                      <a:pt x="8" y="0"/>
                      <a:pt x="6" y="1"/>
                    </a:cubicBezTo>
                    <a:cubicBezTo>
                      <a:pt x="3" y="2"/>
                      <a:pt x="7" y="3"/>
                      <a:pt x="7" y="5"/>
                    </a:cubicBezTo>
                    <a:cubicBezTo>
                      <a:pt x="8" y="6"/>
                      <a:pt x="10" y="8"/>
                      <a:pt x="9" y="9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4" y="9"/>
                      <a:pt x="6" y="9"/>
                      <a:pt x="5" y="8"/>
                    </a:cubicBezTo>
                    <a:cubicBezTo>
                      <a:pt x="5" y="8"/>
                      <a:pt x="0" y="9"/>
                      <a:pt x="0" y="9"/>
                    </a:cubicBezTo>
                    <a:cubicBezTo>
                      <a:pt x="0" y="11"/>
                      <a:pt x="2" y="11"/>
                      <a:pt x="3" y="11"/>
                    </a:cubicBezTo>
                    <a:cubicBezTo>
                      <a:pt x="6" y="10"/>
                      <a:pt x="9" y="11"/>
                      <a:pt x="13" y="11"/>
                    </a:cubicBezTo>
                    <a:cubicBezTo>
                      <a:pt x="13" y="8"/>
                      <a:pt x="12" y="5"/>
                      <a:pt x="12" y="3"/>
                    </a:cubicBezTo>
                    <a:cubicBezTo>
                      <a:pt x="11" y="3"/>
                      <a:pt x="12" y="5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3" name="Freeform 639">
                <a:extLst>
                  <a:ext uri="{FF2B5EF4-FFF2-40B4-BE49-F238E27FC236}">
                    <a16:creationId xmlns:a16="http://schemas.microsoft.com/office/drawing/2014/main" id="{CB69BB02-5250-3A47-A987-192E89BA2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6112" y="9097500"/>
                <a:ext cx="98211" cy="86279"/>
              </a:xfrm>
              <a:custGeom>
                <a:avLst/>
                <a:gdLst>
                  <a:gd name="T0" fmla="*/ 14 w 18"/>
                  <a:gd name="T1" fmla="*/ 7 h 15"/>
                  <a:gd name="T2" fmla="*/ 8 w 18"/>
                  <a:gd name="T3" fmla="*/ 3 h 15"/>
                  <a:gd name="T4" fmla="*/ 1 w 18"/>
                  <a:gd name="T5" fmla="*/ 1 h 15"/>
                  <a:gd name="T6" fmla="*/ 0 w 18"/>
                  <a:gd name="T7" fmla="*/ 3 h 15"/>
                  <a:gd name="T8" fmla="*/ 1 w 18"/>
                  <a:gd name="T9" fmla="*/ 10 h 15"/>
                  <a:gd name="T10" fmla="*/ 2 w 18"/>
                  <a:gd name="T11" fmla="*/ 12 h 15"/>
                  <a:gd name="T12" fmla="*/ 4 w 18"/>
                  <a:gd name="T13" fmla="*/ 10 h 15"/>
                  <a:gd name="T14" fmla="*/ 13 w 18"/>
                  <a:gd name="T15" fmla="*/ 10 h 15"/>
                  <a:gd name="T16" fmla="*/ 17 w 18"/>
                  <a:gd name="T17" fmla="*/ 10 h 15"/>
                  <a:gd name="T18" fmla="*/ 14 w 18"/>
                  <a:gd name="T19" fmla="*/ 7 h 15"/>
                  <a:gd name="T20" fmla="*/ 14 w 18"/>
                  <a:gd name="T2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4" y="7"/>
                    </a:moveTo>
                    <a:cubicBezTo>
                      <a:pt x="12" y="6"/>
                      <a:pt x="10" y="4"/>
                      <a:pt x="8" y="3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3"/>
                      <a:pt x="0" y="3"/>
                    </a:cubicBezTo>
                    <a:cubicBezTo>
                      <a:pt x="0" y="5"/>
                      <a:pt x="1" y="7"/>
                      <a:pt x="1" y="10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3" y="15"/>
                      <a:pt x="3" y="11"/>
                      <a:pt x="4" y="10"/>
                    </a:cubicBezTo>
                    <a:cubicBezTo>
                      <a:pt x="6" y="8"/>
                      <a:pt x="11" y="10"/>
                      <a:pt x="13" y="10"/>
                    </a:cubicBezTo>
                    <a:cubicBezTo>
                      <a:pt x="15" y="10"/>
                      <a:pt x="15" y="11"/>
                      <a:pt x="17" y="10"/>
                    </a:cubicBezTo>
                    <a:cubicBezTo>
                      <a:pt x="18" y="8"/>
                      <a:pt x="17" y="7"/>
                      <a:pt x="14" y="7"/>
                    </a:cubicBezTo>
                    <a:cubicBezTo>
                      <a:pt x="12" y="7"/>
                      <a:pt x="16" y="7"/>
                      <a:pt x="14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4" name="Freeform 640">
                <a:extLst>
                  <a:ext uri="{FF2B5EF4-FFF2-40B4-BE49-F238E27FC236}">
                    <a16:creationId xmlns:a16="http://schemas.microsoft.com/office/drawing/2014/main" id="{8F222C6A-5627-B945-BB0F-264CB08F63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7788" y="7179737"/>
                <a:ext cx="1054372" cy="749065"/>
              </a:xfrm>
              <a:custGeom>
                <a:avLst/>
                <a:gdLst>
                  <a:gd name="T0" fmla="*/ 184 w 194"/>
                  <a:gd name="T1" fmla="*/ 118 h 130"/>
                  <a:gd name="T2" fmla="*/ 161 w 194"/>
                  <a:gd name="T3" fmla="*/ 97 h 130"/>
                  <a:gd name="T4" fmla="*/ 143 w 194"/>
                  <a:gd name="T5" fmla="*/ 92 h 130"/>
                  <a:gd name="T6" fmla="*/ 138 w 194"/>
                  <a:gd name="T7" fmla="*/ 76 h 130"/>
                  <a:gd name="T8" fmla="*/ 135 w 194"/>
                  <a:gd name="T9" fmla="*/ 14 h 130"/>
                  <a:gd name="T10" fmla="*/ 84 w 194"/>
                  <a:gd name="T11" fmla="*/ 8 h 130"/>
                  <a:gd name="T12" fmla="*/ 71 w 194"/>
                  <a:gd name="T13" fmla="*/ 5 h 130"/>
                  <a:gd name="T14" fmla="*/ 62 w 194"/>
                  <a:gd name="T15" fmla="*/ 1 h 130"/>
                  <a:gd name="T16" fmla="*/ 43 w 194"/>
                  <a:gd name="T17" fmla="*/ 8 h 130"/>
                  <a:gd name="T18" fmla="*/ 32 w 194"/>
                  <a:gd name="T19" fmla="*/ 11 h 130"/>
                  <a:gd name="T20" fmla="*/ 12 w 194"/>
                  <a:gd name="T21" fmla="*/ 23 h 130"/>
                  <a:gd name="T22" fmla="*/ 26 w 194"/>
                  <a:gd name="T23" fmla="*/ 38 h 130"/>
                  <a:gd name="T24" fmla="*/ 33 w 194"/>
                  <a:gd name="T25" fmla="*/ 42 h 130"/>
                  <a:gd name="T26" fmla="*/ 38 w 194"/>
                  <a:gd name="T27" fmla="*/ 45 h 130"/>
                  <a:gd name="T28" fmla="*/ 24 w 194"/>
                  <a:gd name="T29" fmla="*/ 42 h 130"/>
                  <a:gd name="T30" fmla="*/ 9 w 194"/>
                  <a:gd name="T31" fmla="*/ 46 h 130"/>
                  <a:gd name="T32" fmla="*/ 12 w 194"/>
                  <a:gd name="T33" fmla="*/ 58 h 130"/>
                  <a:gd name="T34" fmla="*/ 32 w 194"/>
                  <a:gd name="T35" fmla="*/ 58 h 130"/>
                  <a:gd name="T36" fmla="*/ 38 w 194"/>
                  <a:gd name="T37" fmla="*/ 61 h 130"/>
                  <a:gd name="T38" fmla="*/ 21 w 194"/>
                  <a:gd name="T39" fmla="*/ 71 h 130"/>
                  <a:gd name="T40" fmla="*/ 15 w 194"/>
                  <a:gd name="T41" fmla="*/ 78 h 130"/>
                  <a:gd name="T42" fmla="*/ 17 w 194"/>
                  <a:gd name="T43" fmla="*/ 84 h 130"/>
                  <a:gd name="T44" fmla="*/ 26 w 194"/>
                  <a:gd name="T45" fmla="*/ 89 h 130"/>
                  <a:gd name="T46" fmla="*/ 22 w 194"/>
                  <a:gd name="T47" fmla="*/ 94 h 130"/>
                  <a:gd name="T48" fmla="*/ 31 w 194"/>
                  <a:gd name="T49" fmla="*/ 93 h 130"/>
                  <a:gd name="T50" fmla="*/ 38 w 194"/>
                  <a:gd name="T51" fmla="*/ 102 h 130"/>
                  <a:gd name="T52" fmla="*/ 48 w 194"/>
                  <a:gd name="T53" fmla="*/ 105 h 130"/>
                  <a:gd name="T54" fmla="*/ 54 w 194"/>
                  <a:gd name="T55" fmla="*/ 103 h 130"/>
                  <a:gd name="T56" fmla="*/ 55 w 194"/>
                  <a:gd name="T57" fmla="*/ 106 h 130"/>
                  <a:gd name="T58" fmla="*/ 51 w 194"/>
                  <a:gd name="T59" fmla="*/ 114 h 130"/>
                  <a:gd name="T60" fmla="*/ 41 w 194"/>
                  <a:gd name="T61" fmla="*/ 124 h 130"/>
                  <a:gd name="T62" fmla="*/ 36 w 194"/>
                  <a:gd name="T63" fmla="*/ 126 h 130"/>
                  <a:gd name="T64" fmla="*/ 43 w 194"/>
                  <a:gd name="T65" fmla="*/ 125 h 130"/>
                  <a:gd name="T66" fmla="*/ 54 w 194"/>
                  <a:gd name="T67" fmla="*/ 118 h 130"/>
                  <a:gd name="T68" fmla="*/ 72 w 194"/>
                  <a:gd name="T69" fmla="*/ 107 h 130"/>
                  <a:gd name="T70" fmla="*/ 77 w 194"/>
                  <a:gd name="T71" fmla="*/ 91 h 130"/>
                  <a:gd name="T72" fmla="*/ 94 w 194"/>
                  <a:gd name="T73" fmla="*/ 86 h 130"/>
                  <a:gd name="T74" fmla="*/ 87 w 194"/>
                  <a:gd name="T75" fmla="*/ 97 h 130"/>
                  <a:gd name="T76" fmla="*/ 101 w 194"/>
                  <a:gd name="T77" fmla="*/ 88 h 130"/>
                  <a:gd name="T78" fmla="*/ 119 w 194"/>
                  <a:gd name="T79" fmla="*/ 92 h 130"/>
                  <a:gd name="T80" fmla="*/ 136 w 194"/>
                  <a:gd name="T81" fmla="*/ 95 h 130"/>
                  <a:gd name="T82" fmla="*/ 145 w 194"/>
                  <a:gd name="T83" fmla="*/ 98 h 130"/>
                  <a:gd name="T84" fmla="*/ 160 w 194"/>
                  <a:gd name="T85" fmla="*/ 102 h 130"/>
                  <a:gd name="T86" fmla="*/ 169 w 194"/>
                  <a:gd name="T87" fmla="*/ 104 h 130"/>
                  <a:gd name="T88" fmla="*/ 176 w 194"/>
                  <a:gd name="T89" fmla="*/ 111 h 130"/>
                  <a:gd name="T90" fmla="*/ 184 w 194"/>
                  <a:gd name="T91" fmla="*/ 121 h 130"/>
                  <a:gd name="T92" fmla="*/ 186 w 194"/>
                  <a:gd name="T93" fmla="*/ 125 h 130"/>
                  <a:gd name="T94" fmla="*/ 194 w 194"/>
                  <a:gd name="T95" fmla="*/ 12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130">
                    <a:moveTo>
                      <a:pt x="194" y="126"/>
                    </a:moveTo>
                    <a:cubicBezTo>
                      <a:pt x="193" y="125"/>
                      <a:pt x="191" y="125"/>
                      <a:pt x="193" y="123"/>
                    </a:cubicBezTo>
                    <a:cubicBezTo>
                      <a:pt x="193" y="122"/>
                      <a:pt x="192" y="122"/>
                      <a:pt x="191" y="122"/>
                    </a:cubicBezTo>
                    <a:cubicBezTo>
                      <a:pt x="189" y="120"/>
                      <a:pt x="185" y="119"/>
                      <a:pt x="184" y="118"/>
                    </a:cubicBezTo>
                    <a:cubicBezTo>
                      <a:pt x="180" y="113"/>
                      <a:pt x="178" y="107"/>
                      <a:pt x="174" y="103"/>
                    </a:cubicBezTo>
                    <a:cubicBezTo>
                      <a:pt x="172" y="102"/>
                      <a:pt x="170" y="100"/>
                      <a:pt x="169" y="99"/>
                    </a:cubicBezTo>
                    <a:cubicBezTo>
                      <a:pt x="167" y="98"/>
                      <a:pt x="167" y="95"/>
                      <a:pt x="165" y="95"/>
                    </a:cubicBezTo>
                    <a:cubicBezTo>
                      <a:pt x="164" y="95"/>
                      <a:pt x="161" y="97"/>
                      <a:pt x="161" y="97"/>
                    </a:cubicBezTo>
                    <a:cubicBezTo>
                      <a:pt x="162" y="99"/>
                      <a:pt x="159" y="100"/>
                      <a:pt x="158" y="100"/>
                    </a:cubicBezTo>
                    <a:cubicBezTo>
                      <a:pt x="155" y="101"/>
                      <a:pt x="152" y="97"/>
                      <a:pt x="150" y="95"/>
                    </a:cubicBezTo>
                    <a:cubicBezTo>
                      <a:pt x="149" y="94"/>
                      <a:pt x="148" y="94"/>
                      <a:pt x="147" y="92"/>
                    </a:cubicBezTo>
                    <a:cubicBezTo>
                      <a:pt x="146" y="90"/>
                      <a:pt x="144" y="91"/>
                      <a:pt x="143" y="92"/>
                    </a:cubicBezTo>
                    <a:cubicBezTo>
                      <a:pt x="141" y="92"/>
                      <a:pt x="141" y="91"/>
                      <a:pt x="139" y="92"/>
                    </a:cubicBezTo>
                    <a:cubicBezTo>
                      <a:pt x="139" y="92"/>
                      <a:pt x="138" y="92"/>
                      <a:pt x="138" y="91"/>
                    </a:cubicBezTo>
                    <a:cubicBezTo>
                      <a:pt x="138" y="90"/>
                      <a:pt x="138" y="90"/>
                      <a:pt x="138" y="89"/>
                    </a:cubicBezTo>
                    <a:cubicBezTo>
                      <a:pt x="138" y="85"/>
                      <a:pt x="138" y="80"/>
                      <a:pt x="138" y="76"/>
                    </a:cubicBezTo>
                    <a:cubicBezTo>
                      <a:pt x="138" y="64"/>
                      <a:pt x="138" y="51"/>
                      <a:pt x="138" y="38"/>
                    </a:cubicBezTo>
                    <a:cubicBezTo>
                      <a:pt x="138" y="33"/>
                      <a:pt x="138" y="27"/>
                      <a:pt x="138" y="21"/>
                    </a:cubicBezTo>
                    <a:cubicBezTo>
                      <a:pt x="138" y="20"/>
                      <a:pt x="138" y="18"/>
                      <a:pt x="138" y="16"/>
                    </a:cubicBezTo>
                    <a:cubicBezTo>
                      <a:pt x="138" y="15"/>
                      <a:pt x="137" y="15"/>
                      <a:pt x="135" y="14"/>
                    </a:cubicBezTo>
                    <a:cubicBezTo>
                      <a:pt x="130" y="12"/>
                      <a:pt x="127" y="12"/>
                      <a:pt x="122" y="12"/>
                    </a:cubicBezTo>
                    <a:cubicBezTo>
                      <a:pt x="117" y="12"/>
                      <a:pt x="113" y="11"/>
                      <a:pt x="108" y="10"/>
                    </a:cubicBezTo>
                    <a:cubicBezTo>
                      <a:pt x="102" y="10"/>
                      <a:pt x="97" y="8"/>
                      <a:pt x="92" y="8"/>
                    </a:cubicBezTo>
                    <a:cubicBezTo>
                      <a:pt x="89" y="8"/>
                      <a:pt x="87" y="9"/>
                      <a:pt x="84" y="8"/>
                    </a:cubicBezTo>
                    <a:cubicBezTo>
                      <a:pt x="84" y="8"/>
                      <a:pt x="80" y="7"/>
                      <a:pt x="80" y="7"/>
                    </a:cubicBezTo>
                    <a:cubicBezTo>
                      <a:pt x="80" y="7"/>
                      <a:pt x="81" y="5"/>
                      <a:pt x="81" y="4"/>
                    </a:cubicBezTo>
                    <a:cubicBezTo>
                      <a:pt x="81" y="4"/>
                      <a:pt x="78" y="4"/>
                      <a:pt x="78" y="4"/>
                    </a:cubicBezTo>
                    <a:cubicBezTo>
                      <a:pt x="76" y="4"/>
                      <a:pt x="73" y="5"/>
                      <a:pt x="71" y="5"/>
                    </a:cubicBezTo>
                    <a:cubicBezTo>
                      <a:pt x="69" y="5"/>
                      <a:pt x="70" y="1"/>
                      <a:pt x="67" y="3"/>
                    </a:cubicBezTo>
                    <a:cubicBezTo>
                      <a:pt x="66" y="3"/>
                      <a:pt x="65" y="5"/>
                      <a:pt x="64" y="4"/>
                    </a:cubicBezTo>
                    <a:cubicBezTo>
                      <a:pt x="62" y="4"/>
                      <a:pt x="62" y="3"/>
                      <a:pt x="64" y="2"/>
                    </a:cubicBezTo>
                    <a:cubicBezTo>
                      <a:pt x="66" y="2"/>
                      <a:pt x="63" y="1"/>
                      <a:pt x="62" y="1"/>
                    </a:cubicBezTo>
                    <a:cubicBezTo>
                      <a:pt x="58" y="0"/>
                      <a:pt x="58" y="1"/>
                      <a:pt x="56" y="3"/>
                    </a:cubicBezTo>
                    <a:cubicBezTo>
                      <a:pt x="53" y="6"/>
                      <a:pt x="49" y="4"/>
                      <a:pt x="45" y="5"/>
                    </a:cubicBezTo>
                    <a:cubicBezTo>
                      <a:pt x="41" y="6"/>
                      <a:pt x="45" y="8"/>
                      <a:pt x="45" y="8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3" y="8"/>
                      <a:pt x="44" y="10"/>
                      <a:pt x="43" y="10"/>
                    </a:cubicBezTo>
                    <a:cubicBezTo>
                      <a:pt x="42" y="10"/>
                      <a:pt x="42" y="8"/>
                      <a:pt x="42" y="7"/>
                    </a:cubicBezTo>
                    <a:cubicBezTo>
                      <a:pt x="41" y="7"/>
                      <a:pt x="38" y="10"/>
                      <a:pt x="38" y="10"/>
                    </a:cubicBezTo>
                    <a:cubicBezTo>
                      <a:pt x="36" y="11"/>
                      <a:pt x="34" y="9"/>
                      <a:pt x="32" y="11"/>
                    </a:cubicBezTo>
                    <a:cubicBezTo>
                      <a:pt x="30" y="12"/>
                      <a:pt x="28" y="13"/>
                      <a:pt x="27" y="15"/>
                    </a:cubicBezTo>
                    <a:cubicBezTo>
                      <a:pt x="27" y="17"/>
                      <a:pt x="27" y="19"/>
                      <a:pt x="25" y="20"/>
                    </a:cubicBezTo>
                    <a:cubicBezTo>
                      <a:pt x="23" y="21"/>
                      <a:pt x="22" y="22"/>
                      <a:pt x="20" y="22"/>
                    </a:cubicBezTo>
                    <a:cubicBezTo>
                      <a:pt x="19" y="22"/>
                      <a:pt x="13" y="22"/>
                      <a:pt x="12" y="23"/>
                    </a:cubicBezTo>
                    <a:cubicBezTo>
                      <a:pt x="12" y="24"/>
                      <a:pt x="10" y="27"/>
                      <a:pt x="10" y="27"/>
                    </a:cubicBezTo>
                    <a:cubicBezTo>
                      <a:pt x="11" y="28"/>
                      <a:pt x="14" y="28"/>
                      <a:pt x="15" y="29"/>
                    </a:cubicBezTo>
                    <a:cubicBezTo>
                      <a:pt x="18" y="30"/>
                      <a:pt x="21" y="32"/>
                      <a:pt x="23" y="34"/>
                    </a:cubicBezTo>
                    <a:cubicBezTo>
                      <a:pt x="24" y="35"/>
                      <a:pt x="24" y="37"/>
                      <a:pt x="26" y="38"/>
                    </a:cubicBezTo>
                    <a:cubicBezTo>
                      <a:pt x="28" y="38"/>
                      <a:pt x="29" y="38"/>
                      <a:pt x="31" y="37"/>
                    </a:cubicBezTo>
                    <a:cubicBezTo>
                      <a:pt x="31" y="37"/>
                      <a:pt x="34" y="38"/>
                      <a:pt x="34" y="38"/>
                    </a:cubicBezTo>
                    <a:cubicBezTo>
                      <a:pt x="36" y="41"/>
                      <a:pt x="31" y="39"/>
                      <a:pt x="31" y="39"/>
                    </a:cubicBezTo>
                    <a:cubicBezTo>
                      <a:pt x="29" y="39"/>
                      <a:pt x="32" y="41"/>
                      <a:pt x="33" y="42"/>
                    </a:cubicBezTo>
                    <a:cubicBezTo>
                      <a:pt x="34" y="44"/>
                      <a:pt x="35" y="43"/>
                      <a:pt x="37" y="42"/>
                    </a:cubicBezTo>
                    <a:cubicBezTo>
                      <a:pt x="38" y="41"/>
                      <a:pt x="41" y="41"/>
                      <a:pt x="42" y="42"/>
                    </a:cubicBezTo>
                    <a:cubicBezTo>
                      <a:pt x="43" y="43"/>
                      <a:pt x="38" y="44"/>
                      <a:pt x="38" y="44"/>
                    </a:cubicBezTo>
                    <a:cubicBezTo>
                      <a:pt x="37" y="44"/>
                      <a:pt x="38" y="44"/>
                      <a:pt x="38" y="45"/>
                    </a:cubicBezTo>
                    <a:cubicBezTo>
                      <a:pt x="38" y="46"/>
                      <a:pt x="36" y="45"/>
                      <a:pt x="36" y="45"/>
                    </a:cubicBezTo>
                    <a:cubicBezTo>
                      <a:pt x="35" y="45"/>
                      <a:pt x="34" y="46"/>
                      <a:pt x="32" y="46"/>
                    </a:cubicBezTo>
                    <a:cubicBezTo>
                      <a:pt x="30" y="46"/>
                      <a:pt x="26" y="47"/>
                      <a:pt x="24" y="46"/>
                    </a:cubicBezTo>
                    <a:cubicBezTo>
                      <a:pt x="22" y="45"/>
                      <a:pt x="25" y="43"/>
                      <a:pt x="24" y="42"/>
                    </a:cubicBezTo>
                    <a:cubicBezTo>
                      <a:pt x="23" y="42"/>
                      <a:pt x="21" y="42"/>
                      <a:pt x="20" y="43"/>
                    </a:cubicBezTo>
                    <a:cubicBezTo>
                      <a:pt x="19" y="43"/>
                      <a:pt x="17" y="43"/>
                      <a:pt x="16" y="43"/>
                    </a:cubicBezTo>
                    <a:cubicBezTo>
                      <a:pt x="14" y="44"/>
                      <a:pt x="15" y="46"/>
                      <a:pt x="15" y="46"/>
                    </a:cubicBezTo>
                    <a:cubicBezTo>
                      <a:pt x="13" y="46"/>
                      <a:pt x="11" y="45"/>
                      <a:pt x="9" y="46"/>
                    </a:cubicBezTo>
                    <a:cubicBezTo>
                      <a:pt x="8" y="47"/>
                      <a:pt x="6" y="48"/>
                      <a:pt x="5" y="49"/>
                    </a:cubicBezTo>
                    <a:cubicBezTo>
                      <a:pt x="0" y="52"/>
                      <a:pt x="12" y="52"/>
                      <a:pt x="12" y="53"/>
                    </a:cubicBezTo>
                    <a:cubicBezTo>
                      <a:pt x="11" y="54"/>
                      <a:pt x="8" y="54"/>
                      <a:pt x="10" y="55"/>
                    </a:cubicBezTo>
                    <a:cubicBezTo>
                      <a:pt x="11" y="56"/>
                      <a:pt x="11" y="58"/>
                      <a:pt x="12" y="58"/>
                    </a:cubicBezTo>
                    <a:cubicBezTo>
                      <a:pt x="16" y="59"/>
                      <a:pt x="19" y="58"/>
                      <a:pt x="23" y="58"/>
                    </a:cubicBezTo>
                    <a:cubicBezTo>
                      <a:pt x="24" y="59"/>
                      <a:pt x="25" y="59"/>
                      <a:pt x="26" y="59"/>
                    </a:cubicBezTo>
                    <a:cubicBezTo>
                      <a:pt x="28" y="59"/>
                      <a:pt x="27" y="59"/>
                      <a:pt x="29" y="60"/>
                    </a:cubicBezTo>
                    <a:cubicBezTo>
                      <a:pt x="29" y="60"/>
                      <a:pt x="31" y="58"/>
                      <a:pt x="32" y="58"/>
                    </a:cubicBezTo>
                    <a:cubicBezTo>
                      <a:pt x="33" y="57"/>
                      <a:pt x="34" y="57"/>
                      <a:pt x="35" y="57"/>
                    </a:cubicBezTo>
                    <a:cubicBezTo>
                      <a:pt x="36" y="56"/>
                      <a:pt x="37" y="55"/>
                      <a:pt x="37" y="55"/>
                    </a:cubicBezTo>
                    <a:cubicBezTo>
                      <a:pt x="38" y="56"/>
                      <a:pt x="39" y="57"/>
                      <a:pt x="38" y="58"/>
                    </a:cubicBezTo>
                    <a:cubicBezTo>
                      <a:pt x="37" y="59"/>
                      <a:pt x="36" y="59"/>
                      <a:pt x="38" y="61"/>
                    </a:cubicBezTo>
                    <a:cubicBezTo>
                      <a:pt x="40" y="65"/>
                      <a:pt x="38" y="68"/>
                      <a:pt x="33" y="67"/>
                    </a:cubicBezTo>
                    <a:cubicBezTo>
                      <a:pt x="33" y="67"/>
                      <a:pt x="32" y="66"/>
                      <a:pt x="31" y="67"/>
                    </a:cubicBezTo>
                    <a:cubicBezTo>
                      <a:pt x="30" y="68"/>
                      <a:pt x="29" y="70"/>
                      <a:pt x="28" y="70"/>
                    </a:cubicBezTo>
                    <a:cubicBezTo>
                      <a:pt x="26" y="71"/>
                      <a:pt x="20" y="68"/>
                      <a:pt x="21" y="71"/>
                    </a:cubicBezTo>
                    <a:cubicBezTo>
                      <a:pt x="21" y="71"/>
                      <a:pt x="18" y="73"/>
                      <a:pt x="19" y="73"/>
                    </a:cubicBezTo>
                    <a:cubicBezTo>
                      <a:pt x="19" y="73"/>
                      <a:pt x="20" y="73"/>
                      <a:pt x="20" y="73"/>
                    </a:cubicBezTo>
                    <a:cubicBezTo>
                      <a:pt x="21" y="74"/>
                      <a:pt x="18" y="75"/>
                      <a:pt x="17" y="76"/>
                    </a:cubicBezTo>
                    <a:cubicBezTo>
                      <a:pt x="16" y="76"/>
                      <a:pt x="15" y="77"/>
                      <a:pt x="15" y="78"/>
                    </a:cubicBezTo>
                    <a:cubicBezTo>
                      <a:pt x="14" y="80"/>
                      <a:pt x="16" y="80"/>
                      <a:pt x="14" y="81"/>
                    </a:cubicBezTo>
                    <a:cubicBezTo>
                      <a:pt x="12" y="82"/>
                      <a:pt x="14" y="84"/>
                      <a:pt x="15" y="85"/>
                    </a:cubicBezTo>
                    <a:cubicBezTo>
                      <a:pt x="15" y="86"/>
                      <a:pt x="18" y="81"/>
                      <a:pt x="19" y="81"/>
                    </a:cubicBezTo>
                    <a:cubicBezTo>
                      <a:pt x="19" y="81"/>
                      <a:pt x="17" y="84"/>
                      <a:pt x="17" y="84"/>
                    </a:cubicBezTo>
                    <a:cubicBezTo>
                      <a:pt x="16" y="85"/>
                      <a:pt x="19" y="87"/>
                      <a:pt x="20" y="87"/>
                    </a:cubicBezTo>
                    <a:cubicBezTo>
                      <a:pt x="21" y="88"/>
                      <a:pt x="21" y="89"/>
                      <a:pt x="22" y="88"/>
                    </a:cubicBezTo>
                    <a:cubicBezTo>
                      <a:pt x="23" y="87"/>
                      <a:pt x="24" y="86"/>
                      <a:pt x="24" y="86"/>
                    </a:cubicBezTo>
                    <a:cubicBezTo>
                      <a:pt x="24" y="87"/>
                      <a:pt x="25" y="89"/>
                      <a:pt x="26" y="89"/>
                    </a:cubicBezTo>
                    <a:cubicBezTo>
                      <a:pt x="24" y="90"/>
                      <a:pt x="23" y="89"/>
                      <a:pt x="22" y="89"/>
                    </a:cubicBezTo>
                    <a:cubicBezTo>
                      <a:pt x="21" y="90"/>
                      <a:pt x="20" y="87"/>
                      <a:pt x="19" y="87"/>
                    </a:cubicBezTo>
                    <a:cubicBezTo>
                      <a:pt x="18" y="87"/>
                      <a:pt x="16" y="90"/>
                      <a:pt x="18" y="91"/>
                    </a:cubicBezTo>
                    <a:cubicBezTo>
                      <a:pt x="20" y="92"/>
                      <a:pt x="20" y="93"/>
                      <a:pt x="22" y="94"/>
                    </a:cubicBezTo>
                    <a:cubicBezTo>
                      <a:pt x="23" y="96"/>
                      <a:pt x="25" y="95"/>
                      <a:pt x="27" y="95"/>
                    </a:cubicBezTo>
                    <a:cubicBezTo>
                      <a:pt x="28" y="94"/>
                      <a:pt x="30" y="95"/>
                      <a:pt x="30" y="93"/>
                    </a:cubicBezTo>
                    <a:cubicBezTo>
                      <a:pt x="30" y="91"/>
                      <a:pt x="31" y="88"/>
                      <a:pt x="33" y="89"/>
                    </a:cubicBezTo>
                    <a:cubicBezTo>
                      <a:pt x="33" y="88"/>
                      <a:pt x="31" y="92"/>
                      <a:pt x="31" y="93"/>
                    </a:cubicBezTo>
                    <a:cubicBezTo>
                      <a:pt x="31" y="94"/>
                      <a:pt x="35" y="97"/>
                      <a:pt x="34" y="98"/>
                    </a:cubicBezTo>
                    <a:cubicBezTo>
                      <a:pt x="32" y="100"/>
                      <a:pt x="35" y="101"/>
                      <a:pt x="35" y="101"/>
                    </a:cubicBezTo>
                    <a:cubicBezTo>
                      <a:pt x="34" y="101"/>
                      <a:pt x="32" y="104"/>
                      <a:pt x="32" y="104"/>
                    </a:cubicBezTo>
                    <a:cubicBezTo>
                      <a:pt x="33" y="105"/>
                      <a:pt x="38" y="102"/>
                      <a:pt x="38" y="102"/>
                    </a:cubicBezTo>
                    <a:cubicBezTo>
                      <a:pt x="38" y="103"/>
                      <a:pt x="37" y="103"/>
                      <a:pt x="37" y="104"/>
                    </a:cubicBezTo>
                    <a:cubicBezTo>
                      <a:pt x="37" y="104"/>
                      <a:pt x="39" y="102"/>
                      <a:pt x="40" y="101"/>
                    </a:cubicBezTo>
                    <a:cubicBezTo>
                      <a:pt x="41" y="101"/>
                      <a:pt x="45" y="102"/>
                      <a:pt x="45" y="103"/>
                    </a:cubicBezTo>
                    <a:cubicBezTo>
                      <a:pt x="46" y="104"/>
                      <a:pt x="48" y="107"/>
                      <a:pt x="48" y="105"/>
                    </a:cubicBezTo>
                    <a:cubicBezTo>
                      <a:pt x="48" y="104"/>
                      <a:pt x="50" y="100"/>
                      <a:pt x="50" y="100"/>
                    </a:cubicBezTo>
                    <a:cubicBezTo>
                      <a:pt x="50" y="99"/>
                      <a:pt x="53" y="102"/>
                      <a:pt x="53" y="101"/>
                    </a:cubicBezTo>
                    <a:cubicBezTo>
                      <a:pt x="53" y="101"/>
                      <a:pt x="50" y="101"/>
                      <a:pt x="50" y="102"/>
                    </a:cubicBezTo>
                    <a:cubicBezTo>
                      <a:pt x="50" y="104"/>
                      <a:pt x="53" y="104"/>
                      <a:pt x="54" y="103"/>
                    </a:cubicBezTo>
                    <a:cubicBezTo>
                      <a:pt x="55" y="102"/>
                      <a:pt x="56" y="103"/>
                      <a:pt x="57" y="102"/>
                    </a:cubicBezTo>
                    <a:cubicBezTo>
                      <a:pt x="57" y="102"/>
                      <a:pt x="59" y="100"/>
                      <a:pt x="59" y="100"/>
                    </a:cubicBezTo>
                    <a:cubicBezTo>
                      <a:pt x="59" y="100"/>
                      <a:pt x="57" y="103"/>
                      <a:pt x="56" y="104"/>
                    </a:cubicBezTo>
                    <a:cubicBezTo>
                      <a:pt x="56" y="105"/>
                      <a:pt x="56" y="105"/>
                      <a:pt x="55" y="106"/>
                    </a:cubicBezTo>
                    <a:cubicBezTo>
                      <a:pt x="55" y="107"/>
                      <a:pt x="56" y="106"/>
                      <a:pt x="56" y="107"/>
                    </a:cubicBezTo>
                    <a:cubicBezTo>
                      <a:pt x="56" y="107"/>
                      <a:pt x="55" y="108"/>
                      <a:pt x="54" y="109"/>
                    </a:cubicBezTo>
                    <a:cubicBezTo>
                      <a:pt x="54" y="111"/>
                      <a:pt x="54" y="111"/>
                      <a:pt x="55" y="112"/>
                    </a:cubicBezTo>
                    <a:cubicBezTo>
                      <a:pt x="55" y="112"/>
                      <a:pt x="52" y="114"/>
                      <a:pt x="51" y="114"/>
                    </a:cubicBezTo>
                    <a:cubicBezTo>
                      <a:pt x="50" y="116"/>
                      <a:pt x="49" y="117"/>
                      <a:pt x="47" y="118"/>
                    </a:cubicBezTo>
                    <a:cubicBezTo>
                      <a:pt x="45" y="118"/>
                      <a:pt x="43" y="120"/>
                      <a:pt x="42" y="121"/>
                    </a:cubicBezTo>
                    <a:cubicBezTo>
                      <a:pt x="41" y="121"/>
                      <a:pt x="41" y="122"/>
                      <a:pt x="40" y="122"/>
                    </a:cubicBezTo>
                    <a:cubicBezTo>
                      <a:pt x="40" y="123"/>
                      <a:pt x="41" y="124"/>
                      <a:pt x="41" y="124"/>
                    </a:cubicBezTo>
                    <a:cubicBezTo>
                      <a:pt x="40" y="125"/>
                      <a:pt x="37" y="124"/>
                      <a:pt x="36" y="124"/>
                    </a:cubicBezTo>
                    <a:cubicBezTo>
                      <a:pt x="33" y="124"/>
                      <a:pt x="32" y="125"/>
                      <a:pt x="30" y="127"/>
                    </a:cubicBezTo>
                    <a:cubicBezTo>
                      <a:pt x="29" y="128"/>
                      <a:pt x="30" y="130"/>
                      <a:pt x="31" y="129"/>
                    </a:cubicBezTo>
                    <a:cubicBezTo>
                      <a:pt x="33" y="128"/>
                      <a:pt x="35" y="125"/>
                      <a:pt x="36" y="126"/>
                    </a:cubicBezTo>
                    <a:cubicBezTo>
                      <a:pt x="36" y="125"/>
                      <a:pt x="35" y="129"/>
                      <a:pt x="38" y="126"/>
                    </a:cubicBezTo>
                    <a:cubicBezTo>
                      <a:pt x="38" y="126"/>
                      <a:pt x="40" y="129"/>
                      <a:pt x="41" y="127"/>
                    </a:cubicBezTo>
                    <a:cubicBezTo>
                      <a:pt x="41" y="126"/>
                      <a:pt x="40" y="126"/>
                      <a:pt x="41" y="126"/>
                    </a:cubicBezTo>
                    <a:cubicBezTo>
                      <a:pt x="42" y="125"/>
                      <a:pt x="42" y="125"/>
                      <a:pt x="43" y="125"/>
                    </a:cubicBezTo>
                    <a:cubicBezTo>
                      <a:pt x="44" y="125"/>
                      <a:pt x="44" y="125"/>
                      <a:pt x="45" y="124"/>
                    </a:cubicBezTo>
                    <a:cubicBezTo>
                      <a:pt x="46" y="123"/>
                      <a:pt x="48" y="123"/>
                      <a:pt x="50" y="122"/>
                    </a:cubicBezTo>
                    <a:cubicBezTo>
                      <a:pt x="53" y="121"/>
                      <a:pt x="49" y="121"/>
                      <a:pt x="51" y="120"/>
                    </a:cubicBezTo>
                    <a:cubicBezTo>
                      <a:pt x="52" y="119"/>
                      <a:pt x="53" y="118"/>
                      <a:pt x="54" y="118"/>
                    </a:cubicBezTo>
                    <a:cubicBezTo>
                      <a:pt x="56" y="117"/>
                      <a:pt x="58" y="116"/>
                      <a:pt x="59" y="116"/>
                    </a:cubicBezTo>
                    <a:cubicBezTo>
                      <a:pt x="62" y="114"/>
                      <a:pt x="60" y="115"/>
                      <a:pt x="60" y="113"/>
                    </a:cubicBezTo>
                    <a:cubicBezTo>
                      <a:pt x="60" y="113"/>
                      <a:pt x="68" y="109"/>
                      <a:pt x="69" y="108"/>
                    </a:cubicBezTo>
                    <a:cubicBezTo>
                      <a:pt x="70" y="108"/>
                      <a:pt x="72" y="108"/>
                      <a:pt x="72" y="107"/>
                    </a:cubicBezTo>
                    <a:cubicBezTo>
                      <a:pt x="72" y="104"/>
                      <a:pt x="73" y="105"/>
                      <a:pt x="75" y="104"/>
                    </a:cubicBezTo>
                    <a:cubicBezTo>
                      <a:pt x="78" y="102"/>
                      <a:pt x="69" y="101"/>
                      <a:pt x="73" y="97"/>
                    </a:cubicBezTo>
                    <a:cubicBezTo>
                      <a:pt x="75" y="96"/>
                      <a:pt x="77" y="96"/>
                      <a:pt x="78" y="95"/>
                    </a:cubicBezTo>
                    <a:cubicBezTo>
                      <a:pt x="79" y="94"/>
                      <a:pt x="79" y="91"/>
                      <a:pt x="77" y="91"/>
                    </a:cubicBezTo>
                    <a:cubicBezTo>
                      <a:pt x="79" y="91"/>
                      <a:pt x="79" y="92"/>
                      <a:pt x="81" y="91"/>
                    </a:cubicBezTo>
                    <a:cubicBezTo>
                      <a:pt x="82" y="90"/>
                      <a:pt x="83" y="88"/>
                      <a:pt x="85" y="87"/>
                    </a:cubicBezTo>
                    <a:cubicBezTo>
                      <a:pt x="86" y="86"/>
                      <a:pt x="88" y="84"/>
                      <a:pt x="89" y="84"/>
                    </a:cubicBezTo>
                    <a:cubicBezTo>
                      <a:pt x="90" y="84"/>
                      <a:pt x="95" y="84"/>
                      <a:pt x="94" y="86"/>
                    </a:cubicBezTo>
                    <a:cubicBezTo>
                      <a:pt x="93" y="87"/>
                      <a:pt x="91" y="85"/>
                      <a:pt x="89" y="86"/>
                    </a:cubicBezTo>
                    <a:cubicBezTo>
                      <a:pt x="87" y="87"/>
                      <a:pt x="87" y="88"/>
                      <a:pt x="86" y="90"/>
                    </a:cubicBezTo>
                    <a:cubicBezTo>
                      <a:pt x="86" y="92"/>
                      <a:pt x="84" y="94"/>
                      <a:pt x="84" y="96"/>
                    </a:cubicBezTo>
                    <a:cubicBezTo>
                      <a:pt x="83" y="97"/>
                      <a:pt x="87" y="96"/>
                      <a:pt x="87" y="97"/>
                    </a:cubicBezTo>
                    <a:cubicBezTo>
                      <a:pt x="86" y="97"/>
                      <a:pt x="81" y="99"/>
                      <a:pt x="85" y="99"/>
                    </a:cubicBezTo>
                    <a:cubicBezTo>
                      <a:pt x="88" y="99"/>
                      <a:pt x="90" y="97"/>
                      <a:pt x="93" y="96"/>
                    </a:cubicBezTo>
                    <a:cubicBezTo>
                      <a:pt x="95" y="94"/>
                      <a:pt x="97" y="94"/>
                      <a:pt x="99" y="93"/>
                    </a:cubicBezTo>
                    <a:cubicBezTo>
                      <a:pt x="103" y="92"/>
                      <a:pt x="101" y="90"/>
                      <a:pt x="101" y="88"/>
                    </a:cubicBezTo>
                    <a:cubicBezTo>
                      <a:pt x="100" y="84"/>
                      <a:pt x="109" y="87"/>
                      <a:pt x="111" y="88"/>
                    </a:cubicBezTo>
                    <a:cubicBezTo>
                      <a:pt x="113" y="88"/>
                      <a:pt x="114" y="90"/>
                      <a:pt x="116" y="91"/>
                    </a:cubicBezTo>
                    <a:cubicBezTo>
                      <a:pt x="116" y="91"/>
                      <a:pt x="118" y="88"/>
                      <a:pt x="119" y="89"/>
                    </a:cubicBezTo>
                    <a:cubicBezTo>
                      <a:pt x="119" y="89"/>
                      <a:pt x="119" y="91"/>
                      <a:pt x="119" y="92"/>
                    </a:cubicBezTo>
                    <a:cubicBezTo>
                      <a:pt x="121" y="93"/>
                      <a:pt x="122" y="93"/>
                      <a:pt x="123" y="93"/>
                    </a:cubicBezTo>
                    <a:cubicBezTo>
                      <a:pt x="126" y="93"/>
                      <a:pt x="129" y="92"/>
                      <a:pt x="131" y="93"/>
                    </a:cubicBezTo>
                    <a:cubicBezTo>
                      <a:pt x="132" y="93"/>
                      <a:pt x="133" y="94"/>
                      <a:pt x="134" y="93"/>
                    </a:cubicBezTo>
                    <a:cubicBezTo>
                      <a:pt x="135" y="93"/>
                      <a:pt x="135" y="94"/>
                      <a:pt x="136" y="95"/>
                    </a:cubicBezTo>
                    <a:cubicBezTo>
                      <a:pt x="137" y="95"/>
                      <a:pt x="139" y="96"/>
                      <a:pt x="140" y="96"/>
                    </a:cubicBezTo>
                    <a:cubicBezTo>
                      <a:pt x="142" y="96"/>
                      <a:pt x="143" y="94"/>
                      <a:pt x="144" y="94"/>
                    </a:cubicBezTo>
                    <a:cubicBezTo>
                      <a:pt x="146" y="93"/>
                      <a:pt x="145" y="96"/>
                      <a:pt x="145" y="96"/>
                    </a:cubicBezTo>
                    <a:cubicBezTo>
                      <a:pt x="144" y="97"/>
                      <a:pt x="144" y="97"/>
                      <a:pt x="145" y="98"/>
                    </a:cubicBezTo>
                    <a:cubicBezTo>
                      <a:pt x="148" y="99"/>
                      <a:pt x="150" y="100"/>
                      <a:pt x="152" y="101"/>
                    </a:cubicBezTo>
                    <a:cubicBezTo>
                      <a:pt x="154" y="103"/>
                      <a:pt x="156" y="105"/>
                      <a:pt x="158" y="106"/>
                    </a:cubicBezTo>
                    <a:cubicBezTo>
                      <a:pt x="159" y="106"/>
                      <a:pt x="160" y="105"/>
                      <a:pt x="161" y="105"/>
                    </a:cubicBezTo>
                    <a:cubicBezTo>
                      <a:pt x="162" y="104"/>
                      <a:pt x="160" y="103"/>
                      <a:pt x="160" y="102"/>
                    </a:cubicBezTo>
                    <a:cubicBezTo>
                      <a:pt x="160" y="101"/>
                      <a:pt x="163" y="103"/>
                      <a:pt x="163" y="103"/>
                    </a:cubicBezTo>
                    <a:cubicBezTo>
                      <a:pt x="163" y="104"/>
                      <a:pt x="166" y="106"/>
                      <a:pt x="167" y="105"/>
                    </a:cubicBezTo>
                    <a:cubicBezTo>
                      <a:pt x="167" y="105"/>
                      <a:pt x="165" y="99"/>
                      <a:pt x="165" y="99"/>
                    </a:cubicBezTo>
                    <a:cubicBezTo>
                      <a:pt x="166" y="99"/>
                      <a:pt x="168" y="104"/>
                      <a:pt x="169" y="104"/>
                    </a:cubicBezTo>
                    <a:cubicBezTo>
                      <a:pt x="169" y="105"/>
                      <a:pt x="170" y="107"/>
                      <a:pt x="171" y="107"/>
                    </a:cubicBezTo>
                    <a:cubicBezTo>
                      <a:pt x="172" y="107"/>
                      <a:pt x="173" y="105"/>
                      <a:pt x="173" y="105"/>
                    </a:cubicBezTo>
                    <a:cubicBezTo>
                      <a:pt x="171" y="106"/>
                      <a:pt x="177" y="110"/>
                      <a:pt x="177" y="111"/>
                    </a:cubicBezTo>
                    <a:cubicBezTo>
                      <a:pt x="176" y="111"/>
                      <a:pt x="176" y="111"/>
                      <a:pt x="176" y="111"/>
                    </a:cubicBezTo>
                    <a:cubicBezTo>
                      <a:pt x="175" y="112"/>
                      <a:pt x="177" y="112"/>
                      <a:pt x="177" y="113"/>
                    </a:cubicBezTo>
                    <a:cubicBezTo>
                      <a:pt x="177" y="113"/>
                      <a:pt x="175" y="114"/>
                      <a:pt x="176" y="114"/>
                    </a:cubicBezTo>
                    <a:cubicBezTo>
                      <a:pt x="177" y="115"/>
                      <a:pt x="178" y="116"/>
                      <a:pt x="179" y="117"/>
                    </a:cubicBezTo>
                    <a:cubicBezTo>
                      <a:pt x="181" y="119"/>
                      <a:pt x="182" y="120"/>
                      <a:pt x="184" y="121"/>
                    </a:cubicBezTo>
                    <a:cubicBezTo>
                      <a:pt x="184" y="121"/>
                      <a:pt x="182" y="125"/>
                      <a:pt x="183" y="125"/>
                    </a:cubicBezTo>
                    <a:cubicBezTo>
                      <a:pt x="184" y="126"/>
                      <a:pt x="184" y="124"/>
                      <a:pt x="184" y="124"/>
                    </a:cubicBezTo>
                    <a:cubicBezTo>
                      <a:pt x="185" y="123"/>
                      <a:pt x="185" y="126"/>
                      <a:pt x="186" y="127"/>
                    </a:cubicBezTo>
                    <a:cubicBezTo>
                      <a:pt x="186" y="127"/>
                      <a:pt x="186" y="126"/>
                      <a:pt x="186" y="125"/>
                    </a:cubicBezTo>
                    <a:cubicBezTo>
                      <a:pt x="186" y="127"/>
                      <a:pt x="192" y="130"/>
                      <a:pt x="193" y="127"/>
                    </a:cubicBezTo>
                    <a:cubicBezTo>
                      <a:pt x="193" y="127"/>
                      <a:pt x="193" y="128"/>
                      <a:pt x="193" y="128"/>
                    </a:cubicBezTo>
                    <a:cubicBezTo>
                      <a:pt x="193" y="128"/>
                      <a:pt x="194" y="127"/>
                      <a:pt x="194" y="126"/>
                    </a:cubicBezTo>
                    <a:cubicBezTo>
                      <a:pt x="193" y="126"/>
                      <a:pt x="194" y="127"/>
                      <a:pt x="194" y="1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6" name="Freeform 642">
                <a:extLst>
                  <a:ext uri="{FF2B5EF4-FFF2-40B4-BE49-F238E27FC236}">
                    <a16:creationId xmlns:a16="http://schemas.microsoft.com/office/drawing/2014/main" id="{08D0958E-5185-E049-A5B5-E0A20297696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18263" y="7144442"/>
                <a:ext cx="2318134" cy="1260862"/>
              </a:xfrm>
              <a:custGeom>
                <a:avLst/>
                <a:gdLst>
                  <a:gd name="T0" fmla="*/ 255 w 427"/>
                  <a:gd name="T1" fmla="*/ 181 h 219"/>
                  <a:gd name="T2" fmla="*/ 299 w 427"/>
                  <a:gd name="T3" fmla="*/ 195 h 219"/>
                  <a:gd name="T4" fmla="*/ 296 w 427"/>
                  <a:gd name="T5" fmla="*/ 215 h 219"/>
                  <a:gd name="T6" fmla="*/ 332 w 427"/>
                  <a:gd name="T7" fmla="*/ 200 h 219"/>
                  <a:gd name="T8" fmla="*/ 366 w 427"/>
                  <a:gd name="T9" fmla="*/ 196 h 219"/>
                  <a:gd name="T10" fmla="*/ 383 w 427"/>
                  <a:gd name="T11" fmla="*/ 200 h 219"/>
                  <a:gd name="T12" fmla="*/ 391 w 427"/>
                  <a:gd name="T13" fmla="*/ 201 h 219"/>
                  <a:gd name="T14" fmla="*/ 380 w 427"/>
                  <a:gd name="T15" fmla="*/ 188 h 219"/>
                  <a:gd name="T16" fmla="*/ 382 w 427"/>
                  <a:gd name="T17" fmla="*/ 176 h 219"/>
                  <a:gd name="T18" fmla="*/ 354 w 427"/>
                  <a:gd name="T19" fmla="*/ 180 h 219"/>
                  <a:gd name="T20" fmla="*/ 414 w 427"/>
                  <a:gd name="T21" fmla="*/ 160 h 219"/>
                  <a:gd name="T22" fmla="*/ 417 w 427"/>
                  <a:gd name="T23" fmla="*/ 144 h 219"/>
                  <a:gd name="T24" fmla="*/ 415 w 427"/>
                  <a:gd name="T25" fmla="*/ 139 h 219"/>
                  <a:gd name="T26" fmla="*/ 394 w 427"/>
                  <a:gd name="T27" fmla="*/ 126 h 219"/>
                  <a:gd name="T28" fmla="*/ 390 w 427"/>
                  <a:gd name="T29" fmla="*/ 110 h 219"/>
                  <a:gd name="T30" fmla="*/ 378 w 427"/>
                  <a:gd name="T31" fmla="*/ 104 h 219"/>
                  <a:gd name="T32" fmla="*/ 364 w 427"/>
                  <a:gd name="T33" fmla="*/ 112 h 219"/>
                  <a:gd name="T34" fmla="*/ 356 w 427"/>
                  <a:gd name="T35" fmla="*/ 107 h 219"/>
                  <a:gd name="T36" fmla="*/ 342 w 427"/>
                  <a:gd name="T37" fmla="*/ 85 h 219"/>
                  <a:gd name="T38" fmla="*/ 314 w 427"/>
                  <a:gd name="T39" fmla="*/ 91 h 219"/>
                  <a:gd name="T40" fmla="*/ 320 w 427"/>
                  <a:gd name="T41" fmla="*/ 116 h 219"/>
                  <a:gd name="T42" fmla="*/ 306 w 427"/>
                  <a:gd name="T43" fmla="*/ 159 h 219"/>
                  <a:gd name="T44" fmla="*/ 292 w 427"/>
                  <a:gd name="T45" fmla="*/ 135 h 219"/>
                  <a:gd name="T46" fmla="*/ 250 w 427"/>
                  <a:gd name="T47" fmla="*/ 119 h 219"/>
                  <a:gd name="T48" fmla="*/ 237 w 427"/>
                  <a:gd name="T49" fmla="*/ 86 h 219"/>
                  <a:gd name="T50" fmla="*/ 246 w 427"/>
                  <a:gd name="T51" fmla="*/ 77 h 219"/>
                  <a:gd name="T52" fmla="*/ 246 w 427"/>
                  <a:gd name="T53" fmla="*/ 70 h 219"/>
                  <a:gd name="T54" fmla="*/ 263 w 427"/>
                  <a:gd name="T55" fmla="*/ 58 h 219"/>
                  <a:gd name="T56" fmla="*/ 276 w 427"/>
                  <a:gd name="T57" fmla="*/ 48 h 219"/>
                  <a:gd name="T58" fmla="*/ 293 w 427"/>
                  <a:gd name="T59" fmla="*/ 36 h 219"/>
                  <a:gd name="T60" fmla="*/ 276 w 427"/>
                  <a:gd name="T61" fmla="*/ 23 h 219"/>
                  <a:gd name="T62" fmla="*/ 262 w 427"/>
                  <a:gd name="T63" fmla="*/ 35 h 219"/>
                  <a:gd name="T64" fmla="*/ 252 w 427"/>
                  <a:gd name="T65" fmla="*/ 23 h 219"/>
                  <a:gd name="T66" fmla="*/ 241 w 427"/>
                  <a:gd name="T67" fmla="*/ 10 h 219"/>
                  <a:gd name="T68" fmla="*/ 223 w 427"/>
                  <a:gd name="T69" fmla="*/ 6 h 219"/>
                  <a:gd name="T70" fmla="*/ 232 w 427"/>
                  <a:gd name="T71" fmla="*/ 27 h 219"/>
                  <a:gd name="T72" fmla="*/ 226 w 427"/>
                  <a:gd name="T73" fmla="*/ 40 h 219"/>
                  <a:gd name="T74" fmla="*/ 218 w 427"/>
                  <a:gd name="T75" fmla="*/ 37 h 219"/>
                  <a:gd name="T76" fmla="*/ 164 w 427"/>
                  <a:gd name="T77" fmla="*/ 29 h 219"/>
                  <a:gd name="T78" fmla="*/ 166 w 427"/>
                  <a:gd name="T79" fmla="*/ 41 h 219"/>
                  <a:gd name="T80" fmla="*/ 160 w 427"/>
                  <a:gd name="T81" fmla="*/ 40 h 219"/>
                  <a:gd name="T82" fmla="*/ 133 w 427"/>
                  <a:gd name="T83" fmla="*/ 30 h 219"/>
                  <a:gd name="T84" fmla="*/ 83 w 427"/>
                  <a:gd name="T85" fmla="*/ 23 h 219"/>
                  <a:gd name="T86" fmla="*/ 71 w 427"/>
                  <a:gd name="T87" fmla="*/ 18 h 219"/>
                  <a:gd name="T88" fmla="*/ 50 w 427"/>
                  <a:gd name="T89" fmla="*/ 24 h 219"/>
                  <a:gd name="T90" fmla="*/ 49 w 427"/>
                  <a:gd name="T91" fmla="*/ 22 h 219"/>
                  <a:gd name="T92" fmla="*/ 29 w 427"/>
                  <a:gd name="T93" fmla="*/ 23 h 219"/>
                  <a:gd name="T94" fmla="*/ 21 w 427"/>
                  <a:gd name="T95" fmla="*/ 28 h 219"/>
                  <a:gd name="T96" fmla="*/ 3 w 427"/>
                  <a:gd name="T97" fmla="*/ 97 h 219"/>
                  <a:gd name="T98" fmla="*/ 40 w 427"/>
                  <a:gd name="T99" fmla="*/ 116 h 219"/>
                  <a:gd name="T100" fmla="*/ 53 w 427"/>
                  <a:gd name="T101" fmla="*/ 141 h 219"/>
                  <a:gd name="T102" fmla="*/ 62 w 427"/>
                  <a:gd name="T103" fmla="*/ 150 h 219"/>
                  <a:gd name="T104" fmla="*/ 67 w 427"/>
                  <a:gd name="T105" fmla="*/ 160 h 219"/>
                  <a:gd name="T106" fmla="*/ 80 w 427"/>
                  <a:gd name="T107" fmla="*/ 166 h 219"/>
                  <a:gd name="T108" fmla="*/ 133 w 427"/>
                  <a:gd name="T109" fmla="*/ 176 h 219"/>
                  <a:gd name="T110" fmla="*/ 97 w 427"/>
                  <a:gd name="T111" fmla="*/ 57 h 219"/>
                  <a:gd name="T112" fmla="*/ 87 w 427"/>
                  <a:gd name="T113" fmla="*/ 51 h 219"/>
                  <a:gd name="T114" fmla="*/ 113 w 427"/>
                  <a:gd name="T115" fmla="*/ 49 h 219"/>
                  <a:gd name="T116" fmla="*/ 142 w 427"/>
                  <a:gd name="T117" fmla="*/ 85 h 219"/>
                  <a:gd name="T118" fmla="*/ 131 w 427"/>
                  <a:gd name="T119" fmla="*/ 85 h 219"/>
                  <a:gd name="T120" fmla="*/ 160 w 427"/>
                  <a:gd name="T121" fmla="*/ 78 h 219"/>
                  <a:gd name="T122" fmla="*/ 210 w 427"/>
                  <a:gd name="T123" fmla="*/ 150 h 219"/>
                  <a:gd name="T124" fmla="*/ 222 w 427"/>
                  <a:gd name="T125" fmla="*/ 165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7" h="219">
                    <a:moveTo>
                      <a:pt x="229" y="174"/>
                    </a:moveTo>
                    <a:cubicBezTo>
                      <a:pt x="229" y="174"/>
                      <a:pt x="229" y="173"/>
                      <a:pt x="229" y="173"/>
                    </a:cubicBezTo>
                    <a:cubicBezTo>
                      <a:pt x="229" y="173"/>
                      <a:pt x="232" y="177"/>
                      <a:pt x="232" y="177"/>
                    </a:cubicBezTo>
                    <a:cubicBezTo>
                      <a:pt x="234" y="177"/>
                      <a:pt x="235" y="178"/>
                      <a:pt x="236" y="178"/>
                    </a:cubicBezTo>
                    <a:cubicBezTo>
                      <a:pt x="238" y="178"/>
                      <a:pt x="238" y="177"/>
                      <a:pt x="239" y="178"/>
                    </a:cubicBezTo>
                    <a:cubicBezTo>
                      <a:pt x="242" y="179"/>
                      <a:pt x="244" y="180"/>
                      <a:pt x="246" y="181"/>
                    </a:cubicBezTo>
                    <a:cubicBezTo>
                      <a:pt x="247" y="182"/>
                      <a:pt x="248" y="181"/>
                      <a:pt x="249" y="181"/>
                    </a:cubicBezTo>
                    <a:cubicBezTo>
                      <a:pt x="250" y="180"/>
                      <a:pt x="251" y="180"/>
                      <a:pt x="252" y="180"/>
                    </a:cubicBezTo>
                    <a:cubicBezTo>
                      <a:pt x="253" y="180"/>
                      <a:pt x="254" y="181"/>
                      <a:pt x="255" y="181"/>
                    </a:cubicBezTo>
                    <a:cubicBezTo>
                      <a:pt x="257" y="181"/>
                      <a:pt x="258" y="180"/>
                      <a:pt x="259" y="179"/>
                    </a:cubicBezTo>
                    <a:cubicBezTo>
                      <a:pt x="260" y="178"/>
                      <a:pt x="263" y="175"/>
                      <a:pt x="264" y="175"/>
                    </a:cubicBezTo>
                    <a:cubicBezTo>
                      <a:pt x="264" y="175"/>
                      <a:pt x="265" y="176"/>
                      <a:pt x="265" y="176"/>
                    </a:cubicBezTo>
                    <a:cubicBezTo>
                      <a:pt x="267" y="176"/>
                      <a:pt x="268" y="176"/>
                      <a:pt x="269" y="176"/>
                    </a:cubicBezTo>
                    <a:cubicBezTo>
                      <a:pt x="273" y="176"/>
                      <a:pt x="272" y="179"/>
                      <a:pt x="274" y="181"/>
                    </a:cubicBezTo>
                    <a:cubicBezTo>
                      <a:pt x="275" y="182"/>
                      <a:pt x="279" y="181"/>
                      <a:pt x="279" y="183"/>
                    </a:cubicBezTo>
                    <a:cubicBezTo>
                      <a:pt x="279" y="185"/>
                      <a:pt x="280" y="187"/>
                      <a:pt x="281" y="189"/>
                    </a:cubicBezTo>
                    <a:cubicBezTo>
                      <a:pt x="281" y="194"/>
                      <a:pt x="290" y="193"/>
                      <a:pt x="293" y="194"/>
                    </a:cubicBezTo>
                    <a:cubicBezTo>
                      <a:pt x="295" y="194"/>
                      <a:pt x="298" y="194"/>
                      <a:pt x="299" y="195"/>
                    </a:cubicBezTo>
                    <a:cubicBezTo>
                      <a:pt x="300" y="196"/>
                      <a:pt x="305" y="201"/>
                      <a:pt x="304" y="201"/>
                    </a:cubicBezTo>
                    <a:cubicBezTo>
                      <a:pt x="302" y="203"/>
                      <a:pt x="302" y="203"/>
                      <a:pt x="300" y="202"/>
                    </a:cubicBezTo>
                    <a:cubicBezTo>
                      <a:pt x="299" y="201"/>
                      <a:pt x="295" y="199"/>
                      <a:pt x="295" y="199"/>
                    </a:cubicBezTo>
                    <a:cubicBezTo>
                      <a:pt x="295" y="200"/>
                      <a:pt x="298" y="201"/>
                      <a:pt x="297" y="203"/>
                    </a:cubicBezTo>
                    <a:cubicBezTo>
                      <a:pt x="296" y="204"/>
                      <a:pt x="295" y="206"/>
                      <a:pt x="295" y="207"/>
                    </a:cubicBezTo>
                    <a:cubicBezTo>
                      <a:pt x="295" y="209"/>
                      <a:pt x="295" y="210"/>
                      <a:pt x="294" y="211"/>
                    </a:cubicBezTo>
                    <a:cubicBezTo>
                      <a:pt x="294" y="212"/>
                      <a:pt x="291" y="213"/>
                      <a:pt x="291" y="213"/>
                    </a:cubicBezTo>
                    <a:cubicBezTo>
                      <a:pt x="290" y="214"/>
                      <a:pt x="287" y="219"/>
                      <a:pt x="291" y="219"/>
                    </a:cubicBezTo>
                    <a:cubicBezTo>
                      <a:pt x="292" y="219"/>
                      <a:pt x="294" y="217"/>
                      <a:pt x="296" y="215"/>
                    </a:cubicBezTo>
                    <a:cubicBezTo>
                      <a:pt x="298" y="214"/>
                      <a:pt x="299" y="216"/>
                      <a:pt x="301" y="215"/>
                    </a:cubicBezTo>
                    <a:cubicBezTo>
                      <a:pt x="304" y="215"/>
                      <a:pt x="305" y="213"/>
                      <a:pt x="308" y="213"/>
                    </a:cubicBezTo>
                    <a:cubicBezTo>
                      <a:pt x="308" y="211"/>
                      <a:pt x="308" y="212"/>
                      <a:pt x="306" y="211"/>
                    </a:cubicBezTo>
                    <a:cubicBezTo>
                      <a:pt x="305" y="211"/>
                      <a:pt x="305" y="210"/>
                      <a:pt x="306" y="210"/>
                    </a:cubicBezTo>
                    <a:cubicBezTo>
                      <a:pt x="307" y="208"/>
                      <a:pt x="308" y="207"/>
                      <a:pt x="311" y="207"/>
                    </a:cubicBezTo>
                    <a:cubicBezTo>
                      <a:pt x="312" y="207"/>
                      <a:pt x="315" y="205"/>
                      <a:pt x="317" y="206"/>
                    </a:cubicBezTo>
                    <a:cubicBezTo>
                      <a:pt x="319" y="207"/>
                      <a:pt x="320" y="203"/>
                      <a:pt x="322" y="206"/>
                    </a:cubicBezTo>
                    <a:cubicBezTo>
                      <a:pt x="324" y="204"/>
                      <a:pt x="325" y="203"/>
                      <a:pt x="327" y="201"/>
                    </a:cubicBezTo>
                    <a:cubicBezTo>
                      <a:pt x="329" y="200"/>
                      <a:pt x="330" y="200"/>
                      <a:pt x="332" y="200"/>
                    </a:cubicBezTo>
                    <a:cubicBezTo>
                      <a:pt x="335" y="200"/>
                      <a:pt x="339" y="200"/>
                      <a:pt x="342" y="200"/>
                    </a:cubicBezTo>
                    <a:cubicBezTo>
                      <a:pt x="345" y="200"/>
                      <a:pt x="346" y="201"/>
                      <a:pt x="347" y="199"/>
                    </a:cubicBezTo>
                    <a:cubicBezTo>
                      <a:pt x="348" y="198"/>
                      <a:pt x="349" y="199"/>
                      <a:pt x="350" y="198"/>
                    </a:cubicBezTo>
                    <a:cubicBezTo>
                      <a:pt x="351" y="196"/>
                      <a:pt x="352" y="195"/>
                      <a:pt x="352" y="193"/>
                    </a:cubicBezTo>
                    <a:cubicBezTo>
                      <a:pt x="353" y="191"/>
                      <a:pt x="353" y="190"/>
                      <a:pt x="354" y="188"/>
                    </a:cubicBezTo>
                    <a:cubicBezTo>
                      <a:pt x="355" y="187"/>
                      <a:pt x="356" y="186"/>
                      <a:pt x="357" y="185"/>
                    </a:cubicBezTo>
                    <a:cubicBezTo>
                      <a:pt x="358" y="184"/>
                      <a:pt x="359" y="187"/>
                      <a:pt x="361" y="186"/>
                    </a:cubicBezTo>
                    <a:cubicBezTo>
                      <a:pt x="363" y="184"/>
                      <a:pt x="365" y="187"/>
                      <a:pt x="365" y="189"/>
                    </a:cubicBezTo>
                    <a:cubicBezTo>
                      <a:pt x="365" y="190"/>
                      <a:pt x="364" y="196"/>
                      <a:pt x="366" y="196"/>
                    </a:cubicBezTo>
                    <a:cubicBezTo>
                      <a:pt x="367" y="197"/>
                      <a:pt x="368" y="199"/>
                      <a:pt x="369" y="201"/>
                    </a:cubicBezTo>
                    <a:cubicBezTo>
                      <a:pt x="370" y="199"/>
                      <a:pt x="381" y="196"/>
                      <a:pt x="381" y="196"/>
                    </a:cubicBezTo>
                    <a:cubicBezTo>
                      <a:pt x="381" y="195"/>
                      <a:pt x="380" y="195"/>
                      <a:pt x="380" y="194"/>
                    </a:cubicBezTo>
                    <a:cubicBezTo>
                      <a:pt x="380" y="194"/>
                      <a:pt x="382" y="196"/>
                      <a:pt x="382" y="196"/>
                    </a:cubicBezTo>
                    <a:cubicBezTo>
                      <a:pt x="382" y="197"/>
                      <a:pt x="380" y="197"/>
                      <a:pt x="380" y="197"/>
                    </a:cubicBezTo>
                    <a:cubicBezTo>
                      <a:pt x="380" y="197"/>
                      <a:pt x="386" y="198"/>
                      <a:pt x="386" y="198"/>
                    </a:cubicBezTo>
                    <a:cubicBezTo>
                      <a:pt x="386" y="198"/>
                      <a:pt x="386" y="198"/>
                      <a:pt x="386" y="198"/>
                    </a:cubicBezTo>
                    <a:cubicBezTo>
                      <a:pt x="386" y="198"/>
                      <a:pt x="386" y="199"/>
                      <a:pt x="386" y="199"/>
                    </a:cubicBezTo>
                    <a:cubicBezTo>
                      <a:pt x="385" y="199"/>
                      <a:pt x="384" y="199"/>
                      <a:pt x="383" y="200"/>
                    </a:cubicBezTo>
                    <a:cubicBezTo>
                      <a:pt x="383" y="201"/>
                      <a:pt x="382" y="198"/>
                      <a:pt x="382" y="198"/>
                    </a:cubicBezTo>
                    <a:cubicBezTo>
                      <a:pt x="381" y="198"/>
                      <a:pt x="381" y="199"/>
                      <a:pt x="381" y="199"/>
                    </a:cubicBezTo>
                    <a:cubicBezTo>
                      <a:pt x="381" y="199"/>
                      <a:pt x="381" y="198"/>
                      <a:pt x="380" y="199"/>
                    </a:cubicBezTo>
                    <a:cubicBezTo>
                      <a:pt x="379" y="200"/>
                      <a:pt x="378" y="200"/>
                      <a:pt x="377" y="201"/>
                    </a:cubicBezTo>
                    <a:cubicBezTo>
                      <a:pt x="375" y="202"/>
                      <a:pt x="371" y="205"/>
                      <a:pt x="373" y="208"/>
                    </a:cubicBezTo>
                    <a:cubicBezTo>
                      <a:pt x="376" y="210"/>
                      <a:pt x="378" y="208"/>
                      <a:pt x="379" y="207"/>
                    </a:cubicBezTo>
                    <a:cubicBezTo>
                      <a:pt x="380" y="206"/>
                      <a:pt x="384" y="203"/>
                      <a:pt x="384" y="202"/>
                    </a:cubicBezTo>
                    <a:cubicBezTo>
                      <a:pt x="384" y="203"/>
                      <a:pt x="386" y="204"/>
                      <a:pt x="387" y="203"/>
                    </a:cubicBezTo>
                    <a:cubicBezTo>
                      <a:pt x="387" y="202"/>
                      <a:pt x="390" y="201"/>
                      <a:pt x="391" y="201"/>
                    </a:cubicBezTo>
                    <a:cubicBezTo>
                      <a:pt x="393" y="200"/>
                      <a:pt x="395" y="199"/>
                      <a:pt x="397" y="199"/>
                    </a:cubicBezTo>
                    <a:cubicBezTo>
                      <a:pt x="398" y="199"/>
                      <a:pt x="398" y="199"/>
                      <a:pt x="398" y="198"/>
                    </a:cubicBezTo>
                    <a:cubicBezTo>
                      <a:pt x="397" y="197"/>
                      <a:pt x="398" y="197"/>
                      <a:pt x="398" y="197"/>
                    </a:cubicBezTo>
                    <a:cubicBezTo>
                      <a:pt x="398" y="196"/>
                      <a:pt x="396" y="197"/>
                      <a:pt x="395" y="196"/>
                    </a:cubicBezTo>
                    <a:cubicBezTo>
                      <a:pt x="394" y="196"/>
                      <a:pt x="395" y="194"/>
                      <a:pt x="393" y="196"/>
                    </a:cubicBezTo>
                    <a:cubicBezTo>
                      <a:pt x="391" y="197"/>
                      <a:pt x="387" y="196"/>
                      <a:pt x="385" y="195"/>
                    </a:cubicBezTo>
                    <a:cubicBezTo>
                      <a:pt x="384" y="195"/>
                      <a:pt x="385" y="193"/>
                      <a:pt x="384" y="193"/>
                    </a:cubicBezTo>
                    <a:cubicBezTo>
                      <a:pt x="384" y="193"/>
                      <a:pt x="382" y="193"/>
                      <a:pt x="381" y="192"/>
                    </a:cubicBezTo>
                    <a:cubicBezTo>
                      <a:pt x="380" y="192"/>
                      <a:pt x="380" y="189"/>
                      <a:pt x="380" y="188"/>
                    </a:cubicBezTo>
                    <a:cubicBezTo>
                      <a:pt x="380" y="187"/>
                      <a:pt x="378" y="188"/>
                      <a:pt x="377" y="187"/>
                    </a:cubicBezTo>
                    <a:cubicBezTo>
                      <a:pt x="377" y="187"/>
                      <a:pt x="379" y="185"/>
                      <a:pt x="379" y="185"/>
                    </a:cubicBezTo>
                    <a:cubicBezTo>
                      <a:pt x="380" y="184"/>
                      <a:pt x="380" y="181"/>
                      <a:pt x="378" y="181"/>
                    </a:cubicBezTo>
                    <a:cubicBezTo>
                      <a:pt x="378" y="181"/>
                      <a:pt x="376" y="185"/>
                      <a:pt x="375" y="183"/>
                    </a:cubicBezTo>
                    <a:cubicBezTo>
                      <a:pt x="375" y="181"/>
                      <a:pt x="374" y="182"/>
                      <a:pt x="373" y="181"/>
                    </a:cubicBezTo>
                    <a:cubicBezTo>
                      <a:pt x="373" y="180"/>
                      <a:pt x="376" y="181"/>
                      <a:pt x="376" y="181"/>
                    </a:cubicBezTo>
                    <a:cubicBezTo>
                      <a:pt x="378" y="181"/>
                      <a:pt x="379" y="180"/>
                      <a:pt x="380" y="180"/>
                    </a:cubicBezTo>
                    <a:cubicBezTo>
                      <a:pt x="381" y="179"/>
                      <a:pt x="382" y="179"/>
                      <a:pt x="383" y="179"/>
                    </a:cubicBezTo>
                    <a:cubicBezTo>
                      <a:pt x="384" y="178"/>
                      <a:pt x="382" y="176"/>
                      <a:pt x="382" y="176"/>
                    </a:cubicBezTo>
                    <a:cubicBezTo>
                      <a:pt x="382" y="176"/>
                      <a:pt x="383" y="176"/>
                      <a:pt x="383" y="176"/>
                    </a:cubicBezTo>
                    <a:cubicBezTo>
                      <a:pt x="383" y="176"/>
                      <a:pt x="379" y="174"/>
                      <a:pt x="379" y="174"/>
                    </a:cubicBezTo>
                    <a:cubicBezTo>
                      <a:pt x="377" y="173"/>
                      <a:pt x="375" y="173"/>
                      <a:pt x="373" y="174"/>
                    </a:cubicBezTo>
                    <a:cubicBezTo>
                      <a:pt x="369" y="175"/>
                      <a:pt x="366" y="176"/>
                      <a:pt x="363" y="178"/>
                    </a:cubicBezTo>
                    <a:cubicBezTo>
                      <a:pt x="360" y="179"/>
                      <a:pt x="358" y="181"/>
                      <a:pt x="355" y="183"/>
                    </a:cubicBezTo>
                    <a:cubicBezTo>
                      <a:pt x="354" y="184"/>
                      <a:pt x="353" y="185"/>
                      <a:pt x="352" y="187"/>
                    </a:cubicBezTo>
                    <a:cubicBezTo>
                      <a:pt x="352" y="187"/>
                      <a:pt x="348" y="189"/>
                      <a:pt x="348" y="189"/>
                    </a:cubicBezTo>
                    <a:cubicBezTo>
                      <a:pt x="348" y="188"/>
                      <a:pt x="353" y="184"/>
                      <a:pt x="354" y="183"/>
                    </a:cubicBezTo>
                    <a:cubicBezTo>
                      <a:pt x="354" y="182"/>
                      <a:pt x="355" y="181"/>
                      <a:pt x="354" y="180"/>
                    </a:cubicBezTo>
                    <a:cubicBezTo>
                      <a:pt x="353" y="180"/>
                      <a:pt x="351" y="179"/>
                      <a:pt x="350" y="179"/>
                    </a:cubicBezTo>
                    <a:cubicBezTo>
                      <a:pt x="351" y="179"/>
                      <a:pt x="353" y="180"/>
                      <a:pt x="354" y="180"/>
                    </a:cubicBezTo>
                    <a:cubicBezTo>
                      <a:pt x="356" y="181"/>
                      <a:pt x="358" y="178"/>
                      <a:pt x="359" y="177"/>
                    </a:cubicBezTo>
                    <a:cubicBezTo>
                      <a:pt x="360" y="176"/>
                      <a:pt x="361" y="174"/>
                      <a:pt x="363" y="173"/>
                    </a:cubicBezTo>
                    <a:cubicBezTo>
                      <a:pt x="365" y="173"/>
                      <a:pt x="367" y="174"/>
                      <a:pt x="368" y="172"/>
                    </a:cubicBezTo>
                    <a:cubicBezTo>
                      <a:pt x="369" y="168"/>
                      <a:pt x="371" y="167"/>
                      <a:pt x="375" y="167"/>
                    </a:cubicBezTo>
                    <a:cubicBezTo>
                      <a:pt x="379" y="167"/>
                      <a:pt x="383" y="167"/>
                      <a:pt x="387" y="167"/>
                    </a:cubicBezTo>
                    <a:cubicBezTo>
                      <a:pt x="394" y="167"/>
                      <a:pt x="404" y="169"/>
                      <a:pt x="409" y="163"/>
                    </a:cubicBezTo>
                    <a:cubicBezTo>
                      <a:pt x="411" y="161"/>
                      <a:pt x="412" y="160"/>
                      <a:pt x="414" y="160"/>
                    </a:cubicBezTo>
                    <a:cubicBezTo>
                      <a:pt x="416" y="160"/>
                      <a:pt x="418" y="160"/>
                      <a:pt x="421" y="158"/>
                    </a:cubicBezTo>
                    <a:cubicBezTo>
                      <a:pt x="422" y="158"/>
                      <a:pt x="425" y="156"/>
                      <a:pt x="425" y="155"/>
                    </a:cubicBezTo>
                    <a:cubicBezTo>
                      <a:pt x="427" y="152"/>
                      <a:pt x="422" y="153"/>
                      <a:pt x="422" y="152"/>
                    </a:cubicBezTo>
                    <a:cubicBezTo>
                      <a:pt x="422" y="151"/>
                      <a:pt x="424" y="151"/>
                      <a:pt x="424" y="151"/>
                    </a:cubicBezTo>
                    <a:cubicBezTo>
                      <a:pt x="425" y="150"/>
                      <a:pt x="424" y="149"/>
                      <a:pt x="424" y="148"/>
                    </a:cubicBezTo>
                    <a:cubicBezTo>
                      <a:pt x="424" y="148"/>
                      <a:pt x="425" y="147"/>
                      <a:pt x="425" y="147"/>
                    </a:cubicBezTo>
                    <a:cubicBezTo>
                      <a:pt x="425" y="146"/>
                      <a:pt x="423" y="145"/>
                      <a:pt x="423" y="145"/>
                    </a:cubicBezTo>
                    <a:cubicBezTo>
                      <a:pt x="422" y="144"/>
                      <a:pt x="421" y="144"/>
                      <a:pt x="421" y="143"/>
                    </a:cubicBezTo>
                    <a:cubicBezTo>
                      <a:pt x="420" y="143"/>
                      <a:pt x="418" y="146"/>
                      <a:pt x="417" y="144"/>
                    </a:cubicBezTo>
                    <a:cubicBezTo>
                      <a:pt x="417" y="144"/>
                      <a:pt x="419" y="143"/>
                      <a:pt x="418" y="143"/>
                    </a:cubicBezTo>
                    <a:cubicBezTo>
                      <a:pt x="418" y="142"/>
                      <a:pt x="417" y="141"/>
                      <a:pt x="416" y="141"/>
                    </a:cubicBezTo>
                    <a:cubicBezTo>
                      <a:pt x="415" y="140"/>
                      <a:pt x="411" y="141"/>
                      <a:pt x="410" y="142"/>
                    </a:cubicBezTo>
                    <a:cubicBezTo>
                      <a:pt x="409" y="144"/>
                      <a:pt x="406" y="145"/>
                      <a:pt x="404" y="146"/>
                    </a:cubicBezTo>
                    <a:cubicBezTo>
                      <a:pt x="403" y="146"/>
                      <a:pt x="400" y="144"/>
                      <a:pt x="400" y="143"/>
                    </a:cubicBezTo>
                    <a:cubicBezTo>
                      <a:pt x="400" y="142"/>
                      <a:pt x="403" y="145"/>
                      <a:pt x="403" y="145"/>
                    </a:cubicBezTo>
                    <a:cubicBezTo>
                      <a:pt x="404" y="145"/>
                      <a:pt x="408" y="142"/>
                      <a:pt x="408" y="142"/>
                    </a:cubicBezTo>
                    <a:cubicBezTo>
                      <a:pt x="408" y="142"/>
                      <a:pt x="406" y="141"/>
                      <a:pt x="406" y="141"/>
                    </a:cubicBezTo>
                    <a:cubicBezTo>
                      <a:pt x="409" y="140"/>
                      <a:pt x="412" y="140"/>
                      <a:pt x="415" y="139"/>
                    </a:cubicBezTo>
                    <a:cubicBezTo>
                      <a:pt x="415" y="139"/>
                      <a:pt x="417" y="138"/>
                      <a:pt x="416" y="137"/>
                    </a:cubicBezTo>
                    <a:cubicBezTo>
                      <a:pt x="416" y="137"/>
                      <a:pt x="414" y="135"/>
                      <a:pt x="414" y="135"/>
                    </a:cubicBezTo>
                    <a:cubicBezTo>
                      <a:pt x="412" y="136"/>
                      <a:pt x="410" y="136"/>
                      <a:pt x="409" y="134"/>
                    </a:cubicBezTo>
                    <a:cubicBezTo>
                      <a:pt x="408" y="134"/>
                      <a:pt x="404" y="137"/>
                      <a:pt x="404" y="136"/>
                    </a:cubicBezTo>
                    <a:cubicBezTo>
                      <a:pt x="404" y="136"/>
                      <a:pt x="407" y="133"/>
                      <a:pt x="404" y="134"/>
                    </a:cubicBezTo>
                    <a:cubicBezTo>
                      <a:pt x="404" y="134"/>
                      <a:pt x="400" y="135"/>
                      <a:pt x="400" y="135"/>
                    </a:cubicBezTo>
                    <a:cubicBezTo>
                      <a:pt x="401" y="133"/>
                      <a:pt x="404" y="133"/>
                      <a:pt x="402" y="130"/>
                    </a:cubicBezTo>
                    <a:cubicBezTo>
                      <a:pt x="402" y="130"/>
                      <a:pt x="398" y="128"/>
                      <a:pt x="398" y="128"/>
                    </a:cubicBezTo>
                    <a:cubicBezTo>
                      <a:pt x="396" y="128"/>
                      <a:pt x="396" y="126"/>
                      <a:pt x="394" y="126"/>
                    </a:cubicBezTo>
                    <a:cubicBezTo>
                      <a:pt x="395" y="126"/>
                      <a:pt x="392" y="122"/>
                      <a:pt x="392" y="122"/>
                    </a:cubicBezTo>
                    <a:cubicBezTo>
                      <a:pt x="392" y="122"/>
                      <a:pt x="393" y="123"/>
                      <a:pt x="394" y="123"/>
                    </a:cubicBezTo>
                    <a:cubicBezTo>
                      <a:pt x="395" y="124"/>
                      <a:pt x="395" y="122"/>
                      <a:pt x="396" y="122"/>
                    </a:cubicBezTo>
                    <a:cubicBezTo>
                      <a:pt x="400" y="121"/>
                      <a:pt x="393" y="118"/>
                      <a:pt x="392" y="117"/>
                    </a:cubicBezTo>
                    <a:cubicBezTo>
                      <a:pt x="392" y="118"/>
                      <a:pt x="394" y="116"/>
                      <a:pt x="394" y="116"/>
                    </a:cubicBezTo>
                    <a:cubicBezTo>
                      <a:pt x="395" y="115"/>
                      <a:pt x="393" y="115"/>
                      <a:pt x="392" y="114"/>
                    </a:cubicBezTo>
                    <a:cubicBezTo>
                      <a:pt x="392" y="114"/>
                      <a:pt x="391" y="113"/>
                      <a:pt x="390" y="113"/>
                    </a:cubicBezTo>
                    <a:cubicBezTo>
                      <a:pt x="390" y="113"/>
                      <a:pt x="388" y="113"/>
                      <a:pt x="388" y="113"/>
                    </a:cubicBezTo>
                    <a:cubicBezTo>
                      <a:pt x="389" y="112"/>
                      <a:pt x="391" y="113"/>
                      <a:pt x="390" y="110"/>
                    </a:cubicBezTo>
                    <a:cubicBezTo>
                      <a:pt x="389" y="110"/>
                      <a:pt x="386" y="111"/>
                      <a:pt x="386" y="111"/>
                    </a:cubicBezTo>
                    <a:cubicBezTo>
                      <a:pt x="386" y="110"/>
                      <a:pt x="389" y="110"/>
                      <a:pt x="388" y="108"/>
                    </a:cubicBezTo>
                    <a:cubicBezTo>
                      <a:pt x="388" y="107"/>
                      <a:pt x="388" y="106"/>
                      <a:pt x="387" y="105"/>
                    </a:cubicBezTo>
                    <a:cubicBezTo>
                      <a:pt x="387" y="105"/>
                      <a:pt x="386" y="106"/>
                      <a:pt x="386" y="105"/>
                    </a:cubicBezTo>
                    <a:cubicBezTo>
                      <a:pt x="386" y="106"/>
                      <a:pt x="384" y="102"/>
                      <a:pt x="384" y="102"/>
                    </a:cubicBezTo>
                    <a:cubicBezTo>
                      <a:pt x="383" y="100"/>
                      <a:pt x="382" y="99"/>
                      <a:pt x="382" y="98"/>
                    </a:cubicBezTo>
                    <a:cubicBezTo>
                      <a:pt x="381" y="96"/>
                      <a:pt x="381" y="94"/>
                      <a:pt x="379" y="97"/>
                    </a:cubicBezTo>
                    <a:cubicBezTo>
                      <a:pt x="379" y="97"/>
                      <a:pt x="378" y="101"/>
                      <a:pt x="379" y="100"/>
                    </a:cubicBezTo>
                    <a:cubicBezTo>
                      <a:pt x="375" y="101"/>
                      <a:pt x="377" y="101"/>
                      <a:pt x="378" y="104"/>
                    </a:cubicBezTo>
                    <a:cubicBezTo>
                      <a:pt x="378" y="103"/>
                      <a:pt x="377" y="103"/>
                      <a:pt x="377" y="104"/>
                    </a:cubicBezTo>
                    <a:cubicBezTo>
                      <a:pt x="376" y="104"/>
                      <a:pt x="376" y="104"/>
                      <a:pt x="375" y="105"/>
                    </a:cubicBezTo>
                    <a:cubicBezTo>
                      <a:pt x="375" y="105"/>
                      <a:pt x="377" y="106"/>
                      <a:pt x="377" y="106"/>
                    </a:cubicBezTo>
                    <a:cubicBezTo>
                      <a:pt x="376" y="107"/>
                      <a:pt x="374" y="106"/>
                      <a:pt x="374" y="107"/>
                    </a:cubicBezTo>
                    <a:cubicBezTo>
                      <a:pt x="373" y="108"/>
                      <a:pt x="375" y="110"/>
                      <a:pt x="373" y="111"/>
                    </a:cubicBezTo>
                    <a:cubicBezTo>
                      <a:pt x="374" y="111"/>
                      <a:pt x="372" y="107"/>
                      <a:pt x="370" y="109"/>
                    </a:cubicBezTo>
                    <a:cubicBezTo>
                      <a:pt x="370" y="110"/>
                      <a:pt x="366" y="113"/>
                      <a:pt x="366" y="113"/>
                    </a:cubicBezTo>
                    <a:cubicBezTo>
                      <a:pt x="365" y="113"/>
                      <a:pt x="365" y="112"/>
                      <a:pt x="365" y="111"/>
                    </a:cubicBezTo>
                    <a:cubicBezTo>
                      <a:pt x="364" y="111"/>
                      <a:pt x="364" y="112"/>
                      <a:pt x="364" y="112"/>
                    </a:cubicBezTo>
                    <a:cubicBezTo>
                      <a:pt x="363" y="111"/>
                      <a:pt x="364" y="111"/>
                      <a:pt x="364" y="110"/>
                    </a:cubicBezTo>
                    <a:cubicBezTo>
                      <a:pt x="364" y="111"/>
                      <a:pt x="357" y="116"/>
                      <a:pt x="357" y="115"/>
                    </a:cubicBezTo>
                    <a:cubicBezTo>
                      <a:pt x="356" y="114"/>
                      <a:pt x="360" y="113"/>
                      <a:pt x="361" y="113"/>
                    </a:cubicBezTo>
                    <a:cubicBezTo>
                      <a:pt x="363" y="111"/>
                      <a:pt x="363" y="110"/>
                      <a:pt x="362" y="108"/>
                    </a:cubicBezTo>
                    <a:cubicBezTo>
                      <a:pt x="361" y="107"/>
                      <a:pt x="358" y="107"/>
                      <a:pt x="357" y="107"/>
                    </a:cubicBezTo>
                    <a:cubicBezTo>
                      <a:pt x="356" y="107"/>
                      <a:pt x="356" y="108"/>
                      <a:pt x="356" y="108"/>
                    </a:cubicBezTo>
                    <a:cubicBezTo>
                      <a:pt x="355" y="110"/>
                      <a:pt x="353" y="108"/>
                      <a:pt x="352" y="108"/>
                    </a:cubicBezTo>
                    <a:cubicBezTo>
                      <a:pt x="353" y="108"/>
                      <a:pt x="355" y="106"/>
                      <a:pt x="355" y="106"/>
                    </a:cubicBezTo>
                    <a:cubicBezTo>
                      <a:pt x="355" y="106"/>
                      <a:pt x="356" y="107"/>
                      <a:pt x="356" y="107"/>
                    </a:cubicBezTo>
                    <a:cubicBezTo>
                      <a:pt x="355" y="107"/>
                      <a:pt x="357" y="105"/>
                      <a:pt x="357" y="105"/>
                    </a:cubicBezTo>
                    <a:cubicBezTo>
                      <a:pt x="358" y="103"/>
                      <a:pt x="356" y="104"/>
                      <a:pt x="355" y="103"/>
                    </a:cubicBezTo>
                    <a:cubicBezTo>
                      <a:pt x="355" y="103"/>
                      <a:pt x="356" y="98"/>
                      <a:pt x="354" y="99"/>
                    </a:cubicBezTo>
                    <a:cubicBezTo>
                      <a:pt x="355" y="98"/>
                      <a:pt x="356" y="98"/>
                      <a:pt x="355" y="96"/>
                    </a:cubicBezTo>
                    <a:cubicBezTo>
                      <a:pt x="353" y="95"/>
                      <a:pt x="357" y="94"/>
                      <a:pt x="356" y="92"/>
                    </a:cubicBezTo>
                    <a:cubicBezTo>
                      <a:pt x="356" y="91"/>
                      <a:pt x="354" y="93"/>
                      <a:pt x="353" y="92"/>
                    </a:cubicBezTo>
                    <a:cubicBezTo>
                      <a:pt x="352" y="91"/>
                      <a:pt x="350" y="91"/>
                      <a:pt x="349" y="91"/>
                    </a:cubicBezTo>
                    <a:cubicBezTo>
                      <a:pt x="347" y="90"/>
                      <a:pt x="346" y="90"/>
                      <a:pt x="345" y="88"/>
                    </a:cubicBezTo>
                    <a:cubicBezTo>
                      <a:pt x="345" y="86"/>
                      <a:pt x="342" y="87"/>
                      <a:pt x="342" y="85"/>
                    </a:cubicBezTo>
                    <a:cubicBezTo>
                      <a:pt x="342" y="84"/>
                      <a:pt x="340" y="85"/>
                      <a:pt x="340" y="85"/>
                    </a:cubicBezTo>
                    <a:cubicBezTo>
                      <a:pt x="341" y="83"/>
                      <a:pt x="339" y="83"/>
                      <a:pt x="338" y="82"/>
                    </a:cubicBezTo>
                    <a:cubicBezTo>
                      <a:pt x="336" y="81"/>
                      <a:pt x="336" y="80"/>
                      <a:pt x="334" y="81"/>
                    </a:cubicBezTo>
                    <a:cubicBezTo>
                      <a:pt x="332" y="82"/>
                      <a:pt x="331" y="83"/>
                      <a:pt x="329" y="82"/>
                    </a:cubicBezTo>
                    <a:cubicBezTo>
                      <a:pt x="327" y="81"/>
                      <a:pt x="326" y="83"/>
                      <a:pt x="324" y="82"/>
                    </a:cubicBezTo>
                    <a:cubicBezTo>
                      <a:pt x="322" y="80"/>
                      <a:pt x="320" y="80"/>
                      <a:pt x="318" y="80"/>
                    </a:cubicBezTo>
                    <a:cubicBezTo>
                      <a:pt x="316" y="80"/>
                      <a:pt x="314" y="80"/>
                      <a:pt x="313" y="82"/>
                    </a:cubicBezTo>
                    <a:cubicBezTo>
                      <a:pt x="312" y="84"/>
                      <a:pt x="315" y="85"/>
                      <a:pt x="315" y="86"/>
                    </a:cubicBezTo>
                    <a:cubicBezTo>
                      <a:pt x="316" y="87"/>
                      <a:pt x="315" y="90"/>
                      <a:pt x="314" y="91"/>
                    </a:cubicBezTo>
                    <a:cubicBezTo>
                      <a:pt x="314" y="92"/>
                      <a:pt x="314" y="91"/>
                      <a:pt x="313" y="92"/>
                    </a:cubicBezTo>
                    <a:cubicBezTo>
                      <a:pt x="313" y="92"/>
                      <a:pt x="315" y="94"/>
                      <a:pt x="315" y="94"/>
                    </a:cubicBezTo>
                    <a:cubicBezTo>
                      <a:pt x="315" y="96"/>
                      <a:pt x="316" y="98"/>
                      <a:pt x="316" y="99"/>
                    </a:cubicBezTo>
                    <a:cubicBezTo>
                      <a:pt x="316" y="100"/>
                      <a:pt x="316" y="100"/>
                      <a:pt x="316" y="101"/>
                    </a:cubicBezTo>
                    <a:cubicBezTo>
                      <a:pt x="316" y="102"/>
                      <a:pt x="315" y="101"/>
                      <a:pt x="315" y="101"/>
                    </a:cubicBezTo>
                    <a:cubicBezTo>
                      <a:pt x="314" y="102"/>
                      <a:pt x="314" y="104"/>
                      <a:pt x="314" y="104"/>
                    </a:cubicBezTo>
                    <a:cubicBezTo>
                      <a:pt x="313" y="105"/>
                      <a:pt x="312" y="106"/>
                      <a:pt x="312" y="107"/>
                    </a:cubicBezTo>
                    <a:cubicBezTo>
                      <a:pt x="311" y="109"/>
                      <a:pt x="311" y="109"/>
                      <a:pt x="312" y="110"/>
                    </a:cubicBezTo>
                    <a:cubicBezTo>
                      <a:pt x="315" y="112"/>
                      <a:pt x="318" y="114"/>
                      <a:pt x="320" y="116"/>
                    </a:cubicBezTo>
                    <a:cubicBezTo>
                      <a:pt x="321" y="119"/>
                      <a:pt x="322" y="124"/>
                      <a:pt x="321" y="127"/>
                    </a:cubicBezTo>
                    <a:cubicBezTo>
                      <a:pt x="319" y="131"/>
                      <a:pt x="313" y="133"/>
                      <a:pt x="310" y="135"/>
                    </a:cubicBezTo>
                    <a:cubicBezTo>
                      <a:pt x="309" y="136"/>
                      <a:pt x="308" y="136"/>
                      <a:pt x="307" y="137"/>
                    </a:cubicBezTo>
                    <a:cubicBezTo>
                      <a:pt x="304" y="138"/>
                      <a:pt x="308" y="141"/>
                      <a:pt x="308" y="143"/>
                    </a:cubicBezTo>
                    <a:cubicBezTo>
                      <a:pt x="308" y="143"/>
                      <a:pt x="309" y="145"/>
                      <a:pt x="309" y="146"/>
                    </a:cubicBezTo>
                    <a:cubicBezTo>
                      <a:pt x="309" y="148"/>
                      <a:pt x="309" y="149"/>
                      <a:pt x="310" y="151"/>
                    </a:cubicBezTo>
                    <a:cubicBezTo>
                      <a:pt x="311" y="153"/>
                      <a:pt x="311" y="154"/>
                      <a:pt x="309" y="156"/>
                    </a:cubicBezTo>
                    <a:cubicBezTo>
                      <a:pt x="309" y="156"/>
                      <a:pt x="310" y="160"/>
                      <a:pt x="309" y="161"/>
                    </a:cubicBezTo>
                    <a:cubicBezTo>
                      <a:pt x="308" y="161"/>
                      <a:pt x="307" y="157"/>
                      <a:pt x="306" y="159"/>
                    </a:cubicBezTo>
                    <a:cubicBezTo>
                      <a:pt x="305" y="161"/>
                      <a:pt x="307" y="164"/>
                      <a:pt x="307" y="164"/>
                    </a:cubicBezTo>
                    <a:cubicBezTo>
                      <a:pt x="307" y="163"/>
                      <a:pt x="301" y="158"/>
                      <a:pt x="298" y="161"/>
                    </a:cubicBezTo>
                    <a:cubicBezTo>
                      <a:pt x="299" y="160"/>
                      <a:pt x="302" y="159"/>
                      <a:pt x="300" y="157"/>
                    </a:cubicBezTo>
                    <a:cubicBezTo>
                      <a:pt x="299" y="156"/>
                      <a:pt x="298" y="155"/>
                      <a:pt x="297" y="155"/>
                    </a:cubicBezTo>
                    <a:cubicBezTo>
                      <a:pt x="297" y="154"/>
                      <a:pt x="295" y="154"/>
                      <a:pt x="294" y="154"/>
                    </a:cubicBezTo>
                    <a:cubicBezTo>
                      <a:pt x="294" y="153"/>
                      <a:pt x="295" y="153"/>
                      <a:pt x="294" y="151"/>
                    </a:cubicBezTo>
                    <a:cubicBezTo>
                      <a:pt x="293" y="150"/>
                      <a:pt x="292" y="148"/>
                      <a:pt x="293" y="146"/>
                    </a:cubicBezTo>
                    <a:cubicBezTo>
                      <a:pt x="294" y="143"/>
                      <a:pt x="291" y="142"/>
                      <a:pt x="291" y="140"/>
                    </a:cubicBezTo>
                    <a:cubicBezTo>
                      <a:pt x="291" y="138"/>
                      <a:pt x="293" y="137"/>
                      <a:pt x="292" y="135"/>
                    </a:cubicBezTo>
                    <a:cubicBezTo>
                      <a:pt x="290" y="133"/>
                      <a:pt x="286" y="133"/>
                      <a:pt x="283" y="133"/>
                    </a:cubicBezTo>
                    <a:cubicBezTo>
                      <a:pt x="282" y="133"/>
                      <a:pt x="281" y="133"/>
                      <a:pt x="279" y="133"/>
                    </a:cubicBezTo>
                    <a:cubicBezTo>
                      <a:pt x="279" y="133"/>
                      <a:pt x="277" y="135"/>
                      <a:pt x="277" y="135"/>
                    </a:cubicBezTo>
                    <a:cubicBezTo>
                      <a:pt x="277" y="134"/>
                      <a:pt x="278" y="134"/>
                      <a:pt x="277" y="133"/>
                    </a:cubicBezTo>
                    <a:cubicBezTo>
                      <a:pt x="277" y="132"/>
                      <a:pt x="276" y="131"/>
                      <a:pt x="275" y="131"/>
                    </a:cubicBezTo>
                    <a:cubicBezTo>
                      <a:pt x="273" y="130"/>
                      <a:pt x="271" y="130"/>
                      <a:pt x="269" y="129"/>
                    </a:cubicBezTo>
                    <a:cubicBezTo>
                      <a:pt x="266" y="128"/>
                      <a:pt x="264" y="125"/>
                      <a:pt x="261" y="123"/>
                    </a:cubicBezTo>
                    <a:cubicBezTo>
                      <a:pt x="259" y="122"/>
                      <a:pt x="257" y="121"/>
                      <a:pt x="256" y="121"/>
                    </a:cubicBezTo>
                    <a:cubicBezTo>
                      <a:pt x="254" y="121"/>
                      <a:pt x="252" y="119"/>
                      <a:pt x="250" y="119"/>
                    </a:cubicBezTo>
                    <a:cubicBezTo>
                      <a:pt x="249" y="119"/>
                      <a:pt x="240" y="121"/>
                      <a:pt x="240" y="121"/>
                    </a:cubicBezTo>
                    <a:cubicBezTo>
                      <a:pt x="240" y="120"/>
                      <a:pt x="241" y="120"/>
                      <a:pt x="242" y="119"/>
                    </a:cubicBezTo>
                    <a:cubicBezTo>
                      <a:pt x="242" y="118"/>
                      <a:pt x="241" y="117"/>
                      <a:pt x="241" y="117"/>
                    </a:cubicBezTo>
                    <a:cubicBezTo>
                      <a:pt x="240" y="114"/>
                      <a:pt x="239" y="112"/>
                      <a:pt x="238" y="110"/>
                    </a:cubicBezTo>
                    <a:cubicBezTo>
                      <a:pt x="237" y="108"/>
                      <a:pt x="236" y="108"/>
                      <a:pt x="234" y="108"/>
                    </a:cubicBezTo>
                    <a:cubicBezTo>
                      <a:pt x="231" y="108"/>
                      <a:pt x="230" y="108"/>
                      <a:pt x="230" y="105"/>
                    </a:cubicBezTo>
                    <a:cubicBezTo>
                      <a:pt x="231" y="103"/>
                      <a:pt x="230" y="100"/>
                      <a:pt x="230" y="98"/>
                    </a:cubicBezTo>
                    <a:cubicBezTo>
                      <a:pt x="231" y="95"/>
                      <a:pt x="233" y="93"/>
                      <a:pt x="234" y="90"/>
                    </a:cubicBezTo>
                    <a:cubicBezTo>
                      <a:pt x="235" y="88"/>
                      <a:pt x="235" y="87"/>
                      <a:pt x="237" y="86"/>
                    </a:cubicBezTo>
                    <a:cubicBezTo>
                      <a:pt x="238" y="86"/>
                      <a:pt x="237" y="85"/>
                      <a:pt x="237" y="84"/>
                    </a:cubicBezTo>
                    <a:cubicBezTo>
                      <a:pt x="238" y="84"/>
                      <a:pt x="240" y="82"/>
                      <a:pt x="240" y="82"/>
                    </a:cubicBezTo>
                    <a:cubicBezTo>
                      <a:pt x="240" y="82"/>
                      <a:pt x="240" y="82"/>
                      <a:pt x="239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0" y="79"/>
                      <a:pt x="242" y="80"/>
                      <a:pt x="243" y="80"/>
                    </a:cubicBezTo>
                    <a:cubicBezTo>
                      <a:pt x="244" y="80"/>
                      <a:pt x="244" y="79"/>
                      <a:pt x="244" y="79"/>
                    </a:cubicBezTo>
                    <a:cubicBezTo>
                      <a:pt x="245" y="77"/>
                      <a:pt x="243" y="78"/>
                      <a:pt x="242" y="77"/>
                    </a:cubicBezTo>
                    <a:cubicBezTo>
                      <a:pt x="242" y="77"/>
                      <a:pt x="244" y="77"/>
                      <a:pt x="244" y="77"/>
                    </a:cubicBezTo>
                    <a:cubicBezTo>
                      <a:pt x="245" y="76"/>
                      <a:pt x="246" y="77"/>
                      <a:pt x="246" y="77"/>
                    </a:cubicBezTo>
                    <a:cubicBezTo>
                      <a:pt x="248" y="79"/>
                      <a:pt x="248" y="77"/>
                      <a:pt x="250" y="76"/>
                    </a:cubicBezTo>
                    <a:cubicBezTo>
                      <a:pt x="252" y="74"/>
                      <a:pt x="248" y="72"/>
                      <a:pt x="246" y="71"/>
                    </a:cubicBezTo>
                    <a:cubicBezTo>
                      <a:pt x="245" y="71"/>
                      <a:pt x="241" y="72"/>
                      <a:pt x="241" y="72"/>
                    </a:cubicBezTo>
                    <a:cubicBezTo>
                      <a:pt x="240" y="70"/>
                      <a:pt x="243" y="70"/>
                      <a:pt x="240" y="69"/>
                    </a:cubicBezTo>
                    <a:cubicBezTo>
                      <a:pt x="239" y="69"/>
                      <a:pt x="234" y="69"/>
                      <a:pt x="234" y="68"/>
                    </a:cubicBezTo>
                    <a:cubicBezTo>
                      <a:pt x="234" y="67"/>
                      <a:pt x="236" y="67"/>
                      <a:pt x="236" y="67"/>
                    </a:cubicBezTo>
                    <a:cubicBezTo>
                      <a:pt x="237" y="66"/>
                      <a:pt x="237" y="67"/>
                      <a:pt x="238" y="67"/>
                    </a:cubicBezTo>
                    <a:cubicBezTo>
                      <a:pt x="237" y="68"/>
                      <a:pt x="240" y="68"/>
                      <a:pt x="240" y="68"/>
                    </a:cubicBezTo>
                    <a:cubicBezTo>
                      <a:pt x="242" y="68"/>
                      <a:pt x="245" y="70"/>
                      <a:pt x="246" y="70"/>
                    </a:cubicBezTo>
                    <a:cubicBezTo>
                      <a:pt x="247" y="70"/>
                      <a:pt x="248" y="71"/>
                      <a:pt x="249" y="71"/>
                    </a:cubicBezTo>
                    <a:cubicBezTo>
                      <a:pt x="251" y="72"/>
                      <a:pt x="250" y="71"/>
                      <a:pt x="251" y="71"/>
                    </a:cubicBezTo>
                    <a:cubicBezTo>
                      <a:pt x="252" y="71"/>
                      <a:pt x="255" y="71"/>
                      <a:pt x="254" y="70"/>
                    </a:cubicBezTo>
                    <a:cubicBezTo>
                      <a:pt x="253" y="69"/>
                      <a:pt x="254" y="67"/>
                      <a:pt x="255" y="66"/>
                    </a:cubicBezTo>
                    <a:cubicBezTo>
                      <a:pt x="255" y="67"/>
                      <a:pt x="258" y="68"/>
                      <a:pt x="258" y="68"/>
                    </a:cubicBezTo>
                    <a:cubicBezTo>
                      <a:pt x="260" y="68"/>
                      <a:pt x="261" y="68"/>
                      <a:pt x="263" y="67"/>
                    </a:cubicBezTo>
                    <a:cubicBezTo>
                      <a:pt x="264" y="66"/>
                      <a:pt x="265" y="64"/>
                      <a:pt x="266" y="63"/>
                    </a:cubicBezTo>
                    <a:cubicBezTo>
                      <a:pt x="267" y="62"/>
                      <a:pt x="269" y="61"/>
                      <a:pt x="268" y="59"/>
                    </a:cubicBezTo>
                    <a:cubicBezTo>
                      <a:pt x="267" y="57"/>
                      <a:pt x="264" y="58"/>
                      <a:pt x="263" y="58"/>
                    </a:cubicBezTo>
                    <a:cubicBezTo>
                      <a:pt x="260" y="58"/>
                      <a:pt x="258" y="57"/>
                      <a:pt x="256" y="56"/>
                    </a:cubicBezTo>
                    <a:cubicBezTo>
                      <a:pt x="255" y="55"/>
                      <a:pt x="254" y="54"/>
                      <a:pt x="252" y="53"/>
                    </a:cubicBezTo>
                    <a:cubicBezTo>
                      <a:pt x="252" y="53"/>
                      <a:pt x="247" y="53"/>
                      <a:pt x="247" y="53"/>
                    </a:cubicBezTo>
                    <a:cubicBezTo>
                      <a:pt x="247" y="52"/>
                      <a:pt x="252" y="53"/>
                      <a:pt x="253" y="53"/>
                    </a:cubicBezTo>
                    <a:cubicBezTo>
                      <a:pt x="255" y="53"/>
                      <a:pt x="255" y="52"/>
                      <a:pt x="257" y="53"/>
                    </a:cubicBezTo>
                    <a:cubicBezTo>
                      <a:pt x="261" y="55"/>
                      <a:pt x="265" y="59"/>
                      <a:pt x="269" y="56"/>
                    </a:cubicBezTo>
                    <a:cubicBezTo>
                      <a:pt x="271" y="54"/>
                      <a:pt x="272" y="53"/>
                      <a:pt x="273" y="51"/>
                    </a:cubicBezTo>
                    <a:cubicBezTo>
                      <a:pt x="274" y="50"/>
                      <a:pt x="268" y="49"/>
                      <a:pt x="271" y="47"/>
                    </a:cubicBezTo>
                    <a:cubicBezTo>
                      <a:pt x="272" y="47"/>
                      <a:pt x="275" y="47"/>
                      <a:pt x="276" y="48"/>
                    </a:cubicBezTo>
                    <a:cubicBezTo>
                      <a:pt x="279" y="48"/>
                      <a:pt x="279" y="50"/>
                      <a:pt x="282" y="48"/>
                    </a:cubicBezTo>
                    <a:cubicBezTo>
                      <a:pt x="282" y="48"/>
                      <a:pt x="285" y="49"/>
                      <a:pt x="284" y="47"/>
                    </a:cubicBezTo>
                    <a:cubicBezTo>
                      <a:pt x="283" y="46"/>
                      <a:pt x="279" y="44"/>
                      <a:pt x="278" y="44"/>
                    </a:cubicBezTo>
                    <a:cubicBezTo>
                      <a:pt x="280" y="43"/>
                      <a:pt x="282" y="45"/>
                      <a:pt x="284" y="45"/>
                    </a:cubicBezTo>
                    <a:cubicBezTo>
                      <a:pt x="285" y="45"/>
                      <a:pt x="287" y="50"/>
                      <a:pt x="289" y="49"/>
                    </a:cubicBezTo>
                    <a:cubicBezTo>
                      <a:pt x="289" y="49"/>
                      <a:pt x="288" y="48"/>
                      <a:pt x="288" y="48"/>
                    </a:cubicBezTo>
                    <a:cubicBezTo>
                      <a:pt x="289" y="47"/>
                      <a:pt x="290" y="47"/>
                      <a:pt x="292" y="46"/>
                    </a:cubicBezTo>
                    <a:cubicBezTo>
                      <a:pt x="293" y="45"/>
                      <a:pt x="296" y="42"/>
                      <a:pt x="297" y="41"/>
                    </a:cubicBezTo>
                    <a:cubicBezTo>
                      <a:pt x="297" y="38"/>
                      <a:pt x="295" y="38"/>
                      <a:pt x="293" y="36"/>
                    </a:cubicBezTo>
                    <a:cubicBezTo>
                      <a:pt x="293" y="36"/>
                      <a:pt x="290" y="30"/>
                      <a:pt x="290" y="31"/>
                    </a:cubicBezTo>
                    <a:cubicBezTo>
                      <a:pt x="291" y="30"/>
                      <a:pt x="295" y="30"/>
                      <a:pt x="296" y="30"/>
                    </a:cubicBezTo>
                    <a:cubicBezTo>
                      <a:pt x="299" y="29"/>
                      <a:pt x="294" y="28"/>
                      <a:pt x="294" y="27"/>
                    </a:cubicBezTo>
                    <a:cubicBezTo>
                      <a:pt x="293" y="26"/>
                      <a:pt x="297" y="26"/>
                      <a:pt x="297" y="25"/>
                    </a:cubicBezTo>
                    <a:cubicBezTo>
                      <a:pt x="297" y="25"/>
                      <a:pt x="287" y="21"/>
                      <a:pt x="287" y="21"/>
                    </a:cubicBezTo>
                    <a:cubicBezTo>
                      <a:pt x="288" y="21"/>
                      <a:pt x="290" y="20"/>
                      <a:pt x="291" y="20"/>
                    </a:cubicBezTo>
                    <a:cubicBezTo>
                      <a:pt x="288" y="20"/>
                      <a:pt x="285" y="19"/>
                      <a:pt x="282" y="19"/>
                    </a:cubicBezTo>
                    <a:cubicBezTo>
                      <a:pt x="280" y="19"/>
                      <a:pt x="277" y="20"/>
                      <a:pt x="276" y="19"/>
                    </a:cubicBezTo>
                    <a:cubicBezTo>
                      <a:pt x="278" y="20"/>
                      <a:pt x="275" y="21"/>
                      <a:pt x="276" y="23"/>
                    </a:cubicBezTo>
                    <a:cubicBezTo>
                      <a:pt x="277" y="24"/>
                      <a:pt x="280" y="25"/>
                      <a:pt x="280" y="26"/>
                    </a:cubicBezTo>
                    <a:cubicBezTo>
                      <a:pt x="280" y="26"/>
                      <a:pt x="278" y="27"/>
                      <a:pt x="278" y="27"/>
                    </a:cubicBezTo>
                    <a:cubicBezTo>
                      <a:pt x="278" y="27"/>
                      <a:pt x="280" y="28"/>
                      <a:pt x="279" y="28"/>
                    </a:cubicBezTo>
                    <a:cubicBezTo>
                      <a:pt x="277" y="29"/>
                      <a:pt x="276" y="27"/>
                      <a:pt x="275" y="31"/>
                    </a:cubicBezTo>
                    <a:cubicBezTo>
                      <a:pt x="274" y="33"/>
                      <a:pt x="274" y="35"/>
                      <a:pt x="273" y="37"/>
                    </a:cubicBezTo>
                    <a:cubicBezTo>
                      <a:pt x="272" y="37"/>
                      <a:pt x="271" y="38"/>
                      <a:pt x="271" y="39"/>
                    </a:cubicBezTo>
                    <a:cubicBezTo>
                      <a:pt x="271" y="40"/>
                      <a:pt x="270" y="40"/>
                      <a:pt x="270" y="41"/>
                    </a:cubicBezTo>
                    <a:cubicBezTo>
                      <a:pt x="267" y="42"/>
                      <a:pt x="268" y="43"/>
                      <a:pt x="266" y="40"/>
                    </a:cubicBezTo>
                    <a:cubicBezTo>
                      <a:pt x="265" y="39"/>
                      <a:pt x="262" y="37"/>
                      <a:pt x="262" y="35"/>
                    </a:cubicBezTo>
                    <a:cubicBezTo>
                      <a:pt x="262" y="35"/>
                      <a:pt x="262" y="32"/>
                      <a:pt x="263" y="32"/>
                    </a:cubicBezTo>
                    <a:cubicBezTo>
                      <a:pt x="263" y="32"/>
                      <a:pt x="265" y="33"/>
                      <a:pt x="265" y="31"/>
                    </a:cubicBezTo>
                    <a:cubicBezTo>
                      <a:pt x="264" y="29"/>
                      <a:pt x="264" y="28"/>
                      <a:pt x="262" y="26"/>
                    </a:cubicBezTo>
                    <a:cubicBezTo>
                      <a:pt x="260" y="25"/>
                      <a:pt x="258" y="23"/>
                      <a:pt x="256" y="25"/>
                    </a:cubicBezTo>
                    <a:cubicBezTo>
                      <a:pt x="255" y="26"/>
                      <a:pt x="255" y="28"/>
                      <a:pt x="255" y="30"/>
                    </a:cubicBezTo>
                    <a:cubicBezTo>
                      <a:pt x="255" y="31"/>
                      <a:pt x="251" y="31"/>
                      <a:pt x="251" y="30"/>
                    </a:cubicBezTo>
                    <a:cubicBezTo>
                      <a:pt x="251" y="29"/>
                      <a:pt x="251" y="26"/>
                      <a:pt x="250" y="25"/>
                    </a:cubicBezTo>
                    <a:cubicBezTo>
                      <a:pt x="246" y="22"/>
                      <a:pt x="251" y="25"/>
                      <a:pt x="251" y="24"/>
                    </a:cubicBezTo>
                    <a:cubicBezTo>
                      <a:pt x="252" y="24"/>
                      <a:pt x="253" y="23"/>
                      <a:pt x="252" y="23"/>
                    </a:cubicBezTo>
                    <a:cubicBezTo>
                      <a:pt x="252" y="22"/>
                      <a:pt x="251" y="21"/>
                      <a:pt x="250" y="22"/>
                    </a:cubicBezTo>
                    <a:cubicBezTo>
                      <a:pt x="249" y="23"/>
                      <a:pt x="249" y="21"/>
                      <a:pt x="248" y="21"/>
                    </a:cubicBezTo>
                    <a:cubicBezTo>
                      <a:pt x="247" y="20"/>
                      <a:pt x="246" y="22"/>
                      <a:pt x="245" y="21"/>
                    </a:cubicBezTo>
                    <a:cubicBezTo>
                      <a:pt x="243" y="20"/>
                      <a:pt x="242" y="21"/>
                      <a:pt x="243" y="18"/>
                    </a:cubicBezTo>
                    <a:cubicBezTo>
                      <a:pt x="243" y="18"/>
                      <a:pt x="243" y="18"/>
                      <a:pt x="244" y="18"/>
                    </a:cubicBezTo>
                    <a:cubicBezTo>
                      <a:pt x="244" y="17"/>
                      <a:pt x="244" y="17"/>
                      <a:pt x="244" y="16"/>
                    </a:cubicBezTo>
                    <a:cubicBezTo>
                      <a:pt x="245" y="16"/>
                      <a:pt x="245" y="16"/>
                      <a:pt x="246" y="16"/>
                    </a:cubicBezTo>
                    <a:cubicBezTo>
                      <a:pt x="245" y="16"/>
                      <a:pt x="244" y="13"/>
                      <a:pt x="244" y="13"/>
                    </a:cubicBezTo>
                    <a:cubicBezTo>
                      <a:pt x="243" y="11"/>
                      <a:pt x="241" y="11"/>
                      <a:pt x="241" y="10"/>
                    </a:cubicBezTo>
                    <a:cubicBezTo>
                      <a:pt x="239" y="9"/>
                      <a:pt x="240" y="9"/>
                      <a:pt x="239" y="7"/>
                    </a:cubicBezTo>
                    <a:cubicBezTo>
                      <a:pt x="239" y="5"/>
                      <a:pt x="237" y="4"/>
                      <a:pt x="237" y="3"/>
                    </a:cubicBezTo>
                    <a:cubicBezTo>
                      <a:pt x="236" y="1"/>
                      <a:pt x="234" y="1"/>
                      <a:pt x="232" y="1"/>
                    </a:cubicBezTo>
                    <a:cubicBezTo>
                      <a:pt x="231" y="1"/>
                      <a:pt x="232" y="0"/>
                      <a:pt x="230" y="0"/>
                    </a:cubicBezTo>
                    <a:cubicBezTo>
                      <a:pt x="229" y="0"/>
                      <a:pt x="228" y="0"/>
                      <a:pt x="228" y="2"/>
                    </a:cubicBezTo>
                    <a:cubicBezTo>
                      <a:pt x="228" y="2"/>
                      <a:pt x="225" y="3"/>
                      <a:pt x="225" y="3"/>
                    </a:cubicBezTo>
                    <a:cubicBezTo>
                      <a:pt x="226" y="3"/>
                      <a:pt x="228" y="3"/>
                      <a:pt x="228" y="4"/>
                    </a:cubicBezTo>
                    <a:cubicBezTo>
                      <a:pt x="228" y="4"/>
                      <a:pt x="226" y="5"/>
                      <a:pt x="226" y="5"/>
                    </a:cubicBezTo>
                    <a:cubicBezTo>
                      <a:pt x="225" y="6"/>
                      <a:pt x="224" y="4"/>
                      <a:pt x="223" y="6"/>
                    </a:cubicBezTo>
                    <a:cubicBezTo>
                      <a:pt x="222" y="6"/>
                      <a:pt x="221" y="9"/>
                      <a:pt x="221" y="10"/>
                    </a:cubicBezTo>
                    <a:cubicBezTo>
                      <a:pt x="222" y="10"/>
                      <a:pt x="224" y="10"/>
                      <a:pt x="225" y="11"/>
                    </a:cubicBezTo>
                    <a:cubicBezTo>
                      <a:pt x="224" y="10"/>
                      <a:pt x="222" y="14"/>
                      <a:pt x="222" y="15"/>
                    </a:cubicBezTo>
                    <a:cubicBezTo>
                      <a:pt x="222" y="16"/>
                      <a:pt x="224" y="18"/>
                      <a:pt x="225" y="19"/>
                    </a:cubicBezTo>
                    <a:cubicBezTo>
                      <a:pt x="226" y="19"/>
                      <a:pt x="228" y="21"/>
                      <a:pt x="229" y="21"/>
                    </a:cubicBezTo>
                    <a:cubicBezTo>
                      <a:pt x="231" y="20"/>
                      <a:pt x="231" y="20"/>
                      <a:pt x="232" y="21"/>
                    </a:cubicBezTo>
                    <a:cubicBezTo>
                      <a:pt x="233" y="21"/>
                      <a:pt x="235" y="23"/>
                      <a:pt x="235" y="23"/>
                    </a:cubicBezTo>
                    <a:cubicBezTo>
                      <a:pt x="234" y="24"/>
                      <a:pt x="233" y="22"/>
                      <a:pt x="233" y="24"/>
                    </a:cubicBezTo>
                    <a:cubicBezTo>
                      <a:pt x="233" y="26"/>
                      <a:pt x="232" y="26"/>
                      <a:pt x="232" y="27"/>
                    </a:cubicBezTo>
                    <a:cubicBezTo>
                      <a:pt x="231" y="29"/>
                      <a:pt x="233" y="29"/>
                      <a:pt x="234" y="28"/>
                    </a:cubicBezTo>
                    <a:cubicBezTo>
                      <a:pt x="234" y="28"/>
                      <a:pt x="236" y="25"/>
                      <a:pt x="236" y="26"/>
                    </a:cubicBezTo>
                    <a:cubicBezTo>
                      <a:pt x="237" y="27"/>
                      <a:pt x="236" y="29"/>
                      <a:pt x="236" y="30"/>
                    </a:cubicBezTo>
                    <a:cubicBezTo>
                      <a:pt x="235" y="31"/>
                      <a:pt x="234" y="31"/>
                      <a:pt x="233" y="31"/>
                    </a:cubicBezTo>
                    <a:cubicBezTo>
                      <a:pt x="233" y="32"/>
                      <a:pt x="233" y="33"/>
                      <a:pt x="232" y="34"/>
                    </a:cubicBezTo>
                    <a:cubicBezTo>
                      <a:pt x="231" y="34"/>
                      <a:pt x="229" y="34"/>
                      <a:pt x="228" y="35"/>
                    </a:cubicBezTo>
                    <a:cubicBezTo>
                      <a:pt x="227" y="35"/>
                      <a:pt x="226" y="37"/>
                      <a:pt x="226" y="37"/>
                    </a:cubicBezTo>
                    <a:cubicBezTo>
                      <a:pt x="227" y="38"/>
                      <a:pt x="228" y="39"/>
                      <a:pt x="228" y="41"/>
                    </a:cubicBezTo>
                    <a:cubicBezTo>
                      <a:pt x="228" y="42"/>
                      <a:pt x="227" y="41"/>
                      <a:pt x="226" y="40"/>
                    </a:cubicBezTo>
                    <a:cubicBezTo>
                      <a:pt x="226" y="40"/>
                      <a:pt x="225" y="40"/>
                      <a:pt x="225" y="41"/>
                    </a:cubicBezTo>
                    <a:cubicBezTo>
                      <a:pt x="224" y="41"/>
                      <a:pt x="222" y="40"/>
                      <a:pt x="222" y="39"/>
                    </a:cubicBezTo>
                    <a:cubicBezTo>
                      <a:pt x="222" y="38"/>
                      <a:pt x="224" y="35"/>
                      <a:pt x="224" y="34"/>
                    </a:cubicBezTo>
                    <a:cubicBezTo>
                      <a:pt x="225" y="32"/>
                      <a:pt x="222" y="34"/>
                      <a:pt x="222" y="34"/>
                    </a:cubicBezTo>
                    <a:cubicBezTo>
                      <a:pt x="221" y="34"/>
                      <a:pt x="218" y="32"/>
                      <a:pt x="217" y="31"/>
                    </a:cubicBezTo>
                    <a:cubicBezTo>
                      <a:pt x="215" y="30"/>
                      <a:pt x="216" y="32"/>
                      <a:pt x="214" y="32"/>
                    </a:cubicBezTo>
                    <a:cubicBezTo>
                      <a:pt x="213" y="32"/>
                      <a:pt x="210" y="31"/>
                      <a:pt x="212" y="33"/>
                    </a:cubicBezTo>
                    <a:cubicBezTo>
                      <a:pt x="213" y="34"/>
                      <a:pt x="213" y="35"/>
                      <a:pt x="215" y="35"/>
                    </a:cubicBezTo>
                    <a:cubicBezTo>
                      <a:pt x="216" y="35"/>
                      <a:pt x="218" y="35"/>
                      <a:pt x="218" y="37"/>
                    </a:cubicBezTo>
                    <a:cubicBezTo>
                      <a:pt x="220" y="41"/>
                      <a:pt x="214" y="36"/>
                      <a:pt x="213" y="35"/>
                    </a:cubicBezTo>
                    <a:cubicBezTo>
                      <a:pt x="211" y="35"/>
                      <a:pt x="211" y="37"/>
                      <a:pt x="209" y="37"/>
                    </a:cubicBezTo>
                    <a:cubicBezTo>
                      <a:pt x="207" y="37"/>
                      <a:pt x="206" y="36"/>
                      <a:pt x="204" y="36"/>
                    </a:cubicBezTo>
                    <a:cubicBezTo>
                      <a:pt x="200" y="37"/>
                      <a:pt x="197" y="37"/>
                      <a:pt x="193" y="37"/>
                    </a:cubicBezTo>
                    <a:cubicBezTo>
                      <a:pt x="190" y="36"/>
                      <a:pt x="186" y="34"/>
                      <a:pt x="182" y="33"/>
                    </a:cubicBezTo>
                    <a:cubicBezTo>
                      <a:pt x="181" y="33"/>
                      <a:pt x="179" y="33"/>
                      <a:pt x="178" y="32"/>
                    </a:cubicBezTo>
                    <a:cubicBezTo>
                      <a:pt x="177" y="30"/>
                      <a:pt x="177" y="28"/>
                      <a:pt x="176" y="28"/>
                    </a:cubicBezTo>
                    <a:cubicBezTo>
                      <a:pt x="174" y="27"/>
                      <a:pt x="172" y="28"/>
                      <a:pt x="171" y="28"/>
                    </a:cubicBezTo>
                    <a:cubicBezTo>
                      <a:pt x="168" y="29"/>
                      <a:pt x="166" y="29"/>
                      <a:pt x="164" y="29"/>
                    </a:cubicBezTo>
                    <a:cubicBezTo>
                      <a:pt x="163" y="30"/>
                      <a:pt x="161" y="31"/>
                      <a:pt x="161" y="32"/>
                    </a:cubicBezTo>
                    <a:cubicBezTo>
                      <a:pt x="161" y="32"/>
                      <a:pt x="165" y="34"/>
                      <a:pt x="166" y="34"/>
                    </a:cubicBezTo>
                    <a:cubicBezTo>
                      <a:pt x="166" y="34"/>
                      <a:pt x="165" y="31"/>
                      <a:pt x="167" y="32"/>
                    </a:cubicBezTo>
                    <a:cubicBezTo>
                      <a:pt x="168" y="32"/>
                      <a:pt x="168" y="33"/>
                      <a:pt x="169" y="32"/>
                    </a:cubicBezTo>
                    <a:cubicBezTo>
                      <a:pt x="170" y="32"/>
                      <a:pt x="176" y="28"/>
                      <a:pt x="176" y="30"/>
                    </a:cubicBezTo>
                    <a:cubicBezTo>
                      <a:pt x="176" y="31"/>
                      <a:pt x="173" y="32"/>
                      <a:pt x="172" y="33"/>
                    </a:cubicBezTo>
                    <a:cubicBezTo>
                      <a:pt x="171" y="34"/>
                      <a:pt x="169" y="34"/>
                      <a:pt x="167" y="34"/>
                    </a:cubicBezTo>
                    <a:cubicBezTo>
                      <a:pt x="166" y="35"/>
                      <a:pt x="163" y="37"/>
                      <a:pt x="165" y="38"/>
                    </a:cubicBezTo>
                    <a:cubicBezTo>
                      <a:pt x="167" y="38"/>
                      <a:pt x="167" y="39"/>
                      <a:pt x="166" y="41"/>
                    </a:cubicBezTo>
                    <a:cubicBezTo>
                      <a:pt x="166" y="42"/>
                      <a:pt x="168" y="42"/>
                      <a:pt x="168" y="43"/>
                    </a:cubicBezTo>
                    <a:cubicBezTo>
                      <a:pt x="169" y="44"/>
                      <a:pt x="169" y="46"/>
                      <a:pt x="167" y="44"/>
                    </a:cubicBezTo>
                    <a:cubicBezTo>
                      <a:pt x="165" y="42"/>
                      <a:pt x="167" y="46"/>
                      <a:pt x="166" y="45"/>
                    </a:cubicBezTo>
                    <a:cubicBezTo>
                      <a:pt x="165" y="45"/>
                      <a:pt x="163" y="42"/>
                      <a:pt x="162" y="43"/>
                    </a:cubicBezTo>
                    <a:cubicBezTo>
                      <a:pt x="164" y="42"/>
                      <a:pt x="167" y="43"/>
                      <a:pt x="164" y="41"/>
                    </a:cubicBezTo>
                    <a:cubicBezTo>
                      <a:pt x="165" y="41"/>
                      <a:pt x="166" y="40"/>
                      <a:pt x="164" y="39"/>
                    </a:cubicBezTo>
                    <a:cubicBezTo>
                      <a:pt x="166" y="40"/>
                      <a:pt x="161" y="40"/>
                      <a:pt x="162" y="40"/>
                    </a:cubicBezTo>
                    <a:cubicBezTo>
                      <a:pt x="162" y="39"/>
                      <a:pt x="162" y="39"/>
                      <a:pt x="163" y="39"/>
                    </a:cubicBezTo>
                    <a:cubicBezTo>
                      <a:pt x="163" y="38"/>
                      <a:pt x="160" y="40"/>
                      <a:pt x="160" y="40"/>
                    </a:cubicBezTo>
                    <a:cubicBezTo>
                      <a:pt x="159" y="40"/>
                      <a:pt x="160" y="38"/>
                      <a:pt x="159" y="37"/>
                    </a:cubicBezTo>
                    <a:cubicBezTo>
                      <a:pt x="159" y="37"/>
                      <a:pt x="157" y="37"/>
                      <a:pt x="157" y="37"/>
                    </a:cubicBezTo>
                    <a:cubicBezTo>
                      <a:pt x="155" y="37"/>
                      <a:pt x="155" y="34"/>
                      <a:pt x="153" y="35"/>
                    </a:cubicBezTo>
                    <a:cubicBezTo>
                      <a:pt x="151" y="37"/>
                      <a:pt x="150" y="37"/>
                      <a:pt x="147" y="37"/>
                    </a:cubicBezTo>
                    <a:cubicBezTo>
                      <a:pt x="143" y="37"/>
                      <a:pt x="140" y="37"/>
                      <a:pt x="136" y="37"/>
                    </a:cubicBezTo>
                    <a:cubicBezTo>
                      <a:pt x="135" y="37"/>
                      <a:pt x="128" y="37"/>
                      <a:pt x="128" y="36"/>
                    </a:cubicBezTo>
                    <a:cubicBezTo>
                      <a:pt x="127" y="36"/>
                      <a:pt x="130" y="34"/>
                      <a:pt x="131" y="33"/>
                    </a:cubicBezTo>
                    <a:cubicBezTo>
                      <a:pt x="132" y="32"/>
                      <a:pt x="133" y="33"/>
                      <a:pt x="135" y="33"/>
                    </a:cubicBezTo>
                    <a:cubicBezTo>
                      <a:pt x="136" y="32"/>
                      <a:pt x="133" y="30"/>
                      <a:pt x="133" y="30"/>
                    </a:cubicBezTo>
                    <a:cubicBezTo>
                      <a:pt x="131" y="28"/>
                      <a:pt x="130" y="28"/>
                      <a:pt x="128" y="27"/>
                    </a:cubicBezTo>
                    <a:cubicBezTo>
                      <a:pt x="127" y="27"/>
                      <a:pt x="126" y="26"/>
                      <a:pt x="125" y="27"/>
                    </a:cubicBezTo>
                    <a:cubicBezTo>
                      <a:pt x="124" y="28"/>
                      <a:pt x="123" y="29"/>
                      <a:pt x="122" y="28"/>
                    </a:cubicBezTo>
                    <a:cubicBezTo>
                      <a:pt x="119" y="26"/>
                      <a:pt x="116" y="26"/>
                      <a:pt x="113" y="25"/>
                    </a:cubicBezTo>
                    <a:cubicBezTo>
                      <a:pt x="109" y="24"/>
                      <a:pt x="106" y="24"/>
                      <a:pt x="102" y="22"/>
                    </a:cubicBezTo>
                    <a:cubicBezTo>
                      <a:pt x="99" y="20"/>
                      <a:pt x="97" y="19"/>
                      <a:pt x="93" y="19"/>
                    </a:cubicBezTo>
                    <a:cubicBezTo>
                      <a:pt x="92" y="19"/>
                      <a:pt x="91" y="19"/>
                      <a:pt x="90" y="20"/>
                    </a:cubicBezTo>
                    <a:cubicBezTo>
                      <a:pt x="89" y="21"/>
                      <a:pt x="88" y="23"/>
                      <a:pt x="87" y="23"/>
                    </a:cubicBezTo>
                    <a:cubicBezTo>
                      <a:pt x="86" y="23"/>
                      <a:pt x="83" y="24"/>
                      <a:pt x="83" y="23"/>
                    </a:cubicBezTo>
                    <a:cubicBezTo>
                      <a:pt x="83" y="22"/>
                      <a:pt x="85" y="21"/>
                      <a:pt x="85" y="20"/>
                    </a:cubicBezTo>
                    <a:cubicBezTo>
                      <a:pt x="85" y="20"/>
                      <a:pt x="82" y="21"/>
                      <a:pt x="82" y="20"/>
                    </a:cubicBezTo>
                    <a:cubicBezTo>
                      <a:pt x="83" y="19"/>
                      <a:pt x="83" y="18"/>
                      <a:pt x="82" y="17"/>
                    </a:cubicBezTo>
                    <a:cubicBezTo>
                      <a:pt x="82" y="15"/>
                      <a:pt x="78" y="17"/>
                      <a:pt x="78" y="18"/>
                    </a:cubicBezTo>
                    <a:cubicBezTo>
                      <a:pt x="78" y="18"/>
                      <a:pt x="80" y="17"/>
                      <a:pt x="80" y="18"/>
                    </a:cubicBezTo>
                    <a:cubicBezTo>
                      <a:pt x="81" y="18"/>
                      <a:pt x="77" y="20"/>
                      <a:pt x="80" y="20"/>
                    </a:cubicBezTo>
                    <a:cubicBezTo>
                      <a:pt x="79" y="20"/>
                      <a:pt x="78" y="20"/>
                      <a:pt x="78" y="22"/>
                    </a:cubicBezTo>
                    <a:cubicBezTo>
                      <a:pt x="78" y="23"/>
                      <a:pt x="77" y="24"/>
                      <a:pt x="76" y="23"/>
                    </a:cubicBezTo>
                    <a:cubicBezTo>
                      <a:pt x="73" y="22"/>
                      <a:pt x="72" y="21"/>
                      <a:pt x="71" y="18"/>
                    </a:cubicBezTo>
                    <a:cubicBezTo>
                      <a:pt x="70" y="16"/>
                      <a:pt x="68" y="15"/>
                      <a:pt x="66" y="13"/>
                    </a:cubicBezTo>
                    <a:cubicBezTo>
                      <a:pt x="65" y="13"/>
                      <a:pt x="64" y="11"/>
                      <a:pt x="63" y="12"/>
                    </a:cubicBezTo>
                    <a:cubicBezTo>
                      <a:pt x="63" y="14"/>
                      <a:pt x="66" y="15"/>
                      <a:pt x="67" y="16"/>
                    </a:cubicBezTo>
                    <a:cubicBezTo>
                      <a:pt x="67" y="15"/>
                      <a:pt x="63" y="16"/>
                      <a:pt x="63" y="17"/>
                    </a:cubicBezTo>
                    <a:cubicBezTo>
                      <a:pt x="62" y="18"/>
                      <a:pt x="63" y="18"/>
                      <a:pt x="62" y="19"/>
                    </a:cubicBezTo>
                    <a:cubicBezTo>
                      <a:pt x="61" y="19"/>
                      <a:pt x="60" y="21"/>
                      <a:pt x="59" y="20"/>
                    </a:cubicBezTo>
                    <a:cubicBezTo>
                      <a:pt x="59" y="20"/>
                      <a:pt x="59" y="19"/>
                      <a:pt x="59" y="19"/>
                    </a:cubicBezTo>
                    <a:cubicBezTo>
                      <a:pt x="59" y="18"/>
                      <a:pt x="54" y="20"/>
                      <a:pt x="54" y="21"/>
                    </a:cubicBezTo>
                    <a:cubicBezTo>
                      <a:pt x="53" y="22"/>
                      <a:pt x="52" y="23"/>
                      <a:pt x="50" y="24"/>
                    </a:cubicBezTo>
                    <a:cubicBezTo>
                      <a:pt x="49" y="25"/>
                      <a:pt x="50" y="22"/>
                      <a:pt x="49" y="22"/>
                    </a:cubicBezTo>
                    <a:cubicBezTo>
                      <a:pt x="48" y="22"/>
                      <a:pt x="47" y="23"/>
                      <a:pt x="46" y="23"/>
                    </a:cubicBezTo>
                    <a:cubicBezTo>
                      <a:pt x="45" y="23"/>
                      <a:pt x="45" y="25"/>
                      <a:pt x="44" y="25"/>
                    </a:cubicBezTo>
                    <a:cubicBezTo>
                      <a:pt x="43" y="25"/>
                      <a:pt x="40" y="27"/>
                      <a:pt x="41" y="27"/>
                    </a:cubicBezTo>
                    <a:cubicBezTo>
                      <a:pt x="41" y="28"/>
                      <a:pt x="43" y="28"/>
                      <a:pt x="40" y="29"/>
                    </a:cubicBezTo>
                    <a:cubicBezTo>
                      <a:pt x="40" y="29"/>
                      <a:pt x="37" y="29"/>
                      <a:pt x="37" y="28"/>
                    </a:cubicBezTo>
                    <a:cubicBezTo>
                      <a:pt x="37" y="27"/>
                      <a:pt x="40" y="26"/>
                      <a:pt x="40" y="26"/>
                    </a:cubicBezTo>
                    <a:cubicBezTo>
                      <a:pt x="41" y="24"/>
                      <a:pt x="43" y="23"/>
                      <a:pt x="44" y="22"/>
                    </a:cubicBezTo>
                    <a:cubicBezTo>
                      <a:pt x="46" y="21"/>
                      <a:pt x="47" y="21"/>
                      <a:pt x="49" y="22"/>
                    </a:cubicBezTo>
                    <a:cubicBezTo>
                      <a:pt x="48" y="22"/>
                      <a:pt x="56" y="18"/>
                      <a:pt x="56" y="18"/>
                    </a:cubicBezTo>
                    <a:cubicBezTo>
                      <a:pt x="58" y="17"/>
                      <a:pt x="57" y="16"/>
                      <a:pt x="56" y="16"/>
                    </a:cubicBezTo>
                    <a:cubicBezTo>
                      <a:pt x="54" y="16"/>
                      <a:pt x="52" y="16"/>
                      <a:pt x="50" y="17"/>
                    </a:cubicBezTo>
                    <a:cubicBezTo>
                      <a:pt x="49" y="17"/>
                      <a:pt x="49" y="19"/>
                      <a:pt x="47" y="19"/>
                    </a:cubicBezTo>
                    <a:cubicBezTo>
                      <a:pt x="46" y="19"/>
                      <a:pt x="44" y="20"/>
                      <a:pt x="43" y="20"/>
                    </a:cubicBezTo>
                    <a:cubicBezTo>
                      <a:pt x="41" y="20"/>
                      <a:pt x="36" y="25"/>
                      <a:pt x="35" y="24"/>
                    </a:cubicBezTo>
                    <a:cubicBezTo>
                      <a:pt x="34" y="24"/>
                      <a:pt x="36" y="23"/>
                      <a:pt x="36" y="22"/>
                    </a:cubicBezTo>
                    <a:cubicBezTo>
                      <a:pt x="36" y="22"/>
                      <a:pt x="33" y="21"/>
                      <a:pt x="33" y="21"/>
                    </a:cubicBezTo>
                    <a:cubicBezTo>
                      <a:pt x="33" y="21"/>
                      <a:pt x="30" y="23"/>
                      <a:pt x="29" y="23"/>
                    </a:cubicBezTo>
                    <a:cubicBezTo>
                      <a:pt x="28" y="23"/>
                      <a:pt x="26" y="24"/>
                      <a:pt x="25" y="25"/>
                    </a:cubicBezTo>
                    <a:cubicBezTo>
                      <a:pt x="24" y="25"/>
                      <a:pt x="26" y="26"/>
                      <a:pt x="26" y="26"/>
                    </a:cubicBezTo>
                    <a:cubicBezTo>
                      <a:pt x="27" y="26"/>
                      <a:pt x="26" y="27"/>
                      <a:pt x="26" y="27"/>
                    </a:cubicBezTo>
                    <a:cubicBezTo>
                      <a:pt x="26" y="28"/>
                      <a:pt x="30" y="27"/>
                      <a:pt x="30" y="27"/>
                    </a:cubicBezTo>
                    <a:cubicBezTo>
                      <a:pt x="31" y="26"/>
                      <a:pt x="33" y="25"/>
                      <a:pt x="34" y="24"/>
                    </a:cubicBezTo>
                    <a:cubicBezTo>
                      <a:pt x="29" y="26"/>
                      <a:pt x="34" y="27"/>
                      <a:pt x="33" y="29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0" y="27"/>
                      <a:pt x="29" y="28"/>
                      <a:pt x="28" y="29"/>
                    </a:cubicBezTo>
                    <a:cubicBezTo>
                      <a:pt x="27" y="29"/>
                      <a:pt x="23" y="28"/>
                      <a:pt x="21" y="28"/>
                    </a:cubicBezTo>
                    <a:cubicBezTo>
                      <a:pt x="19" y="28"/>
                      <a:pt x="16" y="26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10" y="23"/>
                      <a:pt x="9" y="21"/>
                      <a:pt x="10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4" y="22"/>
                      <a:pt x="2" y="22"/>
                      <a:pt x="0" y="21"/>
                    </a:cubicBezTo>
                    <a:cubicBezTo>
                      <a:pt x="0" y="41"/>
                      <a:pt x="0" y="61"/>
                      <a:pt x="0" y="80"/>
                    </a:cubicBezTo>
                    <a:cubicBezTo>
                      <a:pt x="0" y="85"/>
                      <a:pt x="0" y="89"/>
                      <a:pt x="0" y="94"/>
                    </a:cubicBezTo>
                    <a:cubicBezTo>
                      <a:pt x="0" y="95"/>
                      <a:pt x="0" y="96"/>
                      <a:pt x="0" y="97"/>
                    </a:cubicBezTo>
                    <a:cubicBezTo>
                      <a:pt x="0" y="99"/>
                      <a:pt x="2" y="97"/>
                      <a:pt x="3" y="97"/>
                    </a:cubicBezTo>
                    <a:cubicBezTo>
                      <a:pt x="5" y="98"/>
                      <a:pt x="5" y="97"/>
                      <a:pt x="7" y="97"/>
                    </a:cubicBezTo>
                    <a:cubicBezTo>
                      <a:pt x="9" y="97"/>
                      <a:pt x="9" y="98"/>
                      <a:pt x="10" y="99"/>
                    </a:cubicBezTo>
                    <a:cubicBezTo>
                      <a:pt x="11" y="101"/>
                      <a:pt x="16" y="107"/>
                      <a:pt x="18" y="107"/>
                    </a:cubicBezTo>
                    <a:cubicBezTo>
                      <a:pt x="19" y="107"/>
                      <a:pt x="21" y="106"/>
                      <a:pt x="22" y="105"/>
                    </a:cubicBezTo>
                    <a:cubicBezTo>
                      <a:pt x="23" y="104"/>
                      <a:pt x="22" y="103"/>
                      <a:pt x="23" y="102"/>
                    </a:cubicBezTo>
                    <a:cubicBezTo>
                      <a:pt x="24" y="102"/>
                      <a:pt x="28" y="101"/>
                      <a:pt x="28" y="102"/>
                    </a:cubicBezTo>
                    <a:cubicBezTo>
                      <a:pt x="30" y="104"/>
                      <a:pt x="32" y="105"/>
                      <a:pt x="33" y="107"/>
                    </a:cubicBezTo>
                    <a:cubicBezTo>
                      <a:pt x="35" y="109"/>
                      <a:pt x="37" y="110"/>
                      <a:pt x="38" y="112"/>
                    </a:cubicBezTo>
                    <a:cubicBezTo>
                      <a:pt x="39" y="113"/>
                      <a:pt x="39" y="114"/>
                      <a:pt x="40" y="116"/>
                    </a:cubicBezTo>
                    <a:cubicBezTo>
                      <a:pt x="42" y="118"/>
                      <a:pt x="43" y="122"/>
                      <a:pt x="46" y="124"/>
                    </a:cubicBezTo>
                    <a:cubicBezTo>
                      <a:pt x="48" y="126"/>
                      <a:pt x="52" y="127"/>
                      <a:pt x="54" y="128"/>
                    </a:cubicBezTo>
                    <a:cubicBezTo>
                      <a:pt x="56" y="129"/>
                      <a:pt x="53" y="130"/>
                      <a:pt x="54" y="132"/>
                    </a:cubicBezTo>
                    <a:cubicBezTo>
                      <a:pt x="55" y="132"/>
                      <a:pt x="56" y="132"/>
                      <a:pt x="56" y="133"/>
                    </a:cubicBezTo>
                    <a:cubicBezTo>
                      <a:pt x="56" y="133"/>
                      <a:pt x="55" y="136"/>
                      <a:pt x="56" y="135"/>
                    </a:cubicBezTo>
                    <a:cubicBezTo>
                      <a:pt x="55" y="136"/>
                      <a:pt x="53" y="136"/>
                      <a:pt x="53" y="138"/>
                    </a:cubicBezTo>
                    <a:cubicBezTo>
                      <a:pt x="52" y="139"/>
                      <a:pt x="55" y="141"/>
                      <a:pt x="56" y="141"/>
                    </a:cubicBezTo>
                    <a:cubicBezTo>
                      <a:pt x="56" y="141"/>
                      <a:pt x="54" y="143"/>
                      <a:pt x="54" y="143"/>
                    </a:cubicBezTo>
                    <a:cubicBezTo>
                      <a:pt x="54" y="143"/>
                      <a:pt x="53" y="142"/>
                      <a:pt x="53" y="141"/>
                    </a:cubicBezTo>
                    <a:cubicBezTo>
                      <a:pt x="52" y="141"/>
                      <a:pt x="53" y="143"/>
                      <a:pt x="53" y="143"/>
                    </a:cubicBezTo>
                    <a:cubicBezTo>
                      <a:pt x="54" y="144"/>
                      <a:pt x="53" y="145"/>
                      <a:pt x="54" y="146"/>
                    </a:cubicBezTo>
                    <a:cubicBezTo>
                      <a:pt x="55" y="148"/>
                      <a:pt x="55" y="148"/>
                      <a:pt x="57" y="147"/>
                    </a:cubicBezTo>
                    <a:cubicBezTo>
                      <a:pt x="57" y="147"/>
                      <a:pt x="58" y="147"/>
                      <a:pt x="58" y="147"/>
                    </a:cubicBezTo>
                    <a:cubicBezTo>
                      <a:pt x="59" y="147"/>
                      <a:pt x="59" y="145"/>
                      <a:pt x="59" y="145"/>
                    </a:cubicBezTo>
                    <a:cubicBezTo>
                      <a:pt x="59" y="145"/>
                      <a:pt x="60" y="147"/>
                      <a:pt x="61" y="147"/>
                    </a:cubicBezTo>
                    <a:cubicBezTo>
                      <a:pt x="61" y="147"/>
                      <a:pt x="60" y="149"/>
                      <a:pt x="60" y="150"/>
                    </a:cubicBezTo>
                    <a:cubicBezTo>
                      <a:pt x="59" y="151"/>
                      <a:pt x="59" y="152"/>
                      <a:pt x="61" y="151"/>
                    </a:cubicBezTo>
                    <a:cubicBezTo>
                      <a:pt x="61" y="150"/>
                      <a:pt x="62" y="150"/>
                      <a:pt x="62" y="150"/>
                    </a:cubicBezTo>
                    <a:cubicBezTo>
                      <a:pt x="63" y="150"/>
                      <a:pt x="63" y="149"/>
                      <a:pt x="63" y="149"/>
                    </a:cubicBezTo>
                    <a:cubicBezTo>
                      <a:pt x="65" y="148"/>
                      <a:pt x="64" y="151"/>
                      <a:pt x="64" y="152"/>
                    </a:cubicBezTo>
                    <a:cubicBezTo>
                      <a:pt x="64" y="153"/>
                      <a:pt x="65" y="154"/>
                      <a:pt x="66" y="154"/>
                    </a:cubicBezTo>
                    <a:cubicBezTo>
                      <a:pt x="67" y="154"/>
                      <a:pt x="68" y="152"/>
                      <a:pt x="69" y="152"/>
                    </a:cubicBezTo>
                    <a:cubicBezTo>
                      <a:pt x="69" y="152"/>
                      <a:pt x="68" y="153"/>
                      <a:pt x="68" y="153"/>
                    </a:cubicBezTo>
                    <a:cubicBezTo>
                      <a:pt x="68" y="153"/>
                      <a:pt x="70" y="154"/>
                      <a:pt x="70" y="154"/>
                    </a:cubicBezTo>
                    <a:cubicBezTo>
                      <a:pt x="70" y="154"/>
                      <a:pt x="63" y="156"/>
                      <a:pt x="66" y="158"/>
                    </a:cubicBezTo>
                    <a:cubicBezTo>
                      <a:pt x="66" y="158"/>
                      <a:pt x="72" y="157"/>
                      <a:pt x="71" y="158"/>
                    </a:cubicBezTo>
                    <a:cubicBezTo>
                      <a:pt x="71" y="158"/>
                      <a:pt x="66" y="158"/>
                      <a:pt x="67" y="160"/>
                    </a:cubicBezTo>
                    <a:cubicBezTo>
                      <a:pt x="67" y="160"/>
                      <a:pt x="69" y="160"/>
                      <a:pt x="69" y="160"/>
                    </a:cubicBezTo>
                    <a:cubicBezTo>
                      <a:pt x="68" y="161"/>
                      <a:pt x="66" y="161"/>
                      <a:pt x="67" y="162"/>
                    </a:cubicBezTo>
                    <a:cubicBezTo>
                      <a:pt x="69" y="163"/>
                      <a:pt x="71" y="163"/>
                      <a:pt x="72" y="163"/>
                    </a:cubicBezTo>
                    <a:cubicBezTo>
                      <a:pt x="74" y="163"/>
                      <a:pt x="73" y="164"/>
                      <a:pt x="74" y="164"/>
                    </a:cubicBezTo>
                    <a:cubicBezTo>
                      <a:pt x="76" y="165"/>
                      <a:pt x="76" y="162"/>
                      <a:pt x="77" y="162"/>
                    </a:cubicBezTo>
                    <a:cubicBezTo>
                      <a:pt x="78" y="162"/>
                      <a:pt x="77" y="164"/>
                      <a:pt x="77" y="164"/>
                    </a:cubicBezTo>
                    <a:cubicBezTo>
                      <a:pt x="76" y="165"/>
                      <a:pt x="76" y="165"/>
                      <a:pt x="77" y="166"/>
                    </a:cubicBezTo>
                    <a:cubicBezTo>
                      <a:pt x="80" y="168"/>
                      <a:pt x="81" y="163"/>
                      <a:pt x="81" y="163"/>
                    </a:cubicBezTo>
                    <a:cubicBezTo>
                      <a:pt x="81" y="163"/>
                      <a:pt x="81" y="166"/>
                      <a:pt x="80" y="166"/>
                    </a:cubicBezTo>
                    <a:cubicBezTo>
                      <a:pt x="80" y="167"/>
                      <a:pt x="82" y="166"/>
                      <a:pt x="83" y="166"/>
                    </a:cubicBezTo>
                    <a:cubicBezTo>
                      <a:pt x="82" y="168"/>
                      <a:pt x="81" y="169"/>
                      <a:pt x="83" y="170"/>
                    </a:cubicBezTo>
                    <a:cubicBezTo>
                      <a:pt x="85" y="171"/>
                      <a:pt x="86" y="168"/>
                      <a:pt x="86" y="168"/>
                    </a:cubicBezTo>
                    <a:cubicBezTo>
                      <a:pt x="86" y="168"/>
                      <a:pt x="86" y="169"/>
                      <a:pt x="86" y="170"/>
                    </a:cubicBezTo>
                    <a:cubicBezTo>
                      <a:pt x="87" y="172"/>
                      <a:pt x="86" y="171"/>
                      <a:pt x="85" y="171"/>
                    </a:cubicBezTo>
                    <a:cubicBezTo>
                      <a:pt x="84" y="172"/>
                      <a:pt x="90" y="173"/>
                      <a:pt x="89" y="171"/>
                    </a:cubicBezTo>
                    <a:cubicBezTo>
                      <a:pt x="91" y="174"/>
                      <a:pt x="90" y="176"/>
                      <a:pt x="94" y="176"/>
                    </a:cubicBezTo>
                    <a:cubicBezTo>
                      <a:pt x="97" y="176"/>
                      <a:pt x="99" y="176"/>
                      <a:pt x="102" y="176"/>
                    </a:cubicBezTo>
                    <a:cubicBezTo>
                      <a:pt x="113" y="176"/>
                      <a:pt x="123" y="176"/>
                      <a:pt x="133" y="176"/>
                    </a:cubicBezTo>
                    <a:cubicBezTo>
                      <a:pt x="158" y="176"/>
                      <a:pt x="183" y="176"/>
                      <a:pt x="208" y="176"/>
                    </a:cubicBezTo>
                    <a:cubicBezTo>
                      <a:pt x="213" y="176"/>
                      <a:pt x="218" y="176"/>
                      <a:pt x="223" y="176"/>
                    </a:cubicBezTo>
                    <a:cubicBezTo>
                      <a:pt x="224" y="176"/>
                      <a:pt x="229" y="177"/>
                      <a:pt x="229" y="174"/>
                    </a:cubicBezTo>
                    <a:close/>
                    <a:moveTo>
                      <a:pt x="112" y="54"/>
                    </a:moveTo>
                    <a:cubicBezTo>
                      <a:pt x="110" y="54"/>
                      <a:pt x="108" y="53"/>
                      <a:pt x="106" y="54"/>
                    </a:cubicBezTo>
                    <a:cubicBezTo>
                      <a:pt x="104" y="57"/>
                      <a:pt x="108" y="56"/>
                      <a:pt x="108" y="57"/>
                    </a:cubicBezTo>
                    <a:cubicBezTo>
                      <a:pt x="108" y="56"/>
                      <a:pt x="100" y="60"/>
                      <a:pt x="100" y="60"/>
                    </a:cubicBezTo>
                    <a:cubicBezTo>
                      <a:pt x="98" y="59"/>
                      <a:pt x="107" y="53"/>
                      <a:pt x="99" y="56"/>
                    </a:cubicBezTo>
                    <a:cubicBezTo>
                      <a:pt x="98" y="56"/>
                      <a:pt x="97" y="57"/>
                      <a:pt x="97" y="57"/>
                    </a:cubicBezTo>
                    <a:cubicBezTo>
                      <a:pt x="96" y="58"/>
                      <a:pt x="97" y="59"/>
                      <a:pt x="96" y="60"/>
                    </a:cubicBezTo>
                    <a:cubicBezTo>
                      <a:pt x="95" y="60"/>
                      <a:pt x="88" y="59"/>
                      <a:pt x="88" y="59"/>
                    </a:cubicBezTo>
                    <a:cubicBezTo>
                      <a:pt x="88" y="58"/>
                      <a:pt x="91" y="59"/>
                      <a:pt x="91" y="58"/>
                    </a:cubicBezTo>
                    <a:cubicBezTo>
                      <a:pt x="92" y="57"/>
                      <a:pt x="91" y="57"/>
                      <a:pt x="92" y="56"/>
                    </a:cubicBezTo>
                    <a:cubicBezTo>
                      <a:pt x="92" y="55"/>
                      <a:pt x="94" y="54"/>
                      <a:pt x="94" y="54"/>
                    </a:cubicBezTo>
                    <a:cubicBezTo>
                      <a:pt x="94" y="53"/>
                      <a:pt x="91" y="52"/>
                      <a:pt x="94" y="52"/>
                    </a:cubicBezTo>
                    <a:cubicBezTo>
                      <a:pt x="94" y="52"/>
                      <a:pt x="98" y="53"/>
                      <a:pt x="98" y="52"/>
                    </a:cubicBezTo>
                    <a:cubicBezTo>
                      <a:pt x="98" y="51"/>
                      <a:pt x="93" y="50"/>
                      <a:pt x="92" y="50"/>
                    </a:cubicBezTo>
                    <a:cubicBezTo>
                      <a:pt x="91" y="50"/>
                      <a:pt x="89" y="51"/>
                      <a:pt x="87" y="51"/>
                    </a:cubicBezTo>
                    <a:cubicBezTo>
                      <a:pt x="86" y="51"/>
                      <a:pt x="84" y="50"/>
                      <a:pt x="82" y="51"/>
                    </a:cubicBezTo>
                    <a:cubicBezTo>
                      <a:pt x="81" y="51"/>
                      <a:pt x="79" y="53"/>
                      <a:pt x="80" y="51"/>
                    </a:cubicBezTo>
                    <a:cubicBezTo>
                      <a:pt x="81" y="49"/>
                      <a:pt x="83" y="50"/>
                      <a:pt x="84" y="49"/>
                    </a:cubicBezTo>
                    <a:cubicBezTo>
                      <a:pt x="86" y="49"/>
                      <a:pt x="89" y="48"/>
                      <a:pt x="91" y="47"/>
                    </a:cubicBezTo>
                    <a:cubicBezTo>
                      <a:pt x="95" y="46"/>
                      <a:pt x="99" y="46"/>
                      <a:pt x="102" y="44"/>
                    </a:cubicBezTo>
                    <a:cubicBezTo>
                      <a:pt x="104" y="44"/>
                      <a:pt x="107" y="43"/>
                      <a:pt x="108" y="45"/>
                    </a:cubicBezTo>
                    <a:cubicBezTo>
                      <a:pt x="109" y="46"/>
                      <a:pt x="105" y="47"/>
                      <a:pt x="104" y="48"/>
                    </a:cubicBezTo>
                    <a:cubicBezTo>
                      <a:pt x="102" y="49"/>
                      <a:pt x="110" y="49"/>
                      <a:pt x="111" y="49"/>
                    </a:cubicBezTo>
                    <a:cubicBezTo>
                      <a:pt x="111" y="49"/>
                      <a:pt x="113" y="49"/>
                      <a:pt x="113" y="49"/>
                    </a:cubicBezTo>
                    <a:cubicBezTo>
                      <a:pt x="114" y="48"/>
                      <a:pt x="116" y="46"/>
                      <a:pt x="117" y="47"/>
                    </a:cubicBezTo>
                    <a:cubicBezTo>
                      <a:pt x="118" y="48"/>
                      <a:pt x="113" y="54"/>
                      <a:pt x="112" y="54"/>
                    </a:cubicBezTo>
                    <a:cubicBezTo>
                      <a:pt x="110" y="54"/>
                      <a:pt x="114" y="54"/>
                      <a:pt x="112" y="54"/>
                    </a:cubicBezTo>
                    <a:close/>
                    <a:moveTo>
                      <a:pt x="157" y="78"/>
                    </a:moveTo>
                    <a:cubicBezTo>
                      <a:pt x="157" y="78"/>
                      <a:pt x="152" y="78"/>
                      <a:pt x="153" y="78"/>
                    </a:cubicBezTo>
                    <a:cubicBezTo>
                      <a:pt x="153" y="79"/>
                      <a:pt x="155" y="78"/>
                      <a:pt x="155" y="79"/>
                    </a:cubicBezTo>
                    <a:cubicBezTo>
                      <a:pt x="155" y="80"/>
                      <a:pt x="151" y="81"/>
                      <a:pt x="150" y="81"/>
                    </a:cubicBezTo>
                    <a:cubicBezTo>
                      <a:pt x="148" y="81"/>
                      <a:pt x="147" y="83"/>
                      <a:pt x="145" y="84"/>
                    </a:cubicBezTo>
                    <a:cubicBezTo>
                      <a:pt x="145" y="84"/>
                      <a:pt x="141" y="84"/>
                      <a:pt x="142" y="85"/>
                    </a:cubicBezTo>
                    <a:cubicBezTo>
                      <a:pt x="142" y="86"/>
                      <a:pt x="145" y="86"/>
                      <a:pt x="142" y="88"/>
                    </a:cubicBezTo>
                    <a:cubicBezTo>
                      <a:pt x="141" y="88"/>
                      <a:pt x="137" y="88"/>
                      <a:pt x="137" y="89"/>
                    </a:cubicBezTo>
                    <a:cubicBezTo>
                      <a:pt x="136" y="89"/>
                      <a:pt x="137" y="90"/>
                      <a:pt x="137" y="90"/>
                    </a:cubicBezTo>
                    <a:cubicBezTo>
                      <a:pt x="137" y="92"/>
                      <a:pt x="135" y="92"/>
                      <a:pt x="134" y="92"/>
                    </a:cubicBezTo>
                    <a:cubicBezTo>
                      <a:pt x="131" y="93"/>
                      <a:pt x="128" y="93"/>
                      <a:pt x="125" y="93"/>
                    </a:cubicBezTo>
                    <a:cubicBezTo>
                      <a:pt x="125" y="93"/>
                      <a:pt x="120" y="90"/>
                      <a:pt x="120" y="90"/>
                    </a:cubicBezTo>
                    <a:cubicBezTo>
                      <a:pt x="122" y="89"/>
                      <a:pt x="125" y="90"/>
                      <a:pt x="126" y="89"/>
                    </a:cubicBezTo>
                    <a:cubicBezTo>
                      <a:pt x="127" y="89"/>
                      <a:pt x="126" y="87"/>
                      <a:pt x="127" y="87"/>
                    </a:cubicBezTo>
                    <a:cubicBezTo>
                      <a:pt x="128" y="85"/>
                      <a:pt x="130" y="86"/>
                      <a:pt x="131" y="85"/>
                    </a:cubicBezTo>
                    <a:cubicBezTo>
                      <a:pt x="132" y="85"/>
                      <a:pt x="130" y="83"/>
                      <a:pt x="130" y="83"/>
                    </a:cubicBezTo>
                    <a:cubicBezTo>
                      <a:pt x="128" y="82"/>
                      <a:pt x="128" y="82"/>
                      <a:pt x="128" y="81"/>
                    </a:cubicBezTo>
                    <a:cubicBezTo>
                      <a:pt x="128" y="79"/>
                      <a:pt x="126" y="80"/>
                      <a:pt x="126" y="79"/>
                    </a:cubicBezTo>
                    <a:cubicBezTo>
                      <a:pt x="125" y="78"/>
                      <a:pt x="128" y="79"/>
                      <a:pt x="128" y="79"/>
                    </a:cubicBezTo>
                    <a:cubicBezTo>
                      <a:pt x="131" y="80"/>
                      <a:pt x="134" y="81"/>
                      <a:pt x="136" y="82"/>
                    </a:cubicBezTo>
                    <a:cubicBezTo>
                      <a:pt x="138" y="84"/>
                      <a:pt x="142" y="83"/>
                      <a:pt x="144" y="82"/>
                    </a:cubicBezTo>
                    <a:cubicBezTo>
                      <a:pt x="147" y="81"/>
                      <a:pt x="148" y="78"/>
                      <a:pt x="152" y="77"/>
                    </a:cubicBezTo>
                    <a:cubicBezTo>
                      <a:pt x="153" y="76"/>
                      <a:pt x="155" y="76"/>
                      <a:pt x="157" y="77"/>
                    </a:cubicBezTo>
                    <a:cubicBezTo>
                      <a:pt x="157" y="77"/>
                      <a:pt x="160" y="78"/>
                      <a:pt x="160" y="78"/>
                    </a:cubicBezTo>
                    <a:cubicBezTo>
                      <a:pt x="160" y="78"/>
                      <a:pt x="158" y="78"/>
                      <a:pt x="157" y="78"/>
                    </a:cubicBezTo>
                    <a:close/>
                    <a:moveTo>
                      <a:pt x="222" y="165"/>
                    </a:moveTo>
                    <a:cubicBezTo>
                      <a:pt x="221" y="167"/>
                      <a:pt x="219" y="163"/>
                      <a:pt x="219" y="162"/>
                    </a:cubicBezTo>
                    <a:cubicBezTo>
                      <a:pt x="219" y="160"/>
                      <a:pt x="221" y="159"/>
                      <a:pt x="221" y="157"/>
                    </a:cubicBezTo>
                    <a:cubicBezTo>
                      <a:pt x="220" y="156"/>
                      <a:pt x="219" y="159"/>
                      <a:pt x="218" y="158"/>
                    </a:cubicBezTo>
                    <a:cubicBezTo>
                      <a:pt x="218" y="157"/>
                      <a:pt x="218" y="154"/>
                      <a:pt x="216" y="154"/>
                    </a:cubicBezTo>
                    <a:cubicBezTo>
                      <a:pt x="216" y="154"/>
                      <a:pt x="216" y="156"/>
                      <a:pt x="215" y="156"/>
                    </a:cubicBezTo>
                    <a:cubicBezTo>
                      <a:pt x="214" y="155"/>
                      <a:pt x="214" y="154"/>
                      <a:pt x="213" y="153"/>
                    </a:cubicBezTo>
                    <a:cubicBezTo>
                      <a:pt x="212" y="152"/>
                      <a:pt x="211" y="151"/>
                      <a:pt x="210" y="150"/>
                    </a:cubicBezTo>
                    <a:cubicBezTo>
                      <a:pt x="209" y="149"/>
                      <a:pt x="212" y="149"/>
                      <a:pt x="212" y="148"/>
                    </a:cubicBezTo>
                    <a:cubicBezTo>
                      <a:pt x="211" y="147"/>
                      <a:pt x="209" y="148"/>
                      <a:pt x="209" y="147"/>
                    </a:cubicBezTo>
                    <a:cubicBezTo>
                      <a:pt x="209" y="146"/>
                      <a:pt x="210" y="143"/>
                      <a:pt x="210" y="142"/>
                    </a:cubicBezTo>
                    <a:cubicBezTo>
                      <a:pt x="212" y="140"/>
                      <a:pt x="217" y="147"/>
                      <a:pt x="217" y="148"/>
                    </a:cubicBezTo>
                    <a:cubicBezTo>
                      <a:pt x="218" y="150"/>
                      <a:pt x="219" y="151"/>
                      <a:pt x="219" y="153"/>
                    </a:cubicBezTo>
                    <a:cubicBezTo>
                      <a:pt x="220" y="155"/>
                      <a:pt x="220" y="154"/>
                      <a:pt x="221" y="156"/>
                    </a:cubicBezTo>
                    <a:cubicBezTo>
                      <a:pt x="221" y="157"/>
                      <a:pt x="222" y="158"/>
                      <a:pt x="222" y="159"/>
                    </a:cubicBezTo>
                    <a:cubicBezTo>
                      <a:pt x="223" y="161"/>
                      <a:pt x="222" y="163"/>
                      <a:pt x="222" y="165"/>
                    </a:cubicBezTo>
                    <a:cubicBezTo>
                      <a:pt x="221" y="166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7" name="Freeform 776">
                <a:extLst>
                  <a:ext uri="{FF2B5EF4-FFF2-40B4-BE49-F238E27FC236}">
                    <a16:creationId xmlns:a16="http://schemas.microsoft.com/office/drawing/2014/main" id="{630A54F4-6AAC-2845-B6FF-9EADD53633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8314" y="6413026"/>
                <a:ext cx="1658457" cy="130792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8" name="Freeform 777">
                <a:extLst>
                  <a:ext uri="{FF2B5EF4-FFF2-40B4-BE49-F238E27FC236}">
                    <a16:creationId xmlns:a16="http://schemas.microsoft.com/office/drawing/2014/main" id="{3D3E76FB-358E-104B-ADF7-8A283176BF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7513" y="7224839"/>
                <a:ext cx="87092" cy="64711"/>
              </a:xfrm>
              <a:custGeom>
                <a:avLst/>
                <a:gdLst>
                  <a:gd name="T0" fmla="*/ 16 w 16"/>
                  <a:gd name="T1" fmla="*/ 6 h 11"/>
                  <a:gd name="T2" fmla="*/ 11 w 16"/>
                  <a:gd name="T3" fmla="*/ 3 h 11"/>
                  <a:gd name="T4" fmla="*/ 5 w 16"/>
                  <a:gd name="T5" fmla="*/ 1 h 11"/>
                  <a:gd name="T6" fmla="*/ 1 w 16"/>
                  <a:gd name="T7" fmla="*/ 1 h 11"/>
                  <a:gd name="T8" fmla="*/ 3 w 16"/>
                  <a:gd name="T9" fmla="*/ 3 h 11"/>
                  <a:gd name="T10" fmla="*/ 1 w 16"/>
                  <a:gd name="T11" fmla="*/ 7 h 11"/>
                  <a:gd name="T12" fmla="*/ 5 w 16"/>
                  <a:gd name="T13" fmla="*/ 7 h 11"/>
                  <a:gd name="T14" fmla="*/ 5 w 16"/>
                  <a:gd name="T15" fmla="*/ 9 h 11"/>
                  <a:gd name="T16" fmla="*/ 16 w 16"/>
                  <a:gd name="T17" fmla="*/ 6 h 11"/>
                  <a:gd name="T18" fmla="*/ 16 w 16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1">
                    <a:moveTo>
                      <a:pt x="16" y="6"/>
                    </a:moveTo>
                    <a:cubicBezTo>
                      <a:pt x="15" y="5"/>
                      <a:pt x="11" y="3"/>
                      <a:pt x="11" y="3"/>
                    </a:cubicBezTo>
                    <a:cubicBezTo>
                      <a:pt x="9" y="2"/>
                      <a:pt x="7" y="1"/>
                      <a:pt x="5" y="1"/>
                    </a:cubicBezTo>
                    <a:cubicBezTo>
                      <a:pt x="4" y="1"/>
                      <a:pt x="2" y="0"/>
                      <a:pt x="1" y="1"/>
                    </a:cubicBezTo>
                    <a:cubicBezTo>
                      <a:pt x="0" y="2"/>
                      <a:pt x="3" y="3"/>
                      <a:pt x="3" y="3"/>
                    </a:cubicBezTo>
                    <a:cubicBezTo>
                      <a:pt x="2" y="3"/>
                      <a:pt x="0" y="6"/>
                      <a:pt x="1" y="7"/>
                    </a:cubicBezTo>
                    <a:cubicBezTo>
                      <a:pt x="2" y="7"/>
                      <a:pt x="4" y="6"/>
                      <a:pt x="5" y="7"/>
                    </a:cubicBezTo>
                    <a:cubicBezTo>
                      <a:pt x="7" y="8"/>
                      <a:pt x="5" y="8"/>
                      <a:pt x="5" y="9"/>
                    </a:cubicBezTo>
                    <a:cubicBezTo>
                      <a:pt x="5" y="11"/>
                      <a:pt x="16" y="8"/>
                      <a:pt x="16" y="6"/>
                    </a:cubicBezTo>
                    <a:cubicBezTo>
                      <a:pt x="15" y="5"/>
                      <a:pt x="16" y="7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89" name="Freeform 778">
                <a:extLst>
                  <a:ext uri="{FF2B5EF4-FFF2-40B4-BE49-F238E27FC236}">
                    <a16:creationId xmlns:a16="http://schemas.microsoft.com/office/drawing/2014/main" id="{6E58FCE6-3DA4-E34E-BBF8-03ECD062F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5309" y="7179738"/>
                <a:ext cx="22237" cy="11766"/>
              </a:xfrm>
              <a:custGeom>
                <a:avLst/>
                <a:gdLst>
                  <a:gd name="T0" fmla="*/ 2 w 4"/>
                  <a:gd name="T1" fmla="*/ 2 h 2"/>
                  <a:gd name="T2" fmla="*/ 2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0" name="Freeform 779">
                <a:extLst>
                  <a:ext uri="{FF2B5EF4-FFF2-40B4-BE49-F238E27FC236}">
                    <a16:creationId xmlns:a16="http://schemas.microsoft.com/office/drawing/2014/main" id="{CC7921BF-3AE3-7E40-A402-D66B264AB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1986" y="6499305"/>
                <a:ext cx="59296" cy="35296"/>
              </a:xfrm>
              <a:custGeom>
                <a:avLst/>
                <a:gdLst>
                  <a:gd name="T0" fmla="*/ 9 w 11"/>
                  <a:gd name="T1" fmla="*/ 4 h 6"/>
                  <a:gd name="T2" fmla="*/ 9 w 11"/>
                  <a:gd name="T3" fmla="*/ 5 h 6"/>
                  <a:gd name="T4" fmla="*/ 3 w 11"/>
                  <a:gd name="T5" fmla="*/ 4 h 6"/>
                  <a:gd name="T6" fmla="*/ 2 w 11"/>
                  <a:gd name="T7" fmla="*/ 1 h 6"/>
                  <a:gd name="T8" fmla="*/ 9 w 11"/>
                  <a:gd name="T9" fmla="*/ 4 h 6"/>
                  <a:gd name="T10" fmla="*/ 9 w 11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11" y="5"/>
                      <a:pt x="11" y="6"/>
                      <a:pt x="9" y="5"/>
                    </a:cubicBezTo>
                    <a:cubicBezTo>
                      <a:pt x="7" y="5"/>
                      <a:pt x="4" y="4"/>
                      <a:pt x="3" y="4"/>
                    </a:cubicBezTo>
                    <a:cubicBezTo>
                      <a:pt x="2" y="3"/>
                      <a:pt x="0" y="0"/>
                      <a:pt x="2" y="1"/>
                    </a:cubicBezTo>
                    <a:cubicBezTo>
                      <a:pt x="4" y="2"/>
                      <a:pt x="7" y="3"/>
                      <a:pt x="9" y="4"/>
                    </a:cubicBezTo>
                    <a:cubicBezTo>
                      <a:pt x="11" y="5"/>
                      <a:pt x="7" y="3"/>
                      <a:pt x="9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1" name="Freeform 780">
                <a:extLst>
                  <a:ext uri="{FF2B5EF4-FFF2-40B4-BE49-F238E27FC236}">
                    <a16:creationId xmlns:a16="http://schemas.microsoft.com/office/drawing/2014/main" id="{D488187A-08BE-D74D-9DAB-7E7A48CE2D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5435" y="6448318"/>
                <a:ext cx="44472" cy="27453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8 w 8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8" y="5"/>
                      <a:pt x="0" y="4"/>
                      <a:pt x="0" y="2"/>
                    </a:cubicBezTo>
                    <a:cubicBezTo>
                      <a:pt x="0" y="0"/>
                      <a:pt x="8" y="1"/>
                      <a:pt x="8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2" name="Freeform 786">
                <a:extLst>
                  <a:ext uri="{FF2B5EF4-FFF2-40B4-BE49-F238E27FC236}">
                    <a16:creationId xmlns:a16="http://schemas.microsoft.com/office/drawing/2014/main" id="{12682677-F6CB-C645-B743-8001615D61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9519" y="7075809"/>
                <a:ext cx="92651" cy="56866"/>
              </a:xfrm>
              <a:custGeom>
                <a:avLst/>
                <a:gdLst>
                  <a:gd name="T0" fmla="*/ 0 w 17"/>
                  <a:gd name="T1" fmla="*/ 4 h 10"/>
                  <a:gd name="T2" fmla="*/ 10 w 17"/>
                  <a:gd name="T3" fmla="*/ 2 h 10"/>
                  <a:gd name="T4" fmla="*/ 8 w 17"/>
                  <a:gd name="T5" fmla="*/ 4 h 10"/>
                  <a:gd name="T6" fmla="*/ 12 w 17"/>
                  <a:gd name="T7" fmla="*/ 7 h 10"/>
                  <a:gd name="T8" fmla="*/ 9 w 17"/>
                  <a:gd name="T9" fmla="*/ 7 h 10"/>
                  <a:gd name="T10" fmla="*/ 11 w 17"/>
                  <a:gd name="T11" fmla="*/ 10 h 10"/>
                  <a:gd name="T12" fmla="*/ 8 w 17"/>
                  <a:gd name="T13" fmla="*/ 9 h 10"/>
                  <a:gd name="T14" fmla="*/ 0 w 17"/>
                  <a:gd name="T15" fmla="*/ 4 h 10"/>
                  <a:gd name="T16" fmla="*/ 0 w 17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0" y="4"/>
                    </a:moveTo>
                    <a:cubicBezTo>
                      <a:pt x="1" y="0"/>
                      <a:pt x="7" y="2"/>
                      <a:pt x="10" y="2"/>
                    </a:cubicBezTo>
                    <a:cubicBezTo>
                      <a:pt x="17" y="3"/>
                      <a:pt x="8" y="4"/>
                      <a:pt x="8" y="4"/>
                    </a:cubicBezTo>
                    <a:cubicBezTo>
                      <a:pt x="8" y="6"/>
                      <a:pt x="12" y="5"/>
                      <a:pt x="12" y="7"/>
                    </a:cubicBezTo>
                    <a:cubicBezTo>
                      <a:pt x="12" y="7"/>
                      <a:pt x="10" y="6"/>
                      <a:pt x="9" y="7"/>
                    </a:cubicBezTo>
                    <a:cubicBezTo>
                      <a:pt x="9" y="7"/>
                      <a:pt x="12" y="10"/>
                      <a:pt x="11" y="10"/>
                    </a:cubicBezTo>
                    <a:cubicBezTo>
                      <a:pt x="10" y="10"/>
                      <a:pt x="9" y="9"/>
                      <a:pt x="8" y="9"/>
                    </a:cubicBezTo>
                    <a:cubicBezTo>
                      <a:pt x="6" y="8"/>
                      <a:pt x="0" y="7"/>
                      <a:pt x="0" y="4"/>
                    </a:cubicBezTo>
                    <a:cubicBezTo>
                      <a:pt x="0" y="3"/>
                      <a:pt x="0" y="7"/>
                      <a:pt x="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3" name="Freeform 787">
                <a:extLst>
                  <a:ext uri="{FF2B5EF4-FFF2-40B4-BE49-F238E27FC236}">
                    <a16:creationId xmlns:a16="http://schemas.microsoft.com/office/drawing/2014/main" id="{A79DD3FD-4730-5742-9C8D-0D6CFC2926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2843" y="7064045"/>
                <a:ext cx="48179" cy="17649"/>
              </a:xfrm>
              <a:custGeom>
                <a:avLst/>
                <a:gdLst>
                  <a:gd name="T0" fmla="*/ 8 w 9"/>
                  <a:gd name="T1" fmla="*/ 1 h 3"/>
                  <a:gd name="T2" fmla="*/ 5 w 9"/>
                  <a:gd name="T3" fmla="*/ 0 h 3"/>
                  <a:gd name="T4" fmla="*/ 0 w 9"/>
                  <a:gd name="T5" fmla="*/ 0 h 3"/>
                  <a:gd name="T6" fmla="*/ 8 w 9"/>
                  <a:gd name="T7" fmla="*/ 1 h 3"/>
                  <a:gd name="T8" fmla="*/ 8 w 9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">
                    <a:moveTo>
                      <a:pt x="8" y="1"/>
                    </a:moveTo>
                    <a:cubicBezTo>
                      <a:pt x="9" y="1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0"/>
                      <a:pt x="6" y="3"/>
                      <a:pt x="8" y="1"/>
                    </a:cubicBezTo>
                    <a:cubicBezTo>
                      <a:pt x="9" y="1"/>
                      <a:pt x="7" y="2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4" name="Freeform 788">
                <a:extLst>
                  <a:ext uri="{FF2B5EF4-FFF2-40B4-BE49-F238E27FC236}">
                    <a16:creationId xmlns:a16="http://schemas.microsoft.com/office/drawing/2014/main" id="{7CEECAAF-DEA5-D14A-B2F1-252128C71B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6871" y="7185619"/>
                <a:ext cx="70415" cy="39218"/>
              </a:xfrm>
              <a:custGeom>
                <a:avLst/>
                <a:gdLst>
                  <a:gd name="T0" fmla="*/ 12 w 13"/>
                  <a:gd name="T1" fmla="*/ 4 h 7"/>
                  <a:gd name="T2" fmla="*/ 12 w 13"/>
                  <a:gd name="T3" fmla="*/ 1 h 7"/>
                  <a:gd name="T4" fmla="*/ 7 w 13"/>
                  <a:gd name="T5" fmla="*/ 2 h 7"/>
                  <a:gd name="T6" fmla="*/ 3 w 13"/>
                  <a:gd name="T7" fmla="*/ 3 h 7"/>
                  <a:gd name="T8" fmla="*/ 0 w 13"/>
                  <a:gd name="T9" fmla="*/ 5 h 7"/>
                  <a:gd name="T10" fmla="*/ 12 w 13"/>
                  <a:gd name="T11" fmla="*/ 4 h 7"/>
                  <a:gd name="T12" fmla="*/ 12 w 13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2" y="4"/>
                    </a:moveTo>
                    <a:cubicBezTo>
                      <a:pt x="13" y="3"/>
                      <a:pt x="13" y="2"/>
                      <a:pt x="12" y="1"/>
                    </a:cubicBezTo>
                    <a:cubicBezTo>
                      <a:pt x="11" y="0"/>
                      <a:pt x="8" y="1"/>
                      <a:pt x="7" y="2"/>
                    </a:cubicBezTo>
                    <a:cubicBezTo>
                      <a:pt x="6" y="2"/>
                      <a:pt x="4" y="2"/>
                      <a:pt x="3" y="3"/>
                    </a:cubicBezTo>
                    <a:cubicBezTo>
                      <a:pt x="3" y="3"/>
                      <a:pt x="0" y="5"/>
                      <a:pt x="0" y="5"/>
                    </a:cubicBezTo>
                    <a:cubicBezTo>
                      <a:pt x="3" y="7"/>
                      <a:pt x="10" y="6"/>
                      <a:pt x="12" y="4"/>
                    </a:cubicBezTo>
                    <a:cubicBezTo>
                      <a:pt x="13" y="3"/>
                      <a:pt x="9" y="6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5" name="Freeform 789">
                <a:extLst>
                  <a:ext uri="{FF2B5EF4-FFF2-40B4-BE49-F238E27FC236}">
                    <a16:creationId xmlns:a16="http://schemas.microsoft.com/office/drawing/2014/main" id="{42C08F28-B8CD-4845-B5FE-ECF2316AE5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5723" y="7242486"/>
                <a:ext cx="22236" cy="35296"/>
              </a:xfrm>
              <a:custGeom>
                <a:avLst/>
                <a:gdLst>
                  <a:gd name="T0" fmla="*/ 3 w 4"/>
                  <a:gd name="T1" fmla="*/ 2 h 6"/>
                  <a:gd name="T2" fmla="*/ 1 w 4"/>
                  <a:gd name="T3" fmla="*/ 3 h 6"/>
                  <a:gd name="T4" fmla="*/ 3 w 4"/>
                  <a:gd name="T5" fmla="*/ 2 h 6"/>
                  <a:gd name="T6" fmla="*/ 3 w 4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2"/>
                    </a:moveTo>
                    <a:cubicBezTo>
                      <a:pt x="2" y="0"/>
                      <a:pt x="1" y="1"/>
                      <a:pt x="1" y="3"/>
                    </a:cubicBezTo>
                    <a:cubicBezTo>
                      <a:pt x="0" y="6"/>
                      <a:pt x="4" y="4"/>
                      <a:pt x="3" y="2"/>
                    </a:cubicBezTo>
                    <a:cubicBezTo>
                      <a:pt x="3" y="2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6" name="Freeform 790">
                <a:extLst>
                  <a:ext uri="{FF2B5EF4-FFF2-40B4-BE49-F238E27FC236}">
                    <a16:creationId xmlns:a16="http://schemas.microsoft.com/office/drawing/2014/main" id="{0611F6FF-C61F-1C4E-9AC3-580B24C509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7545" y="7167972"/>
                <a:ext cx="20384" cy="23531"/>
              </a:xfrm>
              <a:custGeom>
                <a:avLst/>
                <a:gdLst>
                  <a:gd name="T0" fmla="*/ 4 w 4"/>
                  <a:gd name="T1" fmla="*/ 2 h 4"/>
                  <a:gd name="T2" fmla="*/ 1 w 4"/>
                  <a:gd name="T3" fmla="*/ 1 h 4"/>
                  <a:gd name="T4" fmla="*/ 4 w 4"/>
                  <a:gd name="T5" fmla="*/ 2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1" y="0"/>
                      <a:pt x="1" y="1"/>
                    </a:cubicBezTo>
                    <a:cubicBezTo>
                      <a:pt x="0" y="4"/>
                      <a:pt x="4" y="2"/>
                      <a:pt x="4" y="2"/>
                    </a:cubicBezTo>
                    <a:cubicBezTo>
                      <a:pt x="3" y="2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7" name="Freeform 794">
                <a:extLst>
                  <a:ext uri="{FF2B5EF4-FFF2-40B4-BE49-F238E27FC236}">
                    <a16:creationId xmlns:a16="http://schemas.microsoft.com/office/drawing/2014/main" id="{8D5C9CAB-D4F9-F145-9AC2-ED1F0D64C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9433" y="6828735"/>
                <a:ext cx="27795" cy="3921"/>
              </a:xfrm>
              <a:custGeom>
                <a:avLst/>
                <a:gdLst>
                  <a:gd name="T0" fmla="*/ 5 w 5"/>
                  <a:gd name="T1" fmla="*/ 1 h 1"/>
                  <a:gd name="T2" fmla="*/ 1 w 5"/>
                  <a:gd name="T3" fmla="*/ 0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8" name="Freeform 795">
                <a:extLst>
                  <a:ext uri="{FF2B5EF4-FFF2-40B4-BE49-F238E27FC236}">
                    <a16:creationId xmlns:a16="http://schemas.microsoft.com/office/drawing/2014/main" id="{66544ADB-F01C-7A4F-A2B2-3E11BE355B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786" y="6828735"/>
                <a:ext cx="33354" cy="0"/>
              </a:xfrm>
              <a:custGeom>
                <a:avLst/>
                <a:gdLst>
                  <a:gd name="T0" fmla="*/ 5 w 6"/>
                  <a:gd name="T1" fmla="*/ 1 w 6"/>
                  <a:gd name="T2" fmla="*/ 5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5" y="0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199" name="Freeform 796">
                <a:extLst>
                  <a:ext uri="{FF2B5EF4-FFF2-40B4-BE49-F238E27FC236}">
                    <a16:creationId xmlns:a16="http://schemas.microsoft.com/office/drawing/2014/main" id="{D0D49327-E590-F448-9321-480EA2AB71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7258" y="6464008"/>
                <a:ext cx="22236" cy="11766"/>
              </a:xfrm>
              <a:custGeom>
                <a:avLst/>
                <a:gdLst>
                  <a:gd name="T0" fmla="*/ 3 w 4"/>
                  <a:gd name="T1" fmla="*/ 2 h 2"/>
                  <a:gd name="T2" fmla="*/ 2 w 4"/>
                  <a:gd name="T3" fmla="*/ 0 h 2"/>
                  <a:gd name="T4" fmla="*/ 3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1" y="2"/>
                      <a:pt x="0" y="0"/>
                      <a:pt x="2" y="0"/>
                    </a:cubicBezTo>
                    <a:cubicBezTo>
                      <a:pt x="3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200" name="Freeform 797">
                <a:extLst>
                  <a:ext uri="{FF2B5EF4-FFF2-40B4-BE49-F238E27FC236}">
                    <a16:creationId xmlns:a16="http://schemas.microsoft.com/office/drawing/2014/main" id="{A11E9317-3DA8-8C43-802A-8FFB84DE19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2841" y="7869941"/>
                <a:ext cx="50032" cy="68631"/>
              </a:xfrm>
              <a:custGeom>
                <a:avLst/>
                <a:gdLst>
                  <a:gd name="T0" fmla="*/ 9 w 9"/>
                  <a:gd name="T1" fmla="*/ 11 h 12"/>
                  <a:gd name="T2" fmla="*/ 5 w 9"/>
                  <a:gd name="T3" fmla="*/ 2 h 12"/>
                  <a:gd name="T4" fmla="*/ 2 w 9"/>
                  <a:gd name="T5" fmla="*/ 2 h 12"/>
                  <a:gd name="T6" fmla="*/ 0 w 9"/>
                  <a:gd name="T7" fmla="*/ 3 h 12"/>
                  <a:gd name="T8" fmla="*/ 3 w 9"/>
                  <a:gd name="T9" fmla="*/ 5 h 12"/>
                  <a:gd name="T10" fmla="*/ 3 w 9"/>
                  <a:gd name="T11" fmla="*/ 7 h 12"/>
                  <a:gd name="T12" fmla="*/ 4 w 9"/>
                  <a:gd name="T13" fmla="*/ 7 h 12"/>
                  <a:gd name="T14" fmla="*/ 3 w 9"/>
                  <a:gd name="T15" fmla="*/ 8 h 12"/>
                  <a:gd name="T16" fmla="*/ 6 w 9"/>
                  <a:gd name="T17" fmla="*/ 11 h 12"/>
                  <a:gd name="T18" fmla="*/ 6 w 9"/>
                  <a:gd name="T19" fmla="*/ 9 h 12"/>
                  <a:gd name="T20" fmla="*/ 9 w 9"/>
                  <a:gd name="T21" fmla="*/ 11 h 12"/>
                  <a:gd name="T22" fmla="*/ 9 w 9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2">
                    <a:moveTo>
                      <a:pt x="9" y="11"/>
                    </a:moveTo>
                    <a:cubicBezTo>
                      <a:pt x="8" y="8"/>
                      <a:pt x="7" y="4"/>
                      <a:pt x="5" y="2"/>
                    </a:cubicBezTo>
                    <a:cubicBezTo>
                      <a:pt x="4" y="1"/>
                      <a:pt x="3" y="0"/>
                      <a:pt x="2" y="2"/>
                    </a:cubicBezTo>
                    <a:cubicBezTo>
                      <a:pt x="2" y="2"/>
                      <a:pt x="0" y="2"/>
                      <a:pt x="0" y="3"/>
                    </a:cubicBezTo>
                    <a:cubicBezTo>
                      <a:pt x="1" y="4"/>
                      <a:pt x="3" y="3"/>
                      <a:pt x="3" y="5"/>
                    </a:cubicBezTo>
                    <a:cubicBezTo>
                      <a:pt x="3" y="6"/>
                      <a:pt x="3" y="6"/>
                      <a:pt x="3" y="7"/>
                    </a:cubicBezTo>
                    <a:cubicBezTo>
                      <a:pt x="3" y="8"/>
                      <a:pt x="4" y="7"/>
                      <a:pt x="4" y="7"/>
                    </a:cubicBezTo>
                    <a:cubicBezTo>
                      <a:pt x="5" y="8"/>
                      <a:pt x="3" y="8"/>
                      <a:pt x="3" y="8"/>
                    </a:cubicBezTo>
                    <a:cubicBezTo>
                      <a:pt x="3" y="9"/>
                      <a:pt x="5" y="11"/>
                      <a:pt x="6" y="11"/>
                    </a:cubicBezTo>
                    <a:cubicBezTo>
                      <a:pt x="6" y="11"/>
                      <a:pt x="2" y="7"/>
                      <a:pt x="6" y="9"/>
                    </a:cubicBezTo>
                    <a:cubicBezTo>
                      <a:pt x="7" y="9"/>
                      <a:pt x="9" y="12"/>
                      <a:pt x="9" y="11"/>
                    </a:cubicBezTo>
                    <a:cubicBezTo>
                      <a:pt x="8" y="10"/>
                      <a:pt x="9" y="12"/>
                      <a:pt x="9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885EEE4-5FFB-0F45-8BCD-FE55B93819B8}"/>
              </a:ext>
            </a:extLst>
          </p:cNvPr>
          <p:cNvGrpSpPr/>
          <p:nvPr/>
        </p:nvGrpSpPr>
        <p:grpSpPr>
          <a:xfrm>
            <a:off x="14772875" y="4670983"/>
            <a:ext cx="2510205" cy="2353271"/>
            <a:chOff x="944389" y="10296494"/>
            <a:chExt cx="2510205" cy="2353271"/>
          </a:xfrm>
        </p:grpSpPr>
        <p:graphicFrame>
          <p:nvGraphicFramePr>
            <p:cNvPr id="1264" name="Chart 1263">
              <a:extLst>
                <a:ext uri="{FF2B5EF4-FFF2-40B4-BE49-F238E27FC236}">
                  <a16:creationId xmlns:a16="http://schemas.microsoft.com/office/drawing/2014/main" id="{9C3149C0-5205-B145-B726-40352295C9D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24322218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265" name="CuadroTexto 395">
              <a:extLst>
                <a:ext uri="{FF2B5EF4-FFF2-40B4-BE49-F238E27FC236}">
                  <a16:creationId xmlns:a16="http://schemas.microsoft.com/office/drawing/2014/main" id="{489BEE0D-DC91-6B4A-8803-B8D8ED2CAA3B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60%</a:t>
              </a:r>
            </a:p>
          </p:txBody>
        </p:sp>
      </p:grpSp>
      <p:grpSp>
        <p:nvGrpSpPr>
          <p:cNvPr id="1266" name="Group 1265">
            <a:extLst>
              <a:ext uri="{FF2B5EF4-FFF2-40B4-BE49-F238E27FC236}">
                <a16:creationId xmlns:a16="http://schemas.microsoft.com/office/drawing/2014/main" id="{3D9E16FA-5435-8642-B2FF-148BB728C7C5}"/>
              </a:ext>
            </a:extLst>
          </p:cNvPr>
          <p:cNvGrpSpPr/>
          <p:nvPr/>
        </p:nvGrpSpPr>
        <p:grpSpPr>
          <a:xfrm>
            <a:off x="17381572" y="5063224"/>
            <a:ext cx="5590914" cy="1538882"/>
            <a:chOff x="8851625" y="10192453"/>
            <a:chExt cx="5590914" cy="1538882"/>
          </a:xfrm>
        </p:grpSpPr>
        <p:sp>
          <p:nvSpPr>
            <p:cNvPr id="1267" name="CuadroTexto 395">
              <a:extLst>
                <a:ext uri="{FF2B5EF4-FFF2-40B4-BE49-F238E27FC236}">
                  <a16:creationId xmlns:a16="http://schemas.microsoft.com/office/drawing/2014/main" id="{92C1F06F-69D9-0D4A-9223-AA6B11181F22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Desire</a:t>
              </a:r>
            </a:p>
          </p:txBody>
        </p:sp>
        <p:sp>
          <p:nvSpPr>
            <p:cNvPr id="1268" name="Rectangle 56">
              <a:extLst>
                <a:ext uri="{FF2B5EF4-FFF2-40B4-BE49-F238E27FC236}">
                  <a16:creationId xmlns:a16="http://schemas.microsoft.com/office/drawing/2014/main" id="{079FC96C-A8D5-5F40-957C-5906A95E7213}"/>
                </a:ext>
              </a:extLst>
            </p:cNvPr>
            <p:cNvSpPr/>
            <p:nvPr/>
          </p:nvSpPr>
          <p:spPr>
            <a:xfrm>
              <a:off x="8851626" y="10777228"/>
              <a:ext cx="559091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1269" name="Group 1268">
            <a:extLst>
              <a:ext uri="{FF2B5EF4-FFF2-40B4-BE49-F238E27FC236}">
                <a16:creationId xmlns:a16="http://schemas.microsoft.com/office/drawing/2014/main" id="{2377FFFF-1D41-964A-8B33-D58941B57B1C}"/>
              </a:ext>
            </a:extLst>
          </p:cNvPr>
          <p:cNvGrpSpPr/>
          <p:nvPr/>
        </p:nvGrpSpPr>
        <p:grpSpPr>
          <a:xfrm>
            <a:off x="14772875" y="7386475"/>
            <a:ext cx="8199611" cy="2353271"/>
            <a:chOff x="14685789" y="4757587"/>
            <a:chExt cx="8199611" cy="2353271"/>
          </a:xfrm>
        </p:grpSpPr>
        <p:grpSp>
          <p:nvGrpSpPr>
            <p:cNvPr id="1270" name="Group 1269">
              <a:extLst>
                <a:ext uri="{FF2B5EF4-FFF2-40B4-BE49-F238E27FC236}">
                  <a16:creationId xmlns:a16="http://schemas.microsoft.com/office/drawing/2014/main" id="{3C42CB9D-518D-7A43-A2AE-3A18D45EB9D3}"/>
                </a:ext>
              </a:extLst>
            </p:cNvPr>
            <p:cNvGrpSpPr/>
            <p:nvPr/>
          </p:nvGrpSpPr>
          <p:grpSpPr>
            <a:xfrm>
              <a:off x="14685789" y="4757587"/>
              <a:ext cx="2510205" cy="2353271"/>
              <a:chOff x="944389" y="10296494"/>
              <a:chExt cx="2510205" cy="2353271"/>
            </a:xfrm>
          </p:grpSpPr>
          <p:graphicFrame>
            <p:nvGraphicFramePr>
              <p:cNvPr id="1274" name="Chart 1273">
                <a:extLst>
                  <a:ext uri="{FF2B5EF4-FFF2-40B4-BE49-F238E27FC236}">
                    <a16:creationId xmlns:a16="http://schemas.microsoft.com/office/drawing/2014/main" id="{0E64C837-EB3D-3E4A-9487-4481B430E88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132261265"/>
                  </p:ext>
                </p:extLst>
              </p:nvPr>
            </p:nvGraphicFramePr>
            <p:xfrm>
              <a:off x="944389" y="10296494"/>
              <a:ext cx="2510205" cy="2353271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1275" name="CuadroTexto 395">
                <a:extLst>
                  <a:ext uri="{FF2B5EF4-FFF2-40B4-BE49-F238E27FC236}">
                    <a16:creationId xmlns:a16="http://schemas.microsoft.com/office/drawing/2014/main" id="{95A142C6-6A51-A549-9B9B-910116D54B81}"/>
                  </a:ext>
                </a:extLst>
              </p:cNvPr>
              <p:cNvSpPr txBox="1"/>
              <p:nvPr/>
            </p:nvSpPr>
            <p:spPr>
              <a:xfrm>
                <a:off x="1505382" y="11140389"/>
                <a:ext cx="14105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45%</a:t>
                </a:r>
              </a:p>
            </p:txBody>
          </p:sp>
        </p:grpSp>
        <p:grpSp>
          <p:nvGrpSpPr>
            <p:cNvPr id="1271" name="Group 1270">
              <a:extLst>
                <a:ext uri="{FF2B5EF4-FFF2-40B4-BE49-F238E27FC236}">
                  <a16:creationId xmlns:a16="http://schemas.microsoft.com/office/drawing/2014/main" id="{D7BEB405-0607-F84E-8F56-0406C5B55556}"/>
                </a:ext>
              </a:extLst>
            </p:cNvPr>
            <p:cNvGrpSpPr/>
            <p:nvPr/>
          </p:nvGrpSpPr>
          <p:grpSpPr>
            <a:xfrm>
              <a:off x="17294486" y="5149828"/>
              <a:ext cx="5590914" cy="1538882"/>
              <a:chOff x="8851625" y="10192453"/>
              <a:chExt cx="5590914" cy="1538882"/>
            </a:xfrm>
          </p:grpSpPr>
          <p:sp>
            <p:nvSpPr>
              <p:cNvPr id="1272" name="CuadroTexto 395">
                <a:extLst>
                  <a:ext uri="{FF2B5EF4-FFF2-40B4-BE49-F238E27FC236}">
                    <a16:creationId xmlns:a16="http://schemas.microsoft.com/office/drawing/2014/main" id="{EB44E9DE-4328-504D-8986-92C9F8CAD40E}"/>
                  </a:ext>
                </a:extLst>
              </p:cNvPr>
              <p:cNvSpPr txBox="1"/>
              <p:nvPr/>
            </p:nvSpPr>
            <p:spPr>
              <a:xfrm>
                <a:off x="8851625" y="10192453"/>
                <a:ext cx="456514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Knowledge</a:t>
                </a:r>
              </a:p>
            </p:txBody>
          </p:sp>
          <p:sp>
            <p:nvSpPr>
              <p:cNvPr id="1273" name="Rectangle 56">
                <a:extLst>
                  <a:ext uri="{FF2B5EF4-FFF2-40B4-BE49-F238E27FC236}">
                    <a16:creationId xmlns:a16="http://schemas.microsoft.com/office/drawing/2014/main" id="{D0F37AE2-D870-444F-B0CD-4E0DD8A56FD4}"/>
                  </a:ext>
                </a:extLst>
              </p:cNvPr>
              <p:cNvSpPr/>
              <p:nvPr/>
            </p:nvSpPr>
            <p:spPr>
              <a:xfrm>
                <a:off x="8851626" y="10777228"/>
                <a:ext cx="5590913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</p:grpSp>
      <p:grpSp>
        <p:nvGrpSpPr>
          <p:cNvPr id="1276" name="Group 1275">
            <a:extLst>
              <a:ext uri="{FF2B5EF4-FFF2-40B4-BE49-F238E27FC236}">
                <a16:creationId xmlns:a16="http://schemas.microsoft.com/office/drawing/2014/main" id="{BACA0B9A-B96A-344F-9EB3-A4D6F09B6174}"/>
              </a:ext>
            </a:extLst>
          </p:cNvPr>
          <p:cNvGrpSpPr/>
          <p:nvPr/>
        </p:nvGrpSpPr>
        <p:grpSpPr>
          <a:xfrm>
            <a:off x="14772875" y="10046548"/>
            <a:ext cx="8199611" cy="2353271"/>
            <a:chOff x="14685789" y="4757587"/>
            <a:chExt cx="8199611" cy="2353271"/>
          </a:xfrm>
        </p:grpSpPr>
        <p:grpSp>
          <p:nvGrpSpPr>
            <p:cNvPr id="1277" name="Group 1276">
              <a:extLst>
                <a:ext uri="{FF2B5EF4-FFF2-40B4-BE49-F238E27FC236}">
                  <a16:creationId xmlns:a16="http://schemas.microsoft.com/office/drawing/2014/main" id="{B914B2E0-CD5F-9A4B-93DC-69A6AF1755D3}"/>
                </a:ext>
              </a:extLst>
            </p:cNvPr>
            <p:cNvGrpSpPr/>
            <p:nvPr/>
          </p:nvGrpSpPr>
          <p:grpSpPr>
            <a:xfrm>
              <a:off x="14685789" y="4757587"/>
              <a:ext cx="2510205" cy="2353271"/>
              <a:chOff x="944389" y="10296494"/>
              <a:chExt cx="2510205" cy="2353271"/>
            </a:xfrm>
          </p:grpSpPr>
          <p:graphicFrame>
            <p:nvGraphicFramePr>
              <p:cNvPr id="1281" name="Chart 1280">
                <a:extLst>
                  <a:ext uri="{FF2B5EF4-FFF2-40B4-BE49-F238E27FC236}">
                    <a16:creationId xmlns:a16="http://schemas.microsoft.com/office/drawing/2014/main" id="{79187D2A-4B6C-5844-8393-0C6051FCAED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01325899"/>
                  </p:ext>
                </p:extLst>
              </p:nvPr>
            </p:nvGraphicFramePr>
            <p:xfrm>
              <a:off x="944389" y="10296494"/>
              <a:ext cx="2510205" cy="2353271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1282" name="CuadroTexto 395">
                <a:extLst>
                  <a:ext uri="{FF2B5EF4-FFF2-40B4-BE49-F238E27FC236}">
                    <a16:creationId xmlns:a16="http://schemas.microsoft.com/office/drawing/2014/main" id="{7E53D8F6-7873-F441-BC5E-38AFE17DCFD0}"/>
                  </a:ext>
                </a:extLst>
              </p:cNvPr>
              <p:cNvSpPr txBox="1"/>
              <p:nvPr/>
            </p:nvSpPr>
            <p:spPr>
              <a:xfrm>
                <a:off x="1505382" y="11140389"/>
                <a:ext cx="14105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7%</a:t>
                </a:r>
              </a:p>
            </p:txBody>
          </p:sp>
        </p:grpSp>
        <p:grpSp>
          <p:nvGrpSpPr>
            <p:cNvPr id="1278" name="Group 1277">
              <a:extLst>
                <a:ext uri="{FF2B5EF4-FFF2-40B4-BE49-F238E27FC236}">
                  <a16:creationId xmlns:a16="http://schemas.microsoft.com/office/drawing/2014/main" id="{CF09B735-C160-4C42-8321-87B91F554A85}"/>
                </a:ext>
              </a:extLst>
            </p:cNvPr>
            <p:cNvGrpSpPr/>
            <p:nvPr/>
          </p:nvGrpSpPr>
          <p:grpSpPr>
            <a:xfrm>
              <a:off x="17294486" y="5149828"/>
              <a:ext cx="5590914" cy="1538882"/>
              <a:chOff x="8851625" y="10192453"/>
              <a:chExt cx="5590914" cy="1538882"/>
            </a:xfrm>
          </p:grpSpPr>
          <p:sp>
            <p:nvSpPr>
              <p:cNvPr id="1279" name="CuadroTexto 395">
                <a:extLst>
                  <a:ext uri="{FF2B5EF4-FFF2-40B4-BE49-F238E27FC236}">
                    <a16:creationId xmlns:a16="http://schemas.microsoft.com/office/drawing/2014/main" id="{7D03FCB6-EF49-D049-9DF6-FB36FB610749}"/>
                  </a:ext>
                </a:extLst>
              </p:cNvPr>
              <p:cNvSpPr txBox="1"/>
              <p:nvPr/>
            </p:nvSpPr>
            <p:spPr>
              <a:xfrm>
                <a:off x="8851625" y="10192453"/>
                <a:ext cx="456514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Awareness</a:t>
                </a:r>
              </a:p>
            </p:txBody>
          </p:sp>
          <p:sp>
            <p:nvSpPr>
              <p:cNvPr id="1280" name="Rectangle 56">
                <a:extLst>
                  <a:ext uri="{FF2B5EF4-FFF2-40B4-BE49-F238E27FC236}">
                    <a16:creationId xmlns:a16="http://schemas.microsoft.com/office/drawing/2014/main" id="{48AD4DF1-323D-3340-BC72-839C111816B1}"/>
                  </a:ext>
                </a:extLst>
              </p:cNvPr>
              <p:cNvSpPr/>
              <p:nvPr/>
            </p:nvSpPr>
            <p:spPr>
              <a:xfrm>
                <a:off x="8851626" y="10777228"/>
                <a:ext cx="5590913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4666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rupo 349">
            <a:extLst>
              <a:ext uri="{FF2B5EF4-FFF2-40B4-BE49-F238E27FC236}">
                <a16:creationId xmlns:a16="http://schemas.microsoft.com/office/drawing/2014/main" id="{508E38BF-0F88-AD4E-A4BB-69803102CD37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439" name="CuadroTexto 350">
              <a:extLst>
                <a:ext uri="{FF2B5EF4-FFF2-40B4-BE49-F238E27FC236}">
                  <a16:creationId xmlns:a16="http://schemas.microsoft.com/office/drawing/2014/main" id="{C5BBF206-72FD-A84D-90A6-6F6B20738953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440" name="CuadroTexto 351">
              <a:extLst>
                <a:ext uri="{FF2B5EF4-FFF2-40B4-BE49-F238E27FC236}">
                  <a16:creationId xmlns:a16="http://schemas.microsoft.com/office/drawing/2014/main" id="{43809B7A-449E-0A4F-9B8A-284D88A9D69C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FB97AC9-48CD-CC48-BEBE-28D8C89FAFDD}"/>
              </a:ext>
            </a:extLst>
          </p:cNvPr>
          <p:cNvGrpSpPr/>
          <p:nvPr/>
        </p:nvGrpSpPr>
        <p:grpSpPr>
          <a:xfrm>
            <a:off x="5737736" y="4943188"/>
            <a:ext cx="12902178" cy="6752304"/>
            <a:chOff x="8585080" y="5097521"/>
            <a:chExt cx="14038859" cy="7347182"/>
          </a:xfrm>
        </p:grpSpPr>
        <p:grpSp>
          <p:nvGrpSpPr>
            <p:cNvPr id="830" name="Group 829">
              <a:extLst>
                <a:ext uri="{FF2B5EF4-FFF2-40B4-BE49-F238E27FC236}">
                  <a16:creationId xmlns:a16="http://schemas.microsoft.com/office/drawing/2014/main" id="{CE5CA012-8EF4-3941-884E-925A4BE1B897}"/>
                </a:ext>
              </a:extLst>
            </p:cNvPr>
            <p:cNvGrpSpPr/>
            <p:nvPr/>
          </p:nvGrpSpPr>
          <p:grpSpPr>
            <a:xfrm>
              <a:off x="19549503" y="9849911"/>
              <a:ext cx="2578125" cy="2120692"/>
              <a:chOff x="17313474" y="8259388"/>
              <a:chExt cx="3349052" cy="2754834"/>
            </a:xfrm>
            <a:solidFill>
              <a:schemeClr val="accent4"/>
            </a:solidFill>
          </p:grpSpPr>
          <p:sp>
            <p:nvSpPr>
              <p:cNvPr id="831" name="Freeform 403">
                <a:extLst>
                  <a:ext uri="{FF2B5EF4-FFF2-40B4-BE49-F238E27FC236}">
                    <a16:creationId xmlns:a16="http://schemas.microsoft.com/office/drawing/2014/main" id="{AC5341B9-FC50-494C-98FD-2058C4F2A2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2" name="Freeform 470">
                <a:extLst>
                  <a:ext uri="{FF2B5EF4-FFF2-40B4-BE49-F238E27FC236}">
                    <a16:creationId xmlns:a16="http://schemas.microsoft.com/office/drawing/2014/main" id="{25D248C9-2976-704F-AAFB-CCDF90D599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3" name="Freeform 471">
                <a:extLst>
                  <a:ext uri="{FF2B5EF4-FFF2-40B4-BE49-F238E27FC236}">
                    <a16:creationId xmlns:a16="http://schemas.microsoft.com/office/drawing/2014/main" id="{74359F51-842E-344D-8985-A145743C86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4" name="Freeform 472">
                <a:extLst>
                  <a:ext uri="{FF2B5EF4-FFF2-40B4-BE49-F238E27FC236}">
                    <a16:creationId xmlns:a16="http://schemas.microsoft.com/office/drawing/2014/main" id="{4480EE74-8599-E64F-9950-8D2FCFD79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5" name="Freeform 473">
                <a:extLst>
                  <a:ext uri="{FF2B5EF4-FFF2-40B4-BE49-F238E27FC236}">
                    <a16:creationId xmlns:a16="http://schemas.microsoft.com/office/drawing/2014/main" id="{21E8B460-E7FF-3D4D-85C2-67746A5567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6" name="Freeform 474">
                <a:extLst>
                  <a:ext uri="{FF2B5EF4-FFF2-40B4-BE49-F238E27FC236}">
                    <a16:creationId xmlns:a16="http://schemas.microsoft.com/office/drawing/2014/main" id="{0706C64F-63A5-1F4D-BA4A-416623FDF8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7" name="Freeform 475">
                <a:extLst>
                  <a:ext uri="{FF2B5EF4-FFF2-40B4-BE49-F238E27FC236}">
                    <a16:creationId xmlns:a16="http://schemas.microsoft.com/office/drawing/2014/main" id="{5F15ECC6-9CC6-564C-800F-362AFBB8CF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8" name="Freeform 476">
                <a:extLst>
                  <a:ext uri="{FF2B5EF4-FFF2-40B4-BE49-F238E27FC236}">
                    <a16:creationId xmlns:a16="http://schemas.microsoft.com/office/drawing/2014/main" id="{9C53110F-6301-DB41-8035-A458747B15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9" name="Freeform 477">
                <a:extLst>
                  <a:ext uri="{FF2B5EF4-FFF2-40B4-BE49-F238E27FC236}">
                    <a16:creationId xmlns:a16="http://schemas.microsoft.com/office/drawing/2014/main" id="{18EE1A61-7D95-7047-9CB3-14EECBAE2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0" name="Freeform 478">
                <a:extLst>
                  <a:ext uri="{FF2B5EF4-FFF2-40B4-BE49-F238E27FC236}">
                    <a16:creationId xmlns:a16="http://schemas.microsoft.com/office/drawing/2014/main" id="{801FD6BF-9B84-764B-A8A7-05C5D4C931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1" name="Freeform 479">
                <a:extLst>
                  <a:ext uri="{FF2B5EF4-FFF2-40B4-BE49-F238E27FC236}">
                    <a16:creationId xmlns:a16="http://schemas.microsoft.com/office/drawing/2014/main" id="{5F30C174-BC09-5446-BE0D-C5DF4CE3D5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2" name="Freeform 480">
                <a:extLst>
                  <a:ext uri="{FF2B5EF4-FFF2-40B4-BE49-F238E27FC236}">
                    <a16:creationId xmlns:a16="http://schemas.microsoft.com/office/drawing/2014/main" id="{7271E1BF-1007-CE4A-972F-232D6D2680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3" name="Freeform 481">
                <a:extLst>
                  <a:ext uri="{FF2B5EF4-FFF2-40B4-BE49-F238E27FC236}">
                    <a16:creationId xmlns:a16="http://schemas.microsoft.com/office/drawing/2014/main" id="{48F2B74E-2243-5246-A7A0-B00C848EF9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4" name="Freeform 482">
                <a:extLst>
                  <a:ext uri="{FF2B5EF4-FFF2-40B4-BE49-F238E27FC236}">
                    <a16:creationId xmlns:a16="http://schemas.microsoft.com/office/drawing/2014/main" id="{D2174EAE-CC54-F544-943E-4EB6BAB91A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483">
                <a:extLst>
                  <a:ext uri="{FF2B5EF4-FFF2-40B4-BE49-F238E27FC236}">
                    <a16:creationId xmlns:a16="http://schemas.microsoft.com/office/drawing/2014/main" id="{921A1729-FD72-3540-9613-F81A7DB4F6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484">
                <a:extLst>
                  <a:ext uri="{FF2B5EF4-FFF2-40B4-BE49-F238E27FC236}">
                    <a16:creationId xmlns:a16="http://schemas.microsoft.com/office/drawing/2014/main" id="{C27A4D7B-B61A-C746-9FC9-ADD014F14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610">
                <a:extLst>
                  <a:ext uri="{FF2B5EF4-FFF2-40B4-BE49-F238E27FC236}">
                    <a16:creationId xmlns:a16="http://schemas.microsoft.com/office/drawing/2014/main" id="{0EF2E10D-102B-424D-BAB4-A8196865F1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612">
                <a:extLst>
                  <a:ext uri="{FF2B5EF4-FFF2-40B4-BE49-F238E27FC236}">
                    <a16:creationId xmlns:a16="http://schemas.microsoft.com/office/drawing/2014/main" id="{67D05007-64A2-DB4F-AF83-E83CAAA5E4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707">
                <a:extLst>
                  <a:ext uri="{FF2B5EF4-FFF2-40B4-BE49-F238E27FC236}">
                    <a16:creationId xmlns:a16="http://schemas.microsoft.com/office/drawing/2014/main" id="{22DE801B-8B1F-D24C-9F0D-200ED45974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708">
                <a:extLst>
                  <a:ext uri="{FF2B5EF4-FFF2-40B4-BE49-F238E27FC236}">
                    <a16:creationId xmlns:a16="http://schemas.microsoft.com/office/drawing/2014/main" id="{42BB4BD4-65B4-9340-A35E-85BDCAB92E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851" name="Group 850">
              <a:extLst>
                <a:ext uri="{FF2B5EF4-FFF2-40B4-BE49-F238E27FC236}">
                  <a16:creationId xmlns:a16="http://schemas.microsoft.com/office/drawing/2014/main" id="{18F6DBFC-775D-F14F-A918-6AB5452C8727}"/>
                </a:ext>
              </a:extLst>
            </p:cNvPr>
            <p:cNvGrpSpPr/>
            <p:nvPr/>
          </p:nvGrpSpPr>
          <p:grpSpPr>
            <a:xfrm>
              <a:off x="14790294" y="5338833"/>
              <a:ext cx="7833645" cy="4953956"/>
              <a:chOff x="11131138" y="2399379"/>
              <a:chExt cx="10176108" cy="6435319"/>
            </a:xfrm>
            <a:solidFill>
              <a:schemeClr val="accent3"/>
            </a:solidFill>
          </p:grpSpPr>
          <p:sp>
            <p:nvSpPr>
              <p:cNvPr id="852" name="Freeform 404">
                <a:extLst>
                  <a:ext uri="{FF2B5EF4-FFF2-40B4-BE49-F238E27FC236}">
                    <a16:creationId xmlns:a16="http://schemas.microsoft.com/office/drawing/2014/main" id="{C194AAE4-16F0-0E4E-96F7-844F7DFB87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406">
                <a:extLst>
                  <a:ext uri="{FF2B5EF4-FFF2-40B4-BE49-F238E27FC236}">
                    <a16:creationId xmlns:a16="http://schemas.microsoft.com/office/drawing/2014/main" id="{B72DBABE-6A56-FF47-9084-12DB89D377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407">
                <a:extLst>
                  <a:ext uri="{FF2B5EF4-FFF2-40B4-BE49-F238E27FC236}">
                    <a16:creationId xmlns:a16="http://schemas.microsoft.com/office/drawing/2014/main" id="{EAB8F4B1-7F91-5149-AFBA-C2B022B225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408">
                <a:extLst>
                  <a:ext uri="{FF2B5EF4-FFF2-40B4-BE49-F238E27FC236}">
                    <a16:creationId xmlns:a16="http://schemas.microsoft.com/office/drawing/2014/main" id="{9AAB8791-3084-EA4E-86F5-FEDC7D5FC3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409">
                <a:extLst>
                  <a:ext uri="{FF2B5EF4-FFF2-40B4-BE49-F238E27FC236}">
                    <a16:creationId xmlns:a16="http://schemas.microsoft.com/office/drawing/2014/main" id="{2C485337-04C4-7A48-953B-6930F60F6F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4" name="Freeform 410">
                <a:extLst>
                  <a:ext uri="{FF2B5EF4-FFF2-40B4-BE49-F238E27FC236}">
                    <a16:creationId xmlns:a16="http://schemas.microsoft.com/office/drawing/2014/main" id="{5BDA8ED6-D517-B74B-A81C-E24AF5C472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6" name="Freeform 411">
                <a:extLst>
                  <a:ext uri="{FF2B5EF4-FFF2-40B4-BE49-F238E27FC236}">
                    <a16:creationId xmlns:a16="http://schemas.microsoft.com/office/drawing/2014/main" id="{76874415-6C59-4147-98A9-4B98FB1BC2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7" name="Freeform 412">
                <a:extLst>
                  <a:ext uri="{FF2B5EF4-FFF2-40B4-BE49-F238E27FC236}">
                    <a16:creationId xmlns:a16="http://schemas.microsoft.com/office/drawing/2014/main" id="{D5751C71-1C3F-E34B-A66F-5C13B8CCEC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8" name="Freeform 413">
                <a:extLst>
                  <a:ext uri="{FF2B5EF4-FFF2-40B4-BE49-F238E27FC236}">
                    <a16:creationId xmlns:a16="http://schemas.microsoft.com/office/drawing/2014/main" id="{2B6B5DE1-9873-3747-86C6-C0CAE06E5C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69" name="Freeform 414">
                <a:extLst>
                  <a:ext uri="{FF2B5EF4-FFF2-40B4-BE49-F238E27FC236}">
                    <a16:creationId xmlns:a16="http://schemas.microsoft.com/office/drawing/2014/main" id="{C290C692-FDCA-494F-B214-ECDCB80417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0" name="Freeform 415">
                <a:extLst>
                  <a:ext uri="{FF2B5EF4-FFF2-40B4-BE49-F238E27FC236}">
                    <a16:creationId xmlns:a16="http://schemas.microsoft.com/office/drawing/2014/main" id="{52B4C129-CAE3-6B45-97DF-44C89DA512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1" name="Freeform 416">
                <a:extLst>
                  <a:ext uri="{FF2B5EF4-FFF2-40B4-BE49-F238E27FC236}">
                    <a16:creationId xmlns:a16="http://schemas.microsoft.com/office/drawing/2014/main" id="{FB7D8D31-1A49-014F-AA99-6454612327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2" name="Freeform 417">
                <a:extLst>
                  <a:ext uri="{FF2B5EF4-FFF2-40B4-BE49-F238E27FC236}">
                    <a16:creationId xmlns:a16="http://schemas.microsoft.com/office/drawing/2014/main" id="{AE952657-BBA9-4E40-A35F-81E508141F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3" name="Freeform 418">
                <a:extLst>
                  <a:ext uri="{FF2B5EF4-FFF2-40B4-BE49-F238E27FC236}">
                    <a16:creationId xmlns:a16="http://schemas.microsoft.com/office/drawing/2014/main" id="{80052FA5-107C-4F45-8FC3-759433ABCF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4" name="Freeform 419">
                <a:extLst>
                  <a:ext uri="{FF2B5EF4-FFF2-40B4-BE49-F238E27FC236}">
                    <a16:creationId xmlns:a16="http://schemas.microsoft.com/office/drawing/2014/main" id="{4C818649-66D7-1948-A309-210C530A7A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75" name="Freeform 420">
                <a:extLst>
                  <a:ext uri="{FF2B5EF4-FFF2-40B4-BE49-F238E27FC236}">
                    <a16:creationId xmlns:a16="http://schemas.microsoft.com/office/drawing/2014/main" id="{E6B2165E-D6E0-3C4B-B3CD-7D08C520E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3" name="Freeform 421">
                <a:extLst>
                  <a:ext uri="{FF2B5EF4-FFF2-40B4-BE49-F238E27FC236}">
                    <a16:creationId xmlns:a16="http://schemas.microsoft.com/office/drawing/2014/main" id="{B1CCE340-6EBF-554A-A6D5-A2B76EA1F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4" name="Freeform 422">
                <a:extLst>
                  <a:ext uri="{FF2B5EF4-FFF2-40B4-BE49-F238E27FC236}">
                    <a16:creationId xmlns:a16="http://schemas.microsoft.com/office/drawing/2014/main" id="{4A26F642-DEA7-5F41-A73C-0950E96B2F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5" name="Freeform 423">
                <a:extLst>
                  <a:ext uri="{FF2B5EF4-FFF2-40B4-BE49-F238E27FC236}">
                    <a16:creationId xmlns:a16="http://schemas.microsoft.com/office/drawing/2014/main" id="{0D60D93F-4FC1-234D-9889-25B5B15A2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6" name="Freeform 424">
                <a:extLst>
                  <a:ext uri="{FF2B5EF4-FFF2-40B4-BE49-F238E27FC236}">
                    <a16:creationId xmlns:a16="http://schemas.microsoft.com/office/drawing/2014/main" id="{0D4DCE54-4264-AB42-9E02-D800D9238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7" name="Freeform 425">
                <a:extLst>
                  <a:ext uri="{FF2B5EF4-FFF2-40B4-BE49-F238E27FC236}">
                    <a16:creationId xmlns:a16="http://schemas.microsoft.com/office/drawing/2014/main" id="{F46F8073-E771-F44C-BB3F-3975606DF4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8" name="Freeform 426">
                <a:extLst>
                  <a:ext uri="{FF2B5EF4-FFF2-40B4-BE49-F238E27FC236}">
                    <a16:creationId xmlns:a16="http://schemas.microsoft.com/office/drawing/2014/main" id="{BDECD166-E9A2-BE4E-A646-CE418BD1E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89" name="Freeform 427">
                <a:extLst>
                  <a:ext uri="{FF2B5EF4-FFF2-40B4-BE49-F238E27FC236}">
                    <a16:creationId xmlns:a16="http://schemas.microsoft.com/office/drawing/2014/main" id="{CDCAF971-AF79-674C-AB2E-B4E7736CDC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0" name="Freeform 428">
                <a:extLst>
                  <a:ext uri="{FF2B5EF4-FFF2-40B4-BE49-F238E27FC236}">
                    <a16:creationId xmlns:a16="http://schemas.microsoft.com/office/drawing/2014/main" id="{4B64033E-145D-0C44-A188-C72A9FB556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1" name="Freeform 429">
                <a:extLst>
                  <a:ext uri="{FF2B5EF4-FFF2-40B4-BE49-F238E27FC236}">
                    <a16:creationId xmlns:a16="http://schemas.microsoft.com/office/drawing/2014/main" id="{BF1BEC6E-8DFB-E54C-AB68-A81C795C4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292" name="Group 1291">
                <a:extLst>
                  <a:ext uri="{FF2B5EF4-FFF2-40B4-BE49-F238E27FC236}">
                    <a16:creationId xmlns:a16="http://schemas.microsoft.com/office/drawing/2014/main" id="{B690C9FE-1648-B44F-8111-E1E9C090DF22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1443" name="Freeform 1442">
                  <a:extLst>
                    <a:ext uri="{FF2B5EF4-FFF2-40B4-BE49-F238E27FC236}">
                      <a16:creationId xmlns:a16="http://schemas.microsoft.com/office/drawing/2014/main" id="{C33FEE43-B727-3643-939C-0982F63D24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44" name="Freeform 1443">
                  <a:extLst>
                    <a:ext uri="{FF2B5EF4-FFF2-40B4-BE49-F238E27FC236}">
                      <a16:creationId xmlns:a16="http://schemas.microsoft.com/office/drawing/2014/main" id="{4F70F73D-B9F8-4E42-8875-B7A6EDBB76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1293" name="Freeform 432">
                <a:extLst>
                  <a:ext uri="{FF2B5EF4-FFF2-40B4-BE49-F238E27FC236}">
                    <a16:creationId xmlns:a16="http://schemas.microsoft.com/office/drawing/2014/main" id="{DD9D86CD-B6EA-5B48-AB40-EC068B7DD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4" name="Freeform 433">
                <a:extLst>
                  <a:ext uri="{FF2B5EF4-FFF2-40B4-BE49-F238E27FC236}">
                    <a16:creationId xmlns:a16="http://schemas.microsoft.com/office/drawing/2014/main" id="{229F82A8-48E0-3A41-B5E6-980D2E635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5" name="Freeform 434">
                <a:extLst>
                  <a:ext uri="{FF2B5EF4-FFF2-40B4-BE49-F238E27FC236}">
                    <a16:creationId xmlns:a16="http://schemas.microsoft.com/office/drawing/2014/main" id="{6855795C-797E-2842-B15A-44A89D061A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6" name="Freeform 435">
                <a:extLst>
                  <a:ext uri="{FF2B5EF4-FFF2-40B4-BE49-F238E27FC236}">
                    <a16:creationId xmlns:a16="http://schemas.microsoft.com/office/drawing/2014/main" id="{BEE8C6A4-150C-434D-9172-3EF5E9099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7" name="Freeform 436">
                <a:extLst>
                  <a:ext uri="{FF2B5EF4-FFF2-40B4-BE49-F238E27FC236}">
                    <a16:creationId xmlns:a16="http://schemas.microsoft.com/office/drawing/2014/main" id="{DC34E9FB-B2D0-0149-9F67-AFC772C36B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8" name="Freeform 437">
                <a:extLst>
                  <a:ext uri="{FF2B5EF4-FFF2-40B4-BE49-F238E27FC236}">
                    <a16:creationId xmlns:a16="http://schemas.microsoft.com/office/drawing/2014/main" id="{BA6FCAAB-38C0-FF4F-BCFD-8C877A3DC4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99" name="Freeform 438">
                <a:extLst>
                  <a:ext uri="{FF2B5EF4-FFF2-40B4-BE49-F238E27FC236}">
                    <a16:creationId xmlns:a16="http://schemas.microsoft.com/office/drawing/2014/main" id="{BEEBB4B0-83C0-BB48-8E3B-9AC868148E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0" name="Freeform 439">
                <a:extLst>
                  <a:ext uri="{FF2B5EF4-FFF2-40B4-BE49-F238E27FC236}">
                    <a16:creationId xmlns:a16="http://schemas.microsoft.com/office/drawing/2014/main" id="{F6BDD446-FE6B-104C-9B26-BC2FFCA2A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1" name="Freeform 440">
                <a:extLst>
                  <a:ext uri="{FF2B5EF4-FFF2-40B4-BE49-F238E27FC236}">
                    <a16:creationId xmlns:a16="http://schemas.microsoft.com/office/drawing/2014/main" id="{20737CA6-C4B6-8549-89CB-A49ED075D0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2" name="Freeform 441">
                <a:extLst>
                  <a:ext uri="{FF2B5EF4-FFF2-40B4-BE49-F238E27FC236}">
                    <a16:creationId xmlns:a16="http://schemas.microsoft.com/office/drawing/2014/main" id="{1A91D812-EF7C-9F45-8F76-D4955A4BAB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3" name="Freeform 442">
                <a:extLst>
                  <a:ext uri="{FF2B5EF4-FFF2-40B4-BE49-F238E27FC236}">
                    <a16:creationId xmlns:a16="http://schemas.microsoft.com/office/drawing/2014/main" id="{3E93D50D-2150-6048-B587-B050CC5902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4" name="Freeform 443">
                <a:extLst>
                  <a:ext uri="{FF2B5EF4-FFF2-40B4-BE49-F238E27FC236}">
                    <a16:creationId xmlns:a16="http://schemas.microsoft.com/office/drawing/2014/main" id="{5A898026-20EC-9149-A72E-2C2C80CEE0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5" name="Freeform 444">
                <a:extLst>
                  <a:ext uri="{FF2B5EF4-FFF2-40B4-BE49-F238E27FC236}">
                    <a16:creationId xmlns:a16="http://schemas.microsoft.com/office/drawing/2014/main" id="{0795E79A-E515-4844-A31E-9EAC884D1A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6" name="Freeform 445">
                <a:extLst>
                  <a:ext uri="{FF2B5EF4-FFF2-40B4-BE49-F238E27FC236}">
                    <a16:creationId xmlns:a16="http://schemas.microsoft.com/office/drawing/2014/main" id="{1B092909-0773-A840-9A53-D1EDAD74B9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7" name="Freeform 446">
                <a:extLst>
                  <a:ext uri="{FF2B5EF4-FFF2-40B4-BE49-F238E27FC236}">
                    <a16:creationId xmlns:a16="http://schemas.microsoft.com/office/drawing/2014/main" id="{3F0FC6DA-6B83-8240-898B-C9880A4F7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8" name="Freeform 447">
                <a:extLst>
                  <a:ext uri="{FF2B5EF4-FFF2-40B4-BE49-F238E27FC236}">
                    <a16:creationId xmlns:a16="http://schemas.microsoft.com/office/drawing/2014/main" id="{CD27D30A-933C-904E-A411-3A9A5D6640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09" name="Freeform 448">
                <a:extLst>
                  <a:ext uri="{FF2B5EF4-FFF2-40B4-BE49-F238E27FC236}">
                    <a16:creationId xmlns:a16="http://schemas.microsoft.com/office/drawing/2014/main" id="{4E0F7905-1E69-4D40-905D-862361CC7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0" name="Freeform 449">
                <a:extLst>
                  <a:ext uri="{FF2B5EF4-FFF2-40B4-BE49-F238E27FC236}">
                    <a16:creationId xmlns:a16="http://schemas.microsoft.com/office/drawing/2014/main" id="{15845DC5-82EF-AA43-B83C-77E088BD8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1" name="Freeform 450">
                <a:extLst>
                  <a:ext uri="{FF2B5EF4-FFF2-40B4-BE49-F238E27FC236}">
                    <a16:creationId xmlns:a16="http://schemas.microsoft.com/office/drawing/2014/main" id="{04F69526-7107-AA48-AD83-3F52099C9F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2" name="Freeform 451">
                <a:extLst>
                  <a:ext uri="{FF2B5EF4-FFF2-40B4-BE49-F238E27FC236}">
                    <a16:creationId xmlns:a16="http://schemas.microsoft.com/office/drawing/2014/main" id="{2C10CF76-CEB6-2549-A5F0-4B830BAF8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3" name="Freeform 452">
                <a:extLst>
                  <a:ext uri="{FF2B5EF4-FFF2-40B4-BE49-F238E27FC236}">
                    <a16:creationId xmlns:a16="http://schemas.microsoft.com/office/drawing/2014/main" id="{D9AB4C66-BBAE-7E4B-B610-7977ABE7BC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4" name="Freeform 453">
                <a:extLst>
                  <a:ext uri="{FF2B5EF4-FFF2-40B4-BE49-F238E27FC236}">
                    <a16:creationId xmlns:a16="http://schemas.microsoft.com/office/drawing/2014/main" id="{40810389-A117-E84B-AD9A-B815B1257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5" name="Freeform 454">
                <a:extLst>
                  <a:ext uri="{FF2B5EF4-FFF2-40B4-BE49-F238E27FC236}">
                    <a16:creationId xmlns:a16="http://schemas.microsoft.com/office/drawing/2014/main" id="{C6D75A11-53F7-F540-9D63-50FD580AB5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6" name="Freeform 455">
                <a:extLst>
                  <a:ext uri="{FF2B5EF4-FFF2-40B4-BE49-F238E27FC236}">
                    <a16:creationId xmlns:a16="http://schemas.microsoft.com/office/drawing/2014/main" id="{DA04639C-7AA7-A04D-A13E-56C5A1942D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7" name="Freeform 456">
                <a:extLst>
                  <a:ext uri="{FF2B5EF4-FFF2-40B4-BE49-F238E27FC236}">
                    <a16:creationId xmlns:a16="http://schemas.microsoft.com/office/drawing/2014/main" id="{5FC30DCE-C916-554F-B494-55C43005D2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8" name="Freeform 457">
                <a:extLst>
                  <a:ext uri="{FF2B5EF4-FFF2-40B4-BE49-F238E27FC236}">
                    <a16:creationId xmlns:a16="http://schemas.microsoft.com/office/drawing/2014/main" id="{B61819BF-21C6-284B-9041-CA46FF4F3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19" name="Freeform 458">
                <a:extLst>
                  <a:ext uri="{FF2B5EF4-FFF2-40B4-BE49-F238E27FC236}">
                    <a16:creationId xmlns:a16="http://schemas.microsoft.com/office/drawing/2014/main" id="{43F1E167-E144-AD4D-AA32-6EC3CB3DAE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0" name="Freeform 459">
                <a:extLst>
                  <a:ext uri="{FF2B5EF4-FFF2-40B4-BE49-F238E27FC236}">
                    <a16:creationId xmlns:a16="http://schemas.microsoft.com/office/drawing/2014/main" id="{68A8D9D0-837A-4245-9482-26F0C18096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1" name="Freeform 460">
                <a:extLst>
                  <a:ext uri="{FF2B5EF4-FFF2-40B4-BE49-F238E27FC236}">
                    <a16:creationId xmlns:a16="http://schemas.microsoft.com/office/drawing/2014/main" id="{867DED24-DDEC-8441-917E-4250ED2DD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2" name="Freeform 461">
                <a:extLst>
                  <a:ext uri="{FF2B5EF4-FFF2-40B4-BE49-F238E27FC236}">
                    <a16:creationId xmlns:a16="http://schemas.microsoft.com/office/drawing/2014/main" id="{C1BBECBC-C430-8849-A393-24DE2B0DC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3" name="Freeform 462">
                <a:extLst>
                  <a:ext uri="{FF2B5EF4-FFF2-40B4-BE49-F238E27FC236}">
                    <a16:creationId xmlns:a16="http://schemas.microsoft.com/office/drawing/2014/main" id="{AC3710E7-2276-1C43-A119-4DE251A94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4" name="Freeform 463">
                <a:extLst>
                  <a:ext uri="{FF2B5EF4-FFF2-40B4-BE49-F238E27FC236}">
                    <a16:creationId xmlns:a16="http://schemas.microsoft.com/office/drawing/2014/main" id="{F818BC9D-97BA-D041-B2FF-00E74108DF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5" name="Freeform 464">
                <a:extLst>
                  <a:ext uri="{FF2B5EF4-FFF2-40B4-BE49-F238E27FC236}">
                    <a16:creationId xmlns:a16="http://schemas.microsoft.com/office/drawing/2014/main" id="{220A80E2-3555-6445-B934-45D84765B5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6" name="Freeform 465">
                <a:extLst>
                  <a:ext uri="{FF2B5EF4-FFF2-40B4-BE49-F238E27FC236}">
                    <a16:creationId xmlns:a16="http://schemas.microsoft.com/office/drawing/2014/main" id="{86840A77-0A82-864E-A44B-64CC4391F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7" name="Freeform 466">
                <a:extLst>
                  <a:ext uri="{FF2B5EF4-FFF2-40B4-BE49-F238E27FC236}">
                    <a16:creationId xmlns:a16="http://schemas.microsoft.com/office/drawing/2014/main" id="{DE5BB78A-4D2D-9E4F-B08E-3C661F1A0D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8" name="Freeform 467">
                <a:extLst>
                  <a:ext uri="{FF2B5EF4-FFF2-40B4-BE49-F238E27FC236}">
                    <a16:creationId xmlns:a16="http://schemas.microsoft.com/office/drawing/2014/main" id="{F0B23FAB-E8D3-9641-BE2E-2E23852FD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29" name="Freeform 468">
                <a:extLst>
                  <a:ext uri="{FF2B5EF4-FFF2-40B4-BE49-F238E27FC236}">
                    <a16:creationId xmlns:a16="http://schemas.microsoft.com/office/drawing/2014/main" id="{A5BA54AA-859F-164E-8E8F-A74B3A8E0F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0" name="Freeform 469">
                <a:extLst>
                  <a:ext uri="{FF2B5EF4-FFF2-40B4-BE49-F238E27FC236}">
                    <a16:creationId xmlns:a16="http://schemas.microsoft.com/office/drawing/2014/main" id="{8AF8FA35-F396-1E4D-9897-53BB8835A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1" name="Freeform 485">
                <a:extLst>
                  <a:ext uri="{FF2B5EF4-FFF2-40B4-BE49-F238E27FC236}">
                    <a16:creationId xmlns:a16="http://schemas.microsoft.com/office/drawing/2014/main" id="{83F3B501-8BAC-5142-8E5F-9A619AE744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2" name="Freeform 487">
                <a:extLst>
                  <a:ext uri="{FF2B5EF4-FFF2-40B4-BE49-F238E27FC236}">
                    <a16:creationId xmlns:a16="http://schemas.microsoft.com/office/drawing/2014/main" id="{CA97E380-B1C7-0746-8F2D-C8BAC5FF9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3" name="Freeform 488">
                <a:extLst>
                  <a:ext uri="{FF2B5EF4-FFF2-40B4-BE49-F238E27FC236}">
                    <a16:creationId xmlns:a16="http://schemas.microsoft.com/office/drawing/2014/main" id="{306D1DCC-D8CD-3A42-B9F6-4B9C829F43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4" name="Freeform 489">
                <a:extLst>
                  <a:ext uri="{FF2B5EF4-FFF2-40B4-BE49-F238E27FC236}">
                    <a16:creationId xmlns:a16="http://schemas.microsoft.com/office/drawing/2014/main" id="{A47095B3-56D7-1241-BB29-F18D8A675E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5" name="Freeform 490">
                <a:extLst>
                  <a:ext uri="{FF2B5EF4-FFF2-40B4-BE49-F238E27FC236}">
                    <a16:creationId xmlns:a16="http://schemas.microsoft.com/office/drawing/2014/main" id="{EEEA36E6-6E69-224A-8BB3-2F99A82103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6" name="Freeform 491">
                <a:extLst>
                  <a:ext uri="{FF2B5EF4-FFF2-40B4-BE49-F238E27FC236}">
                    <a16:creationId xmlns:a16="http://schemas.microsoft.com/office/drawing/2014/main" id="{282A62C6-0ABE-9D46-86F4-5A2AFB2640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7" name="Freeform 492">
                <a:extLst>
                  <a:ext uri="{FF2B5EF4-FFF2-40B4-BE49-F238E27FC236}">
                    <a16:creationId xmlns:a16="http://schemas.microsoft.com/office/drawing/2014/main" id="{1FB180E9-84D7-2A47-9FBC-4679D8950A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8" name="Freeform 493">
                <a:extLst>
                  <a:ext uri="{FF2B5EF4-FFF2-40B4-BE49-F238E27FC236}">
                    <a16:creationId xmlns:a16="http://schemas.microsoft.com/office/drawing/2014/main" id="{AB8E636D-5127-A643-B33C-B933F5067C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39" name="Freeform 494">
                <a:extLst>
                  <a:ext uri="{FF2B5EF4-FFF2-40B4-BE49-F238E27FC236}">
                    <a16:creationId xmlns:a16="http://schemas.microsoft.com/office/drawing/2014/main" id="{4076ED53-CC8D-8C42-827D-FFE87D304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0" name="Freeform 495">
                <a:extLst>
                  <a:ext uri="{FF2B5EF4-FFF2-40B4-BE49-F238E27FC236}">
                    <a16:creationId xmlns:a16="http://schemas.microsoft.com/office/drawing/2014/main" id="{F7AD5883-FDA2-CB4A-BFCC-2A206305A8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1" name="Freeform 496">
                <a:extLst>
                  <a:ext uri="{FF2B5EF4-FFF2-40B4-BE49-F238E27FC236}">
                    <a16:creationId xmlns:a16="http://schemas.microsoft.com/office/drawing/2014/main" id="{B02BECB9-484E-2347-92E9-71EB9D8734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2" name="Freeform 497">
                <a:extLst>
                  <a:ext uri="{FF2B5EF4-FFF2-40B4-BE49-F238E27FC236}">
                    <a16:creationId xmlns:a16="http://schemas.microsoft.com/office/drawing/2014/main" id="{8D8A0075-6F1C-D64D-A01A-8F1F80B57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3" name="Freeform 498">
                <a:extLst>
                  <a:ext uri="{FF2B5EF4-FFF2-40B4-BE49-F238E27FC236}">
                    <a16:creationId xmlns:a16="http://schemas.microsoft.com/office/drawing/2014/main" id="{437B9999-5DC2-6949-9588-FAB055BE80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4" name="Freeform 499">
                <a:extLst>
                  <a:ext uri="{FF2B5EF4-FFF2-40B4-BE49-F238E27FC236}">
                    <a16:creationId xmlns:a16="http://schemas.microsoft.com/office/drawing/2014/main" id="{455C9BC5-45BA-2842-9C8D-855FC5CD8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5" name="Freeform 500">
                <a:extLst>
                  <a:ext uri="{FF2B5EF4-FFF2-40B4-BE49-F238E27FC236}">
                    <a16:creationId xmlns:a16="http://schemas.microsoft.com/office/drawing/2014/main" id="{C4976009-12C8-A248-9007-E54B1D078A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6" name="Freeform 501">
                <a:extLst>
                  <a:ext uri="{FF2B5EF4-FFF2-40B4-BE49-F238E27FC236}">
                    <a16:creationId xmlns:a16="http://schemas.microsoft.com/office/drawing/2014/main" id="{CBD1416C-FD24-6546-95DB-2556A64DFC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7" name="Freeform 502">
                <a:extLst>
                  <a:ext uri="{FF2B5EF4-FFF2-40B4-BE49-F238E27FC236}">
                    <a16:creationId xmlns:a16="http://schemas.microsoft.com/office/drawing/2014/main" id="{A4C23B49-97D1-3D45-8F3D-C93B494BD0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8" name="Freeform 503">
                <a:extLst>
                  <a:ext uri="{FF2B5EF4-FFF2-40B4-BE49-F238E27FC236}">
                    <a16:creationId xmlns:a16="http://schemas.microsoft.com/office/drawing/2014/main" id="{F8993D8F-0BF8-E541-A99E-DC9094F793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49" name="Freeform 504">
                <a:extLst>
                  <a:ext uri="{FF2B5EF4-FFF2-40B4-BE49-F238E27FC236}">
                    <a16:creationId xmlns:a16="http://schemas.microsoft.com/office/drawing/2014/main" id="{BDE11354-4DC1-5A49-9846-0885CE535B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0" name="Freeform 505">
                <a:extLst>
                  <a:ext uri="{FF2B5EF4-FFF2-40B4-BE49-F238E27FC236}">
                    <a16:creationId xmlns:a16="http://schemas.microsoft.com/office/drawing/2014/main" id="{9061CFDE-D85E-5644-A5F1-145BD8470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1" name="Freeform 506">
                <a:extLst>
                  <a:ext uri="{FF2B5EF4-FFF2-40B4-BE49-F238E27FC236}">
                    <a16:creationId xmlns:a16="http://schemas.microsoft.com/office/drawing/2014/main" id="{224C57A6-8BFA-F649-ADD3-EAF7C60903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2" name="Freeform 507">
                <a:extLst>
                  <a:ext uri="{FF2B5EF4-FFF2-40B4-BE49-F238E27FC236}">
                    <a16:creationId xmlns:a16="http://schemas.microsoft.com/office/drawing/2014/main" id="{786ED093-7C75-804B-B757-7F87CB0907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3" name="Freeform 508">
                <a:extLst>
                  <a:ext uri="{FF2B5EF4-FFF2-40B4-BE49-F238E27FC236}">
                    <a16:creationId xmlns:a16="http://schemas.microsoft.com/office/drawing/2014/main" id="{4667FC06-33D0-8540-BE73-279D44E37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4" name="Freeform 509">
                <a:extLst>
                  <a:ext uri="{FF2B5EF4-FFF2-40B4-BE49-F238E27FC236}">
                    <a16:creationId xmlns:a16="http://schemas.microsoft.com/office/drawing/2014/main" id="{7C6BF19A-6F7D-0F46-AF28-393EF33D5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5" name="Freeform 510">
                <a:extLst>
                  <a:ext uri="{FF2B5EF4-FFF2-40B4-BE49-F238E27FC236}">
                    <a16:creationId xmlns:a16="http://schemas.microsoft.com/office/drawing/2014/main" id="{0A99E14B-0DD3-9641-A4EE-4F526FD87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6" name="Freeform 511">
                <a:extLst>
                  <a:ext uri="{FF2B5EF4-FFF2-40B4-BE49-F238E27FC236}">
                    <a16:creationId xmlns:a16="http://schemas.microsoft.com/office/drawing/2014/main" id="{16C30B93-DF21-4849-A76C-ACD5FC5A97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7" name="Freeform 611">
                <a:extLst>
                  <a:ext uri="{FF2B5EF4-FFF2-40B4-BE49-F238E27FC236}">
                    <a16:creationId xmlns:a16="http://schemas.microsoft.com/office/drawing/2014/main" id="{157ACA4C-6F4B-FA49-8ADB-C11E42239F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8" name="Rectangle 613">
                <a:extLst>
                  <a:ext uri="{FF2B5EF4-FFF2-40B4-BE49-F238E27FC236}">
                    <a16:creationId xmlns:a16="http://schemas.microsoft.com/office/drawing/2014/main" id="{DE3889F0-7646-624E-A47A-135F6FDED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59" name="Freeform 643">
                <a:extLst>
                  <a:ext uri="{FF2B5EF4-FFF2-40B4-BE49-F238E27FC236}">
                    <a16:creationId xmlns:a16="http://schemas.microsoft.com/office/drawing/2014/main" id="{BC6AC2E9-3080-C741-A9BC-F089B844C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0" name="Freeform 644">
                <a:extLst>
                  <a:ext uri="{FF2B5EF4-FFF2-40B4-BE49-F238E27FC236}">
                    <a16:creationId xmlns:a16="http://schemas.microsoft.com/office/drawing/2014/main" id="{65472CD5-FCBC-AB47-BBBC-2BC3ADAAE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1" name="Freeform 645">
                <a:extLst>
                  <a:ext uri="{FF2B5EF4-FFF2-40B4-BE49-F238E27FC236}">
                    <a16:creationId xmlns:a16="http://schemas.microsoft.com/office/drawing/2014/main" id="{4CDE2618-B745-BD40-B6C1-CE9A4B52A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2" name="Freeform 646">
                <a:extLst>
                  <a:ext uri="{FF2B5EF4-FFF2-40B4-BE49-F238E27FC236}">
                    <a16:creationId xmlns:a16="http://schemas.microsoft.com/office/drawing/2014/main" id="{0815D3BB-D1B6-3441-A98C-108E535F1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3" name="Freeform 647">
                <a:extLst>
                  <a:ext uri="{FF2B5EF4-FFF2-40B4-BE49-F238E27FC236}">
                    <a16:creationId xmlns:a16="http://schemas.microsoft.com/office/drawing/2014/main" id="{07F4702E-9648-FD46-B9F5-08AAB35122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4" name="Freeform 648">
                <a:extLst>
                  <a:ext uri="{FF2B5EF4-FFF2-40B4-BE49-F238E27FC236}">
                    <a16:creationId xmlns:a16="http://schemas.microsoft.com/office/drawing/2014/main" id="{7C6F0FD7-E161-4B41-B175-E967982E82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5" name="Freeform 649">
                <a:extLst>
                  <a:ext uri="{FF2B5EF4-FFF2-40B4-BE49-F238E27FC236}">
                    <a16:creationId xmlns:a16="http://schemas.microsoft.com/office/drawing/2014/main" id="{AA7955E7-2AFA-2043-86AB-DC8F38EB1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6" name="Freeform 650">
                <a:extLst>
                  <a:ext uri="{FF2B5EF4-FFF2-40B4-BE49-F238E27FC236}">
                    <a16:creationId xmlns:a16="http://schemas.microsoft.com/office/drawing/2014/main" id="{65D678B3-E3EC-4F4A-8567-8F2785ABC1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7" name="Freeform 651">
                <a:extLst>
                  <a:ext uri="{FF2B5EF4-FFF2-40B4-BE49-F238E27FC236}">
                    <a16:creationId xmlns:a16="http://schemas.microsoft.com/office/drawing/2014/main" id="{A08C0576-B1BF-C84F-9E81-01C8AB0967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8" name="Freeform 652">
                <a:extLst>
                  <a:ext uri="{FF2B5EF4-FFF2-40B4-BE49-F238E27FC236}">
                    <a16:creationId xmlns:a16="http://schemas.microsoft.com/office/drawing/2014/main" id="{42BC215E-A29F-8C4A-92BE-973A7F93F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69" name="Freeform 653">
                <a:extLst>
                  <a:ext uri="{FF2B5EF4-FFF2-40B4-BE49-F238E27FC236}">
                    <a16:creationId xmlns:a16="http://schemas.microsoft.com/office/drawing/2014/main" id="{D4E17874-A1AA-6747-A046-A1ACC0BDE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0" name="Freeform 654">
                <a:extLst>
                  <a:ext uri="{FF2B5EF4-FFF2-40B4-BE49-F238E27FC236}">
                    <a16:creationId xmlns:a16="http://schemas.microsoft.com/office/drawing/2014/main" id="{32128087-23A7-384B-A6F6-B2A0E9943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1" name="Freeform 655">
                <a:extLst>
                  <a:ext uri="{FF2B5EF4-FFF2-40B4-BE49-F238E27FC236}">
                    <a16:creationId xmlns:a16="http://schemas.microsoft.com/office/drawing/2014/main" id="{A57771D2-CB9C-8B47-AEF7-4795D2C9D2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2" name="Freeform 656">
                <a:extLst>
                  <a:ext uri="{FF2B5EF4-FFF2-40B4-BE49-F238E27FC236}">
                    <a16:creationId xmlns:a16="http://schemas.microsoft.com/office/drawing/2014/main" id="{01CEBEDE-C46A-ED4E-A6F2-AB2F9B5529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3" name="Freeform 657">
                <a:extLst>
                  <a:ext uri="{FF2B5EF4-FFF2-40B4-BE49-F238E27FC236}">
                    <a16:creationId xmlns:a16="http://schemas.microsoft.com/office/drawing/2014/main" id="{EC5ED002-FB93-6046-BD45-0455A5390C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4" name="Freeform 658">
                <a:extLst>
                  <a:ext uri="{FF2B5EF4-FFF2-40B4-BE49-F238E27FC236}">
                    <a16:creationId xmlns:a16="http://schemas.microsoft.com/office/drawing/2014/main" id="{55F4EAA6-5A63-C842-87BA-E533EFC14C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5" name="Freeform 659">
                <a:extLst>
                  <a:ext uri="{FF2B5EF4-FFF2-40B4-BE49-F238E27FC236}">
                    <a16:creationId xmlns:a16="http://schemas.microsoft.com/office/drawing/2014/main" id="{3BC6EF23-8F57-004D-AC8F-E6100FAAA3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6" name="Freeform 660">
                <a:extLst>
                  <a:ext uri="{FF2B5EF4-FFF2-40B4-BE49-F238E27FC236}">
                    <a16:creationId xmlns:a16="http://schemas.microsoft.com/office/drawing/2014/main" id="{C47E119B-45C4-3C44-93AA-B7735CCD6A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7" name="Freeform 661">
                <a:extLst>
                  <a:ext uri="{FF2B5EF4-FFF2-40B4-BE49-F238E27FC236}">
                    <a16:creationId xmlns:a16="http://schemas.microsoft.com/office/drawing/2014/main" id="{6BF09A57-222A-6B44-8A6C-C4A75B36FE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8" name="Freeform 662">
                <a:extLst>
                  <a:ext uri="{FF2B5EF4-FFF2-40B4-BE49-F238E27FC236}">
                    <a16:creationId xmlns:a16="http://schemas.microsoft.com/office/drawing/2014/main" id="{62C2DCD8-C8E6-9F4A-ADF7-4AABE2A432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79" name="Freeform 663">
                <a:extLst>
                  <a:ext uri="{FF2B5EF4-FFF2-40B4-BE49-F238E27FC236}">
                    <a16:creationId xmlns:a16="http://schemas.microsoft.com/office/drawing/2014/main" id="{C27FBF5E-45A2-424A-823C-3377E8B3F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0" name="Freeform 664">
                <a:extLst>
                  <a:ext uri="{FF2B5EF4-FFF2-40B4-BE49-F238E27FC236}">
                    <a16:creationId xmlns:a16="http://schemas.microsoft.com/office/drawing/2014/main" id="{C6145A91-A7EF-5E44-97F4-B60AB22A5E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1" name="Freeform 665">
                <a:extLst>
                  <a:ext uri="{FF2B5EF4-FFF2-40B4-BE49-F238E27FC236}">
                    <a16:creationId xmlns:a16="http://schemas.microsoft.com/office/drawing/2014/main" id="{42BEA28D-0784-EB40-A4F7-EEE7A9AADC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2" name="Freeform 666">
                <a:extLst>
                  <a:ext uri="{FF2B5EF4-FFF2-40B4-BE49-F238E27FC236}">
                    <a16:creationId xmlns:a16="http://schemas.microsoft.com/office/drawing/2014/main" id="{215141D3-BB10-1443-A844-A96E49C02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3" name="Freeform 667">
                <a:extLst>
                  <a:ext uri="{FF2B5EF4-FFF2-40B4-BE49-F238E27FC236}">
                    <a16:creationId xmlns:a16="http://schemas.microsoft.com/office/drawing/2014/main" id="{BCEA3BDA-CBAB-A54C-9BF9-89AFB9028F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4" name="Freeform 668">
                <a:extLst>
                  <a:ext uri="{FF2B5EF4-FFF2-40B4-BE49-F238E27FC236}">
                    <a16:creationId xmlns:a16="http://schemas.microsoft.com/office/drawing/2014/main" id="{3DFCBACD-8801-7749-9C30-A04714116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5" name="Freeform 669">
                <a:extLst>
                  <a:ext uri="{FF2B5EF4-FFF2-40B4-BE49-F238E27FC236}">
                    <a16:creationId xmlns:a16="http://schemas.microsoft.com/office/drawing/2014/main" id="{8D850E20-0648-0141-96BB-24829AD98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6" name="Freeform 670">
                <a:extLst>
                  <a:ext uri="{FF2B5EF4-FFF2-40B4-BE49-F238E27FC236}">
                    <a16:creationId xmlns:a16="http://schemas.microsoft.com/office/drawing/2014/main" id="{A7BBD3EE-7A59-0042-84A9-9201B4AEF2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7" name="Freeform 671">
                <a:extLst>
                  <a:ext uri="{FF2B5EF4-FFF2-40B4-BE49-F238E27FC236}">
                    <a16:creationId xmlns:a16="http://schemas.microsoft.com/office/drawing/2014/main" id="{CBCD8526-5FDF-9A4F-9879-4A5A6492B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8" name="Freeform 672">
                <a:extLst>
                  <a:ext uri="{FF2B5EF4-FFF2-40B4-BE49-F238E27FC236}">
                    <a16:creationId xmlns:a16="http://schemas.microsoft.com/office/drawing/2014/main" id="{C9219C4D-8DA7-AB42-B493-2320A0C275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89" name="Freeform 673">
                <a:extLst>
                  <a:ext uri="{FF2B5EF4-FFF2-40B4-BE49-F238E27FC236}">
                    <a16:creationId xmlns:a16="http://schemas.microsoft.com/office/drawing/2014/main" id="{087B517A-A193-A641-BBEC-A90649DA58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0" name="Freeform 674">
                <a:extLst>
                  <a:ext uri="{FF2B5EF4-FFF2-40B4-BE49-F238E27FC236}">
                    <a16:creationId xmlns:a16="http://schemas.microsoft.com/office/drawing/2014/main" id="{6638DCCE-733D-0340-8F53-47083E778D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1" name="Freeform 675">
                <a:extLst>
                  <a:ext uri="{FF2B5EF4-FFF2-40B4-BE49-F238E27FC236}">
                    <a16:creationId xmlns:a16="http://schemas.microsoft.com/office/drawing/2014/main" id="{09B5468C-EEE2-E743-AB2B-4D328706B7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2" name="Freeform 676">
                <a:extLst>
                  <a:ext uri="{FF2B5EF4-FFF2-40B4-BE49-F238E27FC236}">
                    <a16:creationId xmlns:a16="http://schemas.microsoft.com/office/drawing/2014/main" id="{25C3EF86-CAFF-4349-A7CE-13057D4CF9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3" name="Freeform 677">
                <a:extLst>
                  <a:ext uri="{FF2B5EF4-FFF2-40B4-BE49-F238E27FC236}">
                    <a16:creationId xmlns:a16="http://schemas.microsoft.com/office/drawing/2014/main" id="{13225277-A121-A74C-9CFD-28E47BFD37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4" name="Freeform 678">
                <a:extLst>
                  <a:ext uri="{FF2B5EF4-FFF2-40B4-BE49-F238E27FC236}">
                    <a16:creationId xmlns:a16="http://schemas.microsoft.com/office/drawing/2014/main" id="{1C17015F-BBF4-8D4E-AE4F-33912E9C19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5" name="Freeform 679">
                <a:extLst>
                  <a:ext uri="{FF2B5EF4-FFF2-40B4-BE49-F238E27FC236}">
                    <a16:creationId xmlns:a16="http://schemas.microsoft.com/office/drawing/2014/main" id="{416DA51D-E996-FF4E-B40E-EE0399604A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6" name="Freeform 680">
                <a:extLst>
                  <a:ext uri="{FF2B5EF4-FFF2-40B4-BE49-F238E27FC236}">
                    <a16:creationId xmlns:a16="http://schemas.microsoft.com/office/drawing/2014/main" id="{C6AB1DF6-9866-3D4D-BEC6-C9CE35F0F9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7" name="Freeform 681">
                <a:extLst>
                  <a:ext uri="{FF2B5EF4-FFF2-40B4-BE49-F238E27FC236}">
                    <a16:creationId xmlns:a16="http://schemas.microsoft.com/office/drawing/2014/main" id="{105E04CB-4709-8A4C-96C1-051DF7B0A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8" name="Freeform 682">
                <a:extLst>
                  <a:ext uri="{FF2B5EF4-FFF2-40B4-BE49-F238E27FC236}">
                    <a16:creationId xmlns:a16="http://schemas.microsoft.com/office/drawing/2014/main" id="{8C2F4761-C094-ED45-9CEB-B48EE595A7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399" name="Freeform 683">
                <a:extLst>
                  <a:ext uri="{FF2B5EF4-FFF2-40B4-BE49-F238E27FC236}">
                    <a16:creationId xmlns:a16="http://schemas.microsoft.com/office/drawing/2014/main" id="{C2174910-998D-E54A-A2FB-44D249AAFD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0" name="Freeform 684">
                <a:extLst>
                  <a:ext uri="{FF2B5EF4-FFF2-40B4-BE49-F238E27FC236}">
                    <a16:creationId xmlns:a16="http://schemas.microsoft.com/office/drawing/2014/main" id="{7A40B192-00AF-594B-B16D-F6FD80C9C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1" name="Freeform 685">
                <a:extLst>
                  <a:ext uri="{FF2B5EF4-FFF2-40B4-BE49-F238E27FC236}">
                    <a16:creationId xmlns:a16="http://schemas.microsoft.com/office/drawing/2014/main" id="{28B7ACB8-A557-EB4E-932A-C01BC3F548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2" name="Freeform 686">
                <a:extLst>
                  <a:ext uri="{FF2B5EF4-FFF2-40B4-BE49-F238E27FC236}">
                    <a16:creationId xmlns:a16="http://schemas.microsoft.com/office/drawing/2014/main" id="{735E56DF-E9D0-5B46-90AB-632A234C91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3" name="Freeform 687">
                <a:extLst>
                  <a:ext uri="{FF2B5EF4-FFF2-40B4-BE49-F238E27FC236}">
                    <a16:creationId xmlns:a16="http://schemas.microsoft.com/office/drawing/2014/main" id="{6B9AE41C-A5F6-2644-84B5-2DA7B6B4C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4" name="Freeform 688">
                <a:extLst>
                  <a:ext uri="{FF2B5EF4-FFF2-40B4-BE49-F238E27FC236}">
                    <a16:creationId xmlns:a16="http://schemas.microsoft.com/office/drawing/2014/main" id="{016135F0-2E82-3946-BCC8-72F7EAE37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5" name="Freeform 689">
                <a:extLst>
                  <a:ext uri="{FF2B5EF4-FFF2-40B4-BE49-F238E27FC236}">
                    <a16:creationId xmlns:a16="http://schemas.microsoft.com/office/drawing/2014/main" id="{CE32629D-9BDA-BF4E-BE73-529A41C4C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6" name="Freeform 690">
                <a:extLst>
                  <a:ext uri="{FF2B5EF4-FFF2-40B4-BE49-F238E27FC236}">
                    <a16:creationId xmlns:a16="http://schemas.microsoft.com/office/drawing/2014/main" id="{106B66CF-C81A-254E-B1A8-013B2D774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7" name="Freeform 691">
                <a:extLst>
                  <a:ext uri="{FF2B5EF4-FFF2-40B4-BE49-F238E27FC236}">
                    <a16:creationId xmlns:a16="http://schemas.microsoft.com/office/drawing/2014/main" id="{DDC2FF10-3C0A-334A-AAB5-06EE94EA74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8" name="Freeform 692">
                <a:extLst>
                  <a:ext uri="{FF2B5EF4-FFF2-40B4-BE49-F238E27FC236}">
                    <a16:creationId xmlns:a16="http://schemas.microsoft.com/office/drawing/2014/main" id="{5E5D8B4A-C34A-1340-94AA-93812ADB68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09" name="Freeform 693">
                <a:extLst>
                  <a:ext uri="{FF2B5EF4-FFF2-40B4-BE49-F238E27FC236}">
                    <a16:creationId xmlns:a16="http://schemas.microsoft.com/office/drawing/2014/main" id="{3EF023BA-610A-CA45-AC3B-7F4EE884AA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0" name="Freeform 694">
                <a:extLst>
                  <a:ext uri="{FF2B5EF4-FFF2-40B4-BE49-F238E27FC236}">
                    <a16:creationId xmlns:a16="http://schemas.microsoft.com/office/drawing/2014/main" id="{4F301A54-E330-614D-ADBD-48F1DDD78B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1" name="Freeform 695">
                <a:extLst>
                  <a:ext uri="{FF2B5EF4-FFF2-40B4-BE49-F238E27FC236}">
                    <a16:creationId xmlns:a16="http://schemas.microsoft.com/office/drawing/2014/main" id="{729D278B-B3D7-2B40-A110-47C20E395D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2" name="Freeform 696">
                <a:extLst>
                  <a:ext uri="{FF2B5EF4-FFF2-40B4-BE49-F238E27FC236}">
                    <a16:creationId xmlns:a16="http://schemas.microsoft.com/office/drawing/2014/main" id="{4232CA11-2FC7-6B4C-A6D7-31CBC574B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3" name="Freeform 697">
                <a:extLst>
                  <a:ext uri="{FF2B5EF4-FFF2-40B4-BE49-F238E27FC236}">
                    <a16:creationId xmlns:a16="http://schemas.microsoft.com/office/drawing/2014/main" id="{32A922E0-81F2-EB4A-A2A7-82227601F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4" name="Freeform 698">
                <a:extLst>
                  <a:ext uri="{FF2B5EF4-FFF2-40B4-BE49-F238E27FC236}">
                    <a16:creationId xmlns:a16="http://schemas.microsoft.com/office/drawing/2014/main" id="{13581283-3ED5-A543-B285-3201E746E9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5" name="Freeform 699">
                <a:extLst>
                  <a:ext uri="{FF2B5EF4-FFF2-40B4-BE49-F238E27FC236}">
                    <a16:creationId xmlns:a16="http://schemas.microsoft.com/office/drawing/2014/main" id="{A797E980-4441-184A-AA50-A17BB31106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6" name="Freeform 700">
                <a:extLst>
                  <a:ext uri="{FF2B5EF4-FFF2-40B4-BE49-F238E27FC236}">
                    <a16:creationId xmlns:a16="http://schemas.microsoft.com/office/drawing/2014/main" id="{FA2F97C2-2E4E-144C-83AA-114B1F10E4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7" name="Freeform 701">
                <a:extLst>
                  <a:ext uri="{FF2B5EF4-FFF2-40B4-BE49-F238E27FC236}">
                    <a16:creationId xmlns:a16="http://schemas.microsoft.com/office/drawing/2014/main" id="{566873C7-9C14-064A-A9FC-6C6616714F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8" name="Freeform 702">
                <a:extLst>
                  <a:ext uri="{FF2B5EF4-FFF2-40B4-BE49-F238E27FC236}">
                    <a16:creationId xmlns:a16="http://schemas.microsoft.com/office/drawing/2014/main" id="{C7C65A9D-1568-FC46-8D70-8CB309EEC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19" name="Freeform 703">
                <a:extLst>
                  <a:ext uri="{FF2B5EF4-FFF2-40B4-BE49-F238E27FC236}">
                    <a16:creationId xmlns:a16="http://schemas.microsoft.com/office/drawing/2014/main" id="{6BB31F64-BA64-094C-88BF-106552CC1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0" name="Freeform 704">
                <a:extLst>
                  <a:ext uri="{FF2B5EF4-FFF2-40B4-BE49-F238E27FC236}">
                    <a16:creationId xmlns:a16="http://schemas.microsoft.com/office/drawing/2014/main" id="{CEF976C9-41E9-E548-A1D5-6ABA060715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1" name="Freeform 705">
                <a:extLst>
                  <a:ext uri="{FF2B5EF4-FFF2-40B4-BE49-F238E27FC236}">
                    <a16:creationId xmlns:a16="http://schemas.microsoft.com/office/drawing/2014/main" id="{D11685E3-8468-514C-933C-9637EDEA9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2" name="Freeform 706">
                <a:extLst>
                  <a:ext uri="{FF2B5EF4-FFF2-40B4-BE49-F238E27FC236}">
                    <a16:creationId xmlns:a16="http://schemas.microsoft.com/office/drawing/2014/main" id="{BCF514BA-1089-0040-A650-D85B0DB6D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3" name="Freeform 709">
                <a:extLst>
                  <a:ext uri="{FF2B5EF4-FFF2-40B4-BE49-F238E27FC236}">
                    <a16:creationId xmlns:a16="http://schemas.microsoft.com/office/drawing/2014/main" id="{E17BACA9-3CC5-DE44-87FD-1D92D3F08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4" name="Freeform 710">
                <a:extLst>
                  <a:ext uri="{FF2B5EF4-FFF2-40B4-BE49-F238E27FC236}">
                    <a16:creationId xmlns:a16="http://schemas.microsoft.com/office/drawing/2014/main" id="{8D82970A-A4C9-A14F-8190-8EE2B5C55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5" name="Freeform 711">
                <a:extLst>
                  <a:ext uri="{FF2B5EF4-FFF2-40B4-BE49-F238E27FC236}">
                    <a16:creationId xmlns:a16="http://schemas.microsoft.com/office/drawing/2014/main" id="{BBBABE90-DF71-F641-924D-EF15BE057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6" name="Freeform 712">
                <a:extLst>
                  <a:ext uri="{FF2B5EF4-FFF2-40B4-BE49-F238E27FC236}">
                    <a16:creationId xmlns:a16="http://schemas.microsoft.com/office/drawing/2014/main" id="{C7CD847E-F9E6-C045-8271-3FA1FEDB12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7" name="Freeform 713">
                <a:extLst>
                  <a:ext uri="{FF2B5EF4-FFF2-40B4-BE49-F238E27FC236}">
                    <a16:creationId xmlns:a16="http://schemas.microsoft.com/office/drawing/2014/main" id="{6B281558-9095-A140-A018-D2988602A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8" name="Freeform 714">
                <a:extLst>
                  <a:ext uri="{FF2B5EF4-FFF2-40B4-BE49-F238E27FC236}">
                    <a16:creationId xmlns:a16="http://schemas.microsoft.com/office/drawing/2014/main" id="{128D5804-AA07-4346-AB9A-5EC8BBD2E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29" name="Freeform 715">
                <a:extLst>
                  <a:ext uri="{FF2B5EF4-FFF2-40B4-BE49-F238E27FC236}">
                    <a16:creationId xmlns:a16="http://schemas.microsoft.com/office/drawing/2014/main" id="{8F17E9BB-E7DB-4144-A5E2-46862C44A0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0" name="Freeform 716">
                <a:extLst>
                  <a:ext uri="{FF2B5EF4-FFF2-40B4-BE49-F238E27FC236}">
                    <a16:creationId xmlns:a16="http://schemas.microsoft.com/office/drawing/2014/main" id="{A971C729-B519-A141-956F-160ADB1DFD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1" name="Freeform 717">
                <a:extLst>
                  <a:ext uri="{FF2B5EF4-FFF2-40B4-BE49-F238E27FC236}">
                    <a16:creationId xmlns:a16="http://schemas.microsoft.com/office/drawing/2014/main" id="{727FF2D8-E002-8245-9137-9A0818A607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2" name="Freeform 718">
                <a:extLst>
                  <a:ext uri="{FF2B5EF4-FFF2-40B4-BE49-F238E27FC236}">
                    <a16:creationId xmlns:a16="http://schemas.microsoft.com/office/drawing/2014/main" id="{68D8EC13-3E7D-2647-A07A-4146B6DBE5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3" name="Freeform 719">
                <a:extLst>
                  <a:ext uri="{FF2B5EF4-FFF2-40B4-BE49-F238E27FC236}">
                    <a16:creationId xmlns:a16="http://schemas.microsoft.com/office/drawing/2014/main" id="{E162CA12-9DA8-D743-A5CE-B81A34CFF7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4" name="Freeform 720">
                <a:extLst>
                  <a:ext uri="{FF2B5EF4-FFF2-40B4-BE49-F238E27FC236}">
                    <a16:creationId xmlns:a16="http://schemas.microsoft.com/office/drawing/2014/main" id="{B9E130B8-598F-B948-8E9B-B7E5064831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5" name="Freeform 721">
                <a:extLst>
                  <a:ext uri="{FF2B5EF4-FFF2-40B4-BE49-F238E27FC236}">
                    <a16:creationId xmlns:a16="http://schemas.microsoft.com/office/drawing/2014/main" id="{31D9993E-8190-DD46-AF0D-70176C0653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6" name="Freeform 722">
                <a:extLst>
                  <a:ext uri="{FF2B5EF4-FFF2-40B4-BE49-F238E27FC236}">
                    <a16:creationId xmlns:a16="http://schemas.microsoft.com/office/drawing/2014/main" id="{60834099-359E-A443-B34C-0219FD3ACF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7" name="Freeform 723">
                <a:extLst>
                  <a:ext uri="{FF2B5EF4-FFF2-40B4-BE49-F238E27FC236}">
                    <a16:creationId xmlns:a16="http://schemas.microsoft.com/office/drawing/2014/main" id="{227C67FD-11E9-4046-995D-14DFD90434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8" name="Freeform 724">
                <a:extLst>
                  <a:ext uri="{FF2B5EF4-FFF2-40B4-BE49-F238E27FC236}">
                    <a16:creationId xmlns:a16="http://schemas.microsoft.com/office/drawing/2014/main" id="{FD22DF57-BA46-B446-90E1-73371489BB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39" name="Freeform 725">
                <a:extLst>
                  <a:ext uri="{FF2B5EF4-FFF2-40B4-BE49-F238E27FC236}">
                    <a16:creationId xmlns:a16="http://schemas.microsoft.com/office/drawing/2014/main" id="{F81FABF0-B892-4540-A593-3923B3D0E0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40" name="Freeform 726">
                <a:extLst>
                  <a:ext uri="{FF2B5EF4-FFF2-40B4-BE49-F238E27FC236}">
                    <a16:creationId xmlns:a16="http://schemas.microsoft.com/office/drawing/2014/main" id="{2F28A071-9925-C84A-A27C-911CE9408E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41" name="Freeform 727">
                <a:extLst>
                  <a:ext uri="{FF2B5EF4-FFF2-40B4-BE49-F238E27FC236}">
                    <a16:creationId xmlns:a16="http://schemas.microsoft.com/office/drawing/2014/main" id="{6D41E96B-316C-734D-9726-526A8C7C3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442" name="Freeform 728">
                <a:extLst>
                  <a:ext uri="{FF2B5EF4-FFF2-40B4-BE49-F238E27FC236}">
                    <a16:creationId xmlns:a16="http://schemas.microsoft.com/office/drawing/2014/main" id="{D7082C8D-4F07-6447-B00A-030D75BFC3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1445" name="Group 1444">
              <a:extLst>
                <a:ext uri="{FF2B5EF4-FFF2-40B4-BE49-F238E27FC236}">
                  <a16:creationId xmlns:a16="http://schemas.microsoft.com/office/drawing/2014/main" id="{ACE0044B-F0A8-164C-B29A-3FECF19C2080}"/>
                </a:ext>
              </a:extLst>
            </p:cNvPr>
            <p:cNvGrpSpPr/>
            <p:nvPr/>
          </p:nvGrpSpPr>
          <p:grpSpPr>
            <a:xfrm>
              <a:off x="14530066" y="8209001"/>
              <a:ext cx="2650564" cy="3142709"/>
              <a:chOff x="10793094" y="6127803"/>
              <a:chExt cx="3443151" cy="4082462"/>
            </a:xfrm>
          </p:grpSpPr>
          <p:sp>
            <p:nvSpPr>
              <p:cNvPr id="1446" name="Freeform 486">
                <a:extLst>
                  <a:ext uri="{FF2B5EF4-FFF2-40B4-BE49-F238E27FC236}">
                    <a16:creationId xmlns:a16="http://schemas.microsoft.com/office/drawing/2014/main" id="{011A8113-3E9C-0242-9B40-1E29CC652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447" name="Group 1446">
                <a:extLst>
                  <a:ext uri="{FF2B5EF4-FFF2-40B4-BE49-F238E27FC236}">
                    <a16:creationId xmlns:a16="http://schemas.microsoft.com/office/drawing/2014/main" id="{BE36A90A-0315-784C-A71E-AF7CE9673770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</p:grpSpPr>
            <p:sp>
              <p:nvSpPr>
                <p:cNvPr id="1448" name="Freeform 729">
                  <a:extLst>
                    <a:ext uri="{FF2B5EF4-FFF2-40B4-BE49-F238E27FC236}">
                      <a16:creationId xmlns:a16="http://schemas.microsoft.com/office/drawing/2014/main" id="{F796BDAC-6338-9A47-A92C-3F1F33F85F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49" name="Freeform 730">
                  <a:extLst>
                    <a:ext uri="{FF2B5EF4-FFF2-40B4-BE49-F238E27FC236}">
                      <a16:creationId xmlns:a16="http://schemas.microsoft.com/office/drawing/2014/main" id="{9FA0E23C-748B-C544-B871-546E8276A8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0" name="Freeform 731">
                  <a:extLst>
                    <a:ext uri="{FF2B5EF4-FFF2-40B4-BE49-F238E27FC236}">
                      <a16:creationId xmlns:a16="http://schemas.microsoft.com/office/drawing/2014/main" id="{B21C24B8-50D1-8C40-BEA5-A7BEAE27E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1" name="Freeform 732">
                  <a:extLst>
                    <a:ext uri="{FF2B5EF4-FFF2-40B4-BE49-F238E27FC236}">
                      <a16:creationId xmlns:a16="http://schemas.microsoft.com/office/drawing/2014/main" id="{BFEA53B2-49F6-F64D-9B5E-1221B24A9C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2" name="Freeform 733">
                  <a:extLst>
                    <a:ext uri="{FF2B5EF4-FFF2-40B4-BE49-F238E27FC236}">
                      <a16:creationId xmlns:a16="http://schemas.microsoft.com/office/drawing/2014/main" id="{4FAE4568-A76B-594A-BCC5-B2AC8AA9BD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3" name="Freeform 734">
                  <a:extLst>
                    <a:ext uri="{FF2B5EF4-FFF2-40B4-BE49-F238E27FC236}">
                      <a16:creationId xmlns:a16="http://schemas.microsoft.com/office/drawing/2014/main" id="{926B7113-531A-1C44-AC3E-CC4C209421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4" name="Freeform 735">
                  <a:extLst>
                    <a:ext uri="{FF2B5EF4-FFF2-40B4-BE49-F238E27FC236}">
                      <a16:creationId xmlns:a16="http://schemas.microsoft.com/office/drawing/2014/main" id="{6BEDFD8B-22AC-C344-B2F0-EFFBF6BC91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5" name="Freeform 736">
                  <a:extLst>
                    <a:ext uri="{FF2B5EF4-FFF2-40B4-BE49-F238E27FC236}">
                      <a16:creationId xmlns:a16="http://schemas.microsoft.com/office/drawing/2014/main" id="{441A00D5-81F0-B14A-B932-9367830DAE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6" name="Freeform 737">
                  <a:extLst>
                    <a:ext uri="{FF2B5EF4-FFF2-40B4-BE49-F238E27FC236}">
                      <a16:creationId xmlns:a16="http://schemas.microsoft.com/office/drawing/2014/main" id="{8AF0365C-1A55-4A45-8357-AB4E002A94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7" name="Freeform 738">
                  <a:extLst>
                    <a:ext uri="{FF2B5EF4-FFF2-40B4-BE49-F238E27FC236}">
                      <a16:creationId xmlns:a16="http://schemas.microsoft.com/office/drawing/2014/main" id="{6758521A-0E72-C941-9C1F-B23FA875C88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8" name="Freeform 739">
                  <a:extLst>
                    <a:ext uri="{FF2B5EF4-FFF2-40B4-BE49-F238E27FC236}">
                      <a16:creationId xmlns:a16="http://schemas.microsoft.com/office/drawing/2014/main" id="{822EDDE5-2367-BC42-9A19-7F48FCCF7F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9" name="Freeform 740">
                  <a:extLst>
                    <a:ext uri="{FF2B5EF4-FFF2-40B4-BE49-F238E27FC236}">
                      <a16:creationId xmlns:a16="http://schemas.microsoft.com/office/drawing/2014/main" id="{7ED71725-3628-8940-AC98-88364FABD9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0" name="Freeform 741">
                  <a:extLst>
                    <a:ext uri="{FF2B5EF4-FFF2-40B4-BE49-F238E27FC236}">
                      <a16:creationId xmlns:a16="http://schemas.microsoft.com/office/drawing/2014/main" id="{F6E5755E-A5C0-C34E-A6B1-329837175B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1" name="Freeform 742">
                  <a:extLst>
                    <a:ext uri="{FF2B5EF4-FFF2-40B4-BE49-F238E27FC236}">
                      <a16:creationId xmlns:a16="http://schemas.microsoft.com/office/drawing/2014/main" id="{FDB196C6-7C4F-FD44-BBF5-2224A31474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2" name="Freeform 743">
                  <a:extLst>
                    <a:ext uri="{FF2B5EF4-FFF2-40B4-BE49-F238E27FC236}">
                      <a16:creationId xmlns:a16="http://schemas.microsoft.com/office/drawing/2014/main" id="{2A3C014F-779D-FE4C-9C82-43322E32FC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3" name="Freeform 744">
                  <a:extLst>
                    <a:ext uri="{FF2B5EF4-FFF2-40B4-BE49-F238E27FC236}">
                      <a16:creationId xmlns:a16="http://schemas.microsoft.com/office/drawing/2014/main" id="{AA12363B-C642-1F44-8643-1CEBA8EA1D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4" name="Freeform 745">
                  <a:extLst>
                    <a:ext uri="{FF2B5EF4-FFF2-40B4-BE49-F238E27FC236}">
                      <a16:creationId xmlns:a16="http://schemas.microsoft.com/office/drawing/2014/main" id="{5573B3E1-4643-A446-92DB-66C6F6718F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5" name="Freeform 746">
                  <a:extLst>
                    <a:ext uri="{FF2B5EF4-FFF2-40B4-BE49-F238E27FC236}">
                      <a16:creationId xmlns:a16="http://schemas.microsoft.com/office/drawing/2014/main" id="{64B5B376-2AF2-BD44-8329-2181DEFA09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6" name="Freeform 747">
                  <a:extLst>
                    <a:ext uri="{FF2B5EF4-FFF2-40B4-BE49-F238E27FC236}">
                      <a16:creationId xmlns:a16="http://schemas.microsoft.com/office/drawing/2014/main" id="{EC5F2E67-495A-4F4E-9177-0F7606B2F5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7" name="Freeform 748">
                  <a:extLst>
                    <a:ext uri="{FF2B5EF4-FFF2-40B4-BE49-F238E27FC236}">
                      <a16:creationId xmlns:a16="http://schemas.microsoft.com/office/drawing/2014/main" id="{8B5AC69B-3B3A-074E-AE69-3005916975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8" name="Freeform 749">
                  <a:extLst>
                    <a:ext uri="{FF2B5EF4-FFF2-40B4-BE49-F238E27FC236}">
                      <a16:creationId xmlns:a16="http://schemas.microsoft.com/office/drawing/2014/main" id="{93205BD9-CB2D-5D47-A32E-08E965EDBC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9" name="Freeform 750">
                  <a:extLst>
                    <a:ext uri="{FF2B5EF4-FFF2-40B4-BE49-F238E27FC236}">
                      <a16:creationId xmlns:a16="http://schemas.microsoft.com/office/drawing/2014/main" id="{D7266AB6-FC8B-9A46-8393-D177DB59ED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0" name="Freeform 751">
                  <a:extLst>
                    <a:ext uri="{FF2B5EF4-FFF2-40B4-BE49-F238E27FC236}">
                      <a16:creationId xmlns:a16="http://schemas.microsoft.com/office/drawing/2014/main" id="{37D35048-14C8-244D-B747-4FF5B36D17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1" name="Freeform 752">
                  <a:extLst>
                    <a:ext uri="{FF2B5EF4-FFF2-40B4-BE49-F238E27FC236}">
                      <a16:creationId xmlns:a16="http://schemas.microsoft.com/office/drawing/2014/main" id="{CCE045DF-104E-4541-BC3F-9204FE36F3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2" name="Freeform 753">
                  <a:extLst>
                    <a:ext uri="{FF2B5EF4-FFF2-40B4-BE49-F238E27FC236}">
                      <a16:creationId xmlns:a16="http://schemas.microsoft.com/office/drawing/2014/main" id="{0A8209D8-1C24-0045-B42E-346A1D2926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3" name="Freeform 754">
                  <a:extLst>
                    <a:ext uri="{FF2B5EF4-FFF2-40B4-BE49-F238E27FC236}">
                      <a16:creationId xmlns:a16="http://schemas.microsoft.com/office/drawing/2014/main" id="{422CEB40-D12A-F748-9E6D-49BCC36391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4" name="Freeform 755">
                  <a:extLst>
                    <a:ext uri="{FF2B5EF4-FFF2-40B4-BE49-F238E27FC236}">
                      <a16:creationId xmlns:a16="http://schemas.microsoft.com/office/drawing/2014/main" id="{A95FA6A9-DB72-AF4A-85B5-BD900DC3EF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5" name="Freeform 756">
                  <a:extLst>
                    <a:ext uri="{FF2B5EF4-FFF2-40B4-BE49-F238E27FC236}">
                      <a16:creationId xmlns:a16="http://schemas.microsoft.com/office/drawing/2014/main" id="{C0C6A897-2E93-184C-9D3A-602B0387ED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6" name="Freeform 757">
                  <a:extLst>
                    <a:ext uri="{FF2B5EF4-FFF2-40B4-BE49-F238E27FC236}">
                      <a16:creationId xmlns:a16="http://schemas.microsoft.com/office/drawing/2014/main" id="{3053EEA4-D668-E945-B5C2-CE8D767E83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7" name="Freeform 758">
                  <a:extLst>
                    <a:ext uri="{FF2B5EF4-FFF2-40B4-BE49-F238E27FC236}">
                      <a16:creationId xmlns:a16="http://schemas.microsoft.com/office/drawing/2014/main" id="{8AD0362A-BB65-4C40-B9A0-4857710333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8" name="Freeform 759">
                  <a:extLst>
                    <a:ext uri="{FF2B5EF4-FFF2-40B4-BE49-F238E27FC236}">
                      <a16:creationId xmlns:a16="http://schemas.microsoft.com/office/drawing/2014/main" id="{215CA9C9-E591-3F48-847C-FD60F2FAA4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9" name="Freeform 760">
                  <a:extLst>
                    <a:ext uri="{FF2B5EF4-FFF2-40B4-BE49-F238E27FC236}">
                      <a16:creationId xmlns:a16="http://schemas.microsoft.com/office/drawing/2014/main" id="{0F602756-9835-2643-89AB-8BFDEA2DE8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0" name="Freeform 761">
                  <a:extLst>
                    <a:ext uri="{FF2B5EF4-FFF2-40B4-BE49-F238E27FC236}">
                      <a16:creationId xmlns:a16="http://schemas.microsoft.com/office/drawing/2014/main" id="{52FAC5F8-D458-E64D-A2EE-34A46CECD2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1" name="Freeform 762">
                  <a:extLst>
                    <a:ext uri="{FF2B5EF4-FFF2-40B4-BE49-F238E27FC236}">
                      <a16:creationId xmlns:a16="http://schemas.microsoft.com/office/drawing/2014/main" id="{E713A763-26B1-F345-82A4-339805AA73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2" name="Freeform 763">
                  <a:extLst>
                    <a:ext uri="{FF2B5EF4-FFF2-40B4-BE49-F238E27FC236}">
                      <a16:creationId xmlns:a16="http://schemas.microsoft.com/office/drawing/2014/main" id="{56AAD325-E31D-0F4C-92E9-309EC7A0B9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3" name="Freeform 764">
                  <a:extLst>
                    <a:ext uri="{FF2B5EF4-FFF2-40B4-BE49-F238E27FC236}">
                      <a16:creationId xmlns:a16="http://schemas.microsoft.com/office/drawing/2014/main" id="{634C925E-A547-0F48-A1D3-1A56F087CD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4" name="Freeform 765">
                  <a:extLst>
                    <a:ext uri="{FF2B5EF4-FFF2-40B4-BE49-F238E27FC236}">
                      <a16:creationId xmlns:a16="http://schemas.microsoft.com/office/drawing/2014/main" id="{3E81E90E-1E11-334C-AC78-91F692F02D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5" name="Freeform 766">
                  <a:extLst>
                    <a:ext uri="{FF2B5EF4-FFF2-40B4-BE49-F238E27FC236}">
                      <a16:creationId xmlns:a16="http://schemas.microsoft.com/office/drawing/2014/main" id="{9526B16E-BB44-554C-9417-095FDBE1BB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6" name="Freeform 767">
                  <a:extLst>
                    <a:ext uri="{FF2B5EF4-FFF2-40B4-BE49-F238E27FC236}">
                      <a16:creationId xmlns:a16="http://schemas.microsoft.com/office/drawing/2014/main" id="{2FDABBA6-0AD3-A749-A8A1-F1D2EFE989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7" name="Freeform 768">
                  <a:extLst>
                    <a:ext uri="{FF2B5EF4-FFF2-40B4-BE49-F238E27FC236}">
                      <a16:creationId xmlns:a16="http://schemas.microsoft.com/office/drawing/2014/main" id="{3011CF0D-76C1-1741-A997-C614616860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8" name="Freeform 769">
                  <a:extLst>
                    <a:ext uri="{FF2B5EF4-FFF2-40B4-BE49-F238E27FC236}">
                      <a16:creationId xmlns:a16="http://schemas.microsoft.com/office/drawing/2014/main" id="{29CAA15B-25F4-BE4B-A82D-D795212228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9" name="Freeform 770">
                  <a:extLst>
                    <a:ext uri="{FF2B5EF4-FFF2-40B4-BE49-F238E27FC236}">
                      <a16:creationId xmlns:a16="http://schemas.microsoft.com/office/drawing/2014/main" id="{DAB11A63-2F32-8846-90EF-A7BC20BFFA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90" name="Freeform 771">
                  <a:extLst>
                    <a:ext uri="{FF2B5EF4-FFF2-40B4-BE49-F238E27FC236}">
                      <a16:creationId xmlns:a16="http://schemas.microsoft.com/office/drawing/2014/main" id="{C2CE2063-4E4F-7B4F-A206-59784B50D9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91" name="Freeform 772">
                  <a:extLst>
                    <a:ext uri="{FF2B5EF4-FFF2-40B4-BE49-F238E27FC236}">
                      <a16:creationId xmlns:a16="http://schemas.microsoft.com/office/drawing/2014/main" id="{740C8F6F-8BBC-604C-AD5E-B4001624DA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92" name="Freeform 773">
                  <a:extLst>
                    <a:ext uri="{FF2B5EF4-FFF2-40B4-BE49-F238E27FC236}">
                      <a16:creationId xmlns:a16="http://schemas.microsoft.com/office/drawing/2014/main" id="{3AF65A08-7FFA-3246-8638-557B0BD67A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93" name="Freeform 774">
                  <a:extLst>
                    <a:ext uri="{FF2B5EF4-FFF2-40B4-BE49-F238E27FC236}">
                      <a16:creationId xmlns:a16="http://schemas.microsoft.com/office/drawing/2014/main" id="{15CB03DA-34D5-F64E-A7D4-3FC302A54F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94" name="Freeform 775">
                  <a:extLst>
                    <a:ext uri="{FF2B5EF4-FFF2-40B4-BE49-F238E27FC236}">
                      <a16:creationId xmlns:a16="http://schemas.microsoft.com/office/drawing/2014/main" id="{028F541A-4597-214E-89C1-10D36ED844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1495" name="Group 1494">
              <a:extLst>
                <a:ext uri="{FF2B5EF4-FFF2-40B4-BE49-F238E27FC236}">
                  <a16:creationId xmlns:a16="http://schemas.microsoft.com/office/drawing/2014/main" id="{45058A9D-0D4A-184C-A7C5-A12587AB30FB}"/>
                </a:ext>
              </a:extLst>
            </p:cNvPr>
            <p:cNvGrpSpPr/>
            <p:nvPr/>
          </p:nvGrpSpPr>
          <p:grpSpPr>
            <a:xfrm>
              <a:off x="8585080" y="5097521"/>
              <a:ext cx="6151558" cy="7347182"/>
              <a:chOff x="3070403" y="2085909"/>
              <a:chExt cx="7991034" cy="9544182"/>
            </a:xfrm>
            <a:solidFill>
              <a:schemeClr val="accent1"/>
            </a:solidFill>
          </p:grpSpPr>
          <p:sp>
            <p:nvSpPr>
              <p:cNvPr id="1496" name="Freeform 776">
                <a:extLst>
                  <a:ext uri="{FF2B5EF4-FFF2-40B4-BE49-F238E27FC236}">
                    <a16:creationId xmlns:a16="http://schemas.microsoft.com/office/drawing/2014/main" id="{EE103626-8A39-294D-A467-6F85B5C3E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497" name="Group 1496">
                <a:extLst>
                  <a:ext uri="{FF2B5EF4-FFF2-40B4-BE49-F238E27FC236}">
                    <a16:creationId xmlns:a16="http://schemas.microsoft.com/office/drawing/2014/main" id="{0E0C5084-AC59-A44E-8C94-F1C7B6E29BD6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1498" name="Freeform 781">
                  <a:extLst>
                    <a:ext uri="{FF2B5EF4-FFF2-40B4-BE49-F238E27FC236}">
                      <a16:creationId xmlns:a16="http://schemas.microsoft.com/office/drawing/2014/main" id="{75A1841E-159A-7D48-A5CF-7FBA56DBB2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99" name="Freeform 405">
                  <a:extLst>
                    <a:ext uri="{FF2B5EF4-FFF2-40B4-BE49-F238E27FC236}">
                      <a16:creationId xmlns:a16="http://schemas.microsoft.com/office/drawing/2014/main" id="{BDD08EB9-F5AE-2C46-B201-B61427B17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0" name="Freeform 512">
                  <a:extLst>
                    <a:ext uri="{FF2B5EF4-FFF2-40B4-BE49-F238E27FC236}">
                      <a16:creationId xmlns:a16="http://schemas.microsoft.com/office/drawing/2014/main" id="{2C38ED41-C36A-8D42-ABFC-23F7BFB604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1" name="Freeform 513">
                  <a:extLst>
                    <a:ext uri="{FF2B5EF4-FFF2-40B4-BE49-F238E27FC236}">
                      <a16:creationId xmlns:a16="http://schemas.microsoft.com/office/drawing/2014/main" id="{C2912039-21BC-454D-96B4-10CA111429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2" name="Freeform 514">
                  <a:extLst>
                    <a:ext uri="{FF2B5EF4-FFF2-40B4-BE49-F238E27FC236}">
                      <a16:creationId xmlns:a16="http://schemas.microsoft.com/office/drawing/2014/main" id="{D71830E4-B58B-AC47-AC1B-187F2E3602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3" name="Freeform 515">
                  <a:extLst>
                    <a:ext uri="{FF2B5EF4-FFF2-40B4-BE49-F238E27FC236}">
                      <a16:creationId xmlns:a16="http://schemas.microsoft.com/office/drawing/2014/main" id="{BD4C9745-1A26-A642-83DB-07B85383A8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4" name="Freeform 516">
                  <a:extLst>
                    <a:ext uri="{FF2B5EF4-FFF2-40B4-BE49-F238E27FC236}">
                      <a16:creationId xmlns:a16="http://schemas.microsoft.com/office/drawing/2014/main" id="{2C6CB0B8-17B4-3E4B-AB4E-BD796C17A9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5" name="Freeform 517">
                  <a:extLst>
                    <a:ext uri="{FF2B5EF4-FFF2-40B4-BE49-F238E27FC236}">
                      <a16:creationId xmlns:a16="http://schemas.microsoft.com/office/drawing/2014/main" id="{B3DD043E-A937-0B41-B7F2-F6210FC7AE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6" name="Freeform 518">
                  <a:extLst>
                    <a:ext uri="{FF2B5EF4-FFF2-40B4-BE49-F238E27FC236}">
                      <a16:creationId xmlns:a16="http://schemas.microsoft.com/office/drawing/2014/main" id="{1E7C80C1-7195-6F43-B93B-F5324FC5B0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7" name="Freeform 519">
                  <a:extLst>
                    <a:ext uri="{FF2B5EF4-FFF2-40B4-BE49-F238E27FC236}">
                      <a16:creationId xmlns:a16="http://schemas.microsoft.com/office/drawing/2014/main" id="{E2F235A7-B550-9B4D-AD7C-76F1A974FE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8" name="Freeform 520">
                  <a:extLst>
                    <a:ext uri="{FF2B5EF4-FFF2-40B4-BE49-F238E27FC236}">
                      <a16:creationId xmlns:a16="http://schemas.microsoft.com/office/drawing/2014/main" id="{CEFA75BB-331F-1240-A1DE-1F1455BD78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9" name="Freeform 521">
                  <a:extLst>
                    <a:ext uri="{FF2B5EF4-FFF2-40B4-BE49-F238E27FC236}">
                      <a16:creationId xmlns:a16="http://schemas.microsoft.com/office/drawing/2014/main" id="{88D0886C-30B9-8943-8034-D92DED9C6B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0" name="Freeform 522">
                  <a:extLst>
                    <a:ext uri="{FF2B5EF4-FFF2-40B4-BE49-F238E27FC236}">
                      <a16:creationId xmlns:a16="http://schemas.microsoft.com/office/drawing/2014/main" id="{C1933353-0E97-E84E-8DF7-09F660819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1" name="Freeform 523">
                  <a:extLst>
                    <a:ext uri="{FF2B5EF4-FFF2-40B4-BE49-F238E27FC236}">
                      <a16:creationId xmlns:a16="http://schemas.microsoft.com/office/drawing/2014/main" id="{3DF99B11-5E10-FC4E-BA20-4391A8AFF4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2" name="Freeform 524">
                  <a:extLst>
                    <a:ext uri="{FF2B5EF4-FFF2-40B4-BE49-F238E27FC236}">
                      <a16:creationId xmlns:a16="http://schemas.microsoft.com/office/drawing/2014/main" id="{08B93B34-D60B-C04A-8355-75E7FAC1B7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3" name="Freeform 525">
                  <a:extLst>
                    <a:ext uri="{FF2B5EF4-FFF2-40B4-BE49-F238E27FC236}">
                      <a16:creationId xmlns:a16="http://schemas.microsoft.com/office/drawing/2014/main" id="{7BE96FF6-65C4-A14D-9B13-86232FBCE8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4" name="Freeform 526">
                  <a:extLst>
                    <a:ext uri="{FF2B5EF4-FFF2-40B4-BE49-F238E27FC236}">
                      <a16:creationId xmlns:a16="http://schemas.microsoft.com/office/drawing/2014/main" id="{8B6109B7-3E06-3B42-AF2F-A2F73361FD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5" name="Freeform 527">
                  <a:extLst>
                    <a:ext uri="{FF2B5EF4-FFF2-40B4-BE49-F238E27FC236}">
                      <a16:creationId xmlns:a16="http://schemas.microsoft.com/office/drawing/2014/main" id="{92D5B7EB-1CE9-914E-9EF1-48EEB525DA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6" name="Freeform 528">
                  <a:extLst>
                    <a:ext uri="{FF2B5EF4-FFF2-40B4-BE49-F238E27FC236}">
                      <a16:creationId xmlns:a16="http://schemas.microsoft.com/office/drawing/2014/main" id="{0A9A3E05-D9BF-9445-BBBA-9D26F121FA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7" name="Freeform 529">
                  <a:extLst>
                    <a:ext uri="{FF2B5EF4-FFF2-40B4-BE49-F238E27FC236}">
                      <a16:creationId xmlns:a16="http://schemas.microsoft.com/office/drawing/2014/main" id="{C3936141-F8D4-F440-87CF-E83D9ADE40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8" name="Freeform 530">
                  <a:extLst>
                    <a:ext uri="{FF2B5EF4-FFF2-40B4-BE49-F238E27FC236}">
                      <a16:creationId xmlns:a16="http://schemas.microsoft.com/office/drawing/2014/main" id="{FB9A1B3C-331E-014D-BB2A-BCFDC8BC27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9" name="Freeform 531">
                  <a:extLst>
                    <a:ext uri="{FF2B5EF4-FFF2-40B4-BE49-F238E27FC236}">
                      <a16:creationId xmlns:a16="http://schemas.microsoft.com/office/drawing/2014/main" id="{2567F07E-294D-CB44-80EA-344DB294F8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0" name="Freeform 532">
                  <a:extLst>
                    <a:ext uri="{FF2B5EF4-FFF2-40B4-BE49-F238E27FC236}">
                      <a16:creationId xmlns:a16="http://schemas.microsoft.com/office/drawing/2014/main" id="{8CEE1E6B-8EB4-9440-828D-22C55C4C10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1" name="Freeform 533">
                  <a:extLst>
                    <a:ext uri="{FF2B5EF4-FFF2-40B4-BE49-F238E27FC236}">
                      <a16:creationId xmlns:a16="http://schemas.microsoft.com/office/drawing/2014/main" id="{725BA0D4-0B3A-9A49-8EE4-054579830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2" name="Freeform 534">
                  <a:extLst>
                    <a:ext uri="{FF2B5EF4-FFF2-40B4-BE49-F238E27FC236}">
                      <a16:creationId xmlns:a16="http://schemas.microsoft.com/office/drawing/2014/main" id="{B1453386-6CB3-0F41-B6A4-EE16C6EDBC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3" name="Freeform 535">
                  <a:extLst>
                    <a:ext uri="{FF2B5EF4-FFF2-40B4-BE49-F238E27FC236}">
                      <a16:creationId xmlns:a16="http://schemas.microsoft.com/office/drawing/2014/main" id="{BBAE02E6-8D58-854D-B448-41B066BB0E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4" name="Freeform 536">
                  <a:extLst>
                    <a:ext uri="{FF2B5EF4-FFF2-40B4-BE49-F238E27FC236}">
                      <a16:creationId xmlns:a16="http://schemas.microsoft.com/office/drawing/2014/main" id="{DCF7F5F6-864F-5544-8AAE-015F068A56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5" name="Freeform 537">
                  <a:extLst>
                    <a:ext uri="{FF2B5EF4-FFF2-40B4-BE49-F238E27FC236}">
                      <a16:creationId xmlns:a16="http://schemas.microsoft.com/office/drawing/2014/main" id="{E5A6203E-04F8-C849-8DF7-71B203CC52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6" name="Freeform 538">
                  <a:extLst>
                    <a:ext uri="{FF2B5EF4-FFF2-40B4-BE49-F238E27FC236}">
                      <a16:creationId xmlns:a16="http://schemas.microsoft.com/office/drawing/2014/main" id="{D76455B8-4BE9-5748-ADCB-599522C01F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7" name="Freeform 539">
                  <a:extLst>
                    <a:ext uri="{FF2B5EF4-FFF2-40B4-BE49-F238E27FC236}">
                      <a16:creationId xmlns:a16="http://schemas.microsoft.com/office/drawing/2014/main" id="{29E81924-8E35-4C40-8E0F-8580CE3702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8" name="Freeform 540">
                  <a:extLst>
                    <a:ext uri="{FF2B5EF4-FFF2-40B4-BE49-F238E27FC236}">
                      <a16:creationId xmlns:a16="http://schemas.microsoft.com/office/drawing/2014/main" id="{A5397EFC-5223-5E4C-B8E2-3477B97FBE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9" name="Freeform 541">
                  <a:extLst>
                    <a:ext uri="{FF2B5EF4-FFF2-40B4-BE49-F238E27FC236}">
                      <a16:creationId xmlns:a16="http://schemas.microsoft.com/office/drawing/2014/main" id="{C41EC235-B5AD-644B-B58D-B7F887CF83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0" name="Freeform 542">
                  <a:extLst>
                    <a:ext uri="{FF2B5EF4-FFF2-40B4-BE49-F238E27FC236}">
                      <a16:creationId xmlns:a16="http://schemas.microsoft.com/office/drawing/2014/main" id="{D13E2A52-5433-FA4A-A854-B6045BA27C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1" name="Freeform 543">
                  <a:extLst>
                    <a:ext uri="{FF2B5EF4-FFF2-40B4-BE49-F238E27FC236}">
                      <a16:creationId xmlns:a16="http://schemas.microsoft.com/office/drawing/2014/main" id="{D1AC5436-01C7-9442-8F4A-1396EEBC70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2" name="Freeform 544">
                  <a:extLst>
                    <a:ext uri="{FF2B5EF4-FFF2-40B4-BE49-F238E27FC236}">
                      <a16:creationId xmlns:a16="http://schemas.microsoft.com/office/drawing/2014/main" id="{C146C780-D39F-2A47-ADF2-1B964690E7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3" name="Freeform 545">
                  <a:extLst>
                    <a:ext uri="{FF2B5EF4-FFF2-40B4-BE49-F238E27FC236}">
                      <a16:creationId xmlns:a16="http://schemas.microsoft.com/office/drawing/2014/main" id="{BF929FB9-7449-0F4E-BCCE-FCBCE45010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4" name="Freeform 546">
                  <a:extLst>
                    <a:ext uri="{FF2B5EF4-FFF2-40B4-BE49-F238E27FC236}">
                      <a16:creationId xmlns:a16="http://schemas.microsoft.com/office/drawing/2014/main" id="{92D0A37C-EF29-164C-8ACB-776F79E100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5" name="Freeform 547">
                  <a:extLst>
                    <a:ext uri="{FF2B5EF4-FFF2-40B4-BE49-F238E27FC236}">
                      <a16:creationId xmlns:a16="http://schemas.microsoft.com/office/drawing/2014/main" id="{A6ECEB86-05EF-B54F-A4F2-3F0DEFE324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6" name="Freeform 548">
                  <a:extLst>
                    <a:ext uri="{FF2B5EF4-FFF2-40B4-BE49-F238E27FC236}">
                      <a16:creationId xmlns:a16="http://schemas.microsoft.com/office/drawing/2014/main" id="{AD1EBE14-DEE7-5641-A0EE-031013B6B8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7" name="Freeform 549">
                  <a:extLst>
                    <a:ext uri="{FF2B5EF4-FFF2-40B4-BE49-F238E27FC236}">
                      <a16:creationId xmlns:a16="http://schemas.microsoft.com/office/drawing/2014/main" id="{25AC7006-FDA1-D142-B5FE-63CA96AB35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8" name="Freeform 550">
                  <a:extLst>
                    <a:ext uri="{FF2B5EF4-FFF2-40B4-BE49-F238E27FC236}">
                      <a16:creationId xmlns:a16="http://schemas.microsoft.com/office/drawing/2014/main" id="{EE94D438-0F4F-0C41-8E74-B01B1FE77F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9" name="Freeform 551">
                  <a:extLst>
                    <a:ext uri="{FF2B5EF4-FFF2-40B4-BE49-F238E27FC236}">
                      <a16:creationId xmlns:a16="http://schemas.microsoft.com/office/drawing/2014/main" id="{767F0532-9894-CF45-BAA2-B9A2FCBE33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0" name="Freeform 552">
                  <a:extLst>
                    <a:ext uri="{FF2B5EF4-FFF2-40B4-BE49-F238E27FC236}">
                      <a16:creationId xmlns:a16="http://schemas.microsoft.com/office/drawing/2014/main" id="{0299E7D4-EE1B-AE4B-B64E-E3426EC2D2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1" name="Freeform 553">
                  <a:extLst>
                    <a:ext uri="{FF2B5EF4-FFF2-40B4-BE49-F238E27FC236}">
                      <a16:creationId xmlns:a16="http://schemas.microsoft.com/office/drawing/2014/main" id="{DB8A385C-1FBE-CC49-98C2-C9CABA5CBB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2" name="Freeform 554">
                  <a:extLst>
                    <a:ext uri="{FF2B5EF4-FFF2-40B4-BE49-F238E27FC236}">
                      <a16:creationId xmlns:a16="http://schemas.microsoft.com/office/drawing/2014/main" id="{A58A240E-219B-8148-A8F4-6B6FA4C12B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3" name="Freeform 555">
                  <a:extLst>
                    <a:ext uri="{FF2B5EF4-FFF2-40B4-BE49-F238E27FC236}">
                      <a16:creationId xmlns:a16="http://schemas.microsoft.com/office/drawing/2014/main" id="{26E2D839-0346-EF40-B270-E0FE7C0A63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4" name="Freeform 556">
                  <a:extLst>
                    <a:ext uri="{FF2B5EF4-FFF2-40B4-BE49-F238E27FC236}">
                      <a16:creationId xmlns:a16="http://schemas.microsoft.com/office/drawing/2014/main" id="{AB7473F9-33EB-7147-84EB-F349C6CC0D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5" name="Freeform 557">
                  <a:extLst>
                    <a:ext uri="{FF2B5EF4-FFF2-40B4-BE49-F238E27FC236}">
                      <a16:creationId xmlns:a16="http://schemas.microsoft.com/office/drawing/2014/main" id="{364F91CB-4559-9B4A-9DB9-DE42B8D721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6" name="Freeform 558">
                  <a:extLst>
                    <a:ext uri="{FF2B5EF4-FFF2-40B4-BE49-F238E27FC236}">
                      <a16:creationId xmlns:a16="http://schemas.microsoft.com/office/drawing/2014/main" id="{05862222-A954-2A42-BC58-D5E2857FF4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7" name="Freeform 559">
                  <a:extLst>
                    <a:ext uri="{FF2B5EF4-FFF2-40B4-BE49-F238E27FC236}">
                      <a16:creationId xmlns:a16="http://schemas.microsoft.com/office/drawing/2014/main" id="{E3690B45-75FD-8744-85ED-FBEB69A540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8" name="Freeform 560">
                  <a:extLst>
                    <a:ext uri="{FF2B5EF4-FFF2-40B4-BE49-F238E27FC236}">
                      <a16:creationId xmlns:a16="http://schemas.microsoft.com/office/drawing/2014/main" id="{D2486B25-AADC-3843-B96F-3A98543DC7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9" name="Freeform 561">
                  <a:extLst>
                    <a:ext uri="{FF2B5EF4-FFF2-40B4-BE49-F238E27FC236}">
                      <a16:creationId xmlns:a16="http://schemas.microsoft.com/office/drawing/2014/main" id="{4C3E000A-470C-D045-97F1-92C329122E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0" name="Freeform 562">
                  <a:extLst>
                    <a:ext uri="{FF2B5EF4-FFF2-40B4-BE49-F238E27FC236}">
                      <a16:creationId xmlns:a16="http://schemas.microsoft.com/office/drawing/2014/main" id="{F0DE5B74-9898-A34B-B861-E951D40428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1" name="Freeform 563">
                  <a:extLst>
                    <a:ext uri="{FF2B5EF4-FFF2-40B4-BE49-F238E27FC236}">
                      <a16:creationId xmlns:a16="http://schemas.microsoft.com/office/drawing/2014/main" id="{D76DD62B-9CD8-F741-B736-7D027A80F7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2" name="Freeform 564">
                  <a:extLst>
                    <a:ext uri="{FF2B5EF4-FFF2-40B4-BE49-F238E27FC236}">
                      <a16:creationId xmlns:a16="http://schemas.microsoft.com/office/drawing/2014/main" id="{C46EB954-3C41-3A42-934C-CED1948FCC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3" name="Freeform 565">
                  <a:extLst>
                    <a:ext uri="{FF2B5EF4-FFF2-40B4-BE49-F238E27FC236}">
                      <a16:creationId xmlns:a16="http://schemas.microsoft.com/office/drawing/2014/main" id="{1CC89708-8758-B243-8454-7755676178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4" name="Freeform 566">
                  <a:extLst>
                    <a:ext uri="{FF2B5EF4-FFF2-40B4-BE49-F238E27FC236}">
                      <a16:creationId xmlns:a16="http://schemas.microsoft.com/office/drawing/2014/main" id="{7B719D02-F136-5C43-BE93-3ACB7D9445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5" name="Freeform 567">
                  <a:extLst>
                    <a:ext uri="{FF2B5EF4-FFF2-40B4-BE49-F238E27FC236}">
                      <a16:creationId xmlns:a16="http://schemas.microsoft.com/office/drawing/2014/main" id="{B632B170-E9BF-A14A-8B83-1871CE968C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6" name="Freeform 568">
                  <a:extLst>
                    <a:ext uri="{FF2B5EF4-FFF2-40B4-BE49-F238E27FC236}">
                      <a16:creationId xmlns:a16="http://schemas.microsoft.com/office/drawing/2014/main" id="{1EB19484-DF31-A447-BD44-470560EA06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7" name="Freeform 569">
                  <a:extLst>
                    <a:ext uri="{FF2B5EF4-FFF2-40B4-BE49-F238E27FC236}">
                      <a16:creationId xmlns:a16="http://schemas.microsoft.com/office/drawing/2014/main" id="{3AC59E09-137E-8041-B1B1-C11F5E7F8E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8" name="Freeform 570">
                  <a:extLst>
                    <a:ext uri="{FF2B5EF4-FFF2-40B4-BE49-F238E27FC236}">
                      <a16:creationId xmlns:a16="http://schemas.microsoft.com/office/drawing/2014/main" id="{CC126F07-2E51-EF43-A5D5-72E07AD385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9" name="Freeform 571">
                  <a:extLst>
                    <a:ext uri="{FF2B5EF4-FFF2-40B4-BE49-F238E27FC236}">
                      <a16:creationId xmlns:a16="http://schemas.microsoft.com/office/drawing/2014/main" id="{2B13ECB0-0068-CD48-BB79-791E14569C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0" name="Freeform 572">
                  <a:extLst>
                    <a:ext uri="{FF2B5EF4-FFF2-40B4-BE49-F238E27FC236}">
                      <a16:creationId xmlns:a16="http://schemas.microsoft.com/office/drawing/2014/main" id="{34923F5E-AB44-8C4F-86A1-8CC812C771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1" name="Freeform 573">
                  <a:extLst>
                    <a:ext uri="{FF2B5EF4-FFF2-40B4-BE49-F238E27FC236}">
                      <a16:creationId xmlns:a16="http://schemas.microsoft.com/office/drawing/2014/main" id="{2C887B37-00F9-E74D-98B0-DD57F79DAB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2" name="Freeform 574">
                  <a:extLst>
                    <a:ext uri="{FF2B5EF4-FFF2-40B4-BE49-F238E27FC236}">
                      <a16:creationId xmlns:a16="http://schemas.microsoft.com/office/drawing/2014/main" id="{01F70FD5-7462-AA4F-80C4-D059F8DE33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3" name="Freeform 575">
                  <a:extLst>
                    <a:ext uri="{FF2B5EF4-FFF2-40B4-BE49-F238E27FC236}">
                      <a16:creationId xmlns:a16="http://schemas.microsoft.com/office/drawing/2014/main" id="{AB931161-AB0E-C14F-9623-2210C5C1F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4" name="Freeform 576">
                  <a:extLst>
                    <a:ext uri="{FF2B5EF4-FFF2-40B4-BE49-F238E27FC236}">
                      <a16:creationId xmlns:a16="http://schemas.microsoft.com/office/drawing/2014/main" id="{C724EBC8-B532-FA4B-98C4-A0B757DC5C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5" name="Freeform 577">
                  <a:extLst>
                    <a:ext uri="{FF2B5EF4-FFF2-40B4-BE49-F238E27FC236}">
                      <a16:creationId xmlns:a16="http://schemas.microsoft.com/office/drawing/2014/main" id="{DCD78519-D645-8942-BEFA-3E1000A42F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6" name="Freeform 578">
                  <a:extLst>
                    <a:ext uri="{FF2B5EF4-FFF2-40B4-BE49-F238E27FC236}">
                      <a16:creationId xmlns:a16="http://schemas.microsoft.com/office/drawing/2014/main" id="{35448ED5-B2A4-554E-B9EE-815D94F511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7" name="Freeform 579">
                  <a:extLst>
                    <a:ext uri="{FF2B5EF4-FFF2-40B4-BE49-F238E27FC236}">
                      <a16:creationId xmlns:a16="http://schemas.microsoft.com/office/drawing/2014/main" id="{42566589-3B71-024F-BBBD-6294DF6166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8" name="Freeform 580">
                  <a:extLst>
                    <a:ext uri="{FF2B5EF4-FFF2-40B4-BE49-F238E27FC236}">
                      <a16:creationId xmlns:a16="http://schemas.microsoft.com/office/drawing/2014/main" id="{C82E9DDB-0E4F-A646-B9C9-434C183422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9" name="Freeform 581">
                  <a:extLst>
                    <a:ext uri="{FF2B5EF4-FFF2-40B4-BE49-F238E27FC236}">
                      <a16:creationId xmlns:a16="http://schemas.microsoft.com/office/drawing/2014/main" id="{8A547D84-E4EC-E146-828D-FB852781A9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0" name="Freeform 582">
                  <a:extLst>
                    <a:ext uri="{FF2B5EF4-FFF2-40B4-BE49-F238E27FC236}">
                      <a16:creationId xmlns:a16="http://schemas.microsoft.com/office/drawing/2014/main" id="{8EF2F487-0711-5644-85B2-93E9A3AA49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1" name="Freeform 583">
                  <a:extLst>
                    <a:ext uri="{FF2B5EF4-FFF2-40B4-BE49-F238E27FC236}">
                      <a16:creationId xmlns:a16="http://schemas.microsoft.com/office/drawing/2014/main" id="{52C25D64-23C2-3441-8B82-1F101D5829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2" name="Freeform 584">
                  <a:extLst>
                    <a:ext uri="{FF2B5EF4-FFF2-40B4-BE49-F238E27FC236}">
                      <a16:creationId xmlns:a16="http://schemas.microsoft.com/office/drawing/2014/main" id="{0D08F3F1-CC2F-014A-BC16-FB6E4A8636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3" name="Freeform 585">
                  <a:extLst>
                    <a:ext uri="{FF2B5EF4-FFF2-40B4-BE49-F238E27FC236}">
                      <a16:creationId xmlns:a16="http://schemas.microsoft.com/office/drawing/2014/main" id="{7F0C1699-EDEB-C04D-B7DA-B43CC6B826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4" name="Freeform 586">
                  <a:extLst>
                    <a:ext uri="{FF2B5EF4-FFF2-40B4-BE49-F238E27FC236}">
                      <a16:creationId xmlns:a16="http://schemas.microsoft.com/office/drawing/2014/main" id="{DAFF2142-4711-A746-A8F5-302EF574EF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5" name="Freeform 587">
                  <a:extLst>
                    <a:ext uri="{FF2B5EF4-FFF2-40B4-BE49-F238E27FC236}">
                      <a16:creationId xmlns:a16="http://schemas.microsoft.com/office/drawing/2014/main" id="{A2FFCD84-C3EA-C844-AA43-4F359289F9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6" name="Freeform 588">
                  <a:extLst>
                    <a:ext uri="{FF2B5EF4-FFF2-40B4-BE49-F238E27FC236}">
                      <a16:creationId xmlns:a16="http://schemas.microsoft.com/office/drawing/2014/main" id="{2F19185D-1D25-6F44-AC39-406108D588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7" name="Freeform 589">
                  <a:extLst>
                    <a:ext uri="{FF2B5EF4-FFF2-40B4-BE49-F238E27FC236}">
                      <a16:creationId xmlns:a16="http://schemas.microsoft.com/office/drawing/2014/main" id="{50606898-F0EE-CB44-BD5A-B42992C4E2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8" name="Freeform 590">
                  <a:extLst>
                    <a:ext uri="{FF2B5EF4-FFF2-40B4-BE49-F238E27FC236}">
                      <a16:creationId xmlns:a16="http://schemas.microsoft.com/office/drawing/2014/main" id="{B5BD6DC5-55E0-C044-9901-D4FD644E87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9" name="Freeform 591">
                  <a:extLst>
                    <a:ext uri="{FF2B5EF4-FFF2-40B4-BE49-F238E27FC236}">
                      <a16:creationId xmlns:a16="http://schemas.microsoft.com/office/drawing/2014/main" id="{B2729DB9-453E-B74A-8E08-CCB081C1AF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0" name="Freeform 592">
                  <a:extLst>
                    <a:ext uri="{FF2B5EF4-FFF2-40B4-BE49-F238E27FC236}">
                      <a16:creationId xmlns:a16="http://schemas.microsoft.com/office/drawing/2014/main" id="{3695CE63-A3BA-994C-A53B-DD7719F5E5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1" name="Freeform 593">
                  <a:extLst>
                    <a:ext uri="{FF2B5EF4-FFF2-40B4-BE49-F238E27FC236}">
                      <a16:creationId xmlns:a16="http://schemas.microsoft.com/office/drawing/2014/main" id="{8ADB1AE3-79C8-914F-8DB9-88BB962C14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2" name="Freeform 594">
                  <a:extLst>
                    <a:ext uri="{FF2B5EF4-FFF2-40B4-BE49-F238E27FC236}">
                      <a16:creationId xmlns:a16="http://schemas.microsoft.com/office/drawing/2014/main" id="{0F681A15-85B8-8F4F-BA6C-01702B0A00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3" name="Freeform 595">
                  <a:extLst>
                    <a:ext uri="{FF2B5EF4-FFF2-40B4-BE49-F238E27FC236}">
                      <a16:creationId xmlns:a16="http://schemas.microsoft.com/office/drawing/2014/main" id="{7E789189-4206-A144-A8B8-3B43505182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4" name="Freeform 596">
                  <a:extLst>
                    <a:ext uri="{FF2B5EF4-FFF2-40B4-BE49-F238E27FC236}">
                      <a16:creationId xmlns:a16="http://schemas.microsoft.com/office/drawing/2014/main" id="{BD2B706F-2BAC-A545-B82F-A75434A697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5" name="Freeform 597">
                  <a:extLst>
                    <a:ext uri="{FF2B5EF4-FFF2-40B4-BE49-F238E27FC236}">
                      <a16:creationId xmlns:a16="http://schemas.microsoft.com/office/drawing/2014/main" id="{742B4447-5FE7-F24F-9653-7E807DD9CF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6" name="Freeform 598">
                  <a:extLst>
                    <a:ext uri="{FF2B5EF4-FFF2-40B4-BE49-F238E27FC236}">
                      <a16:creationId xmlns:a16="http://schemas.microsoft.com/office/drawing/2014/main" id="{F25B73F4-6D0F-8C4A-9F56-E49D20FD2C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7" name="Freeform 599">
                  <a:extLst>
                    <a:ext uri="{FF2B5EF4-FFF2-40B4-BE49-F238E27FC236}">
                      <a16:creationId xmlns:a16="http://schemas.microsoft.com/office/drawing/2014/main" id="{1270DAF8-7206-6A45-A1B9-3401EEDC53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8" name="Freeform 600">
                  <a:extLst>
                    <a:ext uri="{FF2B5EF4-FFF2-40B4-BE49-F238E27FC236}">
                      <a16:creationId xmlns:a16="http://schemas.microsoft.com/office/drawing/2014/main" id="{00EEC4D5-827F-9543-ABC3-A54F7453B4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9" name="Freeform 601">
                  <a:extLst>
                    <a:ext uri="{FF2B5EF4-FFF2-40B4-BE49-F238E27FC236}">
                      <a16:creationId xmlns:a16="http://schemas.microsoft.com/office/drawing/2014/main" id="{5A565BCB-6174-6345-BD36-199C0A9F1C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0" name="Freeform 602">
                  <a:extLst>
                    <a:ext uri="{FF2B5EF4-FFF2-40B4-BE49-F238E27FC236}">
                      <a16:creationId xmlns:a16="http://schemas.microsoft.com/office/drawing/2014/main" id="{A00F1577-60C6-7B45-B6B8-CC7707DA32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1" name="Freeform 604">
                  <a:extLst>
                    <a:ext uri="{FF2B5EF4-FFF2-40B4-BE49-F238E27FC236}">
                      <a16:creationId xmlns:a16="http://schemas.microsoft.com/office/drawing/2014/main" id="{B735E0DA-8826-F046-BF61-1DAD1F765D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2" name="Freeform 605">
                  <a:extLst>
                    <a:ext uri="{FF2B5EF4-FFF2-40B4-BE49-F238E27FC236}">
                      <a16:creationId xmlns:a16="http://schemas.microsoft.com/office/drawing/2014/main" id="{254AFD36-67A7-584E-941B-9AEFFE6FD2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3" name="Freeform 606">
                  <a:extLst>
                    <a:ext uri="{FF2B5EF4-FFF2-40B4-BE49-F238E27FC236}">
                      <a16:creationId xmlns:a16="http://schemas.microsoft.com/office/drawing/2014/main" id="{F80F1DF2-5DB2-6B46-8B14-67AAAC8A61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4" name="Freeform 607">
                  <a:extLst>
                    <a:ext uri="{FF2B5EF4-FFF2-40B4-BE49-F238E27FC236}">
                      <a16:creationId xmlns:a16="http://schemas.microsoft.com/office/drawing/2014/main" id="{C4FE16E2-E00E-3D43-8A96-C78A4FDBDB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5" name="Freeform 608">
                  <a:extLst>
                    <a:ext uri="{FF2B5EF4-FFF2-40B4-BE49-F238E27FC236}">
                      <a16:creationId xmlns:a16="http://schemas.microsoft.com/office/drawing/2014/main" id="{004019FE-B8DE-5749-9122-1E8916F17D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6" name="Freeform 609">
                  <a:extLst>
                    <a:ext uri="{FF2B5EF4-FFF2-40B4-BE49-F238E27FC236}">
                      <a16:creationId xmlns:a16="http://schemas.microsoft.com/office/drawing/2014/main" id="{8C0C7F4E-15A1-1042-BF3A-C22130E37B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7" name="Freeform 614">
                  <a:extLst>
                    <a:ext uri="{FF2B5EF4-FFF2-40B4-BE49-F238E27FC236}">
                      <a16:creationId xmlns:a16="http://schemas.microsoft.com/office/drawing/2014/main" id="{7B1BC30B-AACE-FE4F-A568-4DFCEF2DE6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8" name="Freeform 615">
                  <a:extLst>
                    <a:ext uri="{FF2B5EF4-FFF2-40B4-BE49-F238E27FC236}">
                      <a16:creationId xmlns:a16="http://schemas.microsoft.com/office/drawing/2014/main" id="{09BECBCB-800E-1740-A38E-8A6B88827E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9" name="Freeform 616">
                  <a:extLst>
                    <a:ext uri="{FF2B5EF4-FFF2-40B4-BE49-F238E27FC236}">
                      <a16:creationId xmlns:a16="http://schemas.microsoft.com/office/drawing/2014/main" id="{99215C6E-21F5-DF4B-A7A2-219642FFB7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0" name="Freeform 617">
                  <a:extLst>
                    <a:ext uri="{FF2B5EF4-FFF2-40B4-BE49-F238E27FC236}">
                      <a16:creationId xmlns:a16="http://schemas.microsoft.com/office/drawing/2014/main" id="{5A237756-9461-A444-AA50-276D0B46C6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1" name="Freeform 618">
                  <a:extLst>
                    <a:ext uri="{FF2B5EF4-FFF2-40B4-BE49-F238E27FC236}">
                      <a16:creationId xmlns:a16="http://schemas.microsoft.com/office/drawing/2014/main" id="{33870124-564D-0144-9823-CCDC2646D0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2" name="Freeform 619">
                  <a:extLst>
                    <a:ext uri="{FF2B5EF4-FFF2-40B4-BE49-F238E27FC236}">
                      <a16:creationId xmlns:a16="http://schemas.microsoft.com/office/drawing/2014/main" id="{2544817C-241B-4C42-8DBB-6A07D3BFB8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3" name="Freeform 620">
                  <a:extLst>
                    <a:ext uri="{FF2B5EF4-FFF2-40B4-BE49-F238E27FC236}">
                      <a16:creationId xmlns:a16="http://schemas.microsoft.com/office/drawing/2014/main" id="{CB7E41ED-5942-CD48-B5E1-ABE00003C4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4" name="Freeform 621">
                  <a:extLst>
                    <a:ext uri="{FF2B5EF4-FFF2-40B4-BE49-F238E27FC236}">
                      <a16:creationId xmlns:a16="http://schemas.microsoft.com/office/drawing/2014/main" id="{E349D093-4906-F749-A938-785639A28C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5" name="Freeform 622">
                  <a:extLst>
                    <a:ext uri="{FF2B5EF4-FFF2-40B4-BE49-F238E27FC236}">
                      <a16:creationId xmlns:a16="http://schemas.microsoft.com/office/drawing/2014/main" id="{EC1A1594-B1CA-E54A-B7A5-B7B2BA2E9A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6" name="Freeform 623">
                  <a:extLst>
                    <a:ext uri="{FF2B5EF4-FFF2-40B4-BE49-F238E27FC236}">
                      <a16:creationId xmlns:a16="http://schemas.microsoft.com/office/drawing/2014/main" id="{5002C824-883F-3F48-8B83-4A85122D0A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7" name="Freeform 624">
                  <a:extLst>
                    <a:ext uri="{FF2B5EF4-FFF2-40B4-BE49-F238E27FC236}">
                      <a16:creationId xmlns:a16="http://schemas.microsoft.com/office/drawing/2014/main" id="{9BB03E4F-A9FA-7F43-8293-BC91CB3A8E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8" name="Freeform 625">
                  <a:extLst>
                    <a:ext uri="{FF2B5EF4-FFF2-40B4-BE49-F238E27FC236}">
                      <a16:creationId xmlns:a16="http://schemas.microsoft.com/office/drawing/2014/main" id="{90EB4C7C-8E3C-E64A-A8D6-B67F822625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9" name="Freeform 626">
                  <a:extLst>
                    <a:ext uri="{FF2B5EF4-FFF2-40B4-BE49-F238E27FC236}">
                      <a16:creationId xmlns:a16="http://schemas.microsoft.com/office/drawing/2014/main" id="{4AE77AE4-61F4-3D43-AC21-EF7657EE2D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0" name="Freeform 627">
                  <a:extLst>
                    <a:ext uri="{FF2B5EF4-FFF2-40B4-BE49-F238E27FC236}">
                      <a16:creationId xmlns:a16="http://schemas.microsoft.com/office/drawing/2014/main" id="{ADD3B8BD-4DF7-3447-A4E0-7ED859EB34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1" name="Freeform 628">
                  <a:extLst>
                    <a:ext uri="{FF2B5EF4-FFF2-40B4-BE49-F238E27FC236}">
                      <a16:creationId xmlns:a16="http://schemas.microsoft.com/office/drawing/2014/main" id="{31086FE2-9E39-BD46-AD5D-A4A9D5195E9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2" name="Freeform 629">
                  <a:extLst>
                    <a:ext uri="{FF2B5EF4-FFF2-40B4-BE49-F238E27FC236}">
                      <a16:creationId xmlns:a16="http://schemas.microsoft.com/office/drawing/2014/main" id="{38456176-C41F-714F-A5AE-A5DA70D443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3" name="Freeform 630">
                  <a:extLst>
                    <a:ext uri="{FF2B5EF4-FFF2-40B4-BE49-F238E27FC236}">
                      <a16:creationId xmlns:a16="http://schemas.microsoft.com/office/drawing/2014/main" id="{00D34300-3F39-0D42-875C-9569E8F21D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4" name="Freeform 631">
                  <a:extLst>
                    <a:ext uri="{FF2B5EF4-FFF2-40B4-BE49-F238E27FC236}">
                      <a16:creationId xmlns:a16="http://schemas.microsoft.com/office/drawing/2014/main" id="{517F81F6-A346-DF47-82D6-16687181C8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5" name="Freeform 632">
                  <a:extLst>
                    <a:ext uri="{FF2B5EF4-FFF2-40B4-BE49-F238E27FC236}">
                      <a16:creationId xmlns:a16="http://schemas.microsoft.com/office/drawing/2014/main" id="{552E0407-5F00-E143-A42D-D4A640DB0D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6" name="Freeform 633">
                  <a:extLst>
                    <a:ext uri="{FF2B5EF4-FFF2-40B4-BE49-F238E27FC236}">
                      <a16:creationId xmlns:a16="http://schemas.microsoft.com/office/drawing/2014/main" id="{475AB96D-6144-4A4A-ABBB-42CE225648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7" name="Freeform 634">
                  <a:extLst>
                    <a:ext uri="{FF2B5EF4-FFF2-40B4-BE49-F238E27FC236}">
                      <a16:creationId xmlns:a16="http://schemas.microsoft.com/office/drawing/2014/main" id="{77C4EC11-45BD-3641-811C-8520137632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8" name="Freeform 635">
                  <a:extLst>
                    <a:ext uri="{FF2B5EF4-FFF2-40B4-BE49-F238E27FC236}">
                      <a16:creationId xmlns:a16="http://schemas.microsoft.com/office/drawing/2014/main" id="{80B31A9F-7902-B444-8D4E-B983150CA2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9" name="Freeform 636">
                  <a:extLst>
                    <a:ext uri="{FF2B5EF4-FFF2-40B4-BE49-F238E27FC236}">
                      <a16:creationId xmlns:a16="http://schemas.microsoft.com/office/drawing/2014/main" id="{A03A1067-81EF-6B4E-BFE0-F77A589F08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0" name="Freeform 637">
                  <a:extLst>
                    <a:ext uri="{FF2B5EF4-FFF2-40B4-BE49-F238E27FC236}">
                      <a16:creationId xmlns:a16="http://schemas.microsoft.com/office/drawing/2014/main" id="{A2172577-5DF8-E54F-A8B1-27FFB6B2A2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1" name="Freeform 638">
                  <a:extLst>
                    <a:ext uri="{FF2B5EF4-FFF2-40B4-BE49-F238E27FC236}">
                      <a16:creationId xmlns:a16="http://schemas.microsoft.com/office/drawing/2014/main" id="{337A1511-67BB-404B-8AC4-46C3857D38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2" name="Freeform 639">
                  <a:extLst>
                    <a:ext uri="{FF2B5EF4-FFF2-40B4-BE49-F238E27FC236}">
                      <a16:creationId xmlns:a16="http://schemas.microsoft.com/office/drawing/2014/main" id="{78A916F4-851F-0243-8D1C-4D2911AAEF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3" name="Freeform 640">
                  <a:extLst>
                    <a:ext uri="{FF2B5EF4-FFF2-40B4-BE49-F238E27FC236}">
                      <a16:creationId xmlns:a16="http://schemas.microsoft.com/office/drawing/2014/main" id="{DDDDCA34-2A70-B74F-82CC-461E950FF8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4" name="Freeform 641">
                  <a:extLst>
                    <a:ext uri="{FF2B5EF4-FFF2-40B4-BE49-F238E27FC236}">
                      <a16:creationId xmlns:a16="http://schemas.microsoft.com/office/drawing/2014/main" id="{D42FF7D0-DA8A-3149-8A9E-A2B1D51D7E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5" name="Freeform 642">
                  <a:extLst>
                    <a:ext uri="{FF2B5EF4-FFF2-40B4-BE49-F238E27FC236}">
                      <a16:creationId xmlns:a16="http://schemas.microsoft.com/office/drawing/2014/main" id="{71BE2223-DF63-DD42-917F-37B45353034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6" name="Freeform 777">
                  <a:extLst>
                    <a:ext uri="{FF2B5EF4-FFF2-40B4-BE49-F238E27FC236}">
                      <a16:creationId xmlns:a16="http://schemas.microsoft.com/office/drawing/2014/main" id="{4747393D-0F75-0C49-B8BE-3657C05448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7" name="Freeform 778">
                  <a:extLst>
                    <a:ext uri="{FF2B5EF4-FFF2-40B4-BE49-F238E27FC236}">
                      <a16:creationId xmlns:a16="http://schemas.microsoft.com/office/drawing/2014/main" id="{E34B6EEA-6CD6-D04B-9DDB-6811FB1619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8" name="Freeform 779">
                  <a:extLst>
                    <a:ext uri="{FF2B5EF4-FFF2-40B4-BE49-F238E27FC236}">
                      <a16:creationId xmlns:a16="http://schemas.microsoft.com/office/drawing/2014/main" id="{4D2045FE-8714-6147-A3B1-A8A9D0619E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9" name="Freeform 780">
                  <a:extLst>
                    <a:ext uri="{FF2B5EF4-FFF2-40B4-BE49-F238E27FC236}">
                      <a16:creationId xmlns:a16="http://schemas.microsoft.com/office/drawing/2014/main" id="{CB5EF10A-8581-0640-9132-16990E8A4F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0" name="Freeform 782">
                  <a:extLst>
                    <a:ext uri="{FF2B5EF4-FFF2-40B4-BE49-F238E27FC236}">
                      <a16:creationId xmlns:a16="http://schemas.microsoft.com/office/drawing/2014/main" id="{42D952EB-E665-DA44-A75B-1ED5B17B10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1" name="Freeform 783">
                  <a:extLst>
                    <a:ext uri="{FF2B5EF4-FFF2-40B4-BE49-F238E27FC236}">
                      <a16:creationId xmlns:a16="http://schemas.microsoft.com/office/drawing/2014/main" id="{BE0AD600-0676-4F47-B835-38278867E4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2" name="Freeform 784">
                  <a:extLst>
                    <a:ext uri="{FF2B5EF4-FFF2-40B4-BE49-F238E27FC236}">
                      <a16:creationId xmlns:a16="http://schemas.microsoft.com/office/drawing/2014/main" id="{41590BFA-7B49-134E-B4C8-7E00AFDBE3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3" name="Freeform 785">
                  <a:extLst>
                    <a:ext uri="{FF2B5EF4-FFF2-40B4-BE49-F238E27FC236}">
                      <a16:creationId xmlns:a16="http://schemas.microsoft.com/office/drawing/2014/main" id="{EBF1AD18-850C-B542-A543-C50F3ED8F4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4" name="Freeform 786">
                  <a:extLst>
                    <a:ext uri="{FF2B5EF4-FFF2-40B4-BE49-F238E27FC236}">
                      <a16:creationId xmlns:a16="http://schemas.microsoft.com/office/drawing/2014/main" id="{79E7B730-BFB0-F84B-A769-217B0CF888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5" name="Freeform 787">
                  <a:extLst>
                    <a:ext uri="{FF2B5EF4-FFF2-40B4-BE49-F238E27FC236}">
                      <a16:creationId xmlns:a16="http://schemas.microsoft.com/office/drawing/2014/main" id="{F6E56F0F-9305-004D-A5BB-0ECD8E53FE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6" name="Freeform 788">
                  <a:extLst>
                    <a:ext uri="{FF2B5EF4-FFF2-40B4-BE49-F238E27FC236}">
                      <a16:creationId xmlns:a16="http://schemas.microsoft.com/office/drawing/2014/main" id="{84BD46A8-B71C-924B-B73B-69800D50C8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7" name="Freeform 789">
                  <a:extLst>
                    <a:ext uri="{FF2B5EF4-FFF2-40B4-BE49-F238E27FC236}">
                      <a16:creationId xmlns:a16="http://schemas.microsoft.com/office/drawing/2014/main" id="{36F8CA8A-F38B-1E42-80E2-32A3B72BA7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8" name="Freeform 790">
                  <a:extLst>
                    <a:ext uri="{FF2B5EF4-FFF2-40B4-BE49-F238E27FC236}">
                      <a16:creationId xmlns:a16="http://schemas.microsoft.com/office/drawing/2014/main" id="{5D58C7FE-E75B-4141-A4C3-4934898A1A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9" name="Freeform 791">
                  <a:extLst>
                    <a:ext uri="{FF2B5EF4-FFF2-40B4-BE49-F238E27FC236}">
                      <a16:creationId xmlns:a16="http://schemas.microsoft.com/office/drawing/2014/main" id="{CE316730-1800-0943-8E18-490D032A92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40" name="Freeform 792">
                  <a:extLst>
                    <a:ext uri="{FF2B5EF4-FFF2-40B4-BE49-F238E27FC236}">
                      <a16:creationId xmlns:a16="http://schemas.microsoft.com/office/drawing/2014/main" id="{A3B81BED-71E0-B647-B9CB-823787FA55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41" name="Freeform 793">
                  <a:extLst>
                    <a:ext uri="{FF2B5EF4-FFF2-40B4-BE49-F238E27FC236}">
                      <a16:creationId xmlns:a16="http://schemas.microsoft.com/office/drawing/2014/main" id="{B23F0E0C-CE6D-094F-B545-80F59B0656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42" name="Freeform 794">
                  <a:extLst>
                    <a:ext uri="{FF2B5EF4-FFF2-40B4-BE49-F238E27FC236}">
                      <a16:creationId xmlns:a16="http://schemas.microsoft.com/office/drawing/2014/main" id="{0C4ACF8A-ADAB-1840-B018-B9A8BB5030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43" name="Freeform 795">
                  <a:extLst>
                    <a:ext uri="{FF2B5EF4-FFF2-40B4-BE49-F238E27FC236}">
                      <a16:creationId xmlns:a16="http://schemas.microsoft.com/office/drawing/2014/main" id="{17CB1ED7-CCF2-C845-B0D1-0E2F1558A8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44" name="Freeform 796">
                  <a:extLst>
                    <a:ext uri="{FF2B5EF4-FFF2-40B4-BE49-F238E27FC236}">
                      <a16:creationId xmlns:a16="http://schemas.microsoft.com/office/drawing/2014/main" id="{ED5EFD2F-3A49-3D46-AE06-7FF6F832D4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45" name="Freeform 797">
                  <a:extLst>
                    <a:ext uri="{FF2B5EF4-FFF2-40B4-BE49-F238E27FC236}">
                      <a16:creationId xmlns:a16="http://schemas.microsoft.com/office/drawing/2014/main" id="{E8E9E30B-4BB9-3149-BCA0-E65331E439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grpSp>
        <p:nvGrpSpPr>
          <p:cNvPr id="1659" name="Group 1658">
            <a:extLst>
              <a:ext uri="{FF2B5EF4-FFF2-40B4-BE49-F238E27FC236}">
                <a16:creationId xmlns:a16="http://schemas.microsoft.com/office/drawing/2014/main" id="{AC730F8D-F836-9649-879A-00AD25D639CD}"/>
              </a:ext>
            </a:extLst>
          </p:cNvPr>
          <p:cNvGrpSpPr/>
          <p:nvPr/>
        </p:nvGrpSpPr>
        <p:grpSpPr>
          <a:xfrm>
            <a:off x="1033142" y="6858000"/>
            <a:ext cx="2263511" cy="2122000"/>
            <a:chOff x="944389" y="10296494"/>
            <a:chExt cx="2510205" cy="2353271"/>
          </a:xfrm>
        </p:grpSpPr>
        <p:graphicFrame>
          <p:nvGraphicFramePr>
            <p:cNvPr id="1663" name="Chart 1662">
              <a:extLst>
                <a:ext uri="{FF2B5EF4-FFF2-40B4-BE49-F238E27FC236}">
                  <a16:creationId xmlns:a16="http://schemas.microsoft.com/office/drawing/2014/main" id="{D90415BD-164B-BD40-9BCE-F380450F3F5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578266348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664" name="CuadroTexto 395">
              <a:extLst>
                <a:ext uri="{FF2B5EF4-FFF2-40B4-BE49-F238E27FC236}">
                  <a16:creationId xmlns:a16="http://schemas.microsoft.com/office/drawing/2014/main" id="{19D3B25D-91F6-E34F-95E6-3888DE23C802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60%</a:t>
              </a:r>
            </a:p>
          </p:txBody>
        </p:sp>
      </p:grpSp>
      <p:grpSp>
        <p:nvGrpSpPr>
          <p:cNvPr id="1666" name="Group 1665">
            <a:extLst>
              <a:ext uri="{FF2B5EF4-FFF2-40B4-BE49-F238E27FC236}">
                <a16:creationId xmlns:a16="http://schemas.microsoft.com/office/drawing/2014/main" id="{AF5041DA-5BF5-7447-8AE3-DD6E0668F94C}"/>
              </a:ext>
            </a:extLst>
          </p:cNvPr>
          <p:cNvGrpSpPr/>
          <p:nvPr/>
        </p:nvGrpSpPr>
        <p:grpSpPr>
          <a:xfrm>
            <a:off x="1033142" y="9573492"/>
            <a:ext cx="2263511" cy="2122000"/>
            <a:chOff x="944389" y="10296494"/>
            <a:chExt cx="2510205" cy="2353271"/>
          </a:xfrm>
        </p:grpSpPr>
        <p:graphicFrame>
          <p:nvGraphicFramePr>
            <p:cNvPr id="1670" name="Chart 1669">
              <a:extLst>
                <a:ext uri="{FF2B5EF4-FFF2-40B4-BE49-F238E27FC236}">
                  <a16:creationId xmlns:a16="http://schemas.microsoft.com/office/drawing/2014/main" id="{3E0E8CDA-C3AF-6C45-8E90-192F69C05D3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17274184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671" name="CuadroTexto 395">
              <a:extLst>
                <a:ext uri="{FF2B5EF4-FFF2-40B4-BE49-F238E27FC236}">
                  <a16:creationId xmlns:a16="http://schemas.microsoft.com/office/drawing/2014/main" id="{A8DA9C1D-5DBE-D54D-A8D4-CDEA125CCAAB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45%</a:t>
              </a:r>
            </a:p>
          </p:txBody>
        </p:sp>
      </p:grpSp>
      <p:grpSp>
        <p:nvGrpSpPr>
          <p:cNvPr id="1673" name="Group 1672">
            <a:extLst>
              <a:ext uri="{FF2B5EF4-FFF2-40B4-BE49-F238E27FC236}">
                <a16:creationId xmlns:a16="http://schemas.microsoft.com/office/drawing/2014/main" id="{0E0A6986-3091-5547-8FFB-62F7434DF38D}"/>
              </a:ext>
            </a:extLst>
          </p:cNvPr>
          <p:cNvGrpSpPr/>
          <p:nvPr/>
        </p:nvGrpSpPr>
        <p:grpSpPr>
          <a:xfrm>
            <a:off x="20575136" y="6858000"/>
            <a:ext cx="2263511" cy="2122000"/>
            <a:chOff x="944389" y="10296494"/>
            <a:chExt cx="2510205" cy="2353271"/>
          </a:xfrm>
        </p:grpSpPr>
        <p:graphicFrame>
          <p:nvGraphicFramePr>
            <p:cNvPr id="1677" name="Chart 1676">
              <a:extLst>
                <a:ext uri="{FF2B5EF4-FFF2-40B4-BE49-F238E27FC236}">
                  <a16:creationId xmlns:a16="http://schemas.microsoft.com/office/drawing/2014/main" id="{7519672B-85F3-5A47-B42B-A753C0AC074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38849169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678" name="CuadroTexto 395">
              <a:extLst>
                <a:ext uri="{FF2B5EF4-FFF2-40B4-BE49-F238E27FC236}">
                  <a16:creationId xmlns:a16="http://schemas.microsoft.com/office/drawing/2014/main" id="{11F4A052-02CF-6C4D-9E91-415B0066C40E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7%</a:t>
              </a:r>
            </a:p>
          </p:txBody>
        </p:sp>
      </p:grpSp>
      <p:grpSp>
        <p:nvGrpSpPr>
          <p:cNvPr id="1679" name="Group 1678">
            <a:extLst>
              <a:ext uri="{FF2B5EF4-FFF2-40B4-BE49-F238E27FC236}">
                <a16:creationId xmlns:a16="http://schemas.microsoft.com/office/drawing/2014/main" id="{392CB61F-F066-D048-A37E-F332DE053CB4}"/>
              </a:ext>
            </a:extLst>
          </p:cNvPr>
          <p:cNvGrpSpPr/>
          <p:nvPr/>
        </p:nvGrpSpPr>
        <p:grpSpPr>
          <a:xfrm>
            <a:off x="20585186" y="9573492"/>
            <a:ext cx="2263511" cy="2122000"/>
            <a:chOff x="944389" y="10296494"/>
            <a:chExt cx="2510205" cy="2353271"/>
          </a:xfrm>
        </p:grpSpPr>
        <p:graphicFrame>
          <p:nvGraphicFramePr>
            <p:cNvPr id="1680" name="Chart 1679">
              <a:extLst>
                <a:ext uri="{FF2B5EF4-FFF2-40B4-BE49-F238E27FC236}">
                  <a16:creationId xmlns:a16="http://schemas.microsoft.com/office/drawing/2014/main" id="{2B211BB5-8DD3-9949-A3B8-AF635DA410D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448484799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681" name="CuadroTexto 395">
              <a:extLst>
                <a:ext uri="{FF2B5EF4-FFF2-40B4-BE49-F238E27FC236}">
                  <a16:creationId xmlns:a16="http://schemas.microsoft.com/office/drawing/2014/main" id="{8CD24FB9-5A90-2544-810F-5B1D3C2F5451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60%</a:t>
              </a:r>
            </a:p>
          </p:txBody>
        </p:sp>
      </p:grpSp>
      <p:sp>
        <p:nvSpPr>
          <p:cNvPr id="1682" name="CuadroTexto 395">
            <a:extLst>
              <a:ext uri="{FF2B5EF4-FFF2-40B4-BE49-F238E27FC236}">
                <a16:creationId xmlns:a16="http://schemas.microsoft.com/office/drawing/2014/main" id="{A9B2B924-9B68-0443-B2F4-6039B6E360BF}"/>
              </a:ext>
            </a:extLst>
          </p:cNvPr>
          <p:cNvSpPr txBox="1"/>
          <p:nvPr/>
        </p:nvSpPr>
        <p:spPr>
          <a:xfrm>
            <a:off x="3296653" y="7626612"/>
            <a:ext cx="2134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Desire</a:t>
            </a:r>
          </a:p>
        </p:txBody>
      </p:sp>
      <p:sp>
        <p:nvSpPr>
          <p:cNvPr id="1683" name="CuadroTexto 395">
            <a:extLst>
              <a:ext uri="{FF2B5EF4-FFF2-40B4-BE49-F238E27FC236}">
                <a16:creationId xmlns:a16="http://schemas.microsoft.com/office/drawing/2014/main" id="{6919F57E-9C02-D647-B680-FFF6F01C06DF}"/>
              </a:ext>
            </a:extLst>
          </p:cNvPr>
          <p:cNvSpPr txBox="1"/>
          <p:nvPr/>
        </p:nvSpPr>
        <p:spPr>
          <a:xfrm>
            <a:off x="3296653" y="10342104"/>
            <a:ext cx="2619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Awareness</a:t>
            </a:r>
          </a:p>
        </p:txBody>
      </p:sp>
      <p:sp>
        <p:nvSpPr>
          <p:cNvPr id="1684" name="CuadroTexto 395">
            <a:extLst>
              <a:ext uri="{FF2B5EF4-FFF2-40B4-BE49-F238E27FC236}">
                <a16:creationId xmlns:a16="http://schemas.microsoft.com/office/drawing/2014/main" id="{60930DA2-F407-B649-AE6F-D4E5F49E1545}"/>
              </a:ext>
            </a:extLst>
          </p:cNvPr>
          <p:cNvSpPr txBox="1"/>
          <p:nvPr/>
        </p:nvSpPr>
        <p:spPr>
          <a:xfrm>
            <a:off x="17633479" y="7626612"/>
            <a:ext cx="29718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Knowledge</a:t>
            </a:r>
          </a:p>
        </p:txBody>
      </p:sp>
      <p:sp>
        <p:nvSpPr>
          <p:cNvPr id="1685" name="CuadroTexto 395">
            <a:extLst>
              <a:ext uri="{FF2B5EF4-FFF2-40B4-BE49-F238E27FC236}">
                <a16:creationId xmlns:a16="http://schemas.microsoft.com/office/drawing/2014/main" id="{74CCB686-AB62-854D-B469-1B72D66EB701}"/>
              </a:ext>
            </a:extLst>
          </p:cNvPr>
          <p:cNvSpPr txBox="1"/>
          <p:nvPr/>
        </p:nvSpPr>
        <p:spPr>
          <a:xfrm>
            <a:off x="17986050" y="10342104"/>
            <a:ext cx="2619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Action</a:t>
            </a:r>
          </a:p>
        </p:txBody>
      </p:sp>
    </p:spTree>
    <p:extLst>
      <p:ext uri="{BB962C8B-B14F-4D97-AF65-F5344CB8AC3E}">
        <p14:creationId xmlns:p14="http://schemas.microsoft.com/office/powerpoint/2010/main" val="1849480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rupo 349">
            <a:extLst>
              <a:ext uri="{FF2B5EF4-FFF2-40B4-BE49-F238E27FC236}">
                <a16:creationId xmlns:a16="http://schemas.microsoft.com/office/drawing/2014/main" id="{508E38BF-0F88-AD4E-A4BB-69803102CD37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439" name="CuadroTexto 350">
              <a:extLst>
                <a:ext uri="{FF2B5EF4-FFF2-40B4-BE49-F238E27FC236}">
                  <a16:creationId xmlns:a16="http://schemas.microsoft.com/office/drawing/2014/main" id="{C5BBF206-72FD-A84D-90A6-6F6B20738953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440" name="CuadroTexto 351">
              <a:extLst>
                <a:ext uri="{FF2B5EF4-FFF2-40B4-BE49-F238E27FC236}">
                  <a16:creationId xmlns:a16="http://schemas.microsoft.com/office/drawing/2014/main" id="{43809B7A-449E-0A4F-9B8A-284D88A9D69C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A134A-8B12-F74D-8612-90F030F1AACE}"/>
              </a:ext>
            </a:extLst>
          </p:cNvPr>
          <p:cNvGrpSpPr/>
          <p:nvPr/>
        </p:nvGrpSpPr>
        <p:grpSpPr>
          <a:xfrm>
            <a:off x="19415795" y="6005152"/>
            <a:ext cx="3560938" cy="5712966"/>
            <a:chOff x="19814612" y="6005152"/>
            <a:chExt cx="2763303" cy="5712966"/>
          </a:xfrm>
        </p:grpSpPr>
        <p:sp>
          <p:nvSpPr>
            <p:cNvPr id="922" name="Forma libre 52">
              <a:extLst>
                <a:ext uri="{FF2B5EF4-FFF2-40B4-BE49-F238E27FC236}">
                  <a16:creationId xmlns:a16="http://schemas.microsoft.com/office/drawing/2014/main" id="{073D5F40-9277-4548-8227-ACE640D70EB6}"/>
                </a:ext>
              </a:extLst>
            </p:cNvPr>
            <p:cNvSpPr/>
            <p:nvPr/>
          </p:nvSpPr>
          <p:spPr>
            <a:xfrm>
              <a:off x="19814612" y="9863490"/>
              <a:ext cx="2763303" cy="64267"/>
            </a:xfrm>
            <a:custGeom>
              <a:avLst/>
              <a:gdLst>
                <a:gd name="connsiteX0" fmla="*/ 5092 w 368617"/>
                <a:gd name="connsiteY0" fmla="*/ 5092 h 8572"/>
                <a:gd name="connsiteX1" fmla="*/ 367109 w 368617"/>
                <a:gd name="connsiteY1" fmla="*/ 5092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8617" h="8572">
                  <a:moveTo>
                    <a:pt x="5092" y="5092"/>
                  </a:moveTo>
                  <a:lnTo>
                    <a:pt x="367109" y="5092"/>
                  </a:lnTo>
                </a:path>
              </a:pathLst>
            </a:custGeom>
            <a:ln w="63500" cap="rnd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MX">
                <a:solidFill>
                  <a:schemeClr val="tx2"/>
                </a:solidFill>
              </a:endParaRPr>
            </a:p>
          </p:txBody>
        </p:sp>
        <p:sp>
          <p:nvSpPr>
            <p:cNvPr id="923" name="Forma libre 53">
              <a:extLst>
                <a:ext uri="{FF2B5EF4-FFF2-40B4-BE49-F238E27FC236}">
                  <a16:creationId xmlns:a16="http://schemas.microsoft.com/office/drawing/2014/main" id="{7D6B1529-C199-5548-9DAC-ACE242CB55B4}"/>
                </a:ext>
              </a:extLst>
            </p:cNvPr>
            <p:cNvSpPr/>
            <p:nvPr/>
          </p:nvSpPr>
          <p:spPr>
            <a:xfrm>
              <a:off x="19814612" y="11653851"/>
              <a:ext cx="2763303" cy="64267"/>
            </a:xfrm>
            <a:custGeom>
              <a:avLst/>
              <a:gdLst>
                <a:gd name="connsiteX0" fmla="*/ 5092 w 368617"/>
                <a:gd name="connsiteY0" fmla="*/ 5092 h 8572"/>
                <a:gd name="connsiteX1" fmla="*/ 367109 w 368617"/>
                <a:gd name="connsiteY1" fmla="*/ 5092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8617" h="8572">
                  <a:moveTo>
                    <a:pt x="5092" y="5092"/>
                  </a:moveTo>
                  <a:lnTo>
                    <a:pt x="367109" y="5092"/>
                  </a:lnTo>
                </a:path>
              </a:pathLst>
            </a:custGeom>
            <a:ln w="63500" cap="rnd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MX">
                <a:solidFill>
                  <a:schemeClr val="tx2"/>
                </a:solidFill>
              </a:endParaRPr>
            </a:p>
          </p:txBody>
        </p:sp>
        <p:sp>
          <p:nvSpPr>
            <p:cNvPr id="924" name="Forma libre 54">
              <a:extLst>
                <a:ext uri="{FF2B5EF4-FFF2-40B4-BE49-F238E27FC236}">
                  <a16:creationId xmlns:a16="http://schemas.microsoft.com/office/drawing/2014/main" id="{09D35C74-8F00-4B49-A9FE-803E2263C357}"/>
                </a:ext>
              </a:extLst>
            </p:cNvPr>
            <p:cNvSpPr/>
            <p:nvPr/>
          </p:nvSpPr>
          <p:spPr>
            <a:xfrm>
              <a:off x="19814612" y="6005152"/>
              <a:ext cx="2763303" cy="64267"/>
            </a:xfrm>
            <a:custGeom>
              <a:avLst/>
              <a:gdLst>
                <a:gd name="connsiteX0" fmla="*/ 5092 w 368617"/>
                <a:gd name="connsiteY0" fmla="*/ 5092 h 8572"/>
                <a:gd name="connsiteX1" fmla="*/ 367109 w 368617"/>
                <a:gd name="connsiteY1" fmla="*/ 5092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8617" h="8572">
                  <a:moveTo>
                    <a:pt x="5092" y="5092"/>
                  </a:moveTo>
                  <a:lnTo>
                    <a:pt x="367109" y="5092"/>
                  </a:lnTo>
                </a:path>
              </a:pathLst>
            </a:custGeom>
            <a:ln w="63500" cap="rnd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MX">
                <a:solidFill>
                  <a:schemeClr val="tx2"/>
                </a:solidFill>
              </a:endParaRPr>
            </a:p>
          </p:txBody>
        </p:sp>
        <p:sp>
          <p:nvSpPr>
            <p:cNvPr id="925" name="Forma libre 55">
              <a:extLst>
                <a:ext uri="{FF2B5EF4-FFF2-40B4-BE49-F238E27FC236}">
                  <a16:creationId xmlns:a16="http://schemas.microsoft.com/office/drawing/2014/main" id="{D460F655-EB90-8D42-80FD-BACE16C76832}"/>
                </a:ext>
              </a:extLst>
            </p:cNvPr>
            <p:cNvSpPr/>
            <p:nvPr/>
          </p:nvSpPr>
          <p:spPr>
            <a:xfrm>
              <a:off x="19814612" y="7795514"/>
              <a:ext cx="2763303" cy="64267"/>
            </a:xfrm>
            <a:custGeom>
              <a:avLst/>
              <a:gdLst>
                <a:gd name="connsiteX0" fmla="*/ 5092 w 368617"/>
                <a:gd name="connsiteY0" fmla="*/ 5092 h 8572"/>
                <a:gd name="connsiteX1" fmla="*/ 367109 w 368617"/>
                <a:gd name="connsiteY1" fmla="*/ 5092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8617" h="8572">
                  <a:moveTo>
                    <a:pt x="5092" y="5092"/>
                  </a:moveTo>
                  <a:lnTo>
                    <a:pt x="367109" y="5092"/>
                  </a:lnTo>
                </a:path>
              </a:pathLst>
            </a:custGeom>
            <a:ln w="63500" cap="rnd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MX">
                <a:solidFill>
                  <a:schemeClr val="tx2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A5BE4C5-EB26-F64C-B3C9-86E993C84D76}"/>
              </a:ext>
            </a:extLst>
          </p:cNvPr>
          <p:cNvGrpSpPr/>
          <p:nvPr/>
        </p:nvGrpSpPr>
        <p:grpSpPr>
          <a:xfrm>
            <a:off x="15104205" y="6005152"/>
            <a:ext cx="3560938" cy="5712966"/>
            <a:chOff x="15503022" y="6005152"/>
            <a:chExt cx="2763303" cy="5712966"/>
          </a:xfrm>
        </p:grpSpPr>
        <p:sp>
          <p:nvSpPr>
            <p:cNvPr id="920" name="Forma libre 47">
              <a:extLst>
                <a:ext uri="{FF2B5EF4-FFF2-40B4-BE49-F238E27FC236}">
                  <a16:creationId xmlns:a16="http://schemas.microsoft.com/office/drawing/2014/main" id="{3ED554AD-5A39-8A48-8D3D-966A29BB3409}"/>
                </a:ext>
              </a:extLst>
            </p:cNvPr>
            <p:cNvSpPr/>
            <p:nvPr/>
          </p:nvSpPr>
          <p:spPr>
            <a:xfrm>
              <a:off x="15503022" y="6005152"/>
              <a:ext cx="2763303" cy="64267"/>
            </a:xfrm>
            <a:custGeom>
              <a:avLst/>
              <a:gdLst>
                <a:gd name="connsiteX0" fmla="*/ 5092 w 368617"/>
                <a:gd name="connsiteY0" fmla="*/ 5092 h 8572"/>
                <a:gd name="connsiteX1" fmla="*/ 367109 w 368617"/>
                <a:gd name="connsiteY1" fmla="*/ 5092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8617" h="8572">
                  <a:moveTo>
                    <a:pt x="5092" y="5092"/>
                  </a:moveTo>
                  <a:lnTo>
                    <a:pt x="367109" y="5092"/>
                  </a:lnTo>
                </a:path>
              </a:pathLst>
            </a:custGeom>
            <a:ln w="63500" cap="rnd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MX">
                <a:solidFill>
                  <a:schemeClr val="tx2"/>
                </a:solidFill>
              </a:endParaRPr>
            </a:p>
          </p:txBody>
        </p:sp>
        <p:sp>
          <p:nvSpPr>
            <p:cNvPr id="921" name="Forma libre 48">
              <a:extLst>
                <a:ext uri="{FF2B5EF4-FFF2-40B4-BE49-F238E27FC236}">
                  <a16:creationId xmlns:a16="http://schemas.microsoft.com/office/drawing/2014/main" id="{029E5213-5AD0-6D4F-85C9-CB893ED32FC9}"/>
                </a:ext>
              </a:extLst>
            </p:cNvPr>
            <p:cNvSpPr/>
            <p:nvPr/>
          </p:nvSpPr>
          <p:spPr>
            <a:xfrm>
              <a:off x="15503022" y="7795514"/>
              <a:ext cx="2763303" cy="64267"/>
            </a:xfrm>
            <a:custGeom>
              <a:avLst/>
              <a:gdLst>
                <a:gd name="connsiteX0" fmla="*/ 5092 w 368617"/>
                <a:gd name="connsiteY0" fmla="*/ 5092 h 8572"/>
                <a:gd name="connsiteX1" fmla="*/ 367109 w 368617"/>
                <a:gd name="connsiteY1" fmla="*/ 5092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8617" h="8572">
                  <a:moveTo>
                    <a:pt x="5092" y="5092"/>
                  </a:moveTo>
                  <a:lnTo>
                    <a:pt x="367109" y="5092"/>
                  </a:lnTo>
                </a:path>
              </a:pathLst>
            </a:custGeom>
            <a:ln w="63500" cap="rnd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MX">
                <a:solidFill>
                  <a:schemeClr val="tx2"/>
                </a:solidFill>
              </a:endParaRPr>
            </a:p>
          </p:txBody>
        </p:sp>
        <p:sp>
          <p:nvSpPr>
            <p:cNvPr id="926" name="Forma libre 79">
              <a:extLst>
                <a:ext uri="{FF2B5EF4-FFF2-40B4-BE49-F238E27FC236}">
                  <a16:creationId xmlns:a16="http://schemas.microsoft.com/office/drawing/2014/main" id="{2EEB8F56-8D45-C54F-82D4-46F88DB28CFF}"/>
                </a:ext>
              </a:extLst>
            </p:cNvPr>
            <p:cNvSpPr/>
            <p:nvPr/>
          </p:nvSpPr>
          <p:spPr>
            <a:xfrm>
              <a:off x="15503022" y="9863490"/>
              <a:ext cx="2763303" cy="64267"/>
            </a:xfrm>
            <a:custGeom>
              <a:avLst/>
              <a:gdLst>
                <a:gd name="connsiteX0" fmla="*/ 5092 w 368617"/>
                <a:gd name="connsiteY0" fmla="*/ 5092 h 8572"/>
                <a:gd name="connsiteX1" fmla="*/ 367109 w 368617"/>
                <a:gd name="connsiteY1" fmla="*/ 5092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8617" h="8572">
                  <a:moveTo>
                    <a:pt x="5092" y="5092"/>
                  </a:moveTo>
                  <a:lnTo>
                    <a:pt x="367109" y="5092"/>
                  </a:lnTo>
                </a:path>
              </a:pathLst>
            </a:custGeom>
            <a:ln w="63500" cap="rnd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MX">
                <a:solidFill>
                  <a:schemeClr val="tx2"/>
                </a:solidFill>
              </a:endParaRPr>
            </a:p>
          </p:txBody>
        </p:sp>
        <p:sp>
          <p:nvSpPr>
            <p:cNvPr id="927" name="Forma libre 80">
              <a:extLst>
                <a:ext uri="{FF2B5EF4-FFF2-40B4-BE49-F238E27FC236}">
                  <a16:creationId xmlns:a16="http://schemas.microsoft.com/office/drawing/2014/main" id="{07B76B73-3E40-7741-BA2E-45BF9ED526D3}"/>
                </a:ext>
              </a:extLst>
            </p:cNvPr>
            <p:cNvSpPr/>
            <p:nvPr/>
          </p:nvSpPr>
          <p:spPr>
            <a:xfrm>
              <a:off x="15503022" y="11653851"/>
              <a:ext cx="2763303" cy="64267"/>
            </a:xfrm>
            <a:custGeom>
              <a:avLst/>
              <a:gdLst>
                <a:gd name="connsiteX0" fmla="*/ 5092 w 368617"/>
                <a:gd name="connsiteY0" fmla="*/ 5092 h 8572"/>
                <a:gd name="connsiteX1" fmla="*/ 367109 w 368617"/>
                <a:gd name="connsiteY1" fmla="*/ 5092 h 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8617" h="8572">
                  <a:moveTo>
                    <a:pt x="5092" y="5092"/>
                  </a:moveTo>
                  <a:lnTo>
                    <a:pt x="367109" y="5092"/>
                  </a:lnTo>
                </a:path>
              </a:pathLst>
            </a:custGeom>
            <a:ln w="63500" cap="rnd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MX">
                <a:solidFill>
                  <a:schemeClr val="tx2"/>
                </a:solidFill>
              </a:endParaRPr>
            </a:p>
          </p:txBody>
        </p:sp>
      </p:grpSp>
      <p:sp>
        <p:nvSpPr>
          <p:cNvPr id="932" name="CuadroTexto 395">
            <a:extLst>
              <a:ext uri="{FF2B5EF4-FFF2-40B4-BE49-F238E27FC236}">
                <a16:creationId xmlns:a16="http://schemas.microsoft.com/office/drawing/2014/main" id="{B9B4FB12-BC8C-0A4F-82D9-6DA1B0230ED6}"/>
              </a:ext>
            </a:extLst>
          </p:cNvPr>
          <p:cNvSpPr txBox="1"/>
          <p:nvPr/>
        </p:nvSpPr>
        <p:spPr>
          <a:xfrm>
            <a:off x="16243658" y="5304023"/>
            <a:ext cx="1282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45%</a:t>
            </a:r>
          </a:p>
        </p:txBody>
      </p:sp>
      <p:sp>
        <p:nvSpPr>
          <p:cNvPr id="933" name="CuadroTexto 395">
            <a:extLst>
              <a:ext uri="{FF2B5EF4-FFF2-40B4-BE49-F238E27FC236}">
                <a16:creationId xmlns:a16="http://schemas.microsoft.com/office/drawing/2014/main" id="{027C42BC-26B7-2D4B-902F-98E37D75E0F6}"/>
              </a:ext>
            </a:extLst>
          </p:cNvPr>
          <p:cNvSpPr txBox="1"/>
          <p:nvPr/>
        </p:nvSpPr>
        <p:spPr>
          <a:xfrm>
            <a:off x="20555248" y="5304023"/>
            <a:ext cx="1282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20%</a:t>
            </a:r>
          </a:p>
        </p:txBody>
      </p:sp>
      <p:sp>
        <p:nvSpPr>
          <p:cNvPr id="934" name="CuadroTexto 395">
            <a:extLst>
              <a:ext uri="{FF2B5EF4-FFF2-40B4-BE49-F238E27FC236}">
                <a16:creationId xmlns:a16="http://schemas.microsoft.com/office/drawing/2014/main" id="{1A8F362F-C000-AC42-8D9C-4254BD32BB2B}"/>
              </a:ext>
            </a:extLst>
          </p:cNvPr>
          <p:cNvSpPr txBox="1"/>
          <p:nvPr/>
        </p:nvSpPr>
        <p:spPr>
          <a:xfrm>
            <a:off x="16243658" y="9148660"/>
            <a:ext cx="1282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70%</a:t>
            </a:r>
          </a:p>
        </p:txBody>
      </p:sp>
      <p:sp>
        <p:nvSpPr>
          <p:cNvPr id="935" name="CuadroTexto 395">
            <a:extLst>
              <a:ext uri="{FF2B5EF4-FFF2-40B4-BE49-F238E27FC236}">
                <a16:creationId xmlns:a16="http://schemas.microsoft.com/office/drawing/2014/main" id="{C3E0C5FD-DE00-9B4D-B71C-AF720B72D6CF}"/>
              </a:ext>
            </a:extLst>
          </p:cNvPr>
          <p:cNvSpPr txBox="1"/>
          <p:nvPr/>
        </p:nvSpPr>
        <p:spPr>
          <a:xfrm>
            <a:off x="20555248" y="9148660"/>
            <a:ext cx="1282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Poppins Medium" pitchFamily="2" charset="77"/>
              </a:rPr>
              <a:t>12%</a:t>
            </a:r>
          </a:p>
        </p:txBody>
      </p:sp>
      <p:sp>
        <p:nvSpPr>
          <p:cNvPr id="936" name="Rectangle 56">
            <a:extLst>
              <a:ext uri="{FF2B5EF4-FFF2-40B4-BE49-F238E27FC236}">
                <a16:creationId xmlns:a16="http://schemas.microsoft.com/office/drawing/2014/main" id="{A323EADF-0593-2349-9655-555D0F732FEC}"/>
              </a:ext>
            </a:extLst>
          </p:cNvPr>
          <p:cNvSpPr/>
          <p:nvPr/>
        </p:nvSpPr>
        <p:spPr>
          <a:xfrm>
            <a:off x="14909843" y="6261587"/>
            <a:ext cx="394965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937" name="Rectangle 56">
            <a:extLst>
              <a:ext uri="{FF2B5EF4-FFF2-40B4-BE49-F238E27FC236}">
                <a16:creationId xmlns:a16="http://schemas.microsoft.com/office/drawing/2014/main" id="{88183099-F61E-EF42-9677-C349F59F6439}"/>
              </a:ext>
            </a:extLst>
          </p:cNvPr>
          <p:cNvSpPr/>
          <p:nvPr/>
        </p:nvSpPr>
        <p:spPr>
          <a:xfrm>
            <a:off x="19221433" y="6261587"/>
            <a:ext cx="394965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938" name="Rectangle 56">
            <a:extLst>
              <a:ext uri="{FF2B5EF4-FFF2-40B4-BE49-F238E27FC236}">
                <a16:creationId xmlns:a16="http://schemas.microsoft.com/office/drawing/2014/main" id="{C5E7DB9A-3E5C-1643-8F9A-DCE207D0B77E}"/>
              </a:ext>
            </a:extLst>
          </p:cNvPr>
          <p:cNvSpPr/>
          <p:nvPr/>
        </p:nvSpPr>
        <p:spPr>
          <a:xfrm>
            <a:off x="14909843" y="10115130"/>
            <a:ext cx="394965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939" name="Rectangle 56">
            <a:extLst>
              <a:ext uri="{FF2B5EF4-FFF2-40B4-BE49-F238E27FC236}">
                <a16:creationId xmlns:a16="http://schemas.microsoft.com/office/drawing/2014/main" id="{F7828A6E-040C-714C-8FED-2A6C67D6BA02}"/>
              </a:ext>
            </a:extLst>
          </p:cNvPr>
          <p:cNvSpPr/>
          <p:nvPr/>
        </p:nvSpPr>
        <p:spPr>
          <a:xfrm>
            <a:off x="19221433" y="10115130"/>
            <a:ext cx="394965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1242" name="Freeform 635">
            <a:extLst>
              <a:ext uri="{FF2B5EF4-FFF2-40B4-BE49-F238E27FC236}">
                <a16:creationId xmlns:a16="http://schemas.microsoft.com/office/drawing/2014/main" id="{4BA5C7E2-9509-3144-913E-FCCDC6D5F964}"/>
              </a:ext>
            </a:extLst>
          </p:cNvPr>
          <p:cNvSpPr>
            <a:spLocks/>
          </p:cNvSpPr>
          <p:nvPr/>
        </p:nvSpPr>
        <p:spPr bwMode="auto">
          <a:xfrm>
            <a:off x="3448277" y="8581293"/>
            <a:ext cx="1004507" cy="682830"/>
          </a:xfrm>
          <a:custGeom>
            <a:avLst/>
            <a:gdLst>
              <a:gd name="T0" fmla="*/ 132 w 150"/>
              <a:gd name="T1" fmla="*/ 88 h 96"/>
              <a:gd name="T2" fmla="*/ 130 w 150"/>
              <a:gd name="T3" fmla="*/ 80 h 96"/>
              <a:gd name="T4" fmla="*/ 144 w 150"/>
              <a:gd name="T5" fmla="*/ 78 h 96"/>
              <a:gd name="T6" fmla="*/ 146 w 150"/>
              <a:gd name="T7" fmla="*/ 68 h 96"/>
              <a:gd name="T8" fmla="*/ 146 w 150"/>
              <a:gd name="T9" fmla="*/ 61 h 96"/>
              <a:gd name="T10" fmla="*/ 132 w 150"/>
              <a:gd name="T11" fmla="*/ 64 h 96"/>
              <a:gd name="T12" fmla="*/ 126 w 150"/>
              <a:gd name="T13" fmla="*/ 76 h 96"/>
              <a:gd name="T14" fmla="*/ 110 w 150"/>
              <a:gd name="T15" fmla="*/ 76 h 96"/>
              <a:gd name="T16" fmla="*/ 102 w 150"/>
              <a:gd name="T17" fmla="*/ 69 h 96"/>
              <a:gd name="T18" fmla="*/ 96 w 150"/>
              <a:gd name="T19" fmla="*/ 51 h 96"/>
              <a:gd name="T20" fmla="*/ 98 w 150"/>
              <a:gd name="T21" fmla="*/ 38 h 96"/>
              <a:gd name="T22" fmla="*/ 90 w 150"/>
              <a:gd name="T23" fmla="*/ 35 h 96"/>
              <a:gd name="T24" fmla="*/ 82 w 150"/>
              <a:gd name="T25" fmla="*/ 24 h 96"/>
              <a:gd name="T26" fmla="*/ 75 w 150"/>
              <a:gd name="T27" fmla="*/ 17 h 96"/>
              <a:gd name="T28" fmla="*/ 68 w 150"/>
              <a:gd name="T29" fmla="*/ 20 h 96"/>
              <a:gd name="T30" fmla="*/ 59 w 150"/>
              <a:gd name="T31" fmla="*/ 10 h 96"/>
              <a:gd name="T32" fmla="*/ 45 w 150"/>
              <a:gd name="T33" fmla="*/ 6 h 96"/>
              <a:gd name="T34" fmla="*/ 29 w 150"/>
              <a:gd name="T35" fmla="*/ 8 h 96"/>
              <a:gd name="T36" fmla="*/ 13 w 150"/>
              <a:gd name="T37" fmla="*/ 1 h 96"/>
              <a:gd name="T38" fmla="*/ 7 w 150"/>
              <a:gd name="T39" fmla="*/ 16 h 96"/>
              <a:gd name="T40" fmla="*/ 15 w 150"/>
              <a:gd name="T41" fmla="*/ 28 h 96"/>
              <a:gd name="T42" fmla="*/ 15 w 150"/>
              <a:gd name="T43" fmla="*/ 32 h 96"/>
              <a:gd name="T44" fmla="*/ 25 w 150"/>
              <a:gd name="T45" fmla="*/ 38 h 96"/>
              <a:gd name="T46" fmla="*/ 26 w 150"/>
              <a:gd name="T47" fmla="*/ 44 h 96"/>
              <a:gd name="T48" fmla="*/ 36 w 150"/>
              <a:gd name="T49" fmla="*/ 53 h 96"/>
              <a:gd name="T50" fmla="*/ 36 w 150"/>
              <a:gd name="T51" fmla="*/ 47 h 96"/>
              <a:gd name="T52" fmla="*/ 32 w 150"/>
              <a:gd name="T53" fmla="*/ 42 h 96"/>
              <a:gd name="T54" fmla="*/ 26 w 150"/>
              <a:gd name="T55" fmla="*/ 32 h 96"/>
              <a:gd name="T56" fmla="*/ 20 w 150"/>
              <a:gd name="T57" fmla="*/ 23 h 96"/>
              <a:gd name="T58" fmla="*/ 13 w 150"/>
              <a:gd name="T59" fmla="*/ 16 h 96"/>
              <a:gd name="T60" fmla="*/ 11 w 150"/>
              <a:gd name="T61" fmla="*/ 5 h 96"/>
              <a:gd name="T62" fmla="*/ 15 w 150"/>
              <a:gd name="T63" fmla="*/ 7 h 96"/>
              <a:gd name="T64" fmla="*/ 20 w 150"/>
              <a:gd name="T65" fmla="*/ 9 h 96"/>
              <a:gd name="T66" fmla="*/ 23 w 150"/>
              <a:gd name="T67" fmla="*/ 19 h 96"/>
              <a:gd name="T68" fmla="*/ 23 w 150"/>
              <a:gd name="T69" fmla="*/ 20 h 96"/>
              <a:gd name="T70" fmla="*/ 32 w 150"/>
              <a:gd name="T71" fmla="*/ 27 h 96"/>
              <a:gd name="T72" fmla="*/ 36 w 150"/>
              <a:gd name="T73" fmla="*/ 33 h 96"/>
              <a:gd name="T74" fmla="*/ 38 w 150"/>
              <a:gd name="T75" fmla="*/ 38 h 96"/>
              <a:gd name="T76" fmla="*/ 46 w 150"/>
              <a:gd name="T77" fmla="*/ 45 h 96"/>
              <a:gd name="T78" fmla="*/ 54 w 150"/>
              <a:gd name="T79" fmla="*/ 53 h 96"/>
              <a:gd name="T80" fmla="*/ 56 w 150"/>
              <a:gd name="T81" fmla="*/ 59 h 96"/>
              <a:gd name="T82" fmla="*/ 58 w 150"/>
              <a:gd name="T83" fmla="*/ 65 h 96"/>
              <a:gd name="T84" fmla="*/ 60 w 150"/>
              <a:gd name="T85" fmla="*/ 72 h 96"/>
              <a:gd name="T86" fmla="*/ 68 w 150"/>
              <a:gd name="T87" fmla="*/ 77 h 96"/>
              <a:gd name="T88" fmla="*/ 89 w 150"/>
              <a:gd name="T89" fmla="*/ 86 h 96"/>
              <a:gd name="T90" fmla="*/ 113 w 150"/>
              <a:gd name="T91" fmla="*/ 88 h 96"/>
              <a:gd name="T92" fmla="*/ 126 w 150"/>
              <a:gd name="T93" fmla="*/ 89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50" h="96">
                <a:moveTo>
                  <a:pt x="126" y="89"/>
                </a:moveTo>
                <a:cubicBezTo>
                  <a:pt x="127" y="89"/>
                  <a:pt x="134" y="90"/>
                  <a:pt x="132" y="88"/>
                </a:cubicBezTo>
                <a:cubicBezTo>
                  <a:pt x="131" y="86"/>
                  <a:pt x="129" y="85"/>
                  <a:pt x="128" y="83"/>
                </a:cubicBezTo>
                <a:cubicBezTo>
                  <a:pt x="128" y="83"/>
                  <a:pt x="129" y="80"/>
                  <a:pt x="130" y="80"/>
                </a:cubicBezTo>
                <a:cubicBezTo>
                  <a:pt x="131" y="79"/>
                  <a:pt x="136" y="80"/>
                  <a:pt x="138" y="80"/>
                </a:cubicBezTo>
                <a:cubicBezTo>
                  <a:pt x="141" y="80"/>
                  <a:pt x="140" y="75"/>
                  <a:pt x="144" y="78"/>
                </a:cubicBezTo>
                <a:cubicBezTo>
                  <a:pt x="145" y="76"/>
                  <a:pt x="146" y="75"/>
                  <a:pt x="146" y="73"/>
                </a:cubicBezTo>
                <a:cubicBezTo>
                  <a:pt x="146" y="71"/>
                  <a:pt x="145" y="69"/>
                  <a:pt x="146" y="68"/>
                </a:cubicBezTo>
                <a:cubicBezTo>
                  <a:pt x="147" y="66"/>
                  <a:pt x="150" y="64"/>
                  <a:pt x="150" y="63"/>
                </a:cubicBezTo>
                <a:cubicBezTo>
                  <a:pt x="149" y="61"/>
                  <a:pt x="148" y="61"/>
                  <a:pt x="146" y="61"/>
                </a:cubicBezTo>
                <a:cubicBezTo>
                  <a:pt x="143" y="61"/>
                  <a:pt x="139" y="61"/>
                  <a:pt x="136" y="62"/>
                </a:cubicBezTo>
                <a:cubicBezTo>
                  <a:pt x="134" y="62"/>
                  <a:pt x="133" y="63"/>
                  <a:pt x="132" y="64"/>
                </a:cubicBezTo>
                <a:cubicBezTo>
                  <a:pt x="131" y="66"/>
                  <a:pt x="132" y="68"/>
                  <a:pt x="131" y="70"/>
                </a:cubicBezTo>
                <a:cubicBezTo>
                  <a:pt x="131" y="71"/>
                  <a:pt x="126" y="76"/>
                  <a:pt x="126" y="76"/>
                </a:cubicBezTo>
                <a:cubicBezTo>
                  <a:pt x="122" y="75"/>
                  <a:pt x="118" y="76"/>
                  <a:pt x="114" y="78"/>
                </a:cubicBezTo>
                <a:cubicBezTo>
                  <a:pt x="112" y="78"/>
                  <a:pt x="111" y="77"/>
                  <a:pt x="110" y="76"/>
                </a:cubicBezTo>
                <a:cubicBezTo>
                  <a:pt x="109" y="75"/>
                  <a:pt x="107" y="75"/>
                  <a:pt x="105" y="74"/>
                </a:cubicBezTo>
                <a:cubicBezTo>
                  <a:pt x="103" y="74"/>
                  <a:pt x="103" y="71"/>
                  <a:pt x="102" y="69"/>
                </a:cubicBezTo>
                <a:cubicBezTo>
                  <a:pt x="101" y="67"/>
                  <a:pt x="99" y="66"/>
                  <a:pt x="98" y="64"/>
                </a:cubicBezTo>
                <a:cubicBezTo>
                  <a:pt x="97" y="60"/>
                  <a:pt x="95" y="55"/>
                  <a:pt x="96" y="51"/>
                </a:cubicBezTo>
                <a:cubicBezTo>
                  <a:pt x="96" y="48"/>
                  <a:pt x="95" y="44"/>
                  <a:pt x="97" y="41"/>
                </a:cubicBezTo>
                <a:cubicBezTo>
                  <a:pt x="98" y="40"/>
                  <a:pt x="98" y="39"/>
                  <a:pt x="98" y="38"/>
                </a:cubicBezTo>
                <a:cubicBezTo>
                  <a:pt x="99" y="36"/>
                  <a:pt x="97" y="37"/>
                  <a:pt x="96" y="36"/>
                </a:cubicBezTo>
                <a:cubicBezTo>
                  <a:pt x="94" y="36"/>
                  <a:pt x="92" y="35"/>
                  <a:pt x="90" y="35"/>
                </a:cubicBezTo>
                <a:cubicBezTo>
                  <a:pt x="89" y="34"/>
                  <a:pt x="87" y="32"/>
                  <a:pt x="87" y="30"/>
                </a:cubicBezTo>
                <a:cubicBezTo>
                  <a:pt x="87" y="27"/>
                  <a:pt x="84" y="26"/>
                  <a:pt x="82" y="24"/>
                </a:cubicBezTo>
                <a:cubicBezTo>
                  <a:pt x="81" y="22"/>
                  <a:pt x="81" y="20"/>
                  <a:pt x="80" y="18"/>
                </a:cubicBezTo>
                <a:cubicBezTo>
                  <a:pt x="79" y="17"/>
                  <a:pt x="77" y="17"/>
                  <a:pt x="75" y="17"/>
                </a:cubicBezTo>
                <a:cubicBezTo>
                  <a:pt x="74" y="16"/>
                  <a:pt x="72" y="16"/>
                  <a:pt x="71" y="17"/>
                </a:cubicBezTo>
                <a:cubicBezTo>
                  <a:pt x="71" y="18"/>
                  <a:pt x="70" y="20"/>
                  <a:pt x="68" y="20"/>
                </a:cubicBezTo>
                <a:cubicBezTo>
                  <a:pt x="66" y="20"/>
                  <a:pt x="63" y="18"/>
                  <a:pt x="62" y="16"/>
                </a:cubicBezTo>
                <a:cubicBezTo>
                  <a:pt x="61" y="13"/>
                  <a:pt x="61" y="12"/>
                  <a:pt x="59" y="10"/>
                </a:cubicBezTo>
                <a:cubicBezTo>
                  <a:pt x="57" y="9"/>
                  <a:pt x="54" y="6"/>
                  <a:pt x="52" y="6"/>
                </a:cubicBezTo>
                <a:cubicBezTo>
                  <a:pt x="51" y="5"/>
                  <a:pt x="45" y="5"/>
                  <a:pt x="45" y="6"/>
                </a:cubicBezTo>
                <a:cubicBezTo>
                  <a:pt x="43" y="9"/>
                  <a:pt x="42" y="8"/>
                  <a:pt x="39" y="8"/>
                </a:cubicBezTo>
                <a:cubicBezTo>
                  <a:pt x="35" y="8"/>
                  <a:pt x="32" y="8"/>
                  <a:pt x="29" y="8"/>
                </a:cubicBezTo>
                <a:cubicBezTo>
                  <a:pt x="28" y="8"/>
                  <a:pt x="25" y="6"/>
                  <a:pt x="23" y="5"/>
                </a:cubicBezTo>
                <a:cubicBezTo>
                  <a:pt x="20" y="4"/>
                  <a:pt x="17" y="3"/>
                  <a:pt x="13" y="1"/>
                </a:cubicBezTo>
                <a:cubicBezTo>
                  <a:pt x="9" y="0"/>
                  <a:pt x="4" y="1"/>
                  <a:pt x="0" y="2"/>
                </a:cubicBezTo>
                <a:cubicBezTo>
                  <a:pt x="1" y="7"/>
                  <a:pt x="5" y="11"/>
                  <a:pt x="7" y="16"/>
                </a:cubicBezTo>
                <a:cubicBezTo>
                  <a:pt x="8" y="18"/>
                  <a:pt x="11" y="20"/>
                  <a:pt x="13" y="21"/>
                </a:cubicBezTo>
                <a:cubicBezTo>
                  <a:pt x="14" y="23"/>
                  <a:pt x="16" y="26"/>
                  <a:pt x="15" y="28"/>
                </a:cubicBezTo>
                <a:cubicBezTo>
                  <a:pt x="15" y="28"/>
                  <a:pt x="8" y="26"/>
                  <a:pt x="12" y="29"/>
                </a:cubicBezTo>
                <a:cubicBezTo>
                  <a:pt x="13" y="30"/>
                  <a:pt x="14" y="31"/>
                  <a:pt x="15" y="32"/>
                </a:cubicBezTo>
                <a:cubicBezTo>
                  <a:pt x="17" y="32"/>
                  <a:pt x="18" y="32"/>
                  <a:pt x="19" y="33"/>
                </a:cubicBezTo>
                <a:cubicBezTo>
                  <a:pt x="21" y="34"/>
                  <a:pt x="23" y="36"/>
                  <a:pt x="25" y="38"/>
                </a:cubicBezTo>
                <a:cubicBezTo>
                  <a:pt x="26" y="39"/>
                  <a:pt x="25" y="41"/>
                  <a:pt x="24" y="42"/>
                </a:cubicBezTo>
                <a:cubicBezTo>
                  <a:pt x="23" y="43"/>
                  <a:pt x="25" y="44"/>
                  <a:pt x="26" y="44"/>
                </a:cubicBezTo>
                <a:cubicBezTo>
                  <a:pt x="29" y="46"/>
                  <a:pt x="31" y="48"/>
                  <a:pt x="33" y="50"/>
                </a:cubicBezTo>
                <a:cubicBezTo>
                  <a:pt x="34" y="51"/>
                  <a:pt x="35" y="53"/>
                  <a:pt x="36" y="53"/>
                </a:cubicBezTo>
                <a:cubicBezTo>
                  <a:pt x="37" y="53"/>
                  <a:pt x="38" y="51"/>
                  <a:pt x="37" y="50"/>
                </a:cubicBezTo>
                <a:cubicBezTo>
                  <a:pt x="37" y="49"/>
                  <a:pt x="36" y="48"/>
                  <a:pt x="36" y="47"/>
                </a:cubicBezTo>
                <a:cubicBezTo>
                  <a:pt x="35" y="46"/>
                  <a:pt x="33" y="47"/>
                  <a:pt x="32" y="46"/>
                </a:cubicBezTo>
                <a:cubicBezTo>
                  <a:pt x="30" y="44"/>
                  <a:pt x="32" y="44"/>
                  <a:pt x="32" y="42"/>
                </a:cubicBezTo>
                <a:cubicBezTo>
                  <a:pt x="32" y="42"/>
                  <a:pt x="30" y="40"/>
                  <a:pt x="30" y="39"/>
                </a:cubicBezTo>
                <a:cubicBezTo>
                  <a:pt x="28" y="37"/>
                  <a:pt x="28" y="34"/>
                  <a:pt x="26" y="32"/>
                </a:cubicBezTo>
                <a:cubicBezTo>
                  <a:pt x="24" y="31"/>
                  <a:pt x="22" y="29"/>
                  <a:pt x="21" y="27"/>
                </a:cubicBezTo>
                <a:cubicBezTo>
                  <a:pt x="21" y="26"/>
                  <a:pt x="21" y="24"/>
                  <a:pt x="20" y="23"/>
                </a:cubicBezTo>
                <a:cubicBezTo>
                  <a:pt x="19" y="22"/>
                  <a:pt x="18" y="21"/>
                  <a:pt x="17" y="20"/>
                </a:cubicBezTo>
                <a:cubicBezTo>
                  <a:pt x="16" y="18"/>
                  <a:pt x="15" y="17"/>
                  <a:pt x="13" y="16"/>
                </a:cubicBezTo>
                <a:cubicBezTo>
                  <a:pt x="12" y="15"/>
                  <a:pt x="12" y="13"/>
                  <a:pt x="12" y="12"/>
                </a:cubicBezTo>
                <a:cubicBezTo>
                  <a:pt x="12" y="11"/>
                  <a:pt x="10" y="6"/>
                  <a:pt x="11" y="5"/>
                </a:cubicBezTo>
                <a:cubicBezTo>
                  <a:pt x="12" y="4"/>
                  <a:pt x="13" y="7"/>
                  <a:pt x="14" y="7"/>
                </a:cubicBezTo>
                <a:cubicBezTo>
                  <a:pt x="15" y="7"/>
                  <a:pt x="15" y="7"/>
                  <a:pt x="15" y="7"/>
                </a:cubicBezTo>
                <a:cubicBezTo>
                  <a:pt x="17" y="6"/>
                  <a:pt x="17" y="7"/>
                  <a:pt x="18" y="8"/>
                </a:cubicBezTo>
                <a:cubicBezTo>
                  <a:pt x="19" y="8"/>
                  <a:pt x="20" y="8"/>
                  <a:pt x="20" y="9"/>
                </a:cubicBezTo>
                <a:cubicBezTo>
                  <a:pt x="20" y="11"/>
                  <a:pt x="21" y="13"/>
                  <a:pt x="22" y="15"/>
                </a:cubicBezTo>
                <a:cubicBezTo>
                  <a:pt x="22" y="16"/>
                  <a:pt x="23" y="18"/>
                  <a:pt x="23" y="19"/>
                </a:cubicBezTo>
                <a:cubicBezTo>
                  <a:pt x="23" y="20"/>
                  <a:pt x="22" y="21"/>
                  <a:pt x="22" y="22"/>
                </a:cubicBezTo>
                <a:cubicBezTo>
                  <a:pt x="23" y="22"/>
                  <a:pt x="23" y="20"/>
                  <a:pt x="23" y="20"/>
                </a:cubicBezTo>
                <a:cubicBezTo>
                  <a:pt x="24" y="19"/>
                  <a:pt x="25" y="22"/>
                  <a:pt x="26" y="22"/>
                </a:cubicBezTo>
                <a:cubicBezTo>
                  <a:pt x="27" y="23"/>
                  <a:pt x="32" y="26"/>
                  <a:pt x="32" y="27"/>
                </a:cubicBezTo>
                <a:cubicBezTo>
                  <a:pt x="32" y="29"/>
                  <a:pt x="33" y="30"/>
                  <a:pt x="34" y="30"/>
                </a:cubicBezTo>
                <a:cubicBezTo>
                  <a:pt x="35" y="31"/>
                  <a:pt x="35" y="32"/>
                  <a:pt x="36" y="33"/>
                </a:cubicBezTo>
                <a:cubicBezTo>
                  <a:pt x="37" y="34"/>
                  <a:pt x="38" y="33"/>
                  <a:pt x="38" y="34"/>
                </a:cubicBezTo>
                <a:cubicBezTo>
                  <a:pt x="39" y="35"/>
                  <a:pt x="37" y="36"/>
                  <a:pt x="38" y="38"/>
                </a:cubicBezTo>
                <a:cubicBezTo>
                  <a:pt x="40" y="39"/>
                  <a:pt x="42" y="40"/>
                  <a:pt x="44" y="42"/>
                </a:cubicBezTo>
                <a:cubicBezTo>
                  <a:pt x="45" y="43"/>
                  <a:pt x="45" y="44"/>
                  <a:pt x="46" y="45"/>
                </a:cubicBezTo>
                <a:cubicBezTo>
                  <a:pt x="47" y="46"/>
                  <a:pt x="48" y="46"/>
                  <a:pt x="49" y="48"/>
                </a:cubicBezTo>
                <a:cubicBezTo>
                  <a:pt x="51" y="49"/>
                  <a:pt x="52" y="51"/>
                  <a:pt x="54" y="53"/>
                </a:cubicBezTo>
                <a:cubicBezTo>
                  <a:pt x="55" y="54"/>
                  <a:pt x="56" y="55"/>
                  <a:pt x="57" y="56"/>
                </a:cubicBezTo>
                <a:cubicBezTo>
                  <a:pt x="58" y="58"/>
                  <a:pt x="56" y="58"/>
                  <a:pt x="56" y="59"/>
                </a:cubicBezTo>
                <a:cubicBezTo>
                  <a:pt x="56" y="60"/>
                  <a:pt x="59" y="59"/>
                  <a:pt x="59" y="61"/>
                </a:cubicBezTo>
                <a:cubicBezTo>
                  <a:pt x="58" y="63"/>
                  <a:pt x="57" y="63"/>
                  <a:pt x="58" y="65"/>
                </a:cubicBezTo>
                <a:cubicBezTo>
                  <a:pt x="58" y="65"/>
                  <a:pt x="56" y="67"/>
                  <a:pt x="57" y="68"/>
                </a:cubicBezTo>
                <a:cubicBezTo>
                  <a:pt x="58" y="69"/>
                  <a:pt x="59" y="71"/>
                  <a:pt x="60" y="72"/>
                </a:cubicBezTo>
                <a:cubicBezTo>
                  <a:pt x="61" y="73"/>
                  <a:pt x="62" y="73"/>
                  <a:pt x="63" y="73"/>
                </a:cubicBezTo>
                <a:cubicBezTo>
                  <a:pt x="66" y="74"/>
                  <a:pt x="66" y="76"/>
                  <a:pt x="68" y="77"/>
                </a:cubicBezTo>
                <a:cubicBezTo>
                  <a:pt x="71" y="79"/>
                  <a:pt x="75" y="79"/>
                  <a:pt x="77" y="81"/>
                </a:cubicBezTo>
                <a:cubicBezTo>
                  <a:pt x="81" y="83"/>
                  <a:pt x="85" y="85"/>
                  <a:pt x="89" y="86"/>
                </a:cubicBezTo>
                <a:cubicBezTo>
                  <a:pt x="92" y="88"/>
                  <a:pt x="97" y="90"/>
                  <a:pt x="101" y="91"/>
                </a:cubicBezTo>
                <a:cubicBezTo>
                  <a:pt x="105" y="91"/>
                  <a:pt x="108" y="87"/>
                  <a:pt x="113" y="88"/>
                </a:cubicBezTo>
                <a:cubicBezTo>
                  <a:pt x="117" y="89"/>
                  <a:pt x="120" y="93"/>
                  <a:pt x="123" y="96"/>
                </a:cubicBezTo>
                <a:cubicBezTo>
                  <a:pt x="123" y="95"/>
                  <a:pt x="124" y="90"/>
                  <a:pt x="126" y="89"/>
                </a:cubicBezTo>
                <a:cubicBezTo>
                  <a:pt x="127" y="89"/>
                  <a:pt x="125" y="89"/>
                  <a:pt x="126" y="8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243" name="Freeform 641">
            <a:extLst>
              <a:ext uri="{FF2B5EF4-FFF2-40B4-BE49-F238E27FC236}">
                <a16:creationId xmlns:a16="http://schemas.microsoft.com/office/drawing/2014/main" id="{4B65EC0E-3DF6-EE47-9F12-EA91E336DACF}"/>
              </a:ext>
            </a:extLst>
          </p:cNvPr>
          <p:cNvSpPr>
            <a:spLocks/>
          </p:cNvSpPr>
          <p:nvPr/>
        </p:nvSpPr>
        <p:spPr bwMode="auto">
          <a:xfrm>
            <a:off x="3185136" y="7869404"/>
            <a:ext cx="1938080" cy="1016982"/>
          </a:xfrm>
          <a:custGeom>
            <a:avLst/>
            <a:gdLst>
              <a:gd name="T0" fmla="*/ 84 w 289"/>
              <a:gd name="T1" fmla="*/ 106 h 143"/>
              <a:gd name="T2" fmla="*/ 105 w 289"/>
              <a:gd name="T3" fmla="*/ 119 h 143"/>
              <a:gd name="T4" fmla="*/ 125 w 289"/>
              <a:gd name="T5" fmla="*/ 127 h 143"/>
              <a:gd name="T6" fmla="*/ 137 w 289"/>
              <a:gd name="T7" fmla="*/ 127 h 143"/>
              <a:gd name="T8" fmla="*/ 149 w 289"/>
              <a:gd name="T9" fmla="*/ 119 h 143"/>
              <a:gd name="T10" fmla="*/ 162 w 289"/>
              <a:gd name="T11" fmla="*/ 118 h 143"/>
              <a:gd name="T12" fmla="*/ 177 w 289"/>
              <a:gd name="T13" fmla="*/ 119 h 143"/>
              <a:gd name="T14" fmla="*/ 171 w 289"/>
              <a:gd name="T15" fmla="*/ 113 h 143"/>
              <a:gd name="T16" fmla="*/ 186 w 289"/>
              <a:gd name="T17" fmla="*/ 113 h 143"/>
              <a:gd name="T18" fmla="*/ 209 w 289"/>
              <a:gd name="T19" fmla="*/ 122 h 143"/>
              <a:gd name="T20" fmla="*/ 213 w 289"/>
              <a:gd name="T21" fmla="*/ 133 h 143"/>
              <a:gd name="T22" fmla="*/ 220 w 289"/>
              <a:gd name="T23" fmla="*/ 143 h 143"/>
              <a:gd name="T24" fmla="*/ 215 w 289"/>
              <a:gd name="T25" fmla="*/ 108 h 143"/>
              <a:gd name="T26" fmla="*/ 234 w 289"/>
              <a:gd name="T27" fmla="*/ 92 h 143"/>
              <a:gd name="T28" fmla="*/ 239 w 289"/>
              <a:gd name="T29" fmla="*/ 86 h 143"/>
              <a:gd name="T30" fmla="*/ 244 w 289"/>
              <a:gd name="T31" fmla="*/ 82 h 143"/>
              <a:gd name="T32" fmla="*/ 242 w 289"/>
              <a:gd name="T33" fmla="*/ 78 h 143"/>
              <a:gd name="T34" fmla="*/ 238 w 289"/>
              <a:gd name="T35" fmla="*/ 71 h 143"/>
              <a:gd name="T36" fmla="*/ 239 w 289"/>
              <a:gd name="T37" fmla="*/ 69 h 143"/>
              <a:gd name="T38" fmla="*/ 242 w 289"/>
              <a:gd name="T39" fmla="*/ 75 h 143"/>
              <a:gd name="T40" fmla="*/ 246 w 289"/>
              <a:gd name="T41" fmla="*/ 62 h 143"/>
              <a:gd name="T42" fmla="*/ 253 w 289"/>
              <a:gd name="T43" fmla="*/ 52 h 143"/>
              <a:gd name="T44" fmla="*/ 265 w 289"/>
              <a:gd name="T45" fmla="*/ 48 h 143"/>
              <a:gd name="T46" fmla="*/ 271 w 289"/>
              <a:gd name="T47" fmla="*/ 48 h 143"/>
              <a:gd name="T48" fmla="*/ 274 w 289"/>
              <a:gd name="T49" fmla="*/ 35 h 143"/>
              <a:gd name="T50" fmla="*/ 288 w 289"/>
              <a:gd name="T51" fmla="*/ 28 h 143"/>
              <a:gd name="T52" fmla="*/ 276 w 289"/>
              <a:gd name="T53" fmla="*/ 13 h 143"/>
              <a:gd name="T54" fmla="*/ 264 w 289"/>
              <a:gd name="T55" fmla="*/ 28 h 143"/>
              <a:gd name="T56" fmla="*/ 237 w 289"/>
              <a:gd name="T57" fmla="*/ 39 h 143"/>
              <a:gd name="T58" fmla="*/ 224 w 289"/>
              <a:gd name="T59" fmla="*/ 45 h 143"/>
              <a:gd name="T60" fmla="*/ 208 w 289"/>
              <a:gd name="T61" fmla="*/ 44 h 143"/>
              <a:gd name="T62" fmla="*/ 203 w 289"/>
              <a:gd name="T63" fmla="*/ 36 h 143"/>
              <a:gd name="T64" fmla="*/ 196 w 289"/>
              <a:gd name="T65" fmla="*/ 28 h 143"/>
              <a:gd name="T66" fmla="*/ 185 w 289"/>
              <a:gd name="T67" fmla="*/ 48 h 143"/>
              <a:gd name="T68" fmla="*/ 187 w 289"/>
              <a:gd name="T69" fmla="*/ 25 h 143"/>
              <a:gd name="T70" fmla="*/ 196 w 289"/>
              <a:gd name="T71" fmla="*/ 17 h 143"/>
              <a:gd name="T72" fmla="*/ 184 w 289"/>
              <a:gd name="T73" fmla="*/ 13 h 143"/>
              <a:gd name="T74" fmla="*/ 165 w 289"/>
              <a:gd name="T75" fmla="*/ 15 h 143"/>
              <a:gd name="T76" fmla="*/ 158 w 289"/>
              <a:gd name="T77" fmla="*/ 5 h 143"/>
              <a:gd name="T78" fmla="*/ 147 w 289"/>
              <a:gd name="T79" fmla="*/ 4 h 143"/>
              <a:gd name="T80" fmla="*/ 30 w 289"/>
              <a:gd name="T81" fmla="*/ 4 h 143"/>
              <a:gd name="T82" fmla="*/ 7 w 289"/>
              <a:gd name="T83" fmla="*/ 9 h 143"/>
              <a:gd name="T84" fmla="*/ 8 w 289"/>
              <a:gd name="T85" fmla="*/ 21 h 143"/>
              <a:gd name="T86" fmla="*/ 2 w 289"/>
              <a:gd name="T87" fmla="*/ 40 h 143"/>
              <a:gd name="T88" fmla="*/ 5 w 289"/>
              <a:gd name="T89" fmla="*/ 63 h 143"/>
              <a:gd name="T90" fmla="*/ 12 w 289"/>
              <a:gd name="T91" fmla="*/ 73 h 143"/>
              <a:gd name="T92" fmla="*/ 21 w 289"/>
              <a:gd name="T93" fmla="*/ 88 h 143"/>
              <a:gd name="T94" fmla="*/ 39 w 289"/>
              <a:gd name="T95" fmla="*/ 102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89" h="143">
                <a:moveTo>
                  <a:pt x="68" y="108"/>
                </a:moveTo>
                <a:cubicBezTo>
                  <a:pt x="71" y="108"/>
                  <a:pt x="74" y="108"/>
                  <a:pt x="78" y="108"/>
                </a:cubicBezTo>
                <a:cubicBezTo>
                  <a:pt x="79" y="108"/>
                  <a:pt x="81" y="108"/>
                  <a:pt x="82" y="108"/>
                </a:cubicBezTo>
                <a:cubicBezTo>
                  <a:pt x="83" y="108"/>
                  <a:pt x="83" y="106"/>
                  <a:pt x="84" y="106"/>
                </a:cubicBezTo>
                <a:cubicBezTo>
                  <a:pt x="85" y="105"/>
                  <a:pt x="91" y="105"/>
                  <a:pt x="91" y="106"/>
                </a:cubicBezTo>
                <a:cubicBezTo>
                  <a:pt x="94" y="108"/>
                  <a:pt x="97" y="110"/>
                  <a:pt x="100" y="112"/>
                </a:cubicBezTo>
                <a:cubicBezTo>
                  <a:pt x="100" y="112"/>
                  <a:pt x="101" y="115"/>
                  <a:pt x="101" y="116"/>
                </a:cubicBezTo>
                <a:cubicBezTo>
                  <a:pt x="102" y="118"/>
                  <a:pt x="102" y="118"/>
                  <a:pt x="105" y="119"/>
                </a:cubicBezTo>
                <a:cubicBezTo>
                  <a:pt x="107" y="120"/>
                  <a:pt x="108" y="121"/>
                  <a:pt x="109" y="119"/>
                </a:cubicBezTo>
                <a:cubicBezTo>
                  <a:pt x="110" y="116"/>
                  <a:pt x="111" y="116"/>
                  <a:pt x="114" y="117"/>
                </a:cubicBezTo>
                <a:cubicBezTo>
                  <a:pt x="116" y="117"/>
                  <a:pt x="119" y="118"/>
                  <a:pt x="119" y="120"/>
                </a:cubicBezTo>
                <a:cubicBezTo>
                  <a:pt x="121" y="123"/>
                  <a:pt x="123" y="124"/>
                  <a:pt x="125" y="127"/>
                </a:cubicBezTo>
                <a:cubicBezTo>
                  <a:pt x="127" y="129"/>
                  <a:pt x="126" y="133"/>
                  <a:pt x="129" y="134"/>
                </a:cubicBezTo>
                <a:cubicBezTo>
                  <a:pt x="131" y="136"/>
                  <a:pt x="135" y="136"/>
                  <a:pt x="137" y="137"/>
                </a:cubicBezTo>
                <a:cubicBezTo>
                  <a:pt x="137" y="136"/>
                  <a:pt x="135" y="129"/>
                  <a:pt x="135" y="129"/>
                </a:cubicBezTo>
                <a:cubicBezTo>
                  <a:pt x="137" y="130"/>
                  <a:pt x="136" y="127"/>
                  <a:pt x="137" y="127"/>
                </a:cubicBezTo>
                <a:cubicBezTo>
                  <a:pt x="137" y="126"/>
                  <a:pt x="139" y="126"/>
                  <a:pt x="140" y="125"/>
                </a:cubicBezTo>
                <a:cubicBezTo>
                  <a:pt x="141" y="125"/>
                  <a:pt x="142" y="122"/>
                  <a:pt x="142" y="122"/>
                </a:cubicBezTo>
                <a:cubicBezTo>
                  <a:pt x="143" y="123"/>
                  <a:pt x="144" y="123"/>
                  <a:pt x="145" y="122"/>
                </a:cubicBezTo>
                <a:cubicBezTo>
                  <a:pt x="147" y="121"/>
                  <a:pt x="148" y="121"/>
                  <a:pt x="149" y="119"/>
                </a:cubicBezTo>
                <a:cubicBezTo>
                  <a:pt x="151" y="118"/>
                  <a:pt x="148" y="118"/>
                  <a:pt x="148" y="117"/>
                </a:cubicBezTo>
                <a:cubicBezTo>
                  <a:pt x="148" y="117"/>
                  <a:pt x="151" y="118"/>
                  <a:pt x="152" y="117"/>
                </a:cubicBezTo>
                <a:cubicBezTo>
                  <a:pt x="154" y="116"/>
                  <a:pt x="155" y="116"/>
                  <a:pt x="157" y="116"/>
                </a:cubicBezTo>
                <a:cubicBezTo>
                  <a:pt x="159" y="116"/>
                  <a:pt x="160" y="119"/>
                  <a:pt x="162" y="118"/>
                </a:cubicBezTo>
                <a:cubicBezTo>
                  <a:pt x="165" y="116"/>
                  <a:pt x="166" y="118"/>
                  <a:pt x="168" y="119"/>
                </a:cubicBezTo>
                <a:cubicBezTo>
                  <a:pt x="170" y="120"/>
                  <a:pt x="171" y="118"/>
                  <a:pt x="172" y="118"/>
                </a:cubicBezTo>
                <a:cubicBezTo>
                  <a:pt x="173" y="117"/>
                  <a:pt x="176" y="119"/>
                  <a:pt x="176" y="120"/>
                </a:cubicBezTo>
                <a:cubicBezTo>
                  <a:pt x="177" y="121"/>
                  <a:pt x="178" y="120"/>
                  <a:pt x="177" y="119"/>
                </a:cubicBezTo>
                <a:cubicBezTo>
                  <a:pt x="177" y="119"/>
                  <a:pt x="176" y="118"/>
                  <a:pt x="175" y="118"/>
                </a:cubicBezTo>
                <a:cubicBezTo>
                  <a:pt x="174" y="117"/>
                  <a:pt x="176" y="117"/>
                  <a:pt x="176" y="117"/>
                </a:cubicBezTo>
                <a:cubicBezTo>
                  <a:pt x="175" y="115"/>
                  <a:pt x="175" y="114"/>
                  <a:pt x="173" y="115"/>
                </a:cubicBezTo>
                <a:cubicBezTo>
                  <a:pt x="173" y="115"/>
                  <a:pt x="169" y="115"/>
                  <a:pt x="171" y="113"/>
                </a:cubicBezTo>
                <a:cubicBezTo>
                  <a:pt x="173" y="113"/>
                  <a:pt x="174" y="114"/>
                  <a:pt x="175" y="114"/>
                </a:cubicBezTo>
                <a:cubicBezTo>
                  <a:pt x="178" y="113"/>
                  <a:pt x="180" y="113"/>
                  <a:pt x="183" y="113"/>
                </a:cubicBezTo>
                <a:cubicBezTo>
                  <a:pt x="184" y="113"/>
                  <a:pt x="183" y="113"/>
                  <a:pt x="184" y="114"/>
                </a:cubicBezTo>
                <a:cubicBezTo>
                  <a:pt x="184" y="114"/>
                  <a:pt x="185" y="114"/>
                  <a:pt x="186" y="113"/>
                </a:cubicBezTo>
                <a:cubicBezTo>
                  <a:pt x="188" y="113"/>
                  <a:pt x="190" y="113"/>
                  <a:pt x="192" y="113"/>
                </a:cubicBezTo>
                <a:cubicBezTo>
                  <a:pt x="194" y="113"/>
                  <a:pt x="194" y="115"/>
                  <a:pt x="196" y="116"/>
                </a:cubicBezTo>
                <a:cubicBezTo>
                  <a:pt x="198" y="118"/>
                  <a:pt x="200" y="116"/>
                  <a:pt x="202" y="115"/>
                </a:cubicBezTo>
                <a:cubicBezTo>
                  <a:pt x="203" y="115"/>
                  <a:pt x="209" y="121"/>
                  <a:pt x="209" y="122"/>
                </a:cubicBezTo>
                <a:cubicBezTo>
                  <a:pt x="210" y="123"/>
                  <a:pt x="208" y="125"/>
                  <a:pt x="209" y="126"/>
                </a:cubicBezTo>
                <a:cubicBezTo>
                  <a:pt x="210" y="128"/>
                  <a:pt x="209" y="128"/>
                  <a:pt x="210" y="130"/>
                </a:cubicBezTo>
                <a:cubicBezTo>
                  <a:pt x="210" y="131"/>
                  <a:pt x="211" y="132"/>
                  <a:pt x="211" y="132"/>
                </a:cubicBezTo>
                <a:cubicBezTo>
                  <a:pt x="212" y="132"/>
                  <a:pt x="212" y="133"/>
                  <a:pt x="213" y="133"/>
                </a:cubicBezTo>
                <a:cubicBezTo>
                  <a:pt x="214" y="134"/>
                  <a:pt x="213" y="136"/>
                  <a:pt x="214" y="137"/>
                </a:cubicBezTo>
                <a:cubicBezTo>
                  <a:pt x="215" y="138"/>
                  <a:pt x="216" y="138"/>
                  <a:pt x="217" y="140"/>
                </a:cubicBezTo>
                <a:cubicBezTo>
                  <a:pt x="219" y="143"/>
                  <a:pt x="218" y="140"/>
                  <a:pt x="220" y="141"/>
                </a:cubicBezTo>
                <a:cubicBezTo>
                  <a:pt x="220" y="141"/>
                  <a:pt x="220" y="143"/>
                  <a:pt x="220" y="143"/>
                </a:cubicBezTo>
                <a:cubicBezTo>
                  <a:pt x="221" y="143"/>
                  <a:pt x="222" y="136"/>
                  <a:pt x="222" y="135"/>
                </a:cubicBezTo>
                <a:cubicBezTo>
                  <a:pt x="222" y="132"/>
                  <a:pt x="221" y="130"/>
                  <a:pt x="220" y="126"/>
                </a:cubicBezTo>
                <a:cubicBezTo>
                  <a:pt x="218" y="123"/>
                  <a:pt x="218" y="120"/>
                  <a:pt x="217" y="117"/>
                </a:cubicBezTo>
                <a:cubicBezTo>
                  <a:pt x="215" y="115"/>
                  <a:pt x="214" y="111"/>
                  <a:pt x="215" y="108"/>
                </a:cubicBezTo>
                <a:cubicBezTo>
                  <a:pt x="216" y="105"/>
                  <a:pt x="218" y="103"/>
                  <a:pt x="221" y="101"/>
                </a:cubicBezTo>
                <a:cubicBezTo>
                  <a:pt x="222" y="100"/>
                  <a:pt x="223" y="100"/>
                  <a:pt x="224" y="99"/>
                </a:cubicBezTo>
                <a:cubicBezTo>
                  <a:pt x="225" y="98"/>
                  <a:pt x="226" y="96"/>
                  <a:pt x="227" y="96"/>
                </a:cubicBezTo>
                <a:cubicBezTo>
                  <a:pt x="229" y="94"/>
                  <a:pt x="232" y="94"/>
                  <a:pt x="234" y="92"/>
                </a:cubicBezTo>
                <a:cubicBezTo>
                  <a:pt x="235" y="91"/>
                  <a:pt x="236" y="89"/>
                  <a:pt x="238" y="89"/>
                </a:cubicBezTo>
                <a:cubicBezTo>
                  <a:pt x="238" y="89"/>
                  <a:pt x="242" y="89"/>
                  <a:pt x="241" y="87"/>
                </a:cubicBezTo>
                <a:cubicBezTo>
                  <a:pt x="241" y="87"/>
                  <a:pt x="238" y="88"/>
                  <a:pt x="238" y="88"/>
                </a:cubicBezTo>
                <a:cubicBezTo>
                  <a:pt x="238" y="87"/>
                  <a:pt x="240" y="88"/>
                  <a:pt x="239" y="86"/>
                </a:cubicBezTo>
                <a:cubicBezTo>
                  <a:pt x="239" y="86"/>
                  <a:pt x="238" y="85"/>
                  <a:pt x="239" y="85"/>
                </a:cubicBezTo>
                <a:cubicBezTo>
                  <a:pt x="239" y="84"/>
                  <a:pt x="239" y="85"/>
                  <a:pt x="240" y="84"/>
                </a:cubicBezTo>
                <a:cubicBezTo>
                  <a:pt x="239" y="85"/>
                  <a:pt x="241" y="86"/>
                  <a:pt x="241" y="85"/>
                </a:cubicBezTo>
                <a:cubicBezTo>
                  <a:pt x="242" y="85"/>
                  <a:pt x="245" y="83"/>
                  <a:pt x="244" y="82"/>
                </a:cubicBezTo>
                <a:cubicBezTo>
                  <a:pt x="244" y="83"/>
                  <a:pt x="238" y="82"/>
                  <a:pt x="239" y="81"/>
                </a:cubicBezTo>
                <a:cubicBezTo>
                  <a:pt x="239" y="80"/>
                  <a:pt x="240" y="82"/>
                  <a:pt x="241" y="81"/>
                </a:cubicBezTo>
                <a:cubicBezTo>
                  <a:pt x="241" y="81"/>
                  <a:pt x="243" y="80"/>
                  <a:pt x="243" y="80"/>
                </a:cubicBezTo>
                <a:cubicBezTo>
                  <a:pt x="243" y="80"/>
                  <a:pt x="242" y="79"/>
                  <a:pt x="242" y="78"/>
                </a:cubicBezTo>
                <a:cubicBezTo>
                  <a:pt x="243" y="77"/>
                  <a:pt x="243" y="76"/>
                  <a:pt x="241" y="76"/>
                </a:cubicBezTo>
                <a:cubicBezTo>
                  <a:pt x="241" y="76"/>
                  <a:pt x="237" y="74"/>
                  <a:pt x="237" y="74"/>
                </a:cubicBezTo>
                <a:cubicBezTo>
                  <a:pt x="238" y="73"/>
                  <a:pt x="239" y="74"/>
                  <a:pt x="240" y="74"/>
                </a:cubicBezTo>
                <a:cubicBezTo>
                  <a:pt x="241" y="73"/>
                  <a:pt x="239" y="71"/>
                  <a:pt x="238" y="71"/>
                </a:cubicBezTo>
                <a:cubicBezTo>
                  <a:pt x="237" y="70"/>
                  <a:pt x="236" y="69"/>
                  <a:pt x="236" y="68"/>
                </a:cubicBezTo>
                <a:cubicBezTo>
                  <a:pt x="235" y="67"/>
                  <a:pt x="238" y="65"/>
                  <a:pt x="237" y="64"/>
                </a:cubicBezTo>
                <a:cubicBezTo>
                  <a:pt x="238" y="65"/>
                  <a:pt x="237" y="66"/>
                  <a:pt x="237" y="67"/>
                </a:cubicBezTo>
                <a:cubicBezTo>
                  <a:pt x="237" y="67"/>
                  <a:pt x="239" y="69"/>
                  <a:pt x="239" y="69"/>
                </a:cubicBezTo>
                <a:cubicBezTo>
                  <a:pt x="241" y="67"/>
                  <a:pt x="239" y="62"/>
                  <a:pt x="242" y="61"/>
                </a:cubicBezTo>
                <a:cubicBezTo>
                  <a:pt x="241" y="61"/>
                  <a:pt x="241" y="66"/>
                  <a:pt x="242" y="67"/>
                </a:cubicBezTo>
                <a:cubicBezTo>
                  <a:pt x="242" y="69"/>
                  <a:pt x="244" y="69"/>
                  <a:pt x="244" y="71"/>
                </a:cubicBezTo>
                <a:cubicBezTo>
                  <a:pt x="244" y="72"/>
                  <a:pt x="241" y="74"/>
                  <a:pt x="242" y="75"/>
                </a:cubicBezTo>
                <a:cubicBezTo>
                  <a:pt x="242" y="75"/>
                  <a:pt x="248" y="69"/>
                  <a:pt x="247" y="67"/>
                </a:cubicBezTo>
                <a:cubicBezTo>
                  <a:pt x="247" y="65"/>
                  <a:pt x="245" y="64"/>
                  <a:pt x="245" y="62"/>
                </a:cubicBezTo>
                <a:cubicBezTo>
                  <a:pt x="244" y="61"/>
                  <a:pt x="245" y="58"/>
                  <a:pt x="247" y="59"/>
                </a:cubicBezTo>
                <a:cubicBezTo>
                  <a:pt x="246" y="58"/>
                  <a:pt x="245" y="61"/>
                  <a:pt x="246" y="62"/>
                </a:cubicBezTo>
                <a:cubicBezTo>
                  <a:pt x="248" y="64"/>
                  <a:pt x="248" y="65"/>
                  <a:pt x="250" y="62"/>
                </a:cubicBezTo>
                <a:cubicBezTo>
                  <a:pt x="251" y="61"/>
                  <a:pt x="253" y="58"/>
                  <a:pt x="252" y="56"/>
                </a:cubicBezTo>
                <a:cubicBezTo>
                  <a:pt x="252" y="56"/>
                  <a:pt x="251" y="55"/>
                  <a:pt x="252" y="54"/>
                </a:cubicBezTo>
                <a:cubicBezTo>
                  <a:pt x="252" y="54"/>
                  <a:pt x="253" y="52"/>
                  <a:pt x="253" y="52"/>
                </a:cubicBezTo>
                <a:cubicBezTo>
                  <a:pt x="253" y="52"/>
                  <a:pt x="253" y="54"/>
                  <a:pt x="253" y="54"/>
                </a:cubicBezTo>
                <a:cubicBezTo>
                  <a:pt x="253" y="54"/>
                  <a:pt x="258" y="51"/>
                  <a:pt x="260" y="51"/>
                </a:cubicBezTo>
                <a:cubicBezTo>
                  <a:pt x="261" y="50"/>
                  <a:pt x="263" y="51"/>
                  <a:pt x="264" y="51"/>
                </a:cubicBezTo>
                <a:cubicBezTo>
                  <a:pt x="266" y="50"/>
                  <a:pt x="265" y="49"/>
                  <a:pt x="265" y="48"/>
                </a:cubicBezTo>
                <a:cubicBezTo>
                  <a:pt x="266" y="48"/>
                  <a:pt x="266" y="50"/>
                  <a:pt x="267" y="50"/>
                </a:cubicBezTo>
                <a:cubicBezTo>
                  <a:pt x="267" y="50"/>
                  <a:pt x="269" y="49"/>
                  <a:pt x="269" y="49"/>
                </a:cubicBezTo>
                <a:cubicBezTo>
                  <a:pt x="271" y="51"/>
                  <a:pt x="275" y="46"/>
                  <a:pt x="272" y="46"/>
                </a:cubicBezTo>
                <a:cubicBezTo>
                  <a:pt x="272" y="46"/>
                  <a:pt x="272" y="48"/>
                  <a:pt x="271" y="48"/>
                </a:cubicBezTo>
                <a:cubicBezTo>
                  <a:pt x="270" y="48"/>
                  <a:pt x="268" y="44"/>
                  <a:pt x="268" y="44"/>
                </a:cubicBezTo>
                <a:cubicBezTo>
                  <a:pt x="269" y="43"/>
                  <a:pt x="268" y="42"/>
                  <a:pt x="269" y="41"/>
                </a:cubicBezTo>
                <a:cubicBezTo>
                  <a:pt x="270" y="39"/>
                  <a:pt x="271" y="37"/>
                  <a:pt x="272" y="36"/>
                </a:cubicBezTo>
                <a:cubicBezTo>
                  <a:pt x="273" y="36"/>
                  <a:pt x="274" y="35"/>
                  <a:pt x="274" y="35"/>
                </a:cubicBezTo>
                <a:cubicBezTo>
                  <a:pt x="276" y="36"/>
                  <a:pt x="277" y="33"/>
                  <a:pt x="278" y="32"/>
                </a:cubicBezTo>
                <a:cubicBezTo>
                  <a:pt x="278" y="32"/>
                  <a:pt x="280" y="33"/>
                  <a:pt x="281" y="32"/>
                </a:cubicBezTo>
                <a:cubicBezTo>
                  <a:pt x="283" y="31"/>
                  <a:pt x="285" y="31"/>
                  <a:pt x="286" y="30"/>
                </a:cubicBezTo>
                <a:cubicBezTo>
                  <a:pt x="287" y="30"/>
                  <a:pt x="289" y="29"/>
                  <a:pt x="288" y="28"/>
                </a:cubicBezTo>
                <a:cubicBezTo>
                  <a:pt x="286" y="26"/>
                  <a:pt x="286" y="25"/>
                  <a:pt x="285" y="24"/>
                </a:cubicBezTo>
                <a:cubicBezTo>
                  <a:pt x="281" y="23"/>
                  <a:pt x="287" y="14"/>
                  <a:pt x="281" y="14"/>
                </a:cubicBezTo>
                <a:cubicBezTo>
                  <a:pt x="280" y="13"/>
                  <a:pt x="279" y="15"/>
                  <a:pt x="278" y="14"/>
                </a:cubicBezTo>
                <a:cubicBezTo>
                  <a:pt x="277" y="13"/>
                  <a:pt x="277" y="12"/>
                  <a:pt x="276" y="13"/>
                </a:cubicBezTo>
                <a:cubicBezTo>
                  <a:pt x="275" y="14"/>
                  <a:pt x="274" y="16"/>
                  <a:pt x="273" y="17"/>
                </a:cubicBezTo>
                <a:cubicBezTo>
                  <a:pt x="272" y="18"/>
                  <a:pt x="272" y="20"/>
                  <a:pt x="271" y="21"/>
                </a:cubicBezTo>
                <a:cubicBezTo>
                  <a:pt x="271" y="23"/>
                  <a:pt x="270" y="26"/>
                  <a:pt x="268" y="26"/>
                </a:cubicBezTo>
                <a:cubicBezTo>
                  <a:pt x="266" y="26"/>
                  <a:pt x="266" y="28"/>
                  <a:pt x="264" y="28"/>
                </a:cubicBezTo>
                <a:cubicBezTo>
                  <a:pt x="259" y="28"/>
                  <a:pt x="254" y="28"/>
                  <a:pt x="249" y="28"/>
                </a:cubicBezTo>
                <a:cubicBezTo>
                  <a:pt x="247" y="28"/>
                  <a:pt x="247" y="28"/>
                  <a:pt x="246" y="29"/>
                </a:cubicBezTo>
                <a:cubicBezTo>
                  <a:pt x="245" y="31"/>
                  <a:pt x="241" y="33"/>
                  <a:pt x="241" y="34"/>
                </a:cubicBezTo>
                <a:cubicBezTo>
                  <a:pt x="242" y="37"/>
                  <a:pt x="239" y="39"/>
                  <a:pt x="237" y="39"/>
                </a:cubicBezTo>
                <a:cubicBezTo>
                  <a:pt x="235" y="39"/>
                  <a:pt x="234" y="38"/>
                  <a:pt x="232" y="38"/>
                </a:cubicBezTo>
                <a:cubicBezTo>
                  <a:pt x="230" y="38"/>
                  <a:pt x="228" y="39"/>
                  <a:pt x="227" y="39"/>
                </a:cubicBezTo>
                <a:cubicBezTo>
                  <a:pt x="227" y="39"/>
                  <a:pt x="227" y="42"/>
                  <a:pt x="228" y="42"/>
                </a:cubicBezTo>
                <a:cubicBezTo>
                  <a:pt x="227" y="43"/>
                  <a:pt x="226" y="44"/>
                  <a:pt x="224" y="45"/>
                </a:cubicBezTo>
                <a:cubicBezTo>
                  <a:pt x="222" y="46"/>
                  <a:pt x="219" y="48"/>
                  <a:pt x="216" y="49"/>
                </a:cubicBezTo>
                <a:cubicBezTo>
                  <a:pt x="213" y="50"/>
                  <a:pt x="210" y="50"/>
                  <a:pt x="207" y="49"/>
                </a:cubicBezTo>
                <a:cubicBezTo>
                  <a:pt x="206" y="48"/>
                  <a:pt x="205" y="47"/>
                  <a:pt x="206" y="46"/>
                </a:cubicBezTo>
                <a:cubicBezTo>
                  <a:pt x="206" y="46"/>
                  <a:pt x="207" y="44"/>
                  <a:pt x="208" y="44"/>
                </a:cubicBezTo>
                <a:cubicBezTo>
                  <a:pt x="208" y="44"/>
                  <a:pt x="208" y="45"/>
                  <a:pt x="208" y="46"/>
                </a:cubicBezTo>
                <a:cubicBezTo>
                  <a:pt x="210" y="42"/>
                  <a:pt x="211" y="39"/>
                  <a:pt x="209" y="35"/>
                </a:cubicBezTo>
                <a:cubicBezTo>
                  <a:pt x="208" y="34"/>
                  <a:pt x="206" y="36"/>
                  <a:pt x="205" y="36"/>
                </a:cubicBezTo>
                <a:cubicBezTo>
                  <a:pt x="204" y="37"/>
                  <a:pt x="204" y="36"/>
                  <a:pt x="203" y="36"/>
                </a:cubicBezTo>
                <a:cubicBezTo>
                  <a:pt x="202" y="35"/>
                  <a:pt x="204" y="34"/>
                  <a:pt x="204" y="34"/>
                </a:cubicBezTo>
                <a:cubicBezTo>
                  <a:pt x="208" y="30"/>
                  <a:pt x="205" y="26"/>
                  <a:pt x="201" y="25"/>
                </a:cubicBezTo>
                <a:cubicBezTo>
                  <a:pt x="198" y="24"/>
                  <a:pt x="198" y="25"/>
                  <a:pt x="196" y="26"/>
                </a:cubicBezTo>
                <a:cubicBezTo>
                  <a:pt x="196" y="27"/>
                  <a:pt x="196" y="27"/>
                  <a:pt x="196" y="28"/>
                </a:cubicBezTo>
                <a:cubicBezTo>
                  <a:pt x="196" y="29"/>
                  <a:pt x="194" y="28"/>
                  <a:pt x="193" y="28"/>
                </a:cubicBezTo>
                <a:cubicBezTo>
                  <a:pt x="192" y="28"/>
                  <a:pt x="190" y="36"/>
                  <a:pt x="190" y="37"/>
                </a:cubicBezTo>
                <a:cubicBezTo>
                  <a:pt x="191" y="42"/>
                  <a:pt x="192" y="45"/>
                  <a:pt x="188" y="47"/>
                </a:cubicBezTo>
                <a:cubicBezTo>
                  <a:pt x="188" y="48"/>
                  <a:pt x="185" y="49"/>
                  <a:pt x="185" y="48"/>
                </a:cubicBezTo>
                <a:cubicBezTo>
                  <a:pt x="185" y="46"/>
                  <a:pt x="184" y="44"/>
                  <a:pt x="184" y="42"/>
                </a:cubicBezTo>
                <a:cubicBezTo>
                  <a:pt x="184" y="41"/>
                  <a:pt x="186" y="30"/>
                  <a:pt x="186" y="30"/>
                </a:cubicBezTo>
                <a:cubicBezTo>
                  <a:pt x="185" y="30"/>
                  <a:pt x="183" y="32"/>
                  <a:pt x="183" y="31"/>
                </a:cubicBezTo>
                <a:cubicBezTo>
                  <a:pt x="183" y="30"/>
                  <a:pt x="186" y="26"/>
                  <a:pt x="187" y="25"/>
                </a:cubicBezTo>
                <a:cubicBezTo>
                  <a:pt x="188" y="23"/>
                  <a:pt x="191" y="23"/>
                  <a:pt x="193" y="22"/>
                </a:cubicBezTo>
                <a:cubicBezTo>
                  <a:pt x="196" y="22"/>
                  <a:pt x="199" y="23"/>
                  <a:pt x="202" y="23"/>
                </a:cubicBezTo>
                <a:cubicBezTo>
                  <a:pt x="205" y="23"/>
                  <a:pt x="201" y="20"/>
                  <a:pt x="199" y="20"/>
                </a:cubicBezTo>
                <a:cubicBezTo>
                  <a:pt x="197" y="20"/>
                  <a:pt x="199" y="17"/>
                  <a:pt x="196" y="17"/>
                </a:cubicBezTo>
                <a:cubicBezTo>
                  <a:pt x="194" y="18"/>
                  <a:pt x="192" y="19"/>
                  <a:pt x="189" y="19"/>
                </a:cubicBezTo>
                <a:cubicBezTo>
                  <a:pt x="187" y="19"/>
                  <a:pt x="185" y="17"/>
                  <a:pt x="183" y="16"/>
                </a:cubicBezTo>
                <a:cubicBezTo>
                  <a:pt x="183" y="16"/>
                  <a:pt x="180" y="16"/>
                  <a:pt x="181" y="15"/>
                </a:cubicBezTo>
                <a:cubicBezTo>
                  <a:pt x="182" y="15"/>
                  <a:pt x="184" y="14"/>
                  <a:pt x="184" y="13"/>
                </a:cubicBezTo>
                <a:cubicBezTo>
                  <a:pt x="184" y="13"/>
                  <a:pt x="176" y="16"/>
                  <a:pt x="175" y="16"/>
                </a:cubicBezTo>
                <a:cubicBezTo>
                  <a:pt x="174" y="17"/>
                  <a:pt x="173" y="18"/>
                  <a:pt x="172" y="18"/>
                </a:cubicBezTo>
                <a:cubicBezTo>
                  <a:pt x="170" y="18"/>
                  <a:pt x="170" y="16"/>
                  <a:pt x="168" y="16"/>
                </a:cubicBezTo>
                <a:cubicBezTo>
                  <a:pt x="167" y="16"/>
                  <a:pt x="162" y="18"/>
                  <a:pt x="165" y="15"/>
                </a:cubicBezTo>
                <a:cubicBezTo>
                  <a:pt x="168" y="13"/>
                  <a:pt x="171" y="11"/>
                  <a:pt x="174" y="9"/>
                </a:cubicBezTo>
                <a:cubicBezTo>
                  <a:pt x="172" y="9"/>
                  <a:pt x="170" y="7"/>
                  <a:pt x="168" y="9"/>
                </a:cubicBezTo>
                <a:cubicBezTo>
                  <a:pt x="165" y="10"/>
                  <a:pt x="164" y="8"/>
                  <a:pt x="161" y="7"/>
                </a:cubicBezTo>
                <a:cubicBezTo>
                  <a:pt x="160" y="7"/>
                  <a:pt x="159" y="6"/>
                  <a:pt x="158" y="5"/>
                </a:cubicBezTo>
                <a:cubicBezTo>
                  <a:pt x="156" y="5"/>
                  <a:pt x="155" y="6"/>
                  <a:pt x="153" y="6"/>
                </a:cubicBezTo>
                <a:cubicBezTo>
                  <a:pt x="152" y="5"/>
                  <a:pt x="150" y="5"/>
                  <a:pt x="150" y="3"/>
                </a:cubicBezTo>
                <a:cubicBezTo>
                  <a:pt x="150" y="3"/>
                  <a:pt x="148" y="0"/>
                  <a:pt x="148" y="1"/>
                </a:cubicBezTo>
                <a:cubicBezTo>
                  <a:pt x="147" y="1"/>
                  <a:pt x="148" y="4"/>
                  <a:pt x="147" y="4"/>
                </a:cubicBezTo>
                <a:cubicBezTo>
                  <a:pt x="146" y="4"/>
                  <a:pt x="145" y="4"/>
                  <a:pt x="145" y="4"/>
                </a:cubicBezTo>
                <a:cubicBezTo>
                  <a:pt x="142" y="4"/>
                  <a:pt x="139" y="4"/>
                  <a:pt x="136" y="4"/>
                </a:cubicBezTo>
                <a:cubicBezTo>
                  <a:pt x="125" y="4"/>
                  <a:pt x="115" y="4"/>
                  <a:pt x="105" y="4"/>
                </a:cubicBezTo>
                <a:cubicBezTo>
                  <a:pt x="80" y="4"/>
                  <a:pt x="55" y="4"/>
                  <a:pt x="30" y="4"/>
                </a:cubicBezTo>
                <a:cubicBezTo>
                  <a:pt x="24" y="4"/>
                  <a:pt x="17" y="4"/>
                  <a:pt x="11" y="4"/>
                </a:cubicBezTo>
                <a:cubicBezTo>
                  <a:pt x="12" y="5"/>
                  <a:pt x="14" y="13"/>
                  <a:pt x="11" y="14"/>
                </a:cubicBezTo>
                <a:cubicBezTo>
                  <a:pt x="9" y="14"/>
                  <a:pt x="8" y="14"/>
                  <a:pt x="10" y="12"/>
                </a:cubicBezTo>
                <a:cubicBezTo>
                  <a:pt x="12" y="9"/>
                  <a:pt x="9" y="9"/>
                  <a:pt x="7" y="9"/>
                </a:cubicBezTo>
                <a:cubicBezTo>
                  <a:pt x="5" y="9"/>
                  <a:pt x="2" y="7"/>
                  <a:pt x="1" y="7"/>
                </a:cubicBezTo>
                <a:cubicBezTo>
                  <a:pt x="0" y="8"/>
                  <a:pt x="2" y="12"/>
                  <a:pt x="2" y="12"/>
                </a:cubicBezTo>
                <a:cubicBezTo>
                  <a:pt x="3" y="15"/>
                  <a:pt x="4" y="16"/>
                  <a:pt x="4" y="18"/>
                </a:cubicBezTo>
                <a:cubicBezTo>
                  <a:pt x="4" y="19"/>
                  <a:pt x="7" y="21"/>
                  <a:pt x="8" y="21"/>
                </a:cubicBezTo>
                <a:cubicBezTo>
                  <a:pt x="7" y="21"/>
                  <a:pt x="6" y="21"/>
                  <a:pt x="5" y="22"/>
                </a:cubicBezTo>
                <a:cubicBezTo>
                  <a:pt x="4" y="23"/>
                  <a:pt x="5" y="24"/>
                  <a:pt x="5" y="25"/>
                </a:cubicBezTo>
                <a:cubicBezTo>
                  <a:pt x="5" y="28"/>
                  <a:pt x="5" y="30"/>
                  <a:pt x="4" y="32"/>
                </a:cubicBezTo>
                <a:cubicBezTo>
                  <a:pt x="4" y="35"/>
                  <a:pt x="3" y="37"/>
                  <a:pt x="2" y="40"/>
                </a:cubicBezTo>
                <a:cubicBezTo>
                  <a:pt x="1" y="43"/>
                  <a:pt x="3" y="46"/>
                  <a:pt x="4" y="49"/>
                </a:cubicBezTo>
                <a:cubicBezTo>
                  <a:pt x="4" y="52"/>
                  <a:pt x="3" y="54"/>
                  <a:pt x="3" y="56"/>
                </a:cubicBezTo>
                <a:cubicBezTo>
                  <a:pt x="3" y="57"/>
                  <a:pt x="4" y="58"/>
                  <a:pt x="4" y="59"/>
                </a:cubicBezTo>
                <a:cubicBezTo>
                  <a:pt x="5" y="60"/>
                  <a:pt x="5" y="62"/>
                  <a:pt x="5" y="63"/>
                </a:cubicBezTo>
                <a:cubicBezTo>
                  <a:pt x="6" y="66"/>
                  <a:pt x="9" y="67"/>
                  <a:pt x="10" y="70"/>
                </a:cubicBezTo>
                <a:cubicBezTo>
                  <a:pt x="11" y="72"/>
                  <a:pt x="11" y="71"/>
                  <a:pt x="12" y="70"/>
                </a:cubicBezTo>
                <a:cubicBezTo>
                  <a:pt x="12" y="70"/>
                  <a:pt x="13" y="73"/>
                  <a:pt x="13" y="73"/>
                </a:cubicBezTo>
                <a:cubicBezTo>
                  <a:pt x="13" y="73"/>
                  <a:pt x="12" y="72"/>
                  <a:pt x="12" y="73"/>
                </a:cubicBezTo>
                <a:cubicBezTo>
                  <a:pt x="12" y="74"/>
                  <a:pt x="12" y="75"/>
                  <a:pt x="13" y="76"/>
                </a:cubicBezTo>
                <a:cubicBezTo>
                  <a:pt x="14" y="76"/>
                  <a:pt x="14" y="76"/>
                  <a:pt x="15" y="77"/>
                </a:cubicBezTo>
                <a:cubicBezTo>
                  <a:pt x="16" y="78"/>
                  <a:pt x="14" y="79"/>
                  <a:pt x="15" y="80"/>
                </a:cubicBezTo>
                <a:cubicBezTo>
                  <a:pt x="17" y="83"/>
                  <a:pt x="21" y="85"/>
                  <a:pt x="21" y="88"/>
                </a:cubicBezTo>
                <a:cubicBezTo>
                  <a:pt x="22" y="90"/>
                  <a:pt x="23" y="90"/>
                  <a:pt x="25" y="91"/>
                </a:cubicBezTo>
                <a:cubicBezTo>
                  <a:pt x="27" y="92"/>
                  <a:pt x="29" y="93"/>
                  <a:pt x="31" y="93"/>
                </a:cubicBezTo>
                <a:cubicBezTo>
                  <a:pt x="33" y="93"/>
                  <a:pt x="35" y="95"/>
                  <a:pt x="36" y="96"/>
                </a:cubicBezTo>
                <a:cubicBezTo>
                  <a:pt x="36" y="97"/>
                  <a:pt x="40" y="101"/>
                  <a:pt x="39" y="102"/>
                </a:cubicBezTo>
                <a:cubicBezTo>
                  <a:pt x="43" y="101"/>
                  <a:pt x="48" y="100"/>
                  <a:pt x="52" y="101"/>
                </a:cubicBezTo>
                <a:cubicBezTo>
                  <a:pt x="58" y="103"/>
                  <a:pt x="63" y="106"/>
                  <a:pt x="68" y="108"/>
                </a:cubicBezTo>
                <a:close/>
              </a:path>
            </a:pathLst>
          </a:custGeom>
          <a:solidFill>
            <a:schemeClr val="accent1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28" name="Freeform 403">
            <a:extLst>
              <a:ext uri="{FF2B5EF4-FFF2-40B4-BE49-F238E27FC236}">
                <a16:creationId xmlns:a16="http://schemas.microsoft.com/office/drawing/2014/main" id="{8C0313EB-980B-6849-9B2A-C07848BF6ECA}"/>
              </a:ext>
            </a:extLst>
          </p:cNvPr>
          <p:cNvSpPr>
            <a:spLocks/>
          </p:cNvSpPr>
          <p:nvPr/>
        </p:nvSpPr>
        <p:spPr bwMode="auto">
          <a:xfrm>
            <a:off x="11067884" y="10181826"/>
            <a:ext cx="1368325" cy="1082357"/>
          </a:xfrm>
          <a:custGeom>
            <a:avLst/>
            <a:gdLst>
              <a:gd name="T0" fmla="*/ 96 w 204"/>
              <a:gd name="T1" fmla="*/ 3 h 152"/>
              <a:gd name="T2" fmla="*/ 97 w 204"/>
              <a:gd name="T3" fmla="*/ 7 h 152"/>
              <a:gd name="T4" fmla="*/ 86 w 204"/>
              <a:gd name="T5" fmla="*/ 13 h 152"/>
              <a:gd name="T6" fmla="*/ 76 w 204"/>
              <a:gd name="T7" fmla="*/ 24 h 152"/>
              <a:gd name="T8" fmla="*/ 71 w 204"/>
              <a:gd name="T9" fmla="*/ 15 h 152"/>
              <a:gd name="T10" fmla="*/ 65 w 204"/>
              <a:gd name="T11" fmla="*/ 19 h 152"/>
              <a:gd name="T12" fmla="*/ 62 w 204"/>
              <a:gd name="T13" fmla="*/ 22 h 152"/>
              <a:gd name="T14" fmla="*/ 59 w 204"/>
              <a:gd name="T15" fmla="*/ 26 h 152"/>
              <a:gd name="T16" fmla="*/ 55 w 204"/>
              <a:gd name="T17" fmla="*/ 33 h 152"/>
              <a:gd name="T18" fmla="*/ 51 w 204"/>
              <a:gd name="T19" fmla="*/ 30 h 152"/>
              <a:gd name="T20" fmla="*/ 47 w 204"/>
              <a:gd name="T21" fmla="*/ 38 h 152"/>
              <a:gd name="T22" fmla="*/ 24 w 204"/>
              <a:gd name="T23" fmla="*/ 50 h 152"/>
              <a:gd name="T24" fmla="*/ 7 w 204"/>
              <a:gd name="T25" fmla="*/ 60 h 152"/>
              <a:gd name="T26" fmla="*/ 3 w 204"/>
              <a:gd name="T27" fmla="*/ 68 h 152"/>
              <a:gd name="T28" fmla="*/ 4 w 204"/>
              <a:gd name="T29" fmla="*/ 82 h 152"/>
              <a:gd name="T30" fmla="*/ 7 w 204"/>
              <a:gd name="T31" fmla="*/ 91 h 152"/>
              <a:gd name="T32" fmla="*/ 13 w 204"/>
              <a:gd name="T33" fmla="*/ 106 h 152"/>
              <a:gd name="T34" fmla="*/ 11 w 204"/>
              <a:gd name="T35" fmla="*/ 121 h 152"/>
              <a:gd name="T36" fmla="*/ 30 w 204"/>
              <a:gd name="T37" fmla="*/ 125 h 152"/>
              <a:gd name="T38" fmla="*/ 54 w 204"/>
              <a:gd name="T39" fmla="*/ 121 h 152"/>
              <a:gd name="T40" fmla="*/ 73 w 204"/>
              <a:gd name="T41" fmla="*/ 112 h 152"/>
              <a:gd name="T42" fmla="*/ 96 w 204"/>
              <a:gd name="T43" fmla="*/ 111 h 152"/>
              <a:gd name="T44" fmla="*/ 111 w 204"/>
              <a:gd name="T45" fmla="*/ 121 h 152"/>
              <a:gd name="T46" fmla="*/ 116 w 204"/>
              <a:gd name="T47" fmla="*/ 125 h 152"/>
              <a:gd name="T48" fmla="*/ 125 w 204"/>
              <a:gd name="T49" fmla="*/ 120 h 152"/>
              <a:gd name="T50" fmla="*/ 122 w 204"/>
              <a:gd name="T51" fmla="*/ 129 h 152"/>
              <a:gd name="T52" fmla="*/ 131 w 204"/>
              <a:gd name="T53" fmla="*/ 132 h 152"/>
              <a:gd name="T54" fmla="*/ 145 w 204"/>
              <a:gd name="T55" fmla="*/ 147 h 152"/>
              <a:gd name="T56" fmla="*/ 161 w 204"/>
              <a:gd name="T57" fmla="*/ 145 h 152"/>
              <a:gd name="T58" fmla="*/ 165 w 204"/>
              <a:gd name="T59" fmla="*/ 149 h 152"/>
              <a:gd name="T60" fmla="*/ 174 w 204"/>
              <a:gd name="T61" fmla="*/ 145 h 152"/>
              <a:gd name="T62" fmla="*/ 194 w 204"/>
              <a:gd name="T63" fmla="*/ 118 h 152"/>
              <a:gd name="T64" fmla="*/ 200 w 204"/>
              <a:gd name="T65" fmla="*/ 108 h 152"/>
              <a:gd name="T66" fmla="*/ 202 w 204"/>
              <a:gd name="T67" fmla="*/ 96 h 152"/>
              <a:gd name="T68" fmla="*/ 201 w 204"/>
              <a:gd name="T69" fmla="*/ 83 h 152"/>
              <a:gd name="T70" fmla="*/ 196 w 204"/>
              <a:gd name="T71" fmla="*/ 70 h 152"/>
              <a:gd name="T72" fmla="*/ 184 w 204"/>
              <a:gd name="T73" fmla="*/ 59 h 152"/>
              <a:gd name="T74" fmla="*/ 180 w 204"/>
              <a:gd name="T75" fmla="*/ 50 h 152"/>
              <a:gd name="T76" fmla="*/ 166 w 204"/>
              <a:gd name="T77" fmla="*/ 36 h 152"/>
              <a:gd name="T78" fmla="*/ 161 w 204"/>
              <a:gd name="T79" fmla="*/ 20 h 152"/>
              <a:gd name="T80" fmla="*/ 152 w 204"/>
              <a:gd name="T81" fmla="*/ 8 h 152"/>
              <a:gd name="T82" fmla="*/ 145 w 204"/>
              <a:gd name="T83" fmla="*/ 6 h 152"/>
              <a:gd name="T84" fmla="*/ 143 w 204"/>
              <a:gd name="T85" fmla="*/ 16 h 152"/>
              <a:gd name="T86" fmla="*/ 130 w 204"/>
              <a:gd name="T87" fmla="*/ 31 h 152"/>
              <a:gd name="T88" fmla="*/ 115 w 204"/>
              <a:gd name="T89" fmla="*/ 17 h 152"/>
              <a:gd name="T90" fmla="*/ 118 w 204"/>
              <a:gd name="T91" fmla="*/ 11 h 152"/>
              <a:gd name="T92" fmla="*/ 117 w 204"/>
              <a:gd name="T93" fmla="*/ 8 h 152"/>
              <a:gd name="T94" fmla="*/ 109 w 204"/>
              <a:gd name="T95" fmla="*/ 7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4" h="152">
                <a:moveTo>
                  <a:pt x="101" y="4"/>
                </a:moveTo>
                <a:cubicBezTo>
                  <a:pt x="99" y="4"/>
                  <a:pt x="98" y="2"/>
                  <a:pt x="96" y="2"/>
                </a:cubicBezTo>
                <a:cubicBezTo>
                  <a:pt x="95" y="1"/>
                  <a:pt x="95" y="2"/>
                  <a:pt x="96" y="3"/>
                </a:cubicBezTo>
                <a:cubicBezTo>
                  <a:pt x="96" y="4"/>
                  <a:pt x="98" y="3"/>
                  <a:pt x="98" y="3"/>
                </a:cubicBezTo>
                <a:cubicBezTo>
                  <a:pt x="99" y="4"/>
                  <a:pt x="98" y="6"/>
                  <a:pt x="99" y="6"/>
                </a:cubicBezTo>
                <a:cubicBezTo>
                  <a:pt x="99" y="7"/>
                  <a:pt x="98" y="7"/>
                  <a:pt x="97" y="7"/>
                </a:cubicBezTo>
                <a:cubicBezTo>
                  <a:pt x="96" y="8"/>
                  <a:pt x="95" y="8"/>
                  <a:pt x="94" y="8"/>
                </a:cubicBezTo>
                <a:cubicBezTo>
                  <a:pt x="92" y="7"/>
                  <a:pt x="92" y="8"/>
                  <a:pt x="90" y="8"/>
                </a:cubicBezTo>
                <a:cubicBezTo>
                  <a:pt x="87" y="9"/>
                  <a:pt x="88" y="12"/>
                  <a:pt x="86" y="13"/>
                </a:cubicBezTo>
                <a:cubicBezTo>
                  <a:pt x="84" y="15"/>
                  <a:pt x="83" y="18"/>
                  <a:pt x="84" y="20"/>
                </a:cubicBezTo>
                <a:cubicBezTo>
                  <a:pt x="86" y="23"/>
                  <a:pt x="81" y="21"/>
                  <a:pt x="80" y="21"/>
                </a:cubicBezTo>
                <a:cubicBezTo>
                  <a:pt x="79" y="21"/>
                  <a:pt x="76" y="24"/>
                  <a:pt x="76" y="24"/>
                </a:cubicBezTo>
                <a:cubicBezTo>
                  <a:pt x="76" y="24"/>
                  <a:pt x="75" y="19"/>
                  <a:pt x="74" y="18"/>
                </a:cubicBezTo>
                <a:cubicBezTo>
                  <a:pt x="74" y="17"/>
                  <a:pt x="73" y="17"/>
                  <a:pt x="72" y="17"/>
                </a:cubicBezTo>
                <a:cubicBezTo>
                  <a:pt x="71" y="16"/>
                  <a:pt x="71" y="16"/>
                  <a:pt x="71" y="15"/>
                </a:cubicBezTo>
                <a:cubicBezTo>
                  <a:pt x="70" y="14"/>
                  <a:pt x="70" y="16"/>
                  <a:pt x="70" y="17"/>
                </a:cubicBezTo>
                <a:cubicBezTo>
                  <a:pt x="69" y="17"/>
                  <a:pt x="68" y="17"/>
                  <a:pt x="68" y="16"/>
                </a:cubicBezTo>
                <a:cubicBezTo>
                  <a:pt x="66" y="16"/>
                  <a:pt x="67" y="20"/>
                  <a:pt x="65" y="19"/>
                </a:cubicBezTo>
                <a:cubicBezTo>
                  <a:pt x="65" y="19"/>
                  <a:pt x="64" y="18"/>
                  <a:pt x="64" y="18"/>
                </a:cubicBezTo>
                <a:cubicBezTo>
                  <a:pt x="63" y="19"/>
                  <a:pt x="63" y="19"/>
                  <a:pt x="63" y="19"/>
                </a:cubicBezTo>
                <a:cubicBezTo>
                  <a:pt x="60" y="18"/>
                  <a:pt x="62" y="22"/>
                  <a:pt x="62" y="22"/>
                </a:cubicBezTo>
                <a:cubicBezTo>
                  <a:pt x="62" y="22"/>
                  <a:pt x="60" y="22"/>
                  <a:pt x="60" y="22"/>
                </a:cubicBezTo>
                <a:cubicBezTo>
                  <a:pt x="60" y="23"/>
                  <a:pt x="61" y="23"/>
                  <a:pt x="61" y="23"/>
                </a:cubicBezTo>
                <a:cubicBezTo>
                  <a:pt x="60" y="25"/>
                  <a:pt x="59" y="23"/>
                  <a:pt x="59" y="26"/>
                </a:cubicBezTo>
                <a:cubicBezTo>
                  <a:pt x="59" y="27"/>
                  <a:pt x="60" y="27"/>
                  <a:pt x="60" y="28"/>
                </a:cubicBezTo>
                <a:cubicBezTo>
                  <a:pt x="60" y="30"/>
                  <a:pt x="53" y="26"/>
                  <a:pt x="53" y="29"/>
                </a:cubicBezTo>
                <a:cubicBezTo>
                  <a:pt x="53" y="30"/>
                  <a:pt x="57" y="32"/>
                  <a:pt x="55" y="33"/>
                </a:cubicBezTo>
                <a:cubicBezTo>
                  <a:pt x="54" y="33"/>
                  <a:pt x="54" y="32"/>
                  <a:pt x="54" y="33"/>
                </a:cubicBezTo>
                <a:cubicBezTo>
                  <a:pt x="53" y="34"/>
                  <a:pt x="53" y="34"/>
                  <a:pt x="52" y="33"/>
                </a:cubicBezTo>
                <a:cubicBezTo>
                  <a:pt x="51" y="33"/>
                  <a:pt x="52" y="31"/>
                  <a:pt x="51" y="30"/>
                </a:cubicBezTo>
                <a:cubicBezTo>
                  <a:pt x="50" y="28"/>
                  <a:pt x="48" y="32"/>
                  <a:pt x="47" y="33"/>
                </a:cubicBezTo>
                <a:cubicBezTo>
                  <a:pt x="47" y="34"/>
                  <a:pt x="46" y="35"/>
                  <a:pt x="46" y="36"/>
                </a:cubicBezTo>
                <a:cubicBezTo>
                  <a:pt x="46" y="36"/>
                  <a:pt x="47" y="37"/>
                  <a:pt x="47" y="38"/>
                </a:cubicBezTo>
                <a:cubicBezTo>
                  <a:pt x="47" y="38"/>
                  <a:pt x="45" y="40"/>
                  <a:pt x="44" y="41"/>
                </a:cubicBezTo>
                <a:cubicBezTo>
                  <a:pt x="41" y="44"/>
                  <a:pt x="38" y="46"/>
                  <a:pt x="34" y="47"/>
                </a:cubicBezTo>
                <a:cubicBezTo>
                  <a:pt x="31" y="47"/>
                  <a:pt x="28" y="49"/>
                  <a:pt x="24" y="50"/>
                </a:cubicBezTo>
                <a:cubicBezTo>
                  <a:pt x="21" y="51"/>
                  <a:pt x="18" y="51"/>
                  <a:pt x="15" y="53"/>
                </a:cubicBezTo>
                <a:cubicBezTo>
                  <a:pt x="13" y="55"/>
                  <a:pt x="12" y="55"/>
                  <a:pt x="10" y="56"/>
                </a:cubicBezTo>
                <a:cubicBezTo>
                  <a:pt x="9" y="57"/>
                  <a:pt x="7" y="60"/>
                  <a:pt x="7" y="60"/>
                </a:cubicBezTo>
                <a:cubicBezTo>
                  <a:pt x="6" y="60"/>
                  <a:pt x="7" y="57"/>
                  <a:pt x="7" y="56"/>
                </a:cubicBezTo>
                <a:cubicBezTo>
                  <a:pt x="5" y="56"/>
                  <a:pt x="4" y="61"/>
                  <a:pt x="4" y="61"/>
                </a:cubicBezTo>
                <a:cubicBezTo>
                  <a:pt x="5" y="64"/>
                  <a:pt x="3" y="65"/>
                  <a:pt x="3" y="68"/>
                </a:cubicBezTo>
                <a:cubicBezTo>
                  <a:pt x="3" y="69"/>
                  <a:pt x="8" y="80"/>
                  <a:pt x="6" y="81"/>
                </a:cubicBezTo>
                <a:cubicBezTo>
                  <a:pt x="6" y="81"/>
                  <a:pt x="3" y="77"/>
                  <a:pt x="3" y="77"/>
                </a:cubicBezTo>
                <a:cubicBezTo>
                  <a:pt x="3" y="78"/>
                  <a:pt x="6" y="81"/>
                  <a:pt x="4" y="82"/>
                </a:cubicBezTo>
                <a:cubicBezTo>
                  <a:pt x="2" y="82"/>
                  <a:pt x="2" y="77"/>
                  <a:pt x="0" y="77"/>
                </a:cubicBezTo>
                <a:cubicBezTo>
                  <a:pt x="0" y="77"/>
                  <a:pt x="6" y="85"/>
                  <a:pt x="6" y="86"/>
                </a:cubicBezTo>
                <a:cubicBezTo>
                  <a:pt x="7" y="87"/>
                  <a:pt x="6" y="89"/>
                  <a:pt x="7" y="91"/>
                </a:cubicBezTo>
                <a:cubicBezTo>
                  <a:pt x="8" y="93"/>
                  <a:pt x="9" y="94"/>
                  <a:pt x="10" y="96"/>
                </a:cubicBezTo>
                <a:cubicBezTo>
                  <a:pt x="11" y="97"/>
                  <a:pt x="11" y="100"/>
                  <a:pt x="11" y="101"/>
                </a:cubicBezTo>
                <a:cubicBezTo>
                  <a:pt x="11" y="103"/>
                  <a:pt x="12" y="105"/>
                  <a:pt x="13" y="106"/>
                </a:cubicBezTo>
                <a:cubicBezTo>
                  <a:pt x="14" y="109"/>
                  <a:pt x="14" y="110"/>
                  <a:pt x="14" y="113"/>
                </a:cubicBezTo>
                <a:cubicBezTo>
                  <a:pt x="14" y="114"/>
                  <a:pt x="14" y="119"/>
                  <a:pt x="14" y="119"/>
                </a:cubicBezTo>
                <a:cubicBezTo>
                  <a:pt x="13" y="120"/>
                  <a:pt x="12" y="120"/>
                  <a:pt x="11" y="121"/>
                </a:cubicBezTo>
                <a:cubicBezTo>
                  <a:pt x="10" y="124"/>
                  <a:pt x="12" y="124"/>
                  <a:pt x="13" y="125"/>
                </a:cubicBezTo>
                <a:cubicBezTo>
                  <a:pt x="17" y="127"/>
                  <a:pt x="20" y="129"/>
                  <a:pt x="25" y="128"/>
                </a:cubicBezTo>
                <a:cubicBezTo>
                  <a:pt x="27" y="127"/>
                  <a:pt x="29" y="126"/>
                  <a:pt x="30" y="125"/>
                </a:cubicBezTo>
                <a:cubicBezTo>
                  <a:pt x="33" y="124"/>
                  <a:pt x="32" y="125"/>
                  <a:pt x="33" y="123"/>
                </a:cubicBezTo>
                <a:cubicBezTo>
                  <a:pt x="35" y="121"/>
                  <a:pt x="42" y="121"/>
                  <a:pt x="44" y="122"/>
                </a:cubicBezTo>
                <a:cubicBezTo>
                  <a:pt x="47" y="122"/>
                  <a:pt x="52" y="124"/>
                  <a:pt x="54" y="121"/>
                </a:cubicBezTo>
                <a:cubicBezTo>
                  <a:pt x="55" y="120"/>
                  <a:pt x="55" y="118"/>
                  <a:pt x="57" y="117"/>
                </a:cubicBezTo>
                <a:cubicBezTo>
                  <a:pt x="59" y="116"/>
                  <a:pt x="61" y="115"/>
                  <a:pt x="63" y="114"/>
                </a:cubicBezTo>
                <a:cubicBezTo>
                  <a:pt x="66" y="112"/>
                  <a:pt x="70" y="114"/>
                  <a:pt x="73" y="112"/>
                </a:cubicBezTo>
                <a:cubicBezTo>
                  <a:pt x="78" y="110"/>
                  <a:pt x="82" y="110"/>
                  <a:pt x="88" y="109"/>
                </a:cubicBezTo>
                <a:cubicBezTo>
                  <a:pt x="89" y="109"/>
                  <a:pt x="90" y="108"/>
                  <a:pt x="92" y="108"/>
                </a:cubicBezTo>
                <a:cubicBezTo>
                  <a:pt x="93" y="109"/>
                  <a:pt x="95" y="110"/>
                  <a:pt x="96" y="111"/>
                </a:cubicBezTo>
                <a:cubicBezTo>
                  <a:pt x="97" y="111"/>
                  <a:pt x="107" y="113"/>
                  <a:pt x="107" y="114"/>
                </a:cubicBezTo>
                <a:cubicBezTo>
                  <a:pt x="106" y="115"/>
                  <a:pt x="105" y="118"/>
                  <a:pt x="107" y="117"/>
                </a:cubicBezTo>
                <a:cubicBezTo>
                  <a:pt x="108" y="117"/>
                  <a:pt x="110" y="120"/>
                  <a:pt x="111" y="121"/>
                </a:cubicBezTo>
                <a:cubicBezTo>
                  <a:pt x="112" y="122"/>
                  <a:pt x="112" y="123"/>
                  <a:pt x="112" y="125"/>
                </a:cubicBezTo>
                <a:cubicBezTo>
                  <a:pt x="113" y="126"/>
                  <a:pt x="115" y="128"/>
                  <a:pt x="115" y="128"/>
                </a:cubicBezTo>
                <a:cubicBezTo>
                  <a:pt x="115" y="127"/>
                  <a:pt x="114" y="126"/>
                  <a:pt x="116" y="125"/>
                </a:cubicBezTo>
                <a:cubicBezTo>
                  <a:pt x="117" y="124"/>
                  <a:pt x="118" y="123"/>
                  <a:pt x="120" y="122"/>
                </a:cubicBezTo>
                <a:cubicBezTo>
                  <a:pt x="121" y="121"/>
                  <a:pt x="126" y="116"/>
                  <a:pt x="125" y="115"/>
                </a:cubicBezTo>
                <a:cubicBezTo>
                  <a:pt x="126" y="117"/>
                  <a:pt x="125" y="118"/>
                  <a:pt x="125" y="120"/>
                </a:cubicBezTo>
                <a:cubicBezTo>
                  <a:pt x="126" y="121"/>
                  <a:pt x="124" y="122"/>
                  <a:pt x="124" y="122"/>
                </a:cubicBezTo>
                <a:cubicBezTo>
                  <a:pt x="123" y="124"/>
                  <a:pt x="123" y="125"/>
                  <a:pt x="123" y="126"/>
                </a:cubicBezTo>
                <a:cubicBezTo>
                  <a:pt x="123" y="128"/>
                  <a:pt x="119" y="129"/>
                  <a:pt x="122" y="129"/>
                </a:cubicBezTo>
                <a:cubicBezTo>
                  <a:pt x="126" y="129"/>
                  <a:pt x="124" y="125"/>
                  <a:pt x="125" y="123"/>
                </a:cubicBezTo>
                <a:cubicBezTo>
                  <a:pt x="125" y="123"/>
                  <a:pt x="129" y="127"/>
                  <a:pt x="128" y="129"/>
                </a:cubicBezTo>
                <a:cubicBezTo>
                  <a:pt x="125" y="133"/>
                  <a:pt x="129" y="130"/>
                  <a:pt x="131" y="132"/>
                </a:cubicBezTo>
                <a:cubicBezTo>
                  <a:pt x="134" y="135"/>
                  <a:pt x="134" y="136"/>
                  <a:pt x="134" y="139"/>
                </a:cubicBezTo>
                <a:cubicBezTo>
                  <a:pt x="133" y="142"/>
                  <a:pt x="137" y="145"/>
                  <a:pt x="139" y="145"/>
                </a:cubicBezTo>
                <a:cubicBezTo>
                  <a:pt x="141" y="146"/>
                  <a:pt x="143" y="147"/>
                  <a:pt x="145" y="147"/>
                </a:cubicBezTo>
                <a:cubicBezTo>
                  <a:pt x="147" y="147"/>
                  <a:pt x="151" y="152"/>
                  <a:pt x="153" y="151"/>
                </a:cubicBezTo>
                <a:cubicBezTo>
                  <a:pt x="155" y="150"/>
                  <a:pt x="157" y="149"/>
                  <a:pt x="158" y="147"/>
                </a:cubicBezTo>
                <a:cubicBezTo>
                  <a:pt x="158" y="147"/>
                  <a:pt x="160" y="144"/>
                  <a:pt x="161" y="145"/>
                </a:cubicBezTo>
                <a:cubicBezTo>
                  <a:pt x="161" y="146"/>
                  <a:pt x="159" y="147"/>
                  <a:pt x="160" y="148"/>
                </a:cubicBezTo>
                <a:cubicBezTo>
                  <a:pt x="161" y="149"/>
                  <a:pt x="161" y="146"/>
                  <a:pt x="162" y="146"/>
                </a:cubicBezTo>
                <a:cubicBezTo>
                  <a:pt x="162" y="146"/>
                  <a:pt x="164" y="149"/>
                  <a:pt x="165" y="149"/>
                </a:cubicBezTo>
                <a:cubicBezTo>
                  <a:pt x="165" y="150"/>
                  <a:pt x="167" y="152"/>
                  <a:pt x="168" y="152"/>
                </a:cubicBezTo>
                <a:cubicBezTo>
                  <a:pt x="167" y="152"/>
                  <a:pt x="170" y="149"/>
                  <a:pt x="170" y="149"/>
                </a:cubicBezTo>
                <a:cubicBezTo>
                  <a:pt x="172" y="148"/>
                  <a:pt x="173" y="146"/>
                  <a:pt x="174" y="145"/>
                </a:cubicBezTo>
                <a:cubicBezTo>
                  <a:pt x="177" y="144"/>
                  <a:pt x="185" y="146"/>
                  <a:pt x="185" y="142"/>
                </a:cubicBezTo>
                <a:cubicBezTo>
                  <a:pt x="186" y="137"/>
                  <a:pt x="187" y="134"/>
                  <a:pt x="188" y="130"/>
                </a:cubicBezTo>
                <a:cubicBezTo>
                  <a:pt x="190" y="126"/>
                  <a:pt x="191" y="122"/>
                  <a:pt x="194" y="118"/>
                </a:cubicBezTo>
                <a:cubicBezTo>
                  <a:pt x="195" y="117"/>
                  <a:pt x="197" y="116"/>
                  <a:pt x="198" y="114"/>
                </a:cubicBezTo>
                <a:cubicBezTo>
                  <a:pt x="198" y="113"/>
                  <a:pt x="198" y="113"/>
                  <a:pt x="198" y="112"/>
                </a:cubicBezTo>
                <a:cubicBezTo>
                  <a:pt x="199" y="111"/>
                  <a:pt x="200" y="110"/>
                  <a:pt x="200" y="108"/>
                </a:cubicBezTo>
                <a:cubicBezTo>
                  <a:pt x="201" y="106"/>
                  <a:pt x="200" y="104"/>
                  <a:pt x="201" y="102"/>
                </a:cubicBezTo>
                <a:cubicBezTo>
                  <a:pt x="201" y="101"/>
                  <a:pt x="202" y="100"/>
                  <a:pt x="202" y="99"/>
                </a:cubicBezTo>
                <a:cubicBezTo>
                  <a:pt x="203" y="98"/>
                  <a:pt x="201" y="97"/>
                  <a:pt x="202" y="96"/>
                </a:cubicBezTo>
                <a:cubicBezTo>
                  <a:pt x="203" y="95"/>
                  <a:pt x="204" y="92"/>
                  <a:pt x="203" y="91"/>
                </a:cubicBezTo>
                <a:cubicBezTo>
                  <a:pt x="203" y="89"/>
                  <a:pt x="202" y="88"/>
                  <a:pt x="202" y="87"/>
                </a:cubicBezTo>
                <a:cubicBezTo>
                  <a:pt x="201" y="86"/>
                  <a:pt x="201" y="84"/>
                  <a:pt x="201" y="83"/>
                </a:cubicBezTo>
                <a:cubicBezTo>
                  <a:pt x="200" y="79"/>
                  <a:pt x="203" y="77"/>
                  <a:pt x="202" y="73"/>
                </a:cubicBezTo>
                <a:cubicBezTo>
                  <a:pt x="202" y="74"/>
                  <a:pt x="201" y="76"/>
                  <a:pt x="200" y="76"/>
                </a:cubicBezTo>
                <a:cubicBezTo>
                  <a:pt x="198" y="76"/>
                  <a:pt x="197" y="72"/>
                  <a:pt x="196" y="70"/>
                </a:cubicBezTo>
                <a:cubicBezTo>
                  <a:pt x="194" y="67"/>
                  <a:pt x="190" y="67"/>
                  <a:pt x="190" y="62"/>
                </a:cubicBezTo>
                <a:cubicBezTo>
                  <a:pt x="189" y="60"/>
                  <a:pt x="188" y="60"/>
                  <a:pt x="187" y="59"/>
                </a:cubicBezTo>
                <a:cubicBezTo>
                  <a:pt x="185" y="58"/>
                  <a:pt x="185" y="61"/>
                  <a:pt x="184" y="59"/>
                </a:cubicBezTo>
                <a:cubicBezTo>
                  <a:pt x="184" y="56"/>
                  <a:pt x="183" y="55"/>
                  <a:pt x="181" y="53"/>
                </a:cubicBezTo>
                <a:cubicBezTo>
                  <a:pt x="181" y="53"/>
                  <a:pt x="180" y="52"/>
                  <a:pt x="180" y="51"/>
                </a:cubicBezTo>
                <a:cubicBezTo>
                  <a:pt x="179" y="51"/>
                  <a:pt x="180" y="49"/>
                  <a:pt x="180" y="50"/>
                </a:cubicBezTo>
                <a:cubicBezTo>
                  <a:pt x="178" y="48"/>
                  <a:pt x="176" y="47"/>
                  <a:pt x="174" y="46"/>
                </a:cubicBezTo>
                <a:cubicBezTo>
                  <a:pt x="172" y="44"/>
                  <a:pt x="169" y="45"/>
                  <a:pt x="168" y="43"/>
                </a:cubicBezTo>
                <a:cubicBezTo>
                  <a:pt x="166" y="41"/>
                  <a:pt x="167" y="37"/>
                  <a:pt x="166" y="36"/>
                </a:cubicBezTo>
                <a:cubicBezTo>
                  <a:pt x="166" y="34"/>
                  <a:pt x="166" y="32"/>
                  <a:pt x="165" y="31"/>
                </a:cubicBezTo>
                <a:cubicBezTo>
                  <a:pt x="164" y="30"/>
                  <a:pt x="163" y="30"/>
                  <a:pt x="163" y="28"/>
                </a:cubicBezTo>
                <a:cubicBezTo>
                  <a:pt x="163" y="26"/>
                  <a:pt x="163" y="23"/>
                  <a:pt x="161" y="20"/>
                </a:cubicBezTo>
                <a:cubicBezTo>
                  <a:pt x="160" y="20"/>
                  <a:pt x="158" y="17"/>
                  <a:pt x="158" y="18"/>
                </a:cubicBezTo>
                <a:cubicBezTo>
                  <a:pt x="156" y="18"/>
                  <a:pt x="156" y="19"/>
                  <a:pt x="155" y="17"/>
                </a:cubicBezTo>
                <a:cubicBezTo>
                  <a:pt x="153" y="15"/>
                  <a:pt x="154" y="11"/>
                  <a:pt x="152" y="8"/>
                </a:cubicBezTo>
                <a:cubicBezTo>
                  <a:pt x="152" y="7"/>
                  <a:pt x="148" y="0"/>
                  <a:pt x="148" y="0"/>
                </a:cubicBezTo>
                <a:cubicBezTo>
                  <a:pt x="147" y="0"/>
                  <a:pt x="147" y="2"/>
                  <a:pt x="147" y="3"/>
                </a:cubicBezTo>
                <a:cubicBezTo>
                  <a:pt x="147" y="4"/>
                  <a:pt x="146" y="5"/>
                  <a:pt x="145" y="6"/>
                </a:cubicBezTo>
                <a:cubicBezTo>
                  <a:pt x="145" y="6"/>
                  <a:pt x="143" y="8"/>
                  <a:pt x="144" y="9"/>
                </a:cubicBezTo>
                <a:cubicBezTo>
                  <a:pt x="144" y="9"/>
                  <a:pt x="146" y="9"/>
                  <a:pt x="145" y="10"/>
                </a:cubicBezTo>
                <a:cubicBezTo>
                  <a:pt x="144" y="10"/>
                  <a:pt x="143" y="15"/>
                  <a:pt x="143" y="16"/>
                </a:cubicBezTo>
                <a:cubicBezTo>
                  <a:pt x="144" y="18"/>
                  <a:pt x="144" y="20"/>
                  <a:pt x="144" y="22"/>
                </a:cubicBezTo>
                <a:cubicBezTo>
                  <a:pt x="143" y="26"/>
                  <a:pt x="143" y="36"/>
                  <a:pt x="137" y="36"/>
                </a:cubicBezTo>
                <a:cubicBezTo>
                  <a:pt x="133" y="36"/>
                  <a:pt x="133" y="32"/>
                  <a:pt x="130" y="31"/>
                </a:cubicBezTo>
                <a:cubicBezTo>
                  <a:pt x="128" y="30"/>
                  <a:pt x="126" y="30"/>
                  <a:pt x="124" y="28"/>
                </a:cubicBezTo>
                <a:cubicBezTo>
                  <a:pt x="123" y="27"/>
                  <a:pt x="112" y="21"/>
                  <a:pt x="113" y="20"/>
                </a:cubicBezTo>
                <a:cubicBezTo>
                  <a:pt x="113" y="19"/>
                  <a:pt x="114" y="18"/>
                  <a:pt x="115" y="17"/>
                </a:cubicBezTo>
                <a:cubicBezTo>
                  <a:pt x="115" y="16"/>
                  <a:pt x="117" y="16"/>
                  <a:pt x="117" y="15"/>
                </a:cubicBezTo>
                <a:cubicBezTo>
                  <a:pt x="117" y="15"/>
                  <a:pt x="116" y="14"/>
                  <a:pt x="116" y="13"/>
                </a:cubicBezTo>
                <a:cubicBezTo>
                  <a:pt x="117" y="12"/>
                  <a:pt x="117" y="12"/>
                  <a:pt x="118" y="11"/>
                </a:cubicBezTo>
                <a:cubicBezTo>
                  <a:pt x="118" y="10"/>
                  <a:pt x="120" y="9"/>
                  <a:pt x="121" y="8"/>
                </a:cubicBezTo>
                <a:cubicBezTo>
                  <a:pt x="121" y="7"/>
                  <a:pt x="119" y="5"/>
                  <a:pt x="118" y="6"/>
                </a:cubicBezTo>
                <a:cubicBezTo>
                  <a:pt x="118" y="6"/>
                  <a:pt x="117" y="8"/>
                  <a:pt x="117" y="8"/>
                </a:cubicBezTo>
                <a:cubicBezTo>
                  <a:pt x="116" y="7"/>
                  <a:pt x="116" y="7"/>
                  <a:pt x="115" y="6"/>
                </a:cubicBezTo>
                <a:cubicBezTo>
                  <a:pt x="115" y="5"/>
                  <a:pt x="113" y="7"/>
                  <a:pt x="112" y="7"/>
                </a:cubicBezTo>
                <a:cubicBezTo>
                  <a:pt x="111" y="8"/>
                  <a:pt x="110" y="7"/>
                  <a:pt x="109" y="7"/>
                </a:cubicBezTo>
                <a:cubicBezTo>
                  <a:pt x="107" y="6"/>
                  <a:pt x="104" y="5"/>
                  <a:pt x="101" y="4"/>
                </a:cubicBezTo>
                <a:cubicBezTo>
                  <a:pt x="99" y="4"/>
                  <a:pt x="103" y="5"/>
                  <a:pt x="101" y="4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29" name="Freeform 404">
            <a:extLst>
              <a:ext uri="{FF2B5EF4-FFF2-40B4-BE49-F238E27FC236}">
                <a16:creationId xmlns:a16="http://schemas.microsoft.com/office/drawing/2014/main" id="{7C325F25-2E41-704A-B881-90E233F6CB9C}"/>
              </a:ext>
            </a:extLst>
          </p:cNvPr>
          <p:cNvSpPr>
            <a:spLocks/>
          </p:cNvSpPr>
          <p:nvPr/>
        </p:nvSpPr>
        <p:spPr bwMode="auto">
          <a:xfrm>
            <a:off x="7157400" y="7421449"/>
            <a:ext cx="267714" cy="428584"/>
          </a:xfrm>
          <a:custGeom>
            <a:avLst/>
            <a:gdLst>
              <a:gd name="T0" fmla="*/ 7 w 40"/>
              <a:gd name="T1" fmla="*/ 0 h 60"/>
              <a:gd name="T2" fmla="*/ 4 w 40"/>
              <a:gd name="T3" fmla="*/ 3 h 60"/>
              <a:gd name="T4" fmla="*/ 2 w 40"/>
              <a:gd name="T5" fmla="*/ 8 h 60"/>
              <a:gd name="T6" fmla="*/ 5 w 40"/>
              <a:gd name="T7" fmla="*/ 14 h 60"/>
              <a:gd name="T8" fmla="*/ 3 w 40"/>
              <a:gd name="T9" fmla="*/ 18 h 60"/>
              <a:gd name="T10" fmla="*/ 3 w 40"/>
              <a:gd name="T11" fmla="*/ 19 h 60"/>
              <a:gd name="T12" fmla="*/ 2 w 40"/>
              <a:gd name="T13" fmla="*/ 23 h 60"/>
              <a:gd name="T14" fmla="*/ 5 w 40"/>
              <a:gd name="T15" fmla="*/ 23 h 60"/>
              <a:gd name="T16" fmla="*/ 7 w 40"/>
              <a:gd name="T17" fmla="*/ 19 h 60"/>
              <a:gd name="T18" fmla="*/ 7 w 40"/>
              <a:gd name="T19" fmla="*/ 23 h 60"/>
              <a:gd name="T20" fmla="*/ 11 w 40"/>
              <a:gd name="T21" fmla="*/ 27 h 60"/>
              <a:gd name="T22" fmla="*/ 14 w 40"/>
              <a:gd name="T23" fmla="*/ 30 h 60"/>
              <a:gd name="T24" fmla="*/ 16 w 40"/>
              <a:gd name="T25" fmla="*/ 36 h 60"/>
              <a:gd name="T26" fmla="*/ 8 w 40"/>
              <a:gd name="T27" fmla="*/ 39 h 60"/>
              <a:gd name="T28" fmla="*/ 9 w 40"/>
              <a:gd name="T29" fmla="*/ 42 h 60"/>
              <a:gd name="T30" fmla="*/ 5 w 40"/>
              <a:gd name="T31" fmla="*/ 47 h 60"/>
              <a:gd name="T32" fmla="*/ 9 w 40"/>
              <a:gd name="T33" fmla="*/ 48 h 60"/>
              <a:gd name="T34" fmla="*/ 18 w 40"/>
              <a:gd name="T35" fmla="*/ 48 h 60"/>
              <a:gd name="T36" fmla="*/ 10 w 40"/>
              <a:gd name="T37" fmla="*/ 52 h 60"/>
              <a:gd name="T38" fmla="*/ 7 w 40"/>
              <a:gd name="T39" fmla="*/ 55 h 60"/>
              <a:gd name="T40" fmla="*/ 3 w 40"/>
              <a:gd name="T41" fmla="*/ 59 h 60"/>
              <a:gd name="T42" fmla="*/ 5 w 40"/>
              <a:gd name="T43" fmla="*/ 60 h 60"/>
              <a:gd name="T44" fmla="*/ 12 w 40"/>
              <a:gd name="T45" fmla="*/ 57 h 60"/>
              <a:gd name="T46" fmla="*/ 19 w 40"/>
              <a:gd name="T47" fmla="*/ 55 h 60"/>
              <a:gd name="T48" fmla="*/ 27 w 40"/>
              <a:gd name="T49" fmla="*/ 54 h 60"/>
              <a:gd name="T50" fmla="*/ 38 w 40"/>
              <a:gd name="T51" fmla="*/ 51 h 60"/>
              <a:gd name="T52" fmla="*/ 38 w 40"/>
              <a:gd name="T53" fmla="*/ 46 h 60"/>
              <a:gd name="T54" fmla="*/ 32 w 40"/>
              <a:gd name="T55" fmla="*/ 41 h 60"/>
              <a:gd name="T56" fmla="*/ 31 w 40"/>
              <a:gd name="T57" fmla="*/ 36 h 60"/>
              <a:gd name="T58" fmla="*/ 30 w 40"/>
              <a:gd name="T59" fmla="*/ 34 h 60"/>
              <a:gd name="T60" fmla="*/ 23 w 40"/>
              <a:gd name="T61" fmla="*/ 25 h 60"/>
              <a:gd name="T62" fmla="*/ 12 w 40"/>
              <a:gd name="T63" fmla="*/ 18 h 60"/>
              <a:gd name="T64" fmla="*/ 14 w 40"/>
              <a:gd name="T65" fmla="*/ 16 h 60"/>
              <a:gd name="T66" fmla="*/ 21 w 40"/>
              <a:gd name="T67" fmla="*/ 8 h 60"/>
              <a:gd name="T68" fmla="*/ 9 w 40"/>
              <a:gd name="T69" fmla="*/ 7 h 60"/>
              <a:gd name="T70" fmla="*/ 9 w 40"/>
              <a:gd name="T71" fmla="*/ 6 h 60"/>
              <a:gd name="T72" fmla="*/ 15 w 40"/>
              <a:gd name="T73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0" h="60">
                <a:moveTo>
                  <a:pt x="15" y="0"/>
                </a:moveTo>
                <a:cubicBezTo>
                  <a:pt x="12" y="0"/>
                  <a:pt x="10" y="1"/>
                  <a:pt x="7" y="0"/>
                </a:cubicBezTo>
                <a:cubicBezTo>
                  <a:pt x="6" y="0"/>
                  <a:pt x="5" y="0"/>
                  <a:pt x="5" y="1"/>
                </a:cubicBezTo>
                <a:cubicBezTo>
                  <a:pt x="6" y="3"/>
                  <a:pt x="5" y="2"/>
                  <a:pt x="4" y="3"/>
                </a:cubicBezTo>
                <a:cubicBezTo>
                  <a:pt x="5" y="2"/>
                  <a:pt x="5" y="4"/>
                  <a:pt x="5" y="4"/>
                </a:cubicBezTo>
                <a:cubicBezTo>
                  <a:pt x="4" y="6"/>
                  <a:pt x="1" y="5"/>
                  <a:pt x="2" y="8"/>
                </a:cubicBezTo>
                <a:cubicBezTo>
                  <a:pt x="4" y="10"/>
                  <a:pt x="3" y="11"/>
                  <a:pt x="2" y="13"/>
                </a:cubicBezTo>
                <a:cubicBezTo>
                  <a:pt x="2" y="15"/>
                  <a:pt x="4" y="15"/>
                  <a:pt x="5" y="14"/>
                </a:cubicBezTo>
                <a:cubicBezTo>
                  <a:pt x="4" y="15"/>
                  <a:pt x="5" y="15"/>
                  <a:pt x="5" y="16"/>
                </a:cubicBezTo>
                <a:cubicBezTo>
                  <a:pt x="5" y="15"/>
                  <a:pt x="3" y="18"/>
                  <a:pt x="3" y="18"/>
                </a:cubicBezTo>
                <a:cubicBezTo>
                  <a:pt x="2" y="18"/>
                  <a:pt x="0" y="18"/>
                  <a:pt x="0" y="20"/>
                </a:cubicBezTo>
                <a:cubicBezTo>
                  <a:pt x="1" y="20"/>
                  <a:pt x="2" y="18"/>
                  <a:pt x="3" y="19"/>
                </a:cubicBezTo>
                <a:cubicBezTo>
                  <a:pt x="3" y="20"/>
                  <a:pt x="3" y="21"/>
                  <a:pt x="3" y="21"/>
                </a:cubicBezTo>
                <a:cubicBezTo>
                  <a:pt x="2" y="22"/>
                  <a:pt x="2" y="23"/>
                  <a:pt x="2" y="23"/>
                </a:cubicBezTo>
                <a:cubicBezTo>
                  <a:pt x="2" y="24"/>
                  <a:pt x="3" y="22"/>
                  <a:pt x="4" y="22"/>
                </a:cubicBezTo>
                <a:cubicBezTo>
                  <a:pt x="4" y="21"/>
                  <a:pt x="5" y="23"/>
                  <a:pt x="5" y="23"/>
                </a:cubicBezTo>
                <a:cubicBezTo>
                  <a:pt x="6" y="23"/>
                  <a:pt x="5" y="19"/>
                  <a:pt x="4" y="19"/>
                </a:cubicBezTo>
                <a:cubicBezTo>
                  <a:pt x="5" y="19"/>
                  <a:pt x="7" y="20"/>
                  <a:pt x="7" y="19"/>
                </a:cubicBezTo>
                <a:cubicBezTo>
                  <a:pt x="7" y="19"/>
                  <a:pt x="6" y="20"/>
                  <a:pt x="6" y="20"/>
                </a:cubicBezTo>
                <a:cubicBezTo>
                  <a:pt x="6" y="21"/>
                  <a:pt x="7" y="22"/>
                  <a:pt x="7" y="23"/>
                </a:cubicBezTo>
                <a:cubicBezTo>
                  <a:pt x="7" y="24"/>
                  <a:pt x="4" y="27"/>
                  <a:pt x="7" y="27"/>
                </a:cubicBezTo>
                <a:cubicBezTo>
                  <a:pt x="7" y="27"/>
                  <a:pt x="10" y="27"/>
                  <a:pt x="11" y="27"/>
                </a:cubicBezTo>
                <a:cubicBezTo>
                  <a:pt x="12" y="26"/>
                  <a:pt x="15" y="26"/>
                  <a:pt x="15" y="26"/>
                </a:cubicBezTo>
                <a:cubicBezTo>
                  <a:pt x="14" y="28"/>
                  <a:pt x="13" y="28"/>
                  <a:pt x="14" y="30"/>
                </a:cubicBezTo>
                <a:cubicBezTo>
                  <a:pt x="15" y="33"/>
                  <a:pt x="15" y="31"/>
                  <a:pt x="16" y="32"/>
                </a:cubicBezTo>
                <a:cubicBezTo>
                  <a:pt x="16" y="33"/>
                  <a:pt x="15" y="35"/>
                  <a:pt x="16" y="36"/>
                </a:cubicBezTo>
                <a:cubicBezTo>
                  <a:pt x="17" y="38"/>
                  <a:pt x="14" y="38"/>
                  <a:pt x="13" y="38"/>
                </a:cubicBezTo>
                <a:cubicBezTo>
                  <a:pt x="11" y="39"/>
                  <a:pt x="10" y="37"/>
                  <a:pt x="8" y="39"/>
                </a:cubicBezTo>
                <a:cubicBezTo>
                  <a:pt x="7" y="41"/>
                  <a:pt x="12" y="40"/>
                  <a:pt x="11" y="41"/>
                </a:cubicBezTo>
                <a:cubicBezTo>
                  <a:pt x="11" y="41"/>
                  <a:pt x="9" y="42"/>
                  <a:pt x="9" y="42"/>
                </a:cubicBezTo>
                <a:cubicBezTo>
                  <a:pt x="9" y="43"/>
                  <a:pt x="10" y="43"/>
                  <a:pt x="9" y="44"/>
                </a:cubicBezTo>
                <a:cubicBezTo>
                  <a:pt x="8" y="45"/>
                  <a:pt x="7" y="46"/>
                  <a:pt x="5" y="47"/>
                </a:cubicBezTo>
                <a:cubicBezTo>
                  <a:pt x="4" y="48"/>
                  <a:pt x="6" y="49"/>
                  <a:pt x="6" y="49"/>
                </a:cubicBezTo>
                <a:cubicBezTo>
                  <a:pt x="7" y="49"/>
                  <a:pt x="9" y="48"/>
                  <a:pt x="9" y="48"/>
                </a:cubicBezTo>
                <a:cubicBezTo>
                  <a:pt x="9" y="49"/>
                  <a:pt x="12" y="49"/>
                  <a:pt x="13" y="50"/>
                </a:cubicBezTo>
                <a:cubicBezTo>
                  <a:pt x="15" y="50"/>
                  <a:pt x="17" y="48"/>
                  <a:pt x="18" y="48"/>
                </a:cubicBezTo>
                <a:cubicBezTo>
                  <a:pt x="18" y="48"/>
                  <a:pt x="16" y="53"/>
                  <a:pt x="13" y="52"/>
                </a:cubicBezTo>
                <a:cubicBezTo>
                  <a:pt x="12" y="51"/>
                  <a:pt x="11" y="52"/>
                  <a:pt x="10" y="52"/>
                </a:cubicBezTo>
                <a:cubicBezTo>
                  <a:pt x="8" y="52"/>
                  <a:pt x="9" y="51"/>
                  <a:pt x="8" y="51"/>
                </a:cubicBezTo>
                <a:cubicBezTo>
                  <a:pt x="8" y="51"/>
                  <a:pt x="8" y="54"/>
                  <a:pt x="7" y="55"/>
                </a:cubicBezTo>
                <a:cubicBezTo>
                  <a:pt x="7" y="55"/>
                  <a:pt x="6" y="56"/>
                  <a:pt x="5" y="57"/>
                </a:cubicBezTo>
                <a:cubicBezTo>
                  <a:pt x="5" y="57"/>
                  <a:pt x="3" y="58"/>
                  <a:pt x="3" y="59"/>
                </a:cubicBezTo>
                <a:cubicBezTo>
                  <a:pt x="3" y="59"/>
                  <a:pt x="5" y="59"/>
                  <a:pt x="5" y="59"/>
                </a:cubicBezTo>
                <a:cubicBezTo>
                  <a:pt x="5" y="59"/>
                  <a:pt x="4" y="59"/>
                  <a:pt x="5" y="60"/>
                </a:cubicBezTo>
                <a:cubicBezTo>
                  <a:pt x="5" y="60"/>
                  <a:pt x="7" y="57"/>
                  <a:pt x="8" y="57"/>
                </a:cubicBezTo>
                <a:cubicBezTo>
                  <a:pt x="9" y="57"/>
                  <a:pt x="11" y="58"/>
                  <a:pt x="12" y="57"/>
                </a:cubicBezTo>
                <a:cubicBezTo>
                  <a:pt x="14" y="57"/>
                  <a:pt x="13" y="55"/>
                  <a:pt x="15" y="55"/>
                </a:cubicBezTo>
                <a:cubicBezTo>
                  <a:pt x="16" y="54"/>
                  <a:pt x="17" y="55"/>
                  <a:pt x="19" y="55"/>
                </a:cubicBezTo>
                <a:cubicBezTo>
                  <a:pt x="20" y="56"/>
                  <a:pt x="21" y="54"/>
                  <a:pt x="23" y="55"/>
                </a:cubicBezTo>
                <a:cubicBezTo>
                  <a:pt x="24" y="56"/>
                  <a:pt x="26" y="55"/>
                  <a:pt x="27" y="54"/>
                </a:cubicBezTo>
                <a:cubicBezTo>
                  <a:pt x="29" y="54"/>
                  <a:pt x="32" y="54"/>
                  <a:pt x="34" y="54"/>
                </a:cubicBezTo>
                <a:cubicBezTo>
                  <a:pt x="34" y="54"/>
                  <a:pt x="38" y="51"/>
                  <a:pt x="38" y="51"/>
                </a:cubicBezTo>
                <a:cubicBezTo>
                  <a:pt x="37" y="50"/>
                  <a:pt x="33" y="51"/>
                  <a:pt x="33" y="50"/>
                </a:cubicBezTo>
                <a:cubicBezTo>
                  <a:pt x="33" y="49"/>
                  <a:pt x="37" y="46"/>
                  <a:pt x="38" y="46"/>
                </a:cubicBezTo>
                <a:cubicBezTo>
                  <a:pt x="39" y="44"/>
                  <a:pt x="40" y="40"/>
                  <a:pt x="36" y="40"/>
                </a:cubicBezTo>
                <a:cubicBezTo>
                  <a:pt x="35" y="40"/>
                  <a:pt x="33" y="41"/>
                  <a:pt x="32" y="41"/>
                </a:cubicBezTo>
                <a:cubicBezTo>
                  <a:pt x="30" y="40"/>
                  <a:pt x="32" y="40"/>
                  <a:pt x="32" y="39"/>
                </a:cubicBezTo>
                <a:cubicBezTo>
                  <a:pt x="32" y="38"/>
                  <a:pt x="32" y="37"/>
                  <a:pt x="31" y="36"/>
                </a:cubicBezTo>
                <a:cubicBezTo>
                  <a:pt x="31" y="36"/>
                  <a:pt x="27" y="35"/>
                  <a:pt x="28" y="34"/>
                </a:cubicBezTo>
                <a:cubicBezTo>
                  <a:pt x="28" y="34"/>
                  <a:pt x="30" y="35"/>
                  <a:pt x="30" y="34"/>
                </a:cubicBezTo>
                <a:cubicBezTo>
                  <a:pt x="31" y="33"/>
                  <a:pt x="30" y="32"/>
                  <a:pt x="29" y="31"/>
                </a:cubicBezTo>
                <a:cubicBezTo>
                  <a:pt x="26" y="29"/>
                  <a:pt x="25" y="29"/>
                  <a:pt x="23" y="25"/>
                </a:cubicBezTo>
                <a:cubicBezTo>
                  <a:pt x="22" y="23"/>
                  <a:pt x="21" y="21"/>
                  <a:pt x="18" y="19"/>
                </a:cubicBezTo>
                <a:cubicBezTo>
                  <a:pt x="17" y="18"/>
                  <a:pt x="13" y="20"/>
                  <a:pt x="12" y="18"/>
                </a:cubicBezTo>
                <a:cubicBezTo>
                  <a:pt x="12" y="18"/>
                  <a:pt x="18" y="17"/>
                  <a:pt x="17" y="16"/>
                </a:cubicBezTo>
                <a:cubicBezTo>
                  <a:pt x="17" y="16"/>
                  <a:pt x="15" y="17"/>
                  <a:pt x="14" y="16"/>
                </a:cubicBezTo>
                <a:cubicBezTo>
                  <a:pt x="14" y="16"/>
                  <a:pt x="18" y="15"/>
                  <a:pt x="18" y="15"/>
                </a:cubicBezTo>
                <a:cubicBezTo>
                  <a:pt x="19" y="14"/>
                  <a:pt x="22" y="9"/>
                  <a:pt x="21" y="8"/>
                </a:cubicBezTo>
                <a:cubicBezTo>
                  <a:pt x="20" y="6"/>
                  <a:pt x="17" y="6"/>
                  <a:pt x="15" y="6"/>
                </a:cubicBezTo>
                <a:cubicBezTo>
                  <a:pt x="14" y="7"/>
                  <a:pt x="9" y="7"/>
                  <a:pt x="9" y="7"/>
                </a:cubicBezTo>
                <a:cubicBezTo>
                  <a:pt x="9" y="7"/>
                  <a:pt x="11" y="6"/>
                  <a:pt x="11" y="6"/>
                </a:cubicBezTo>
                <a:cubicBezTo>
                  <a:pt x="11" y="6"/>
                  <a:pt x="9" y="5"/>
                  <a:pt x="9" y="6"/>
                </a:cubicBezTo>
                <a:cubicBezTo>
                  <a:pt x="9" y="5"/>
                  <a:pt x="18" y="1"/>
                  <a:pt x="15" y="0"/>
                </a:cubicBezTo>
                <a:cubicBezTo>
                  <a:pt x="14" y="0"/>
                  <a:pt x="17" y="1"/>
                  <a:pt x="15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30" name="Freeform 405">
            <a:extLst>
              <a:ext uri="{FF2B5EF4-FFF2-40B4-BE49-F238E27FC236}">
                <a16:creationId xmlns:a16="http://schemas.microsoft.com/office/drawing/2014/main" id="{EFEA6927-EBAD-BE47-98F9-E0B4A9C49C1B}"/>
              </a:ext>
            </a:extLst>
          </p:cNvPr>
          <p:cNvSpPr>
            <a:spLocks/>
          </p:cNvSpPr>
          <p:nvPr/>
        </p:nvSpPr>
        <p:spPr bwMode="auto">
          <a:xfrm>
            <a:off x="6546456" y="6973495"/>
            <a:ext cx="361531" cy="186448"/>
          </a:xfrm>
          <a:custGeom>
            <a:avLst/>
            <a:gdLst>
              <a:gd name="T0" fmla="*/ 53 w 54"/>
              <a:gd name="T1" fmla="*/ 10 h 26"/>
              <a:gd name="T2" fmla="*/ 49 w 54"/>
              <a:gd name="T3" fmla="*/ 9 h 26"/>
              <a:gd name="T4" fmla="*/ 50 w 54"/>
              <a:gd name="T5" fmla="*/ 8 h 26"/>
              <a:gd name="T6" fmla="*/ 48 w 54"/>
              <a:gd name="T7" fmla="*/ 7 h 26"/>
              <a:gd name="T8" fmla="*/ 49 w 54"/>
              <a:gd name="T9" fmla="*/ 6 h 26"/>
              <a:gd name="T10" fmla="*/ 46 w 54"/>
              <a:gd name="T11" fmla="*/ 5 h 26"/>
              <a:gd name="T12" fmla="*/ 48 w 54"/>
              <a:gd name="T13" fmla="*/ 3 h 26"/>
              <a:gd name="T14" fmla="*/ 43 w 54"/>
              <a:gd name="T15" fmla="*/ 3 h 26"/>
              <a:gd name="T16" fmla="*/ 39 w 54"/>
              <a:gd name="T17" fmla="*/ 1 h 26"/>
              <a:gd name="T18" fmla="*/ 39 w 54"/>
              <a:gd name="T19" fmla="*/ 4 h 26"/>
              <a:gd name="T20" fmla="*/ 36 w 54"/>
              <a:gd name="T21" fmla="*/ 5 h 26"/>
              <a:gd name="T22" fmla="*/ 32 w 54"/>
              <a:gd name="T23" fmla="*/ 5 h 26"/>
              <a:gd name="T24" fmla="*/ 32 w 54"/>
              <a:gd name="T25" fmla="*/ 9 h 26"/>
              <a:gd name="T26" fmla="*/ 26 w 54"/>
              <a:gd name="T27" fmla="*/ 5 h 26"/>
              <a:gd name="T28" fmla="*/ 25 w 54"/>
              <a:gd name="T29" fmla="*/ 8 h 26"/>
              <a:gd name="T30" fmla="*/ 21 w 54"/>
              <a:gd name="T31" fmla="*/ 5 h 26"/>
              <a:gd name="T32" fmla="*/ 21 w 54"/>
              <a:gd name="T33" fmla="*/ 9 h 26"/>
              <a:gd name="T34" fmla="*/ 19 w 54"/>
              <a:gd name="T35" fmla="*/ 9 h 26"/>
              <a:gd name="T36" fmla="*/ 17 w 54"/>
              <a:gd name="T37" fmla="*/ 12 h 26"/>
              <a:gd name="T38" fmla="*/ 14 w 54"/>
              <a:gd name="T39" fmla="*/ 8 h 26"/>
              <a:gd name="T40" fmla="*/ 16 w 54"/>
              <a:gd name="T41" fmla="*/ 8 h 26"/>
              <a:gd name="T42" fmla="*/ 14 w 54"/>
              <a:gd name="T43" fmla="*/ 5 h 26"/>
              <a:gd name="T44" fmla="*/ 7 w 54"/>
              <a:gd name="T45" fmla="*/ 2 h 26"/>
              <a:gd name="T46" fmla="*/ 9 w 54"/>
              <a:gd name="T47" fmla="*/ 4 h 26"/>
              <a:gd name="T48" fmla="*/ 8 w 54"/>
              <a:gd name="T49" fmla="*/ 4 h 26"/>
              <a:gd name="T50" fmla="*/ 10 w 54"/>
              <a:gd name="T51" fmla="*/ 8 h 26"/>
              <a:gd name="T52" fmla="*/ 5 w 54"/>
              <a:gd name="T53" fmla="*/ 6 h 26"/>
              <a:gd name="T54" fmla="*/ 3 w 54"/>
              <a:gd name="T55" fmla="*/ 6 h 26"/>
              <a:gd name="T56" fmla="*/ 5 w 54"/>
              <a:gd name="T57" fmla="*/ 7 h 26"/>
              <a:gd name="T58" fmla="*/ 5 w 54"/>
              <a:gd name="T59" fmla="*/ 8 h 26"/>
              <a:gd name="T60" fmla="*/ 2 w 54"/>
              <a:gd name="T61" fmla="*/ 7 h 26"/>
              <a:gd name="T62" fmla="*/ 1 w 54"/>
              <a:gd name="T63" fmla="*/ 9 h 26"/>
              <a:gd name="T64" fmla="*/ 8 w 54"/>
              <a:gd name="T65" fmla="*/ 10 h 26"/>
              <a:gd name="T66" fmla="*/ 13 w 54"/>
              <a:gd name="T67" fmla="*/ 11 h 26"/>
              <a:gd name="T68" fmla="*/ 11 w 54"/>
              <a:gd name="T69" fmla="*/ 12 h 26"/>
              <a:gd name="T70" fmla="*/ 12 w 54"/>
              <a:gd name="T71" fmla="*/ 13 h 26"/>
              <a:gd name="T72" fmla="*/ 8 w 54"/>
              <a:gd name="T73" fmla="*/ 14 h 26"/>
              <a:gd name="T74" fmla="*/ 3 w 54"/>
              <a:gd name="T75" fmla="*/ 15 h 26"/>
              <a:gd name="T76" fmla="*/ 10 w 54"/>
              <a:gd name="T77" fmla="*/ 16 h 26"/>
              <a:gd name="T78" fmla="*/ 12 w 54"/>
              <a:gd name="T79" fmla="*/ 18 h 26"/>
              <a:gd name="T80" fmla="*/ 15 w 54"/>
              <a:gd name="T81" fmla="*/ 17 h 26"/>
              <a:gd name="T82" fmla="*/ 13 w 54"/>
              <a:gd name="T83" fmla="*/ 18 h 26"/>
              <a:gd name="T84" fmla="*/ 15 w 54"/>
              <a:gd name="T85" fmla="*/ 18 h 26"/>
              <a:gd name="T86" fmla="*/ 10 w 54"/>
              <a:gd name="T87" fmla="*/ 23 h 26"/>
              <a:gd name="T88" fmla="*/ 15 w 54"/>
              <a:gd name="T89" fmla="*/ 23 h 26"/>
              <a:gd name="T90" fmla="*/ 21 w 54"/>
              <a:gd name="T91" fmla="*/ 24 h 26"/>
              <a:gd name="T92" fmla="*/ 20 w 54"/>
              <a:gd name="T93" fmla="*/ 24 h 26"/>
              <a:gd name="T94" fmla="*/ 22 w 54"/>
              <a:gd name="T95" fmla="*/ 25 h 26"/>
              <a:gd name="T96" fmla="*/ 29 w 54"/>
              <a:gd name="T97" fmla="*/ 26 h 26"/>
              <a:gd name="T98" fmla="*/ 33 w 54"/>
              <a:gd name="T99" fmla="*/ 25 h 26"/>
              <a:gd name="T100" fmla="*/ 39 w 54"/>
              <a:gd name="T101" fmla="*/ 23 h 26"/>
              <a:gd name="T102" fmla="*/ 46 w 54"/>
              <a:gd name="T103" fmla="*/ 19 h 26"/>
              <a:gd name="T104" fmla="*/ 52 w 54"/>
              <a:gd name="T105" fmla="*/ 16 h 26"/>
              <a:gd name="T106" fmla="*/ 52 w 54"/>
              <a:gd name="T107" fmla="*/ 14 h 26"/>
              <a:gd name="T108" fmla="*/ 54 w 54"/>
              <a:gd name="T109" fmla="*/ 13 h 26"/>
              <a:gd name="T110" fmla="*/ 52 w 54"/>
              <a:gd name="T111" fmla="*/ 12 h 26"/>
              <a:gd name="T112" fmla="*/ 53 w 54"/>
              <a:gd name="T113" fmla="*/ 10 h 26"/>
              <a:gd name="T114" fmla="*/ 53 w 54"/>
              <a:gd name="T115" fmla="*/ 1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" h="26">
                <a:moveTo>
                  <a:pt x="53" y="10"/>
                </a:moveTo>
                <a:cubicBezTo>
                  <a:pt x="53" y="10"/>
                  <a:pt x="49" y="9"/>
                  <a:pt x="49" y="9"/>
                </a:cubicBezTo>
                <a:cubicBezTo>
                  <a:pt x="49" y="9"/>
                  <a:pt x="50" y="8"/>
                  <a:pt x="50" y="8"/>
                </a:cubicBezTo>
                <a:cubicBezTo>
                  <a:pt x="49" y="8"/>
                  <a:pt x="47" y="8"/>
                  <a:pt x="48" y="7"/>
                </a:cubicBezTo>
                <a:cubicBezTo>
                  <a:pt x="48" y="7"/>
                  <a:pt x="49" y="6"/>
                  <a:pt x="49" y="6"/>
                </a:cubicBezTo>
                <a:cubicBezTo>
                  <a:pt x="48" y="5"/>
                  <a:pt x="46" y="5"/>
                  <a:pt x="46" y="5"/>
                </a:cubicBezTo>
                <a:cubicBezTo>
                  <a:pt x="46" y="4"/>
                  <a:pt x="48" y="3"/>
                  <a:pt x="48" y="3"/>
                </a:cubicBezTo>
                <a:cubicBezTo>
                  <a:pt x="48" y="3"/>
                  <a:pt x="44" y="4"/>
                  <a:pt x="43" y="3"/>
                </a:cubicBezTo>
                <a:cubicBezTo>
                  <a:pt x="42" y="2"/>
                  <a:pt x="41" y="1"/>
                  <a:pt x="39" y="1"/>
                </a:cubicBezTo>
                <a:cubicBezTo>
                  <a:pt x="38" y="1"/>
                  <a:pt x="40" y="3"/>
                  <a:pt x="39" y="4"/>
                </a:cubicBezTo>
                <a:cubicBezTo>
                  <a:pt x="38" y="5"/>
                  <a:pt x="37" y="4"/>
                  <a:pt x="36" y="5"/>
                </a:cubicBezTo>
                <a:cubicBezTo>
                  <a:pt x="35" y="6"/>
                  <a:pt x="34" y="5"/>
                  <a:pt x="32" y="5"/>
                </a:cubicBezTo>
                <a:cubicBezTo>
                  <a:pt x="30" y="4"/>
                  <a:pt x="33" y="8"/>
                  <a:pt x="32" y="9"/>
                </a:cubicBezTo>
                <a:cubicBezTo>
                  <a:pt x="32" y="9"/>
                  <a:pt x="28" y="2"/>
                  <a:pt x="26" y="5"/>
                </a:cubicBezTo>
                <a:cubicBezTo>
                  <a:pt x="25" y="5"/>
                  <a:pt x="26" y="7"/>
                  <a:pt x="25" y="8"/>
                </a:cubicBezTo>
                <a:cubicBezTo>
                  <a:pt x="25" y="9"/>
                  <a:pt x="22" y="5"/>
                  <a:pt x="21" y="5"/>
                </a:cubicBezTo>
                <a:cubicBezTo>
                  <a:pt x="20" y="5"/>
                  <a:pt x="23" y="9"/>
                  <a:pt x="21" y="9"/>
                </a:cubicBezTo>
                <a:cubicBezTo>
                  <a:pt x="20" y="9"/>
                  <a:pt x="20" y="9"/>
                  <a:pt x="19" y="9"/>
                </a:cubicBezTo>
                <a:cubicBezTo>
                  <a:pt x="18" y="9"/>
                  <a:pt x="17" y="11"/>
                  <a:pt x="17" y="12"/>
                </a:cubicBezTo>
                <a:cubicBezTo>
                  <a:pt x="17" y="11"/>
                  <a:pt x="14" y="9"/>
                  <a:pt x="14" y="8"/>
                </a:cubicBezTo>
                <a:cubicBezTo>
                  <a:pt x="14" y="8"/>
                  <a:pt x="16" y="8"/>
                  <a:pt x="16" y="8"/>
                </a:cubicBezTo>
                <a:cubicBezTo>
                  <a:pt x="16" y="7"/>
                  <a:pt x="14" y="5"/>
                  <a:pt x="14" y="5"/>
                </a:cubicBezTo>
                <a:cubicBezTo>
                  <a:pt x="13" y="5"/>
                  <a:pt x="8" y="0"/>
                  <a:pt x="7" y="2"/>
                </a:cubicBezTo>
                <a:cubicBezTo>
                  <a:pt x="7" y="3"/>
                  <a:pt x="10" y="3"/>
                  <a:pt x="9" y="4"/>
                </a:cubicBezTo>
                <a:cubicBezTo>
                  <a:pt x="9" y="4"/>
                  <a:pt x="9" y="4"/>
                  <a:pt x="8" y="4"/>
                </a:cubicBezTo>
                <a:cubicBezTo>
                  <a:pt x="10" y="3"/>
                  <a:pt x="11" y="7"/>
                  <a:pt x="10" y="8"/>
                </a:cubicBezTo>
                <a:cubicBezTo>
                  <a:pt x="10" y="8"/>
                  <a:pt x="2" y="1"/>
                  <a:pt x="5" y="6"/>
                </a:cubicBezTo>
                <a:cubicBezTo>
                  <a:pt x="5" y="6"/>
                  <a:pt x="3" y="6"/>
                  <a:pt x="3" y="6"/>
                </a:cubicBezTo>
                <a:cubicBezTo>
                  <a:pt x="3" y="7"/>
                  <a:pt x="5" y="7"/>
                  <a:pt x="5" y="7"/>
                </a:cubicBezTo>
                <a:cubicBezTo>
                  <a:pt x="5" y="6"/>
                  <a:pt x="5" y="8"/>
                  <a:pt x="5" y="8"/>
                </a:cubicBezTo>
                <a:cubicBezTo>
                  <a:pt x="5" y="8"/>
                  <a:pt x="3" y="7"/>
                  <a:pt x="2" y="7"/>
                </a:cubicBezTo>
                <a:cubicBezTo>
                  <a:pt x="3" y="7"/>
                  <a:pt x="0" y="10"/>
                  <a:pt x="1" y="9"/>
                </a:cubicBezTo>
                <a:cubicBezTo>
                  <a:pt x="0" y="11"/>
                  <a:pt x="8" y="10"/>
                  <a:pt x="8" y="10"/>
                </a:cubicBezTo>
                <a:cubicBezTo>
                  <a:pt x="9" y="10"/>
                  <a:pt x="13" y="11"/>
                  <a:pt x="13" y="11"/>
                </a:cubicBezTo>
                <a:cubicBezTo>
                  <a:pt x="12" y="11"/>
                  <a:pt x="11" y="11"/>
                  <a:pt x="11" y="12"/>
                </a:cubicBezTo>
                <a:cubicBezTo>
                  <a:pt x="11" y="12"/>
                  <a:pt x="12" y="13"/>
                  <a:pt x="12" y="13"/>
                </a:cubicBezTo>
                <a:cubicBezTo>
                  <a:pt x="11" y="14"/>
                  <a:pt x="9" y="14"/>
                  <a:pt x="8" y="14"/>
                </a:cubicBezTo>
                <a:cubicBezTo>
                  <a:pt x="8" y="14"/>
                  <a:pt x="2" y="15"/>
                  <a:pt x="3" y="15"/>
                </a:cubicBezTo>
                <a:cubicBezTo>
                  <a:pt x="5" y="16"/>
                  <a:pt x="8" y="15"/>
                  <a:pt x="10" y="16"/>
                </a:cubicBezTo>
                <a:cubicBezTo>
                  <a:pt x="11" y="17"/>
                  <a:pt x="11" y="18"/>
                  <a:pt x="12" y="18"/>
                </a:cubicBezTo>
                <a:cubicBezTo>
                  <a:pt x="12" y="18"/>
                  <a:pt x="14" y="17"/>
                  <a:pt x="15" y="17"/>
                </a:cubicBezTo>
                <a:cubicBezTo>
                  <a:pt x="14" y="17"/>
                  <a:pt x="13" y="18"/>
                  <a:pt x="13" y="18"/>
                </a:cubicBezTo>
                <a:cubicBezTo>
                  <a:pt x="13" y="19"/>
                  <a:pt x="15" y="18"/>
                  <a:pt x="15" y="18"/>
                </a:cubicBezTo>
                <a:cubicBezTo>
                  <a:pt x="16" y="19"/>
                  <a:pt x="8" y="23"/>
                  <a:pt x="10" y="23"/>
                </a:cubicBezTo>
                <a:cubicBezTo>
                  <a:pt x="12" y="24"/>
                  <a:pt x="14" y="23"/>
                  <a:pt x="15" y="23"/>
                </a:cubicBezTo>
                <a:cubicBezTo>
                  <a:pt x="17" y="23"/>
                  <a:pt x="19" y="23"/>
                  <a:pt x="21" y="24"/>
                </a:cubicBezTo>
                <a:cubicBezTo>
                  <a:pt x="20" y="23"/>
                  <a:pt x="20" y="24"/>
                  <a:pt x="20" y="24"/>
                </a:cubicBezTo>
                <a:cubicBezTo>
                  <a:pt x="21" y="25"/>
                  <a:pt x="22" y="25"/>
                  <a:pt x="22" y="25"/>
                </a:cubicBezTo>
                <a:cubicBezTo>
                  <a:pt x="24" y="26"/>
                  <a:pt x="27" y="26"/>
                  <a:pt x="29" y="26"/>
                </a:cubicBezTo>
                <a:cubicBezTo>
                  <a:pt x="31" y="26"/>
                  <a:pt x="31" y="25"/>
                  <a:pt x="33" y="25"/>
                </a:cubicBezTo>
                <a:cubicBezTo>
                  <a:pt x="35" y="24"/>
                  <a:pt x="37" y="24"/>
                  <a:pt x="39" y="23"/>
                </a:cubicBezTo>
                <a:cubicBezTo>
                  <a:pt x="42" y="21"/>
                  <a:pt x="43" y="20"/>
                  <a:pt x="46" y="19"/>
                </a:cubicBezTo>
                <a:cubicBezTo>
                  <a:pt x="48" y="19"/>
                  <a:pt x="49" y="16"/>
                  <a:pt x="52" y="16"/>
                </a:cubicBezTo>
                <a:cubicBezTo>
                  <a:pt x="52" y="15"/>
                  <a:pt x="53" y="15"/>
                  <a:pt x="52" y="14"/>
                </a:cubicBezTo>
                <a:cubicBezTo>
                  <a:pt x="51" y="13"/>
                  <a:pt x="53" y="13"/>
                  <a:pt x="54" y="13"/>
                </a:cubicBezTo>
                <a:cubicBezTo>
                  <a:pt x="54" y="13"/>
                  <a:pt x="52" y="12"/>
                  <a:pt x="52" y="12"/>
                </a:cubicBezTo>
                <a:cubicBezTo>
                  <a:pt x="52" y="11"/>
                  <a:pt x="54" y="10"/>
                  <a:pt x="53" y="10"/>
                </a:cubicBezTo>
                <a:cubicBezTo>
                  <a:pt x="51" y="9"/>
                  <a:pt x="54" y="10"/>
                  <a:pt x="53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31" name="Freeform 406">
            <a:extLst>
              <a:ext uri="{FF2B5EF4-FFF2-40B4-BE49-F238E27FC236}">
                <a16:creationId xmlns:a16="http://schemas.microsoft.com/office/drawing/2014/main" id="{5D7A5E97-F1DA-C74D-9775-E0A6199D6967}"/>
              </a:ext>
            </a:extLst>
          </p:cNvPr>
          <p:cNvSpPr>
            <a:spLocks/>
          </p:cNvSpPr>
          <p:nvPr/>
        </p:nvSpPr>
        <p:spPr bwMode="auto">
          <a:xfrm>
            <a:off x="9074885" y="6290663"/>
            <a:ext cx="604077" cy="440692"/>
          </a:xfrm>
          <a:custGeom>
            <a:avLst/>
            <a:gdLst>
              <a:gd name="T0" fmla="*/ 77 w 90"/>
              <a:gd name="T1" fmla="*/ 2 h 62"/>
              <a:gd name="T2" fmla="*/ 66 w 90"/>
              <a:gd name="T3" fmla="*/ 6 h 62"/>
              <a:gd name="T4" fmla="*/ 51 w 90"/>
              <a:gd name="T5" fmla="*/ 8 h 62"/>
              <a:gd name="T6" fmla="*/ 48 w 90"/>
              <a:gd name="T7" fmla="*/ 9 h 62"/>
              <a:gd name="T8" fmla="*/ 39 w 90"/>
              <a:gd name="T9" fmla="*/ 11 h 62"/>
              <a:gd name="T10" fmla="*/ 32 w 90"/>
              <a:gd name="T11" fmla="*/ 14 h 62"/>
              <a:gd name="T12" fmla="*/ 26 w 90"/>
              <a:gd name="T13" fmla="*/ 19 h 62"/>
              <a:gd name="T14" fmla="*/ 26 w 90"/>
              <a:gd name="T15" fmla="*/ 21 h 62"/>
              <a:gd name="T16" fmla="*/ 27 w 90"/>
              <a:gd name="T17" fmla="*/ 23 h 62"/>
              <a:gd name="T18" fmla="*/ 23 w 90"/>
              <a:gd name="T19" fmla="*/ 25 h 62"/>
              <a:gd name="T20" fmla="*/ 21 w 90"/>
              <a:gd name="T21" fmla="*/ 28 h 62"/>
              <a:gd name="T22" fmla="*/ 21 w 90"/>
              <a:gd name="T23" fmla="*/ 29 h 62"/>
              <a:gd name="T24" fmla="*/ 14 w 90"/>
              <a:gd name="T25" fmla="*/ 31 h 62"/>
              <a:gd name="T26" fmla="*/ 19 w 90"/>
              <a:gd name="T27" fmla="*/ 34 h 62"/>
              <a:gd name="T28" fmla="*/ 9 w 90"/>
              <a:gd name="T29" fmla="*/ 38 h 62"/>
              <a:gd name="T30" fmla="*/ 6 w 90"/>
              <a:gd name="T31" fmla="*/ 41 h 62"/>
              <a:gd name="T32" fmla="*/ 5 w 90"/>
              <a:gd name="T33" fmla="*/ 47 h 62"/>
              <a:gd name="T34" fmla="*/ 4 w 90"/>
              <a:gd name="T35" fmla="*/ 53 h 62"/>
              <a:gd name="T36" fmla="*/ 12 w 90"/>
              <a:gd name="T37" fmla="*/ 55 h 62"/>
              <a:gd name="T38" fmla="*/ 12 w 90"/>
              <a:gd name="T39" fmla="*/ 56 h 62"/>
              <a:gd name="T40" fmla="*/ 16 w 90"/>
              <a:gd name="T41" fmla="*/ 62 h 62"/>
              <a:gd name="T42" fmla="*/ 26 w 90"/>
              <a:gd name="T43" fmla="*/ 61 h 62"/>
              <a:gd name="T44" fmla="*/ 26 w 90"/>
              <a:gd name="T45" fmla="*/ 59 h 62"/>
              <a:gd name="T46" fmla="*/ 20 w 90"/>
              <a:gd name="T47" fmla="*/ 48 h 62"/>
              <a:gd name="T48" fmla="*/ 20 w 90"/>
              <a:gd name="T49" fmla="*/ 42 h 62"/>
              <a:gd name="T50" fmla="*/ 22 w 90"/>
              <a:gd name="T51" fmla="*/ 40 h 62"/>
              <a:gd name="T52" fmla="*/ 21 w 90"/>
              <a:gd name="T53" fmla="*/ 36 h 62"/>
              <a:gd name="T54" fmla="*/ 27 w 90"/>
              <a:gd name="T55" fmla="*/ 34 h 62"/>
              <a:gd name="T56" fmla="*/ 27 w 90"/>
              <a:gd name="T57" fmla="*/ 32 h 62"/>
              <a:gd name="T58" fmla="*/ 32 w 90"/>
              <a:gd name="T59" fmla="*/ 31 h 62"/>
              <a:gd name="T60" fmla="*/ 35 w 90"/>
              <a:gd name="T61" fmla="*/ 29 h 62"/>
              <a:gd name="T62" fmla="*/ 35 w 90"/>
              <a:gd name="T63" fmla="*/ 26 h 62"/>
              <a:gd name="T64" fmla="*/ 42 w 90"/>
              <a:gd name="T65" fmla="*/ 24 h 62"/>
              <a:gd name="T66" fmla="*/ 45 w 90"/>
              <a:gd name="T67" fmla="*/ 22 h 62"/>
              <a:gd name="T68" fmla="*/ 58 w 90"/>
              <a:gd name="T69" fmla="*/ 15 h 62"/>
              <a:gd name="T70" fmla="*/ 81 w 90"/>
              <a:gd name="T71" fmla="*/ 8 h 62"/>
              <a:gd name="T72" fmla="*/ 84 w 90"/>
              <a:gd name="T73" fmla="*/ 1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0" h="62">
                <a:moveTo>
                  <a:pt x="84" y="1"/>
                </a:moveTo>
                <a:cubicBezTo>
                  <a:pt x="81" y="1"/>
                  <a:pt x="80" y="0"/>
                  <a:pt x="77" y="2"/>
                </a:cubicBezTo>
                <a:cubicBezTo>
                  <a:pt x="76" y="2"/>
                  <a:pt x="72" y="3"/>
                  <a:pt x="73" y="4"/>
                </a:cubicBezTo>
                <a:cubicBezTo>
                  <a:pt x="72" y="4"/>
                  <a:pt x="68" y="6"/>
                  <a:pt x="66" y="6"/>
                </a:cubicBezTo>
                <a:cubicBezTo>
                  <a:pt x="64" y="6"/>
                  <a:pt x="61" y="7"/>
                  <a:pt x="59" y="8"/>
                </a:cubicBezTo>
                <a:cubicBezTo>
                  <a:pt x="56" y="8"/>
                  <a:pt x="54" y="8"/>
                  <a:pt x="51" y="8"/>
                </a:cubicBezTo>
                <a:cubicBezTo>
                  <a:pt x="51" y="8"/>
                  <a:pt x="45" y="8"/>
                  <a:pt x="46" y="9"/>
                </a:cubicBezTo>
                <a:cubicBezTo>
                  <a:pt x="46" y="9"/>
                  <a:pt x="48" y="9"/>
                  <a:pt x="48" y="9"/>
                </a:cubicBezTo>
                <a:cubicBezTo>
                  <a:pt x="47" y="10"/>
                  <a:pt x="45" y="10"/>
                  <a:pt x="44" y="11"/>
                </a:cubicBezTo>
                <a:cubicBezTo>
                  <a:pt x="43" y="11"/>
                  <a:pt x="41" y="11"/>
                  <a:pt x="39" y="11"/>
                </a:cubicBezTo>
                <a:cubicBezTo>
                  <a:pt x="38" y="11"/>
                  <a:pt x="38" y="11"/>
                  <a:pt x="36" y="12"/>
                </a:cubicBezTo>
                <a:cubicBezTo>
                  <a:pt x="35" y="15"/>
                  <a:pt x="34" y="14"/>
                  <a:pt x="32" y="14"/>
                </a:cubicBezTo>
                <a:cubicBezTo>
                  <a:pt x="30" y="15"/>
                  <a:pt x="31" y="17"/>
                  <a:pt x="28" y="17"/>
                </a:cubicBezTo>
                <a:cubicBezTo>
                  <a:pt x="26" y="17"/>
                  <a:pt x="27" y="19"/>
                  <a:pt x="26" y="19"/>
                </a:cubicBezTo>
                <a:cubicBezTo>
                  <a:pt x="25" y="20"/>
                  <a:pt x="22" y="18"/>
                  <a:pt x="23" y="19"/>
                </a:cubicBezTo>
                <a:cubicBezTo>
                  <a:pt x="23" y="20"/>
                  <a:pt x="26" y="21"/>
                  <a:pt x="26" y="21"/>
                </a:cubicBezTo>
                <a:cubicBezTo>
                  <a:pt x="26" y="21"/>
                  <a:pt x="22" y="22"/>
                  <a:pt x="22" y="22"/>
                </a:cubicBezTo>
                <a:cubicBezTo>
                  <a:pt x="22" y="23"/>
                  <a:pt x="27" y="23"/>
                  <a:pt x="27" y="23"/>
                </a:cubicBezTo>
                <a:cubicBezTo>
                  <a:pt x="27" y="24"/>
                  <a:pt x="20" y="24"/>
                  <a:pt x="21" y="25"/>
                </a:cubicBezTo>
                <a:cubicBezTo>
                  <a:pt x="21" y="24"/>
                  <a:pt x="23" y="25"/>
                  <a:pt x="23" y="25"/>
                </a:cubicBezTo>
                <a:cubicBezTo>
                  <a:pt x="21" y="26"/>
                  <a:pt x="20" y="25"/>
                  <a:pt x="20" y="26"/>
                </a:cubicBezTo>
                <a:cubicBezTo>
                  <a:pt x="19" y="27"/>
                  <a:pt x="21" y="28"/>
                  <a:pt x="21" y="28"/>
                </a:cubicBezTo>
                <a:cubicBezTo>
                  <a:pt x="20" y="28"/>
                  <a:pt x="19" y="28"/>
                  <a:pt x="18" y="28"/>
                </a:cubicBezTo>
                <a:cubicBezTo>
                  <a:pt x="18" y="28"/>
                  <a:pt x="20" y="29"/>
                  <a:pt x="21" y="29"/>
                </a:cubicBezTo>
                <a:cubicBezTo>
                  <a:pt x="19" y="29"/>
                  <a:pt x="18" y="29"/>
                  <a:pt x="17" y="30"/>
                </a:cubicBezTo>
                <a:cubicBezTo>
                  <a:pt x="16" y="31"/>
                  <a:pt x="15" y="31"/>
                  <a:pt x="14" y="31"/>
                </a:cubicBezTo>
                <a:cubicBezTo>
                  <a:pt x="12" y="32"/>
                  <a:pt x="12" y="33"/>
                  <a:pt x="14" y="33"/>
                </a:cubicBezTo>
                <a:cubicBezTo>
                  <a:pt x="15" y="33"/>
                  <a:pt x="18" y="34"/>
                  <a:pt x="19" y="34"/>
                </a:cubicBezTo>
                <a:cubicBezTo>
                  <a:pt x="17" y="35"/>
                  <a:pt x="15" y="33"/>
                  <a:pt x="15" y="36"/>
                </a:cubicBezTo>
                <a:cubicBezTo>
                  <a:pt x="15" y="37"/>
                  <a:pt x="10" y="37"/>
                  <a:pt x="9" y="38"/>
                </a:cubicBezTo>
                <a:cubicBezTo>
                  <a:pt x="8" y="39"/>
                  <a:pt x="9" y="39"/>
                  <a:pt x="9" y="40"/>
                </a:cubicBezTo>
                <a:cubicBezTo>
                  <a:pt x="9" y="40"/>
                  <a:pt x="6" y="41"/>
                  <a:pt x="6" y="41"/>
                </a:cubicBezTo>
                <a:cubicBezTo>
                  <a:pt x="2" y="42"/>
                  <a:pt x="7" y="42"/>
                  <a:pt x="7" y="43"/>
                </a:cubicBezTo>
                <a:cubicBezTo>
                  <a:pt x="8" y="44"/>
                  <a:pt x="5" y="47"/>
                  <a:pt x="5" y="47"/>
                </a:cubicBezTo>
                <a:cubicBezTo>
                  <a:pt x="3" y="49"/>
                  <a:pt x="0" y="47"/>
                  <a:pt x="0" y="51"/>
                </a:cubicBezTo>
                <a:cubicBezTo>
                  <a:pt x="0" y="55"/>
                  <a:pt x="2" y="53"/>
                  <a:pt x="4" y="53"/>
                </a:cubicBezTo>
                <a:cubicBezTo>
                  <a:pt x="6" y="54"/>
                  <a:pt x="7" y="55"/>
                  <a:pt x="9" y="54"/>
                </a:cubicBezTo>
                <a:cubicBezTo>
                  <a:pt x="9" y="54"/>
                  <a:pt x="11" y="56"/>
                  <a:pt x="12" y="55"/>
                </a:cubicBezTo>
                <a:cubicBezTo>
                  <a:pt x="12" y="55"/>
                  <a:pt x="10" y="55"/>
                  <a:pt x="10" y="56"/>
                </a:cubicBezTo>
                <a:cubicBezTo>
                  <a:pt x="11" y="56"/>
                  <a:pt x="12" y="56"/>
                  <a:pt x="12" y="56"/>
                </a:cubicBezTo>
                <a:cubicBezTo>
                  <a:pt x="12" y="56"/>
                  <a:pt x="10" y="60"/>
                  <a:pt x="10" y="60"/>
                </a:cubicBezTo>
                <a:cubicBezTo>
                  <a:pt x="12" y="61"/>
                  <a:pt x="14" y="61"/>
                  <a:pt x="16" y="62"/>
                </a:cubicBezTo>
                <a:cubicBezTo>
                  <a:pt x="19" y="62"/>
                  <a:pt x="20" y="62"/>
                  <a:pt x="23" y="62"/>
                </a:cubicBezTo>
                <a:cubicBezTo>
                  <a:pt x="24" y="61"/>
                  <a:pt x="25" y="61"/>
                  <a:pt x="26" y="61"/>
                </a:cubicBezTo>
                <a:cubicBezTo>
                  <a:pt x="27" y="62"/>
                  <a:pt x="28" y="62"/>
                  <a:pt x="30" y="62"/>
                </a:cubicBezTo>
                <a:cubicBezTo>
                  <a:pt x="31" y="62"/>
                  <a:pt x="27" y="59"/>
                  <a:pt x="26" y="59"/>
                </a:cubicBezTo>
                <a:cubicBezTo>
                  <a:pt x="24" y="57"/>
                  <a:pt x="23" y="55"/>
                  <a:pt x="22" y="53"/>
                </a:cubicBezTo>
                <a:cubicBezTo>
                  <a:pt x="20" y="51"/>
                  <a:pt x="21" y="50"/>
                  <a:pt x="20" y="48"/>
                </a:cubicBezTo>
                <a:cubicBezTo>
                  <a:pt x="19" y="45"/>
                  <a:pt x="18" y="45"/>
                  <a:pt x="20" y="43"/>
                </a:cubicBezTo>
                <a:cubicBezTo>
                  <a:pt x="21" y="43"/>
                  <a:pt x="20" y="43"/>
                  <a:pt x="20" y="42"/>
                </a:cubicBezTo>
                <a:cubicBezTo>
                  <a:pt x="21" y="41"/>
                  <a:pt x="24" y="42"/>
                  <a:pt x="24" y="41"/>
                </a:cubicBezTo>
                <a:cubicBezTo>
                  <a:pt x="24" y="41"/>
                  <a:pt x="22" y="40"/>
                  <a:pt x="22" y="40"/>
                </a:cubicBezTo>
                <a:cubicBezTo>
                  <a:pt x="23" y="39"/>
                  <a:pt x="26" y="40"/>
                  <a:pt x="26" y="39"/>
                </a:cubicBezTo>
                <a:cubicBezTo>
                  <a:pt x="26" y="38"/>
                  <a:pt x="21" y="37"/>
                  <a:pt x="21" y="36"/>
                </a:cubicBezTo>
                <a:cubicBezTo>
                  <a:pt x="21" y="36"/>
                  <a:pt x="29" y="37"/>
                  <a:pt x="29" y="37"/>
                </a:cubicBezTo>
                <a:cubicBezTo>
                  <a:pt x="29" y="36"/>
                  <a:pt x="27" y="35"/>
                  <a:pt x="27" y="34"/>
                </a:cubicBezTo>
                <a:cubicBezTo>
                  <a:pt x="27" y="33"/>
                  <a:pt x="30" y="35"/>
                  <a:pt x="31" y="34"/>
                </a:cubicBezTo>
                <a:cubicBezTo>
                  <a:pt x="31" y="33"/>
                  <a:pt x="27" y="31"/>
                  <a:pt x="27" y="32"/>
                </a:cubicBezTo>
                <a:cubicBezTo>
                  <a:pt x="27" y="31"/>
                  <a:pt x="31" y="33"/>
                  <a:pt x="32" y="32"/>
                </a:cubicBezTo>
                <a:cubicBezTo>
                  <a:pt x="32" y="32"/>
                  <a:pt x="33" y="31"/>
                  <a:pt x="32" y="31"/>
                </a:cubicBezTo>
                <a:cubicBezTo>
                  <a:pt x="32" y="31"/>
                  <a:pt x="30" y="29"/>
                  <a:pt x="30" y="29"/>
                </a:cubicBezTo>
                <a:cubicBezTo>
                  <a:pt x="32" y="29"/>
                  <a:pt x="33" y="30"/>
                  <a:pt x="35" y="29"/>
                </a:cubicBezTo>
                <a:cubicBezTo>
                  <a:pt x="35" y="28"/>
                  <a:pt x="37" y="27"/>
                  <a:pt x="37" y="27"/>
                </a:cubicBezTo>
                <a:cubicBezTo>
                  <a:pt x="37" y="26"/>
                  <a:pt x="35" y="26"/>
                  <a:pt x="35" y="26"/>
                </a:cubicBezTo>
                <a:cubicBezTo>
                  <a:pt x="36" y="26"/>
                  <a:pt x="39" y="26"/>
                  <a:pt x="39" y="24"/>
                </a:cubicBezTo>
                <a:cubicBezTo>
                  <a:pt x="39" y="22"/>
                  <a:pt x="41" y="25"/>
                  <a:pt x="42" y="24"/>
                </a:cubicBezTo>
                <a:cubicBezTo>
                  <a:pt x="42" y="24"/>
                  <a:pt x="41" y="23"/>
                  <a:pt x="41" y="23"/>
                </a:cubicBezTo>
                <a:cubicBezTo>
                  <a:pt x="42" y="22"/>
                  <a:pt x="45" y="23"/>
                  <a:pt x="45" y="22"/>
                </a:cubicBezTo>
                <a:cubicBezTo>
                  <a:pt x="46" y="21"/>
                  <a:pt x="45" y="20"/>
                  <a:pt x="44" y="20"/>
                </a:cubicBezTo>
                <a:cubicBezTo>
                  <a:pt x="49" y="18"/>
                  <a:pt x="53" y="16"/>
                  <a:pt x="58" y="15"/>
                </a:cubicBezTo>
                <a:cubicBezTo>
                  <a:pt x="61" y="14"/>
                  <a:pt x="65" y="13"/>
                  <a:pt x="68" y="12"/>
                </a:cubicBezTo>
                <a:cubicBezTo>
                  <a:pt x="73" y="11"/>
                  <a:pt x="77" y="10"/>
                  <a:pt x="81" y="8"/>
                </a:cubicBezTo>
                <a:cubicBezTo>
                  <a:pt x="83" y="8"/>
                  <a:pt x="86" y="6"/>
                  <a:pt x="88" y="4"/>
                </a:cubicBezTo>
                <a:cubicBezTo>
                  <a:pt x="90" y="2"/>
                  <a:pt x="86" y="1"/>
                  <a:pt x="84" y="1"/>
                </a:cubicBezTo>
                <a:cubicBezTo>
                  <a:pt x="82" y="1"/>
                  <a:pt x="86" y="1"/>
                  <a:pt x="84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32" name="Freeform 407">
            <a:extLst>
              <a:ext uri="{FF2B5EF4-FFF2-40B4-BE49-F238E27FC236}">
                <a16:creationId xmlns:a16="http://schemas.microsoft.com/office/drawing/2014/main" id="{E8C595B9-99CD-1749-AC6A-223FCE113651}"/>
              </a:ext>
            </a:extLst>
          </p:cNvPr>
          <p:cNvSpPr>
            <a:spLocks/>
          </p:cNvSpPr>
          <p:nvPr/>
        </p:nvSpPr>
        <p:spPr bwMode="auto">
          <a:xfrm>
            <a:off x="10623977" y="6106640"/>
            <a:ext cx="215089" cy="113806"/>
          </a:xfrm>
          <a:custGeom>
            <a:avLst/>
            <a:gdLst>
              <a:gd name="T0" fmla="*/ 16 w 32"/>
              <a:gd name="T1" fmla="*/ 6 h 16"/>
              <a:gd name="T2" fmla="*/ 19 w 32"/>
              <a:gd name="T3" fmla="*/ 1 h 16"/>
              <a:gd name="T4" fmla="*/ 16 w 32"/>
              <a:gd name="T5" fmla="*/ 0 h 16"/>
              <a:gd name="T6" fmla="*/ 15 w 32"/>
              <a:gd name="T7" fmla="*/ 2 h 16"/>
              <a:gd name="T8" fmla="*/ 10 w 32"/>
              <a:gd name="T9" fmla="*/ 2 h 16"/>
              <a:gd name="T10" fmla="*/ 9 w 32"/>
              <a:gd name="T11" fmla="*/ 4 h 16"/>
              <a:gd name="T12" fmla="*/ 12 w 32"/>
              <a:gd name="T13" fmla="*/ 4 h 16"/>
              <a:gd name="T14" fmla="*/ 10 w 32"/>
              <a:gd name="T15" fmla="*/ 8 h 16"/>
              <a:gd name="T16" fmla="*/ 5 w 32"/>
              <a:gd name="T17" fmla="*/ 10 h 16"/>
              <a:gd name="T18" fmla="*/ 1 w 32"/>
              <a:gd name="T19" fmla="*/ 15 h 16"/>
              <a:gd name="T20" fmla="*/ 8 w 32"/>
              <a:gd name="T21" fmla="*/ 15 h 16"/>
              <a:gd name="T22" fmla="*/ 17 w 32"/>
              <a:gd name="T23" fmla="*/ 14 h 16"/>
              <a:gd name="T24" fmla="*/ 28 w 32"/>
              <a:gd name="T25" fmla="*/ 12 h 16"/>
              <a:gd name="T26" fmla="*/ 29 w 32"/>
              <a:gd name="T27" fmla="*/ 7 h 16"/>
              <a:gd name="T28" fmla="*/ 22 w 32"/>
              <a:gd name="T29" fmla="*/ 3 h 16"/>
              <a:gd name="T30" fmla="*/ 16 w 32"/>
              <a:gd name="T31" fmla="*/ 6 h 16"/>
              <a:gd name="T32" fmla="*/ 16 w 32"/>
              <a:gd name="T33" fmla="*/ 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2" h="16">
                <a:moveTo>
                  <a:pt x="16" y="6"/>
                </a:moveTo>
                <a:cubicBezTo>
                  <a:pt x="16" y="6"/>
                  <a:pt x="19" y="2"/>
                  <a:pt x="19" y="1"/>
                </a:cubicBezTo>
                <a:cubicBezTo>
                  <a:pt x="18" y="0"/>
                  <a:pt x="17" y="0"/>
                  <a:pt x="16" y="0"/>
                </a:cubicBezTo>
                <a:cubicBezTo>
                  <a:pt x="15" y="0"/>
                  <a:pt x="15" y="2"/>
                  <a:pt x="15" y="2"/>
                </a:cubicBezTo>
                <a:cubicBezTo>
                  <a:pt x="13" y="2"/>
                  <a:pt x="12" y="0"/>
                  <a:pt x="10" y="2"/>
                </a:cubicBezTo>
                <a:cubicBezTo>
                  <a:pt x="10" y="2"/>
                  <a:pt x="8" y="3"/>
                  <a:pt x="9" y="4"/>
                </a:cubicBezTo>
                <a:cubicBezTo>
                  <a:pt x="10" y="4"/>
                  <a:pt x="11" y="5"/>
                  <a:pt x="12" y="4"/>
                </a:cubicBezTo>
                <a:cubicBezTo>
                  <a:pt x="10" y="5"/>
                  <a:pt x="5" y="6"/>
                  <a:pt x="10" y="8"/>
                </a:cubicBezTo>
                <a:cubicBezTo>
                  <a:pt x="7" y="7"/>
                  <a:pt x="6" y="8"/>
                  <a:pt x="5" y="10"/>
                </a:cubicBezTo>
                <a:cubicBezTo>
                  <a:pt x="4" y="11"/>
                  <a:pt x="0" y="15"/>
                  <a:pt x="1" y="15"/>
                </a:cubicBezTo>
                <a:cubicBezTo>
                  <a:pt x="3" y="16"/>
                  <a:pt x="6" y="16"/>
                  <a:pt x="8" y="15"/>
                </a:cubicBezTo>
                <a:cubicBezTo>
                  <a:pt x="11" y="13"/>
                  <a:pt x="14" y="13"/>
                  <a:pt x="17" y="14"/>
                </a:cubicBezTo>
                <a:cubicBezTo>
                  <a:pt x="21" y="14"/>
                  <a:pt x="24" y="13"/>
                  <a:pt x="28" y="12"/>
                </a:cubicBezTo>
                <a:cubicBezTo>
                  <a:pt x="30" y="11"/>
                  <a:pt x="32" y="8"/>
                  <a:pt x="29" y="7"/>
                </a:cubicBezTo>
                <a:cubicBezTo>
                  <a:pt x="27" y="6"/>
                  <a:pt x="24" y="2"/>
                  <a:pt x="22" y="3"/>
                </a:cubicBezTo>
                <a:cubicBezTo>
                  <a:pt x="20" y="3"/>
                  <a:pt x="18" y="6"/>
                  <a:pt x="16" y="6"/>
                </a:cubicBezTo>
                <a:cubicBezTo>
                  <a:pt x="15" y="6"/>
                  <a:pt x="17" y="6"/>
                  <a:pt x="16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33" name="Freeform 408">
            <a:extLst>
              <a:ext uri="{FF2B5EF4-FFF2-40B4-BE49-F238E27FC236}">
                <a16:creationId xmlns:a16="http://schemas.microsoft.com/office/drawing/2014/main" id="{0B297EDC-541F-D046-9D42-B7C9532D7601}"/>
              </a:ext>
            </a:extLst>
          </p:cNvPr>
          <p:cNvSpPr>
            <a:spLocks/>
          </p:cNvSpPr>
          <p:nvPr/>
        </p:nvSpPr>
        <p:spPr bwMode="auto">
          <a:xfrm>
            <a:off x="10450076" y="6041262"/>
            <a:ext cx="201359" cy="113806"/>
          </a:xfrm>
          <a:custGeom>
            <a:avLst/>
            <a:gdLst>
              <a:gd name="T0" fmla="*/ 26 w 30"/>
              <a:gd name="T1" fmla="*/ 10 h 16"/>
              <a:gd name="T2" fmla="*/ 28 w 30"/>
              <a:gd name="T3" fmla="*/ 7 h 16"/>
              <a:gd name="T4" fmla="*/ 29 w 30"/>
              <a:gd name="T5" fmla="*/ 5 h 16"/>
              <a:gd name="T6" fmla="*/ 26 w 30"/>
              <a:gd name="T7" fmla="*/ 3 h 16"/>
              <a:gd name="T8" fmla="*/ 22 w 30"/>
              <a:gd name="T9" fmla="*/ 3 h 16"/>
              <a:gd name="T10" fmla="*/ 17 w 30"/>
              <a:gd name="T11" fmla="*/ 4 h 16"/>
              <a:gd name="T12" fmla="*/ 18 w 30"/>
              <a:gd name="T13" fmla="*/ 1 h 16"/>
              <a:gd name="T14" fmla="*/ 12 w 30"/>
              <a:gd name="T15" fmla="*/ 1 h 16"/>
              <a:gd name="T16" fmla="*/ 5 w 30"/>
              <a:gd name="T17" fmla="*/ 4 h 16"/>
              <a:gd name="T18" fmla="*/ 7 w 30"/>
              <a:gd name="T19" fmla="*/ 4 h 16"/>
              <a:gd name="T20" fmla="*/ 0 w 30"/>
              <a:gd name="T21" fmla="*/ 8 h 16"/>
              <a:gd name="T22" fmla="*/ 4 w 30"/>
              <a:gd name="T23" fmla="*/ 9 h 16"/>
              <a:gd name="T24" fmla="*/ 7 w 30"/>
              <a:gd name="T25" fmla="*/ 12 h 16"/>
              <a:gd name="T26" fmla="*/ 12 w 30"/>
              <a:gd name="T27" fmla="*/ 13 h 16"/>
              <a:gd name="T28" fmla="*/ 19 w 30"/>
              <a:gd name="T29" fmla="*/ 16 h 16"/>
              <a:gd name="T30" fmla="*/ 28 w 30"/>
              <a:gd name="T31" fmla="*/ 15 h 16"/>
              <a:gd name="T32" fmla="*/ 26 w 30"/>
              <a:gd name="T33" fmla="*/ 10 h 16"/>
              <a:gd name="T34" fmla="*/ 26 w 30"/>
              <a:gd name="T35" fmla="*/ 1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0" h="16">
                <a:moveTo>
                  <a:pt x="26" y="10"/>
                </a:moveTo>
                <a:cubicBezTo>
                  <a:pt x="29" y="11"/>
                  <a:pt x="27" y="9"/>
                  <a:pt x="28" y="7"/>
                </a:cubicBezTo>
                <a:cubicBezTo>
                  <a:pt x="28" y="6"/>
                  <a:pt x="29" y="6"/>
                  <a:pt x="29" y="5"/>
                </a:cubicBezTo>
                <a:cubicBezTo>
                  <a:pt x="29" y="4"/>
                  <a:pt x="27" y="3"/>
                  <a:pt x="26" y="3"/>
                </a:cubicBezTo>
                <a:cubicBezTo>
                  <a:pt x="25" y="2"/>
                  <a:pt x="23" y="2"/>
                  <a:pt x="22" y="3"/>
                </a:cubicBezTo>
                <a:cubicBezTo>
                  <a:pt x="22" y="3"/>
                  <a:pt x="17" y="4"/>
                  <a:pt x="17" y="4"/>
                </a:cubicBezTo>
                <a:cubicBezTo>
                  <a:pt x="17" y="4"/>
                  <a:pt x="21" y="2"/>
                  <a:pt x="18" y="1"/>
                </a:cubicBezTo>
                <a:cubicBezTo>
                  <a:pt x="16" y="0"/>
                  <a:pt x="14" y="1"/>
                  <a:pt x="12" y="1"/>
                </a:cubicBezTo>
                <a:cubicBezTo>
                  <a:pt x="11" y="1"/>
                  <a:pt x="6" y="2"/>
                  <a:pt x="5" y="4"/>
                </a:cubicBezTo>
                <a:cubicBezTo>
                  <a:pt x="5" y="4"/>
                  <a:pt x="7" y="4"/>
                  <a:pt x="7" y="4"/>
                </a:cubicBezTo>
                <a:cubicBezTo>
                  <a:pt x="7" y="4"/>
                  <a:pt x="0" y="7"/>
                  <a:pt x="0" y="8"/>
                </a:cubicBezTo>
                <a:cubicBezTo>
                  <a:pt x="0" y="8"/>
                  <a:pt x="4" y="9"/>
                  <a:pt x="4" y="9"/>
                </a:cubicBezTo>
                <a:cubicBezTo>
                  <a:pt x="5" y="9"/>
                  <a:pt x="6" y="11"/>
                  <a:pt x="7" y="12"/>
                </a:cubicBezTo>
                <a:cubicBezTo>
                  <a:pt x="9" y="13"/>
                  <a:pt x="10" y="13"/>
                  <a:pt x="12" y="13"/>
                </a:cubicBezTo>
                <a:cubicBezTo>
                  <a:pt x="14" y="14"/>
                  <a:pt x="17" y="16"/>
                  <a:pt x="19" y="16"/>
                </a:cubicBezTo>
                <a:cubicBezTo>
                  <a:pt x="22" y="16"/>
                  <a:pt x="25" y="16"/>
                  <a:pt x="28" y="15"/>
                </a:cubicBezTo>
                <a:cubicBezTo>
                  <a:pt x="30" y="15"/>
                  <a:pt x="26" y="10"/>
                  <a:pt x="26" y="10"/>
                </a:cubicBezTo>
                <a:cubicBezTo>
                  <a:pt x="27" y="10"/>
                  <a:pt x="25" y="10"/>
                  <a:pt x="26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34" name="Freeform 409">
            <a:extLst>
              <a:ext uri="{FF2B5EF4-FFF2-40B4-BE49-F238E27FC236}">
                <a16:creationId xmlns:a16="http://schemas.microsoft.com/office/drawing/2014/main" id="{62F3CEF2-196B-284D-8063-B56722F42520}"/>
              </a:ext>
            </a:extLst>
          </p:cNvPr>
          <p:cNvSpPr>
            <a:spLocks/>
          </p:cNvSpPr>
          <p:nvPr/>
        </p:nvSpPr>
        <p:spPr bwMode="auto">
          <a:xfrm>
            <a:off x="10390583" y="6048526"/>
            <a:ext cx="100679" cy="36321"/>
          </a:xfrm>
          <a:custGeom>
            <a:avLst/>
            <a:gdLst>
              <a:gd name="T0" fmla="*/ 9 w 15"/>
              <a:gd name="T1" fmla="*/ 1 h 5"/>
              <a:gd name="T2" fmla="*/ 4 w 15"/>
              <a:gd name="T3" fmla="*/ 1 h 5"/>
              <a:gd name="T4" fmla="*/ 0 w 15"/>
              <a:gd name="T5" fmla="*/ 1 h 5"/>
              <a:gd name="T6" fmla="*/ 1 w 15"/>
              <a:gd name="T7" fmla="*/ 3 h 5"/>
              <a:gd name="T8" fmla="*/ 6 w 15"/>
              <a:gd name="T9" fmla="*/ 5 h 5"/>
              <a:gd name="T10" fmla="*/ 9 w 15"/>
              <a:gd name="T11" fmla="*/ 1 h 5"/>
              <a:gd name="T12" fmla="*/ 9 w 15"/>
              <a:gd name="T13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" h="5">
                <a:moveTo>
                  <a:pt x="9" y="1"/>
                </a:moveTo>
                <a:cubicBezTo>
                  <a:pt x="8" y="1"/>
                  <a:pt x="6" y="1"/>
                  <a:pt x="4" y="1"/>
                </a:cubicBezTo>
                <a:cubicBezTo>
                  <a:pt x="3" y="1"/>
                  <a:pt x="1" y="0"/>
                  <a:pt x="0" y="1"/>
                </a:cubicBezTo>
                <a:cubicBezTo>
                  <a:pt x="0" y="1"/>
                  <a:pt x="0" y="3"/>
                  <a:pt x="1" y="3"/>
                </a:cubicBezTo>
                <a:cubicBezTo>
                  <a:pt x="3" y="4"/>
                  <a:pt x="4" y="5"/>
                  <a:pt x="6" y="5"/>
                </a:cubicBezTo>
                <a:cubicBezTo>
                  <a:pt x="8" y="5"/>
                  <a:pt x="15" y="2"/>
                  <a:pt x="9" y="1"/>
                </a:cubicBezTo>
                <a:cubicBezTo>
                  <a:pt x="8" y="1"/>
                  <a:pt x="10" y="2"/>
                  <a:pt x="9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35" name="Freeform 410">
            <a:extLst>
              <a:ext uri="{FF2B5EF4-FFF2-40B4-BE49-F238E27FC236}">
                <a16:creationId xmlns:a16="http://schemas.microsoft.com/office/drawing/2014/main" id="{2DFEE3D7-709B-214F-8999-BCF531F07CF4}"/>
              </a:ext>
            </a:extLst>
          </p:cNvPr>
          <p:cNvSpPr>
            <a:spLocks/>
          </p:cNvSpPr>
          <p:nvPr/>
        </p:nvSpPr>
        <p:spPr bwMode="auto">
          <a:xfrm>
            <a:off x="10408888" y="5949250"/>
            <a:ext cx="169322" cy="113806"/>
          </a:xfrm>
          <a:custGeom>
            <a:avLst/>
            <a:gdLst>
              <a:gd name="T0" fmla="*/ 7 w 25"/>
              <a:gd name="T1" fmla="*/ 15 h 16"/>
              <a:gd name="T2" fmla="*/ 3 w 25"/>
              <a:gd name="T3" fmla="*/ 13 h 16"/>
              <a:gd name="T4" fmla="*/ 4 w 25"/>
              <a:gd name="T5" fmla="*/ 12 h 16"/>
              <a:gd name="T6" fmla="*/ 0 w 25"/>
              <a:gd name="T7" fmla="*/ 12 h 16"/>
              <a:gd name="T8" fmla="*/ 3 w 25"/>
              <a:gd name="T9" fmla="*/ 11 h 16"/>
              <a:gd name="T10" fmla="*/ 2 w 25"/>
              <a:gd name="T11" fmla="*/ 10 h 16"/>
              <a:gd name="T12" fmla="*/ 6 w 25"/>
              <a:gd name="T13" fmla="*/ 6 h 16"/>
              <a:gd name="T14" fmla="*/ 5 w 25"/>
              <a:gd name="T15" fmla="*/ 6 h 16"/>
              <a:gd name="T16" fmla="*/ 11 w 25"/>
              <a:gd name="T17" fmla="*/ 3 h 16"/>
              <a:gd name="T18" fmla="*/ 18 w 25"/>
              <a:gd name="T19" fmla="*/ 0 h 16"/>
              <a:gd name="T20" fmla="*/ 20 w 25"/>
              <a:gd name="T21" fmla="*/ 4 h 16"/>
              <a:gd name="T22" fmla="*/ 25 w 25"/>
              <a:gd name="T23" fmla="*/ 7 h 16"/>
              <a:gd name="T24" fmla="*/ 21 w 25"/>
              <a:gd name="T25" fmla="*/ 9 h 16"/>
              <a:gd name="T26" fmla="*/ 23 w 25"/>
              <a:gd name="T27" fmla="*/ 12 h 16"/>
              <a:gd name="T28" fmla="*/ 19 w 25"/>
              <a:gd name="T29" fmla="*/ 13 h 16"/>
              <a:gd name="T30" fmla="*/ 7 w 25"/>
              <a:gd name="T31" fmla="*/ 15 h 16"/>
              <a:gd name="T32" fmla="*/ 7 w 25"/>
              <a:gd name="T33" fmla="*/ 15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" h="16">
                <a:moveTo>
                  <a:pt x="7" y="15"/>
                </a:moveTo>
                <a:cubicBezTo>
                  <a:pt x="6" y="14"/>
                  <a:pt x="4" y="14"/>
                  <a:pt x="3" y="13"/>
                </a:cubicBezTo>
                <a:cubicBezTo>
                  <a:pt x="2" y="12"/>
                  <a:pt x="4" y="12"/>
                  <a:pt x="4" y="12"/>
                </a:cubicBezTo>
                <a:cubicBezTo>
                  <a:pt x="4" y="12"/>
                  <a:pt x="0" y="13"/>
                  <a:pt x="0" y="12"/>
                </a:cubicBezTo>
                <a:cubicBezTo>
                  <a:pt x="0" y="10"/>
                  <a:pt x="3" y="11"/>
                  <a:pt x="3" y="11"/>
                </a:cubicBezTo>
                <a:cubicBezTo>
                  <a:pt x="3" y="10"/>
                  <a:pt x="2" y="10"/>
                  <a:pt x="2" y="10"/>
                </a:cubicBezTo>
                <a:cubicBezTo>
                  <a:pt x="2" y="10"/>
                  <a:pt x="7" y="7"/>
                  <a:pt x="6" y="6"/>
                </a:cubicBezTo>
                <a:cubicBezTo>
                  <a:pt x="6" y="6"/>
                  <a:pt x="5" y="6"/>
                  <a:pt x="5" y="6"/>
                </a:cubicBezTo>
                <a:cubicBezTo>
                  <a:pt x="6" y="4"/>
                  <a:pt x="9" y="4"/>
                  <a:pt x="11" y="3"/>
                </a:cubicBezTo>
                <a:cubicBezTo>
                  <a:pt x="13" y="2"/>
                  <a:pt x="16" y="1"/>
                  <a:pt x="18" y="0"/>
                </a:cubicBezTo>
                <a:cubicBezTo>
                  <a:pt x="18" y="0"/>
                  <a:pt x="19" y="3"/>
                  <a:pt x="20" y="4"/>
                </a:cubicBezTo>
                <a:cubicBezTo>
                  <a:pt x="20" y="4"/>
                  <a:pt x="25" y="6"/>
                  <a:pt x="25" y="7"/>
                </a:cubicBezTo>
                <a:cubicBezTo>
                  <a:pt x="25" y="8"/>
                  <a:pt x="20" y="7"/>
                  <a:pt x="21" y="9"/>
                </a:cubicBezTo>
                <a:cubicBezTo>
                  <a:pt x="21" y="9"/>
                  <a:pt x="23" y="10"/>
                  <a:pt x="23" y="12"/>
                </a:cubicBezTo>
                <a:cubicBezTo>
                  <a:pt x="22" y="12"/>
                  <a:pt x="20" y="12"/>
                  <a:pt x="19" y="13"/>
                </a:cubicBezTo>
                <a:cubicBezTo>
                  <a:pt x="16" y="14"/>
                  <a:pt x="10" y="16"/>
                  <a:pt x="7" y="15"/>
                </a:cubicBezTo>
                <a:cubicBezTo>
                  <a:pt x="6" y="14"/>
                  <a:pt x="9" y="16"/>
                  <a:pt x="7" y="1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36" name="Freeform 411">
            <a:extLst>
              <a:ext uri="{FF2B5EF4-FFF2-40B4-BE49-F238E27FC236}">
                <a16:creationId xmlns:a16="http://schemas.microsoft.com/office/drawing/2014/main" id="{9D79892D-D780-5A4F-BDB9-43F66000E293}"/>
              </a:ext>
            </a:extLst>
          </p:cNvPr>
          <p:cNvSpPr>
            <a:spLocks/>
          </p:cNvSpPr>
          <p:nvPr/>
        </p:nvSpPr>
        <p:spPr bwMode="auto">
          <a:xfrm>
            <a:off x="12193663" y="6397204"/>
            <a:ext cx="169322" cy="58112"/>
          </a:xfrm>
          <a:custGeom>
            <a:avLst/>
            <a:gdLst>
              <a:gd name="T0" fmla="*/ 5 w 25"/>
              <a:gd name="T1" fmla="*/ 3 h 8"/>
              <a:gd name="T2" fmla="*/ 3 w 25"/>
              <a:gd name="T3" fmla="*/ 1 h 8"/>
              <a:gd name="T4" fmla="*/ 1 w 25"/>
              <a:gd name="T5" fmla="*/ 2 h 8"/>
              <a:gd name="T6" fmla="*/ 2 w 25"/>
              <a:gd name="T7" fmla="*/ 4 h 8"/>
              <a:gd name="T8" fmla="*/ 5 w 25"/>
              <a:gd name="T9" fmla="*/ 6 h 8"/>
              <a:gd name="T10" fmla="*/ 16 w 25"/>
              <a:gd name="T11" fmla="*/ 8 h 8"/>
              <a:gd name="T12" fmla="*/ 24 w 25"/>
              <a:gd name="T13" fmla="*/ 5 h 8"/>
              <a:gd name="T14" fmla="*/ 23 w 25"/>
              <a:gd name="T15" fmla="*/ 6 h 8"/>
              <a:gd name="T16" fmla="*/ 20 w 25"/>
              <a:gd name="T17" fmla="*/ 4 h 8"/>
              <a:gd name="T18" fmla="*/ 15 w 25"/>
              <a:gd name="T19" fmla="*/ 4 h 8"/>
              <a:gd name="T20" fmla="*/ 10 w 25"/>
              <a:gd name="T21" fmla="*/ 2 h 8"/>
              <a:gd name="T22" fmla="*/ 5 w 25"/>
              <a:gd name="T23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5" h="8">
                <a:moveTo>
                  <a:pt x="5" y="3"/>
                </a:moveTo>
                <a:cubicBezTo>
                  <a:pt x="4" y="3"/>
                  <a:pt x="4" y="1"/>
                  <a:pt x="3" y="1"/>
                </a:cubicBezTo>
                <a:cubicBezTo>
                  <a:pt x="3" y="0"/>
                  <a:pt x="1" y="2"/>
                  <a:pt x="1" y="2"/>
                </a:cubicBezTo>
                <a:cubicBezTo>
                  <a:pt x="0" y="4"/>
                  <a:pt x="1" y="4"/>
                  <a:pt x="2" y="4"/>
                </a:cubicBezTo>
                <a:cubicBezTo>
                  <a:pt x="3" y="4"/>
                  <a:pt x="4" y="6"/>
                  <a:pt x="5" y="6"/>
                </a:cubicBezTo>
                <a:cubicBezTo>
                  <a:pt x="9" y="7"/>
                  <a:pt x="12" y="8"/>
                  <a:pt x="16" y="8"/>
                </a:cubicBezTo>
                <a:cubicBezTo>
                  <a:pt x="17" y="8"/>
                  <a:pt x="25" y="7"/>
                  <a:pt x="24" y="5"/>
                </a:cubicBezTo>
                <a:cubicBezTo>
                  <a:pt x="23" y="5"/>
                  <a:pt x="23" y="6"/>
                  <a:pt x="23" y="6"/>
                </a:cubicBezTo>
                <a:cubicBezTo>
                  <a:pt x="22" y="6"/>
                  <a:pt x="21" y="5"/>
                  <a:pt x="20" y="4"/>
                </a:cubicBezTo>
                <a:cubicBezTo>
                  <a:pt x="19" y="4"/>
                  <a:pt x="17" y="3"/>
                  <a:pt x="15" y="4"/>
                </a:cubicBezTo>
                <a:cubicBezTo>
                  <a:pt x="14" y="4"/>
                  <a:pt x="12" y="2"/>
                  <a:pt x="10" y="2"/>
                </a:cubicBezTo>
                <a:cubicBezTo>
                  <a:pt x="8" y="2"/>
                  <a:pt x="7" y="3"/>
                  <a:pt x="5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37" name="Freeform 412">
            <a:extLst>
              <a:ext uri="{FF2B5EF4-FFF2-40B4-BE49-F238E27FC236}">
                <a16:creationId xmlns:a16="http://schemas.microsoft.com/office/drawing/2014/main" id="{1A48C95D-CE4B-DB48-983A-03A6B9C4ADAD}"/>
              </a:ext>
            </a:extLst>
          </p:cNvPr>
          <p:cNvSpPr>
            <a:spLocks/>
          </p:cNvSpPr>
          <p:nvPr/>
        </p:nvSpPr>
        <p:spPr bwMode="auto">
          <a:xfrm>
            <a:off x="11978574" y="6511009"/>
            <a:ext cx="141867" cy="58112"/>
          </a:xfrm>
          <a:custGeom>
            <a:avLst/>
            <a:gdLst>
              <a:gd name="T0" fmla="*/ 2 w 21"/>
              <a:gd name="T1" fmla="*/ 6 h 8"/>
              <a:gd name="T2" fmla="*/ 8 w 21"/>
              <a:gd name="T3" fmla="*/ 6 h 8"/>
              <a:gd name="T4" fmla="*/ 14 w 21"/>
              <a:gd name="T5" fmla="*/ 8 h 8"/>
              <a:gd name="T6" fmla="*/ 19 w 21"/>
              <a:gd name="T7" fmla="*/ 7 h 8"/>
              <a:gd name="T8" fmla="*/ 17 w 21"/>
              <a:gd name="T9" fmla="*/ 4 h 8"/>
              <a:gd name="T10" fmla="*/ 7 w 21"/>
              <a:gd name="T11" fmla="*/ 2 h 8"/>
              <a:gd name="T12" fmla="*/ 4 w 21"/>
              <a:gd name="T13" fmla="*/ 5 h 8"/>
              <a:gd name="T14" fmla="*/ 2 w 21"/>
              <a:gd name="T15" fmla="*/ 6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" h="8">
                <a:moveTo>
                  <a:pt x="2" y="6"/>
                </a:moveTo>
                <a:cubicBezTo>
                  <a:pt x="5" y="6"/>
                  <a:pt x="6" y="6"/>
                  <a:pt x="8" y="6"/>
                </a:cubicBezTo>
                <a:cubicBezTo>
                  <a:pt x="10" y="7"/>
                  <a:pt x="12" y="7"/>
                  <a:pt x="14" y="8"/>
                </a:cubicBezTo>
                <a:cubicBezTo>
                  <a:pt x="16" y="8"/>
                  <a:pt x="18" y="8"/>
                  <a:pt x="19" y="7"/>
                </a:cubicBezTo>
                <a:cubicBezTo>
                  <a:pt x="21" y="6"/>
                  <a:pt x="18" y="5"/>
                  <a:pt x="17" y="4"/>
                </a:cubicBezTo>
                <a:cubicBezTo>
                  <a:pt x="14" y="2"/>
                  <a:pt x="11" y="0"/>
                  <a:pt x="7" y="2"/>
                </a:cubicBezTo>
                <a:cubicBezTo>
                  <a:pt x="5" y="3"/>
                  <a:pt x="5" y="4"/>
                  <a:pt x="4" y="5"/>
                </a:cubicBezTo>
                <a:cubicBezTo>
                  <a:pt x="3" y="5"/>
                  <a:pt x="0" y="6"/>
                  <a:pt x="2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41" name="Freeform 413">
            <a:extLst>
              <a:ext uri="{FF2B5EF4-FFF2-40B4-BE49-F238E27FC236}">
                <a16:creationId xmlns:a16="http://schemas.microsoft.com/office/drawing/2014/main" id="{8547AB67-B4A8-DB48-A018-097E323A6697}"/>
              </a:ext>
            </a:extLst>
          </p:cNvPr>
          <p:cNvSpPr>
            <a:spLocks/>
          </p:cNvSpPr>
          <p:nvPr/>
        </p:nvSpPr>
        <p:spPr bwMode="auto">
          <a:xfrm>
            <a:off x="11985439" y="6484376"/>
            <a:ext cx="54915" cy="33900"/>
          </a:xfrm>
          <a:custGeom>
            <a:avLst/>
            <a:gdLst>
              <a:gd name="T0" fmla="*/ 3 w 8"/>
              <a:gd name="T1" fmla="*/ 5 h 5"/>
              <a:gd name="T2" fmla="*/ 4 w 8"/>
              <a:gd name="T3" fmla="*/ 1 h 5"/>
              <a:gd name="T4" fmla="*/ 3 w 8"/>
              <a:gd name="T5" fmla="*/ 5 h 5"/>
              <a:gd name="T6" fmla="*/ 3 w 8"/>
              <a:gd name="T7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" h="5">
                <a:moveTo>
                  <a:pt x="3" y="5"/>
                </a:moveTo>
                <a:cubicBezTo>
                  <a:pt x="0" y="5"/>
                  <a:pt x="1" y="0"/>
                  <a:pt x="4" y="1"/>
                </a:cubicBezTo>
                <a:cubicBezTo>
                  <a:pt x="8" y="2"/>
                  <a:pt x="6" y="4"/>
                  <a:pt x="3" y="5"/>
                </a:cubicBezTo>
                <a:cubicBezTo>
                  <a:pt x="1" y="5"/>
                  <a:pt x="5" y="5"/>
                  <a:pt x="3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42" name="Freeform 414">
            <a:extLst>
              <a:ext uri="{FF2B5EF4-FFF2-40B4-BE49-F238E27FC236}">
                <a16:creationId xmlns:a16="http://schemas.microsoft.com/office/drawing/2014/main" id="{132FDEC7-08F3-4F4B-994A-27A13A3FDD6F}"/>
              </a:ext>
            </a:extLst>
          </p:cNvPr>
          <p:cNvSpPr>
            <a:spLocks/>
          </p:cNvSpPr>
          <p:nvPr/>
        </p:nvSpPr>
        <p:spPr bwMode="auto">
          <a:xfrm>
            <a:off x="11838995" y="6382677"/>
            <a:ext cx="20593" cy="36321"/>
          </a:xfrm>
          <a:custGeom>
            <a:avLst/>
            <a:gdLst>
              <a:gd name="T0" fmla="*/ 1 w 3"/>
              <a:gd name="T1" fmla="*/ 3 h 5"/>
              <a:gd name="T2" fmla="*/ 3 w 3"/>
              <a:gd name="T3" fmla="*/ 1 h 5"/>
              <a:gd name="T4" fmla="*/ 1 w 3"/>
              <a:gd name="T5" fmla="*/ 5 h 5"/>
              <a:gd name="T6" fmla="*/ 1 w 3"/>
              <a:gd name="T7" fmla="*/ 3 h 5"/>
              <a:gd name="T8" fmla="*/ 1 w 3"/>
              <a:gd name="T9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5">
                <a:moveTo>
                  <a:pt x="1" y="3"/>
                </a:moveTo>
                <a:cubicBezTo>
                  <a:pt x="0" y="2"/>
                  <a:pt x="2" y="0"/>
                  <a:pt x="3" y="1"/>
                </a:cubicBezTo>
                <a:cubicBezTo>
                  <a:pt x="3" y="2"/>
                  <a:pt x="2" y="5"/>
                  <a:pt x="1" y="5"/>
                </a:cubicBezTo>
                <a:cubicBezTo>
                  <a:pt x="1" y="5"/>
                  <a:pt x="1" y="3"/>
                  <a:pt x="1" y="3"/>
                </a:cubicBezTo>
                <a:cubicBezTo>
                  <a:pt x="0" y="2"/>
                  <a:pt x="1" y="3"/>
                  <a:pt x="1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43" name="Freeform 415">
            <a:extLst>
              <a:ext uri="{FF2B5EF4-FFF2-40B4-BE49-F238E27FC236}">
                <a16:creationId xmlns:a16="http://schemas.microsoft.com/office/drawing/2014/main" id="{75BE7C67-F482-CC45-A652-62A0AF1C0247}"/>
              </a:ext>
            </a:extLst>
          </p:cNvPr>
          <p:cNvSpPr>
            <a:spLocks/>
          </p:cNvSpPr>
          <p:nvPr/>
        </p:nvSpPr>
        <p:spPr bwMode="auto">
          <a:xfrm>
            <a:off x="11838995" y="6489216"/>
            <a:ext cx="27459" cy="36321"/>
          </a:xfrm>
          <a:custGeom>
            <a:avLst/>
            <a:gdLst>
              <a:gd name="T0" fmla="*/ 4 w 4"/>
              <a:gd name="T1" fmla="*/ 4 h 5"/>
              <a:gd name="T2" fmla="*/ 0 w 4"/>
              <a:gd name="T3" fmla="*/ 1 h 5"/>
              <a:gd name="T4" fmla="*/ 4 w 4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5">
                <a:moveTo>
                  <a:pt x="4" y="4"/>
                </a:moveTo>
                <a:cubicBezTo>
                  <a:pt x="4" y="3"/>
                  <a:pt x="1" y="0"/>
                  <a:pt x="0" y="1"/>
                </a:cubicBezTo>
                <a:cubicBezTo>
                  <a:pt x="0" y="1"/>
                  <a:pt x="3" y="5"/>
                  <a:pt x="4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44" name="Freeform 416">
            <a:extLst>
              <a:ext uri="{FF2B5EF4-FFF2-40B4-BE49-F238E27FC236}">
                <a16:creationId xmlns:a16="http://schemas.microsoft.com/office/drawing/2014/main" id="{853AF51F-8198-714F-B79E-E09B7CB9EED7}"/>
              </a:ext>
            </a:extLst>
          </p:cNvPr>
          <p:cNvSpPr>
            <a:spLocks/>
          </p:cNvSpPr>
          <p:nvPr/>
        </p:nvSpPr>
        <p:spPr bwMode="auto">
          <a:xfrm>
            <a:off x="11884759" y="6356041"/>
            <a:ext cx="283733" cy="113806"/>
          </a:xfrm>
          <a:custGeom>
            <a:avLst/>
            <a:gdLst>
              <a:gd name="T0" fmla="*/ 34 w 42"/>
              <a:gd name="T1" fmla="*/ 4 h 16"/>
              <a:gd name="T2" fmla="*/ 29 w 42"/>
              <a:gd name="T3" fmla="*/ 3 h 16"/>
              <a:gd name="T4" fmla="*/ 23 w 42"/>
              <a:gd name="T5" fmla="*/ 0 h 16"/>
              <a:gd name="T6" fmla="*/ 22 w 42"/>
              <a:gd name="T7" fmla="*/ 2 h 16"/>
              <a:gd name="T8" fmla="*/ 20 w 42"/>
              <a:gd name="T9" fmla="*/ 6 h 16"/>
              <a:gd name="T10" fmla="*/ 11 w 42"/>
              <a:gd name="T11" fmla="*/ 1 h 16"/>
              <a:gd name="T12" fmla="*/ 4 w 42"/>
              <a:gd name="T13" fmla="*/ 3 h 16"/>
              <a:gd name="T14" fmla="*/ 2 w 42"/>
              <a:gd name="T15" fmla="*/ 6 h 16"/>
              <a:gd name="T16" fmla="*/ 1 w 42"/>
              <a:gd name="T17" fmla="*/ 10 h 16"/>
              <a:gd name="T18" fmla="*/ 9 w 42"/>
              <a:gd name="T19" fmla="*/ 14 h 16"/>
              <a:gd name="T20" fmla="*/ 13 w 42"/>
              <a:gd name="T21" fmla="*/ 15 h 16"/>
              <a:gd name="T22" fmla="*/ 15 w 42"/>
              <a:gd name="T23" fmla="*/ 13 h 16"/>
              <a:gd name="T24" fmla="*/ 16 w 42"/>
              <a:gd name="T25" fmla="*/ 14 h 16"/>
              <a:gd name="T26" fmla="*/ 18 w 42"/>
              <a:gd name="T27" fmla="*/ 14 h 16"/>
              <a:gd name="T28" fmla="*/ 25 w 42"/>
              <a:gd name="T29" fmla="*/ 12 h 16"/>
              <a:gd name="T30" fmla="*/ 28 w 42"/>
              <a:gd name="T31" fmla="*/ 14 h 16"/>
              <a:gd name="T32" fmla="*/ 34 w 42"/>
              <a:gd name="T33" fmla="*/ 13 h 16"/>
              <a:gd name="T34" fmla="*/ 33 w 42"/>
              <a:gd name="T35" fmla="*/ 12 h 16"/>
              <a:gd name="T36" fmla="*/ 37 w 42"/>
              <a:gd name="T37" fmla="*/ 12 h 16"/>
              <a:gd name="T38" fmla="*/ 39 w 42"/>
              <a:gd name="T39" fmla="*/ 11 h 16"/>
              <a:gd name="T40" fmla="*/ 40 w 42"/>
              <a:gd name="T41" fmla="*/ 9 h 16"/>
              <a:gd name="T42" fmla="*/ 39 w 42"/>
              <a:gd name="T43" fmla="*/ 9 h 16"/>
              <a:gd name="T44" fmla="*/ 42 w 42"/>
              <a:gd name="T45" fmla="*/ 6 h 16"/>
              <a:gd name="T46" fmla="*/ 34 w 42"/>
              <a:gd name="T47" fmla="*/ 4 h 16"/>
              <a:gd name="T48" fmla="*/ 34 w 42"/>
              <a:gd name="T49" fmla="*/ 4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2" h="16">
                <a:moveTo>
                  <a:pt x="34" y="4"/>
                </a:moveTo>
                <a:cubicBezTo>
                  <a:pt x="32" y="3"/>
                  <a:pt x="31" y="4"/>
                  <a:pt x="29" y="3"/>
                </a:cubicBezTo>
                <a:cubicBezTo>
                  <a:pt x="29" y="3"/>
                  <a:pt x="24" y="0"/>
                  <a:pt x="23" y="0"/>
                </a:cubicBezTo>
                <a:cubicBezTo>
                  <a:pt x="23" y="0"/>
                  <a:pt x="24" y="1"/>
                  <a:pt x="22" y="2"/>
                </a:cubicBezTo>
                <a:cubicBezTo>
                  <a:pt x="20" y="2"/>
                  <a:pt x="22" y="5"/>
                  <a:pt x="20" y="6"/>
                </a:cubicBezTo>
                <a:cubicBezTo>
                  <a:pt x="19" y="6"/>
                  <a:pt x="12" y="1"/>
                  <a:pt x="11" y="1"/>
                </a:cubicBezTo>
                <a:cubicBezTo>
                  <a:pt x="9" y="0"/>
                  <a:pt x="4" y="1"/>
                  <a:pt x="4" y="3"/>
                </a:cubicBezTo>
                <a:cubicBezTo>
                  <a:pt x="4" y="5"/>
                  <a:pt x="0" y="4"/>
                  <a:pt x="2" y="6"/>
                </a:cubicBezTo>
                <a:cubicBezTo>
                  <a:pt x="3" y="7"/>
                  <a:pt x="0" y="9"/>
                  <a:pt x="1" y="10"/>
                </a:cubicBezTo>
                <a:cubicBezTo>
                  <a:pt x="3" y="12"/>
                  <a:pt x="6" y="13"/>
                  <a:pt x="9" y="14"/>
                </a:cubicBezTo>
                <a:cubicBezTo>
                  <a:pt x="10" y="15"/>
                  <a:pt x="12" y="16"/>
                  <a:pt x="13" y="15"/>
                </a:cubicBezTo>
                <a:cubicBezTo>
                  <a:pt x="14" y="15"/>
                  <a:pt x="14" y="12"/>
                  <a:pt x="15" y="13"/>
                </a:cubicBezTo>
                <a:cubicBezTo>
                  <a:pt x="15" y="13"/>
                  <a:pt x="15" y="14"/>
                  <a:pt x="16" y="14"/>
                </a:cubicBezTo>
                <a:cubicBezTo>
                  <a:pt x="17" y="14"/>
                  <a:pt x="18" y="14"/>
                  <a:pt x="18" y="14"/>
                </a:cubicBezTo>
                <a:cubicBezTo>
                  <a:pt x="20" y="13"/>
                  <a:pt x="22" y="13"/>
                  <a:pt x="25" y="12"/>
                </a:cubicBezTo>
                <a:cubicBezTo>
                  <a:pt x="27" y="12"/>
                  <a:pt x="27" y="14"/>
                  <a:pt x="28" y="14"/>
                </a:cubicBezTo>
                <a:cubicBezTo>
                  <a:pt x="29" y="14"/>
                  <a:pt x="34" y="13"/>
                  <a:pt x="34" y="13"/>
                </a:cubicBezTo>
                <a:cubicBezTo>
                  <a:pt x="34" y="13"/>
                  <a:pt x="33" y="12"/>
                  <a:pt x="33" y="12"/>
                </a:cubicBezTo>
                <a:cubicBezTo>
                  <a:pt x="33" y="11"/>
                  <a:pt x="36" y="12"/>
                  <a:pt x="37" y="12"/>
                </a:cubicBezTo>
                <a:cubicBezTo>
                  <a:pt x="37" y="12"/>
                  <a:pt x="39" y="12"/>
                  <a:pt x="39" y="11"/>
                </a:cubicBezTo>
                <a:cubicBezTo>
                  <a:pt x="39" y="10"/>
                  <a:pt x="40" y="9"/>
                  <a:pt x="40" y="9"/>
                </a:cubicBezTo>
                <a:cubicBezTo>
                  <a:pt x="40" y="9"/>
                  <a:pt x="40" y="9"/>
                  <a:pt x="39" y="9"/>
                </a:cubicBezTo>
                <a:cubicBezTo>
                  <a:pt x="39" y="8"/>
                  <a:pt x="42" y="7"/>
                  <a:pt x="42" y="6"/>
                </a:cubicBezTo>
                <a:cubicBezTo>
                  <a:pt x="41" y="5"/>
                  <a:pt x="36" y="4"/>
                  <a:pt x="34" y="4"/>
                </a:cubicBezTo>
                <a:cubicBezTo>
                  <a:pt x="32" y="3"/>
                  <a:pt x="36" y="4"/>
                  <a:pt x="34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45" name="Freeform 417">
            <a:extLst>
              <a:ext uri="{FF2B5EF4-FFF2-40B4-BE49-F238E27FC236}">
                <a16:creationId xmlns:a16="http://schemas.microsoft.com/office/drawing/2014/main" id="{03D815A0-8E55-2541-93D0-EF8D084AEED3}"/>
              </a:ext>
            </a:extLst>
          </p:cNvPr>
          <p:cNvSpPr>
            <a:spLocks/>
          </p:cNvSpPr>
          <p:nvPr/>
        </p:nvSpPr>
        <p:spPr bwMode="auto">
          <a:xfrm>
            <a:off x="12047220" y="6389941"/>
            <a:ext cx="52627" cy="58112"/>
          </a:xfrm>
          <a:custGeom>
            <a:avLst/>
            <a:gdLst>
              <a:gd name="T0" fmla="*/ 7 w 8"/>
              <a:gd name="T1" fmla="*/ 6 h 8"/>
              <a:gd name="T2" fmla="*/ 4 w 8"/>
              <a:gd name="T3" fmla="*/ 0 h 8"/>
              <a:gd name="T4" fmla="*/ 6 w 8"/>
              <a:gd name="T5" fmla="*/ 2 h 8"/>
              <a:gd name="T6" fmla="*/ 7 w 8"/>
              <a:gd name="T7" fmla="*/ 6 h 8"/>
              <a:gd name="T8" fmla="*/ 7 w 8"/>
              <a:gd name="T9" fmla="*/ 6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8">
                <a:moveTo>
                  <a:pt x="7" y="6"/>
                </a:moveTo>
                <a:cubicBezTo>
                  <a:pt x="6" y="7"/>
                  <a:pt x="0" y="1"/>
                  <a:pt x="4" y="0"/>
                </a:cubicBezTo>
                <a:cubicBezTo>
                  <a:pt x="5" y="0"/>
                  <a:pt x="8" y="0"/>
                  <a:pt x="6" y="2"/>
                </a:cubicBezTo>
                <a:cubicBezTo>
                  <a:pt x="3" y="4"/>
                  <a:pt x="7" y="4"/>
                  <a:pt x="7" y="6"/>
                </a:cubicBezTo>
                <a:cubicBezTo>
                  <a:pt x="6" y="8"/>
                  <a:pt x="7" y="5"/>
                  <a:pt x="7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46" name="Freeform 418">
            <a:extLst>
              <a:ext uri="{FF2B5EF4-FFF2-40B4-BE49-F238E27FC236}">
                <a16:creationId xmlns:a16="http://schemas.microsoft.com/office/drawing/2014/main" id="{22501279-1810-5F47-B175-2A66E0E55F48}"/>
              </a:ext>
            </a:extLst>
          </p:cNvPr>
          <p:cNvSpPr>
            <a:spLocks/>
          </p:cNvSpPr>
          <p:nvPr/>
        </p:nvSpPr>
        <p:spPr bwMode="auto">
          <a:xfrm>
            <a:off x="12925876" y="6774939"/>
            <a:ext cx="73220" cy="43585"/>
          </a:xfrm>
          <a:custGeom>
            <a:avLst/>
            <a:gdLst>
              <a:gd name="T0" fmla="*/ 3 w 11"/>
              <a:gd name="T1" fmla="*/ 4 h 6"/>
              <a:gd name="T2" fmla="*/ 1 w 11"/>
              <a:gd name="T3" fmla="*/ 1 h 6"/>
              <a:gd name="T4" fmla="*/ 6 w 11"/>
              <a:gd name="T5" fmla="*/ 1 h 6"/>
              <a:gd name="T6" fmla="*/ 3 w 11"/>
              <a:gd name="T7" fmla="*/ 4 h 6"/>
              <a:gd name="T8" fmla="*/ 3 w 11"/>
              <a:gd name="T9" fmla="*/ 4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6">
                <a:moveTo>
                  <a:pt x="3" y="4"/>
                </a:moveTo>
                <a:cubicBezTo>
                  <a:pt x="1" y="3"/>
                  <a:pt x="0" y="3"/>
                  <a:pt x="1" y="1"/>
                </a:cubicBezTo>
                <a:cubicBezTo>
                  <a:pt x="2" y="0"/>
                  <a:pt x="4" y="1"/>
                  <a:pt x="6" y="1"/>
                </a:cubicBezTo>
                <a:cubicBezTo>
                  <a:pt x="11" y="2"/>
                  <a:pt x="6" y="6"/>
                  <a:pt x="3" y="4"/>
                </a:cubicBezTo>
                <a:cubicBezTo>
                  <a:pt x="2" y="3"/>
                  <a:pt x="4" y="5"/>
                  <a:pt x="3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47" name="Freeform 419">
            <a:extLst>
              <a:ext uri="{FF2B5EF4-FFF2-40B4-BE49-F238E27FC236}">
                <a16:creationId xmlns:a16="http://schemas.microsoft.com/office/drawing/2014/main" id="{AFCBED12-25F5-3A42-9095-6BDB23C675AD}"/>
              </a:ext>
            </a:extLst>
          </p:cNvPr>
          <p:cNvSpPr>
            <a:spLocks/>
          </p:cNvSpPr>
          <p:nvPr/>
        </p:nvSpPr>
        <p:spPr bwMode="auto">
          <a:xfrm>
            <a:off x="12784008" y="7399658"/>
            <a:ext cx="41187" cy="36321"/>
          </a:xfrm>
          <a:custGeom>
            <a:avLst/>
            <a:gdLst>
              <a:gd name="T0" fmla="*/ 5 w 6"/>
              <a:gd name="T1" fmla="*/ 2 h 5"/>
              <a:gd name="T2" fmla="*/ 5 w 6"/>
              <a:gd name="T3" fmla="*/ 1 h 5"/>
              <a:gd name="T4" fmla="*/ 2 w 6"/>
              <a:gd name="T5" fmla="*/ 1 h 5"/>
              <a:gd name="T6" fmla="*/ 1 w 6"/>
              <a:gd name="T7" fmla="*/ 3 h 5"/>
              <a:gd name="T8" fmla="*/ 0 w 6"/>
              <a:gd name="T9" fmla="*/ 4 h 5"/>
              <a:gd name="T10" fmla="*/ 5 w 6"/>
              <a:gd name="T11" fmla="*/ 2 h 5"/>
              <a:gd name="T12" fmla="*/ 5 w 6"/>
              <a:gd name="T13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5">
                <a:moveTo>
                  <a:pt x="5" y="2"/>
                </a:moveTo>
                <a:cubicBezTo>
                  <a:pt x="6" y="2"/>
                  <a:pt x="5" y="1"/>
                  <a:pt x="5" y="1"/>
                </a:cubicBezTo>
                <a:cubicBezTo>
                  <a:pt x="4" y="0"/>
                  <a:pt x="3" y="1"/>
                  <a:pt x="2" y="1"/>
                </a:cubicBezTo>
                <a:cubicBezTo>
                  <a:pt x="1" y="1"/>
                  <a:pt x="0" y="2"/>
                  <a:pt x="1" y="3"/>
                </a:cubicBezTo>
                <a:cubicBezTo>
                  <a:pt x="1" y="3"/>
                  <a:pt x="0" y="5"/>
                  <a:pt x="0" y="4"/>
                </a:cubicBezTo>
                <a:cubicBezTo>
                  <a:pt x="0" y="4"/>
                  <a:pt x="5" y="2"/>
                  <a:pt x="5" y="2"/>
                </a:cubicBezTo>
                <a:cubicBezTo>
                  <a:pt x="6" y="2"/>
                  <a:pt x="3" y="3"/>
                  <a:pt x="5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48" name="Freeform 420">
            <a:extLst>
              <a:ext uri="{FF2B5EF4-FFF2-40B4-BE49-F238E27FC236}">
                <a16:creationId xmlns:a16="http://schemas.microsoft.com/office/drawing/2014/main" id="{F89801BC-0081-7741-8B51-DE4B11946F85}"/>
              </a:ext>
            </a:extLst>
          </p:cNvPr>
          <p:cNvSpPr>
            <a:spLocks/>
          </p:cNvSpPr>
          <p:nvPr/>
        </p:nvSpPr>
        <p:spPr bwMode="auto">
          <a:xfrm>
            <a:off x="11891622" y="7607897"/>
            <a:ext cx="34322" cy="19371"/>
          </a:xfrm>
          <a:custGeom>
            <a:avLst/>
            <a:gdLst>
              <a:gd name="T0" fmla="*/ 3 w 5"/>
              <a:gd name="T1" fmla="*/ 3 h 3"/>
              <a:gd name="T2" fmla="*/ 3 w 5"/>
              <a:gd name="T3" fmla="*/ 0 h 3"/>
              <a:gd name="T4" fmla="*/ 3 w 5"/>
              <a:gd name="T5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3">
                <a:moveTo>
                  <a:pt x="3" y="3"/>
                </a:moveTo>
                <a:cubicBezTo>
                  <a:pt x="1" y="3"/>
                  <a:pt x="0" y="1"/>
                  <a:pt x="3" y="0"/>
                </a:cubicBezTo>
                <a:cubicBezTo>
                  <a:pt x="5" y="0"/>
                  <a:pt x="4" y="3"/>
                  <a:pt x="3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49" name="Freeform 421">
            <a:extLst>
              <a:ext uri="{FF2B5EF4-FFF2-40B4-BE49-F238E27FC236}">
                <a16:creationId xmlns:a16="http://schemas.microsoft.com/office/drawing/2014/main" id="{E517A7F9-8B2C-0847-A9A3-FEF927B5C63B}"/>
              </a:ext>
            </a:extLst>
          </p:cNvPr>
          <p:cNvSpPr>
            <a:spLocks/>
          </p:cNvSpPr>
          <p:nvPr/>
        </p:nvSpPr>
        <p:spPr bwMode="auto">
          <a:xfrm>
            <a:off x="12495701" y="7820977"/>
            <a:ext cx="34322" cy="33900"/>
          </a:xfrm>
          <a:custGeom>
            <a:avLst/>
            <a:gdLst>
              <a:gd name="T0" fmla="*/ 5 w 5"/>
              <a:gd name="T1" fmla="*/ 1 h 5"/>
              <a:gd name="T2" fmla="*/ 1 w 5"/>
              <a:gd name="T3" fmla="*/ 5 h 5"/>
              <a:gd name="T4" fmla="*/ 4 w 5"/>
              <a:gd name="T5" fmla="*/ 3 h 5"/>
              <a:gd name="T6" fmla="*/ 5 w 5"/>
              <a:gd name="T7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5">
                <a:moveTo>
                  <a:pt x="5" y="1"/>
                </a:moveTo>
                <a:cubicBezTo>
                  <a:pt x="5" y="1"/>
                  <a:pt x="0" y="5"/>
                  <a:pt x="1" y="5"/>
                </a:cubicBezTo>
                <a:cubicBezTo>
                  <a:pt x="2" y="5"/>
                  <a:pt x="4" y="3"/>
                  <a:pt x="4" y="3"/>
                </a:cubicBezTo>
                <a:cubicBezTo>
                  <a:pt x="5" y="2"/>
                  <a:pt x="5" y="0"/>
                  <a:pt x="5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50" name="Freeform 422">
            <a:extLst>
              <a:ext uri="{FF2B5EF4-FFF2-40B4-BE49-F238E27FC236}">
                <a16:creationId xmlns:a16="http://schemas.microsoft.com/office/drawing/2014/main" id="{11D3C6CA-DE46-5749-8F53-49621A7DAA84}"/>
              </a:ext>
            </a:extLst>
          </p:cNvPr>
          <p:cNvSpPr>
            <a:spLocks/>
          </p:cNvSpPr>
          <p:nvPr/>
        </p:nvSpPr>
        <p:spPr bwMode="auto">
          <a:xfrm>
            <a:off x="12475106" y="7876669"/>
            <a:ext cx="13729" cy="7263"/>
          </a:xfrm>
          <a:custGeom>
            <a:avLst/>
            <a:gdLst>
              <a:gd name="T0" fmla="*/ 1 w 2"/>
              <a:gd name="T1" fmla="*/ 0 h 1"/>
              <a:gd name="T2" fmla="*/ 1 w 2"/>
              <a:gd name="T3" fmla="*/ 1 h 1"/>
              <a:gd name="T4" fmla="*/ 1 w 2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1">
                <a:moveTo>
                  <a:pt x="1" y="0"/>
                </a:moveTo>
                <a:cubicBezTo>
                  <a:pt x="1" y="0"/>
                  <a:pt x="0" y="1"/>
                  <a:pt x="1" y="1"/>
                </a:cubicBezTo>
                <a:cubicBezTo>
                  <a:pt x="1" y="1"/>
                  <a:pt x="2" y="0"/>
                  <a:pt x="1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51" name="Freeform 423">
            <a:extLst>
              <a:ext uri="{FF2B5EF4-FFF2-40B4-BE49-F238E27FC236}">
                <a16:creationId xmlns:a16="http://schemas.microsoft.com/office/drawing/2014/main" id="{CE27EAE1-9926-1548-979F-A5A86440ADB5}"/>
              </a:ext>
            </a:extLst>
          </p:cNvPr>
          <p:cNvSpPr>
            <a:spLocks/>
          </p:cNvSpPr>
          <p:nvPr/>
        </p:nvSpPr>
        <p:spPr bwMode="auto">
          <a:xfrm>
            <a:off x="12381293" y="7990474"/>
            <a:ext cx="20593" cy="7263"/>
          </a:xfrm>
          <a:custGeom>
            <a:avLst/>
            <a:gdLst>
              <a:gd name="T0" fmla="*/ 2 w 3"/>
              <a:gd name="T1" fmla="*/ 0 h 1"/>
              <a:gd name="T2" fmla="*/ 1 w 3"/>
              <a:gd name="T3" fmla="*/ 1 h 1"/>
              <a:gd name="T4" fmla="*/ 2 w 3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1">
                <a:moveTo>
                  <a:pt x="2" y="0"/>
                </a:moveTo>
                <a:cubicBezTo>
                  <a:pt x="2" y="0"/>
                  <a:pt x="0" y="1"/>
                  <a:pt x="1" y="1"/>
                </a:cubicBezTo>
                <a:cubicBezTo>
                  <a:pt x="1" y="1"/>
                  <a:pt x="3" y="0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52" name="Freeform 424">
            <a:extLst>
              <a:ext uri="{FF2B5EF4-FFF2-40B4-BE49-F238E27FC236}">
                <a16:creationId xmlns:a16="http://schemas.microsoft.com/office/drawing/2014/main" id="{CAC753B4-74FA-BB41-8205-7C1500A25BE5}"/>
              </a:ext>
            </a:extLst>
          </p:cNvPr>
          <p:cNvSpPr>
            <a:spLocks/>
          </p:cNvSpPr>
          <p:nvPr/>
        </p:nvSpPr>
        <p:spPr bwMode="auto">
          <a:xfrm>
            <a:off x="12301205" y="8026796"/>
            <a:ext cx="48052" cy="29057"/>
          </a:xfrm>
          <a:custGeom>
            <a:avLst/>
            <a:gdLst>
              <a:gd name="T0" fmla="*/ 6 w 7"/>
              <a:gd name="T1" fmla="*/ 0 h 4"/>
              <a:gd name="T2" fmla="*/ 1 w 7"/>
              <a:gd name="T3" fmla="*/ 3 h 4"/>
              <a:gd name="T4" fmla="*/ 6 w 7"/>
              <a:gd name="T5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4">
                <a:moveTo>
                  <a:pt x="6" y="0"/>
                </a:moveTo>
                <a:cubicBezTo>
                  <a:pt x="5" y="0"/>
                  <a:pt x="0" y="2"/>
                  <a:pt x="1" y="3"/>
                </a:cubicBezTo>
                <a:cubicBezTo>
                  <a:pt x="2" y="4"/>
                  <a:pt x="7" y="0"/>
                  <a:pt x="6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53" name="Freeform 425">
            <a:extLst>
              <a:ext uri="{FF2B5EF4-FFF2-40B4-BE49-F238E27FC236}">
                <a16:creationId xmlns:a16="http://schemas.microsoft.com/office/drawing/2014/main" id="{5BC22C63-0011-5443-90F0-807092FEF429}"/>
              </a:ext>
            </a:extLst>
          </p:cNvPr>
          <p:cNvSpPr>
            <a:spLocks/>
          </p:cNvSpPr>
          <p:nvPr/>
        </p:nvSpPr>
        <p:spPr bwMode="auto">
          <a:xfrm>
            <a:off x="12248578" y="8055852"/>
            <a:ext cx="38898" cy="26635"/>
          </a:xfrm>
          <a:custGeom>
            <a:avLst/>
            <a:gdLst>
              <a:gd name="T0" fmla="*/ 5 w 6"/>
              <a:gd name="T1" fmla="*/ 0 h 4"/>
              <a:gd name="T2" fmla="*/ 1 w 6"/>
              <a:gd name="T3" fmla="*/ 3 h 4"/>
              <a:gd name="T4" fmla="*/ 5 w 6"/>
              <a:gd name="T5" fmla="*/ 0 h 4"/>
              <a:gd name="T6" fmla="*/ 5 w 6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4">
                <a:moveTo>
                  <a:pt x="5" y="0"/>
                </a:moveTo>
                <a:cubicBezTo>
                  <a:pt x="5" y="0"/>
                  <a:pt x="0" y="2"/>
                  <a:pt x="1" y="3"/>
                </a:cubicBezTo>
                <a:cubicBezTo>
                  <a:pt x="2" y="4"/>
                  <a:pt x="5" y="0"/>
                  <a:pt x="5" y="0"/>
                </a:cubicBezTo>
                <a:cubicBezTo>
                  <a:pt x="5" y="0"/>
                  <a:pt x="6" y="0"/>
                  <a:pt x="5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54" name="Freeform 426">
            <a:extLst>
              <a:ext uri="{FF2B5EF4-FFF2-40B4-BE49-F238E27FC236}">
                <a16:creationId xmlns:a16="http://schemas.microsoft.com/office/drawing/2014/main" id="{0934A441-CFAF-A943-B1ED-DC5C5BF0E714}"/>
              </a:ext>
            </a:extLst>
          </p:cNvPr>
          <p:cNvSpPr>
            <a:spLocks/>
          </p:cNvSpPr>
          <p:nvPr/>
        </p:nvSpPr>
        <p:spPr bwMode="auto">
          <a:xfrm>
            <a:off x="12214256" y="8077643"/>
            <a:ext cx="34322" cy="33900"/>
          </a:xfrm>
          <a:custGeom>
            <a:avLst/>
            <a:gdLst>
              <a:gd name="T0" fmla="*/ 4 w 5"/>
              <a:gd name="T1" fmla="*/ 0 h 5"/>
              <a:gd name="T2" fmla="*/ 0 w 5"/>
              <a:gd name="T3" fmla="*/ 4 h 5"/>
              <a:gd name="T4" fmla="*/ 4 w 5"/>
              <a:gd name="T5" fmla="*/ 0 h 5"/>
              <a:gd name="T6" fmla="*/ 4 w 5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5">
                <a:moveTo>
                  <a:pt x="4" y="0"/>
                </a:moveTo>
                <a:cubicBezTo>
                  <a:pt x="4" y="0"/>
                  <a:pt x="0" y="4"/>
                  <a:pt x="0" y="4"/>
                </a:cubicBezTo>
                <a:cubicBezTo>
                  <a:pt x="2" y="5"/>
                  <a:pt x="4" y="0"/>
                  <a:pt x="4" y="0"/>
                </a:cubicBezTo>
                <a:cubicBezTo>
                  <a:pt x="4" y="0"/>
                  <a:pt x="5" y="0"/>
                  <a:pt x="4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55" name="Freeform 427">
            <a:extLst>
              <a:ext uri="{FF2B5EF4-FFF2-40B4-BE49-F238E27FC236}">
                <a16:creationId xmlns:a16="http://schemas.microsoft.com/office/drawing/2014/main" id="{B0F676F4-73B2-6C45-8BF0-AAB200710E01}"/>
              </a:ext>
            </a:extLst>
          </p:cNvPr>
          <p:cNvSpPr>
            <a:spLocks/>
          </p:cNvSpPr>
          <p:nvPr/>
        </p:nvSpPr>
        <p:spPr bwMode="auto">
          <a:xfrm>
            <a:off x="12207390" y="8126072"/>
            <a:ext cx="6864" cy="72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0" y="1"/>
                  <a:pt x="1" y="1"/>
                </a:cubicBezTo>
                <a:cubicBezTo>
                  <a:pt x="1" y="1"/>
                  <a:pt x="1" y="0"/>
                  <a:pt x="1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56" name="Freeform 428">
            <a:extLst>
              <a:ext uri="{FF2B5EF4-FFF2-40B4-BE49-F238E27FC236}">
                <a16:creationId xmlns:a16="http://schemas.microsoft.com/office/drawing/2014/main" id="{A6ABEE08-457C-7444-8618-F68FF298CEC7}"/>
              </a:ext>
            </a:extLst>
          </p:cNvPr>
          <p:cNvSpPr>
            <a:spLocks/>
          </p:cNvSpPr>
          <p:nvPr/>
        </p:nvSpPr>
        <p:spPr bwMode="auto">
          <a:xfrm>
            <a:off x="12173068" y="8097015"/>
            <a:ext cx="34322" cy="29057"/>
          </a:xfrm>
          <a:custGeom>
            <a:avLst/>
            <a:gdLst>
              <a:gd name="T0" fmla="*/ 4 w 5"/>
              <a:gd name="T1" fmla="*/ 1 h 4"/>
              <a:gd name="T2" fmla="*/ 0 w 5"/>
              <a:gd name="T3" fmla="*/ 4 h 4"/>
              <a:gd name="T4" fmla="*/ 4 w 5"/>
              <a:gd name="T5" fmla="*/ 1 h 4"/>
              <a:gd name="T6" fmla="*/ 4 w 5"/>
              <a:gd name="T7" fmla="*/ 1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4" y="1"/>
                </a:moveTo>
                <a:cubicBezTo>
                  <a:pt x="2" y="2"/>
                  <a:pt x="0" y="3"/>
                  <a:pt x="0" y="4"/>
                </a:cubicBezTo>
                <a:cubicBezTo>
                  <a:pt x="0" y="4"/>
                  <a:pt x="4" y="1"/>
                  <a:pt x="4" y="1"/>
                </a:cubicBezTo>
                <a:cubicBezTo>
                  <a:pt x="3" y="1"/>
                  <a:pt x="5" y="0"/>
                  <a:pt x="4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57" name="Freeform 429">
            <a:extLst>
              <a:ext uri="{FF2B5EF4-FFF2-40B4-BE49-F238E27FC236}">
                <a16:creationId xmlns:a16="http://schemas.microsoft.com/office/drawing/2014/main" id="{3D5A35AC-B4F9-BB4F-BC6F-F6F44A301C74}"/>
              </a:ext>
            </a:extLst>
          </p:cNvPr>
          <p:cNvSpPr>
            <a:spLocks/>
          </p:cNvSpPr>
          <p:nvPr/>
        </p:nvSpPr>
        <p:spPr bwMode="auto">
          <a:xfrm>
            <a:off x="11925945" y="8360946"/>
            <a:ext cx="13729" cy="21791"/>
          </a:xfrm>
          <a:custGeom>
            <a:avLst/>
            <a:gdLst>
              <a:gd name="T0" fmla="*/ 1 w 2"/>
              <a:gd name="T1" fmla="*/ 0 h 3"/>
              <a:gd name="T2" fmla="*/ 1 w 2"/>
              <a:gd name="T3" fmla="*/ 3 h 3"/>
              <a:gd name="T4" fmla="*/ 1 w 2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3">
                <a:moveTo>
                  <a:pt x="1" y="0"/>
                </a:moveTo>
                <a:cubicBezTo>
                  <a:pt x="1" y="0"/>
                  <a:pt x="0" y="3"/>
                  <a:pt x="1" y="3"/>
                </a:cubicBezTo>
                <a:cubicBezTo>
                  <a:pt x="2" y="3"/>
                  <a:pt x="2" y="0"/>
                  <a:pt x="1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grpSp>
        <p:nvGrpSpPr>
          <p:cNvPr id="458" name="Group 457">
            <a:extLst>
              <a:ext uri="{FF2B5EF4-FFF2-40B4-BE49-F238E27FC236}">
                <a16:creationId xmlns:a16="http://schemas.microsoft.com/office/drawing/2014/main" id="{C8D129D0-F607-CF48-95DE-B0781E2141DA}"/>
              </a:ext>
            </a:extLst>
          </p:cNvPr>
          <p:cNvGrpSpPr/>
          <p:nvPr/>
        </p:nvGrpSpPr>
        <p:grpSpPr>
          <a:xfrm>
            <a:off x="11678825" y="8055852"/>
            <a:ext cx="501105" cy="503648"/>
            <a:chOff x="5961121" y="2686387"/>
            <a:chExt cx="288233" cy="273757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1240" name="Freeform 430">
              <a:extLst>
                <a:ext uri="{FF2B5EF4-FFF2-40B4-BE49-F238E27FC236}">
                  <a16:creationId xmlns:a16="http://schemas.microsoft.com/office/drawing/2014/main" id="{B265769F-D551-5341-B535-159407F10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0902" y="2686387"/>
              <a:ext cx="118452" cy="100026"/>
            </a:xfrm>
            <a:custGeom>
              <a:avLst/>
              <a:gdLst>
                <a:gd name="T0" fmla="*/ 28 w 31"/>
                <a:gd name="T1" fmla="*/ 10 h 26"/>
                <a:gd name="T2" fmla="*/ 29 w 31"/>
                <a:gd name="T3" fmla="*/ 7 h 26"/>
                <a:gd name="T4" fmla="*/ 27 w 31"/>
                <a:gd name="T5" fmla="*/ 10 h 26"/>
                <a:gd name="T6" fmla="*/ 20 w 31"/>
                <a:gd name="T7" fmla="*/ 8 h 26"/>
                <a:gd name="T8" fmla="*/ 11 w 31"/>
                <a:gd name="T9" fmla="*/ 1 h 26"/>
                <a:gd name="T10" fmla="*/ 11 w 31"/>
                <a:gd name="T11" fmla="*/ 5 h 26"/>
                <a:gd name="T12" fmla="*/ 9 w 31"/>
                <a:gd name="T13" fmla="*/ 11 h 26"/>
                <a:gd name="T14" fmla="*/ 7 w 31"/>
                <a:gd name="T15" fmla="*/ 14 h 26"/>
                <a:gd name="T16" fmla="*/ 4 w 31"/>
                <a:gd name="T17" fmla="*/ 14 h 26"/>
                <a:gd name="T18" fmla="*/ 5 w 31"/>
                <a:gd name="T19" fmla="*/ 16 h 26"/>
                <a:gd name="T20" fmla="*/ 1 w 31"/>
                <a:gd name="T21" fmla="*/ 18 h 26"/>
                <a:gd name="T22" fmla="*/ 2 w 31"/>
                <a:gd name="T23" fmla="*/ 23 h 26"/>
                <a:gd name="T24" fmla="*/ 4 w 31"/>
                <a:gd name="T25" fmla="*/ 25 h 26"/>
                <a:gd name="T26" fmla="*/ 6 w 31"/>
                <a:gd name="T27" fmla="*/ 23 h 26"/>
                <a:gd name="T28" fmla="*/ 7 w 31"/>
                <a:gd name="T29" fmla="*/ 23 h 26"/>
                <a:gd name="T30" fmla="*/ 4 w 31"/>
                <a:gd name="T31" fmla="*/ 20 h 26"/>
                <a:gd name="T32" fmla="*/ 7 w 31"/>
                <a:gd name="T33" fmla="*/ 19 h 26"/>
                <a:gd name="T34" fmla="*/ 12 w 31"/>
                <a:gd name="T35" fmla="*/ 18 h 26"/>
                <a:gd name="T36" fmla="*/ 17 w 31"/>
                <a:gd name="T37" fmla="*/ 21 h 26"/>
                <a:gd name="T38" fmla="*/ 21 w 31"/>
                <a:gd name="T39" fmla="*/ 16 h 26"/>
                <a:gd name="T40" fmla="*/ 31 w 31"/>
                <a:gd name="T41" fmla="*/ 14 h 26"/>
                <a:gd name="T42" fmla="*/ 29 w 31"/>
                <a:gd name="T43" fmla="*/ 12 h 26"/>
                <a:gd name="T44" fmla="*/ 28 w 31"/>
                <a:gd name="T45" fmla="*/ 10 h 26"/>
                <a:gd name="T46" fmla="*/ 28 w 31"/>
                <a:gd name="T4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" h="26">
                  <a:moveTo>
                    <a:pt x="28" y="10"/>
                  </a:moveTo>
                  <a:cubicBezTo>
                    <a:pt x="28" y="10"/>
                    <a:pt x="29" y="8"/>
                    <a:pt x="29" y="7"/>
                  </a:cubicBezTo>
                  <a:cubicBezTo>
                    <a:pt x="29" y="8"/>
                    <a:pt x="27" y="10"/>
                    <a:pt x="27" y="10"/>
                  </a:cubicBezTo>
                  <a:cubicBezTo>
                    <a:pt x="25" y="10"/>
                    <a:pt x="21" y="9"/>
                    <a:pt x="20" y="8"/>
                  </a:cubicBezTo>
                  <a:cubicBezTo>
                    <a:pt x="17" y="7"/>
                    <a:pt x="15" y="2"/>
                    <a:pt x="11" y="1"/>
                  </a:cubicBezTo>
                  <a:cubicBezTo>
                    <a:pt x="9" y="0"/>
                    <a:pt x="10" y="4"/>
                    <a:pt x="11" y="5"/>
                  </a:cubicBezTo>
                  <a:cubicBezTo>
                    <a:pt x="11" y="7"/>
                    <a:pt x="10" y="9"/>
                    <a:pt x="9" y="11"/>
                  </a:cubicBezTo>
                  <a:cubicBezTo>
                    <a:pt x="8" y="12"/>
                    <a:pt x="10" y="15"/>
                    <a:pt x="7" y="14"/>
                  </a:cubicBezTo>
                  <a:cubicBezTo>
                    <a:pt x="7" y="14"/>
                    <a:pt x="5" y="13"/>
                    <a:pt x="4" y="14"/>
                  </a:cubicBezTo>
                  <a:cubicBezTo>
                    <a:pt x="4" y="15"/>
                    <a:pt x="5" y="16"/>
                    <a:pt x="5" y="16"/>
                  </a:cubicBezTo>
                  <a:cubicBezTo>
                    <a:pt x="5" y="16"/>
                    <a:pt x="2" y="18"/>
                    <a:pt x="1" y="18"/>
                  </a:cubicBezTo>
                  <a:cubicBezTo>
                    <a:pt x="0" y="20"/>
                    <a:pt x="3" y="21"/>
                    <a:pt x="2" y="23"/>
                  </a:cubicBezTo>
                  <a:cubicBezTo>
                    <a:pt x="1" y="24"/>
                    <a:pt x="3" y="26"/>
                    <a:pt x="4" y="25"/>
                  </a:cubicBezTo>
                  <a:cubicBezTo>
                    <a:pt x="5" y="24"/>
                    <a:pt x="5" y="23"/>
                    <a:pt x="6" y="23"/>
                  </a:cubicBezTo>
                  <a:cubicBezTo>
                    <a:pt x="6" y="23"/>
                    <a:pt x="7" y="24"/>
                    <a:pt x="7" y="23"/>
                  </a:cubicBezTo>
                  <a:cubicBezTo>
                    <a:pt x="7" y="22"/>
                    <a:pt x="5" y="21"/>
                    <a:pt x="4" y="20"/>
                  </a:cubicBezTo>
                  <a:cubicBezTo>
                    <a:pt x="3" y="18"/>
                    <a:pt x="7" y="19"/>
                    <a:pt x="7" y="19"/>
                  </a:cubicBezTo>
                  <a:cubicBezTo>
                    <a:pt x="9" y="19"/>
                    <a:pt x="10" y="17"/>
                    <a:pt x="12" y="18"/>
                  </a:cubicBezTo>
                  <a:cubicBezTo>
                    <a:pt x="14" y="19"/>
                    <a:pt x="15" y="20"/>
                    <a:pt x="17" y="21"/>
                  </a:cubicBezTo>
                  <a:cubicBezTo>
                    <a:pt x="20" y="23"/>
                    <a:pt x="19" y="17"/>
                    <a:pt x="21" y="16"/>
                  </a:cubicBezTo>
                  <a:cubicBezTo>
                    <a:pt x="21" y="16"/>
                    <a:pt x="31" y="16"/>
                    <a:pt x="31" y="14"/>
                  </a:cubicBezTo>
                  <a:cubicBezTo>
                    <a:pt x="30" y="13"/>
                    <a:pt x="27" y="15"/>
                    <a:pt x="29" y="12"/>
                  </a:cubicBezTo>
                  <a:cubicBezTo>
                    <a:pt x="30" y="11"/>
                    <a:pt x="27" y="12"/>
                    <a:pt x="28" y="10"/>
                  </a:cubicBezTo>
                  <a:cubicBezTo>
                    <a:pt x="29" y="7"/>
                    <a:pt x="28" y="11"/>
                    <a:pt x="28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41" name="Freeform 431">
              <a:extLst>
                <a:ext uri="{FF2B5EF4-FFF2-40B4-BE49-F238E27FC236}">
                  <a16:creationId xmlns:a16="http://schemas.microsoft.com/office/drawing/2014/main" id="{8AB43BB8-8C2E-7049-A08B-92BCB22336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1121" y="2778517"/>
              <a:ext cx="215847" cy="181627"/>
            </a:xfrm>
            <a:custGeom>
              <a:avLst/>
              <a:gdLst>
                <a:gd name="T0" fmla="*/ 52 w 56"/>
                <a:gd name="T1" fmla="*/ 1 h 47"/>
                <a:gd name="T2" fmla="*/ 51 w 56"/>
                <a:gd name="T3" fmla="*/ 1 h 47"/>
                <a:gd name="T4" fmla="*/ 52 w 56"/>
                <a:gd name="T5" fmla="*/ 3 h 47"/>
                <a:gd name="T6" fmla="*/ 49 w 56"/>
                <a:gd name="T7" fmla="*/ 3 h 47"/>
                <a:gd name="T8" fmla="*/ 47 w 56"/>
                <a:gd name="T9" fmla="*/ 5 h 47"/>
                <a:gd name="T10" fmla="*/ 45 w 56"/>
                <a:gd name="T11" fmla="*/ 6 h 47"/>
                <a:gd name="T12" fmla="*/ 46 w 56"/>
                <a:gd name="T13" fmla="*/ 7 h 47"/>
                <a:gd name="T14" fmla="*/ 46 w 56"/>
                <a:gd name="T15" fmla="*/ 10 h 47"/>
                <a:gd name="T16" fmla="*/ 46 w 56"/>
                <a:gd name="T17" fmla="*/ 13 h 47"/>
                <a:gd name="T18" fmla="*/ 41 w 56"/>
                <a:gd name="T19" fmla="*/ 22 h 47"/>
                <a:gd name="T20" fmla="*/ 36 w 56"/>
                <a:gd name="T21" fmla="*/ 27 h 47"/>
                <a:gd name="T22" fmla="*/ 31 w 56"/>
                <a:gd name="T23" fmla="*/ 27 h 47"/>
                <a:gd name="T24" fmla="*/ 32 w 56"/>
                <a:gd name="T25" fmla="*/ 24 h 47"/>
                <a:gd name="T26" fmla="*/ 30 w 56"/>
                <a:gd name="T27" fmla="*/ 25 h 47"/>
                <a:gd name="T28" fmla="*/ 29 w 56"/>
                <a:gd name="T29" fmla="*/ 27 h 47"/>
                <a:gd name="T30" fmla="*/ 25 w 56"/>
                <a:gd name="T31" fmla="*/ 33 h 47"/>
                <a:gd name="T32" fmla="*/ 25 w 56"/>
                <a:gd name="T33" fmla="*/ 34 h 47"/>
                <a:gd name="T34" fmla="*/ 23 w 56"/>
                <a:gd name="T35" fmla="*/ 36 h 47"/>
                <a:gd name="T36" fmla="*/ 21 w 56"/>
                <a:gd name="T37" fmla="*/ 35 h 47"/>
                <a:gd name="T38" fmla="*/ 17 w 56"/>
                <a:gd name="T39" fmla="*/ 35 h 47"/>
                <a:gd name="T40" fmla="*/ 9 w 56"/>
                <a:gd name="T41" fmla="*/ 36 h 47"/>
                <a:gd name="T42" fmla="*/ 2 w 56"/>
                <a:gd name="T43" fmla="*/ 42 h 47"/>
                <a:gd name="T44" fmla="*/ 1 w 56"/>
                <a:gd name="T45" fmla="*/ 44 h 47"/>
                <a:gd name="T46" fmla="*/ 3 w 56"/>
                <a:gd name="T47" fmla="*/ 43 h 47"/>
                <a:gd name="T48" fmla="*/ 5 w 56"/>
                <a:gd name="T49" fmla="*/ 44 h 47"/>
                <a:gd name="T50" fmla="*/ 22 w 56"/>
                <a:gd name="T51" fmla="*/ 40 h 47"/>
                <a:gd name="T52" fmla="*/ 21 w 56"/>
                <a:gd name="T53" fmla="*/ 43 h 47"/>
                <a:gd name="T54" fmla="*/ 24 w 56"/>
                <a:gd name="T55" fmla="*/ 47 h 47"/>
                <a:gd name="T56" fmla="*/ 27 w 56"/>
                <a:gd name="T57" fmla="*/ 44 h 47"/>
                <a:gd name="T58" fmla="*/ 30 w 56"/>
                <a:gd name="T59" fmla="*/ 43 h 47"/>
                <a:gd name="T60" fmla="*/ 31 w 56"/>
                <a:gd name="T61" fmla="*/ 40 h 47"/>
                <a:gd name="T62" fmla="*/ 38 w 56"/>
                <a:gd name="T63" fmla="*/ 39 h 47"/>
                <a:gd name="T64" fmla="*/ 41 w 56"/>
                <a:gd name="T65" fmla="*/ 40 h 47"/>
                <a:gd name="T66" fmla="*/ 43 w 56"/>
                <a:gd name="T67" fmla="*/ 37 h 47"/>
                <a:gd name="T68" fmla="*/ 45 w 56"/>
                <a:gd name="T69" fmla="*/ 35 h 47"/>
                <a:gd name="T70" fmla="*/ 46 w 56"/>
                <a:gd name="T71" fmla="*/ 38 h 47"/>
                <a:gd name="T72" fmla="*/ 48 w 56"/>
                <a:gd name="T73" fmla="*/ 37 h 47"/>
                <a:gd name="T74" fmla="*/ 49 w 56"/>
                <a:gd name="T75" fmla="*/ 35 h 47"/>
                <a:gd name="T76" fmla="*/ 49 w 56"/>
                <a:gd name="T77" fmla="*/ 32 h 47"/>
                <a:gd name="T78" fmla="*/ 51 w 56"/>
                <a:gd name="T79" fmla="*/ 26 h 47"/>
                <a:gd name="T80" fmla="*/ 51 w 56"/>
                <a:gd name="T81" fmla="*/ 19 h 47"/>
                <a:gd name="T82" fmla="*/ 53 w 56"/>
                <a:gd name="T83" fmla="*/ 19 h 47"/>
                <a:gd name="T84" fmla="*/ 55 w 56"/>
                <a:gd name="T85" fmla="*/ 17 h 47"/>
                <a:gd name="T86" fmla="*/ 55 w 56"/>
                <a:gd name="T87" fmla="*/ 9 h 47"/>
                <a:gd name="T88" fmla="*/ 52 w 56"/>
                <a:gd name="T89" fmla="*/ 1 h 47"/>
                <a:gd name="T90" fmla="*/ 52 w 56"/>
                <a:gd name="T91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" h="47">
                  <a:moveTo>
                    <a:pt x="52" y="1"/>
                  </a:moveTo>
                  <a:cubicBezTo>
                    <a:pt x="51" y="1"/>
                    <a:pt x="51" y="0"/>
                    <a:pt x="51" y="1"/>
                  </a:cubicBezTo>
                  <a:cubicBezTo>
                    <a:pt x="49" y="2"/>
                    <a:pt x="51" y="2"/>
                    <a:pt x="52" y="3"/>
                  </a:cubicBezTo>
                  <a:cubicBezTo>
                    <a:pt x="53" y="4"/>
                    <a:pt x="50" y="5"/>
                    <a:pt x="49" y="3"/>
                  </a:cubicBezTo>
                  <a:cubicBezTo>
                    <a:pt x="48" y="1"/>
                    <a:pt x="47" y="4"/>
                    <a:pt x="47" y="5"/>
                  </a:cubicBezTo>
                  <a:cubicBezTo>
                    <a:pt x="46" y="5"/>
                    <a:pt x="45" y="6"/>
                    <a:pt x="45" y="6"/>
                  </a:cubicBezTo>
                  <a:cubicBezTo>
                    <a:pt x="45" y="8"/>
                    <a:pt x="46" y="7"/>
                    <a:pt x="46" y="7"/>
                  </a:cubicBezTo>
                  <a:cubicBezTo>
                    <a:pt x="46" y="8"/>
                    <a:pt x="46" y="9"/>
                    <a:pt x="46" y="10"/>
                  </a:cubicBezTo>
                  <a:cubicBezTo>
                    <a:pt x="46" y="11"/>
                    <a:pt x="47" y="11"/>
                    <a:pt x="46" y="13"/>
                  </a:cubicBezTo>
                  <a:cubicBezTo>
                    <a:pt x="44" y="16"/>
                    <a:pt x="43" y="19"/>
                    <a:pt x="41" y="22"/>
                  </a:cubicBezTo>
                  <a:cubicBezTo>
                    <a:pt x="40" y="23"/>
                    <a:pt x="37" y="27"/>
                    <a:pt x="36" y="27"/>
                  </a:cubicBezTo>
                  <a:cubicBezTo>
                    <a:pt x="34" y="27"/>
                    <a:pt x="32" y="28"/>
                    <a:pt x="31" y="27"/>
                  </a:cubicBezTo>
                  <a:cubicBezTo>
                    <a:pt x="30" y="26"/>
                    <a:pt x="32" y="25"/>
                    <a:pt x="32" y="24"/>
                  </a:cubicBezTo>
                  <a:cubicBezTo>
                    <a:pt x="33" y="23"/>
                    <a:pt x="30" y="25"/>
                    <a:pt x="30" y="25"/>
                  </a:cubicBezTo>
                  <a:cubicBezTo>
                    <a:pt x="29" y="26"/>
                    <a:pt x="29" y="26"/>
                    <a:pt x="29" y="27"/>
                  </a:cubicBezTo>
                  <a:cubicBezTo>
                    <a:pt x="29" y="30"/>
                    <a:pt x="26" y="31"/>
                    <a:pt x="25" y="33"/>
                  </a:cubicBezTo>
                  <a:cubicBezTo>
                    <a:pt x="25" y="33"/>
                    <a:pt x="25" y="34"/>
                    <a:pt x="25" y="34"/>
                  </a:cubicBezTo>
                  <a:cubicBezTo>
                    <a:pt x="25" y="35"/>
                    <a:pt x="23" y="36"/>
                    <a:pt x="23" y="36"/>
                  </a:cubicBezTo>
                  <a:cubicBezTo>
                    <a:pt x="22" y="36"/>
                    <a:pt x="23" y="35"/>
                    <a:pt x="21" y="35"/>
                  </a:cubicBezTo>
                  <a:cubicBezTo>
                    <a:pt x="20" y="35"/>
                    <a:pt x="19" y="35"/>
                    <a:pt x="17" y="35"/>
                  </a:cubicBezTo>
                  <a:cubicBezTo>
                    <a:pt x="14" y="36"/>
                    <a:pt x="12" y="35"/>
                    <a:pt x="9" y="36"/>
                  </a:cubicBezTo>
                  <a:cubicBezTo>
                    <a:pt x="7" y="38"/>
                    <a:pt x="4" y="40"/>
                    <a:pt x="2" y="42"/>
                  </a:cubicBezTo>
                  <a:cubicBezTo>
                    <a:pt x="0" y="42"/>
                    <a:pt x="0" y="45"/>
                    <a:pt x="1" y="44"/>
                  </a:cubicBezTo>
                  <a:cubicBezTo>
                    <a:pt x="2" y="44"/>
                    <a:pt x="2" y="43"/>
                    <a:pt x="3" y="43"/>
                  </a:cubicBezTo>
                  <a:cubicBezTo>
                    <a:pt x="4" y="44"/>
                    <a:pt x="5" y="45"/>
                    <a:pt x="5" y="44"/>
                  </a:cubicBezTo>
                  <a:cubicBezTo>
                    <a:pt x="10" y="43"/>
                    <a:pt x="17" y="39"/>
                    <a:pt x="22" y="40"/>
                  </a:cubicBezTo>
                  <a:cubicBezTo>
                    <a:pt x="23" y="41"/>
                    <a:pt x="21" y="43"/>
                    <a:pt x="21" y="43"/>
                  </a:cubicBezTo>
                  <a:cubicBezTo>
                    <a:pt x="22" y="44"/>
                    <a:pt x="23" y="47"/>
                    <a:pt x="24" y="47"/>
                  </a:cubicBezTo>
                  <a:cubicBezTo>
                    <a:pt x="25" y="46"/>
                    <a:pt x="26" y="45"/>
                    <a:pt x="27" y="44"/>
                  </a:cubicBezTo>
                  <a:cubicBezTo>
                    <a:pt x="28" y="42"/>
                    <a:pt x="28" y="43"/>
                    <a:pt x="30" y="43"/>
                  </a:cubicBezTo>
                  <a:cubicBezTo>
                    <a:pt x="29" y="43"/>
                    <a:pt x="28" y="35"/>
                    <a:pt x="31" y="40"/>
                  </a:cubicBezTo>
                  <a:cubicBezTo>
                    <a:pt x="32" y="42"/>
                    <a:pt x="37" y="40"/>
                    <a:pt x="38" y="39"/>
                  </a:cubicBezTo>
                  <a:cubicBezTo>
                    <a:pt x="40" y="36"/>
                    <a:pt x="40" y="42"/>
                    <a:pt x="41" y="40"/>
                  </a:cubicBezTo>
                  <a:cubicBezTo>
                    <a:pt x="41" y="39"/>
                    <a:pt x="42" y="37"/>
                    <a:pt x="43" y="37"/>
                  </a:cubicBezTo>
                  <a:cubicBezTo>
                    <a:pt x="44" y="36"/>
                    <a:pt x="44" y="37"/>
                    <a:pt x="45" y="35"/>
                  </a:cubicBezTo>
                  <a:cubicBezTo>
                    <a:pt x="45" y="35"/>
                    <a:pt x="45" y="39"/>
                    <a:pt x="46" y="38"/>
                  </a:cubicBezTo>
                  <a:cubicBezTo>
                    <a:pt x="46" y="38"/>
                    <a:pt x="47" y="38"/>
                    <a:pt x="48" y="37"/>
                  </a:cubicBezTo>
                  <a:cubicBezTo>
                    <a:pt x="49" y="37"/>
                    <a:pt x="48" y="36"/>
                    <a:pt x="49" y="35"/>
                  </a:cubicBezTo>
                  <a:cubicBezTo>
                    <a:pt x="51" y="34"/>
                    <a:pt x="51" y="34"/>
                    <a:pt x="49" y="32"/>
                  </a:cubicBezTo>
                  <a:cubicBezTo>
                    <a:pt x="48" y="31"/>
                    <a:pt x="51" y="28"/>
                    <a:pt x="51" y="26"/>
                  </a:cubicBezTo>
                  <a:cubicBezTo>
                    <a:pt x="52" y="24"/>
                    <a:pt x="50" y="21"/>
                    <a:pt x="51" y="19"/>
                  </a:cubicBezTo>
                  <a:cubicBezTo>
                    <a:pt x="52" y="18"/>
                    <a:pt x="52" y="19"/>
                    <a:pt x="53" y="19"/>
                  </a:cubicBezTo>
                  <a:cubicBezTo>
                    <a:pt x="54" y="19"/>
                    <a:pt x="55" y="17"/>
                    <a:pt x="55" y="17"/>
                  </a:cubicBezTo>
                  <a:cubicBezTo>
                    <a:pt x="56" y="14"/>
                    <a:pt x="56" y="11"/>
                    <a:pt x="55" y="9"/>
                  </a:cubicBezTo>
                  <a:cubicBezTo>
                    <a:pt x="55" y="8"/>
                    <a:pt x="52" y="1"/>
                    <a:pt x="52" y="1"/>
                  </a:cubicBezTo>
                  <a:cubicBezTo>
                    <a:pt x="52" y="1"/>
                    <a:pt x="52" y="1"/>
                    <a:pt x="5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</p:grpSp>
      <p:sp>
        <p:nvSpPr>
          <p:cNvPr id="459" name="Freeform 432">
            <a:extLst>
              <a:ext uri="{FF2B5EF4-FFF2-40B4-BE49-F238E27FC236}">
                <a16:creationId xmlns:a16="http://schemas.microsoft.com/office/drawing/2014/main" id="{0339C589-7E94-8D4B-BD2A-77E5D6BB251C}"/>
              </a:ext>
            </a:extLst>
          </p:cNvPr>
          <p:cNvSpPr>
            <a:spLocks/>
          </p:cNvSpPr>
          <p:nvPr/>
        </p:nvSpPr>
        <p:spPr bwMode="auto">
          <a:xfrm>
            <a:off x="11804671" y="8518335"/>
            <a:ext cx="13729" cy="19371"/>
          </a:xfrm>
          <a:custGeom>
            <a:avLst/>
            <a:gdLst>
              <a:gd name="T0" fmla="*/ 2 w 2"/>
              <a:gd name="T1" fmla="*/ 0 h 3"/>
              <a:gd name="T2" fmla="*/ 0 w 2"/>
              <a:gd name="T3" fmla="*/ 1 h 3"/>
              <a:gd name="T4" fmla="*/ 2 w 2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3">
                <a:moveTo>
                  <a:pt x="2" y="0"/>
                </a:moveTo>
                <a:cubicBezTo>
                  <a:pt x="2" y="0"/>
                  <a:pt x="0" y="1"/>
                  <a:pt x="0" y="1"/>
                </a:cubicBezTo>
                <a:cubicBezTo>
                  <a:pt x="1" y="3"/>
                  <a:pt x="2" y="1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0" name="Freeform 433">
            <a:extLst>
              <a:ext uri="{FF2B5EF4-FFF2-40B4-BE49-F238E27FC236}">
                <a16:creationId xmlns:a16="http://schemas.microsoft.com/office/drawing/2014/main" id="{923E1C92-C52D-0E45-8FB0-C180D8D2A632}"/>
              </a:ext>
            </a:extLst>
          </p:cNvPr>
          <p:cNvSpPr>
            <a:spLocks/>
          </p:cNvSpPr>
          <p:nvPr/>
        </p:nvSpPr>
        <p:spPr bwMode="auto">
          <a:xfrm>
            <a:off x="11724585" y="8518335"/>
            <a:ext cx="86951" cy="70220"/>
          </a:xfrm>
          <a:custGeom>
            <a:avLst/>
            <a:gdLst>
              <a:gd name="T0" fmla="*/ 11 w 13"/>
              <a:gd name="T1" fmla="*/ 2 h 10"/>
              <a:gd name="T2" fmla="*/ 7 w 13"/>
              <a:gd name="T3" fmla="*/ 2 h 10"/>
              <a:gd name="T4" fmla="*/ 5 w 13"/>
              <a:gd name="T5" fmla="*/ 3 h 10"/>
              <a:gd name="T6" fmla="*/ 3 w 13"/>
              <a:gd name="T7" fmla="*/ 4 h 10"/>
              <a:gd name="T8" fmla="*/ 0 w 13"/>
              <a:gd name="T9" fmla="*/ 6 h 10"/>
              <a:gd name="T10" fmla="*/ 3 w 13"/>
              <a:gd name="T11" fmla="*/ 9 h 10"/>
              <a:gd name="T12" fmla="*/ 6 w 13"/>
              <a:gd name="T13" fmla="*/ 6 h 10"/>
              <a:gd name="T14" fmla="*/ 10 w 13"/>
              <a:gd name="T15" fmla="*/ 6 h 10"/>
              <a:gd name="T16" fmla="*/ 11 w 13"/>
              <a:gd name="T17" fmla="*/ 2 h 10"/>
              <a:gd name="T18" fmla="*/ 11 w 13"/>
              <a:gd name="T19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" h="10">
                <a:moveTo>
                  <a:pt x="11" y="2"/>
                </a:moveTo>
                <a:cubicBezTo>
                  <a:pt x="9" y="2"/>
                  <a:pt x="9" y="0"/>
                  <a:pt x="7" y="2"/>
                </a:cubicBezTo>
                <a:cubicBezTo>
                  <a:pt x="6" y="2"/>
                  <a:pt x="5" y="4"/>
                  <a:pt x="5" y="3"/>
                </a:cubicBezTo>
                <a:cubicBezTo>
                  <a:pt x="4" y="2"/>
                  <a:pt x="3" y="4"/>
                  <a:pt x="3" y="4"/>
                </a:cubicBezTo>
                <a:cubicBezTo>
                  <a:pt x="2" y="6"/>
                  <a:pt x="1" y="5"/>
                  <a:pt x="0" y="6"/>
                </a:cubicBezTo>
                <a:cubicBezTo>
                  <a:pt x="0" y="5"/>
                  <a:pt x="2" y="9"/>
                  <a:pt x="3" y="9"/>
                </a:cubicBezTo>
                <a:cubicBezTo>
                  <a:pt x="3" y="10"/>
                  <a:pt x="5" y="6"/>
                  <a:pt x="6" y="6"/>
                </a:cubicBezTo>
                <a:cubicBezTo>
                  <a:pt x="7" y="6"/>
                  <a:pt x="9" y="7"/>
                  <a:pt x="10" y="6"/>
                </a:cubicBezTo>
                <a:cubicBezTo>
                  <a:pt x="11" y="6"/>
                  <a:pt x="13" y="3"/>
                  <a:pt x="11" y="2"/>
                </a:cubicBezTo>
                <a:cubicBezTo>
                  <a:pt x="10" y="2"/>
                  <a:pt x="11" y="2"/>
                  <a:pt x="11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1" name="Freeform 434">
            <a:extLst>
              <a:ext uri="{FF2B5EF4-FFF2-40B4-BE49-F238E27FC236}">
                <a16:creationId xmlns:a16="http://schemas.microsoft.com/office/drawing/2014/main" id="{CC2AC5AF-3C58-A04C-8E1A-952321E76371}"/>
              </a:ext>
            </a:extLst>
          </p:cNvPr>
          <p:cNvSpPr>
            <a:spLocks/>
          </p:cNvSpPr>
          <p:nvPr/>
        </p:nvSpPr>
        <p:spPr bwMode="auto">
          <a:xfrm>
            <a:off x="11637636" y="8544971"/>
            <a:ext cx="73220" cy="113806"/>
          </a:xfrm>
          <a:custGeom>
            <a:avLst/>
            <a:gdLst>
              <a:gd name="T0" fmla="*/ 7 w 11"/>
              <a:gd name="T1" fmla="*/ 0 h 16"/>
              <a:gd name="T2" fmla="*/ 2 w 11"/>
              <a:gd name="T3" fmla="*/ 2 h 16"/>
              <a:gd name="T4" fmla="*/ 0 w 11"/>
              <a:gd name="T5" fmla="*/ 6 h 16"/>
              <a:gd name="T6" fmla="*/ 2 w 11"/>
              <a:gd name="T7" fmla="*/ 6 h 16"/>
              <a:gd name="T8" fmla="*/ 3 w 11"/>
              <a:gd name="T9" fmla="*/ 4 h 16"/>
              <a:gd name="T10" fmla="*/ 4 w 11"/>
              <a:gd name="T11" fmla="*/ 5 h 16"/>
              <a:gd name="T12" fmla="*/ 3 w 11"/>
              <a:gd name="T13" fmla="*/ 10 h 16"/>
              <a:gd name="T14" fmla="*/ 3 w 11"/>
              <a:gd name="T15" fmla="*/ 11 h 16"/>
              <a:gd name="T16" fmla="*/ 3 w 11"/>
              <a:gd name="T17" fmla="*/ 13 h 16"/>
              <a:gd name="T18" fmla="*/ 5 w 11"/>
              <a:gd name="T19" fmla="*/ 12 h 16"/>
              <a:gd name="T20" fmla="*/ 6 w 11"/>
              <a:gd name="T21" fmla="*/ 15 h 16"/>
              <a:gd name="T22" fmla="*/ 8 w 11"/>
              <a:gd name="T23" fmla="*/ 12 h 16"/>
              <a:gd name="T24" fmla="*/ 11 w 11"/>
              <a:gd name="T25" fmla="*/ 7 h 16"/>
              <a:gd name="T26" fmla="*/ 10 w 11"/>
              <a:gd name="T27" fmla="*/ 2 h 16"/>
              <a:gd name="T28" fmla="*/ 7 w 11"/>
              <a:gd name="T29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" h="16">
                <a:moveTo>
                  <a:pt x="7" y="0"/>
                </a:moveTo>
                <a:cubicBezTo>
                  <a:pt x="5" y="0"/>
                  <a:pt x="3" y="1"/>
                  <a:pt x="2" y="2"/>
                </a:cubicBezTo>
                <a:cubicBezTo>
                  <a:pt x="0" y="3"/>
                  <a:pt x="0" y="4"/>
                  <a:pt x="0" y="6"/>
                </a:cubicBezTo>
                <a:cubicBezTo>
                  <a:pt x="0" y="5"/>
                  <a:pt x="3" y="5"/>
                  <a:pt x="2" y="6"/>
                </a:cubicBezTo>
                <a:cubicBezTo>
                  <a:pt x="3" y="5"/>
                  <a:pt x="2" y="4"/>
                  <a:pt x="3" y="4"/>
                </a:cubicBezTo>
                <a:cubicBezTo>
                  <a:pt x="3" y="4"/>
                  <a:pt x="4" y="4"/>
                  <a:pt x="4" y="5"/>
                </a:cubicBezTo>
                <a:cubicBezTo>
                  <a:pt x="4" y="7"/>
                  <a:pt x="4" y="8"/>
                  <a:pt x="3" y="10"/>
                </a:cubicBezTo>
                <a:cubicBezTo>
                  <a:pt x="2" y="11"/>
                  <a:pt x="3" y="11"/>
                  <a:pt x="3" y="11"/>
                </a:cubicBezTo>
                <a:cubicBezTo>
                  <a:pt x="3" y="12"/>
                  <a:pt x="3" y="13"/>
                  <a:pt x="3" y="13"/>
                </a:cubicBezTo>
                <a:cubicBezTo>
                  <a:pt x="3" y="16"/>
                  <a:pt x="5" y="12"/>
                  <a:pt x="5" y="12"/>
                </a:cubicBezTo>
                <a:cubicBezTo>
                  <a:pt x="5" y="12"/>
                  <a:pt x="5" y="15"/>
                  <a:pt x="6" y="15"/>
                </a:cubicBezTo>
                <a:cubicBezTo>
                  <a:pt x="6" y="16"/>
                  <a:pt x="8" y="13"/>
                  <a:pt x="8" y="12"/>
                </a:cubicBezTo>
                <a:cubicBezTo>
                  <a:pt x="10" y="10"/>
                  <a:pt x="10" y="8"/>
                  <a:pt x="11" y="7"/>
                </a:cubicBezTo>
                <a:cubicBezTo>
                  <a:pt x="11" y="5"/>
                  <a:pt x="10" y="4"/>
                  <a:pt x="10" y="2"/>
                </a:cubicBezTo>
                <a:cubicBezTo>
                  <a:pt x="10" y="0"/>
                  <a:pt x="7" y="2"/>
                  <a:pt x="7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2" name="Freeform 435">
            <a:extLst>
              <a:ext uri="{FF2B5EF4-FFF2-40B4-BE49-F238E27FC236}">
                <a16:creationId xmlns:a16="http://schemas.microsoft.com/office/drawing/2014/main" id="{F5DFC53A-8958-6742-8E8B-98BE4628886E}"/>
              </a:ext>
            </a:extLst>
          </p:cNvPr>
          <p:cNvSpPr>
            <a:spLocks/>
          </p:cNvSpPr>
          <p:nvPr/>
        </p:nvSpPr>
        <p:spPr bwMode="auto">
          <a:xfrm>
            <a:off x="11564415" y="8823432"/>
            <a:ext cx="25171" cy="21791"/>
          </a:xfrm>
          <a:custGeom>
            <a:avLst/>
            <a:gdLst>
              <a:gd name="T0" fmla="*/ 4 w 4"/>
              <a:gd name="T1" fmla="*/ 0 h 3"/>
              <a:gd name="T2" fmla="*/ 1 w 4"/>
              <a:gd name="T3" fmla="*/ 3 h 3"/>
              <a:gd name="T4" fmla="*/ 4 w 4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3">
                <a:moveTo>
                  <a:pt x="4" y="0"/>
                </a:moveTo>
                <a:cubicBezTo>
                  <a:pt x="3" y="0"/>
                  <a:pt x="0" y="1"/>
                  <a:pt x="1" y="3"/>
                </a:cubicBezTo>
                <a:cubicBezTo>
                  <a:pt x="1" y="3"/>
                  <a:pt x="4" y="0"/>
                  <a:pt x="4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3" name="Freeform 436">
            <a:extLst>
              <a:ext uri="{FF2B5EF4-FFF2-40B4-BE49-F238E27FC236}">
                <a16:creationId xmlns:a16="http://schemas.microsoft.com/office/drawing/2014/main" id="{F0C0FB13-434B-0449-A9BC-B70557FC8D63}"/>
              </a:ext>
            </a:extLst>
          </p:cNvPr>
          <p:cNvSpPr>
            <a:spLocks/>
          </p:cNvSpPr>
          <p:nvPr/>
        </p:nvSpPr>
        <p:spPr bwMode="auto">
          <a:xfrm>
            <a:off x="11623906" y="8753210"/>
            <a:ext cx="13729" cy="12108"/>
          </a:xfrm>
          <a:custGeom>
            <a:avLst/>
            <a:gdLst>
              <a:gd name="T0" fmla="*/ 2 w 2"/>
              <a:gd name="T1" fmla="*/ 0 h 2"/>
              <a:gd name="T2" fmla="*/ 0 w 2"/>
              <a:gd name="T3" fmla="*/ 1 h 2"/>
              <a:gd name="T4" fmla="*/ 2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2" y="0"/>
                </a:moveTo>
                <a:cubicBezTo>
                  <a:pt x="1" y="0"/>
                  <a:pt x="0" y="1"/>
                  <a:pt x="0" y="1"/>
                </a:cubicBezTo>
                <a:cubicBezTo>
                  <a:pt x="0" y="2"/>
                  <a:pt x="2" y="0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4" name="Freeform 437">
            <a:extLst>
              <a:ext uri="{FF2B5EF4-FFF2-40B4-BE49-F238E27FC236}">
                <a16:creationId xmlns:a16="http://schemas.microsoft.com/office/drawing/2014/main" id="{91758FA8-EA89-BB44-9450-ED9CBE33B415}"/>
              </a:ext>
            </a:extLst>
          </p:cNvPr>
          <p:cNvSpPr>
            <a:spLocks/>
          </p:cNvSpPr>
          <p:nvPr/>
        </p:nvSpPr>
        <p:spPr bwMode="auto">
          <a:xfrm>
            <a:off x="11443141" y="8900915"/>
            <a:ext cx="13729" cy="7263"/>
          </a:xfrm>
          <a:custGeom>
            <a:avLst/>
            <a:gdLst>
              <a:gd name="T0" fmla="*/ 2 w 2"/>
              <a:gd name="T1" fmla="*/ 0 h 1"/>
              <a:gd name="T2" fmla="*/ 1 w 2"/>
              <a:gd name="T3" fmla="*/ 1 h 1"/>
              <a:gd name="T4" fmla="*/ 2 w 2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1">
                <a:moveTo>
                  <a:pt x="2" y="0"/>
                </a:moveTo>
                <a:cubicBezTo>
                  <a:pt x="1" y="0"/>
                  <a:pt x="0" y="1"/>
                  <a:pt x="1" y="1"/>
                </a:cubicBezTo>
                <a:cubicBezTo>
                  <a:pt x="2" y="1"/>
                  <a:pt x="2" y="0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5" name="Freeform 438">
            <a:extLst>
              <a:ext uri="{FF2B5EF4-FFF2-40B4-BE49-F238E27FC236}">
                <a16:creationId xmlns:a16="http://schemas.microsoft.com/office/drawing/2014/main" id="{62174552-7A33-434F-9661-E23AA156453A}"/>
              </a:ext>
            </a:extLst>
          </p:cNvPr>
          <p:cNvSpPr>
            <a:spLocks/>
          </p:cNvSpPr>
          <p:nvPr/>
        </p:nvSpPr>
        <p:spPr bwMode="auto">
          <a:xfrm>
            <a:off x="11315005" y="8874280"/>
            <a:ext cx="80086" cy="118649"/>
          </a:xfrm>
          <a:custGeom>
            <a:avLst/>
            <a:gdLst>
              <a:gd name="T0" fmla="*/ 8 w 12"/>
              <a:gd name="T1" fmla="*/ 1 h 17"/>
              <a:gd name="T2" fmla="*/ 0 w 12"/>
              <a:gd name="T3" fmla="*/ 8 h 17"/>
              <a:gd name="T4" fmla="*/ 1 w 12"/>
              <a:gd name="T5" fmla="*/ 14 h 17"/>
              <a:gd name="T6" fmla="*/ 3 w 12"/>
              <a:gd name="T7" fmla="*/ 17 h 17"/>
              <a:gd name="T8" fmla="*/ 8 w 12"/>
              <a:gd name="T9" fmla="*/ 1 h 17"/>
              <a:gd name="T10" fmla="*/ 8 w 12"/>
              <a:gd name="T11" fmla="*/ 1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17">
                <a:moveTo>
                  <a:pt x="8" y="1"/>
                </a:moveTo>
                <a:cubicBezTo>
                  <a:pt x="5" y="0"/>
                  <a:pt x="1" y="6"/>
                  <a:pt x="0" y="8"/>
                </a:cubicBezTo>
                <a:cubicBezTo>
                  <a:pt x="0" y="10"/>
                  <a:pt x="0" y="12"/>
                  <a:pt x="1" y="14"/>
                </a:cubicBezTo>
                <a:cubicBezTo>
                  <a:pt x="1" y="14"/>
                  <a:pt x="3" y="17"/>
                  <a:pt x="3" y="17"/>
                </a:cubicBezTo>
                <a:cubicBezTo>
                  <a:pt x="4" y="15"/>
                  <a:pt x="12" y="2"/>
                  <a:pt x="8" y="1"/>
                </a:cubicBezTo>
                <a:cubicBezTo>
                  <a:pt x="7" y="1"/>
                  <a:pt x="9" y="1"/>
                  <a:pt x="8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6" name="Freeform 439">
            <a:extLst>
              <a:ext uri="{FF2B5EF4-FFF2-40B4-BE49-F238E27FC236}">
                <a16:creationId xmlns:a16="http://schemas.microsoft.com/office/drawing/2014/main" id="{CCEE3908-A37D-044D-8A1B-B0B7E517AA3B}"/>
              </a:ext>
            </a:extLst>
          </p:cNvPr>
          <p:cNvSpPr>
            <a:spLocks/>
          </p:cNvSpPr>
          <p:nvPr/>
        </p:nvSpPr>
        <p:spPr bwMode="auto">
          <a:xfrm>
            <a:off x="10919152" y="9072833"/>
            <a:ext cx="93815" cy="70220"/>
          </a:xfrm>
          <a:custGeom>
            <a:avLst/>
            <a:gdLst>
              <a:gd name="T0" fmla="*/ 13 w 14"/>
              <a:gd name="T1" fmla="*/ 1 h 10"/>
              <a:gd name="T2" fmla="*/ 9 w 14"/>
              <a:gd name="T3" fmla="*/ 0 h 10"/>
              <a:gd name="T4" fmla="*/ 4 w 14"/>
              <a:gd name="T5" fmla="*/ 2 h 10"/>
              <a:gd name="T6" fmla="*/ 4 w 14"/>
              <a:gd name="T7" fmla="*/ 9 h 10"/>
              <a:gd name="T8" fmla="*/ 11 w 14"/>
              <a:gd name="T9" fmla="*/ 6 h 10"/>
              <a:gd name="T10" fmla="*/ 13 w 14"/>
              <a:gd name="T11" fmla="*/ 1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" h="10">
                <a:moveTo>
                  <a:pt x="13" y="1"/>
                </a:moveTo>
                <a:cubicBezTo>
                  <a:pt x="12" y="1"/>
                  <a:pt x="11" y="0"/>
                  <a:pt x="9" y="0"/>
                </a:cubicBezTo>
                <a:cubicBezTo>
                  <a:pt x="7" y="0"/>
                  <a:pt x="6" y="1"/>
                  <a:pt x="4" y="2"/>
                </a:cubicBezTo>
                <a:cubicBezTo>
                  <a:pt x="2" y="4"/>
                  <a:pt x="0" y="7"/>
                  <a:pt x="4" y="9"/>
                </a:cubicBezTo>
                <a:cubicBezTo>
                  <a:pt x="6" y="10"/>
                  <a:pt x="10" y="8"/>
                  <a:pt x="11" y="6"/>
                </a:cubicBezTo>
                <a:cubicBezTo>
                  <a:pt x="11" y="5"/>
                  <a:pt x="14" y="1"/>
                  <a:pt x="13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7" name="Freeform 440">
            <a:extLst>
              <a:ext uri="{FF2B5EF4-FFF2-40B4-BE49-F238E27FC236}">
                <a16:creationId xmlns:a16="http://schemas.microsoft.com/office/drawing/2014/main" id="{CF72B0E5-BD37-0E41-8E1F-1F2A01E78BC8}"/>
              </a:ext>
            </a:extLst>
          </p:cNvPr>
          <p:cNvSpPr>
            <a:spLocks/>
          </p:cNvSpPr>
          <p:nvPr/>
        </p:nvSpPr>
        <p:spPr bwMode="auto">
          <a:xfrm>
            <a:off x="11301277" y="9121262"/>
            <a:ext cx="135003" cy="200975"/>
          </a:xfrm>
          <a:custGeom>
            <a:avLst/>
            <a:gdLst>
              <a:gd name="T0" fmla="*/ 12 w 20"/>
              <a:gd name="T1" fmla="*/ 2 h 28"/>
              <a:gd name="T2" fmla="*/ 9 w 20"/>
              <a:gd name="T3" fmla="*/ 2 h 28"/>
              <a:gd name="T4" fmla="*/ 4 w 20"/>
              <a:gd name="T5" fmla="*/ 3 h 28"/>
              <a:gd name="T6" fmla="*/ 3 w 20"/>
              <a:gd name="T7" fmla="*/ 11 h 28"/>
              <a:gd name="T8" fmla="*/ 3 w 20"/>
              <a:gd name="T9" fmla="*/ 13 h 28"/>
              <a:gd name="T10" fmla="*/ 0 w 20"/>
              <a:gd name="T11" fmla="*/ 13 h 28"/>
              <a:gd name="T12" fmla="*/ 3 w 20"/>
              <a:gd name="T13" fmla="*/ 22 h 28"/>
              <a:gd name="T14" fmla="*/ 5 w 20"/>
              <a:gd name="T15" fmla="*/ 20 h 28"/>
              <a:gd name="T16" fmla="*/ 7 w 20"/>
              <a:gd name="T17" fmla="*/ 22 h 28"/>
              <a:gd name="T18" fmla="*/ 4 w 20"/>
              <a:gd name="T19" fmla="*/ 23 h 28"/>
              <a:gd name="T20" fmla="*/ 8 w 20"/>
              <a:gd name="T21" fmla="*/ 26 h 28"/>
              <a:gd name="T22" fmla="*/ 11 w 20"/>
              <a:gd name="T23" fmla="*/ 25 h 28"/>
              <a:gd name="T24" fmla="*/ 15 w 20"/>
              <a:gd name="T25" fmla="*/ 28 h 28"/>
              <a:gd name="T26" fmla="*/ 14 w 20"/>
              <a:gd name="T27" fmla="*/ 25 h 28"/>
              <a:gd name="T28" fmla="*/ 17 w 20"/>
              <a:gd name="T29" fmla="*/ 24 h 28"/>
              <a:gd name="T30" fmla="*/ 10 w 20"/>
              <a:gd name="T31" fmla="*/ 22 h 28"/>
              <a:gd name="T32" fmla="*/ 9 w 20"/>
              <a:gd name="T33" fmla="*/ 16 h 28"/>
              <a:gd name="T34" fmla="*/ 12 w 20"/>
              <a:gd name="T35" fmla="*/ 12 h 28"/>
              <a:gd name="T36" fmla="*/ 13 w 20"/>
              <a:gd name="T37" fmla="*/ 7 h 28"/>
              <a:gd name="T38" fmla="*/ 12 w 20"/>
              <a:gd name="T39" fmla="*/ 2 h 28"/>
              <a:gd name="T40" fmla="*/ 12 w 20"/>
              <a:gd name="T41" fmla="*/ 2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0" h="28">
                <a:moveTo>
                  <a:pt x="12" y="2"/>
                </a:moveTo>
                <a:cubicBezTo>
                  <a:pt x="10" y="1"/>
                  <a:pt x="11" y="5"/>
                  <a:pt x="9" y="2"/>
                </a:cubicBezTo>
                <a:cubicBezTo>
                  <a:pt x="8" y="0"/>
                  <a:pt x="4" y="1"/>
                  <a:pt x="4" y="3"/>
                </a:cubicBezTo>
                <a:cubicBezTo>
                  <a:pt x="3" y="6"/>
                  <a:pt x="4" y="8"/>
                  <a:pt x="3" y="11"/>
                </a:cubicBezTo>
                <a:cubicBezTo>
                  <a:pt x="3" y="12"/>
                  <a:pt x="3" y="13"/>
                  <a:pt x="3" y="13"/>
                </a:cubicBezTo>
                <a:cubicBezTo>
                  <a:pt x="2" y="14"/>
                  <a:pt x="0" y="13"/>
                  <a:pt x="0" y="13"/>
                </a:cubicBezTo>
                <a:cubicBezTo>
                  <a:pt x="0" y="13"/>
                  <a:pt x="2" y="22"/>
                  <a:pt x="3" y="22"/>
                </a:cubicBezTo>
                <a:cubicBezTo>
                  <a:pt x="3" y="22"/>
                  <a:pt x="4" y="19"/>
                  <a:pt x="5" y="20"/>
                </a:cubicBezTo>
                <a:cubicBezTo>
                  <a:pt x="5" y="20"/>
                  <a:pt x="7" y="21"/>
                  <a:pt x="7" y="22"/>
                </a:cubicBezTo>
                <a:cubicBezTo>
                  <a:pt x="7" y="23"/>
                  <a:pt x="4" y="21"/>
                  <a:pt x="4" y="23"/>
                </a:cubicBezTo>
                <a:cubicBezTo>
                  <a:pt x="4" y="25"/>
                  <a:pt x="6" y="27"/>
                  <a:pt x="8" y="26"/>
                </a:cubicBezTo>
                <a:cubicBezTo>
                  <a:pt x="9" y="26"/>
                  <a:pt x="10" y="24"/>
                  <a:pt x="11" y="25"/>
                </a:cubicBezTo>
                <a:cubicBezTo>
                  <a:pt x="11" y="25"/>
                  <a:pt x="15" y="28"/>
                  <a:pt x="15" y="28"/>
                </a:cubicBezTo>
                <a:cubicBezTo>
                  <a:pt x="16" y="27"/>
                  <a:pt x="13" y="26"/>
                  <a:pt x="14" y="25"/>
                </a:cubicBezTo>
                <a:cubicBezTo>
                  <a:pt x="13" y="26"/>
                  <a:pt x="20" y="28"/>
                  <a:pt x="17" y="24"/>
                </a:cubicBezTo>
                <a:cubicBezTo>
                  <a:pt x="15" y="22"/>
                  <a:pt x="11" y="25"/>
                  <a:pt x="10" y="22"/>
                </a:cubicBezTo>
                <a:cubicBezTo>
                  <a:pt x="9" y="20"/>
                  <a:pt x="9" y="19"/>
                  <a:pt x="9" y="16"/>
                </a:cubicBezTo>
                <a:cubicBezTo>
                  <a:pt x="9" y="14"/>
                  <a:pt x="11" y="14"/>
                  <a:pt x="12" y="12"/>
                </a:cubicBezTo>
                <a:cubicBezTo>
                  <a:pt x="14" y="10"/>
                  <a:pt x="14" y="9"/>
                  <a:pt x="13" y="7"/>
                </a:cubicBezTo>
                <a:cubicBezTo>
                  <a:pt x="13" y="7"/>
                  <a:pt x="13" y="2"/>
                  <a:pt x="12" y="2"/>
                </a:cubicBezTo>
                <a:cubicBezTo>
                  <a:pt x="11" y="2"/>
                  <a:pt x="13" y="2"/>
                  <a:pt x="12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8" name="Freeform 441">
            <a:extLst>
              <a:ext uri="{FF2B5EF4-FFF2-40B4-BE49-F238E27FC236}">
                <a16:creationId xmlns:a16="http://schemas.microsoft.com/office/drawing/2014/main" id="{8EEAE423-0FFA-1E47-9B07-FED5CD694DFC}"/>
              </a:ext>
            </a:extLst>
          </p:cNvPr>
          <p:cNvSpPr>
            <a:spLocks/>
          </p:cNvSpPr>
          <p:nvPr/>
        </p:nvSpPr>
        <p:spPr bwMode="auto">
          <a:xfrm>
            <a:off x="11415686" y="9293179"/>
            <a:ext cx="41187" cy="55693"/>
          </a:xfrm>
          <a:custGeom>
            <a:avLst/>
            <a:gdLst>
              <a:gd name="T0" fmla="*/ 3 w 6"/>
              <a:gd name="T1" fmla="*/ 1 h 8"/>
              <a:gd name="T2" fmla="*/ 1 w 6"/>
              <a:gd name="T3" fmla="*/ 1 h 8"/>
              <a:gd name="T4" fmla="*/ 0 w 6"/>
              <a:gd name="T5" fmla="*/ 3 h 8"/>
              <a:gd name="T6" fmla="*/ 2 w 6"/>
              <a:gd name="T7" fmla="*/ 6 h 8"/>
              <a:gd name="T8" fmla="*/ 5 w 6"/>
              <a:gd name="T9" fmla="*/ 7 h 8"/>
              <a:gd name="T10" fmla="*/ 4 w 6"/>
              <a:gd name="T11" fmla="*/ 4 h 8"/>
              <a:gd name="T12" fmla="*/ 3 w 6"/>
              <a:gd name="T13" fmla="*/ 1 h 8"/>
              <a:gd name="T14" fmla="*/ 3 w 6"/>
              <a:gd name="T15" fmla="*/ 1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" h="8">
                <a:moveTo>
                  <a:pt x="3" y="1"/>
                </a:moveTo>
                <a:cubicBezTo>
                  <a:pt x="3" y="1"/>
                  <a:pt x="2" y="0"/>
                  <a:pt x="1" y="1"/>
                </a:cubicBezTo>
                <a:cubicBezTo>
                  <a:pt x="1" y="2"/>
                  <a:pt x="0" y="2"/>
                  <a:pt x="0" y="3"/>
                </a:cubicBezTo>
                <a:cubicBezTo>
                  <a:pt x="1" y="4"/>
                  <a:pt x="0" y="5"/>
                  <a:pt x="2" y="6"/>
                </a:cubicBezTo>
                <a:cubicBezTo>
                  <a:pt x="2" y="6"/>
                  <a:pt x="6" y="8"/>
                  <a:pt x="5" y="7"/>
                </a:cubicBezTo>
                <a:cubicBezTo>
                  <a:pt x="5" y="6"/>
                  <a:pt x="5" y="5"/>
                  <a:pt x="4" y="4"/>
                </a:cubicBezTo>
                <a:cubicBezTo>
                  <a:pt x="2" y="4"/>
                  <a:pt x="2" y="1"/>
                  <a:pt x="3" y="1"/>
                </a:cubicBezTo>
                <a:cubicBezTo>
                  <a:pt x="2" y="1"/>
                  <a:pt x="4" y="1"/>
                  <a:pt x="3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69" name="Freeform 442">
            <a:extLst>
              <a:ext uri="{FF2B5EF4-FFF2-40B4-BE49-F238E27FC236}">
                <a16:creationId xmlns:a16="http://schemas.microsoft.com/office/drawing/2014/main" id="{DE6E6AAB-496A-B74B-9FDC-3037EC2E0CC5}"/>
              </a:ext>
            </a:extLst>
          </p:cNvPr>
          <p:cNvSpPr>
            <a:spLocks/>
          </p:cNvSpPr>
          <p:nvPr/>
        </p:nvSpPr>
        <p:spPr bwMode="auto">
          <a:xfrm>
            <a:off x="11443141" y="9341607"/>
            <a:ext cx="66356" cy="94435"/>
          </a:xfrm>
          <a:custGeom>
            <a:avLst/>
            <a:gdLst>
              <a:gd name="T0" fmla="*/ 4 w 10"/>
              <a:gd name="T1" fmla="*/ 0 h 13"/>
              <a:gd name="T2" fmla="*/ 2 w 10"/>
              <a:gd name="T3" fmla="*/ 1 h 13"/>
              <a:gd name="T4" fmla="*/ 4 w 10"/>
              <a:gd name="T5" fmla="*/ 4 h 13"/>
              <a:gd name="T6" fmla="*/ 4 w 10"/>
              <a:gd name="T7" fmla="*/ 9 h 13"/>
              <a:gd name="T8" fmla="*/ 5 w 10"/>
              <a:gd name="T9" fmla="*/ 13 h 13"/>
              <a:gd name="T10" fmla="*/ 5 w 10"/>
              <a:gd name="T11" fmla="*/ 11 h 13"/>
              <a:gd name="T12" fmla="*/ 9 w 10"/>
              <a:gd name="T13" fmla="*/ 8 h 13"/>
              <a:gd name="T14" fmla="*/ 8 w 10"/>
              <a:gd name="T15" fmla="*/ 6 h 13"/>
              <a:gd name="T16" fmla="*/ 9 w 10"/>
              <a:gd name="T17" fmla="*/ 5 h 13"/>
              <a:gd name="T18" fmla="*/ 7 w 10"/>
              <a:gd name="T19" fmla="*/ 1 h 13"/>
              <a:gd name="T20" fmla="*/ 4 w 10"/>
              <a:gd name="T2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" h="13">
                <a:moveTo>
                  <a:pt x="4" y="0"/>
                </a:moveTo>
                <a:cubicBezTo>
                  <a:pt x="3" y="0"/>
                  <a:pt x="4" y="0"/>
                  <a:pt x="2" y="1"/>
                </a:cubicBezTo>
                <a:cubicBezTo>
                  <a:pt x="1" y="2"/>
                  <a:pt x="3" y="3"/>
                  <a:pt x="4" y="4"/>
                </a:cubicBezTo>
                <a:cubicBezTo>
                  <a:pt x="5" y="6"/>
                  <a:pt x="0" y="7"/>
                  <a:pt x="4" y="9"/>
                </a:cubicBezTo>
                <a:cubicBezTo>
                  <a:pt x="5" y="10"/>
                  <a:pt x="3" y="12"/>
                  <a:pt x="5" y="13"/>
                </a:cubicBezTo>
                <a:cubicBezTo>
                  <a:pt x="6" y="13"/>
                  <a:pt x="6" y="12"/>
                  <a:pt x="5" y="11"/>
                </a:cubicBezTo>
                <a:cubicBezTo>
                  <a:pt x="3" y="5"/>
                  <a:pt x="9" y="10"/>
                  <a:pt x="9" y="8"/>
                </a:cubicBezTo>
                <a:cubicBezTo>
                  <a:pt x="9" y="7"/>
                  <a:pt x="7" y="6"/>
                  <a:pt x="8" y="6"/>
                </a:cubicBezTo>
                <a:cubicBezTo>
                  <a:pt x="8" y="5"/>
                  <a:pt x="10" y="6"/>
                  <a:pt x="9" y="5"/>
                </a:cubicBezTo>
                <a:cubicBezTo>
                  <a:pt x="8" y="4"/>
                  <a:pt x="6" y="3"/>
                  <a:pt x="7" y="1"/>
                </a:cubicBezTo>
                <a:cubicBezTo>
                  <a:pt x="7" y="0"/>
                  <a:pt x="5" y="0"/>
                  <a:pt x="4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70" name="Freeform 443">
            <a:extLst>
              <a:ext uri="{FF2B5EF4-FFF2-40B4-BE49-F238E27FC236}">
                <a16:creationId xmlns:a16="http://schemas.microsoft.com/office/drawing/2014/main" id="{E870ACD7-1AF9-2943-A760-1A9B5F48CC97}"/>
              </a:ext>
            </a:extLst>
          </p:cNvPr>
          <p:cNvSpPr>
            <a:spLocks/>
          </p:cNvSpPr>
          <p:nvPr/>
        </p:nvSpPr>
        <p:spPr bwMode="auto">
          <a:xfrm>
            <a:off x="11321867" y="9300444"/>
            <a:ext cx="41187" cy="55693"/>
          </a:xfrm>
          <a:custGeom>
            <a:avLst/>
            <a:gdLst>
              <a:gd name="T0" fmla="*/ 6 w 6"/>
              <a:gd name="T1" fmla="*/ 5 h 8"/>
              <a:gd name="T2" fmla="*/ 0 w 6"/>
              <a:gd name="T3" fmla="*/ 2 h 8"/>
              <a:gd name="T4" fmla="*/ 3 w 6"/>
              <a:gd name="T5" fmla="*/ 6 h 8"/>
              <a:gd name="T6" fmla="*/ 6 w 6"/>
              <a:gd name="T7" fmla="*/ 5 h 8"/>
              <a:gd name="T8" fmla="*/ 6 w 6"/>
              <a:gd name="T9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8">
                <a:moveTo>
                  <a:pt x="6" y="5"/>
                </a:moveTo>
                <a:cubicBezTo>
                  <a:pt x="5" y="4"/>
                  <a:pt x="3" y="0"/>
                  <a:pt x="0" y="2"/>
                </a:cubicBezTo>
                <a:cubicBezTo>
                  <a:pt x="0" y="2"/>
                  <a:pt x="3" y="5"/>
                  <a:pt x="3" y="6"/>
                </a:cubicBezTo>
                <a:cubicBezTo>
                  <a:pt x="3" y="8"/>
                  <a:pt x="6" y="8"/>
                  <a:pt x="6" y="5"/>
                </a:cubicBezTo>
                <a:cubicBezTo>
                  <a:pt x="6" y="5"/>
                  <a:pt x="6" y="6"/>
                  <a:pt x="6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71" name="Freeform 444">
            <a:extLst>
              <a:ext uri="{FF2B5EF4-FFF2-40B4-BE49-F238E27FC236}">
                <a16:creationId xmlns:a16="http://schemas.microsoft.com/office/drawing/2014/main" id="{D3BBB439-1F4F-B447-ACB9-36603A23CBA3}"/>
              </a:ext>
            </a:extLst>
          </p:cNvPr>
          <p:cNvSpPr>
            <a:spLocks/>
          </p:cNvSpPr>
          <p:nvPr/>
        </p:nvSpPr>
        <p:spPr bwMode="auto">
          <a:xfrm>
            <a:off x="11369922" y="9356136"/>
            <a:ext cx="59493" cy="72641"/>
          </a:xfrm>
          <a:custGeom>
            <a:avLst/>
            <a:gdLst>
              <a:gd name="T0" fmla="*/ 3 w 9"/>
              <a:gd name="T1" fmla="*/ 2 h 10"/>
              <a:gd name="T2" fmla="*/ 0 w 9"/>
              <a:gd name="T3" fmla="*/ 2 h 10"/>
              <a:gd name="T4" fmla="*/ 2 w 9"/>
              <a:gd name="T5" fmla="*/ 4 h 10"/>
              <a:gd name="T6" fmla="*/ 1 w 9"/>
              <a:gd name="T7" fmla="*/ 9 h 10"/>
              <a:gd name="T8" fmla="*/ 6 w 9"/>
              <a:gd name="T9" fmla="*/ 6 h 10"/>
              <a:gd name="T10" fmla="*/ 3 w 9"/>
              <a:gd name="T11" fmla="*/ 2 h 10"/>
              <a:gd name="T12" fmla="*/ 3 w 9"/>
              <a:gd name="T13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10">
                <a:moveTo>
                  <a:pt x="3" y="2"/>
                </a:moveTo>
                <a:cubicBezTo>
                  <a:pt x="2" y="1"/>
                  <a:pt x="1" y="1"/>
                  <a:pt x="0" y="2"/>
                </a:cubicBezTo>
                <a:cubicBezTo>
                  <a:pt x="0" y="3"/>
                  <a:pt x="2" y="3"/>
                  <a:pt x="2" y="4"/>
                </a:cubicBezTo>
                <a:cubicBezTo>
                  <a:pt x="3" y="5"/>
                  <a:pt x="0" y="8"/>
                  <a:pt x="1" y="9"/>
                </a:cubicBezTo>
                <a:cubicBezTo>
                  <a:pt x="1" y="10"/>
                  <a:pt x="5" y="6"/>
                  <a:pt x="6" y="6"/>
                </a:cubicBezTo>
                <a:cubicBezTo>
                  <a:pt x="9" y="6"/>
                  <a:pt x="3" y="2"/>
                  <a:pt x="3" y="2"/>
                </a:cubicBezTo>
                <a:cubicBezTo>
                  <a:pt x="1" y="0"/>
                  <a:pt x="3" y="2"/>
                  <a:pt x="3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72" name="Freeform 445">
            <a:extLst>
              <a:ext uri="{FF2B5EF4-FFF2-40B4-BE49-F238E27FC236}">
                <a16:creationId xmlns:a16="http://schemas.microsoft.com/office/drawing/2014/main" id="{3D54BE0B-9C30-1541-99AF-9B658E3F4CA8}"/>
              </a:ext>
            </a:extLst>
          </p:cNvPr>
          <p:cNvSpPr>
            <a:spLocks/>
          </p:cNvSpPr>
          <p:nvPr/>
        </p:nvSpPr>
        <p:spPr bwMode="auto">
          <a:xfrm>
            <a:off x="11383650" y="9399719"/>
            <a:ext cx="45764" cy="77483"/>
          </a:xfrm>
          <a:custGeom>
            <a:avLst/>
            <a:gdLst>
              <a:gd name="T0" fmla="*/ 6 w 7"/>
              <a:gd name="T1" fmla="*/ 1 h 11"/>
              <a:gd name="T2" fmla="*/ 3 w 7"/>
              <a:gd name="T3" fmla="*/ 5 h 11"/>
              <a:gd name="T4" fmla="*/ 3 w 7"/>
              <a:gd name="T5" fmla="*/ 9 h 11"/>
              <a:gd name="T6" fmla="*/ 5 w 7"/>
              <a:gd name="T7" fmla="*/ 6 h 11"/>
              <a:gd name="T8" fmla="*/ 6 w 7"/>
              <a:gd name="T9" fmla="*/ 1 h 11"/>
              <a:gd name="T10" fmla="*/ 6 w 7"/>
              <a:gd name="T11" fmla="*/ 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" h="11">
                <a:moveTo>
                  <a:pt x="6" y="1"/>
                </a:moveTo>
                <a:cubicBezTo>
                  <a:pt x="3" y="1"/>
                  <a:pt x="4" y="4"/>
                  <a:pt x="3" y="5"/>
                </a:cubicBezTo>
                <a:cubicBezTo>
                  <a:pt x="0" y="7"/>
                  <a:pt x="1" y="7"/>
                  <a:pt x="3" y="9"/>
                </a:cubicBezTo>
                <a:cubicBezTo>
                  <a:pt x="6" y="11"/>
                  <a:pt x="4" y="8"/>
                  <a:pt x="5" y="6"/>
                </a:cubicBezTo>
                <a:cubicBezTo>
                  <a:pt x="5" y="6"/>
                  <a:pt x="7" y="0"/>
                  <a:pt x="6" y="1"/>
                </a:cubicBezTo>
                <a:cubicBezTo>
                  <a:pt x="5" y="1"/>
                  <a:pt x="6" y="0"/>
                  <a:pt x="6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73" name="Freeform 446">
            <a:extLst>
              <a:ext uri="{FF2B5EF4-FFF2-40B4-BE49-F238E27FC236}">
                <a16:creationId xmlns:a16="http://schemas.microsoft.com/office/drawing/2014/main" id="{C24C3C58-2F8E-EE41-9EEA-1A59ACBADC7D}"/>
              </a:ext>
            </a:extLst>
          </p:cNvPr>
          <p:cNvSpPr>
            <a:spLocks/>
          </p:cNvSpPr>
          <p:nvPr/>
        </p:nvSpPr>
        <p:spPr bwMode="auto">
          <a:xfrm>
            <a:off x="11422547" y="9392456"/>
            <a:ext cx="27459" cy="55693"/>
          </a:xfrm>
          <a:custGeom>
            <a:avLst/>
            <a:gdLst>
              <a:gd name="T0" fmla="*/ 3 w 4"/>
              <a:gd name="T1" fmla="*/ 1 h 8"/>
              <a:gd name="T2" fmla="*/ 0 w 4"/>
              <a:gd name="T3" fmla="*/ 8 h 8"/>
              <a:gd name="T4" fmla="*/ 3 w 4"/>
              <a:gd name="T5" fmla="*/ 5 h 8"/>
              <a:gd name="T6" fmla="*/ 3 w 4"/>
              <a:gd name="T7" fmla="*/ 1 h 8"/>
              <a:gd name="T8" fmla="*/ 3 w 4"/>
              <a:gd name="T9" fmla="*/ 1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8">
                <a:moveTo>
                  <a:pt x="3" y="1"/>
                </a:moveTo>
                <a:cubicBezTo>
                  <a:pt x="2" y="1"/>
                  <a:pt x="0" y="7"/>
                  <a:pt x="0" y="8"/>
                </a:cubicBezTo>
                <a:cubicBezTo>
                  <a:pt x="0" y="8"/>
                  <a:pt x="2" y="6"/>
                  <a:pt x="3" y="5"/>
                </a:cubicBezTo>
                <a:cubicBezTo>
                  <a:pt x="3" y="5"/>
                  <a:pt x="4" y="0"/>
                  <a:pt x="3" y="1"/>
                </a:cubicBezTo>
                <a:cubicBezTo>
                  <a:pt x="2" y="1"/>
                  <a:pt x="3" y="1"/>
                  <a:pt x="3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474" name="Freeform 447">
            <a:extLst>
              <a:ext uri="{FF2B5EF4-FFF2-40B4-BE49-F238E27FC236}">
                <a16:creationId xmlns:a16="http://schemas.microsoft.com/office/drawing/2014/main" id="{853CEBAE-66EE-1946-B572-5EAE74E60BAA}"/>
              </a:ext>
            </a:extLst>
          </p:cNvPr>
          <p:cNvSpPr>
            <a:spLocks/>
          </p:cNvSpPr>
          <p:nvPr/>
        </p:nvSpPr>
        <p:spPr bwMode="auto">
          <a:xfrm>
            <a:off x="11436277" y="9428777"/>
            <a:ext cx="41187" cy="26635"/>
          </a:xfrm>
          <a:custGeom>
            <a:avLst/>
            <a:gdLst>
              <a:gd name="T0" fmla="*/ 1 w 6"/>
              <a:gd name="T1" fmla="*/ 1 h 4"/>
              <a:gd name="T2" fmla="*/ 3 w 6"/>
              <a:gd name="T3" fmla="*/ 3 h 4"/>
              <a:gd name="T4" fmla="*/ 1 w 6"/>
              <a:gd name="T5" fmla="*/ 1 h 4"/>
              <a:gd name="T6" fmla="*/ 1 w 6"/>
              <a:gd name="T7" fmla="*/ 1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4">
                <a:moveTo>
                  <a:pt x="1" y="1"/>
                </a:moveTo>
                <a:cubicBezTo>
                  <a:pt x="0" y="3"/>
                  <a:pt x="1" y="4"/>
                  <a:pt x="3" y="3"/>
                </a:cubicBezTo>
                <a:cubicBezTo>
                  <a:pt x="6" y="3"/>
                  <a:pt x="2" y="0"/>
                  <a:pt x="1" y="1"/>
                </a:cubicBezTo>
                <a:cubicBezTo>
                  <a:pt x="1" y="2"/>
                  <a:pt x="2" y="1"/>
                  <a:pt x="1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0" name="Freeform 448">
            <a:extLst>
              <a:ext uri="{FF2B5EF4-FFF2-40B4-BE49-F238E27FC236}">
                <a16:creationId xmlns:a16="http://schemas.microsoft.com/office/drawing/2014/main" id="{1EA9DD45-CDD8-5D4C-8752-AD58C4586B93}"/>
              </a:ext>
            </a:extLst>
          </p:cNvPr>
          <p:cNvSpPr>
            <a:spLocks/>
          </p:cNvSpPr>
          <p:nvPr/>
        </p:nvSpPr>
        <p:spPr bwMode="auto">
          <a:xfrm>
            <a:off x="11436277" y="9448149"/>
            <a:ext cx="93815" cy="150128"/>
          </a:xfrm>
          <a:custGeom>
            <a:avLst/>
            <a:gdLst>
              <a:gd name="T0" fmla="*/ 10 w 14"/>
              <a:gd name="T1" fmla="*/ 0 h 21"/>
              <a:gd name="T2" fmla="*/ 9 w 14"/>
              <a:gd name="T3" fmla="*/ 2 h 21"/>
              <a:gd name="T4" fmla="*/ 7 w 14"/>
              <a:gd name="T5" fmla="*/ 4 h 21"/>
              <a:gd name="T6" fmla="*/ 3 w 14"/>
              <a:gd name="T7" fmla="*/ 6 h 21"/>
              <a:gd name="T8" fmla="*/ 2 w 14"/>
              <a:gd name="T9" fmla="*/ 11 h 21"/>
              <a:gd name="T10" fmla="*/ 2 w 14"/>
              <a:gd name="T11" fmla="*/ 14 h 21"/>
              <a:gd name="T12" fmla="*/ 3 w 14"/>
              <a:gd name="T13" fmla="*/ 18 h 21"/>
              <a:gd name="T14" fmla="*/ 8 w 14"/>
              <a:gd name="T15" fmla="*/ 19 h 21"/>
              <a:gd name="T16" fmla="*/ 8 w 14"/>
              <a:gd name="T17" fmla="*/ 16 h 21"/>
              <a:gd name="T18" fmla="*/ 10 w 14"/>
              <a:gd name="T19" fmla="*/ 12 h 21"/>
              <a:gd name="T20" fmla="*/ 12 w 14"/>
              <a:gd name="T21" fmla="*/ 17 h 21"/>
              <a:gd name="T22" fmla="*/ 13 w 14"/>
              <a:gd name="T23" fmla="*/ 14 h 21"/>
              <a:gd name="T24" fmla="*/ 13 w 14"/>
              <a:gd name="T25" fmla="*/ 10 h 21"/>
              <a:gd name="T26" fmla="*/ 10 w 14"/>
              <a:gd name="T27" fmla="*/ 0 h 21"/>
              <a:gd name="T28" fmla="*/ 10 w 14"/>
              <a:gd name="T29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" h="21">
                <a:moveTo>
                  <a:pt x="10" y="0"/>
                </a:moveTo>
                <a:cubicBezTo>
                  <a:pt x="9" y="0"/>
                  <a:pt x="9" y="1"/>
                  <a:pt x="9" y="2"/>
                </a:cubicBezTo>
                <a:cubicBezTo>
                  <a:pt x="9" y="3"/>
                  <a:pt x="9" y="3"/>
                  <a:pt x="7" y="4"/>
                </a:cubicBezTo>
                <a:cubicBezTo>
                  <a:pt x="6" y="4"/>
                  <a:pt x="4" y="6"/>
                  <a:pt x="3" y="6"/>
                </a:cubicBezTo>
                <a:cubicBezTo>
                  <a:pt x="1" y="9"/>
                  <a:pt x="0" y="9"/>
                  <a:pt x="2" y="11"/>
                </a:cubicBezTo>
                <a:cubicBezTo>
                  <a:pt x="3" y="12"/>
                  <a:pt x="2" y="13"/>
                  <a:pt x="2" y="14"/>
                </a:cubicBezTo>
                <a:cubicBezTo>
                  <a:pt x="1" y="16"/>
                  <a:pt x="2" y="17"/>
                  <a:pt x="3" y="18"/>
                </a:cubicBezTo>
                <a:cubicBezTo>
                  <a:pt x="5" y="19"/>
                  <a:pt x="7" y="19"/>
                  <a:pt x="8" y="19"/>
                </a:cubicBezTo>
                <a:cubicBezTo>
                  <a:pt x="11" y="21"/>
                  <a:pt x="9" y="18"/>
                  <a:pt x="8" y="16"/>
                </a:cubicBezTo>
                <a:cubicBezTo>
                  <a:pt x="8" y="16"/>
                  <a:pt x="8" y="12"/>
                  <a:pt x="10" y="12"/>
                </a:cubicBezTo>
                <a:cubicBezTo>
                  <a:pt x="11" y="12"/>
                  <a:pt x="11" y="17"/>
                  <a:pt x="12" y="17"/>
                </a:cubicBezTo>
                <a:cubicBezTo>
                  <a:pt x="12" y="17"/>
                  <a:pt x="13" y="14"/>
                  <a:pt x="13" y="14"/>
                </a:cubicBezTo>
                <a:cubicBezTo>
                  <a:pt x="14" y="12"/>
                  <a:pt x="14" y="11"/>
                  <a:pt x="13" y="10"/>
                </a:cubicBezTo>
                <a:cubicBezTo>
                  <a:pt x="13" y="7"/>
                  <a:pt x="13" y="1"/>
                  <a:pt x="10" y="0"/>
                </a:cubicBezTo>
                <a:cubicBezTo>
                  <a:pt x="9" y="0"/>
                  <a:pt x="10" y="1"/>
                  <a:pt x="1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1" name="Freeform 449">
            <a:extLst>
              <a:ext uri="{FF2B5EF4-FFF2-40B4-BE49-F238E27FC236}">
                <a16:creationId xmlns:a16="http://schemas.microsoft.com/office/drawing/2014/main" id="{05F17845-58C4-FB49-9375-CBA817F619EE}"/>
              </a:ext>
            </a:extLst>
          </p:cNvPr>
          <p:cNvSpPr>
            <a:spLocks/>
          </p:cNvSpPr>
          <p:nvPr/>
        </p:nvSpPr>
        <p:spPr bwMode="auto">
          <a:xfrm>
            <a:off x="11376785" y="9477205"/>
            <a:ext cx="80086" cy="72641"/>
          </a:xfrm>
          <a:custGeom>
            <a:avLst/>
            <a:gdLst>
              <a:gd name="T0" fmla="*/ 8 w 12"/>
              <a:gd name="T1" fmla="*/ 1 h 10"/>
              <a:gd name="T2" fmla="*/ 2 w 12"/>
              <a:gd name="T3" fmla="*/ 4 h 10"/>
              <a:gd name="T4" fmla="*/ 0 w 12"/>
              <a:gd name="T5" fmla="*/ 10 h 10"/>
              <a:gd name="T6" fmla="*/ 2 w 12"/>
              <a:gd name="T7" fmla="*/ 6 h 10"/>
              <a:gd name="T8" fmla="*/ 4 w 12"/>
              <a:gd name="T9" fmla="*/ 6 h 10"/>
              <a:gd name="T10" fmla="*/ 6 w 12"/>
              <a:gd name="T11" fmla="*/ 7 h 10"/>
              <a:gd name="T12" fmla="*/ 8 w 12"/>
              <a:gd name="T13" fmla="*/ 7 h 10"/>
              <a:gd name="T14" fmla="*/ 8 w 12"/>
              <a:gd name="T15" fmla="*/ 5 h 10"/>
              <a:gd name="T16" fmla="*/ 8 w 12"/>
              <a:gd name="T17" fmla="*/ 1 h 10"/>
              <a:gd name="T18" fmla="*/ 8 w 12"/>
              <a:gd name="T19" fmla="*/ 1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" h="10">
                <a:moveTo>
                  <a:pt x="8" y="1"/>
                </a:moveTo>
                <a:cubicBezTo>
                  <a:pt x="6" y="0"/>
                  <a:pt x="5" y="4"/>
                  <a:pt x="2" y="4"/>
                </a:cubicBezTo>
                <a:cubicBezTo>
                  <a:pt x="0" y="5"/>
                  <a:pt x="0" y="9"/>
                  <a:pt x="0" y="10"/>
                </a:cubicBezTo>
                <a:cubicBezTo>
                  <a:pt x="1" y="9"/>
                  <a:pt x="1" y="7"/>
                  <a:pt x="2" y="6"/>
                </a:cubicBezTo>
                <a:cubicBezTo>
                  <a:pt x="2" y="6"/>
                  <a:pt x="4" y="5"/>
                  <a:pt x="4" y="6"/>
                </a:cubicBezTo>
                <a:cubicBezTo>
                  <a:pt x="4" y="7"/>
                  <a:pt x="6" y="7"/>
                  <a:pt x="6" y="7"/>
                </a:cubicBezTo>
                <a:cubicBezTo>
                  <a:pt x="7" y="7"/>
                  <a:pt x="7" y="8"/>
                  <a:pt x="8" y="7"/>
                </a:cubicBezTo>
                <a:cubicBezTo>
                  <a:pt x="8" y="7"/>
                  <a:pt x="8" y="5"/>
                  <a:pt x="8" y="5"/>
                </a:cubicBezTo>
                <a:cubicBezTo>
                  <a:pt x="9" y="3"/>
                  <a:pt x="11" y="2"/>
                  <a:pt x="8" y="1"/>
                </a:cubicBezTo>
                <a:cubicBezTo>
                  <a:pt x="7" y="1"/>
                  <a:pt x="12" y="3"/>
                  <a:pt x="8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2" name="Freeform 450">
            <a:extLst>
              <a:ext uri="{FF2B5EF4-FFF2-40B4-BE49-F238E27FC236}">
                <a16:creationId xmlns:a16="http://schemas.microsoft.com/office/drawing/2014/main" id="{3942D5BC-A710-4E4B-8EC8-06D62181DDB6}"/>
              </a:ext>
            </a:extLst>
          </p:cNvPr>
          <p:cNvSpPr>
            <a:spLocks/>
          </p:cNvSpPr>
          <p:nvPr/>
        </p:nvSpPr>
        <p:spPr bwMode="auto">
          <a:xfrm>
            <a:off x="11214325" y="9406983"/>
            <a:ext cx="80086" cy="84748"/>
          </a:xfrm>
          <a:custGeom>
            <a:avLst/>
            <a:gdLst>
              <a:gd name="T0" fmla="*/ 11 w 12"/>
              <a:gd name="T1" fmla="*/ 0 h 12"/>
              <a:gd name="T2" fmla="*/ 6 w 12"/>
              <a:gd name="T3" fmla="*/ 6 h 12"/>
              <a:gd name="T4" fmla="*/ 0 w 12"/>
              <a:gd name="T5" fmla="*/ 12 h 12"/>
              <a:gd name="T6" fmla="*/ 4 w 12"/>
              <a:gd name="T7" fmla="*/ 10 h 12"/>
              <a:gd name="T8" fmla="*/ 8 w 12"/>
              <a:gd name="T9" fmla="*/ 7 h 12"/>
              <a:gd name="T10" fmla="*/ 10 w 12"/>
              <a:gd name="T11" fmla="*/ 3 h 12"/>
              <a:gd name="T12" fmla="*/ 11 w 12"/>
              <a:gd name="T13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12">
                <a:moveTo>
                  <a:pt x="11" y="0"/>
                </a:moveTo>
                <a:cubicBezTo>
                  <a:pt x="9" y="1"/>
                  <a:pt x="7" y="4"/>
                  <a:pt x="6" y="6"/>
                </a:cubicBezTo>
                <a:cubicBezTo>
                  <a:pt x="5" y="7"/>
                  <a:pt x="0" y="10"/>
                  <a:pt x="0" y="12"/>
                </a:cubicBezTo>
                <a:cubicBezTo>
                  <a:pt x="0" y="12"/>
                  <a:pt x="3" y="11"/>
                  <a:pt x="4" y="10"/>
                </a:cubicBezTo>
                <a:cubicBezTo>
                  <a:pt x="5" y="10"/>
                  <a:pt x="7" y="8"/>
                  <a:pt x="8" y="7"/>
                </a:cubicBezTo>
                <a:cubicBezTo>
                  <a:pt x="8" y="5"/>
                  <a:pt x="9" y="4"/>
                  <a:pt x="10" y="3"/>
                </a:cubicBezTo>
                <a:cubicBezTo>
                  <a:pt x="11" y="3"/>
                  <a:pt x="12" y="0"/>
                  <a:pt x="11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3" name="Freeform 451">
            <a:extLst>
              <a:ext uri="{FF2B5EF4-FFF2-40B4-BE49-F238E27FC236}">
                <a16:creationId xmlns:a16="http://schemas.microsoft.com/office/drawing/2014/main" id="{5910755C-9259-F64C-B6AC-068CF30E50C8}"/>
              </a:ext>
            </a:extLst>
          </p:cNvPr>
          <p:cNvSpPr>
            <a:spLocks/>
          </p:cNvSpPr>
          <p:nvPr/>
        </p:nvSpPr>
        <p:spPr bwMode="auto">
          <a:xfrm>
            <a:off x="11450007" y="9300444"/>
            <a:ext cx="13729" cy="7263"/>
          </a:xfrm>
          <a:custGeom>
            <a:avLst/>
            <a:gdLst>
              <a:gd name="T0" fmla="*/ 0 w 2"/>
              <a:gd name="T1" fmla="*/ 1 h 1"/>
              <a:gd name="T2" fmla="*/ 1 w 2"/>
              <a:gd name="T3" fmla="*/ 0 h 1"/>
              <a:gd name="T4" fmla="*/ 0 w 2"/>
              <a:gd name="T5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1">
                <a:moveTo>
                  <a:pt x="0" y="1"/>
                </a:moveTo>
                <a:cubicBezTo>
                  <a:pt x="1" y="1"/>
                  <a:pt x="2" y="0"/>
                  <a:pt x="1" y="0"/>
                </a:cubicBezTo>
                <a:cubicBezTo>
                  <a:pt x="0" y="0"/>
                  <a:pt x="0" y="1"/>
                  <a:pt x="0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4" name="Freeform 452">
            <a:extLst>
              <a:ext uri="{FF2B5EF4-FFF2-40B4-BE49-F238E27FC236}">
                <a16:creationId xmlns:a16="http://schemas.microsoft.com/office/drawing/2014/main" id="{3321A9A8-50B9-2245-B733-6A5CDCB6AF13}"/>
              </a:ext>
            </a:extLst>
          </p:cNvPr>
          <p:cNvSpPr>
            <a:spLocks/>
          </p:cNvSpPr>
          <p:nvPr/>
        </p:nvSpPr>
        <p:spPr bwMode="auto">
          <a:xfrm>
            <a:off x="10477534" y="9591010"/>
            <a:ext cx="375261" cy="414057"/>
          </a:xfrm>
          <a:custGeom>
            <a:avLst/>
            <a:gdLst>
              <a:gd name="T0" fmla="*/ 12 w 56"/>
              <a:gd name="T1" fmla="*/ 3 h 58"/>
              <a:gd name="T2" fmla="*/ 4 w 56"/>
              <a:gd name="T3" fmla="*/ 2 h 58"/>
              <a:gd name="T4" fmla="*/ 2 w 56"/>
              <a:gd name="T5" fmla="*/ 3 h 58"/>
              <a:gd name="T6" fmla="*/ 6 w 56"/>
              <a:gd name="T7" fmla="*/ 9 h 58"/>
              <a:gd name="T8" fmla="*/ 11 w 56"/>
              <a:gd name="T9" fmla="*/ 13 h 58"/>
              <a:gd name="T10" fmla="*/ 13 w 56"/>
              <a:gd name="T11" fmla="*/ 17 h 58"/>
              <a:gd name="T12" fmla="*/ 17 w 56"/>
              <a:gd name="T13" fmla="*/ 19 h 58"/>
              <a:gd name="T14" fmla="*/ 20 w 56"/>
              <a:gd name="T15" fmla="*/ 26 h 58"/>
              <a:gd name="T16" fmla="*/ 22 w 56"/>
              <a:gd name="T17" fmla="*/ 28 h 58"/>
              <a:gd name="T18" fmla="*/ 26 w 56"/>
              <a:gd name="T19" fmla="*/ 33 h 58"/>
              <a:gd name="T20" fmla="*/ 30 w 56"/>
              <a:gd name="T21" fmla="*/ 42 h 58"/>
              <a:gd name="T22" fmla="*/ 41 w 56"/>
              <a:gd name="T23" fmla="*/ 52 h 58"/>
              <a:gd name="T24" fmla="*/ 46 w 56"/>
              <a:gd name="T25" fmla="*/ 57 h 58"/>
              <a:gd name="T26" fmla="*/ 54 w 56"/>
              <a:gd name="T27" fmla="*/ 57 h 58"/>
              <a:gd name="T28" fmla="*/ 54 w 56"/>
              <a:gd name="T29" fmla="*/ 46 h 58"/>
              <a:gd name="T30" fmla="*/ 55 w 56"/>
              <a:gd name="T31" fmla="*/ 44 h 58"/>
              <a:gd name="T32" fmla="*/ 52 w 56"/>
              <a:gd name="T33" fmla="*/ 41 h 58"/>
              <a:gd name="T34" fmla="*/ 50 w 56"/>
              <a:gd name="T35" fmla="*/ 40 h 58"/>
              <a:gd name="T36" fmla="*/ 48 w 56"/>
              <a:gd name="T37" fmla="*/ 42 h 58"/>
              <a:gd name="T38" fmla="*/ 48 w 56"/>
              <a:gd name="T39" fmla="*/ 38 h 58"/>
              <a:gd name="T40" fmla="*/ 47 w 56"/>
              <a:gd name="T41" fmla="*/ 36 h 58"/>
              <a:gd name="T42" fmla="*/ 44 w 56"/>
              <a:gd name="T43" fmla="*/ 34 h 58"/>
              <a:gd name="T44" fmla="*/ 42 w 56"/>
              <a:gd name="T45" fmla="*/ 30 h 58"/>
              <a:gd name="T46" fmla="*/ 42 w 56"/>
              <a:gd name="T47" fmla="*/ 29 h 58"/>
              <a:gd name="T48" fmla="*/ 43 w 56"/>
              <a:gd name="T49" fmla="*/ 28 h 58"/>
              <a:gd name="T50" fmla="*/ 38 w 56"/>
              <a:gd name="T51" fmla="*/ 27 h 58"/>
              <a:gd name="T52" fmla="*/ 38 w 56"/>
              <a:gd name="T53" fmla="*/ 25 h 58"/>
              <a:gd name="T54" fmla="*/ 36 w 56"/>
              <a:gd name="T55" fmla="*/ 24 h 58"/>
              <a:gd name="T56" fmla="*/ 37 w 56"/>
              <a:gd name="T57" fmla="*/ 23 h 58"/>
              <a:gd name="T58" fmla="*/ 35 w 56"/>
              <a:gd name="T59" fmla="*/ 22 h 58"/>
              <a:gd name="T60" fmla="*/ 34 w 56"/>
              <a:gd name="T61" fmla="*/ 21 h 58"/>
              <a:gd name="T62" fmla="*/ 31 w 56"/>
              <a:gd name="T63" fmla="*/ 19 h 58"/>
              <a:gd name="T64" fmla="*/ 30 w 56"/>
              <a:gd name="T65" fmla="*/ 19 h 58"/>
              <a:gd name="T66" fmla="*/ 25 w 56"/>
              <a:gd name="T67" fmla="*/ 16 h 58"/>
              <a:gd name="T68" fmla="*/ 21 w 56"/>
              <a:gd name="T69" fmla="*/ 11 h 58"/>
              <a:gd name="T70" fmla="*/ 16 w 56"/>
              <a:gd name="T71" fmla="*/ 7 h 58"/>
              <a:gd name="T72" fmla="*/ 12 w 56"/>
              <a:gd name="T73" fmla="*/ 3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56" h="58">
                <a:moveTo>
                  <a:pt x="12" y="3"/>
                </a:moveTo>
                <a:cubicBezTo>
                  <a:pt x="9" y="3"/>
                  <a:pt x="7" y="3"/>
                  <a:pt x="4" y="2"/>
                </a:cubicBezTo>
                <a:cubicBezTo>
                  <a:pt x="2" y="1"/>
                  <a:pt x="0" y="0"/>
                  <a:pt x="2" y="3"/>
                </a:cubicBezTo>
                <a:cubicBezTo>
                  <a:pt x="3" y="5"/>
                  <a:pt x="4" y="8"/>
                  <a:pt x="6" y="9"/>
                </a:cubicBezTo>
                <a:cubicBezTo>
                  <a:pt x="8" y="10"/>
                  <a:pt x="10" y="11"/>
                  <a:pt x="11" y="13"/>
                </a:cubicBezTo>
                <a:cubicBezTo>
                  <a:pt x="12" y="14"/>
                  <a:pt x="12" y="16"/>
                  <a:pt x="13" y="17"/>
                </a:cubicBezTo>
                <a:cubicBezTo>
                  <a:pt x="15" y="18"/>
                  <a:pt x="16" y="18"/>
                  <a:pt x="17" y="19"/>
                </a:cubicBezTo>
                <a:cubicBezTo>
                  <a:pt x="19" y="21"/>
                  <a:pt x="19" y="24"/>
                  <a:pt x="20" y="26"/>
                </a:cubicBezTo>
                <a:cubicBezTo>
                  <a:pt x="21" y="27"/>
                  <a:pt x="22" y="28"/>
                  <a:pt x="22" y="28"/>
                </a:cubicBezTo>
                <a:cubicBezTo>
                  <a:pt x="24" y="30"/>
                  <a:pt x="25" y="31"/>
                  <a:pt x="26" y="33"/>
                </a:cubicBezTo>
                <a:cubicBezTo>
                  <a:pt x="28" y="36"/>
                  <a:pt x="28" y="39"/>
                  <a:pt x="30" y="42"/>
                </a:cubicBezTo>
                <a:cubicBezTo>
                  <a:pt x="34" y="45"/>
                  <a:pt x="37" y="49"/>
                  <a:pt x="41" y="52"/>
                </a:cubicBezTo>
                <a:cubicBezTo>
                  <a:pt x="43" y="54"/>
                  <a:pt x="44" y="55"/>
                  <a:pt x="46" y="57"/>
                </a:cubicBezTo>
                <a:cubicBezTo>
                  <a:pt x="47" y="57"/>
                  <a:pt x="53" y="58"/>
                  <a:pt x="54" y="57"/>
                </a:cubicBezTo>
                <a:cubicBezTo>
                  <a:pt x="55" y="56"/>
                  <a:pt x="53" y="48"/>
                  <a:pt x="54" y="46"/>
                </a:cubicBezTo>
                <a:cubicBezTo>
                  <a:pt x="54" y="45"/>
                  <a:pt x="56" y="45"/>
                  <a:pt x="55" y="44"/>
                </a:cubicBezTo>
                <a:cubicBezTo>
                  <a:pt x="54" y="43"/>
                  <a:pt x="53" y="42"/>
                  <a:pt x="52" y="41"/>
                </a:cubicBezTo>
                <a:cubicBezTo>
                  <a:pt x="52" y="41"/>
                  <a:pt x="51" y="40"/>
                  <a:pt x="50" y="40"/>
                </a:cubicBezTo>
                <a:cubicBezTo>
                  <a:pt x="49" y="40"/>
                  <a:pt x="49" y="42"/>
                  <a:pt x="48" y="42"/>
                </a:cubicBezTo>
                <a:cubicBezTo>
                  <a:pt x="49" y="42"/>
                  <a:pt x="48" y="38"/>
                  <a:pt x="48" y="38"/>
                </a:cubicBezTo>
                <a:cubicBezTo>
                  <a:pt x="47" y="37"/>
                  <a:pt x="47" y="37"/>
                  <a:pt x="47" y="36"/>
                </a:cubicBezTo>
                <a:cubicBezTo>
                  <a:pt x="47" y="35"/>
                  <a:pt x="45" y="34"/>
                  <a:pt x="44" y="34"/>
                </a:cubicBezTo>
                <a:cubicBezTo>
                  <a:pt x="43" y="33"/>
                  <a:pt x="41" y="32"/>
                  <a:pt x="42" y="30"/>
                </a:cubicBezTo>
                <a:cubicBezTo>
                  <a:pt x="42" y="30"/>
                  <a:pt x="41" y="29"/>
                  <a:pt x="42" y="29"/>
                </a:cubicBezTo>
                <a:cubicBezTo>
                  <a:pt x="42" y="28"/>
                  <a:pt x="43" y="29"/>
                  <a:pt x="43" y="28"/>
                </a:cubicBezTo>
                <a:cubicBezTo>
                  <a:pt x="44" y="26"/>
                  <a:pt x="38" y="26"/>
                  <a:pt x="38" y="27"/>
                </a:cubicBezTo>
                <a:cubicBezTo>
                  <a:pt x="38" y="26"/>
                  <a:pt x="42" y="25"/>
                  <a:pt x="38" y="25"/>
                </a:cubicBezTo>
                <a:cubicBezTo>
                  <a:pt x="37" y="25"/>
                  <a:pt x="36" y="24"/>
                  <a:pt x="36" y="24"/>
                </a:cubicBezTo>
                <a:cubicBezTo>
                  <a:pt x="36" y="23"/>
                  <a:pt x="37" y="23"/>
                  <a:pt x="37" y="23"/>
                </a:cubicBezTo>
                <a:cubicBezTo>
                  <a:pt x="37" y="22"/>
                  <a:pt x="35" y="22"/>
                  <a:pt x="35" y="22"/>
                </a:cubicBezTo>
                <a:cubicBezTo>
                  <a:pt x="35" y="22"/>
                  <a:pt x="36" y="21"/>
                  <a:pt x="34" y="21"/>
                </a:cubicBezTo>
                <a:cubicBezTo>
                  <a:pt x="33" y="20"/>
                  <a:pt x="32" y="20"/>
                  <a:pt x="31" y="19"/>
                </a:cubicBezTo>
                <a:cubicBezTo>
                  <a:pt x="28" y="15"/>
                  <a:pt x="30" y="19"/>
                  <a:pt x="30" y="19"/>
                </a:cubicBezTo>
                <a:cubicBezTo>
                  <a:pt x="29" y="19"/>
                  <a:pt x="26" y="16"/>
                  <a:pt x="25" y="16"/>
                </a:cubicBezTo>
                <a:cubicBezTo>
                  <a:pt x="24" y="14"/>
                  <a:pt x="23" y="12"/>
                  <a:pt x="21" y="11"/>
                </a:cubicBezTo>
                <a:cubicBezTo>
                  <a:pt x="19" y="10"/>
                  <a:pt x="18" y="9"/>
                  <a:pt x="16" y="7"/>
                </a:cubicBezTo>
                <a:cubicBezTo>
                  <a:pt x="15" y="6"/>
                  <a:pt x="14" y="3"/>
                  <a:pt x="12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5" name="Freeform 453">
            <a:extLst>
              <a:ext uri="{FF2B5EF4-FFF2-40B4-BE49-F238E27FC236}">
                <a16:creationId xmlns:a16="http://schemas.microsoft.com/office/drawing/2014/main" id="{9D0E3D91-4B2B-924D-8BFA-3CD627B71116}"/>
              </a:ext>
            </a:extLst>
          </p:cNvPr>
          <p:cNvSpPr>
            <a:spLocks/>
          </p:cNvSpPr>
          <p:nvPr/>
        </p:nvSpPr>
        <p:spPr bwMode="auto">
          <a:xfrm>
            <a:off x="10543888" y="9741138"/>
            <a:ext cx="34322" cy="36321"/>
          </a:xfrm>
          <a:custGeom>
            <a:avLst/>
            <a:gdLst>
              <a:gd name="T0" fmla="*/ 4 w 5"/>
              <a:gd name="T1" fmla="*/ 4 h 5"/>
              <a:gd name="T2" fmla="*/ 1 w 5"/>
              <a:gd name="T3" fmla="*/ 0 h 5"/>
              <a:gd name="T4" fmla="*/ 4 w 5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5">
                <a:moveTo>
                  <a:pt x="4" y="4"/>
                </a:moveTo>
                <a:cubicBezTo>
                  <a:pt x="5" y="3"/>
                  <a:pt x="2" y="0"/>
                  <a:pt x="1" y="0"/>
                </a:cubicBezTo>
                <a:cubicBezTo>
                  <a:pt x="0" y="1"/>
                  <a:pt x="3" y="5"/>
                  <a:pt x="4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6" name="Freeform 454">
            <a:extLst>
              <a:ext uri="{FF2B5EF4-FFF2-40B4-BE49-F238E27FC236}">
                <a16:creationId xmlns:a16="http://schemas.microsoft.com/office/drawing/2014/main" id="{F8CC9241-3896-904E-B43B-AACCFE1A4121}"/>
              </a:ext>
            </a:extLst>
          </p:cNvPr>
          <p:cNvSpPr>
            <a:spLocks/>
          </p:cNvSpPr>
          <p:nvPr/>
        </p:nvSpPr>
        <p:spPr bwMode="auto">
          <a:xfrm>
            <a:off x="10591942" y="9825886"/>
            <a:ext cx="32035" cy="36321"/>
          </a:xfrm>
          <a:custGeom>
            <a:avLst/>
            <a:gdLst>
              <a:gd name="T0" fmla="*/ 4 w 5"/>
              <a:gd name="T1" fmla="*/ 4 h 5"/>
              <a:gd name="T2" fmla="*/ 1 w 5"/>
              <a:gd name="T3" fmla="*/ 0 h 5"/>
              <a:gd name="T4" fmla="*/ 4 w 5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5">
                <a:moveTo>
                  <a:pt x="4" y="4"/>
                </a:moveTo>
                <a:cubicBezTo>
                  <a:pt x="5" y="3"/>
                  <a:pt x="2" y="0"/>
                  <a:pt x="1" y="0"/>
                </a:cubicBezTo>
                <a:cubicBezTo>
                  <a:pt x="0" y="1"/>
                  <a:pt x="3" y="5"/>
                  <a:pt x="4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7" name="Freeform 455">
            <a:extLst>
              <a:ext uri="{FF2B5EF4-FFF2-40B4-BE49-F238E27FC236}">
                <a16:creationId xmlns:a16="http://schemas.microsoft.com/office/drawing/2014/main" id="{52D5D579-59AC-E14D-86B5-F42A8F52DDBF}"/>
              </a:ext>
            </a:extLst>
          </p:cNvPr>
          <p:cNvSpPr>
            <a:spLocks/>
          </p:cNvSpPr>
          <p:nvPr/>
        </p:nvSpPr>
        <p:spPr bwMode="auto">
          <a:xfrm>
            <a:off x="10818472" y="9847676"/>
            <a:ext cx="48052" cy="50849"/>
          </a:xfrm>
          <a:custGeom>
            <a:avLst/>
            <a:gdLst>
              <a:gd name="T0" fmla="*/ 7 w 7"/>
              <a:gd name="T1" fmla="*/ 7 h 7"/>
              <a:gd name="T2" fmla="*/ 5 w 7"/>
              <a:gd name="T3" fmla="*/ 3 h 7"/>
              <a:gd name="T4" fmla="*/ 0 w 7"/>
              <a:gd name="T5" fmla="*/ 1 h 7"/>
              <a:gd name="T6" fmla="*/ 1 w 7"/>
              <a:gd name="T7" fmla="*/ 3 h 7"/>
              <a:gd name="T8" fmla="*/ 3 w 7"/>
              <a:gd name="T9" fmla="*/ 5 h 7"/>
              <a:gd name="T10" fmla="*/ 7 w 7"/>
              <a:gd name="T11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" h="7">
                <a:moveTo>
                  <a:pt x="7" y="7"/>
                </a:moveTo>
                <a:cubicBezTo>
                  <a:pt x="7" y="5"/>
                  <a:pt x="5" y="5"/>
                  <a:pt x="5" y="3"/>
                </a:cubicBezTo>
                <a:cubicBezTo>
                  <a:pt x="5" y="1"/>
                  <a:pt x="2" y="0"/>
                  <a:pt x="0" y="1"/>
                </a:cubicBezTo>
                <a:cubicBezTo>
                  <a:pt x="0" y="2"/>
                  <a:pt x="0" y="3"/>
                  <a:pt x="1" y="3"/>
                </a:cubicBezTo>
                <a:cubicBezTo>
                  <a:pt x="3" y="3"/>
                  <a:pt x="2" y="4"/>
                  <a:pt x="3" y="5"/>
                </a:cubicBezTo>
                <a:cubicBezTo>
                  <a:pt x="3" y="6"/>
                  <a:pt x="7" y="7"/>
                  <a:pt x="7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8" name="Freeform 456">
            <a:extLst>
              <a:ext uri="{FF2B5EF4-FFF2-40B4-BE49-F238E27FC236}">
                <a16:creationId xmlns:a16="http://schemas.microsoft.com/office/drawing/2014/main" id="{2FE0DEE3-C461-A744-B579-8767E40747C4}"/>
              </a:ext>
            </a:extLst>
          </p:cNvPr>
          <p:cNvSpPr>
            <a:spLocks/>
          </p:cNvSpPr>
          <p:nvPr/>
        </p:nvSpPr>
        <p:spPr bwMode="auto">
          <a:xfrm>
            <a:off x="10893980" y="9883998"/>
            <a:ext cx="25171" cy="26635"/>
          </a:xfrm>
          <a:custGeom>
            <a:avLst/>
            <a:gdLst>
              <a:gd name="T0" fmla="*/ 2 w 4"/>
              <a:gd name="T1" fmla="*/ 3 h 4"/>
              <a:gd name="T2" fmla="*/ 2 w 4"/>
              <a:gd name="T3" fmla="*/ 0 h 4"/>
              <a:gd name="T4" fmla="*/ 2 w 4"/>
              <a:gd name="T5" fmla="*/ 3 h 4"/>
              <a:gd name="T6" fmla="*/ 2 w 4"/>
              <a:gd name="T7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2" y="3"/>
                </a:moveTo>
                <a:cubicBezTo>
                  <a:pt x="0" y="4"/>
                  <a:pt x="0" y="1"/>
                  <a:pt x="2" y="0"/>
                </a:cubicBezTo>
                <a:cubicBezTo>
                  <a:pt x="4" y="0"/>
                  <a:pt x="4" y="3"/>
                  <a:pt x="2" y="3"/>
                </a:cubicBezTo>
                <a:cubicBezTo>
                  <a:pt x="1" y="4"/>
                  <a:pt x="3" y="3"/>
                  <a:pt x="2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39" name="Freeform 457">
            <a:extLst>
              <a:ext uri="{FF2B5EF4-FFF2-40B4-BE49-F238E27FC236}">
                <a16:creationId xmlns:a16="http://schemas.microsoft.com/office/drawing/2014/main" id="{889E0589-AFB2-FB48-ABE8-374227237EA2}"/>
              </a:ext>
            </a:extLst>
          </p:cNvPr>
          <p:cNvSpPr>
            <a:spLocks/>
          </p:cNvSpPr>
          <p:nvPr/>
        </p:nvSpPr>
        <p:spPr bwMode="auto">
          <a:xfrm>
            <a:off x="10825335" y="10005066"/>
            <a:ext cx="308903" cy="106540"/>
          </a:xfrm>
          <a:custGeom>
            <a:avLst/>
            <a:gdLst>
              <a:gd name="T0" fmla="*/ 9 w 46"/>
              <a:gd name="T1" fmla="*/ 0 h 15"/>
              <a:gd name="T2" fmla="*/ 3 w 46"/>
              <a:gd name="T3" fmla="*/ 0 h 15"/>
              <a:gd name="T4" fmla="*/ 0 w 46"/>
              <a:gd name="T5" fmla="*/ 4 h 15"/>
              <a:gd name="T6" fmla="*/ 5 w 46"/>
              <a:gd name="T7" fmla="*/ 6 h 15"/>
              <a:gd name="T8" fmla="*/ 11 w 46"/>
              <a:gd name="T9" fmla="*/ 9 h 15"/>
              <a:gd name="T10" fmla="*/ 15 w 46"/>
              <a:gd name="T11" fmla="*/ 9 h 15"/>
              <a:gd name="T12" fmla="*/ 24 w 46"/>
              <a:gd name="T13" fmla="*/ 11 h 15"/>
              <a:gd name="T14" fmla="*/ 40 w 46"/>
              <a:gd name="T15" fmla="*/ 13 h 15"/>
              <a:gd name="T16" fmla="*/ 45 w 46"/>
              <a:gd name="T17" fmla="*/ 13 h 15"/>
              <a:gd name="T18" fmla="*/ 43 w 46"/>
              <a:gd name="T19" fmla="*/ 9 h 15"/>
              <a:gd name="T20" fmla="*/ 41 w 46"/>
              <a:gd name="T21" fmla="*/ 9 h 15"/>
              <a:gd name="T22" fmla="*/ 37 w 46"/>
              <a:gd name="T23" fmla="*/ 9 h 15"/>
              <a:gd name="T24" fmla="*/ 35 w 46"/>
              <a:gd name="T25" fmla="*/ 6 h 15"/>
              <a:gd name="T26" fmla="*/ 32 w 46"/>
              <a:gd name="T27" fmla="*/ 4 h 15"/>
              <a:gd name="T28" fmla="*/ 27 w 46"/>
              <a:gd name="T29" fmla="*/ 3 h 15"/>
              <a:gd name="T30" fmla="*/ 25 w 46"/>
              <a:gd name="T31" fmla="*/ 4 h 15"/>
              <a:gd name="T32" fmla="*/ 21 w 46"/>
              <a:gd name="T33" fmla="*/ 5 h 15"/>
              <a:gd name="T34" fmla="*/ 15 w 46"/>
              <a:gd name="T35" fmla="*/ 3 h 15"/>
              <a:gd name="T36" fmla="*/ 11 w 46"/>
              <a:gd name="T37" fmla="*/ 2 h 15"/>
              <a:gd name="T38" fmla="*/ 9 w 46"/>
              <a:gd name="T39" fmla="*/ 0 h 15"/>
              <a:gd name="T40" fmla="*/ 9 w 46"/>
              <a:gd name="T41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6" h="15">
                <a:moveTo>
                  <a:pt x="9" y="0"/>
                </a:moveTo>
                <a:cubicBezTo>
                  <a:pt x="7" y="1"/>
                  <a:pt x="6" y="0"/>
                  <a:pt x="3" y="0"/>
                </a:cubicBezTo>
                <a:cubicBezTo>
                  <a:pt x="3" y="0"/>
                  <a:pt x="0" y="3"/>
                  <a:pt x="0" y="4"/>
                </a:cubicBezTo>
                <a:cubicBezTo>
                  <a:pt x="0" y="5"/>
                  <a:pt x="4" y="4"/>
                  <a:pt x="5" y="6"/>
                </a:cubicBezTo>
                <a:cubicBezTo>
                  <a:pt x="6" y="8"/>
                  <a:pt x="9" y="8"/>
                  <a:pt x="11" y="9"/>
                </a:cubicBezTo>
                <a:cubicBezTo>
                  <a:pt x="13" y="9"/>
                  <a:pt x="14" y="9"/>
                  <a:pt x="15" y="9"/>
                </a:cubicBezTo>
                <a:cubicBezTo>
                  <a:pt x="18" y="9"/>
                  <a:pt x="21" y="10"/>
                  <a:pt x="24" y="11"/>
                </a:cubicBezTo>
                <a:cubicBezTo>
                  <a:pt x="29" y="12"/>
                  <a:pt x="35" y="11"/>
                  <a:pt x="40" y="13"/>
                </a:cubicBezTo>
                <a:cubicBezTo>
                  <a:pt x="41" y="13"/>
                  <a:pt x="44" y="15"/>
                  <a:pt x="45" y="13"/>
                </a:cubicBezTo>
                <a:cubicBezTo>
                  <a:pt x="46" y="13"/>
                  <a:pt x="44" y="9"/>
                  <a:pt x="43" y="9"/>
                </a:cubicBezTo>
                <a:cubicBezTo>
                  <a:pt x="42" y="8"/>
                  <a:pt x="42" y="9"/>
                  <a:pt x="41" y="9"/>
                </a:cubicBezTo>
                <a:cubicBezTo>
                  <a:pt x="39" y="10"/>
                  <a:pt x="38" y="9"/>
                  <a:pt x="37" y="9"/>
                </a:cubicBezTo>
                <a:cubicBezTo>
                  <a:pt x="36" y="8"/>
                  <a:pt x="36" y="7"/>
                  <a:pt x="35" y="6"/>
                </a:cubicBezTo>
                <a:cubicBezTo>
                  <a:pt x="35" y="5"/>
                  <a:pt x="33" y="5"/>
                  <a:pt x="32" y="4"/>
                </a:cubicBezTo>
                <a:cubicBezTo>
                  <a:pt x="31" y="4"/>
                  <a:pt x="28" y="3"/>
                  <a:pt x="27" y="3"/>
                </a:cubicBezTo>
                <a:cubicBezTo>
                  <a:pt x="26" y="3"/>
                  <a:pt x="25" y="4"/>
                  <a:pt x="25" y="4"/>
                </a:cubicBezTo>
                <a:cubicBezTo>
                  <a:pt x="24" y="5"/>
                  <a:pt x="23" y="5"/>
                  <a:pt x="21" y="5"/>
                </a:cubicBezTo>
                <a:cubicBezTo>
                  <a:pt x="19" y="5"/>
                  <a:pt x="17" y="4"/>
                  <a:pt x="15" y="3"/>
                </a:cubicBezTo>
                <a:cubicBezTo>
                  <a:pt x="14" y="2"/>
                  <a:pt x="12" y="2"/>
                  <a:pt x="11" y="2"/>
                </a:cubicBezTo>
                <a:cubicBezTo>
                  <a:pt x="11" y="2"/>
                  <a:pt x="10" y="0"/>
                  <a:pt x="9" y="0"/>
                </a:cubicBezTo>
                <a:cubicBezTo>
                  <a:pt x="8" y="1"/>
                  <a:pt x="10" y="0"/>
                  <a:pt x="9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0" name="Freeform 458">
            <a:extLst>
              <a:ext uri="{FF2B5EF4-FFF2-40B4-BE49-F238E27FC236}">
                <a16:creationId xmlns:a16="http://schemas.microsoft.com/office/drawing/2014/main" id="{7C4CB536-F0FB-7C4D-87B3-F06C6FD1CBC9}"/>
              </a:ext>
            </a:extLst>
          </p:cNvPr>
          <p:cNvSpPr>
            <a:spLocks/>
          </p:cNvSpPr>
          <p:nvPr/>
        </p:nvSpPr>
        <p:spPr bwMode="auto">
          <a:xfrm>
            <a:off x="11054152" y="10031700"/>
            <a:ext cx="52627" cy="21791"/>
          </a:xfrm>
          <a:custGeom>
            <a:avLst/>
            <a:gdLst>
              <a:gd name="T0" fmla="*/ 3 w 8"/>
              <a:gd name="T1" fmla="*/ 3 h 3"/>
              <a:gd name="T2" fmla="*/ 8 w 8"/>
              <a:gd name="T3" fmla="*/ 1 h 3"/>
              <a:gd name="T4" fmla="*/ 3 w 8"/>
              <a:gd name="T5" fmla="*/ 3 h 3"/>
              <a:gd name="T6" fmla="*/ 3 w 8"/>
              <a:gd name="T7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" h="3">
                <a:moveTo>
                  <a:pt x="3" y="3"/>
                </a:moveTo>
                <a:cubicBezTo>
                  <a:pt x="0" y="2"/>
                  <a:pt x="7" y="0"/>
                  <a:pt x="8" y="1"/>
                </a:cubicBezTo>
                <a:cubicBezTo>
                  <a:pt x="8" y="2"/>
                  <a:pt x="4" y="3"/>
                  <a:pt x="3" y="3"/>
                </a:cubicBezTo>
                <a:cubicBezTo>
                  <a:pt x="2" y="3"/>
                  <a:pt x="4" y="3"/>
                  <a:pt x="3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1" name="Freeform 459">
            <a:extLst>
              <a:ext uri="{FF2B5EF4-FFF2-40B4-BE49-F238E27FC236}">
                <a16:creationId xmlns:a16="http://schemas.microsoft.com/office/drawing/2014/main" id="{6843A6B0-B743-3440-8E57-3832FFD3498B}"/>
              </a:ext>
            </a:extLst>
          </p:cNvPr>
          <p:cNvSpPr>
            <a:spLocks/>
          </p:cNvSpPr>
          <p:nvPr/>
        </p:nvSpPr>
        <p:spPr bwMode="auto">
          <a:xfrm>
            <a:off x="11127373" y="10082550"/>
            <a:ext cx="41187" cy="29057"/>
          </a:xfrm>
          <a:custGeom>
            <a:avLst/>
            <a:gdLst>
              <a:gd name="T0" fmla="*/ 3 w 6"/>
              <a:gd name="T1" fmla="*/ 0 h 4"/>
              <a:gd name="T2" fmla="*/ 1 w 6"/>
              <a:gd name="T3" fmla="*/ 1 h 4"/>
              <a:gd name="T4" fmla="*/ 3 w 6"/>
              <a:gd name="T5" fmla="*/ 4 h 4"/>
              <a:gd name="T6" fmla="*/ 3 w 6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4">
                <a:moveTo>
                  <a:pt x="3" y="0"/>
                </a:moveTo>
                <a:cubicBezTo>
                  <a:pt x="2" y="0"/>
                  <a:pt x="0" y="0"/>
                  <a:pt x="1" y="1"/>
                </a:cubicBezTo>
                <a:cubicBezTo>
                  <a:pt x="1" y="1"/>
                  <a:pt x="3" y="4"/>
                  <a:pt x="3" y="4"/>
                </a:cubicBezTo>
                <a:cubicBezTo>
                  <a:pt x="5" y="4"/>
                  <a:pt x="6" y="0"/>
                  <a:pt x="3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2" name="Freeform 460">
            <a:extLst>
              <a:ext uri="{FF2B5EF4-FFF2-40B4-BE49-F238E27FC236}">
                <a16:creationId xmlns:a16="http://schemas.microsoft.com/office/drawing/2014/main" id="{F1D29781-2DCF-BB41-9078-E1A8B4EA0CCD}"/>
              </a:ext>
            </a:extLst>
          </p:cNvPr>
          <p:cNvSpPr>
            <a:spLocks/>
          </p:cNvSpPr>
          <p:nvPr/>
        </p:nvSpPr>
        <p:spPr bwMode="auto">
          <a:xfrm>
            <a:off x="11168561" y="10089813"/>
            <a:ext cx="32035" cy="21791"/>
          </a:xfrm>
          <a:custGeom>
            <a:avLst/>
            <a:gdLst>
              <a:gd name="T0" fmla="*/ 4 w 5"/>
              <a:gd name="T1" fmla="*/ 1 h 3"/>
              <a:gd name="T2" fmla="*/ 2 w 5"/>
              <a:gd name="T3" fmla="*/ 0 h 3"/>
              <a:gd name="T4" fmla="*/ 1 w 5"/>
              <a:gd name="T5" fmla="*/ 2 h 3"/>
              <a:gd name="T6" fmla="*/ 2 w 5"/>
              <a:gd name="T7" fmla="*/ 2 h 3"/>
              <a:gd name="T8" fmla="*/ 4 w 5"/>
              <a:gd name="T9" fmla="*/ 1 h 3"/>
              <a:gd name="T10" fmla="*/ 4 w 5"/>
              <a:gd name="T11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" h="3">
                <a:moveTo>
                  <a:pt x="4" y="1"/>
                </a:moveTo>
                <a:cubicBezTo>
                  <a:pt x="4" y="1"/>
                  <a:pt x="3" y="0"/>
                  <a:pt x="2" y="0"/>
                </a:cubicBezTo>
                <a:cubicBezTo>
                  <a:pt x="2" y="1"/>
                  <a:pt x="0" y="2"/>
                  <a:pt x="1" y="2"/>
                </a:cubicBezTo>
                <a:cubicBezTo>
                  <a:pt x="1" y="2"/>
                  <a:pt x="2" y="3"/>
                  <a:pt x="2" y="2"/>
                </a:cubicBezTo>
                <a:cubicBezTo>
                  <a:pt x="3" y="2"/>
                  <a:pt x="5" y="2"/>
                  <a:pt x="4" y="1"/>
                </a:cubicBezTo>
                <a:cubicBezTo>
                  <a:pt x="4" y="1"/>
                  <a:pt x="5" y="2"/>
                  <a:pt x="4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3" name="Freeform 461">
            <a:extLst>
              <a:ext uri="{FF2B5EF4-FFF2-40B4-BE49-F238E27FC236}">
                <a16:creationId xmlns:a16="http://schemas.microsoft.com/office/drawing/2014/main" id="{4216DE38-BA6C-5143-8B46-D887C7BA8CCC}"/>
              </a:ext>
            </a:extLst>
          </p:cNvPr>
          <p:cNvSpPr>
            <a:spLocks/>
          </p:cNvSpPr>
          <p:nvPr/>
        </p:nvSpPr>
        <p:spPr bwMode="auto">
          <a:xfrm>
            <a:off x="11193730" y="10089813"/>
            <a:ext cx="48052" cy="29057"/>
          </a:xfrm>
          <a:custGeom>
            <a:avLst/>
            <a:gdLst>
              <a:gd name="T0" fmla="*/ 2 w 7"/>
              <a:gd name="T1" fmla="*/ 1 h 4"/>
              <a:gd name="T2" fmla="*/ 2 w 7"/>
              <a:gd name="T3" fmla="*/ 4 h 4"/>
              <a:gd name="T4" fmla="*/ 6 w 7"/>
              <a:gd name="T5" fmla="*/ 3 h 4"/>
              <a:gd name="T6" fmla="*/ 5 w 7"/>
              <a:gd name="T7" fmla="*/ 1 h 4"/>
              <a:gd name="T8" fmla="*/ 2 w 7"/>
              <a:gd name="T9" fmla="*/ 1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4">
                <a:moveTo>
                  <a:pt x="2" y="1"/>
                </a:moveTo>
                <a:cubicBezTo>
                  <a:pt x="1" y="2"/>
                  <a:pt x="0" y="4"/>
                  <a:pt x="2" y="4"/>
                </a:cubicBezTo>
                <a:cubicBezTo>
                  <a:pt x="4" y="4"/>
                  <a:pt x="5" y="4"/>
                  <a:pt x="6" y="3"/>
                </a:cubicBezTo>
                <a:cubicBezTo>
                  <a:pt x="7" y="3"/>
                  <a:pt x="5" y="2"/>
                  <a:pt x="5" y="1"/>
                </a:cubicBezTo>
                <a:cubicBezTo>
                  <a:pt x="4" y="0"/>
                  <a:pt x="3" y="0"/>
                  <a:pt x="2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4" name="Freeform 462">
            <a:extLst>
              <a:ext uri="{FF2B5EF4-FFF2-40B4-BE49-F238E27FC236}">
                <a16:creationId xmlns:a16="http://schemas.microsoft.com/office/drawing/2014/main" id="{E6575F26-10C7-AE4C-A6A6-A0788950BC9B}"/>
              </a:ext>
            </a:extLst>
          </p:cNvPr>
          <p:cNvSpPr>
            <a:spLocks/>
          </p:cNvSpPr>
          <p:nvPr/>
        </p:nvSpPr>
        <p:spPr bwMode="auto">
          <a:xfrm>
            <a:off x="11228054" y="10082550"/>
            <a:ext cx="54915" cy="36321"/>
          </a:xfrm>
          <a:custGeom>
            <a:avLst/>
            <a:gdLst>
              <a:gd name="T0" fmla="*/ 1 w 8"/>
              <a:gd name="T1" fmla="*/ 0 h 5"/>
              <a:gd name="T2" fmla="*/ 0 w 8"/>
              <a:gd name="T3" fmla="*/ 1 h 5"/>
              <a:gd name="T4" fmla="*/ 2 w 8"/>
              <a:gd name="T5" fmla="*/ 2 h 5"/>
              <a:gd name="T6" fmla="*/ 2 w 8"/>
              <a:gd name="T7" fmla="*/ 3 h 5"/>
              <a:gd name="T8" fmla="*/ 7 w 8"/>
              <a:gd name="T9" fmla="*/ 4 h 5"/>
              <a:gd name="T10" fmla="*/ 7 w 8"/>
              <a:gd name="T11" fmla="*/ 1 h 5"/>
              <a:gd name="T12" fmla="*/ 1 w 8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">
                <a:moveTo>
                  <a:pt x="1" y="0"/>
                </a:moveTo>
                <a:cubicBezTo>
                  <a:pt x="0" y="0"/>
                  <a:pt x="0" y="0"/>
                  <a:pt x="0" y="1"/>
                </a:cubicBezTo>
                <a:cubicBezTo>
                  <a:pt x="0" y="1"/>
                  <a:pt x="2" y="1"/>
                  <a:pt x="2" y="2"/>
                </a:cubicBezTo>
                <a:cubicBezTo>
                  <a:pt x="2" y="2"/>
                  <a:pt x="2" y="3"/>
                  <a:pt x="2" y="3"/>
                </a:cubicBezTo>
                <a:cubicBezTo>
                  <a:pt x="2" y="4"/>
                  <a:pt x="6" y="5"/>
                  <a:pt x="7" y="4"/>
                </a:cubicBezTo>
                <a:cubicBezTo>
                  <a:pt x="8" y="3"/>
                  <a:pt x="8" y="2"/>
                  <a:pt x="7" y="1"/>
                </a:cubicBezTo>
                <a:cubicBezTo>
                  <a:pt x="5" y="1"/>
                  <a:pt x="3" y="1"/>
                  <a:pt x="1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5" name="Freeform 463">
            <a:extLst>
              <a:ext uri="{FF2B5EF4-FFF2-40B4-BE49-F238E27FC236}">
                <a16:creationId xmlns:a16="http://schemas.microsoft.com/office/drawing/2014/main" id="{0893088B-AE0C-684B-8B41-D45B23CB2039}"/>
              </a:ext>
            </a:extLst>
          </p:cNvPr>
          <p:cNvSpPr>
            <a:spLocks/>
          </p:cNvSpPr>
          <p:nvPr/>
        </p:nvSpPr>
        <p:spPr bwMode="auto">
          <a:xfrm>
            <a:off x="11301277" y="10089813"/>
            <a:ext cx="82373" cy="29057"/>
          </a:xfrm>
          <a:custGeom>
            <a:avLst/>
            <a:gdLst>
              <a:gd name="T0" fmla="*/ 2 w 12"/>
              <a:gd name="T1" fmla="*/ 0 h 4"/>
              <a:gd name="T2" fmla="*/ 0 w 12"/>
              <a:gd name="T3" fmla="*/ 2 h 4"/>
              <a:gd name="T4" fmla="*/ 12 w 12"/>
              <a:gd name="T5" fmla="*/ 2 h 4"/>
              <a:gd name="T6" fmla="*/ 9 w 12"/>
              <a:gd name="T7" fmla="*/ 2 h 4"/>
              <a:gd name="T8" fmla="*/ 2 w 12"/>
              <a:gd name="T9" fmla="*/ 0 h 4"/>
              <a:gd name="T10" fmla="*/ 2 w 12"/>
              <a:gd name="T11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4">
                <a:moveTo>
                  <a:pt x="2" y="0"/>
                </a:moveTo>
                <a:cubicBezTo>
                  <a:pt x="2" y="0"/>
                  <a:pt x="0" y="1"/>
                  <a:pt x="0" y="2"/>
                </a:cubicBezTo>
                <a:cubicBezTo>
                  <a:pt x="0" y="2"/>
                  <a:pt x="11" y="4"/>
                  <a:pt x="12" y="2"/>
                </a:cubicBezTo>
                <a:cubicBezTo>
                  <a:pt x="12" y="1"/>
                  <a:pt x="9" y="2"/>
                  <a:pt x="9" y="2"/>
                </a:cubicBezTo>
                <a:cubicBezTo>
                  <a:pt x="7" y="2"/>
                  <a:pt x="4" y="1"/>
                  <a:pt x="2" y="0"/>
                </a:cubicBezTo>
                <a:cubicBezTo>
                  <a:pt x="2" y="0"/>
                  <a:pt x="3" y="0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6" name="Freeform 464">
            <a:extLst>
              <a:ext uri="{FF2B5EF4-FFF2-40B4-BE49-F238E27FC236}">
                <a16:creationId xmlns:a16="http://schemas.microsoft.com/office/drawing/2014/main" id="{B7993BDF-C902-8F4E-BB0D-645E69C9B8EC}"/>
              </a:ext>
            </a:extLst>
          </p:cNvPr>
          <p:cNvSpPr>
            <a:spLocks/>
          </p:cNvSpPr>
          <p:nvPr/>
        </p:nvSpPr>
        <p:spPr bwMode="auto">
          <a:xfrm>
            <a:off x="11276106" y="10130977"/>
            <a:ext cx="73220" cy="43585"/>
          </a:xfrm>
          <a:custGeom>
            <a:avLst/>
            <a:gdLst>
              <a:gd name="T0" fmla="*/ 0 w 11"/>
              <a:gd name="T1" fmla="*/ 0 h 6"/>
              <a:gd name="T2" fmla="*/ 8 w 11"/>
              <a:gd name="T3" fmla="*/ 4 h 6"/>
              <a:gd name="T4" fmla="*/ 0 w 11"/>
              <a:gd name="T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" h="6">
                <a:moveTo>
                  <a:pt x="0" y="0"/>
                </a:moveTo>
                <a:cubicBezTo>
                  <a:pt x="1" y="0"/>
                  <a:pt x="7" y="6"/>
                  <a:pt x="8" y="4"/>
                </a:cubicBezTo>
                <a:cubicBezTo>
                  <a:pt x="11" y="1"/>
                  <a:pt x="1" y="0"/>
                  <a:pt x="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7" name="Freeform 465">
            <a:extLst>
              <a:ext uri="{FF2B5EF4-FFF2-40B4-BE49-F238E27FC236}">
                <a16:creationId xmlns:a16="http://schemas.microsoft.com/office/drawing/2014/main" id="{9AB22AB2-1EAB-604A-BBE1-E137FA880010}"/>
              </a:ext>
            </a:extLst>
          </p:cNvPr>
          <p:cNvSpPr>
            <a:spLocks/>
          </p:cNvSpPr>
          <p:nvPr/>
        </p:nvSpPr>
        <p:spPr bwMode="auto">
          <a:xfrm>
            <a:off x="11509499" y="9903368"/>
            <a:ext cx="41187" cy="29057"/>
          </a:xfrm>
          <a:custGeom>
            <a:avLst/>
            <a:gdLst>
              <a:gd name="T0" fmla="*/ 3 w 6"/>
              <a:gd name="T1" fmla="*/ 3 h 4"/>
              <a:gd name="T2" fmla="*/ 4 w 6"/>
              <a:gd name="T3" fmla="*/ 0 h 4"/>
              <a:gd name="T4" fmla="*/ 3 w 6"/>
              <a:gd name="T5" fmla="*/ 3 h 4"/>
              <a:gd name="T6" fmla="*/ 3 w 6"/>
              <a:gd name="T7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4">
                <a:moveTo>
                  <a:pt x="3" y="3"/>
                </a:moveTo>
                <a:cubicBezTo>
                  <a:pt x="0" y="4"/>
                  <a:pt x="1" y="0"/>
                  <a:pt x="4" y="0"/>
                </a:cubicBezTo>
                <a:cubicBezTo>
                  <a:pt x="6" y="0"/>
                  <a:pt x="5" y="3"/>
                  <a:pt x="3" y="3"/>
                </a:cubicBezTo>
                <a:cubicBezTo>
                  <a:pt x="2" y="4"/>
                  <a:pt x="5" y="3"/>
                  <a:pt x="3" y="3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8" name="Freeform 466">
            <a:extLst>
              <a:ext uri="{FF2B5EF4-FFF2-40B4-BE49-F238E27FC236}">
                <a16:creationId xmlns:a16="http://schemas.microsoft.com/office/drawing/2014/main" id="{CAB5D513-EC93-1B48-A447-46642F6B3095}"/>
              </a:ext>
            </a:extLst>
          </p:cNvPr>
          <p:cNvSpPr>
            <a:spLocks/>
          </p:cNvSpPr>
          <p:nvPr/>
        </p:nvSpPr>
        <p:spPr bwMode="auto">
          <a:xfrm>
            <a:off x="11578144" y="9898527"/>
            <a:ext cx="100679" cy="33900"/>
          </a:xfrm>
          <a:custGeom>
            <a:avLst/>
            <a:gdLst>
              <a:gd name="T0" fmla="*/ 2 w 15"/>
              <a:gd name="T1" fmla="*/ 3 h 5"/>
              <a:gd name="T2" fmla="*/ 1 w 15"/>
              <a:gd name="T3" fmla="*/ 1 h 5"/>
              <a:gd name="T4" fmla="*/ 5 w 15"/>
              <a:gd name="T5" fmla="*/ 0 h 5"/>
              <a:gd name="T6" fmla="*/ 13 w 15"/>
              <a:gd name="T7" fmla="*/ 2 h 5"/>
              <a:gd name="T8" fmla="*/ 15 w 15"/>
              <a:gd name="T9" fmla="*/ 5 h 5"/>
              <a:gd name="T10" fmla="*/ 11 w 15"/>
              <a:gd name="T11" fmla="*/ 3 h 5"/>
              <a:gd name="T12" fmla="*/ 2 w 15"/>
              <a:gd name="T13" fmla="*/ 3 h 5"/>
              <a:gd name="T14" fmla="*/ 2 w 15"/>
              <a:gd name="T15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" h="5">
                <a:moveTo>
                  <a:pt x="2" y="3"/>
                </a:moveTo>
                <a:cubicBezTo>
                  <a:pt x="1" y="3"/>
                  <a:pt x="0" y="2"/>
                  <a:pt x="1" y="1"/>
                </a:cubicBezTo>
                <a:cubicBezTo>
                  <a:pt x="2" y="0"/>
                  <a:pt x="3" y="0"/>
                  <a:pt x="5" y="0"/>
                </a:cubicBezTo>
                <a:cubicBezTo>
                  <a:pt x="8" y="0"/>
                  <a:pt x="10" y="0"/>
                  <a:pt x="13" y="2"/>
                </a:cubicBezTo>
                <a:cubicBezTo>
                  <a:pt x="14" y="3"/>
                  <a:pt x="15" y="4"/>
                  <a:pt x="15" y="5"/>
                </a:cubicBezTo>
                <a:cubicBezTo>
                  <a:pt x="14" y="5"/>
                  <a:pt x="11" y="3"/>
                  <a:pt x="11" y="3"/>
                </a:cubicBezTo>
                <a:cubicBezTo>
                  <a:pt x="8" y="2"/>
                  <a:pt x="5" y="3"/>
                  <a:pt x="2" y="3"/>
                </a:cubicBezTo>
                <a:cubicBezTo>
                  <a:pt x="1" y="3"/>
                  <a:pt x="3" y="3"/>
                  <a:pt x="2" y="3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49" name="Freeform 467">
            <a:extLst>
              <a:ext uri="{FF2B5EF4-FFF2-40B4-BE49-F238E27FC236}">
                <a16:creationId xmlns:a16="http://schemas.microsoft.com/office/drawing/2014/main" id="{495CAAC0-57FB-D04F-8744-DDC2C246F464}"/>
              </a:ext>
            </a:extLst>
          </p:cNvPr>
          <p:cNvSpPr>
            <a:spLocks/>
          </p:cNvSpPr>
          <p:nvPr/>
        </p:nvSpPr>
        <p:spPr bwMode="auto">
          <a:xfrm>
            <a:off x="11269240" y="9733870"/>
            <a:ext cx="215089" cy="256667"/>
          </a:xfrm>
          <a:custGeom>
            <a:avLst/>
            <a:gdLst>
              <a:gd name="T0" fmla="*/ 13 w 32"/>
              <a:gd name="T1" fmla="*/ 32 h 36"/>
              <a:gd name="T2" fmla="*/ 14 w 32"/>
              <a:gd name="T3" fmla="*/ 30 h 36"/>
              <a:gd name="T4" fmla="*/ 11 w 32"/>
              <a:gd name="T5" fmla="*/ 28 h 36"/>
              <a:gd name="T6" fmla="*/ 12 w 32"/>
              <a:gd name="T7" fmla="*/ 23 h 36"/>
              <a:gd name="T8" fmla="*/ 8 w 32"/>
              <a:gd name="T9" fmla="*/ 23 h 36"/>
              <a:gd name="T10" fmla="*/ 8 w 32"/>
              <a:gd name="T11" fmla="*/ 29 h 36"/>
              <a:gd name="T12" fmla="*/ 8 w 32"/>
              <a:gd name="T13" fmla="*/ 30 h 36"/>
              <a:gd name="T14" fmla="*/ 7 w 32"/>
              <a:gd name="T15" fmla="*/ 34 h 36"/>
              <a:gd name="T16" fmla="*/ 4 w 32"/>
              <a:gd name="T17" fmla="*/ 36 h 36"/>
              <a:gd name="T18" fmla="*/ 4 w 32"/>
              <a:gd name="T19" fmla="*/ 31 h 36"/>
              <a:gd name="T20" fmla="*/ 2 w 32"/>
              <a:gd name="T21" fmla="*/ 26 h 36"/>
              <a:gd name="T22" fmla="*/ 1 w 32"/>
              <a:gd name="T23" fmla="*/ 21 h 36"/>
              <a:gd name="T24" fmla="*/ 3 w 32"/>
              <a:gd name="T25" fmla="*/ 14 h 36"/>
              <a:gd name="T26" fmla="*/ 9 w 32"/>
              <a:gd name="T27" fmla="*/ 5 h 36"/>
              <a:gd name="T28" fmla="*/ 11 w 32"/>
              <a:gd name="T29" fmla="*/ 2 h 36"/>
              <a:gd name="T30" fmla="*/ 18 w 32"/>
              <a:gd name="T31" fmla="*/ 4 h 36"/>
              <a:gd name="T32" fmla="*/ 25 w 32"/>
              <a:gd name="T33" fmla="*/ 4 h 36"/>
              <a:gd name="T34" fmla="*/ 32 w 32"/>
              <a:gd name="T35" fmla="*/ 1 h 36"/>
              <a:gd name="T36" fmla="*/ 29 w 32"/>
              <a:gd name="T37" fmla="*/ 6 h 36"/>
              <a:gd name="T38" fmla="*/ 23 w 32"/>
              <a:gd name="T39" fmla="*/ 7 h 36"/>
              <a:gd name="T40" fmla="*/ 10 w 32"/>
              <a:gd name="T41" fmla="*/ 7 h 36"/>
              <a:gd name="T42" fmla="*/ 6 w 32"/>
              <a:gd name="T43" fmla="*/ 10 h 36"/>
              <a:gd name="T44" fmla="*/ 10 w 32"/>
              <a:gd name="T45" fmla="*/ 15 h 36"/>
              <a:gd name="T46" fmla="*/ 13 w 32"/>
              <a:gd name="T47" fmla="*/ 14 h 36"/>
              <a:gd name="T48" fmla="*/ 20 w 32"/>
              <a:gd name="T49" fmla="*/ 13 h 36"/>
              <a:gd name="T50" fmla="*/ 17 w 32"/>
              <a:gd name="T51" fmla="*/ 16 h 36"/>
              <a:gd name="T52" fmla="*/ 13 w 32"/>
              <a:gd name="T53" fmla="*/ 17 h 36"/>
              <a:gd name="T54" fmla="*/ 14 w 32"/>
              <a:gd name="T55" fmla="*/ 20 h 36"/>
              <a:gd name="T56" fmla="*/ 18 w 32"/>
              <a:gd name="T57" fmla="*/ 25 h 36"/>
              <a:gd name="T58" fmla="*/ 19 w 32"/>
              <a:gd name="T59" fmla="*/ 28 h 36"/>
              <a:gd name="T60" fmla="*/ 22 w 32"/>
              <a:gd name="T61" fmla="*/ 30 h 36"/>
              <a:gd name="T62" fmla="*/ 13 w 32"/>
              <a:gd name="T63" fmla="*/ 32 h 36"/>
              <a:gd name="T64" fmla="*/ 13 w 32"/>
              <a:gd name="T65" fmla="*/ 32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2" h="36">
                <a:moveTo>
                  <a:pt x="13" y="32"/>
                </a:moveTo>
                <a:cubicBezTo>
                  <a:pt x="13" y="31"/>
                  <a:pt x="14" y="31"/>
                  <a:pt x="14" y="30"/>
                </a:cubicBezTo>
                <a:cubicBezTo>
                  <a:pt x="14" y="29"/>
                  <a:pt x="12" y="28"/>
                  <a:pt x="11" y="28"/>
                </a:cubicBezTo>
                <a:cubicBezTo>
                  <a:pt x="10" y="26"/>
                  <a:pt x="12" y="25"/>
                  <a:pt x="12" y="23"/>
                </a:cubicBezTo>
                <a:cubicBezTo>
                  <a:pt x="12" y="22"/>
                  <a:pt x="8" y="22"/>
                  <a:pt x="8" y="23"/>
                </a:cubicBezTo>
                <a:cubicBezTo>
                  <a:pt x="7" y="25"/>
                  <a:pt x="8" y="27"/>
                  <a:pt x="8" y="29"/>
                </a:cubicBezTo>
                <a:cubicBezTo>
                  <a:pt x="7" y="29"/>
                  <a:pt x="8" y="30"/>
                  <a:pt x="8" y="30"/>
                </a:cubicBezTo>
                <a:cubicBezTo>
                  <a:pt x="8" y="32"/>
                  <a:pt x="7" y="33"/>
                  <a:pt x="7" y="34"/>
                </a:cubicBezTo>
                <a:cubicBezTo>
                  <a:pt x="6" y="36"/>
                  <a:pt x="7" y="36"/>
                  <a:pt x="4" y="36"/>
                </a:cubicBezTo>
                <a:cubicBezTo>
                  <a:pt x="1" y="36"/>
                  <a:pt x="4" y="32"/>
                  <a:pt x="4" y="31"/>
                </a:cubicBezTo>
                <a:cubicBezTo>
                  <a:pt x="5" y="30"/>
                  <a:pt x="4" y="27"/>
                  <a:pt x="2" y="26"/>
                </a:cubicBezTo>
                <a:cubicBezTo>
                  <a:pt x="0" y="25"/>
                  <a:pt x="0" y="23"/>
                  <a:pt x="1" y="21"/>
                </a:cubicBezTo>
                <a:cubicBezTo>
                  <a:pt x="2" y="19"/>
                  <a:pt x="2" y="16"/>
                  <a:pt x="3" y="14"/>
                </a:cubicBezTo>
                <a:cubicBezTo>
                  <a:pt x="5" y="11"/>
                  <a:pt x="4" y="5"/>
                  <a:pt x="9" y="5"/>
                </a:cubicBezTo>
                <a:cubicBezTo>
                  <a:pt x="10" y="5"/>
                  <a:pt x="9" y="2"/>
                  <a:pt x="11" y="2"/>
                </a:cubicBezTo>
                <a:cubicBezTo>
                  <a:pt x="14" y="3"/>
                  <a:pt x="16" y="4"/>
                  <a:pt x="18" y="4"/>
                </a:cubicBezTo>
                <a:cubicBezTo>
                  <a:pt x="20" y="4"/>
                  <a:pt x="23" y="5"/>
                  <a:pt x="25" y="4"/>
                </a:cubicBezTo>
                <a:cubicBezTo>
                  <a:pt x="26" y="4"/>
                  <a:pt x="32" y="0"/>
                  <a:pt x="32" y="1"/>
                </a:cubicBezTo>
                <a:cubicBezTo>
                  <a:pt x="32" y="2"/>
                  <a:pt x="29" y="5"/>
                  <a:pt x="29" y="6"/>
                </a:cubicBezTo>
                <a:cubicBezTo>
                  <a:pt x="27" y="7"/>
                  <a:pt x="25" y="7"/>
                  <a:pt x="23" y="7"/>
                </a:cubicBezTo>
                <a:cubicBezTo>
                  <a:pt x="18" y="6"/>
                  <a:pt x="14" y="7"/>
                  <a:pt x="10" y="7"/>
                </a:cubicBezTo>
                <a:cubicBezTo>
                  <a:pt x="7" y="6"/>
                  <a:pt x="6" y="7"/>
                  <a:pt x="6" y="10"/>
                </a:cubicBezTo>
                <a:cubicBezTo>
                  <a:pt x="6" y="13"/>
                  <a:pt x="9" y="13"/>
                  <a:pt x="10" y="15"/>
                </a:cubicBezTo>
                <a:cubicBezTo>
                  <a:pt x="11" y="17"/>
                  <a:pt x="12" y="15"/>
                  <a:pt x="13" y="14"/>
                </a:cubicBezTo>
                <a:cubicBezTo>
                  <a:pt x="13" y="13"/>
                  <a:pt x="20" y="12"/>
                  <a:pt x="20" y="13"/>
                </a:cubicBezTo>
                <a:cubicBezTo>
                  <a:pt x="21" y="13"/>
                  <a:pt x="18" y="16"/>
                  <a:pt x="17" y="16"/>
                </a:cubicBezTo>
                <a:cubicBezTo>
                  <a:pt x="15" y="18"/>
                  <a:pt x="15" y="18"/>
                  <a:pt x="13" y="17"/>
                </a:cubicBezTo>
                <a:cubicBezTo>
                  <a:pt x="13" y="17"/>
                  <a:pt x="14" y="20"/>
                  <a:pt x="14" y="20"/>
                </a:cubicBezTo>
                <a:cubicBezTo>
                  <a:pt x="15" y="21"/>
                  <a:pt x="18" y="23"/>
                  <a:pt x="18" y="25"/>
                </a:cubicBezTo>
                <a:cubicBezTo>
                  <a:pt x="18" y="26"/>
                  <a:pt x="18" y="27"/>
                  <a:pt x="19" y="28"/>
                </a:cubicBezTo>
                <a:cubicBezTo>
                  <a:pt x="19" y="28"/>
                  <a:pt x="21" y="30"/>
                  <a:pt x="22" y="30"/>
                </a:cubicBezTo>
                <a:cubicBezTo>
                  <a:pt x="20" y="31"/>
                  <a:pt x="15" y="33"/>
                  <a:pt x="13" y="32"/>
                </a:cubicBezTo>
                <a:cubicBezTo>
                  <a:pt x="13" y="31"/>
                  <a:pt x="14" y="33"/>
                  <a:pt x="13" y="3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50" name="Freeform 468">
            <a:extLst>
              <a:ext uri="{FF2B5EF4-FFF2-40B4-BE49-F238E27FC236}">
                <a16:creationId xmlns:a16="http://schemas.microsoft.com/office/drawing/2014/main" id="{759B603B-184C-BB4F-9A6C-9E81E1D3826F}"/>
              </a:ext>
            </a:extLst>
          </p:cNvPr>
          <p:cNvSpPr>
            <a:spLocks/>
          </p:cNvSpPr>
          <p:nvPr/>
        </p:nvSpPr>
        <p:spPr bwMode="auto">
          <a:xfrm>
            <a:off x="11557550" y="9719342"/>
            <a:ext cx="52627" cy="106540"/>
          </a:xfrm>
          <a:custGeom>
            <a:avLst/>
            <a:gdLst>
              <a:gd name="T0" fmla="*/ 3 w 8"/>
              <a:gd name="T1" fmla="*/ 2 h 15"/>
              <a:gd name="T2" fmla="*/ 3 w 8"/>
              <a:gd name="T3" fmla="*/ 0 h 15"/>
              <a:gd name="T4" fmla="*/ 0 w 8"/>
              <a:gd name="T5" fmla="*/ 4 h 15"/>
              <a:gd name="T6" fmla="*/ 1 w 8"/>
              <a:gd name="T7" fmla="*/ 8 h 15"/>
              <a:gd name="T8" fmla="*/ 2 w 8"/>
              <a:gd name="T9" fmla="*/ 12 h 15"/>
              <a:gd name="T10" fmla="*/ 5 w 8"/>
              <a:gd name="T11" fmla="*/ 15 h 15"/>
              <a:gd name="T12" fmla="*/ 4 w 8"/>
              <a:gd name="T13" fmla="*/ 13 h 15"/>
              <a:gd name="T14" fmla="*/ 3 w 8"/>
              <a:gd name="T15" fmla="*/ 9 h 15"/>
              <a:gd name="T16" fmla="*/ 7 w 8"/>
              <a:gd name="T17" fmla="*/ 9 h 15"/>
              <a:gd name="T18" fmla="*/ 5 w 8"/>
              <a:gd name="T19" fmla="*/ 7 h 15"/>
              <a:gd name="T20" fmla="*/ 6 w 8"/>
              <a:gd name="T21" fmla="*/ 5 h 15"/>
              <a:gd name="T22" fmla="*/ 2 w 8"/>
              <a:gd name="T23" fmla="*/ 6 h 15"/>
              <a:gd name="T24" fmla="*/ 3 w 8"/>
              <a:gd name="T25" fmla="*/ 2 h 15"/>
              <a:gd name="T26" fmla="*/ 3 w 8"/>
              <a:gd name="T27" fmla="*/ 2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" h="15">
                <a:moveTo>
                  <a:pt x="3" y="2"/>
                </a:moveTo>
                <a:cubicBezTo>
                  <a:pt x="3" y="1"/>
                  <a:pt x="3" y="1"/>
                  <a:pt x="3" y="0"/>
                </a:cubicBezTo>
                <a:cubicBezTo>
                  <a:pt x="2" y="0"/>
                  <a:pt x="0" y="3"/>
                  <a:pt x="0" y="4"/>
                </a:cubicBezTo>
                <a:cubicBezTo>
                  <a:pt x="0" y="5"/>
                  <a:pt x="1" y="6"/>
                  <a:pt x="1" y="8"/>
                </a:cubicBezTo>
                <a:cubicBezTo>
                  <a:pt x="1" y="9"/>
                  <a:pt x="1" y="11"/>
                  <a:pt x="2" y="12"/>
                </a:cubicBezTo>
                <a:cubicBezTo>
                  <a:pt x="2" y="12"/>
                  <a:pt x="5" y="15"/>
                  <a:pt x="5" y="15"/>
                </a:cubicBezTo>
                <a:cubicBezTo>
                  <a:pt x="5" y="15"/>
                  <a:pt x="4" y="13"/>
                  <a:pt x="4" y="13"/>
                </a:cubicBezTo>
                <a:cubicBezTo>
                  <a:pt x="3" y="12"/>
                  <a:pt x="3" y="10"/>
                  <a:pt x="3" y="9"/>
                </a:cubicBezTo>
                <a:cubicBezTo>
                  <a:pt x="3" y="8"/>
                  <a:pt x="7" y="9"/>
                  <a:pt x="7" y="9"/>
                </a:cubicBezTo>
                <a:cubicBezTo>
                  <a:pt x="8" y="9"/>
                  <a:pt x="6" y="8"/>
                  <a:pt x="5" y="7"/>
                </a:cubicBezTo>
                <a:cubicBezTo>
                  <a:pt x="5" y="7"/>
                  <a:pt x="6" y="6"/>
                  <a:pt x="6" y="5"/>
                </a:cubicBezTo>
                <a:cubicBezTo>
                  <a:pt x="7" y="1"/>
                  <a:pt x="3" y="6"/>
                  <a:pt x="2" y="6"/>
                </a:cubicBezTo>
                <a:cubicBezTo>
                  <a:pt x="2" y="6"/>
                  <a:pt x="4" y="3"/>
                  <a:pt x="3" y="2"/>
                </a:cubicBezTo>
                <a:cubicBezTo>
                  <a:pt x="3" y="1"/>
                  <a:pt x="4" y="3"/>
                  <a:pt x="3" y="2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51" name="Freeform 469">
            <a:extLst>
              <a:ext uri="{FF2B5EF4-FFF2-40B4-BE49-F238E27FC236}">
                <a16:creationId xmlns:a16="http://schemas.microsoft.com/office/drawing/2014/main" id="{D588D8DF-91DB-594E-BDBE-14F16B95ADCF}"/>
              </a:ext>
            </a:extLst>
          </p:cNvPr>
          <p:cNvSpPr>
            <a:spLocks/>
          </p:cNvSpPr>
          <p:nvPr/>
        </p:nvSpPr>
        <p:spPr bwMode="auto">
          <a:xfrm>
            <a:off x="11585010" y="9704817"/>
            <a:ext cx="18305" cy="14529"/>
          </a:xfrm>
          <a:custGeom>
            <a:avLst/>
            <a:gdLst>
              <a:gd name="T0" fmla="*/ 1 w 3"/>
              <a:gd name="T1" fmla="*/ 2 h 2"/>
              <a:gd name="T2" fmla="*/ 2 w 3"/>
              <a:gd name="T3" fmla="*/ 0 h 2"/>
              <a:gd name="T4" fmla="*/ 1 w 3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2">
                <a:moveTo>
                  <a:pt x="1" y="2"/>
                </a:moveTo>
                <a:cubicBezTo>
                  <a:pt x="0" y="2"/>
                  <a:pt x="1" y="0"/>
                  <a:pt x="2" y="0"/>
                </a:cubicBezTo>
                <a:cubicBezTo>
                  <a:pt x="3" y="0"/>
                  <a:pt x="2" y="2"/>
                  <a:pt x="1" y="2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52" name="Freeform 470">
            <a:extLst>
              <a:ext uri="{FF2B5EF4-FFF2-40B4-BE49-F238E27FC236}">
                <a16:creationId xmlns:a16="http://schemas.microsoft.com/office/drawing/2014/main" id="{8604D1CF-0014-AC47-A83E-FA51931EC30E}"/>
              </a:ext>
            </a:extLst>
          </p:cNvPr>
          <p:cNvSpPr>
            <a:spLocks/>
          </p:cNvSpPr>
          <p:nvPr/>
        </p:nvSpPr>
        <p:spPr bwMode="auto">
          <a:xfrm>
            <a:off x="11658230" y="9796827"/>
            <a:ext cx="32035" cy="14529"/>
          </a:xfrm>
          <a:custGeom>
            <a:avLst/>
            <a:gdLst>
              <a:gd name="T0" fmla="*/ 5 w 5"/>
              <a:gd name="T1" fmla="*/ 1 h 2"/>
              <a:gd name="T2" fmla="*/ 0 w 5"/>
              <a:gd name="T3" fmla="*/ 1 h 2"/>
              <a:gd name="T4" fmla="*/ 5 w 5"/>
              <a:gd name="T5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2">
                <a:moveTo>
                  <a:pt x="5" y="1"/>
                </a:moveTo>
                <a:cubicBezTo>
                  <a:pt x="5" y="0"/>
                  <a:pt x="0" y="0"/>
                  <a:pt x="0" y="1"/>
                </a:cubicBezTo>
                <a:cubicBezTo>
                  <a:pt x="0" y="1"/>
                  <a:pt x="5" y="2"/>
                  <a:pt x="5" y="1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53" name="Freeform 471">
            <a:extLst>
              <a:ext uri="{FF2B5EF4-FFF2-40B4-BE49-F238E27FC236}">
                <a16:creationId xmlns:a16="http://schemas.microsoft.com/office/drawing/2014/main" id="{9B87B9A9-0187-D845-A659-DFB1A4B20AE0}"/>
              </a:ext>
            </a:extLst>
          </p:cNvPr>
          <p:cNvSpPr>
            <a:spLocks/>
          </p:cNvSpPr>
          <p:nvPr/>
        </p:nvSpPr>
        <p:spPr bwMode="auto">
          <a:xfrm>
            <a:off x="11665096" y="9804090"/>
            <a:ext cx="125850" cy="79907"/>
          </a:xfrm>
          <a:custGeom>
            <a:avLst/>
            <a:gdLst>
              <a:gd name="T0" fmla="*/ 10 w 19"/>
              <a:gd name="T1" fmla="*/ 1 h 11"/>
              <a:gd name="T2" fmla="*/ 4 w 19"/>
              <a:gd name="T3" fmla="*/ 3 h 11"/>
              <a:gd name="T4" fmla="*/ 3 w 19"/>
              <a:gd name="T5" fmla="*/ 4 h 11"/>
              <a:gd name="T6" fmla="*/ 1 w 19"/>
              <a:gd name="T7" fmla="*/ 3 h 11"/>
              <a:gd name="T8" fmla="*/ 3 w 19"/>
              <a:gd name="T9" fmla="*/ 6 h 11"/>
              <a:gd name="T10" fmla="*/ 6 w 19"/>
              <a:gd name="T11" fmla="*/ 7 h 11"/>
              <a:gd name="T12" fmla="*/ 9 w 19"/>
              <a:gd name="T13" fmla="*/ 10 h 11"/>
              <a:gd name="T14" fmla="*/ 14 w 19"/>
              <a:gd name="T15" fmla="*/ 10 h 11"/>
              <a:gd name="T16" fmla="*/ 18 w 19"/>
              <a:gd name="T17" fmla="*/ 5 h 11"/>
              <a:gd name="T18" fmla="*/ 15 w 19"/>
              <a:gd name="T19" fmla="*/ 2 h 11"/>
              <a:gd name="T20" fmla="*/ 10 w 19"/>
              <a:gd name="T21" fmla="*/ 1 h 11"/>
              <a:gd name="T22" fmla="*/ 10 w 19"/>
              <a:gd name="T23" fmla="*/ 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" h="11">
                <a:moveTo>
                  <a:pt x="10" y="1"/>
                </a:moveTo>
                <a:cubicBezTo>
                  <a:pt x="9" y="0"/>
                  <a:pt x="5" y="2"/>
                  <a:pt x="4" y="3"/>
                </a:cubicBezTo>
                <a:cubicBezTo>
                  <a:pt x="3" y="3"/>
                  <a:pt x="4" y="3"/>
                  <a:pt x="3" y="4"/>
                </a:cubicBezTo>
                <a:cubicBezTo>
                  <a:pt x="3" y="5"/>
                  <a:pt x="2" y="3"/>
                  <a:pt x="1" y="3"/>
                </a:cubicBezTo>
                <a:cubicBezTo>
                  <a:pt x="0" y="3"/>
                  <a:pt x="2" y="6"/>
                  <a:pt x="3" y="6"/>
                </a:cubicBezTo>
                <a:cubicBezTo>
                  <a:pt x="3" y="7"/>
                  <a:pt x="5" y="7"/>
                  <a:pt x="6" y="7"/>
                </a:cubicBezTo>
                <a:cubicBezTo>
                  <a:pt x="8" y="7"/>
                  <a:pt x="8" y="9"/>
                  <a:pt x="9" y="10"/>
                </a:cubicBezTo>
                <a:cubicBezTo>
                  <a:pt x="10" y="11"/>
                  <a:pt x="13" y="10"/>
                  <a:pt x="14" y="10"/>
                </a:cubicBezTo>
                <a:cubicBezTo>
                  <a:pt x="18" y="10"/>
                  <a:pt x="19" y="8"/>
                  <a:pt x="18" y="5"/>
                </a:cubicBezTo>
                <a:cubicBezTo>
                  <a:pt x="18" y="3"/>
                  <a:pt x="17" y="2"/>
                  <a:pt x="15" y="2"/>
                </a:cubicBezTo>
                <a:cubicBezTo>
                  <a:pt x="14" y="2"/>
                  <a:pt x="12" y="1"/>
                  <a:pt x="10" y="1"/>
                </a:cubicBezTo>
                <a:cubicBezTo>
                  <a:pt x="10" y="1"/>
                  <a:pt x="11" y="1"/>
                  <a:pt x="10" y="1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54" name="Freeform 472">
            <a:extLst>
              <a:ext uri="{FF2B5EF4-FFF2-40B4-BE49-F238E27FC236}">
                <a16:creationId xmlns:a16="http://schemas.microsoft.com/office/drawing/2014/main" id="{C899E309-331E-984E-819B-66811CB92A5B}"/>
              </a:ext>
            </a:extLst>
          </p:cNvPr>
          <p:cNvSpPr>
            <a:spLocks/>
          </p:cNvSpPr>
          <p:nvPr/>
        </p:nvSpPr>
        <p:spPr bwMode="auto">
          <a:xfrm>
            <a:off x="12262307" y="9939689"/>
            <a:ext cx="139578" cy="84748"/>
          </a:xfrm>
          <a:custGeom>
            <a:avLst/>
            <a:gdLst>
              <a:gd name="T0" fmla="*/ 0 w 21"/>
              <a:gd name="T1" fmla="*/ 8 h 12"/>
              <a:gd name="T2" fmla="*/ 6 w 21"/>
              <a:gd name="T3" fmla="*/ 8 h 12"/>
              <a:gd name="T4" fmla="*/ 9 w 21"/>
              <a:gd name="T5" fmla="*/ 7 h 12"/>
              <a:gd name="T6" fmla="*/ 13 w 21"/>
              <a:gd name="T7" fmla="*/ 7 h 12"/>
              <a:gd name="T8" fmla="*/ 14 w 21"/>
              <a:gd name="T9" fmla="*/ 5 h 12"/>
              <a:gd name="T10" fmla="*/ 17 w 21"/>
              <a:gd name="T11" fmla="*/ 3 h 12"/>
              <a:gd name="T12" fmla="*/ 20 w 21"/>
              <a:gd name="T13" fmla="*/ 4 h 12"/>
              <a:gd name="T14" fmla="*/ 18 w 21"/>
              <a:gd name="T15" fmla="*/ 7 h 12"/>
              <a:gd name="T16" fmla="*/ 11 w 21"/>
              <a:gd name="T17" fmla="*/ 11 h 12"/>
              <a:gd name="T18" fmla="*/ 0 w 21"/>
              <a:gd name="T19" fmla="*/ 8 h 12"/>
              <a:gd name="T20" fmla="*/ 0 w 21"/>
              <a:gd name="T21" fmla="*/ 8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" h="12">
                <a:moveTo>
                  <a:pt x="0" y="8"/>
                </a:moveTo>
                <a:cubicBezTo>
                  <a:pt x="1" y="7"/>
                  <a:pt x="5" y="8"/>
                  <a:pt x="6" y="8"/>
                </a:cubicBezTo>
                <a:cubicBezTo>
                  <a:pt x="7" y="8"/>
                  <a:pt x="8" y="6"/>
                  <a:pt x="9" y="7"/>
                </a:cubicBezTo>
                <a:cubicBezTo>
                  <a:pt x="10" y="8"/>
                  <a:pt x="12" y="8"/>
                  <a:pt x="13" y="7"/>
                </a:cubicBezTo>
                <a:cubicBezTo>
                  <a:pt x="13" y="6"/>
                  <a:pt x="14" y="5"/>
                  <a:pt x="14" y="5"/>
                </a:cubicBezTo>
                <a:cubicBezTo>
                  <a:pt x="15" y="5"/>
                  <a:pt x="17" y="5"/>
                  <a:pt x="17" y="3"/>
                </a:cubicBezTo>
                <a:cubicBezTo>
                  <a:pt x="17" y="0"/>
                  <a:pt x="21" y="2"/>
                  <a:pt x="20" y="4"/>
                </a:cubicBezTo>
                <a:cubicBezTo>
                  <a:pt x="19" y="5"/>
                  <a:pt x="18" y="7"/>
                  <a:pt x="18" y="7"/>
                </a:cubicBezTo>
                <a:cubicBezTo>
                  <a:pt x="15" y="8"/>
                  <a:pt x="14" y="10"/>
                  <a:pt x="11" y="11"/>
                </a:cubicBezTo>
                <a:cubicBezTo>
                  <a:pt x="9" y="12"/>
                  <a:pt x="0" y="11"/>
                  <a:pt x="0" y="8"/>
                </a:cubicBezTo>
                <a:cubicBezTo>
                  <a:pt x="0" y="7"/>
                  <a:pt x="0" y="10"/>
                  <a:pt x="0" y="8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55" name="Freeform 473">
            <a:extLst>
              <a:ext uri="{FF2B5EF4-FFF2-40B4-BE49-F238E27FC236}">
                <a16:creationId xmlns:a16="http://schemas.microsoft.com/office/drawing/2014/main" id="{CC432B51-C40F-9F44-982A-2D2C25FCA5C7}"/>
              </a:ext>
            </a:extLst>
          </p:cNvPr>
          <p:cNvSpPr>
            <a:spLocks/>
          </p:cNvSpPr>
          <p:nvPr/>
        </p:nvSpPr>
        <p:spPr bwMode="auto">
          <a:xfrm>
            <a:off x="12463667" y="9983274"/>
            <a:ext cx="59493" cy="77483"/>
          </a:xfrm>
          <a:custGeom>
            <a:avLst/>
            <a:gdLst>
              <a:gd name="T0" fmla="*/ 1 w 9"/>
              <a:gd name="T1" fmla="*/ 0 h 11"/>
              <a:gd name="T2" fmla="*/ 8 w 9"/>
              <a:gd name="T3" fmla="*/ 8 h 11"/>
              <a:gd name="T4" fmla="*/ 5 w 9"/>
              <a:gd name="T5" fmla="*/ 4 h 11"/>
              <a:gd name="T6" fmla="*/ 1 w 9"/>
              <a:gd name="T7" fmla="*/ 0 h 11"/>
              <a:gd name="T8" fmla="*/ 1 w 9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1">
                <a:moveTo>
                  <a:pt x="1" y="0"/>
                </a:moveTo>
                <a:cubicBezTo>
                  <a:pt x="0" y="1"/>
                  <a:pt x="5" y="11"/>
                  <a:pt x="8" y="8"/>
                </a:cubicBezTo>
                <a:cubicBezTo>
                  <a:pt x="9" y="6"/>
                  <a:pt x="6" y="4"/>
                  <a:pt x="5" y="4"/>
                </a:cubicBezTo>
                <a:cubicBezTo>
                  <a:pt x="4" y="3"/>
                  <a:pt x="1" y="0"/>
                  <a:pt x="1" y="0"/>
                </a:cubicBezTo>
                <a:cubicBezTo>
                  <a:pt x="0" y="1"/>
                  <a:pt x="2" y="0"/>
                  <a:pt x="1" y="0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56" name="Freeform 474">
            <a:extLst>
              <a:ext uri="{FF2B5EF4-FFF2-40B4-BE49-F238E27FC236}">
                <a16:creationId xmlns:a16="http://schemas.microsoft.com/office/drawing/2014/main" id="{113E3AB4-E5E6-C347-BBD1-EE818A753ED9}"/>
              </a:ext>
            </a:extLst>
          </p:cNvPr>
          <p:cNvSpPr>
            <a:spLocks/>
          </p:cNvSpPr>
          <p:nvPr/>
        </p:nvSpPr>
        <p:spPr bwMode="auto">
          <a:xfrm>
            <a:off x="12637567" y="10126136"/>
            <a:ext cx="38898" cy="41162"/>
          </a:xfrm>
          <a:custGeom>
            <a:avLst/>
            <a:gdLst>
              <a:gd name="T0" fmla="*/ 6 w 6"/>
              <a:gd name="T1" fmla="*/ 4 h 6"/>
              <a:gd name="T2" fmla="*/ 1 w 6"/>
              <a:gd name="T3" fmla="*/ 2 h 6"/>
              <a:gd name="T4" fmla="*/ 6 w 6"/>
              <a:gd name="T5" fmla="*/ 4 h 6"/>
              <a:gd name="T6" fmla="*/ 6 w 6"/>
              <a:gd name="T7" fmla="*/ 4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6">
                <a:moveTo>
                  <a:pt x="6" y="4"/>
                </a:moveTo>
                <a:cubicBezTo>
                  <a:pt x="6" y="2"/>
                  <a:pt x="0" y="0"/>
                  <a:pt x="1" y="2"/>
                </a:cubicBezTo>
                <a:cubicBezTo>
                  <a:pt x="1" y="3"/>
                  <a:pt x="6" y="5"/>
                  <a:pt x="6" y="4"/>
                </a:cubicBezTo>
                <a:cubicBezTo>
                  <a:pt x="6" y="3"/>
                  <a:pt x="6" y="6"/>
                  <a:pt x="6" y="4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64" name="Freeform 475">
            <a:extLst>
              <a:ext uri="{FF2B5EF4-FFF2-40B4-BE49-F238E27FC236}">
                <a16:creationId xmlns:a16="http://schemas.microsoft.com/office/drawing/2014/main" id="{423B401F-326A-2849-8893-4FEDD95D49E2}"/>
              </a:ext>
            </a:extLst>
          </p:cNvPr>
          <p:cNvSpPr>
            <a:spLocks/>
          </p:cNvSpPr>
          <p:nvPr/>
        </p:nvSpPr>
        <p:spPr bwMode="auto">
          <a:xfrm>
            <a:off x="12596379" y="10060758"/>
            <a:ext cx="61781" cy="43585"/>
          </a:xfrm>
          <a:custGeom>
            <a:avLst/>
            <a:gdLst>
              <a:gd name="T0" fmla="*/ 8 w 9"/>
              <a:gd name="T1" fmla="*/ 6 h 6"/>
              <a:gd name="T2" fmla="*/ 0 w 9"/>
              <a:gd name="T3" fmla="*/ 1 h 6"/>
              <a:gd name="T4" fmla="*/ 3 w 9"/>
              <a:gd name="T5" fmla="*/ 4 h 6"/>
              <a:gd name="T6" fmla="*/ 8 w 9"/>
              <a:gd name="T7" fmla="*/ 6 h 6"/>
              <a:gd name="T8" fmla="*/ 8 w 9"/>
              <a:gd name="T9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6">
                <a:moveTo>
                  <a:pt x="8" y="6"/>
                </a:moveTo>
                <a:cubicBezTo>
                  <a:pt x="6" y="5"/>
                  <a:pt x="3" y="0"/>
                  <a:pt x="0" y="1"/>
                </a:cubicBezTo>
                <a:cubicBezTo>
                  <a:pt x="0" y="2"/>
                  <a:pt x="3" y="3"/>
                  <a:pt x="3" y="4"/>
                </a:cubicBezTo>
                <a:cubicBezTo>
                  <a:pt x="5" y="4"/>
                  <a:pt x="6" y="5"/>
                  <a:pt x="8" y="6"/>
                </a:cubicBezTo>
                <a:cubicBezTo>
                  <a:pt x="9" y="6"/>
                  <a:pt x="6" y="5"/>
                  <a:pt x="8" y="6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66" name="Freeform 476">
            <a:extLst>
              <a:ext uri="{FF2B5EF4-FFF2-40B4-BE49-F238E27FC236}">
                <a16:creationId xmlns:a16="http://schemas.microsoft.com/office/drawing/2014/main" id="{2FA99D99-C1E8-514B-843A-0B9A08F3B0D3}"/>
              </a:ext>
            </a:extLst>
          </p:cNvPr>
          <p:cNvSpPr>
            <a:spLocks/>
          </p:cNvSpPr>
          <p:nvPr/>
        </p:nvSpPr>
        <p:spPr bwMode="auto">
          <a:xfrm>
            <a:off x="12536886" y="10031700"/>
            <a:ext cx="27459" cy="36321"/>
          </a:xfrm>
          <a:custGeom>
            <a:avLst/>
            <a:gdLst>
              <a:gd name="T0" fmla="*/ 4 w 4"/>
              <a:gd name="T1" fmla="*/ 4 h 5"/>
              <a:gd name="T2" fmla="*/ 0 w 4"/>
              <a:gd name="T3" fmla="*/ 0 h 5"/>
              <a:gd name="T4" fmla="*/ 4 w 4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5">
                <a:moveTo>
                  <a:pt x="4" y="4"/>
                </a:moveTo>
                <a:cubicBezTo>
                  <a:pt x="4" y="2"/>
                  <a:pt x="0" y="0"/>
                  <a:pt x="0" y="0"/>
                </a:cubicBezTo>
                <a:cubicBezTo>
                  <a:pt x="0" y="1"/>
                  <a:pt x="4" y="5"/>
                  <a:pt x="4" y="4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67" name="Freeform 477">
            <a:extLst>
              <a:ext uri="{FF2B5EF4-FFF2-40B4-BE49-F238E27FC236}">
                <a16:creationId xmlns:a16="http://schemas.microsoft.com/office/drawing/2014/main" id="{47AFF47D-AA04-5E43-96D1-AA29DE764DA7}"/>
              </a:ext>
            </a:extLst>
          </p:cNvPr>
          <p:cNvSpPr>
            <a:spLocks/>
          </p:cNvSpPr>
          <p:nvPr/>
        </p:nvSpPr>
        <p:spPr bwMode="auto">
          <a:xfrm>
            <a:off x="12784008" y="10530506"/>
            <a:ext cx="107543" cy="84748"/>
          </a:xfrm>
          <a:custGeom>
            <a:avLst/>
            <a:gdLst>
              <a:gd name="T0" fmla="*/ 15 w 16"/>
              <a:gd name="T1" fmla="*/ 11 h 12"/>
              <a:gd name="T2" fmla="*/ 2 w 16"/>
              <a:gd name="T3" fmla="*/ 0 h 12"/>
              <a:gd name="T4" fmla="*/ 15 w 16"/>
              <a:gd name="T5" fmla="*/ 11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" h="12">
                <a:moveTo>
                  <a:pt x="15" y="11"/>
                </a:moveTo>
                <a:cubicBezTo>
                  <a:pt x="16" y="12"/>
                  <a:pt x="3" y="0"/>
                  <a:pt x="2" y="0"/>
                </a:cubicBezTo>
                <a:cubicBezTo>
                  <a:pt x="0" y="0"/>
                  <a:pt x="7" y="9"/>
                  <a:pt x="15" y="11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68" name="Freeform 478">
            <a:extLst>
              <a:ext uri="{FF2B5EF4-FFF2-40B4-BE49-F238E27FC236}">
                <a16:creationId xmlns:a16="http://schemas.microsoft.com/office/drawing/2014/main" id="{F7B12151-7398-F54C-8FC7-CF9EF8E9836E}"/>
              </a:ext>
            </a:extLst>
          </p:cNvPr>
          <p:cNvSpPr>
            <a:spLocks/>
          </p:cNvSpPr>
          <p:nvPr/>
        </p:nvSpPr>
        <p:spPr bwMode="auto">
          <a:xfrm>
            <a:off x="13072317" y="11070474"/>
            <a:ext cx="75510" cy="99277"/>
          </a:xfrm>
          <a:custGeom>
            <a:avLst/>
            <a:gdLst>
              <a:gd name="T0" fmla="*/ 11 w 11"/>
              <a:gd name="T1" fmla="*/ 14 h 14"/>
              <a:gd name="T2" fmla="*/ 9 w 11"/>
              <a:gd name="T3" fmla="*/ 10 h 14"/>
              <a:gd name="T4" fmla="*/ 9 w 11"/>
              <a:gd name="T5" fmla="*/ 7 h 14"/>
              <a:gd name="T6" fmla="*/ 0 w 11"/>
              <a:gd name="T7" fmla="*/ 0 h 14"/>
              <a:gd name="T8" fmla="*/ 3 w 11"/>
              <a:gd name="T9" fmla="*/ 4 h 14"/>
              <a:gd name="T10" fmla="*/ 5 w 11"/>
              <a:gd name="T11" fmla="*/ 8 h 14"/>
              <a:gd name="T12" fmla="*/ 8 w 11"/>
              <a:gd name="T13" fmla="*/ 11 h 14"/>
              <a:gd name="T14" fmla="*/ 11 w 11"/>
              <a:gd name="T15" fmla="*/ 1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" h="14">
                <a:moveTo>
                  <a:pt x="11" y="14"/>
                </a:moveTo>
                <a:cubicBezTo>
                  <a:pt x="10" y="12"/>
                  <a:pt x="11" y="11"/>
                  <a:pt x="9" y="10"/>
                </a:cubicBezTo>
                <a:cubicBezTo>
                  <a:pt x="8" y="8"/>
                  <a:pt x="9" y="8"/>
                  <a:pt x="9" y="7"/>
                </a:cubicBezTo>
                <a:cubicBezTo>
                  <a:pt x="8" y="5"/>
                  <a:pt x="0" y="1"/>
                  <a:pt x="0" y="0"/>
                </a:cubicBezTo>
                <a:cubicBezTo>
                  <a:pt x="0" y="1"/>
                  <a:pt x="3" y="3"/>
                  <a:pt x="3" y="4"/>
                </a:cubicBezTo>
                <a:cubicBezTo>
                  <a:pt x="4" y="6"/>
                  <a:pt x="4" y="7"/>
                  <a:pt x="5" y="8"/>
                </a:cubicBezTo>
                <a:cubicBezTo>
                  <a:pt x="6" y="9"/>
                  <a:pt x="9" y="10"/>
                  <a:pt x="8" y="11"/>
                </a:cubicBezTo>
                <a:cubicBezTo>
                  <a:pt x="8" y="13"/>
                  <a:pt x="9" y="13"/>
                  <a:pt x="11" y="14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69" name="Freeform 479">
            <a:extLst>
              <a:ext uri="{FF2B5EF4-FFF2-40B4-BE49-F238E27FC236}">
                <a16:creationId xmlns:a16="http://schemas.microsoft.com/office/drawing/2014/main" id="{21850D2D-00B3-E74C-B2CA-5C634EACD57D}"/>
              </a:ext>
            </a:extLst>
          </p:cNvPr>
          <p:cNvSpPr>
            <a:spLocks/>
          </p:cNvSpPr>
          <p:nvPr/>
        </p:nvSpPr>
        <p:spPr bwMode="auto">
          <a:xfrm>
            <a:off x="13092912" y="11162487"/>
            <a:ext cx="173899" cy="215504"/>
          </a:xfrm>
          <a:custGeom>
            <a:avLst/>
            <a:gdLst>
              <a:gd name="T0" fmla="*/ 8 w 26"/>
              <a:gd name="T1" fmla="*/ 2 h 30"/>
              <a:gd name="T2" fmla="*/ 7 w 26"/>
              <a:gd name="T3" fmla="*/ 11 h 30"/>
              <a:gd name="T4" fmla="*/ 5 w 26"/>
              <a:gd name="T5" fmla="*/ 18 h 30"/>
              <a:gd name="T6" fmla="*/ 9 w 26"/>
              <a:gd name="T7" fmla="*/ 25 h 30"/>
              <a:gd name="T8" fmla="*/ 14 w 26"/>
              <a:gd name="T9" fmla="*/ 26 h 30"/>
              <a:gd name="T10" fmla="*/ 17 w 26"/>
              <a:gd name="T11" fmla="*/ 22 h 30"/>
              <a:gd name="T12" fmla="*/ 18 w 26"/>
              <a:gd name="T13" fmla="*/ 16 h 30"/>
              <a:gd name="T14" fmla="*/ 22 w 26"/>
              <a:gd name="T15" fmla="*/ 14 h 30"/>
              <a:gd name="T16" fmla="*/ 26 w 26"/>
              <a:gd name="T17" fmla="*/ 10 h 30"/>
              <a:gd name="T18" fmla="*/ 25 w 26"/>
              <a:gd name="T19" fmla="*/ 6 h 30"/>
              <a:gd name="T20" fmla="*/ 20 w 26"/>
              <a:gd name="T21" fmla="*/ 8 h 30"/>
              <a:gd name="T22" fmla="*/ 14 w 26"/>
              <a:gd name="T23" fmla="*/ 5 h 30"/>
              <a:gd name="T24" fmla="*/ 11 w 26"/>
              <a:gd name="T25" fmla="*/ 0 h 30"/>
              <a:gd name="T26" fmla="*/ 11 w 26"/>
              <a:gd name="T27" fmla="*/ 3 h 30"/>
              <a:gd name="T28" fmla="*/ 8 w 26"/>
              <a:gd name="T29" fmla="*/ 2 h 30"/>
              <a:gd name="T30" fmla="*/ 8 w 26"/>
              <a:gd name="T31" fmla="*/ 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6" h="30">
                <a:moveTo>
                  <a:pt x="8" y="2"/>
                </a:moveTo>
                <a:cubicBezTo>
                  <a:pt x="7" y="2"/>
                  <a:pt x="7" y="9"/>
                  <a:pt x="7" y="11"/>
                </a:cubicBezTo>
                <a:cubicBezTo>
                  <a:pt x="6" y="13"/>
                  <a:pt x="0" y="16"/>
                  <a:pt x="5" y="18"/>
                </a:cubicBezTo>
                <a:cubicBezTo>
                  <a:pt x="8" y="19"/>
                  <a:pt x="11" y="21"/>
                  <a:pt x="9" y="25"/>
                </a:cubicBezTo>
                <a:cubicBezTo>
                  <a:pt x="6" y="30"/>
                  <a:pt x="11" y="29"/>
                  <a:pt x="14" y="26"/>
                </a:cubicBezTo>
                <a:cubicBezTo>
                  <a:pt x="15" y="25"/>
                  <a:pt x="16" y="23"/>
                  <a:pt x="17" y="22"/>
                </a:cubicBezTo>
                <a:cubicBezTo>
                  <a:pt x="19" y="19"/>
                  <a:pt x="18" y="19"/>
                  <a:pt x="18" y="16"/>
                </a:cubicBezTo>
                <a:cubicBezTo>
                  <a:pt x="19" y="14"/>
                  <a:pt x="21" y="14"/>
                  <a:pt x="22" y="14"/>
                </a:cubicBezTo>
                <a:cubicBezTo>
                  <a:pt x="23" y="15"/>
                  <a:pt x="25" y="11"/>
                  <a:pt x="26" y="10"/>
                </a:cubicBezTo>
                <a:cubicBezTo>
                  <a:pt x="26" y="9"/>
                  <a:pt x="26" y="6"/>
                  <a:pt x="25" y="6"/>
                </a:cubicBezTo>
                <a:cubicBezTo>
                  <a:pt x="23" y="6"/>
                  <a:pt x="21" y="8"/>
                  <a:pt x="20" y="8"/>
                </a:cubicBezTo>
                <a:cubicBezTo>
                  <a:pt x="18" y="8"/>
                  <a:pt x="15" y="7"/>
                  <a:pt x="14" y="5"/>
                </a:cubicBezTo>
                <a:cubicBezTo>
                  <a:pt x="13" y="4"/>
                  <a:pt x="13" y="0"/>
                  <a:pt x="11" y="0"/>
                </a:cubicBezTo>
                <a:cubicBezTo>
                  <a:pt x="11" y="0"/>
                  <a:pt x="11" y="3"/>
                  <a:pt x="11" y="3"/>
                </a:cubicBezTo>
                <a:cubicBezTo>
                  <a:pt x="10" y="3"/>
                  <a:pt x="9" y="1"/>
                  <a:pt x="8" y="2"/>
                </a:cubicBezTo>
                <a:cubicBezTo>
                  <a:pt x="7" y="2"/>
                  <a:pt x="9" y="1"/>
                  <a:pt x="8" y="2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70" name="Freeform 480">
            <a:extLst>
              <a:ext uri="{FF2B5EF4-FFF2-40B4-BE49-F238E27FC236}">
                <a16:creationId xmlns:a16="http://schemas.microsoft.com/office/drawing/2014/main" id="{897776B9-8F68-C24F-8A71-BC61B7E74B48}"/>
              </a:ext>
            </a:extLst>
          </p:cNvPr>
          <p:cNvSpPr>
            <a:spLocks/>
          </p:cNvSpPr>
          <p:nvPr/>
        </p:nvSpPr>
        <p:spPr bwMode="auto">
          <a:xfrm>
            <a:off x="12864096" y="11319876"/>
            <a:ext cx="263140" cy="271195"/>
          </a:xfrm>
          <a:custGeom>
            <a:avLst/>
            <a:gdLst>
              <a:gd name="T0" fmla="*/ 33 w 39"/>
              <a:gd name="T1" fmla="*/ 4 h 38"/>
              <a:gd name="T2" fmla="*/ 30 w 39"/>
              <a:gd name="T3" fmla="*/ 1 h 38"/>
              <a:gd name="T4" fmla="*/ 26 w 39"/>
              <a:gd name="T5" fmla="*/ 8 h 38"/>
              <a:gd name="T6" fmla="*/ 22 w 39"/>
              <a:gd name="T7" fmla="*/ 13 h 38"/>
              <a:gd name="T8" fmla="*/ 15 w 39"/>
              <a:gd name="T9" fmla="*/ 18 h 38"/>
              <a:gd name="T10" fmla="*/ 9 w 39"/>
              <a:gd name="T11" fmla="*/ 22 h 38"/>
              <a:gd name="T12" fmla="*/ 4 w 39"/>
              <a:gd name="T13" fmla="*/ 27 h 38"/>
              <a:gd name="T14" fmla="*/ 2 w 39"/>
              <a:gd name="T15" fmla="*/ 33 h 38"/>
              <a:gd name="T16" fmla="*/ 1 w 39"/>
              <a:gd name="T17" fmla="*/ 34 h 38"/>
              <a:gd name="T18" fmla="*/ 3 w 39"/>
              <a:gd name="T19" fmla="*/ 35 h 38"/>
              <a:gd name="T20" fmla="*/ 10 w 39"/>
              <a:gd name="T21" fmla="*/ 37 h 38"/>
              <a:gd name="T22" fmla="*/ 19 w 39"/>
              <a:gd name="T23" fmla="*/ 34 h 38"/>
              <a:gd name="T24" fmla="*/ 22 w 39"/>
              <a:gd name="T25" fmla="*/ 27 h 38"/>
              <a:gd name="T26" fmla="*/ 27 w 39"/>
              <a:gd name="T27" fmla="*/ 22 h 38"/>
              <a:gd name="T28" fmla="*/ 29 w 39"/>
              <a:gd name="T29" fmla="*/ 21 h 38"/>
              <a:gd name="T30" fmla="*/ 33 w 39"/>
              <a:gd name="T31" fmla="*/ 21 h 38"/>
              <a:gd name="T32" fmla="*/ 32 w 39"/>
              <a:gd name="T33" fmla="*/ 19 h 38"/>
              <a:gd name="T34" fmla="*/ 32 w 39"/>
              <a:gd name="T35" fmla="*/ 17 h 38"/>
              <a:gd name="T36" fmla="*/ 38 w 39"/>
              <a:gd name="T37" fmla="*/ 9 h 38"/>
              <a:gd name="T38" fmla="*/ 38 w 39"/>
              <a:gd name="T39" fmla="*/ 6 h 38"/>
              <a:gd name="T40" fmla="*/ 38 w 39"/>
              <a:gd name="T41" fmla="*/ 4 h 38"/>
              <a:gd name="T42" fmla="*/ 37 w 39"/>
              <a:gd name="T43" fmla="*/ 4 h 38"/>
              <a:gd name="T44" fmla="*/ 37 w 39"/>
              <a:gd name="T45" fmla="*/ 2 h 38"/>
              <a:gd name="T46" fmla="*/ 33 w 39"/>
              <a:gd name="T47" fmla="*/ 4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9" h="38">
                <a:moveTo>
                  <a:pt x="33" y="4"/>
                </a:moveTo>
                <a:cubicBezTo>
                  <a:pt x="33" y="4"/>
                  <a:pt x="32" y="0"/>
                  <a:pt x="30" y="1"/>
                </a:cubicBezTo>
                <a:cubicBezTo>
                  <a:pt x="27" y="3"/>
                  <a:pt x="28" y="5"/>
                  <a:pt x="26" y="8"/>
                </a:cubicBezTo>
                <a:cubicBezTo>
                  <a:pt x="25" y="9"/>
                  <a:pt x="24" y="12"/>
                  <a:pt x="22" y="13"/>
                </a:cubicBezTo>
                <a:cubicBezTo>
                  <a:pt x="20" y="16"/>
                  <a:pt x="18" y="17"/>
                  <a:pt x="15" y="18"/>
                </a:cubicBezTo>
                <a:cubicBezTo>
                  <a:pt x="13" y="19"/>
                  <a:pt x="12" y="21"/>
                  <a:pt x="9" y="22"/>
                </a:cubicBezTo>
                <a:cubicBezTo>
                  <a:pt x="7" y="23"/>
                  <a:pt x="7" y="27"/>
                  <a:pt x="4" y="27"/>
                </a:cubicBezTo>
                <a:cubicBezTo>
                  <a:pt x="0" y="28"/>
                  <a:pt x="4" y="31"/>
                  <a:pt x="2" y="33"/>
                </a:cubicBezTo>
                <a:cubicBezTo>
                  <a:pt x="1" y="33"/>
                  <a:pt x="0" y="33"/>
                  <a:pt x="1" y="34"/>
                </a:cubicBezTo>
                <a:cubicBezTo>
                  <a:pt x="1" y="35"/>
                  <a:pt x="1" y="35"/>
                  <a:pt x="3" y="35"/>
                </a:cubicBezTo>
                <a:cubicBezTo>
                  <a:pt x="5" y="35"/>
                  <a:pt x="8" y="37"/>
                  <a:pt x="10" y="37"/>
                </a:cubicBezTo>
                <a:cubicBezTo>
                  <a:pt x="14" y="38"/>
                  <a:pt x="16" y="36"/>
                  <a:pt x="19" y="34"/>
                </a:cubicBezTo>
                <a:cubicBezTo>
                  <a:pt x="21" y="32"/>
                  <a:pt x="22" y="30"/>
                  <a:pt x="22" y="27"/>
                </a:cubicBezTo>
                <a:cubicBezTo>
                  <a:pt x="23" y="24"/>
                  <a:pt x="24" y="24"/>
                  <a:pt x="27" y="22"/>
                </a:cubicBezTo>
                <a:cubicBezTo>
                  <a:pt x="28" y="22"/>
                  <a:pt x="28" y="21"/>
                  <a:pt x="29" y="21"/>
                </a:cubicBezTo>
                <a:cubicBezTo>
                  <a:pt x="30" y="21"/>
                  <a:pt x="31" y="21"/>
                  <a:pt x="33" y="21"/>
                </a:cubicBezTo>
                <a:cubicBezTo>
                  <a:pt x="34" y="20"/>
                  <a:pt x="33" y="19"/>
                  <a:pt x="32" y="19"/>
                </a:cubicBezTo>
                <a:cubicBezTo>
                  <a:pt x="31" y="18"/>
                  <a:pt x="31" y="18"/>
                  <a:pt x="32" y="17"/>
                </a:cubicBezTo>
                <a:cubicBezTo>
                  <a:pt x="34" y="14"/>
                  <a:pt x="36" y="12"/>
                  <a:pt x="38" y="9"/>
                </a:cubicBezTo>
                <a:cubicBezTo>
                  <a:pt x="38" y="8"/>
                  <a:pt x="38" y="7"/>
                  <a:pt x="38" y="6"/>
                </a:cubicBezTo>
                <a:cubicBezTo>
                  <a:pt x="38" y="5"/>
                  <a:pt x="38" y="5"/>
                  <a:pt x="38" y="4"/>
                </a:cubicBezTo>
                <a:cubicBezTo>
                  <a:pt x="39" y="3"/>
                  <a:pt x="37" y="4"/>
                  <a:pt x="37" y="4"/>
                </a:cubicBezTo>
                <a:cubicBezTo>
                  <a:pt x="37" y="3"/>
                  <a:pt x="37" y="3"/>
                  <a:pt x="37" y="2"/>
                </a:cubicBezTo>
                <a:cubicBezTo>
                  <a:pt x="36" y="3"/>
                  <a:pt x="35" y="5"/>
                  <a:pt x="33" y="4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71" name="Freeform 481">
            <a:extLst>
              <a:ext uri="{FF2B5EF4-FFF2-40B4-BE49-F238E27FC236}">
                <a16:creationId xmlns:a16="http://schemas.microsoft.com/office/drawing/2014/main" id="{A552DA85-F232-154B-8C9A-48E5574C1FE9}"/>
              </a:ext>
            </a:extLst>
          </p:cNvPr>
          <p:cNvSpPr>
            <a:spLocks/>
          </p:cNvSpPr>
          <p:nvPr/>
        </p:nvSpPr>
        <p:spPr bwMode="auto">
          <a:xfrm>
            <a:off x="12905282" y="11591074"/>
            <a:ext cx="13729" cy="14529"/>
          </a:xfrm>
          <a:custGeom>
            <a:avLst/>
            <a:gdLst>
              <a:gd name="T0" fmla="*/ 2 w 2"/>
              <a:gd name="T1" fmla="*/ 2 h 2"/>
              <a:gd name="T2" fmla="*/ 1 w 2"/>
              <a:gd name="T3" fmla="*/ 0 h 2"/>
              <a:gd name="T4" fmla="*/ 0 w 2"/>
              <a:gd name="T5" fmla="*/ 2 h 2"/>
              <a:gd name="T6" fmla="*/ 2 w 2"/>
              <a:gd name="T7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2">
                <a:moveTo>
                  <a:pt x="2" y="2"/>
                </a:moveTo>
                <a:cubicBezTo>
                  <a:pt x="2" y="1"/>
                  <a:pt x="1" y="1"/>
                  <a:pt x="1" y="0"/>
                </a:cubicBezTo>
                <a:cubicBezTo>
                  <a:pt x="0" y="1"/>
                  <a:pt x="0" y="1"/>
                  <a:pt x="0" y="2"/>
                </a:cubicBezTo>
                <a:cubicBezTo>
                  <a:pt x="1" y="2"/>
                  <a:pt x="2" y="2"/>
                  <a:pt x="2" y="2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72" name="Freeform 482">
            <a:extLst>
              <a:ext uri="{FF2B5EF4-FFF2-40B4-BE49-F238E27FC236}">
                <a16:creationId xmlns:a16="http://schemas.microsoft.com/office/drawing/2014/main" id="{88CF3A4A-F807-5947-8724-262E799DB87E}"/>
              </a:ext>
            </a:extLst>
          </p:cNvPr>
          <p:cNvSpPr>
            <a:spLocks/>
          </p:cNvSpPr>
          <p:nvPr/>
        </p:nvSpPr>
        <p:spPr bwMode="auto">
          <a:xfrm>
            <a:off x="12134170" y="11327142"/>
            <a:ext cx="128140" cy="128335"/>
          </a:xfrm>
          <a:custGeom>
            <a:avLst/>
            <a:gdLst>
              <a:gd name="T0" fmla="*/ 0 w 19"/>
              <a:gd name="T1" fmla="*/ 2 h 18"/>
              <a:gd name="T2" fmla="*/ 2 w 19"/>
              <a:gd name="T3" fmla="*/ 7 h 18"/>
              <a:gd name="T4" fmla="*/ 4 w 19"/>
              <a:gd name="T5" fmla="*/ 10 h 18"/>
              <a:gd name="T6" fmla="*/ 3 w 19"/>
              <a:gd name="T7" fmla="*/ 12 h 18"/>
              <a:gd name="T8" fmla="*/ 9 w 19"/>
              <a:gd name="T9" fmla="*/ 18 h 18"/>
              <a:gd name="T10" fmla="*/ 12 w 19"/>
              <a:gd name="T11" fmla="*/ 15 h 18"/>
              <a:gd name="T12" fmla="*/ 13 w 19"/>
              <a:gd name="T13" fmla="*/ 17 h 18"/>
              <a:gd name="T14" fmla="*/ 14 w 19"/>
              <a:gd name="T15" fmla="*/ 14 h 18"/>
              <a:gd name="T16" fmla="*/ 16 w 19"/>
              <a:gd name="T17" fmla="*/ 15 h 18"/>
              <a:gd name="T18" fmla="*/ 18 w 19"/>
              <a:gd name="T19" fmla="*/ 7 h 18"/>
              <a:gd name="T20" fmla="*/ 16 w 19"/>
              <a:gd name="T21" fmla="*/ 1 h 18"/>
              <a:gd name="T22" fmla="*/ 7 w 19"/>
              <a:gd name="T23" fmla="*/ 3 h 18"/>
              <a:gd name="T24" fmla="*/ 0 w 19"/>
              <a:gd name="T25" fmla="*/ 2 h 18"/>
              <a:gd name="T26" fmla="*/ 0 w 19"/>
              <a:gd name="T27" fmla="*/ 2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9" h="18">
                <a:moveTo>
                  <a:pt x="0" y="2"/>
                </a:moveTo>
                <a:cubicBezTo>
                  <a:pt x="0" y="3"/>
                  <a:pt x="2" y="6"/>
                  <a:pt x="2" y="7"/>
                </a:cubicBezTo>
                <a:cubicBezTo>
                  <a:pt x="3" y="8"/>
                  <a:pt x="4" y="9"/>
                  <a:pt x="4" y="10"/>
                </a:cubicBezTo>
                <a:cubicBezTo>
                  <a:pt x="4" y="11"/>
                  <a:pt x="3" y="11"/>
                  <a:pt x="3" y="12"/>
                </a:cubicBezTo>
                <a:cubicBezTo>
                  <a:pt x="4" y="15"/>
                  <a:pt x="7" y="17"/>
                  <a:pt x="9" y="18"/>
                </a:cubicBezTo>
                <a:cubicBezTo>
                  <a:pt x="11" y="18"/>
                  <a:pt x="11" y="16"/>
                  <a:pt x="12" y="15"/>
                </a:cubicBezTo>
                <a:cubicBezTo>
                  <a:pt x="12" y="15"/>
                  <a:pt x="13" y="17"/>
                  <a:pt x="13" y="17"/>
                </a:cubicBezTo>
                <a:cubicBezTo>
                  <a:pt x="13" y="16"/>
                  <a:pt x="13" y="14"/>
                  <a:pt x="14" y="14"/>
                </a:cubicBezTo>
                <a:cubicBezTo>
                  <a:pt x="15" y="13"/>
                  <a:pt x="15" y="15"/>
                  <a:pt x="16" y="15"/>
                </a:cubicBezTo>
                <a:cubicBezTo>
                  <a:pt x="15" y="15"/>
                  <a:pt x="18" y="8"/>
                  <a:pt x="18" y="7"/>
                </a:cubicBezTo>
                <a:cubicBezTo>
                  <a:pt x="18" y="6"/>
                  <a:pt x="19" y="0"/>
                  <a:pt x="16" y="1"/>
                </a:cubicBezTo>
                <a:cubicBezTo>
                  <a:pt x="13" y="2"/>
                  <a:pt x="10" y="4"/>
                  <a:pt x="7" y="3"/>
                </a:cubicBezTo>
                <a:cubicBezTo>
                  <a:pt x="6" y="3"/>
                  <a:pt x="1" y="0"/>
                  <a:pt x="0" y="2"/>
                </a:cubicBezTo>
                <a:cubicBezTo>
                  <a:pt x="0" y="3"/>
                  <a:pt x="1" y="0"/>
                  <a:pt x="0" y="2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73" name="Freeform 483">
            <a:extLst>
              <a:ext uri="{FF2B5EF4-FFF2-40B4-BE49-F238E27FC236}">
                <a16:creationId xmlns:a16="http://schemas.microsoft.com/office/drawing/2014/main" id="{36111B5B-77A1-9D40-A572-CD71353F389F}"/>
              </a:ext>
            </a:extLst>
          </p:cNvPr>
          <p:cNvSpPr>
            <a:spLocks/>
          </p:cNvSpPr>
          <p:nvPr/>
        </p:nvSpPr>
        <p:spPr bwMode="auto">
          <a:xfrm>
            <a:off x="12234849" y="11290822"/>
            <a:ext cx="20593" cy="36321"/>
          </a:xfrm>
          <a:custGeom>
            <a:avLst/>
            <a:gdLst>
              <a:gd name="T0" fmla="*/ 3 w 3"/>
              <a:gd name="T1" fmla="*/ 4 h 5"/>
              <a:gd name="T2" fmla="*/ 1 w 3"/>
              <a:gd name="T3" fmla="*/ 0 h 5"/>
              <a:gd name="T4" fmla="*/ 3 w 3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5">
                <a:moveTo>
                  <a:pt x="3" y="4"/>
                </a:moveTo>
                <a:cubicBezTo>
                  <a:pt x="3" y="5"/>
                  <a:pt x="0" y="1"/>
                  <a:pt x="1" y="0"/>
                </a:cubicBezTo>
                <a:cubicBezTo>
                  <a:pt x="2" y="0"/>
                  <a:pt x="3" y="1"/>
                  <a:pt x="3" y="4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74" name="Freeform 484">
            <a:extLst>
              <a:ext uri="{FF2B5EF4-FFF2-40B4-BE49-F238E27FC236}">
                <a16:creationId xmlns:a16="http://schemas.microsoft.com/office/drawing/2014/main" id="{6E907416-D6AC-E54C-B71F-58D8F2692A83}"/>
              </a:ext>
            </a:extLst>
          </p:cNvPr>
          <p:cNvSpPr>
            <a:spLocks/>
          </p:cNvSpPr>
          <p:nvPr/>
        </p:nvSpPr>
        <p:spPr bwMode="auto">
          <a:xfrm>
            <a:off x="12099848" y="11290822"/>
            <a:ext cx="13729" cy="14529"/>
          </a:xfrm>
          <a:custGeom>
            <a:avLst/>
            <a:gdLst>
              <a:gd name="T0" fmla="*/ 1 w 2"/>
              <a:gd name="T1" fmla="*/ 2 h 2"/>
              <a:gd name="T2" fmla="*/ 1 w 2"/>
              <a:gd name="T3" fmla="*/ 0 h 2"/>
              <a:gd name="T4" fmla="*/ 1 w 2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1" y="2"/>
                </a:moveTo>
                <a:cubicBezTo>
                  <a:pt x="0" y="2"/>
                  <a:pt x="0" y="0"/>
                  <a:pt x="1" y="0"/>
                </a:cubicBezTo>
                <a:cubicBezTo>
                  <a:pt x="2" y="0"/>
                  <a:pt x="2" y="2"/>
                  <a:pt x="1" y="2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875" name="Freeform 485">
            <a:extLst>
              <a:ext uri="{FF2B5EF4-FFF2-40B4-BE49-F238E27FC236}">
                <a16:creationId xmlns:a16="http://schemas.microsoft.com/office/drawing/2014/main" id="{B9283B98-6216-C948-B23F-2AAFE2BE4F90}"/>
              </a:ext>
            </a:extLst>
          </p:cNvPr>
          <p:cNvSpPr>
            <a:spLocks/>
          </p:cNvSpPr>
          <p:nvPr/>
        </p:nvSpPr>
        <p:spPr bwMode="auto">
          <a:xfrm>
            <a:off x="10008459" y="9448149"/>
            <a:ext cx="73220" cy="128335"/>
          </a:xfrm>
          <a:custGeom>
            <a:avLst/>
            <a:gdLst>
              <a:gd name="T0" fmla="*/ 2 w 11"/>
              <a:gd name="T1" fmla="*/ 0 h 18"/>
              <a:gd name="T2" fmla="*/ 1 w 11"/>
              <a:gd name="T3" fmla="*/ 0 h 18"/>
              <a:gd name="T4" fmla="*/ 1 w 11"/>
              <a:gd name="T5" fmla="*/ 3 h 18"/>
              <a:gd name="T6" fmla="*/ 0 w 11"/>
              <a:gd name="T7" fmla="*/ 8 h 18"/>
              <a:gd name="T8" fmla="*/ 4 w 11"/>
              <a:gd name="T9" fmla="*/ 18 h 18"/>
              <a:gd name="T10" fmla="*/ 9 w 11"/>
              <a:gd name="T11" fmla="*/ 15 h 18"/>
              <a:gd name="T12" fmla="*/ 9 w 11"/>
              <a:gd name="T13" fmla="*/ 8 h 18"/>
              <a:gd name="T14" fmla="*/ 2 w 11"/>
              <a:gd name="T15" fmla="*/ 0 h 18"/>
              <a:gd name="T16" fmla="*/ 2 w 11"/>
              <a:gd name="T1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18">
                <a:moveTo>
                  <a:pt x="2" y="0"/>
                </a:moveTo>
                <a:cubicBezTo>
                  <a:pt x="2" y="0"/>
                  <a:pt x="2" y="0"/>
                  <a:pt x="1" y="0"/>
                </a:cubicBezTo>
                <a:cubicBezTo>
                  <a:pt x="1" y="0"/>
                  <a:pt x="1" y="3"/>
                  <a:pt x="1" y="3"/>
                </a:cubicBezTo>
                <a:cubicBezTo>
                  <a:pt x="1" y="5"/>
                  <a:pt x="0" y="6"/>
                  <a:pt x="0" y="8"/>
                </a:cubicBezTo>
                <a:cubicBezTo>
                  <a:pt x="0" y="11"/>
                  <a:pt x="0" y="18"/>
                  <a:pt x="4" y="18"/>
                </a:cubicBezTo>
                <a:cubicBezTo>
                  <a:pt x="6" y="18"/>
                  <a:pt x="9" y="17"/>
                  <a:pt x="9" y="15"/>
                </a:cubicBezTo>
                <a:cubicBezTo>
                  <a:pt x="11" y="13"/>
                  <a:pt x="9" y="10"/>
                  <a:pt x="9" y="8"/>
                </a:cubicBezTo>
                <a:cubicBezTo>
                  <a:pt x="7" y="6"/>
                  <a:pt x="5" y="0"/>
                  <a:pt x="2" y="0"/>
                </a:cubicBezTo>
                <a:cubicBezTo>
                  <a:pt x="1" y="0"/>
                  <a:pt x="3" y="0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14" name="Freeform 487">
            <a:extLst>
              <a:ext uri="{FF2B5EF4-FFF2-40B4-BE49-F238E27FC236}">
                <a16:creationId xmlns:a16="http://schemas.microsoft.com/office/drawing/2014/main" id="{53A05E6E-22B5-9E44-B2BC-AC3B9939CD78}"/>
              </a:ext>
            </a:extLst>
          </p:cNvPr>
          <p:cNvSpPr>
            <a:spLocks/>
          </p:cNvSpPr>
          <p:nvPr/>
        </p:nvSpPr>
        <p:spPr bwMode="auto">
          <a:xfrm>
            <a:off x="9310566" y="6738618"/>
            <a:ext cx="73220" cy="58112"/>
          </a:xfrm>
          <a:custGeom>
            <a:avLst/>
            <a:gdLst>
              <a:gd name="T0" fmla="*/ 9 w 11"/>
              <a:gd name="T1" fmla="*/ 7 h 8"/>
              <a:gd name="T2" fmla="*/ 8 w 11"/>
              <a:gd name="T3" fmla="*/ 4 h 8"/>
              <a:gd name="T4" fmla="*/ 3 w 11"/>
              <a:gd name="T5" fmla="*/ 0 h 8"/>
              <a:gd name="T6" fmla="*/ 1 w 11"/>
              <a:gd name="T7" fmla="*/ 2 h 8"/>
              <a:gd name="T8" fmla="*/ 3 w 11"/>
              <a:gd name="T9" fmla="*/ 5 h 8"/>
              <a:gd name="T10" fmla="*/ 9 w 11"/>
              <a:gd name="T11" fmla="*/ 7 h 8"/>
              <a:gd name="T12" fmla="*/ 9 w 11"/>
              <a:gd name="T13" fmla="*/ 7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8">
                <a:moveTo>
                  <a:pt x="9" y="7"/>
                </a:moveTo>
                <a:cubicBezTo>
                  <a:pt x="11" y="8"/>
                  <a:pt x="9" y="5"/>
                  <a:pt x="8" y="4"/>
                </a:cubicBezTo>
                <a:cubicBezTo>
                  <a:pt x="7" y="3"/>
                  <a:pt x="4" y="1"/>
                  <a:pt x="3" y="0"/>
                </a:cubicBezTo>
                <a:cubicBezTo>
                  <a:pt x="2" y="0"/>
                  <a:pt x="1" y="1"/>
                  <a:pt x="1" y="2"/>
                </a:cubicBezTo>
                <a:cubicBezTo>
                  <a:pt x="0" y="3"/>
                  <a:pt x="2" y="4"/>
                  <a:pt x="3" y="5"/>
                </a:cubicBezTo>
                <a:cubicBezTo>
                  <a:pt x="5" y="6"/>
                  <a:pt x="7" y="7"/>
                  <a:pt x="9" y="7"/>
                </a:cubicBezTo>
                <a:cubicBezTo>
                  <a:pt x="10" y="7"/>
                  <a:pt x="7" y="7"/>
                  <a:pt x="9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15" name="Freeform 488">
            <a:extLst>
              <a:ext uri="{FF2B5EF4-FFF2-40B4-BE49-F238E27FC236}">
                <a16:creationId xmlns:a16="http://schemas.microsoft.com/office/drawing/2014/main" id="{57947510-430B-F94C-AFB3-B533C1A67063}"/>
              </a:ext>
            </a:extLst>
          </p:cNvPr>
          <p:cNvSpPr>
            <a:spLocks/>
          </p:cNvSpPr>
          <p:nvPr/>
        </p:nvSpPr>
        <p:spPr bwMode="auto">
          <a:xfrm>
            <a:off x="8960478" y="6782205"/>
            <a:ext cx="73220" cy="70220"/>
          </a:xfrm>
          <a:custGeom>
            <a:avLst/>
            <a:gdLst>
              <a:gd name="T0" fmla="*/ 10 w 11"/>
              <a:gd name="T1" fmla="*/ 6 h 10"/>
              <a:gd name="T2" fmla="*/ 6 w 11"/>
              <a:gd name="T3" fmla="*/ 10 h 10"/>
              <a:gd name="T4" fmla="*/ 0 w 11"/>
              <a:gd name="T5" fmla="*/ 6 h 10"/>
              <a:gd name="T6" fmla="*/ 10 w 11"/>
              <a:gd name="T7" fmla="*/ 6 h 10"/>
              <a:gd name="T8" fmla="*/ 10 w 11"/>
              <a:gd name="T9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0">
                <a:moveTo>
                  <a:pt x="10" y="6"/>
                </a:moveTo>
                <a:cubicBezTo>
                  <a:pt x="10" y="8"/>
                  <a:pt x="7" y="9"/>
                  <a:pt x="6" y="10"/>
                </a:cubicBezTo>
                <a:cubicBezTo>
                  <a:pt x="4" y="10"/>
                  <a:pt x="0" y="9"/>
                  <a:pt x="0" y="6"/>
                </a:cubicBezTo>
                <a:cubicBezTo>
                  <a:pt x="1" y="0"/>
                  <a:pt x="11" y="6"/>
                  <a:pt x="10" y="6"/>
                </a:cubicBezTo>
                <a:cubicBezTo>
                  <a:pt x="10" y="7"/>
                  <a:pt x="11" y="5"/>
                  <a:pt x="10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16" name="Freeform 489">
            <a:extLst>
              <a:ext uri="{FF2B5EF4-FFF2-40B4-BE49-F238E27FC236}">
                <a16:creationId xmlns:a16="http://schemas.microsoft.com/office/drawing/2014/main" id="{BABCF4CB-54D7-6C4A-BF8E-1DFB08CC4F54}"/>
              </a:ext>
            </a:extLst>
          </p:cNvPr>
          <p:cNvSpPr>
            <a:spLocks/>
          </p:cNvSpPr>
          <p:nvPr/>
        </p:nvSpPr>
        <p:spPr bwMode="auto">
          <a:xfrm>
            <a:off x="9692692" y="6540064"/>
            <a:ext cx="59493" cy="36321"/>
          </a:xfrm>
          <a:custGeom>
            <a:avLst/>
            <a:gdLst>
              <a:gd name="T0" fmla="*/ 9 w 9"/>
              <a:gd name="T1" fmla="*/ 3 h 5"/>
              <a:gd name="T2" fmla="*/ 4 w 9"/>
              <a:gd name="T3" fmla="*/ 5 h 5"/>
              <a:gd name="T4" fmla="*/ 1 w 9"/>
              <a:gd name="T5" fmla="*/ 1 h 5"/>
              <a:gd name="T6" fmla="*/ 6 w 9"/>
              <a:gd name="T7" fmla="*/ 1 h 5"/>
              <a:gd name="T8" fmla="*/ 9 w 9"/>
              <a:gd name="T9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5">
                <a:moveTo>
                  <a:pt x="9" y="3"/>
                </a:moveTo>
                <a:cubicBezTo>
                  <a:pt x="7" y="4"/>
                  <a:pt x="6" y="4"/>
                  <a:pt x="4" y="5"/>
                </a:cubicBezTo>
                <a:cubicBezTo>
                  <a:pt x="2" y="5"/>
                  <a:pt x="0" y="3"/>
                  <a:pt x="1" y="1"/>
                </a:cubicBezTo>
                <a:cubicBezTo>
                  <a:pt x="1" y="0"/>
                  <a:pt x="5" y="0"/>
                  <a:pt x="6" y="1"/>
                </a:cubicBezTo>
                <a:cubicBezTo>
                  <a:pt x="7" y="1"/>
                  <a:pt x="8" y="3"/>
                  <a:pt x="9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17" name="Freeform 490">
            <a:extLst>
              <a:ext uri="{FF2B5EF4-FFF2-40B4-BE49-F238E27FC236}">
                <a16:creationId xmlns:a16="http://schemas.microsoft.com/office/drawing/2014/main" id="{83343EE5-EA87-7442-8930-1FE18CB1B501}"/>
              </a:ext>
            </a:extLst>
          </p:cNvPr>
          <p:cNvSpPr>
            <a:spLocks/>
          </p:cNvSpPr>
          <p:nvPr/>
        </p:nvSpPr>
        <p:spPr bwMode="auto">
          <a:xfrm>
            <a:off x="11033559" y="6469844"/>
            <a:ext cx="66356" cy="33900"/>
          </a:xfrm>
          <a:custGeom>
            <a:avLst/>
            <a:gdLst>
              <a:gd name="T0" fmla="*/ 6 w 10"/>
              <a:gd name="T1" fmla="*/ 5 h 5"/>
              <a:gd name="T2" fmla="*/ 1 w 10"/>
              <a:gd name="T3" fmla="*/ 4 h 5"/>
              <a:gd name="T4" fmla="*/ 4 w 10"/>
              <a:gd name="T5" fmla="*/ 1 h 5"/>
              <a:gd name="T6" fmla="*/ 9 w 10"/>
              <a:gd name="T7" fmla="*/ 1 h 5"/>
              <a:gd name="T8" fmla="*/ 6 w 10"/>
              <a:gd name="T9" fmla="*/ 5 h 5"/>
              <a:gd name="T10" fmla="*/ 6 w 10"/>
              <a:gd name="T11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" h="5">
                <a:moveTo>
                  <a:pt x="6" y="5"/>
                </a:moveTo>
                <a:cubicBezTo>
                  <a:pt x="4" y="5"/>
                  <a:pt x="2" y="4"/>
                  <a:pt x="1" y="4"/>
                </a:cubicBezTo>
                <a:cubicBezTo>
                  <a:pt x="0" y="3"/>
                  <a:pt x="3" y="1"/>
                  <a:pt x="4" y="1"/>
                </a:cubicBezTo>
                <a:cubicBezTo>
                  <a:pt x="5" y="0"/>
                  <a:pt x="8" y="0"/>
                  <a:pt x="9" y="1"/>
                </a:cubicBezTo>
                <a:cubicBezTo>
                  <a:pt x="10" y="2"/>
                  <a:pt x="7" y="5"/>
                  <a:pt x="6" y="5"/>
                </a:cubicBezTo>
                <a:cubicBezTo>
                  <a:pt x="4" y="5"/>
                  <a:pt x="6" y="5"/>
                  <a:pt x="6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18" name="Freeform 491">
            <a:extLst>
              <a:ext uri="{FF2B5EF4-FFF2-40B4-BE49-F238E27FC236}">
                <a16:creationId xmlns:a16="http://schemas.microsoft.com/office/drawing/2014/main" id="{D29F95E7-953C-1841-9E96-F34AF65B0DD6}"/>
              </a:ext>
            </a:extLst>
          </p:cNvPr>
          <p:cNvSpPr>
            <a:spLocks/>
          </p:cNvSpPr>
          <p:nvPr/>
        </p:nvSpPr>
        <p:spPr bwMode="auto">
          <a:xfrm>
            <a:off x="10356261" y="5956513"/>
            <a:ext cx="41187" cy="14529"/>
          </a:xfrm>
          <a:custGeom>
            <a:avLst/>
            <a:gdLst>
              <a:gd name="T0" fmla="*/ 6 w 6"/>
              <a:gd name="T1" fmla="*/ 1 h 2"/>
              <a:gd name="T2" fmla="*/ 0 w 6"/>
              <a:gd name="T3" fmla="*/ 1 h 2"/>
              <a:gd name="T4" fmla="*/ 6 w 6"/>
              <a:gd name="T5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2">
                <a:moveTo>
                  <a:pt x="6" y="1"/>
                </a:moveTo>
                <a:cubicBezTo>
                  <a:pt x="6" y="2"/>
                  <a:pt x="0" y="2"/>
                  <a:pt x="0" y="1"/>
                </a:cubicBezTo>
                <a:cubicBezTo>
                  <a:pt x="0" y="0"/>
                  <a:pt x="6" y="0"/>
                  <a:pt x="6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19" name="Freeform 492">
            <a:extLst>
              <a:ext uri="{FF2B5EF4-FFF2-40B4-BE49-F238E27FC236}">
                <a16:creationId xmlns:a16="http://schemas.microsoft.com/office/drawing/2014/main" id="{132EA042-3BAF-4146-8493-0AD3BA56DA42}"/>
              </a:ext>
            </a:extLst>
          </p:cNvPr>
          <p:cNvSpPr>
            <a:spLocks/>
          </p:cNvSpPr>
          <p:nvPr/>
        </p:nvSpPr>
        <p:spPr bwMode="auto">
          <a:xfrm>
            <a:off x="9981002" y="6569124"/>
            <a:ext cx="38898" cy="29057"/>
          </a:xfrm>
          <a:custGeom>
            <a:avLst/>
            <a:gdLst>
              <a:gd name="T0" fmla="*/ 5 w 6"/>
              <a:gd name="T1" fmla="*/ 4 h 4"/>
              <a:gd name="T2" fmla="*/ 2 w 6"/>
              <a:gd name="T3" fmla="*/ 1 h 4"/>
              <a:gd name="T4" fmla="*/ 5 w 6"/>
              <a:gd name="T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4">
                <a:moveTo>
                  <a:pt x="5" y="4"/>
                </a:moveTo>
                <a:cubicBezTo>
                  <a:pt x="4" y="4"/>
                  <a:pt x="0" y="3"/>
                  <a:pt x="2" y="1"/>
                </a:cubicBezTo>
                <a:cubicBezTo>
                  <a:pt x="5" y="0"/>
                  <a:pt x="6" y="4"/>
                  <a:pt x="5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28" name="Freeform 493">
            <a:extLst>
              <a:ext uri="{FF2B5EF4-FFF2-40B4-BE49-F238E27FC236}">
                <a16:creationId xmlns:a16="http://schemas.microsoft.com/office/drawing/2014/main" id="{B96B086E-754A-A743-AAAF-541E29368B0D}"/>
              </a:ext>
            </a:extLst>
          </p:cNvPr>
          <p:cNvSpPr>
            <a:spLocks/>
          </p:cNvSpPr>
          <p:nvPr/>
        </p:nvSpPr>
        <p:spPr bwMode="auto">
          <a:xfrm>
            <a:off x="7647067" y="8155129"/>
            <a:ext cx="38898" cy="77483"/>
          </a:xfrm>
          <a:custGeom>
            <a:avLst/>
            <a:gdLst>
              <a:gd name="T0" fmla="*/ 5 w 6"/>
              <a:gd name="T1" fmla="*/ 1 h 11"/>
              <a:gd name="T2" fmla="*/ 5 w 6"/>
              <a:gd name="T3" fmla="*/ 7 h 11"/>
              <a:gd name="T4" fmla="*/ 3 w 6"/>
              <a:gd name="T5" fmla="*/ 10 h 11"/>
              <a:gd name="T6" fmla="*/ 1 w 6"/>
              <a:gd name="T7" fmla="*/ 4 h 11"/>
              <a:gd name="T8" fmla="*/ 5 w 6"/>
              <a:gd name="T9" fmla="*/ 1 h 11"/>
              <a:gd name="T10" fmla="*/ 5 w 6"/>
              <a:gd name="T11" fmla="*/ 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11">
                <a:moveTo>
                  <a:pt x="5" y="1"/>
                </a:moveTo>
                <a:cubicBezTo>
                  <a:pt x="5" y="3"/>
                  <a:pt x="6" y="5"/>
                  <a:pt x="5" y="7"/>
                </a:cubicBezTo>
                <a:cubicBezTo>
                  <a:pt x="4" y="8"/>
                  <a:pt x="5" y="11"/>
                  <a:pt x="3" y="10"/>
                </a:cubicBezTo>
                <a:cubicBezTo>
                  <a:pt x="1" y="8"/>
                  <a:pt x="0" y="6"/>
                  <a:pt x="1" y="4"/>
                </a:cubicBezTo>
                <a:cubicBezTo>
                  <a:pt x="1" y="3"/>
                  <a:pt x="5" y="0"/>
                  <a:pt x="5" y="1"/>
                </a:cubicBezTo>
                <a:cubicBezTo>
                  <a:pt x="5" y="2"/>
                  <a:pt x="5" y="0"/>
                  <a:pt x="5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29" name="Freeform 494">
            <a:extLst>
              <a:ext uri="{FF2B5EF4-FFF2-40B4-BE49-F238E27FC236}">
                <a16:creationId xmlns:a16="http://schemas.microsoft.com/office/drawing/2014/main" id="{2C6D9643-C30A-FB47-AE2D-0D038EF8F47D}"/>
              </a:ext>
            </a:extLst>
          </p:cNvPr>
          <p:cNvSpPr>
            <a:spLocks/>
          </p:cNvSpPr>
          <p:nvPr/>
        </p:nvSpPr>
        <p:spPr bwMode="auto">
          <a:xfrm>
            <a:off x="7633338" y="8225351"/>
            <a:ext cx="59493" cy="106540"/>
          </a:xfrm>
          <a:custGeom>
            <a:avLst/>
            <a:gdLst>
              <a:gd name="T0" fmla="*/ 7 w 9"/>
              <a:gd name="T1" fmla="*/ 3 h 15"/>
              <a:gd name="T2" fmla="*/ 5 w 9"/>
              <a:gd name="T3" fmla="*/ 2 h 15"/>
              <a:gd name="T4" fmla="*/ 0 w 9"/>
              <a:gd name="T5" fmla="*/ 2 h 15"/>
              <a:gd name="T6" fmla="*/ 1 w 9"/>
              <a:gd name="T7" fmla="*/ 8 h 15"/>
              <a:gd name="T8" fmla="*/ 2 w 9"/>
              <a:gd name="T9" fmla="*/ 13 h 15"/>
              <a:gd name="T10" fmla="*/ 4 w 9"/>
              <a:gd name="T11" fmla="*/ 14 h 15"/>
              <a:gd name="T12" fmla="*/ 8 w 9"/>
              <a:gd name="T13" fmla="*/ 10 h 15"/>
              <a:gd name="T14" fmla="*/ 7 w 9"/>
              <a:gd name="T15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" h="15">
                <a:moveTo>
                  <a:pt x="7" y="3"/>
                </a:moveTo>
                <a:cubicBezTo>
                  <a:pt x="6" y="3"/>
                  <a:pt x="7" y="0"/>
                  <a:pt x="5" y="2"/>
                </a:cubicBezTo>
                <a:cubicBezTo>
                  <a:pt x="2" y="4"/>
                  <a:pt x="3" y="4"/>
                  <a:pt x="0" y="2"/>
                </a:cubicBezTo>
                <a:cubicBezTo>
                  <a:pt x="0" y="2"/>
                  <a:pt x="1" y="8"/>
                  <a:pt x="1" y="8"/>
                </a:cubicBezTo>
                <a:cubicBezTo>
                  <a:pt x="2" y="10"/>
                  <a:pt x="2" y="11"/>
                  <a:pt x="2" y="13"/>
                </a:cubicBezTo>
                <a:cubicBezTo>
                  <a:pt x="2" y="14"/>
                  <a:pt x="2" y="15"/>
                  <a:pt x="4" y="14"/>
                </a:cubicBezTo>
                <a:cubicBezTo>
                  <a:pt x="6" y="13"/>
                  <a:pt x="8" y="13"/>
                  <a:pt x="8" y="10"/>
                </a:cubicBezTo>
                <a:cubicBezTo>
                  <a:pt x="8" y="9"/>
                  <a:pt x="9" y="3"/>
                  <a:pt x="7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30" name="Freeform 498">
            <a:extLst>
              <a:ext uri="{FF2B5EF4-FFF2-40B4-BE49-F238E27FC236}">
                <a16:creationId xmlns:a16="http://schemas.microsoft.com/office/drawing/2014/main" id="{A1F71519-EA00-5849-BAE4-7377067411C3}"/>
              </a:ext>
            </a:extLst>
          </p:cNvPr>
          <p:cNvSpPr>
            <a:spLocks/>
          </p:cNvSpPr>
          <p:nvPr/>
        </p:nvSpPr>
        <p:spPr bwMode="auto">
          <a:xfrm>
            <a:off x="8074956" y="7414186"/>
            <a:ext cx="48052" cy="50849"/>
          </a:xfrm>
          <a:custGeom>
            <a:avLst/>
            <a:gdLst>
              <a:gd name="T0" fmla="*/ 1 w 7"/>
              <a:gd name="T1" fmla="*/ 4 h 7"/>
              <a:gd name="T2" fmla="*/ 1 w 7"/>
              <a:gd name="T3" fmla="*/ 1 h 7"/>
              <a:gd name="T4" fmla="*/ 7 w 7"/>
              <a:gd name="T5" fmla="*/ 1 h 7"/>
              <a:gd name="T6" fmla="*/ 1 w 7"/>
              <a:gd name="T7" fmla="*/ 4 h 7"/>
              <a:gd name="T8" fmla="*/ 1 w 7"/>
              <a:gd name="T9" fmla="*/ 4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1" y="4"/>
                </a:moveTo>
                <a:cubicBezTo>
                  <a:pt x="1" y="3"/>
                  <a:pt x="0" y="1"/>
                  <a:pt x="1" y="1"/>
                </a:cubicBezTo>
                <a:cubicBezTo>
                  <a:pt x="2" y="1"/>
                  <a:pt x="7" y="0"/>
                  <a:pt x="7" y="1"/>
                </a:cubicBezTo>
                <a:cubicBezTo>
                  <a:pt x="7" y="2"/>
                  <a:pt x="2" y="6"/>
                  <a:pt x="1" y="4"/>
                </a:cubicBezTo>
                <a:cubicBezTo>
                  <a:pt x="1" y="1"/>
                  <a:pt x="2" y="7"/>
                  <a:pt x="1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31" name="Freeform 499">
            <a:extLst>
              <a:ext uri="{FF2B5EF4-FFF2-40B4-BE49-F238E27FC236}">
                <a16:creationId xmlns:a16="http://schemas.microsoft.com/office/drawing/2014/main" id="{64FB91AE-579C-BC46-98BB-05692C04DCB5}"/>
              </a:ext>
            </a:extLst>
          </p:cNvPr>
          <p:cNvSpPr>
            <a:spLocks/>
          </p:cNvSpPr>
          <p:nvPr/>
        </p:nvSpPr>
        <p:spPr bwMode="auto">
          <a:xfrm>
            <a:off x="8081820" y="7394815"/>
            <a:ext cx="34322" cy="19371"/>
          </a:xfrm>
          <a:custGeom>
            <a:avLst/>
            <a:gdLst>
              <a:gd name="T0" fmla="*/ 3 w 5"/>
              <a:gd name="T1" fmla="*/ 2 h 3"/>
              <a:gd name="T2" fmla="*/ 0 w 5"/>
              <a:gd name="T3" fmla="*/ 1 h 3"/>
              <a:gd name="T4" fmla="*/ 4 w 5"/>
              <a:gd name="T5" fmla="*/ 1 h 3"/>
              <a:gd name="T6" fmla="*/ 3 w 5"/>
              <a:gd name="T7" fmla="*/ 2 h 3"/>
              <a:gd name="T8" fmla="*/ 3 w 5"/>
              <a:gd name="T9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3">
                <a:moveTo>
                  <a:pt x="3" y="2"/>
                </a:moveTo>
                <a:cubicBezTo>
                  <a:pt x="2" y="2"/>
                  <a:pt x="0" y="1"/>
                  <a:pt x="0" y="1"/>
                </a:cubicBezTo>
                <a:cubicBezTo>
                  <a:pt x="0" y="1"/>
                  <a:pt x="4" y="0"/>
                  <a:pt x="4" y="1"/>
                </a:cubicBezTo>
                <a:cubicBezTo>
                  <a:pt x="5" y="2"/>
                  <a:pt x="4" y="3"/>
                  <a:pt x="3" y="2"/>
                </a:cubicBezTo>
                <a:cubicBezTo>
                  <a:pt x="1" y="2"/>
                  <a:pt x="5" y="3"/>
                  <a:pt x="3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0" name="Freeform 500">
            <a:extLst>
              <a:ext uri="{FF2B5EF4-FFF2-40B4-BE49-F238E27FC236}">
                <a16:creationId xmlns:a16="http://schemas.microsoft.com/office/drawing/2014/main" id="{1378E8BC-8EA4-214E-AF59-C365C5A19AA5}"/>
              </a:ext>
            </a:extLst>
          </p:cNvPr>
          <p:cNvSpPr>
            <a:spLocks/>
          </p:cNvSpPr>
          <p:nvPr/>
        </p:nvSpPr>
        <p:spPr bwMode="auto">
          <a:xfrm>
            <a:off x="7942241" y="7443241"/>
            <a:ext cx="38898" cy="70220"/>
          </a:xfrm>
          <a:custGeom>
            <a:avLst/>
            <a:gdLst>
              <a:gd name="T0" fmla="*/ 6 w 6"/>
              <a:gd name="T1" fmla="*/ 2 h 10"/>
              <a:gd name="T2" fmla="*/ 3 w 6"/>
              <a:gd name="T3" fmla="*/ 9 h 10"/>
              <a:gd name="T4" fmla="*/ 6 w 6"/>
              <a:gd name="T5" fmla="*/ 2 h 10"/>
              <a:gd name="T6" fmla="*/ 6 w 6"/>
              <a:gd name="T7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10">
                <a:moveTo>
                  <a:pt x="6" y="2"/>
                </a:moveTo>
                <a:cubicBezTo>
                  <a:pt x="6" y="0"/>
                  <a:pt x="0" y="10"/>
                  <a:pt x="3" y="9"/>
                </a:cubicBezTo>
                <a:cubicBezTo>
                  <a:pt x="4" y="9"/>
                  <a:pt x="6" y="3"/>
                  <a:pt x="6" y="2"/>
                </a:cubicBezTo>
                <a:cubicBezTo>
                  <a:pt x="6" y="1"/>
                  <a:pt x="6" y="3"/>
                  <a:pt x="6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1" name="Freeform 501">
            <a:extLst>
              <a:ext uri="{FF2B5EF4-FFF2-40B4-BE49-F238E27FC236}">
                <a16:creationId xmlns:a16="http://schemas.microsoft.com/office/drawing/2014/main" id="{9C6ED5D4-E12A-A944-808D-B9ADB4907A54}"/>
              </a:ext>
            </a:extLst>
          </p:cNvPr>
          <p:cNvSpPr>
            <a:spLocks/>
          </p:cNvSpPr>
          <p:nvPr/>
        </p:nvSpPr>
        <p:spPr bwMode="auto">
          <a:xfrm>
            <a:off x="8001736" y="7322172"/>
            <a:ext cx="27459" cy="29057"/>
          </a:xfrm>
          <a:custGeom>
            <a:avLst/>
            <a:gdLst>
              <a:gd name="T0" fmla="*/ 3 w 4"/>
              <a:gd name="T1" fmla="*/ 3 h 4"/>
              <a:gd name="T2" fmla="*/ 1 w 4"/>
              <a:gd name="T3" fmla="*/ 1 h 4"/>
              <a:gd name="T4" fmla="*/ 3 w 4"/>
              <a:gd name="T5" fmla="*/ 0 h 4"/>
              <a:gd name="T6" fmla="*/ 3 w 4"/>
              <a:gd name="T7" fmla="*/ 3 h 4"/>
              <a:gd name="T8" fmla="*/ 3 w 4"/>
              <a:gd name="T9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4">
                <a:moveTo>
                  <a:pt x="3" y="3"/>
                </a:moveTo>
                <a:cubicBezTo>
                  <a:pt x="2" y="3"/>
                  <a:pt x="0" y="2"/>
                  <a:pt x="1" y="1"/>
                </a:cubicBezTo>
                <a:cubicBezTo>
                  <a:pt x="2" y="1"/>
                  <a:pt x="3" y="0"/>
                  <a:pt x="3" y="0"/>
                </a:cubicBezTo>
                <a:cubicBezTo>
                  <a:pt x="4" y="0"/>
                  <a:pt x="4" y="2"/>
                  <a:pt x="3" y="3"/>
                </a:cubicBezTo>
                <a:cubicBezTo>
                  <a:pt x="2" y="4"/>
                  <a:pt x="4" y="2"/>
                  <a:pt x="3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2" name="Freeform 502">
            <a:extLst>
              <a:ext uri="{FF2B5EF4-FFF2-40B4-BE49-F238E27FC236}">
                <a16:creationId xmlns:a16="http://schemas.microsoft.com/office/drawing/2014/main" id="{9709A324-C863-024F-88F3-923B8353F7C6}"/>
              </a:ext>
            </a:extLst>
          </p:cNvPr>
          <p:cNvSpPr>
            <a:spLocks/>
          </p:cNvSpPr>
          <p:nvPr/>
        </p:nvSpPr>
        <p:spPr bwMode="auto">
          <a:xfrm>
            <a:off x="7734017" y="7542518"/>
            <a:ext cx="38898" cy="65377"/>
          </a:xfrm>
          <a:custGeom>
            <a:avLst/>
            <a:gdLst>
              <a:gd name="T0" fmla="*/ 6 w 6"/>
              <a:gd name="T1" fmla="*/ 2 h 9"/>
              <a:gd name="T2" fmla="*/ 6 w 6"/>
              <a:gd name="T3" fmla="*/ 4 h 9"/>
              <a:gd name="T4" fmla="*/ 5 w 6"/>
              <a:gd name="T5" fmla="*/ 9 h 9"/>
              <a:gd name="T6" fmla="*/ 0 w 6"/>
              <a:gd name="T7" fmla="*/ 3 h 9"/>
              <a:gd name="T8" fmla="*/ 3 w 6"/>
              <a:gd name="T9" fmla="*/ 3 h 9"/>
              <a:gd name="T10" fmla="*/ 6 w 6"/>
              <a:gd name="T11" fmla="*/ 2 h 9"/>
              <a:gd name="T12" fmla="*/ 6 w 6"/>
              <a:gd name="T13" fmla="*/ 2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9">
                <a:moveTo>
                  <a:pt x="6" y="2"/>
                </a:moveTo>
                <a:cubicBezTo>
                  <a:pt x="6" y="1"/>
                  <a:pt x="6" y="4"/>
                  <a:pt x="6" y="4"/>
                </a:cubicBezTo>
                <a:cubicBezTo>
                  <a:pt x="6" y="6"/>
                  <a:pt x="6" y="8"/>
                  <a:pt x="5" y="9"/>
                </a:cubicBezTo>
                <a:cubicBezTo>
                  <a:pt x="5" y="9"/>
                  <a:pt x="0" y="5"/>
                  <a:pt x="0" y="3"/>
                </a:cubicBezTo>
                <a:cubicBezTo>
                  <a:pt x="0" y="3"/>
                  <a:pt x="2" y="2"/>
                  <a:pt x="3" y="3"/>
                </a:cubicBezTo>
                <a:cubicBezTo>
                  <a:pt x="4" y="4"/>
                  <a:pt x="5" y="4"/>
                  <a:pt x="6" y="2"/>
                </a:cubicBezTo>
                <a:cubicBezTo>
                  <a:pt x="6" y="0"/>
                  <a:pt x="6" y="3"/>
                  <a:pt x="6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3" name="Freeform 503">
            <a:extLst>
              <a:ext uri="{FF2B5EF4-FFF2-40B4-BE49-F238E27FC236}">
                <a16:creationId xmlns:a16="http://schemas.microsoft.com/office/drawing/2014/main" id="{DD70EE69-2A35-1542-95EE-753A67613C28}"/>
              </a:ext>
            </a:extLst>
          </p:cNvPr>
          <p:cNvSpPr>
            <a:spLocks/>
          </p:cNvSpPr>
          <p:nvPr/>
        </p:nvSpPr>
        <p:spPr bwMode="auto">
          <a:xfrm>
            <a:off x="7685968" y="7557047"/>
            <a:ext cx="54915" cy="58112"/>
          </a:xfrm>
          <a:custGeom>
            <a:avLst/>
            <a:gdLst>
              <a:gd name="T0" fmla="*/ 6 w 8"/>
              <a:gd name="T1" fmla="*/ 7 h 8"/>
              <a:gd name="T2" fmla="*/ 1 w 8"/>
              <a:gd name="T3" fmla="*/ 4 h 8"/>
              <a:gd name="T4" fmla="*/ 6 w 8"/>
              <a:gd name="T5" fmla="*/ 7 h 8"/>
              <a:gd name="T6" fmla="*/ 6 w 8"/>
              <a:gd name="T7" fmla="*/ 7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" h="8">
                <a:moveTo>
                  <a:pt x="6" y="7"/>
                </a:moveTo>
                <a:cubicBezTo>
                  <a:pt x="5" y="8"/>
                  <a:pt x="0" y="5"/>
                  <a:pt x="1" y="4"/>
                </a:cubicBezTo>
                <a:cubicBezTo>
                  <a:pt x="3" y="0"/>
                  <a:pt x="8" y="5"/>
                  <a:pt x="6" y="7"/>
                </a:cubicBezTo>
                <a:cubicBezTo>
                  <a:pt x="5" y="8"/>
                  <a:pt x="7" y="6"/>
                  <a:pt x="6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4" name="Freeform 505">
            <a:extLst>
              <a:ext uri="{FF2B5EF4-FFF2-40B4-BE49-F238E27FC236}">
                <a16:creationId xmlns:a16="http://schemas.microsoft.com/office/drawing/2014/main" id="{14E7B612-BA58-134E-BEC0-342B299A720D}"/>
              </a:ext>
            </a:extLst>
          </p:cNvPr>
          <p:cNvSpPr>
            <a:spLocks/>
          </p:cNvSpPr>
          <p:nvPr/>
        </p:nvSpPr>
        <p:spPr bwMode="auto">
          <a:xfrm>
            <a:off x="7116208" y="7421449"/>
            <a:ext cx="41187" cy="43585"/>
          </a:xfrm>
          <a:custGeom>
            <a:avLst/>
            <a:gdLst>
              <a:gd name="T0" fmla="*/ 5 w 6"/>
              <a:gd name="T1" fmla="*/ 1 h 6"/>
              <a:gd name="T2" fmla="*/ 4 w 6"/>
              <a:gd name="T3" fmla="*/ 5 h 6"/>
              <a:gd name="T4" fmla="*/ 1 w 6"/>
              <a:gd name="T5" fmla="*/ 5 h 6"/>
              <a:gd name="T6" fmla="*/ 5 w 6"/>
              <a:gd name="T7" fmla="*/ 1 h 6"/>
              <a:gd name="T8" fmla="*/ 5 w 6"/>
              <a:gd name="T9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6">
                <a:moveTo>
                  <a:pt x="5" y="1"/>
                </a:moveTo>
                <a:cubicBezTo>
                  <a:pt x="6" y="2"/>
                  <a:pt x="4" y="3"/>
                  <a:pt x="4" y="5"/>
                </a:cubicBezTo>
                <a:cubicBezTo>
                  <a:pt x="3" y="6"/>
                  <a:pt x="2" y="6"/>
                  <a:pt x="1" y="5"/>
                </a:cubicBezTo>
                <a:cubicBezTo>
                  <a:pt x="0" y="4"/>
                  <a:pt x="5" y="0"/>
                  <a:pt x="5" y="1"/>
                </a:cubicBezTo>
                <a:cubicBezTo>
                  <a:pt x="6" y="2"/>
                  <a:pt x="5" y="0"/>
                  <a:pt x="5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5" name="Freeform 506">
            <a:extLst>
              <a:ext uri="{FF2B5EF4-FFF2-40B4-BE49-F238E27FC236}">
                <a16:creationId xmlns:a16="http://schemas.microsoft.com/office/drawing/2014/main" id="{2CF1DD85-6659-4C44-9DAF-665717850C95}"/>
              </a:ext>
            </a:extLst>
          </p:cNvPr>
          <p:cNvSpPr>
            <a:spLocks/>
          </p:cNvSpPr>
          <p:nvPr/>
        </p:nvSpPr>
        <p:spPr bwMode="auto">
          <a:xfrm>
            <a:off x="7136806" y="7472298"/>
            <a:ext cx="20593" cy="21791"/>
          </a:xfrm>
          <a:custGeom>
            <a:avLst/>
            <a:gdLst>
              <a:gd name="T0" fmla="*/ 3 w 3"/>
              <a:gd name="T1" fmla="*/ 1 h 3"/>
              <a:gd name="T2" fmla="*/ 0 w 3"/>
              <a:gd name="T3" fmla="*/ 2 h 3"/>
              <a:gd name="T4" fmla="*/ 2 w 3"/>
              <a:gd name="T5" fmla="*/ 3 h 3"/>
              <a:gd name="T6" fmla="*/ 3 w 3"/>
              <a:gd name="T7" fmla="*/ 1 h 3"/>
              <a:gd name="T8" fmla="*/ 3 w 3"/>
              <a:gd name="T9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3" y="1"/>
                </a:moveTo>
                <a:cubicBezTo>
                  <a:pt x="2" y="1"/>
                  <a:pt x="0" y="1"/>
                  <a:pt x="0" y="2"/>
                </a:cubicBezTo>
                <a:cubicBezTo>
                  <a:pt x="0" y="3"/>
                  <a:pt x="2" y="3"/>
                  <a:pt x="2" y="3"/>
                </a:cubicBezTo>
                <a:cubicBezTo>
                  <a:pt x="3" y="3"/>
                  <a:pt x="3" y="0"/>
                  <a:pt x="3" y="1"/>
                </a:cubicBezTo>
                <a:cubicBezTo>
                  <a:pt x="2" y="1"/>
                  <a:pt x="3" y="1"/>
                  <a:pt x="3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6" name="Freeform 507">
            <a:extLst>
              <a:ext uri="{FF2B5EF4-FFF2-40B4-BE49-F238E27FC236}">
                <a16:creationId xmlns:a16="http://schemas.microsoft.com/office/drawing/2014/main" id="{7F313B6F-2E42-0241-AF63-784258A2C2B0}"/>
              </a:ext>
            </a:extLst>
          </p:cNvPr>
          <p:cNvSpPr>
            <a:spLocks/>
          </p:cNvSpPr>
          <p:nvPr/>
        </p:nvSpPr>
        <p:spPr bwMode="auto">
          <a:xfrm>
            <a:off x="7157400" y="7494093"/>
            <a:ext cx="11441" cy="7263"/>
          </a:xfrm>
          <a:custGeom>
            <a:avLst/>
            <a:gdLst>
              <a:gd name="T0" fmla="*/ 2 w 2"/>
              <a:gd name="T1" fmla="*/ 0 h 1"/>
              <a:gd name="T2" fmla="*/ 1 w 2"/>
              <a:gd name="T3" fmla="*/ 1 h 1"/>
              <a:gd name="T4" fmla="*/ 2 w 2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1">
                <a:moveTo>
                  <a:pt x="2" y="0"/>
                </a:moveTo>
                <a:cubicBezTo>
                  <a:pt x="1" y="0"/>
                  <a:pt x="0" y="1"/>
                  <a:pt x="1" y="1"/>
                </a:cubicBezTo>
                <a:cubicBezTo>
                  <a:pt x="2" y="1"/>
                  <a:pt x="2" y="0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7" name="Freeform 508">
            <a:extLst>
              <a:ext uri="{FF2B5EF4-FFF2-40B4-BE49-F238E27FC236}">
                <a16:creationId xmlns:a16="http://schemas.microsoft.com/office/drawing/2014/main" id="{F9B002A3-C67D-0340-B40D-03AA58807DF5}"/>
              </a:ext>
            </a:extLst>
          </p:cNvPr>
          <p:cNvSpPr>
            <a:spLocks/>
          </p:cNvSpPr>
          <p:nvPr/>
        </p:nvSpPr>
        <p:spPr bwMode="auto">
          <a:xfrm>
            <a:off x="7157400" y="7513463"/>
            <a:ext cx="6864" cy="14529"/>
          </a:xfrm>
          <a:custGeom>
            <a:avLst/>
            <a:gdLst>
              <a:gd name="T0" fmla="*/ 1 w 1"/>
              <a:gd name="T1" fmla="*/ 0 h 2"/>
              <a:gd name="T2" fmla="*/ 0 w 1"/>
              <a:gd name="T3" fmla="*/ 2 h 2"/>
              <a:gd name="T4" fmla="*/ 1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1" y="0"/>
                </a:moveTo>
                <a:cubicBezTo>
                  <a:pt x="1" y="1"/>
                  <a:pt x="0" y="2"/>
                  <a:pt x="0" y="2"/>
                </a:cubicBezTo>
                <a:cubicBezTo>
                  <a:pt x="1" y="2"/>
                  <a:pt x="1" y="0"/>
                  <a:pt x="1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8" name="Freeform 509">
            <a:extLst>
              <a:ext uri="{FF2B5EF4-FFF2-40B4-BE49-F238E27FC236}">
                <a16:creationId xmlns:a16="http://schemas.microsoft.com/office/drawing/2014/main" id="{AEEE7506-3536-D246-824C-5129AA7F46C0}"/>
              </a:ext>
            </a:extLst>
          </p:cNvPr>
          <p:cNvSpPr>
            <a:spLocks/>
          </p:cNvSpPr>
          <p:nvPr/>
        </p:nvSpPr>
        <p:spPr bwMode="auto">
          <a:xfrm>
            <a:off x="7157400" y="7527989"/>
            <a:ext cx="11441" cy="7263"/>
          </a:xfrm>
          <a:custGeom>
            <a:avLst/>
            <a:gdLst>
              <a:gd name="T0" fmla="*/ 2 w 2"/>
              <a:gd name="T1" fmla="*/ 0 h 1"/>
              <a:gd name="T2" fmla="*/ 1 w 2"/>
              <a:gd name="T3" fmla="*/ 1 h 1"/>
              <a:gd name="T4" fmla="*/ 2 w 2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1">
                <a:moveTo>
                  <a:pt x="2" y="0"/>
                </a:moveTo>
                <a:cubicBezTo>
                  <a:pt x="1" y="0"/>
                  <a:pt x="0" y="1"/>
                  <a:pt x="1" y="1"/>
                </a:cubicBezTo>
                <a:cubicBezTo>
                  <a:pt x="2" y="1"/>
                  <a:pt x="2" y="0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49" name="Freeform 510">
            <a:extLst>
              <a:ext uri="{FF2B5EF4-FFF2-40B4-BE49-F238E27FC236}">
                <a16:creationId xmlns:a16="http://schemas.microsoft.com/office/drawing/2014/main" id="{11447430-74AF-8C46-8493-80559794F281}"/>
              </a:ext>
            </a:extLst>
          </p:cNvPr>
          <p:cNvSpPr>
            <a:spLocks/>
          </p:cNvSpPr>
          <p:nvPr/>
        </p:nvSpPr>
        <p:spPr bwMode="auto">
          <a:xfrm>
            <a:off x="7210026" y="7634530"/>
            <a:ext cx="6864" cy="14529"/>
          </a:xfrm>
          <a:custGeom>
            <a:avLst/>
            <a:gdLst>
              <a:gd name="T0" fmla="*/ 0 w 1"/>
              <a:gd name="T1" fmla="*/ 0 h 2"/>
              <a:gd name="T2" fmla="*/ 0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0" y="1"/>
                  <a:pt x="0" y="2"/>
                  <a:pt x="0" y="2"/>
                </a:cubicBezTo>
                <a:cubicBezTo>
                  <a:pt x="0" y="2"/>
                  <a:pt x="1" y="0"/>
                  <a:pt x="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0" name="Freeform 511">
            <a:extLst>
              <a:ext uri="{FF2B5EF4-FFF2-40B4-BE49-F238E27FC236}">
                <a16:creationId xmlns:a16="http://schemas.microsoft.com/office/drawing/2014/main" id="{A81864C2-3F21-F84D-924D-CB1D60A921E6}"/>
              </a:ext>
            </a:extLst>
          </p:cNvPr>
          <p:cNvSpPr>
            <a:spLocks/>
          </p:cNvSpPr>
          <p:nvPr/>
        </p:nvSpPr>
        <p:spPr bwMode="auto">
          <a:xfrm>
            <a:off x="7310706" y="7314909"/>
            <a:ext cx="13729" cy="29057"/>
          </a:xfrm>
          <a:custGeom>
            <a:avLst/>
            <a:gdLst>
              <a:gd name="T0" fmla="*/ 1 w 2"/>
              <a:gd name="T1" fmla="*/ 4 h 4"/>
              <a:gd name="T2" fmla="*/ 2 w 2"/>
              <a:gd name="T3" fmla="*/ 1 h 4"/>
              <a:gd name="T4" fmla="*/ 1 w 2"/>
              <a:gd name="T5" fmla="*/ 4 h 4"/>
              <a:gd name="T6" fmla="*/ 1 w 2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4">
                <a:moveTo>
                  <a:pt x="1" y="4"/>
                </a:moveTo>
                <a:cubicBezTo>
                  <a:pt x="0" y="3"/>
                  <a:pt x="0" y="1"/>
                  <a:pt x="2" y="1"/>
                </a:cubicBezTo>
                <a:cubicBezTo>
                  <a:pt x="2" y="0"/>
                  <a:pt x="2" y="4"/>
                  <a:pt x="1" y="4"/>
                </a:cubicBezTo>
                <a:cubicBezTo>
                  <a:pt x="0" y="3"/>
                  <a:pt x="1" y="4"/>
                  <a:pt x="1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1" name="Freeform 610">
            <a:extLst>
              <a:ext uri="{FF2B5EF4-FFF2-40B4-BE49-F238E27FC236}">
                <a16:creationId xmlns:a16="http://schemas.microsoft.com/office/drawing/2014/main" id="{FA96AC53-E749-7241-AABC-D3894C94799A}"/>
              </a:ext>
            </a:extLst>
          </p:cNvPr>
          <p:cNvSpPr>
            <a:spLocks/>
          </p:cNvSpPr>
          <p:nvPr/>
        </p:nvSpPr>
        <p:spPr bwMode="auto">
          <a:xfrm>
            <a:off x="11644500" y="9862202"/>
            <a:ext cx="13729" cy="7266"/>
          </a:xfrm>
          <a:custGeom>
            <a:avLst/>
            <a:gdLst>
              <a:gd name="T0" fmla="*/ 2 w 2"/>
              <a:gd name="T1" fmla="*/ 0 h 1"/>
              <a:gd name="T2" fmla="*/ 0 w 2"/>
              <a:gd name="T3" fmla="*/ 0 h 1"/>
              <a:gd name="T4" fmla="*/ 2 w 2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1">
                <a:moveTo>
                  <a:pt x="2" y="0"/>
                </a:moveTo>
                <a:cubicBezTo>
                  <a:pt x="2" y="1"/>
                  <a:pt x="0" y="0"/>
                  <a:pt x="0" y="0"/>
                </a:cubicBezTo>
                <a:cubicBezTo>
                  <a:pt x="1" y="0"/>
                  <a:pt x="2" y="0"/>
                  <a:pt x="2" y="0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2" name="Freeform 611">
            <a:extLst>
              <a:ext uri="{FF2B5EF4-FFF2-40B4-BE49-F238E27FC236}">
                <a16:creationId xmlns:a16="http://schemas.microsoft.com/office/drawing/2014/main" id="{9DE4017F-938F-B148-A3A9-266EC174FCF8}"/>
              </a:ext>
            </a:extLst>
          </p:cNvPr>
          <p:cNvSpPr>
            <a:spLocks/>
          </p:cNvSpPr>
          <p:nvPr/>
        </p:nvSpPr>
        <p:spPr bwMode="auto">
          <a:xfrm>
            <a:off x="11557550" y="9847673"/>
            <a:ext cx="13729" cy="14529"/>
          </a:xfrm>
          <a:custGeom>
            <a:avLst/>
            <a:gdLst>
              <a:gd name="T0" fmla="*/ 2 w 2"/>
              <a:gd name="T1" fmla="*/ 0 h 2"/>
              <a:gd name="T2" fmla="*/ 0 w 2"/>
              <a:gd name="T3" fmla="*/ 1 h 2"/>
              <a:gd name="T4" fmla="*/ 2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2" y="0"/>
                </a:moveTo>
                <a:cubicBezTo>
                  <a:pt x="2" y="1"/>
                  <a:pt x="0" y="2"/>
                  <a:pt x="0" y="1"/>
                </a:cubicBezTo>
                <a:cubicBezTo>
                  <a:pt x="0" y="0"/>
                  <a:pt x="2" y="0"/>
                  <a:pt x="2" y="0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3" name="Freeform 612">
            <a:extLst>
              <a:ext uri="{FF2B5EF4-FFF2-40B4-BE49-F238E27FC236}">
                <a16:creationId xmlns:a16="http://schemas.microsoft.com/office/drawing/2014/main" id="{99A263F1-A63D-4F48-9ADE-6FE3D7EABBC3}"/>
              </a:ext>
            </a:extLst>
          </p:cNvPr>
          <p:cNvSpPr>
            <a:spLocks/>
          </p:cNvSpPr>
          <p:nvPr/>
        </p:nvSpPr>
        <p:spPr bwMode="auto">
          <a:xfrm>
            <a:off x="11859588" y="11114057"/>
            <a:ext cx="45764" cy="36321"/>
          </a:xfrm>
          <a:custGeom>
            <a:avLst/>
            <a:gdLst>
              <a:gd name="T0" fmla="*/ 6 w 7"/>
              <a:gd name="T1" fmla="*/ 2 h 5"/>
              <a:gd name="T2" fmla="*/ 1 w 7"/>
              <a:gd name="T3" fmla="*/ 2 h 5"/>
              <a:gd name="T4" fmla="*/ 6 w 7"/>
              <a:gd name="T5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5">
                <a:moveTo>
                  <a:pt x="6" y="2"/>
                </a:moveTo>
                <a:cubicBezTo>
                  <a:pt x="7" y="0"/>
                  <a:pt x="0" y="1"/>
                  <a:pt x="1" y="2"/>
                </a:cubicBezTo>
                <a:cubicBezTo>
                  <a:pt x="1" y="3"/>
                  <a:pt x="5" y="5"/>
                  <a:pt x="6" y="2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4" name="Rectangle 613">
            <a:extLst>
              <a:ext uri="{FF2B5EF4-FFF2-40B4-BE49-F238E27FC236}">
                <a16:creationId xmlns:a16="http://schemas.microsoft.com/office/drawing/2014/main" id="{D5A788B5-11C9-224F-AE3B-DA710B67BE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1055" y="6866952"/>
            <a:ext cx="2291" cy="242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5" name="Freeform 643">
            <a:extLst>
              <a:ext uri="{FF2B5EF4-FFF2-40B4-BE49-F238E27FC236}">
                <a16:creationId xmlns:a16="http://schemas.microsoft.com/office/drawing/2014/main" id="{54CD267E-7EDA-5C46-916D-926130ACC06B}"/>
              </a:ext>
            </a:extLst>
          </p:cNvPr>
          <p:cNvSpPr>
            <a:spLocks/>
          </p:cNvSpPr>
          <p:nvPr/>
        </p:nvSpPr>
        <p:spPr bwMode="auto">
          <a:xfrm>
            <a:off x="11415684" y="10111606"/>
            <a:ext cx="68645" cy="62958"/>
          </a:xfrm>
          <a:custGeom>
            <a:avLst/>
            <a:gdLst>
              <a:gd name="T0" fmla="*/ 9 w 10"/>
              <a:gd name="T1" fmla="*/ 0 h 9"/>
              <a:gd name="T2" fmla="*/ 2 w 10"/>
              <a:gd name="T3" fmla="*/ 7 h 9"/>
              <a:gd name="T4" fmla="*/ 10 w 10"/>
              <a:gd name="T5" fmla="*/ 3 h 9"/>
              <a:gd name="T6" fmla="*/ 9 w 10"/>
              <a:gd name="T7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9">
                <a:moveTo>
                  <a:pt x="9" y="0"/>
                </a:moveTo>
                <a:cubicBezTo>
                  <a:pt x="7" y="1"/>
                  <a:pt x="0" y="4"/>
                  <a:pt x="2" y="7"/>
                </a:cubicBezTo>
                <a:cubicBezTo>
                  <a:pt x="4" y="9"/>
                  <a:pt x="9" y="3"/>
                  <a:pt x="10" y="3"/>
                </a:cubicBezTo>
                <a:cubicBezTo>
                  <a:pt x="10" y="2"/>
                  <a:pt x="9" y="1"/>
                  <a:pt x="9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6" name="Freeform 644">
            <a:extLst>
              <a:ext uri="{FF2B5EF4-FFF2-40B4-BE49-F238E27FC236}">
                <a16:creationId xmlns:a16="http://schemas.microsoft.com/office/drawing/2014/main" id="{3A5530BB-1C38-8340-AD4E-40B93BEE226E}"/>
              </a:ext>
            </a:extLst>
          </p:cNvPr>
          <p:cNvSpPr>
            <a:spLocks/>
          </p:cNvSpPr>
          <p:nvPr/>
        </p:nvSpPr>
        <p:spPr bwMode="auto">
          <a:xfrm>
            <a:off x="11470599" y="10097078"/>
            <a:ext cx="86951" cy="33900"/>
          </a:xfrm>
          <a:custGeom>
            <a:avLst/>
            <a:gdLst>
              <a:gd name="T0" fmla="*/ 12 w 13"/>
              <a:gd name="T1" fmla="*/ 0 h 5"/>
              <a:gd name="T2" fmla="*/ 7 w 13"/>
              <a:gd name="T3" fmla="*/ 0 h 5"/>
              <a:gd name="T4" fmla="*/ 1 w 13"/>
              <a:gd name="T5" fmla="*/ 2 h 5"/>
              <a:gd name="T6" fmla="*/ 5 w 13"/>
              <a:gd name="T7" fmla="*/ 3 h 5"/>
              <a:gd name="T8" fmla="*/ 12 w 13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5">
                <a:moveTo>
                  <a:pt x="12" y="0"/>
                </a:moveTo>
                <a:cubicBezTo>
                  <a:pt x="13" y="0"/>
                  <a:pt x="7" y="0"/>
                  <a:pt x="7" y="0"/>
                </a:cubicBezTo>
                <a:cubicBezTo>
                  <a:pt x="6" y="0"/>
                  <a:pt x="0" y="1"/>
                  <a:pt x="1" y="2"/>
                </a:cubicBezTo>
                <a:cubicBezTo>
                  <a:pt x="3" y="5"/>
                  <a:pt x="2" y="5"/>
                  <a:pt x="5" y="3"/>
                </a:cubicBezTo>
                <a:cubicBezTo>
                  <a:pt x="8" y="2"/>
                  <a:pt x="10" y="2"/>
                  <a:pt x="1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7" name="Freeform 645">
            <a:extLst>
              <a:ext uri="{FF2B5EF4-FFF2-40B4-BE49-F238E27FC236}">
                <a16:creationId xmlns:a16="http://schemas.microsoft.com/office/drawing/2014/main" id="{D3CA0832-E981-DB4E-81E3-CCA5BCE7FE9C}"/>
              </a:ext>
            </a:extLst>
          </p:cNvPr>
          <p:cNvSpPr>
            <a:spLocks/>
          </p:cNvSpPr>
          <p:nvPr/>
        </p:nvSpPr>
        <p:spPr bwMode="auto">
          <a:xfrm>
            <a:off x="7772917" y="7791920"/>
            <a:ext cx="208224" cy="121070"/>
          </a:xfrm>
          <a:custGeom>
            <a:avLst/>
            <a:gdLst>
              <a:gd name="T0" fmla="*/ 10 w 31"/>
              <a:gd name="T1" fmla="*/ 17 h 17"/>
              <a:gd name="T2" fmla="*/ 13 w 31"/>
              <a:gd name="T3" fmla="*/ 14 h 17"/>
              <a:gd name="T4" fmla="*/ 18 w 31"/>
              <a:gd name="T5" fmla="*/ 16 h 17"/>
              <a:gd name="T6" fmla="*/ 21 w 31"/>
              <a:gd name="T7" fmla="*/ 16 h 17"/>
              <a:gd name="T8" fmla="*/ 23 w 31"/>
              <a:gd name="T9" fmla="*/ 15 h 17"/>
              <a:gd name="T10" fmla="*/ 29 w 31"/>
              <a:gd name="T11" fmla="*/ 11 h 17"/>
              <a:gd name="T12" fmla="*/ 27 w 31"/>
              <a:gd name="T13" fmla="*/ 7 h 17"/>
              <a:gd name="T14" fmla="*/ 21 w 31"/>
              <a:gd name="T15" fmla="*/ 5 h 17"/>
              <a:gd name="T16" fmla="*/ 17 w 31"/>
              <a:gd name="T17" fmla="*/ 3 h 17"/>
              <a:gd name="T18" fmla="*/ 13 w 31"/>
              <a:gd name="T19" fmla="*/ 0 h 17"/>
              <a:gd name="T20" fmla="*/ 11 w 31"/>
              <a:gd name="T21" fmla="*/ 2 h 17"/>
              <a:gd name="T22" fmla="*/ 8 w 31"/>
              <a:gd name="T23" fmla="*/ 2 h 17"/>
              <a:gd name="T24" fmla="*/ 0 w 31"/>
              <a:gd name="T25" fmla="*/ 6 h 17"/>
              <a:gd name="T26" fmla="*/ 2 w 31"/>
              <a:gd name="T27" fmla="*/ 10 h 17"/>
              <a:gd name="T28" fmla="*/ 4 w 31"/>
              <a:gd name="T29" fmla="*/ 13 h 17"/>
              <a:gd name="T30" fmla="*/ 10 w 31"/>
              <a:gd name="T31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1" h="17">
                <a:moveTo>
                  <a:pt x="10" y="17"/>
                </a:moveTo>
                <a:cubicBezTo>
                  <a:pt x="12" y="17"/>
                  <a:pt x="11" y="14"/>
                  <a:pt x="13" y="14"/>
                </a:cubicBezTo>
                <a:cubicBezTo>
                  <a:pt x="15" y="14"/>
                  <a:pt x="16" y="16"/>
                  <a:pt x="18" y="16"/>
                </a:cubicBezTo>
                <a:cubicBezTo>
                  <a:pt x="19" y="16"/>
                  <a:pt x="20" y="16"/>
                  <a:pt x="21" y="16"/>
                </a:cubicBezTo>
                <a:cubicBezTo>
                  <a:pt x="22" y="16"/>
                  <a:pt x="23" y="15"/>
                  <a:pt x="23" y="15"/>
                </a:cubicBezTo>
                <a:cubicBezTo>
                  <a:pt x="26" y="14"/>
                  <a:pt x="27" y="13"/>
                  <a:pt x="29" y="11"/>
                </a:cubicBezTo>
                <a:cubicBezTo>
                  <a:pt x="31" y="9"/>
                  <a:pt x="29" y="8"/>
                  <a:pt x="27" y="7"/>
                </a:cubicBezTo>
                <a:cubicBezTo>
                  <a:pt x="25" y="6"/>
                  <a:pt x="22" y="3"/>
                  <a:pt x="21" y="5"/>
                </a:cubicBezTo>
                <a:cubicBezTo>
                  <a:pt x="19" y="8"/>
                  <a:pt x="18" y="4"/>
                  <a:pt x="17" y="3"/>
                </a:cubicBezTo>
                <a:cubicBezTo>
                  <a:pt x="16" y="2"/>
                  <a:pt x="13" y="3"/>
                  <a:pt x="13" y="0"/>
                </a:cubicBezTo>
                <a:cubicBezTo>
                  <a:pt x="13" y="1"/>
                  <a:pt x="12" y="3"/>
                  <a:pt x="11" y="2"/>
                </a:cubicBezTo>
                <a:cubicBezTo>
                  <a:pt x="9" y="0"/>
                  <a:pt x="9" y="0"/>
                  <a:pt x="8" y="2"/>
                </a:cubicBezTo>
                <a:cubicBezTo>
                  <a:pt x="7" y="3"/>
                  <a:pt x="0" y="5"/>
                  <a:pt x="0" y="6"/>
                </a:cubicBezTo>
                <a:cubicBezTo>
                  <a:pt x="0" y="6"/>
                  <a:pt x="1" y="9"/>
                  <a:pt x="2" y="10"/>
                </a:cubicBezTo>
                <a:cubicBezTo>
                  <a:pt x="2" y="11"/>
                  <a:pt x="3" y="12"/>
                  <a:pt x="4" y="13"/>
                </a:cubicBezTo>
                <a:cubicBezTo>
                  <a:pt x="6" y="14"/>
                  <a:pt x="8" y="17"/>
                  <a:pt x="10" y="17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8" name="Freeform 646">
            <a:extLst>
              <a:ext uri="{FF2B5EF4-FFF2-40B4-BE49-F238E27FC236}">
                <a16:creationId xmlns:a16="http://schemas.microsoft.com/office/drawing/2014/main" id="{54B2AF0B-0629-8B4D-B382-84D7BB23CD39}"/>
              </a:ext>
            </a:extLst>
          </p:cNvPr>
          <p:cNvSpPr>
            <a:spLocks/>
          </p:cNvSpPr>
          <p:nvPr/>
        </p:nvSpPr>
        <p:spPr bwMode="auto">
          <a:xfrm>
            <a:off x="7679102" y="7891197"/>
            <a:ext cx="249409" cy="113806"/>
          </a:xfrm>
          <a:custGeom>
            <a:avLst/>
            <a:gdLst>
              <a:gd name="T0" fmla="*/ 32 w 37"/>
              <a:gd name="T1" fmla="*/ 2 h 16"/>
              <a:gd name="T2" fmla="*/ 27 w 37"/>
              <a:gd name="T3" fmla="*/ 0 h 16"/>
              <a:gd name="T4" fmla="*/ 24 w 37"/>
              <a:gd name="T5" fmla="*/ 3 h 16"/>
              <a:gd name="T6" fmla="*/ 20 w 37"/>
              <a:gd name="T7" fmla="*/ 3 h 16"/>
              <a:gd name="T8" fmla="*/ 17 w 37"/>
              <a:gd name="T9" fmla="*/ 7 h 16"/>
              <a:gd name="T10" fmla="*/ 16 w 37"/>
              <a:gd name="T11" fmla="*/ 9 h 16"/>
              <a:gd name="T12" fmla="*/ 13 w 37"/>
              <a:gd name="T13" fmla="*/ 9 h 16"/>
              <a:gd name="T14" fmla="*/ 9 w 37"/>
              <a:gd name="T15" fmla="*/ 10 h 16"/>
              <a:gd name="T16" fmla="*/ 5 w 37"/>
              <a:gd name="T17" fmla="*/ 11 h 16"/>
              <a:gd name="T18" fmla="*/ 0 w 37"/>
              <a:gd name="T19" fmla="*/ 9 h 16"/>
              <a:gd name="T20" fmla="*/ 4 w 37"/>
              <a:gd name="T21" fmla="*/ 13 h 16"/>
              <a:gd name="T22" fmla="*/ 6 w 37"/>
              <a:gd name="T23" fmla="*/ 13 h 16"/>
              <a:gd name="T24" fmla="*/ 8 w 37"/>
              <a:gd name="T25" fmla="*/ 14 h 16"/>
              <a:gd name="T26" fmla="*/ 12 w 37"/>
              <a:gd name="T27" fmla="*/ 13 h 16"/>
              <a:gd name="T28" fmla="*/ 15 w 37"/>
              <a:gd name="T29" fmla="*/ 15 h 16"/>
              <a:gd name="T30" fmla="*/ 22 w 37"/>
              <a:gd name="T31" fmla="*/ 16 h 16"/>
              <a:gd name="T32" fmla="*/ 29 w 37"/>
              <a:gd name="T33" fmla="*/ 14 h 16"/>
              <a:gd name="T34" fmla="*/ 33 w 37"/>
              <a:gd name="T35" fmla="*/ 12 h 16"/>
              <a:gd name="T36" fmla="*/ 34 w 37"/>
              <a:gd name="T37" fmla="*/ 9 h 16"/>
              <a:gd name="T38" fmla="*/ 36 w 37"/>
              <a:gd name="T39" fmla="*/ 8 h 16"/>
              <a:gd name="T40" fmla="*/ 36 w 37"/>
              <a:gd name="T41" fmla="*/ 2 h 16"/>
              <a:gd name="T42" fmla="*/ 32 w 37"/>
              <a:gd name="T43" fmla="*/ 2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7" h="16">
                <a:moveTo>
                  <a:pt x="32" y="2"/>
                </a:moveTo>
                <a:cubicBezTo>
                  <a:pt x="30" y="2"/>
                  <a:pt x="28" y="0"/>
                  <a:pt x="27" y="0"/>
                </a:cubicBezTo>
                <a:cubicBezTo>
                  <a:pt x="25" y="0"/>
                  <a:pt x="26" y="3"/>
                  <a:pt x="24" y="3"/>
                </a:cubicBezTo>
                <a:cubicBezTo>
                  <a:pt x="22" y="3"/>
                  <a:pt x="22" y="2"/>
                  <a:pt x="20" y="3"/>
                </a:cubicBezTo>
                <a:cubicBezTo>
                  <a:pt x="20" y="3"/>
                  <a:pt x="16" y="6"/>
                  <a:pt x="17" y="7"/>
                </a:cubicBezTo>
                <a:cubicBezTo>
                  <a:pt x="17" y="8"/>
                  <a:pt x="19" y="10"/>
                  <a:pt x="16" y="9"/>
                </a:cubicBezTo>
                <a:cubicBezTo>
                  <a:pt x="15" y="9"/>
                  <a:pt x="14" y="8"/>
                  <a:pt x="13" y="9"/>
                </a:cubicBezTo>
                <a:cubicBezTo>
                  <a:pt x="12" y="9"/>
                  <a:pt x="10" y="10"/>
                  <a:pt x="9" y="10"/>
                </a:cubicBezTo>
                <a:cubicBezTo>
                  <a:pt x="7" y="10"/>
                  <a:pt x="6" y="8"/>
                  <a:pt x="5" y="11"/>
                </a:cubicBezTo>
                <a:cubicBezTo>
                  <a:pt x="5" y="11"/>
                  <a:pt x="1" y="9"/>
                  <a:pt x="0" y="9"/>
                </a:cubicBezTo>
                <a:cubicBezTo>
                  <a:pt x="0" y="11"/>
                  <a:pt x="1" y="12"/>
                  <a:pt x="4" y="13"/>
                </a:cubicBezTo>
                <a:cubicBezTo>
                  <a:pt x="5" y="13"/>
                  <a:pt x="5" y="13"/>
                  <a:pt x="6" y="13"/>
                </a:cubicBezTo>
                <a:cubicBezTo>
                  <a:pt x="7" y="13"/>
                  <a:pt x="7" y="15"/>
                  <a:pt x="8" y="14"/>
                </a:cubicBezTo>
                <a:cubicBezTo>
                  <a:pt x="10" y="13"/>
                  <a:pt x="10" y="13"/>
                  <a:pt x="12" y="13"/>
                </a:cubicBezTo>
                <a:cubicBezTo>
                  <a:pt x="14" y="13"/>
                  <a:pt x="13" y="14"/>
                  <a:pt x="15" y="15"/>
                </a:cubicBezTo>
                <a:cubicBezTo>
                  <a:pt x="17" y="16"/>
                  <a:pt x="20" y="16"/>
                  <a:pt x="22" y="16"/>
                </a:cubicBezTo>
                <a:cubicBezTo>
                  <a:pt x="25" y="16"/>
                  <a:pt x="26" y="14"/>
                  <a:pt x="29" y="14"/>
                </a:cubicBezTo>
                <a:cubicBezTo>
                  <a:pt x="31" y="14"/>
                  <a:pt x="33" y="13"/>
                  <a:pt x="33" y="12"/>
                </a:cubicBezTo>
                <a:cubicBezTo>
                  <a:pt x="34" y="11"/>
                  <a:pt x="34" y="10"/>
                  <a:pt x="34" y="9"/>
                </a:cubicBezTo>
                <a:cubicBezTo>
                  <a:pt x="34" y="7"/>
                  <a:pt x="35" y="9"/>
                  <a:pt x="36" y="8"/>
                </a:cubicBezTo>
                <a:cubicBezTo>
                  <a:pt x="37" y="6"/>
                  <a:pt x="36" y="3"/>
                  <a:pt x="36" y="2"/>
                </a:cubicBezTo>
                <a:cubicBezTo>
                  <a:pt x="34" y="2"/>
                  <a:pt x="33" y="2"/>
                  <a:pt x="32" y="2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59" name="Freeform 647">
            <a:extLst>
              <a:ext uri="{FF2B5EF4-FFF2-40B4-BE49-F238E27FC236}">
                <a16:creationId xmlns:a16="http://schemas.microsoft.com/office/drawing/2014/main" id="{D4B9B8B3-8AC8-BB4E-A70F-1C18C965591B}"/>
              </a:ext>
            </a:extLst>
          </p:cNvPr>
          <p:cNvSpPr>
            <a:spLocks/>
          </p:cNvSpPr>
          <p:nvPr/>
        </p:nvSpPr>
        <p:spPr bwMode="auto">
          <a:xfrm>
            <a:off x="7592151" y="7975946"/>
            <a:ext cx="382124" cy="392262"/>
          </a:xfrm>
          <a:custGeom>
            <a:avLst/>
            <a:gdLst>
              <a:gd name="T0" fmla="*/ 37 w 57"/>
              <a:gd name="T1" fmla="*/ 10 h 55"/>
              <a:gd name="T2" fmla="*/ 41 w 57"/>
              <a:gd name="T3" fmla="*/ 9 h 55"/>
              <a:gd name="T4" fmla="*/ 43 w 57"/>
              <a:gd name="T5" fmla="*/ 6 h 55"/>
              <a:gd name="T6" fmla="*/ 45 w 57"/>
              <a:gd name="T7" fmla="*/ 4 h 55"/>
              <a:gd name="T8" fmla="*/ 45 w 57"/>
              <a:gd name="T9" fmla="*/ 1 h 55"/>
              <a:gd name="T10" fmla="*/ 41 w 57"/>
              <a:gd name="T11" fmla="*/ 2 h 55"/>
              <a:gd name="T12" fmla="*/ 36 w 57"/>
              <a:gd name="T13" fmla="*/ 4 h 55"/>
              <a:gd name="T14" fmla="*/ 27 w 57"/>
              <a:gd name="T15" fmla="*/ 1 h 55"/>
              <a:gd name="T16" fmla="*/ 22 w 57"/>
              <a:gd name="T17" fmla="*/ 1 h 55"/>
              <a:gd name="T18" fmla="*/ 19 w 57"/>
              <a:gd name="T19" fmla="*/ 1 h 55"/>
              <a:gd name="T20" fmla="*/ 18 w 57"/>
              <a:gd name="T21" fmla="*/ 3 h 55"/>
              <a:gd name="T22" fmla="*/ 17 w 57"/>
              <a:gd name="T23" fmla="*/ 4 h 55"/>
              <a:gd name="T24" fmla="*/ 15 w 57"/>
              <a:gd name="T25" fmla="*/ 5 h 55"/>
              <a:gd name="T26" fmla="*/ 13 w 57"/>
              <a:gd name="T27" fmla="*/ 5 h 55"/>
              <a:gd name="T28" fmla="*/ 12 w 57"/>
              <a:gd name="T29" fmla="*/ 4 h 55"/>
              <a:gd name="T30" fmla="*/ 11 w 57"/>
              <a:gd name="T31" fmla="*/ 8 h 55"/>
              <a:gd name="T32" fmla="*/ 9 w 57"/>
              <a:gd name="T33" fmla="*/ 5 h 55"/>
              <a:gd name="T34" fmla="*/ 5 w 57"/>
              <a:gd name="T35" fmla="*/ 7 h 55"/>
              <a:gd name="T36" fmla="*/ 0 w 57"/>
              <a:gd name="T37" fmla="*/ 7 h 55"/>
              <a:gd name="T38" fmla="*/ 1 w 57"/>
              <a:gd name="T39" fmla="*/ 10 h 55"/>
              <a:gd name="T40" fmla="*/ 0 w 57"/>
              <a:gd name="T41" fmla="*/ 14 h 55"/>
              <a:gd name="T42" fmla="*/ 2 w 57"/>
              <a:gd name="T43" fmla="*/ 18 h 55"/>
              <a:gd name="T44" fmla="*/ 4 w 57"/>
              <a:gd name="T45" fmla="*/ 21 h 55"/>
              <a:gd name="T46" fmla="*/ 12 w 57"/>
              <a:gd name="T47" fmla="*/ 17 h 55"/>
              <a:gd name="T48" fmla="*/ 15 w 57"/>
              <a:gd name="T49" fmla="*/ 19 h 55"/>
              <a:gd name="T50" fmla="*/ 17 w 57"/>
              <a:gd name="T51" fmla="*/ 22 h 55"/>
              <a:gd name="T52" fmla="*/ 18 w 57"/>
              <a:gd name="T53" fmla="*/ 25 h 55"/>
              <a:gd name="T54" fmla="*/ 21 w 57"/>
              <a:gd name="T55" fmla="*/ 28 h 55"/>
              <a:gd name="T56" fmla="*/ 28 w 57"/>
              <a:gd name="T57" fmla="*/ 33 h 55"/>
              <a:gd name="T58" fmla="*/ 33 w 57"/>
              <a:gd name="T59" fmla="*/ 36 h 55"/>
              <a:gd name="T60" fmla="*/ 42 w 57"/>
              <a:gd name="T61" fmla="*/ 42 h 55"/>
              <a:gd name="T62" fmla="*/ 45 w 57"/>
              <a:gd name="T63" fmla="*/ 48 h 55"/>
              <a:gd name="T64" fmla="*/ 43 w 57"/>
              <a:gd name="T65" fmla="*/ 55 h 55"/>
              <a:gd name="T66" fmla="*/ 49 w 57"/>
              <a:gd name="T67" fmla="*/ 48 h 55"/>
              <a:gd name="T68" fmla="*/ 47 w 57"/>
              <a:gd name="T69" fmla="*/ 45 h 55"/>
              <a:gd name="T70" fmla="*/ 50 w 57"/>
              <a:gd name="T71" fmla="*/ 40 h 55"/>
              <a:gd name="T72" fmla="*/ 53 w 57"/>
              <a:gd name="T73" fmla="*/ 41 h 55"/>
              <a:gd name="T74" fmla="*/ 55 w 57"/>
              <a:gd name="T75" fmla="*/ 44 h 55"/>
              <a:gd name="T76" fmla="*/ 53 w 57"/>
              <a:gd name="T77" fmla="*/ 39 h 55"/>
              <a:gd name="T78" fmla="*/ 44 w 57"/>
              <a:gd name="T79" fmla="*/ 35 h 55"/>
              <a:gd name="T80" fmla="*/ 44 w 57"/>
              <a:gd name="T81" fmla="*/ 32 h 55"/>
              <a:gd name="T82" fmla="*/ 39 w 57"/>
              <a:gd name="T83" fmla="*/ 31 h 55"/>
              <a:gd name="T84" fmla="*/ 35 w 57"/>
              <a:gd name="T85" fmla="*/ 26 h 55"/>
              <a:gd name="T86" fmla="*/ 32 w 57"/>
              <a:gd name="T87" fmla="*/ 21 h 55"/>
              <a:gd name="T88" fmla="*/ 27 w 57"/>
              <a:gd name="T89" fmla="*/ 17 h 55"/>
              <a:gd name="T90" fmla="*/ 27 w 57"/>
              <a:gd name="T91" fmla="*/ 15 h 55"/>
              <a:gd name="T92" fmla="*/ 28 w 57"/>
              <a:gd name="T93" fmla="*/ 12 h 55"/>
              <a:gd name="T94" fmla="*/ 30 w 57"/>
              <a:gd name="T95" fmla="*/ 9 h 55"/>
              <a:gd name="T96" fmla="*/ 32 w 57"/>
              <a:gd name="T97" fmla="*/ 8 h 55"/>
              <a:gd name="T98" fmla="*/ 34 w 57"/>
              <a:gd name="T99" fmla="*/ 10 h 55"/>
              <a:gd name="T100" fmla="*/ 37 w 57"/>
              <a:gd name="T101" fmla="*/ 10 h 55"/>
              <a:gd name="T102" fmla="*/ 37 w 57"/>
              <a:gd name="T103" fmla="*/ 1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7" h="55">
                <a:moveTo>
                  <a:pt x="37" y="10"/>
                </a:moveTo>
                <a:cubicBezTo>
                  <a:pt x="38" y="9"/>
                  <a:pt x="40" y="10"/>
                  <a:pt x="41" y="9"/>
                </a:cubicBezTo>
                <a:cubicBezTo>
                  <a:pt x="43" y="8"/>
                  <a:pt x="42" y="7"/>
                  <a:pt x="43" y="6"/>
                </a:cubicBezTo>
                <a:cubicBezTo>
                  <a:pt x="43" y="5"/>
                  <a:pt x="44" y="4"/>
                  <a:pt x="45" y="4"/>
                </a:cubicBezTo>
                <a:cubicBezTo>
                  <a:pt x="46" y="3"/>
                  <a:pt x="45" y="3"/>
                  <a:pt x="45" y="1"/>
                </a:cubicBezTo>
                <a:cubicBezTo>
                  <a:pt x="44" y="2"/>
                  <a:pt x="43" y="2"/>
                  <a:pt x="41" y="2"/>
                </a:cubicBezTo>
                <a:cubicBezTo>
                  <a:pt x="39" y="2"/>
                  <a:pt x="37" y="5"/>
                  <a:pt x="36" y="4"/>
                </a:cubicBezTo>
                <a:cubicBezTo>
                  <a:pt x="33" y="3"/>
                  <a:pt x="28" y="4"/>
                  <a:pt x="27" y="1"/>
                </a:cubicBezTo>
                <a:cubicBezTo>
                  <a:pt x="26" y="0"/>
                  <a:pt x="23" y="1"/>
                  <a:pt x="22" y="1"/>
                </a:cubicBezTo>
                <a:cubicBezTo>
                  <a:pt x="20" y="3"/>
                  <a:pt x="20" y="1"/>
                  <a:pt x="19" y="1"/>
                </a:cubicBezTo>
                <a:cubicBezTo>
                  <a:pt x="18" y="1"/>
                  <a:pt x="18" y="3"/>
                  <a:pt x="18" y="3"/>
                </a:cubicBezTo>
                <a:cubicBezTo>
                  <a:pt x="18" y="3"/>
                  <a:pt x="17" y="4"/>
                  <a:pt x="17" y="4"/>
                </a:cubicBezTo>
                <a:cubicBezTo>
                  <a:pt x="17" y="5"/>
                  <a:pt x="16" y="5"/>
                  <a:pt x="15" y="5"/>
                </a:cubicBezTo>
                <a:cubicBezTo>
                  <a:pt x="15" y="5"/>
                  <a:pt x="14" y="5"/>
                  <a:pt x="13" y="5"/>
                </a:cubicBezTo>
                <a:cubicBezTo>
                  <a:pt x="13" y="5"/>
                  <a:pt x="13" y="5"/>
                  <a:pt x="12" y="4"/>
                </a:cubicBezTo>
                <a:cubicBezTo>
                  <a:pt x="12" y="4"/>
                  <a:pt x="11" y="7"/>
                  <a:pt x="11" y="8"/>
                </a:cubicBezTo>
                <a:cubicBezTo>
                  <a:pt x="11" y="9"/>
                  <a:pt x="9" y="6"/>
                  <a:pt x="9" y="5"/>
                </a:cubicBezTo>
                <a:cubicBezTo>
                  <a:pt x="7" y="4"/>
                  <a:pt x="6" y="7"/>
                  <a:pt x="5" y="7"/>
                </a:cubicBezTo>
                <a:cubicBezTo>
                  <a:pt x="3" y="7"/>
                  <a:pt x="1" y="7"/>
                  <a:pt x="0" y="7"/>
                </a:cubicBezTo>
                <a:cubicBezTo>
                  <a:pt x="0" y="8"/>
                  <a:pt x="1" y="9"/>
                  <a:pt x="1" y="10"/>
                </a:cubicBezTo>
                <a:cubicBezTo>
                  <a:pt x="1" y="12"/>
                  <a:pt x="0" y="12"/>
                  <a:pt x="0" y="14"/>
                </a:cubicBezTo>
                <a:cubicBezTo>
                  <a:pt x="0" y="15"/>
                  <a:pt x="0" y="18"/>
                  <a:pt x="2" y="18"/>
                </a:cubicBezTo>
                <a:cubicBezTo>
                  <a:pt x="3" y="19"/>
                  <a:pt x="4" y="18"/>
                  <a:pt x="4" y="21"/>
                </a:cubicBezTo>
                <a:cubicBezTo>
                  <a:pt x="6" y="20"/>
                  <a:pt x="10" y="16"/>
                  <a:pt x="12" y="17"/>
                </a:cubicBezTo>
                <a:cubicBezTo>
                  <a:pt x="13" y="18"/>
                  <a:pt x="14" y="19"/>
                  <a:pt x="15" y="19"/>
                </a:cubicBezTo>
                <a:cubicBezTo>
                  <a:pt x="16" y="19"/>
                  <a:pt x="17" y="21"/>
                  <a:pt x="17" y="22"/>
                </a:cubicBezTo>
                <a:cubicBezTo>
                  <a:pt x="18" y="23"/>
                  <a:pt x="18" y="24"/>
                  <a:pt x="18" y="25"/>
                </a:cubicBezTo>
                <a:cubicBezTo>
                  <a:pt x="19" y="26"/>
                  <a:pt x="20" y="27"/>
                  <a:pt x="21" y="28"/>
                </a:cubicBezTo>
                <a:cubicBezTo>
                  <a:pt x="23" y="29"/>
                  <a:pt x="25" y="31"/>
                  <a:pt x="28" y="33"/>
                </a:cubicBezTo>
                <a:cubicBezTo>
                  <a:pt x="30" y="35"/>
                  <a:pt x="31" y="35"/>
                  <a:pt x="33" y="36"/>
                </a:cubicBezTo>
                <a:cubicBezTo>
                  <a:pt x="36" y="38"/>
                  <a:pt x="38" y="41"/>
                  <a:pt x="42" y="42"/>
                </a:cubicBezTo>
                <a:cubicBezTo>
                  <a:pt x="44" y="43"/>
                  <a:pt x="44" y="46"/>
                  <a:pt x="45" y="48"/>
                </a:cubicBezTo>
                <a:cubicBezTo>
                  <a:pt x="45" y="50"/>
                  <a:pt x="42" y="52"/>
                  <a:pt x="43" y="55"/>
                </a:cubicBezTo>
                <a:cubicBezTo>
                  <a:pt x="43" y="54"/>
                  <a:pt x="49" y="49"/>
                  <a:pt x="49" y="48"/>
                </a:cubicBezTo>
                <a:cubicBezTo>
                  <a:pt x="50" y="47"/>
                  <a:pt x="47" y="45"/>
                  <a:pt x="47" y="45"/>
                </a:cubicBezTo>
                <a:cubicBezTo>
                  <a:pt x="45" y="43"/>
                  <a:pt x="49" y="39"/>
                  <a:pt x="50" y="40"/>
                </a:cubicBezTo>
                <a:cubicBezTo>
                  <a:pt x="51" y="41"/>
                  <a:pt x="52" y="41"/>
                  <a:pt x="53" y="41"/>
                </a:cubicBezTo>
                <a:cubicBezTo>
                  <a:pt x="54" y="42"/>
                  <a:pt x="54" y="43"/>
                  <a:pt x="55" y="44"/>
                </a:cubicBezTo>
                <a:cubicBezTo>
                  <a:pt x="57" y="44"/>
                  <a:pt x="54" y="40"/>
                  <a:pt x="53" y="39"/>
                </a:cubicBezTo>
                <a:cubicBezTo>
                  <a:pt x="51" y="37"/>
                  <a:pt x="47" y="37"/>
                  <a:pt x="44" y="35"/>
                </a:cubicBezTo>
                <a:cubicBezTo>
                  <a:pt x="43" y="34"/>
                  <a:pt x="46" y="32"/>
                  <a:pt x="44" y="32"/>
                </a:cubicBezTo>
                <a:cubicBezTo>
                  <a:pt x="43" y="31"/>
                  <a:pt x="41" y="32"/>
                  <a:pt x="39" y="31"/>
                </a:cubicBezTo>
                <a:cubicBezTo>
                  <a:pt x="37" y="30"/>
                  <a:pt x="36" y="28"/>
                  <a:pt x="35" y="26"/>
                </a:cubicBezTo>
                <a:cubicBezTo>
                  <a:pt x="34" y="24"/>
                  <a:pt x="34" y="22"/>
                  <a:pt x="32" y="21"/>
                </a:cubicBezTo>
                <a:cubicBezTo>
                  <a:pt x="31" y="20"/>
                  <a:pt x="27" y="19"/>
                  <a:pt x="27" y="17"/>
                </a:cubicBezTo>
                <a:cubicBezTo>
                  <a:pt x="27" y="16"/>
                  <a:pt x="27" y="15"/>
                  <a:pt x="27" y="15"/>
                </a:cubicBezTo>
                <a:cubicBezTo>
                  <a:pt x="28" y="13"/>
                  <a:pt x="28" y="13"/>
                  <a:pt x="28" y="12"/>
                </a:cubicBezTo>
                <a:cubicBezTo>
                  <a:pt x="27" y="9"/>
                  <a:pt x="30" y="10"/>
                  <a:pt x="30" y="9"/>
                </a:cubicBezTo>
                <a:cubicBezTo>
                  <a:pt x="31" y="8"/>
                  <a:pt x="32" y="8"/>
                  <a:pt x="32" y="8"/>
                </a:cubicBezTo>
                <a:cubicBezTo>
                  <a:pt x="34" y="8"/>
                  <a:pt x="34" y="9"/>
                  <a:pt x="34" y="10"/>
                </a:cubicBezTo>
                <a:cubicBezTo>
                  <a:pt x="35" y="10"/>
                  <a:pt x="36" y="10"/>
                  <a:pt x="37" y="10"/>
                </a:cubicBezTo>
                <a:cubicBezTo>
                  <a:pt x="37" y="9"/>
                  <a:pt x="36" y="10"/>
                  <a:pt x="37" y="10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0" name="Freeform 648">
            <a:extLst>
              <a:ext uri="{FF2B5EF4-FFF2-40B4-BE49-F238E27FC236}">
                <a16:creationId xmlns:a16="http://schemas.microsoft.com/office/drawing/2014/main" id="{4674FF9E-93A3-104A-9BB0-308297C39EB8}"/>
              </a:ext>
            </a:extLst>
          </p:cNvPr>
          <p:cNvSpPr>
            <a:spLocks/>
          </p:cNvSpPr>
          <p:nvPr/>
        </p:nvSpPr>
        <p:spPr bwMode="auto">
          <a:xfrm>
            <a:off x="7814103" y="7997737"/>
            <a:ext cx="180766" cy="179183"/>
          </a:xfrm>
          <a:custGeom>
            <a:avLst/>
            <a:gdLst>
              <a:gd name="T0" fmla="*/ 12 w 27"/>
              <a:gd name="T1" fmla="*/ 10 h 25"/>
              <a:gd name="T2" fmla="*/ 21 w 27"/>
              <a:gd name="T3" fmla="*/ 9 h 25"/>
              <a:gd name="T4" fmla="*/ 27 w 27"/>
              <a:gd name="T5" fmla="*/ 11 h 25"/>
              <a:gd name="T6" fmla="*/ 25 w 27"/>
              <a:gd name="T7" fmla="*/ 4 h 25"/>
              <a:gd name="T8" fmla="*/ 17 w 27"/>
              <a:gd name="T9" fmla="*/ 3 h 25"/>
              <a:gd name="T10" fmla="*/ 13 w 27"/>
              <a:gd name="T11" fmla="*/ 0 h 25"/>
              <a:gd name="T12" fmla="*/ 11 w 27"/>
              <a:gd name="T13" fmla="*/ 2 h 25"/>
              <a:gd name="T14" fmla="*/ 6 w 27"/>
              <a:gd name="T15" fmla="*/ 7 h 25"/>
              <a:gd name="T16" fmla="*/ 1 w 27"/>
              <a:gd name="T17" fmla="*/ 7 h 25"/>
              <a:gd name="T18" fmla="*/ 1 w 27"/>
              <a:gd name="T19" fmla="*/ 11 h 25"/>
              <a:gd name="T20" fmla="*/ 3 w 27"/>
              <a:gd name="T21" fmla="*/ 10 h 25"/>
              <a:gd name="T22" fmla="*/ 4 w 27"/>
              <a:gd name="T23" fmla="*/ 13 h 25"/>
              <a:gd name="T24" fmla="*/ 6 w 27"/>
              <a:gd name="T25" fmla="*/ 10 h 25"/>
              <a:gd name="T26" fmla="*/ 11 w 27"/>
              <a:gd name="T27" fmla="*/ 17 h 25"/>
              <a:gd name="T28" fmla="*/ 23 w 27"/>
              <a:gd name="T29" fmla="*/ 25 h 25"/>
              <a:gd name="T30" fmla="*/ 21 w 27"/>
              <a:gd name="T31" fmla="*/ 22 h 25"/>
              <a:gd name="T32" fmla="*/ 16 w 27"/>
              <a:gd name="T33" fmla="*/ 19 h 25"/>
              <a:gd name="T34" fmla="*/ 12 w 27"/>
              <a:gd name="T35" fmla="*/ 1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7" h="25">
                <a:moveTo>
                  <a:pt x="12" y="10"/>
                </a:moveTo>
                <a:cubicBezTo>
                  <a:pt x="15" y="10"/>
                  <a:pt x="18" y="8"/>
                  <a:pt x="21" y="9"/>
                </a:cubicBezTo>
                <a:cubicBezTo>
                  <a:pt x="23" y="9"/>
                  <a:pt x="25" y="10"/>
                  <a:pt x="27" y="11"/>
                </a:cubicBezTo>
                <a:cubicBezTo>
                  <a:pt x="26" y="9"/>
                  <a:pt x="26" y="7"/>
                  <a:pt x="25" y="4"/>
                </a:cubicBezTo>
                <a:cubicBezTo>
                  <a:pt x="22" y="6"/>
                  <a:pt x="19" y="4"/>
                  <a:pt x="17" y="3"/>
                </a:cubicBezTo>
                <a:cubicBezTo>
                  <a:pt x="15" y="2"/>
                  <a:pt x="14" y="2"/>
                  <a:pt x="13" y="0"/>
                </a:cubicBezTo>
                <a:cubicBezTo>
                  <a:pt x="13" y="0"/>
                  <a:pt x="11" y="1"/>
                  <a:pt x="11" y="2"/>
                </a:cubicBezTo>
                <a:cubicBezTo>
                  <a:pt x="9" y="3"/>
                  <a:pt x="10" y="8"/>
                  <a:pt x="6" y="7"/>
                </a:cubicBezTo>
                <a:cubicBezTo>
                  <a:pt x="4" y="6"/>
                  <a:pt x="2" y="7"/>
                  <a:pt x="1" y="7"/>
                </a:cubicBezTo>
                <a:cubicBezTo>
                  <a:pt x="0" y="8"/>
                  <a:pt x="1" y="11"/>
                  <a:pt x="1" y="11"/>
                </a:cubicBezTo>
                <a:cubicBezTo>
                  <a:pt x="1" y="11"/>
                  <a:pt x="3" y="10"/>
                  <a:pt x="3" y="10"/>
                </a:cubicBezTo>
                <a:cubicBezTo>
                  <a:pt x="4" y="10"/>
                  <a:pt x="4" y="12"/>
                  <a:pt x="4" y="13"/>
                </a:cubicBezTo>
                <a:cubicBezTo>
                  <a:pt x="4" y="11"/>
                  <a:pt x="5" y="8"/>
                  <a:pt x="6" y="10"/>
                </a:cubicBezTo>
                <a:cubicBezTo>
                  <a:pt x="7" y="13"/>
                  <a:pt x="9" y="15"/>
                  <a:pt x="11" y="17"/>
                </a:cubicBezTo>
                <a:cubicBezTo>
                  <a:pt x="14" y="20"/>
                  <a:pt x="19" y="22"/>
                  <a:pt x="23" y="25"/>
                </a:cubicBezTo>
                <a:cubicBezTo>
                  <a:pt x="23" y="23"/>
                  <a:pt x="23" y="23"/>
                  <a:pt x="21" y="22"/>
                </a:cubicBezTo>
                <a:cubicBezTo>
                  <a:pt x="19" y="21"/>
                  <a:pt x="17" y="20"/>
                  <a:pt x="16" y="19"/>
                </a:cubicBezTo>
                <a:cubicBezTo>
                  <a:pt x="14" y="17"/>
                  <a:pt x="9" y="10"/>
                  <a:pt x="12" y="10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1" name="Freeform 649">
            <a:extLst>
              <a:ext uri="{FF2B5EF4-FFF2-40B4-BE49-F238E27FC236}">
                <a16:creationId xmlns:a16="http://schemas.microsoft.com/office/drawing/2014/main" id="{09B4630D-9B71-A640-9E91-1637F85E7D62}"/>
              </a:ext>
            </a:extLst>
          </p:cNvPr>
          <p:cNvSpPr>
            <a:spLocks/>
          </p:cNvSpPr>
          <p:nvPr/>
        </p:nvSpPr>
        <p:spPr bwMode="auto">
          <a:xfrm>
            <a:off x="7196297" y="7791920"/>
            <a:ext cx="443904" cy="404371"/>
          </a:xfrm>
          <a:custGeom>
            <a:avLst/>
            <a:gdLst>
              <a:gd name="T0" fmla="*/ 59 w 66"/>
              <a:gd name="T1" fmla="*/ 31 h 57"/>
              <a:gd name="T2" fmla="*/ 56 w 66"/>
              <a:gd name="T3" fmla="*/ 30 h 57"/>
              <a:gd name="T4" fmla="*/ 60 w 66"/>
              <a:gd name="T5" fmla="*/ 24 h 57"/>
              <a:gd name="T6" fmla="*/ 63 w 66"/>
              <a:gd name="T7" fmla="*/ 23 h 57"/>
              <a:gd name="T8" fmla="*/ 65 w 66"/>
              <a:gd name="T9" fmla="*/ 15 h 57"/>
              <a:gd name="T10" fmla="*/ 60 w 66"/>
              <a:gd name="T11" fmla="*/ 13 h 57"/>
              <a:gd name="T12" fmla="*/ 57 w 66"/>
              <a:gd name="T13" fmla="*/ 11 h 57"/>
              <a:gd name="T14" fmla="*/ 55 w 66"/>
              <a:gd name="T15" fmla="*/ 11 h 57"/>
              <a:gd name="T16" fmla="*/ 48 w 66"/>
              <a:gd name="T17" fmla="*/ 7 h 57"/>
              <a:gd name="T18" fmla="*/ 43 w 66"/>
              <a:gd name="T19" fmla="*/ 5 h 57"/>
              <a:gd name="T20" fmla="*/ 38 w 66"/>
              <a:gd name="T21" fmla="*/ 1 h 57"/>
              <a:gd name="T22" fmla="*/ 34 w 66"/>
              <a:gd name="T23" fmla="*/ 1 h 57"/>
              <a:gd name="T24" fmla="*/ 33 w 66"/>
              <a:gd name="T25" fmla="*/ 5 h 57"/>
              <a:gd name="T26" fmla="*/ 30 w 66"/>
              <a:gd name="T27" fmla="*/ 8 h 57"/>
              <a:gd name="T28" fmla="*/ 26 w 66"/>
              <a:gd name="T29" fmla="*/ 10 h 57"/>
              <a:gd name="T30" fmla="*/ 24 w 66"/>
              <a:gd name="T31" fmla="*/ 12 h 57"/>
              <a:gd name="T32" fmla="*/ 20 w 66"/>
              <a:gd name="T33" fmla="*/ 11 h 57"/>
              <a:gd name="T34" fmla="*/ 16 w 66"/>
              <a:gd name="T35" fmla="*/ 10 h 57"/>
              <a:gd name="T36" fmla="*/ 16 w 66"/>
              <a:gd name="T37" fmla="*/ 16 h 57"/>
              <a:gd name="T38" fmla="*/ 9 w 66"/>
              <a:gd name="T39" fmla="*/ 15 h 57"/>
              <a:gd name="T40" fmla="*/ 1 w 66"/>
              <a:gd name="T41" fmla="*/ 17 h 57"/>
              <a:gd name="T42" fmla="*/ 2 w 66"/>
              <a:gd name="T43" fmla="*/ 19 h 57"/>
              <a:gd name="T44" fmla="*/ 4 w 66"/>
              <a:gd name="T45" fmla="*/ 21 h 57"/>
              <a:gd name="T46" fmla="*/ 15 w 66"/>
              <a:gd name="T47" fmla="*/ 25 h 57"/>
              <a:gd name="T48" fmla="*/ 14 w 66"/>
              <a:gd name="T49" fmla="*/ 28 h 57"/>
              <a:gd name="T50" fmla="*/ 19 w 66"/>
              <a:gd name="T51" fmla="*/ 31 h 57"/>
              <a:gd name="T52" fmla="*/ 20 w 66"/>
              <a:gd name="T53" fmla="*/ 35 h 57"/>
              <a:gd name="T54" fmla="*/ 22 w 66"/>
              <a:gd name="T55" fmla="*/ 38 h 57"/>
              <a:gd name="T56" fmla="*/ 19 w 66"/>
              <a:gd name="T57" fmla="*/ 36 h 57"/>
              <a:gd name="T58" fmla="*/ 16 w 66"/>
              <a:gd name="T59" fmla="*/ 49 h 57"/>
              <a:gd name="T60" fmla="*/ 27 w 66"/>
              <a:gd name="T61" fmla="*/ 53 h 57"/>
              <a:gd name="T62" fmla="*/ 30 w 66"/>
              <a:gd name="T63" fmla="*/ 53 h 57"/>
              <a:gd name="T64" fmla="*/ 33 w 66"/>
              <a:gd name="T65" fmla="*/ 55 h 57"/>
              <a:gd name="T66" fmla="*/ 40 w 66"/>
              <a:gd name="T67" fmla="*/ 54 h 57"/>
              <a:gd name="T68" fmla="*/ 47 w 66"/>
              <a:gd name="T69" fmla="*/ 48 h 57"/>
              <a:gd name="T70" fmla="*/ 57 w 66"/>
              <a:gd name="T71" fmla="*/ 50 h 57"/>
              <a:gd name="T72" fmla="*/ 62 w 66"/>
              <a:gd name="T73" fmla="*/ 47 h 57"/>
              <a:gd name="T74" fmla="*/ 62 w 66"/>
              <a:gd name="T75" fmla="*/ 45 h 57"/>
              <a:gd name="T76" fmla="*/ 59 w 66"/>
              <a:gd name="T77" fmla="*/ 38 h 57"/>
              <a:gd name="T78" fmla="*/ 59 w 66"/>
              <a:gd name="T79" fmla="*/ 34 h 57"/>
              <a:gd name="T80" fmla="*/ 59 w 66"/>
              <a:gd name="T81" fmla="*/ 31 h 57"/>
              <a:gd name="T82" fmla="*/ 59 w 66"/>
              <a:gd name="T83" fmla="*/ 31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6" h="57">
                <a:moveTo>
                  <a:pt x="59" y="31"/>
                </a:moveTo>
                <a:cubicBezTo>
                  <a:pt x="58" y="29"/>
                  <a:pt x="55" y="33"/>
                  <a:pt x="56" y="30"/>
                </a:cubicBezTo>
                <a:cubicBezTo>
                  <a:pt x="56" y="29"/>
                  <a:pt x="59" y="24"/>
                  <a:pt x="60" y="24"/>
                </a:cubicBezTo>
                <a:cubicBezTo>
                  <a:pt x="61" y="23"/>
                  <a:pt x="62" y="25"/>
                  <a:pt x="63" y="23"/>
                </a:cubicBezTo>
                <a:cubicBezTo>
                  <a:pt x="64" y="20"/>
                  <a:pt x="63" y="18"/>
                  <a:pt x="65" y="15"/>
                </a:cubicBezTo>
                <a:cubicBezTo>
                  <a:pt x="66" y="13"/>
                  <a:pt x="61" y="13"/>
                  <a:pt x="60" y="13"/>
                </a:cubicBezTo>
                <a:cubicBezTo>
                  <a:pt x="58" y="13"/>
                  <a:pt x="57" y="12"/>
                  <a:pt x="57" y="11"/>
                </a:cubicBezTo>
                <a:cubicBezTo>
                  <a:pt x="56" y="11"/>
                  <a:pt x="55" y="11"/>
                  <a:pt x="55" y="11"/>
                </a:cubicBezTo>
                <a:cubicBezTo>
                  <a:pt x="53" y="11"/>
                  <a:pt x="48" y="9"/>
                  <a:pt x="48" y="7"/>
                </a:cubicBezTo>
                <a:cubicBezTo>
                  <a:pt x="47" y="10"/>
                  <a:pt x="44" y="5"/>
                  <a:pt x="43" y="5"/>
                </a:cubicBezTo>
                <a:cubicBezTo>
                  <a:pt x="41" y="4"/>
                  <a:pt x="39" y="3"/>
                  <a:pt x="38" y="1"/>
                </a:cubicBezTo>
                <a:cubicBezTo>
                  <a:pt x="37" y="0"/>
                  <a:pt x="35" y="0"/>
                  <a:pt x="34" y="1"/>
                </a:cubicBezTo>
                <a:cubicBezTo>
                  <a:pt x="33" y="2"/>
                  <a:pt x="32" y="4"/>
                  <a:pt x="33" y="5"/>
                </a:cubicBezTo>
                <a:cubicBezTo>
                  <a:pt x="33" y="6"/>
                  <a:pt x="31" y="7"/>
                  <a:pt x="30" y="8"/>
                </a:cubicBezTo>
                <a:cubicBezTo>
                  <a:pt x="29" y="8"/>
                  <a:pt x="27" y="8"/>
                  <a:pt x="26" y="10"/>
                </a:cubicBezTo>
                <a:cubicBezTo>
                  <a:pt x="26" y="11"/>
                  <a:pt x="25" y="12"/>
                  <a:pt x="24" y="12"/>
                </a:cubicBezTo>
                <a:cubicBezTo>
                  <a:pt x="22" y="12"/>
                  <a:pt x="21" y="12"/>
                  <a:pt x="20" y="11"/>
                </a:cubicBezTo>
                <a:cubicBezTo>
                  <a:pt x="18" y="11"/>
                  <a:pt x="18" y="10"/>
                  <a:pt x="16" y="10"/>
                </a:cubicBezTo>
                <a:cubicBezTo>
                  <a:pt x="14" y="9"/>
                  <a:pt x="20" y="16"/>
                  <a:pt x="16" y="16"/>
                </a:cubicBezTo>
                <a:cubicBezTo>
                  <a:pt x="13" y="16"/>
                  <a:pt x="11" y="17"/>
                  <a:pt x="9" y="15"/>
                </a:cubicBezTo>
                <a:cubicBezTo>
                  <a:pt x="8" y="14"/>
                  <a:pt x="1" y="16"/>
                  <a:pt x="1" y="17"/>
                </a:cubicBezTo>
                <a:cubicBezTo>
                  <a:pt x="1" y="18"/>
                  <a:pt x="4" y="18"/>
                  <a:pt x="2" y="19"/>
                </a:cubicBezTo>
                <a:cubicBezTo>
                  <a:pt x="0" y="20"/>
                  <a:pt x="3" y="21"/>
                  <a:pt x="4" y="21"/>
                </a:cubicBezTo>
                <a:cubicBezTo>
                  <a:pt x="6" y="22"/>
                  <a:pt x="15" y="23"/>
                  <a:pt x="15" y="25"/>
                </a:cubicBezTo>
                <a:cubicBezTo>
                  <a:pt x="15" y="26"/>
                  <a:pt x="13" y="26"/>
                  <a:pt x="14" y="28"/>
                </a:cubicBezTo>
                <a:cubicBezTo>
                  <a:pt x="16" y="30"/>
                  <a:pt x="17" y="30"/>
                  <a:pt x="19" y="31"/>
                </a:cubicBezTo>
                <a:cubicBezTo>
                  <a:pt x="21" y="32"/>
                  <a:pt x="18" y="34"/>
                  <a:pt x="20" y="35"/>
                </a:cubicBezTo>
                <a:cubicBezTo>
                  <a:pt x="20" y="35"/>
                  <a:pt x="22" y="38"/>
                  <a:pt x="22" y="38"/>
                </a:cubicBezTo>
                <a:cubicBezTo>
                  <a:pt x="21" y="39"/>
                  <a:pt x="20" y="36"/>
                  <a:pt x="19" y="36"/>
                </a:cubicBezTo>
                <a:cubicBezTo>
                  <a:pt x="18" y="36"/>
                  <a:pt x="19" y="48"/>
                  <a:pt x="16" y="49"/>
                </a:cubicBezTo>
                <a:cubicBezTo>
                  <a:pt x="19" y="51"/>
                  <a:pt x="23" y="54"/>
                  <a:pt x="27" y="53"/>
                </a:cubicBezTo>
                <a:cubicBezTo>
                  <a:pt x="28" y="53"/>
                  <a:pt x="29" y="52"/>
                  <a:pt x="30" y="53"/>
                </a:cubicBezTo>
                <a:cubicBezTo>
                  <a:pt x="31" y="53"/>
                  <a:pt x="32" y="54"/>
                  <a:pt x="33" y="55"/>
                </a:cubicBezTo>
                <a:cubicBezTo>
                  <a:pt x="35" y="56"/>
                  <a:pt x="41" y="57"/>
                  <a:pt x="40" y="54"/>
                </a:cubicBezTo>
                <a:cubicBezTo>
                  <a:pt x="39" y="49"/>
                  <a:pt x="44" y="47"/>
                  <a:pt x="47" y="48"/>
                </a:cubicBezTo>
                <a:cubicBezTo>
                  <a:pt x="51" y="49"/>
                  <a:pt x="53" y="52"/>
                  <a:pt x="57" y="50"/>
                </a:cubicBezTo>
                <a:cubicBezTo>
                  <a:pt x="59" y="49"/>
                  <a:pt x="60" y="48"/>
                  <a:pt x="62" y="47"/>
                </a:cubicBezTo>
                <a:cubicBezTo>
                  <a:pt x="62" y="47"/>
                  <a:pt x="64" y="45"/>
                  <a:pt x="62" y="45"/>
                </a:cubicBezTo>
                <a:cubicBezTo>
                  <a:pt x="60" y="44"/>
                  <a:pt x="58" y="40"/>
                  <a:pt x="59" y="38"/>
                </a:cubicBezTo>
                <a:cubicBezTo>
                  <a:pt x="61" y="36"/>
                  <a:pt x="60" y="36"/>
                  <a:pt x="59" y="34"/>
                </a:cubicBezTo>
                <a:cubicBezTo>
                  <a:pt x="59" y="33"/>
                  <a:pt x="59" y="32"/>
                  <a:pt x="59" y="31"/>
                </a:cubicBezTo>
                <a:cubicBezTo>
                  <a:pt x="58" y="30"/>
                  <a:pt x="59" y="32"/>
                  <a:pt x="59" y="31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2" name="Freeform 650">
            <a:extLst>
              <a:ext uri="{FF2B5EF4-FFF2-40B4-BE49-F238E27FC236}">
                <a16:creationId xmlns:a16="http://schemas.microsoft.com/office/drawing/2014/main" id="{3015BF35-A6F5-9B49-ABAF-00AD8C4BECF8}"/>
              </a:ext>
            </a:extLst>
          </p:cNvPr>
          <p:cNvSpPr>
            <a:spLocks/>
          </p:cNvSpPr>
          <p:nvPr/>
        </p:nvSpPr>
        <p:spPr bwMode="auto">
          <a:xfrm>
            <a:off x="7564692" y="7949312"/>
            <a:ext cx="148730" cy="106540"/>
          </a:xfrm>
          <a:custGeom>
            <a:avLst/>
            <a:gdLst>
              <a:gd name="T0" fmla="*/ 17 w 22"/>
              <a:gd name="T1" fmla="*/ 1 h 15"/>
              <a:gd name="T2" fmla="*/ 9 w 22"/>
              <a:gd name="T3" fmla="*/ 1 h 15"/>
              <a:gd name="T4" fmla="*/ 8 w 22"/>
              <a:gd name="T5" fmla="*/ 2 h 15"/>
              <a:gd name="T6" fmla="*/ 5 w 22"/>
              <a:gd name="T7" fmla="*/ 2 h 15"/>
              <a:gd name="T8" fmla="*/ 3 w 22"/>
              <a:gd name="T9" fmla="*/ 5 h 15"/>
              <a:gd name="T10" fmla="*/ 1 w 22"/>
              <a:gd name="T11" fmla="*/ 9 h 15"/>
              <a:gd name="T12" fmla="*/ 4 w 22"/>
              <a:gd name="T13" fmla="*/ 10 h 15"/>
              <a:gd name="T14" fmla="*/ 7 w 22"/>
              <a:gd name="T15" fmla="*/ 11 h 15"/>
              <a:gd name="T16" fmla="*/ 11 w 22"/>
              <a:gd name="T17" fmla="*/ 10 h 15"/>
              <a:gd name="T18" fmla="*/ 13 w 22"/>
              <a:gd name="T19" fmla="*/ 10 h 15"/>
              <a:gd name="T20" fmla="*/ 16 w 22"/>
              <a:gd name="T21" fmla="*/ 8 h 15"/>
              <a:gd name="T22" fmla="*/ 18 w 22"/>
              <a:gd name="T23" fmla="*/ 9 h 15"/>
              <a:gd name="T24" fmla="*/ 21 w 22"/>
              <a:gd name="T25" fmla="*/ 8 h 15"/>
              <a:gd name="T26" fmla="*/ 22 w 22"/>
              <a:gd name="T27" fmla="*/ 5 h 15"/>
              <a:gd name="T28" fmla="*/ 18 w 22"/>
              <a:gd name="T29" fmla="*/ 4 h 15"/>
              <a:gd name="T30" fmla="*/ 17 w 22"/>
              <a:gd name="T31" fmla="*/ 1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2" h="15">
                <a:moveTo>
                  <a:pt x="17" y="1"/>
                </a:moveTo>
                <a:cubicBezTo>
                  <a:pt x="14" y="0"/>
                  <a:pt x="12" y="1"/>
                  <a:pt x="9" y="1"/>
                </a:cubicBezTo>
                <a:cubicBezTo>
                  <a:pt x="7" y="1"/>
                  <a:pt x="9" y="1"/>
                  <a:pt x="8" y="2"/>
                </a:cubicBezTo>
                <a:cubicBezTo>
                  <a:pt x="7" y="2"/>
                  <a:pt x="5" y="2"/>
                  <a:pt x="5" y="2"/>
                </a:cubicBezTo>
                <a:cubicBezTo>
                  <a:pt x="4" y="2"/>
                  <a:pt x="3" y="5"/>
                  <a:pt x="3" y="5"/>
                </a:cubicBezTo>
                <a:cubicBezTo>
                  <a:pt x="2" y="6"/>
                  <a:pt x="0" y="10"/>
                  <a:pt x="1" y="9"/>
                </a:cubicBezTo>
                <a:cubicBezTo>
                  <a:pt x="3" y="9"/>
                  <a:pt x="3" y="8"/>
                  <a:pt x="4" y="10"/>
                </a:cubicBezTo>
                <a:cubicBezTo>
                  <a:pt x="4" y="12"/>
                  <a:pt x="5" y="11"/>
                  <a:pt x="7" y="11"/>
                </a:cubicBezTo>
                <a:cubicBezTo>
                  <a:pt x="8" y="11"/>
                  <a:pt x="10" y="11"/>
                  <a:pt x="11" y="10"/>
                </a:cubicBezTo>
                <a:cubicBezTo>
                  <a:pt x="12" y="8"/>
                  <a:pt x="13" y="9"/>
                  <a:pt x="13" y="10"/>
                </a:cubicBezTo>
                <a:cubicBezTo>
                  <a:pt x="16" y="15"/>
                  <a:pt x="15" y="8"/>
                  <a:pt x="16" y="8"/>
                </a:cubicBezTo>
                <a:cubicBezTo>
                  <a:pt x="17" y="8"/>
                  <a:pt x="17" y="9"/>
                  <a:pt x="18" y="9"/>
                </a:cubicBezTo>
                <a:cubicBezTo>
                  <a:pt x="19" y="9"/>
                  <a:pt x="20" y="9"/>
                  <a:pt x="21" y="8"/>
                </a:cubicBezTo>
                <a:cubicBezTo>
                  <a:pt x="22" y="7"/>
                  <a:pt x="22" y="7"/>
                  <a:pt x="22" y="5"/>
                </a:cubicBezTo>
                <a:cubicBezTo>
                  <a:pt x="22" y="5"/>
                  <a:pt x="19" y="4"/>
                  <a:pt x="18" y="4"/>
                </a:cubicBezTo>
                <a:cubicBezTo>
                  <a:pt x="17" y="3"/>
                  <a:pt x="17" y="2"/>
                  <a:pt x="17" y="1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3" name="Freeform 651">
            <a:extLst>
              <a:ext uri="{FF2B5EF4-FFF2-40B4-BE49-F238E27FC236}">
                <a16:creationId xmlns:a16="http://schemas.microsoft.com/office/drawing/2014/main" id="{AD481474-DDD8-2645-A0D1-831D761CA0E5}"/>
              </a:ext>
            </a:extLst>
          </p:cNvPr>
          <p:cNvSpPr>
            <a:spLocks/>
          </p:cNvSpPr>
          <p:nvPr/>
        </p:nvSpPr>
        <p:spPr bwMode="auto">
          <a:xfrm>
            <a:off x="7438845" y="7777393"/>
            <a:ext cx="139578" cy="92011"/>
          </a:xfrm>
          <a:custGeom>
            <a:avLst/>
            <a:gdLst>
              <a:gd name="T0" fmla="*/ 19 w 21"/>
              <a:gd name="T1" fmla="*/ 9 h 13"/>
              <a:gd name="T2" fmla="*/ 20 w 21"/>
              <a:gd name="T3" fmla="*/ 6 h 13"/>
              <a:gd name="T4" fmla="*/ 18 w 21"/>
              <a:gd name="T5" fmla="*/ 3 h 13"/>
              <a:gd name="T6" fmla="*/ 13 w 21"/>
              <a:gd name="T7" fmla="*/ 0 h 13"/>
              <a:gd name="T8" fmla="*/ 8 w 21"/>
              <a:gd name="T9" fmla="*/ 1 h 13"/>
              <a:gd name="T10" fmla="*/ 3 w 21"/>
              <a:gd name="T11" fmla="*/ 1 h 13"/>
              <a:gd name="T12" fmla="*/ 5 w 21"/>
              <a:gd name="T13" fmla="*/ 6 h 13"/>
              <a:gd name="T14" fmla="*/ 10 w 21"/>
              <a:gd name="T15" fmla="*/ 9 h 13"/>
              <a:gd name="T16" fmla="*/ 12 w 21"/>
              <a:gd name="T17" fmla="*/ 9 h 13"/>
              <a:gd name="T18" fmla="*/ 18 w 21"/>
              <a:gd name="T19" fmla="*/ 13 h 13"/>
              <a:gd name="T20" fmla="*/ 19 w 21"/>
              <a:gd name="T21" fmla="*/ 9 h 13"/>
              <a:gd name="T22" fmla="*/ 19 w 21"/>
              <a:gd name="T23" fmla="*/ 9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" h="13">
                <a:moveTo>
                  <a:pt x="19" y="9"/>
                </a:moveTo>
                <a:cubicBezTo>
                  <a:pt x="18" y="9"/>
                  <a:pt x="21" y="7"/>
                  <a:pt x="20" y="6"/>
                </a:cubicBezTo>
                <a:cubicBezTo>
                  <a:pt x="20" y="5"/>
                  <a:pt x="19" y="3"/>
                  <a:pt x="18" y="3"/>
                </a:cubicBezTo>
                <a:cubicBezTo>
                  <a:pt x="17" y="2"/>
                  <a:pt x="15" y="0"/>
                  <a:pt x="13" y="0"/>
                </a:cubicBezTo>
                <a:cubicBezTo>
                  <a:pt x="11" y="0"/>
                  <a:pt x="10" y="1"/>
                  <a:pt x="8" y="1"/>
                </a:cubicBezTo>
                <a:cubicBezTo>
                  <a:pt x="6" y="1"/>
                  <a:pt x="5" y="0"/>
                  <a:pt x="3" y="1"/>
                </a:cubicBezTo>
                <a:cubicBezTo>
                  <a:pt x="0" y="3"/>
                  <a:pt x="3" y="5"/>
                  <a:pt x="5" y="6"/>
                </a:cubicBezTo>
                <a:cubicBezTo>
                  <a:pt x="7" y="7"/>
                  <a:pt x="8" y="7"/>
                  <a:pt x="10" y="9"/>
                </a:cubicBezTo>
                <a:cubicBezTo>
                  <a:pt x="10" y="10"/>
                  <a:pt x="12" y="10"/>
                  <a:pt x="12" y="9"/>
                </a:cubicBezTo>
                <a:cubicBezTo>
                  <a:pt x="12" y="10"/>
                  <a:pt x="17" y="13"/>
                  <a:pt x="18" y="13"/>
                </a:cubicBezTo>
                <a:cubicBezTo>
                  <a:pt x="18" y="11"/>
                  <a:pt x="18" y="10"/>
                  <a:pt x="19" y="9"/>
                </a:cubicBezTo>
                <a:cubicBezTo>
                  <a:pt x="19" y="9"/>
                  <a:pt x="17" y="10"/>
                  <a:pt x="19" y="9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4" name="Freeform 652">
            <a:extLst>
              <a:ext uri="{FF2B5EF4-FFF2-40B4-BE49-F238E27FC236}">
                <a16:creationId xmlns:a16="http://schemas.microsoft.com/office/drawing/2014/main" id="{9E295368-BC25-8149-A9CB-D6B768AC3C31}"/>
              </a:ext>
            </a:extLst>
          </p:cNvPr>
          <p:cNvSpPr>
            <a:spLocks/>
          </p:cNvSpPr>
          <p:nvPr/>
        </p:nvSpPr>
        <p:spPr bwMode="auto">
          <a:xfrm>
            <a:off x="7553253" y="7842770"/>
            <a:ext cx="25171" cy="26635"/>
          </a:xfrm>
          <a:custGeom>
            <a:avLst/>
            <a:gdLst>
              <a:gd name="T0" fmla="*/ 2 w 4"/>
              <a:gd name="T1" fmla="*/ 0 h 4"/>
              <a:gd name="T2" fmla="*/ 1 w 4"/>
              <a:gd name="T3" fmla="*/ 3 h 4"/>
              <a:gd name="T4" fmla="*/ 4 w 4"/>
              <a:gd name="T5" fmla="*/ 4 h 4"/>
              <a:gd name="T6" fmla="*/ 2 w 4"/>
              <a:gd name="T7" fmla="*/ 0 h 4"/>
              <a:gd name="T8" fmla="*/ 2 w 4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4">
                <a:moveTo>
                  <a:pt x="2" y="0"/>
                </a:moveTo>
                <a:cubicBezTo>
                  <a:pt x="1" y="0"/>
                  <a:pt x="1" y="2"/>
                  <a:pt x="1" y="3"/>
                </a:cubicBezTo>
                <a:cubicBezTo>
                  <a:pt x="1" y="4"/>
                  <a:pt x="3" y="4"/>
                  <a:pt x="4" y="4"/>
                </a:cubicBezTo>
                <a:cubicBezTo>
                  <a:pt x="4" y="2"/>
                  <a:pt x="4" y="1"/>
                  <a:pt x="2" y="0"/>
                </a:cubicBezTo>
                <a:cubicBezTo>
                  <a:pt x="0" y="1"/>
                  <a:pt x="3" y="1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5" name="Freeform 653">
            <a:extLst>
              <a:ext uri="{FF2B5EF4-FFF2-40B4-BE49-F238E27FC236}">
                <a16:creationId xmlns:a16="http://schemas.microsoft.com/office/drawing/2014/main" id="{F22A8274-D2C5-F541-A501-E99D5D14DA21}"/>
              </a:ext>
            </a:extLst>
          </p:cNvPr>
          <p:cNvSpPr>
            <a:spLocks/>
          </p:cNvSpPr>
          <p:nvPr/>
        </p:nvSpPr>
        <p:spPr bwMode="auto">
          <a:xfrm>
            <a:off x="7470879" y="7678116"/>
            <a:ext cx="135005" cy="128335"/>
          </a:xfrm>
          <a:custGeom>
            <a:avLst/>
            <a:gdLst>
              <a:gd name="T0" fmla="*/ 5 w 20"/>
              <a:gd name="T1" fmla="*/ 14 h 18"/>
              <a:gd name="T2" fmla="*/ 14 w 20"/>
              <a:gd name="T3" fmla="*/ 18 h 18"/>
              <a:gd name="T4" fmla="*/ 14 w 20"/>
              <a:gd name="T5" fmla="*/ 13 h 18"/>
              <a:gd name="T6" fmla="*/ 17 w 20"/>
              <a:gd name="T7" fmla="*/ 11 h 18"/>
              <a:gd name="T8" fmla="*/ 18 w 20"/>
              <a:gd name="T9" fmla="*/ 6 h 18"/>
              <a:gd name="T10" fmla="*/ 20 w 20"/>
              <a:gd name="T11" fmla="*/ 5 h 18"/>
              <a:gd name="T12" fmla="*/ 19 w 20"/>
              <a:gd name="T13" fmla="*/ 0 h 18"/>
              <a:gd name="T14" fmla="*/ 15 w 20"/>
              <a:gd name="T15" fmla="*/ 1 h 18"/>
              <a:gd name="T16" fmla="*/ 10 w 20"/>
              <a:gd name="T17" fmla="*/ 3 h 18"/>
              <a:gd name="T18" fmla="*/ 12 w 20"/>
              <a:gd name="T19" fmla="*/ 6 h 18"/>
              <a:gd name="T20" fmla="*/ 10 w 20"/>
              <a:gd name="T21" fmla="*/ 4 h 18"/>
              <a:gd name="T22" fmla="*/ 7 w 20"/>
              <a:gd name="T23" fmla="*/ 6 h 18"/>
              <a:gd name="T24" fmla="*/ 5 w 20"/>
              <a:gd name="T25" fmla="*/ 8 h 18"/>
              <a:gd name="T26" fmla="*/ 5 w 20"/>
              <a:gd name="T27" fmla="*/ 12 h 18"/>
              <a:gd name="T28" fmla="*/ 3 w 20"/>
              <a:gd name="T29" fmla="*/ 12 h 18"/>
              <a:gd name="T30" fmla="*/ 4 w 20"/>
              <a:gd name="T31" fmla="*/ 12 h 18"/>
              <a:gd name="T32" fmla="*/ 3 w 20"/>
              <a:gd name="T33" fmla="*/ 12 h 18"/>
              <a:gd name="T34" fmla="*/ 4 w 20"/>
              <a:gd name="T35" fmla="*/ 14 h 18"/>
              <a:gd name="T36" fmla="*/ 2 w 20"/>
              <a:gd name="T37" fmla="*/ 13 h 18"/>
              <a:gd name="T38" fmla="*/ 3 w 20"/>
              <a:gd name="T39" fmla="*/ 14 h 18"/>
              <a:gd name="T40" fmla="*/ 1 w 20"/>
              <a:gd name="T41" fmla="*/ 14 h 18"/>
              <a:gd name="T42" fmla="*/ 2 w 20"/>
              <a:gd name="T43" fmla="*/ 15 h 18"/>
              <a:gd name="T44" fmla="*/ 0 w 20"/>
              <a:gd name="T45" fmla="*/ 15 h 18"/>
              <a:gd name="T46" fmla="*/ 5 w 20"/>
              <a:gd name="T47" fmla="*/ 14 h 18"/>
              <a:gd name="T48" fmla="*/ 5 w 20"/>
              <a:gd name="T49" fmla="*/ 14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" h="18">
                <a:moveTo>
                  <a:pt x="5" y="14"/>
                </a:moveTo>
                <a:cubicBezTo>
                  <a:pt x="7" y="12"/>
                  <a:pt x="13" y="16"/>
                  <a:pt x="14" y="18"/>
                </a:cubicBezTo>
                <a:cubicBezTo>
                  <a:pt x="15" y="16"/>
                  <a:pt x="15" y="14"/>
                  <a:pt x="14" y="13"/>
                </a:cubicBezTo>
                <a:cubicBezTo>
                  <a:pt x="13" y="9"/>
                  <a:pt x="15" y="11"/>
                  <a:pt x="17" y="11"/>
                </a:cubicBezTo>
                <a:cubicBezTo>
                  <a:pt x="19" y="10"/>
                  <a:pt x="19" y="8"/>
                  <a:pt x="18" y="6"/>
                </a:cubicBezTo>
                <a:cubicBezTo>
                  <a:pt x="18" y="6"/>
                  <a:pt x="20" y="5"/>
                  <a:pt x="20" y="5"/>
                </a:cubicBezTo>
                <a:cubicBezTo>
                  <a:pt x="20" y="3"/>
                  <a:pt x="20" y="2"/>
                  <a:pt x="19" y="0"/>
                </a:cubicBezTo>
                <a:cubicBezTo>
                  <a:pt x="19" y="0"/>
                  <a:pt x="15" y="1"/>
                  <a:pt x="15" y="1"/>
                </a:cubicBezTo>
                <a:cubicBezTo>
                  <a:pt x="13" y="1"/>
                  <a:pt x="12" y="1"/>
                  <a:pt x="10" y="3"/>
                </a:cubicBezTo>
                <a:cubicBezTo>
                  <a:pt x="10" y="3"/>
                  <a:pt x="13" y="5"/>
                  <a:pt x="12" y="6"/>
                </a:cubicBezTo>
                <a:cubicBezTo>
                  <a:pt x="10" y="8"/>
                  <a:pt x="9" y="4"/>
                  <a:pt x="10" y="4"/>
                </a:cubicBezTo>
                <a:cubicBezTo>
                  <a:pt x="10" y="4"/>
                  <a:pt x="7" y="5"/>
                  <a:pt x="7" y="6"/>
                </a:cubicBezTo>
                <a:cubicBezTo>
                  <a:pt x="7" y="7"/>
                  <a:pt x="6" y="7"/>
                  <a:pt x="5" y="8"/>
                </a:cubicBezTo>
                <a:cubicBezTo>
                  <a:pt x="5" y="9"/>
                  <a:pt x="3" y="12"/>
                  <a:pt x="5" y="12"/>
                </a:cubicBezTo>
                <a:cubicBezTo>
                  <a:pt x="5" y="12"/>
                  <a:pt x="4" y="12"/>
                  <a:pt x="3" y="12"/>
                </a:cubicBezTo>
                <a:cubicBezTo>
                  <a:pt x="3" y="12"/>
                  <a:pt x="4" y="12"/>
                  <a:pt x="4" y="12"/>
                </a:cubicBezTo>
                <a:cubicBezTo>
                  <a:pt x="4" y="12"/>
                  <a:pt x="3" y="12"/>
                  <a:pt x="3" y="12"/>
                </a:cubicBezTo>
                <a:cubicBezTo>
                  <a:pt x="2" y="13"/>
                  <a:pt x="4" y="14"/>
                  <a:pt x="4" y="14"/>
                </a:cubicBezTo>
                <a:cubicBezTo>
                  <a:pt x="4" y="13"/>
                  <a:pt x="2" y="13"/>
                  <a:pt x="2" y="13"/>
                </a:cubicBezTo>
                <a:cubicBezTo>
                  <a:pt x="2" y="13"/>
                  <a:pt x="3" y="14"/>
                  <a:pt x="3" y="14"/>
                </a:cubicBezTo>
                <a:cubicBezTo>
                  <a:pt x="3" y="14"/>
                  <a:pt x="2" y="13"/>
                  <a:pt x="1" y="14"/>
                </a:cubicBezTo>
                <a:cubicBezTo>
                  <a:pt x="1" y="14"/>
                  <a:pt x="2" y="15"/>
                  <a:pt x="2" y="15"/>
                </a:cubicBezTo>
                <a:cubicBezTo>
                  <a:pt x="2" y="14"/>
                  <a:pt x="1" y="14"/>
                  <a:pt x="0" y="15"/>
                </a:cubicBezTo>
                <a:cubicBezTo>
                  <a:pt x="1" y="15"/>
                  <a:pt x="4" y="16"/>
                  <a:pt x="5" y="14"/>
                </a:cubicBezTo>
                <a:cubicBezTo>
                  <a:pt x="5" y="14"/>
                  <a:pt x="5" y="15"/>
                  <a:pt x="5" y="14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6" name="Freeform 654">
            <a:extLst>
              <a:ext uri="{FF2B5EF4-FFF2-40B4-BE49-F238E27FC236}">
                <a16:creationId xmlns:a16="http://schemas.microsoft.com/office/drawing/2014/main" id="{BBFE120B-5BA0-1541-871A-A68103127779}"/>
              </a:ext>
            </a:extLst>
          </p:cNvPr>
          <p:cNvSpPr>
            <a:spLocks/>
          </p:cNvSpPr>
          <p:nvPr/>
        </p:nvSpPr>
        <p:spPr bwMode="auto">
          <a:xfrm>
            <a:off x="7633338" y="7465034"/>
            <a:ext cx="100679" cy="157389"/>
          </a:xfrm>
          <a:custGeom>
            <a:avLst/>
            <a:gdLst>
              <a:gd name="T0" fmla="*/ 10 w 15"/>
              <a:gd name="T1" fmla="*/ 21 h 22"/>
              <a:gd name="T2" fmla="*/ 8 w 15"/>
              <a:gd name="T3" fmla="*/ 17 h 22"/>
              <a:gd name="T4" fmla="*/ 11 w 15"/>
              <a:gd name="T5" fmla="*/ 12 h 22"/>
              <a:gd name="T6" fmla="*/ 11 w 15"/>
              <a:gd name="T7" fmla="*/ 13 h 22"/>
              <a:gd name="T8" fmla="*/ 15 w 15"/>
              <a:gd name="T9" fmla="*/ 10 h 22"/>
              <a:gd name="T10" fmla="*/ 11 w 15"/>
              <a:gd name="T11" fmla="*/ 7 h 22"/>
              <a:gd name="T12" fmla="*/ 10 w 15"/>
              <a:gd name="T13" fmla="*/ 5 h 22"/>
              <a:gd name="T14" fmla="*/ 12 w 15"/>
              <a:gd name="T15" fmla="*/ 4 h 22"/>
              <a:gd name="T16" fmla="*/ 12 w 15"/>
              <a:gd name="T17" fmla="*/ 1 h 22"/>
              <a:gd name="T18" fmla="*/ 11 w 15"/>
              <a:gd name="T19" fmla="*/ 1 h 22"/>
              <a:gd name="T20" fmla="*/ 7 w 15"/>
              <a:gd name="T21" fmla="*/ 4 h 22"/>
              <a:gd name="T22" fmla="*/ 2 w 15"/>
              <a:gd name="T23" fmla="*/ 5 h 22"/>
              <a:gd name="T24" fmla="*/ 4 w 15"/>
              <a:gd name="T25" fmla="*/ 6 h 22"/>
              <a:gd name="T26" fmla="*/ 6 w 15"/>
              <a:gd name="T27" fmla="*/ 8 h 22"/>
              <a:gd name="T28" fmla="*/ 4 w 15"/>
              <a:gd name="T29" fmla="*/ 8 h 22"/>
              <a:gd name="T30" fmla="*/ 2 w 15"/>
              <a:gd name="T31" fmla="*/ 8 h 22"/>
              <a:gd name="T32" fmla="*/ 0 w 15"/>
              <a:gd name="T33" fmla="*/ 9 h 22"/>
              <a:gd name="T34" fmla="*/ 0 w 15"/>
              <a:gd name="T35" fmla="*/ 14 h 22"/>
              <a:gd name="T36" fmla="*/ 2 w 15"/>
              <a:gd name="T37" fmla="*/ 16 h 22"/>
              <a:gd name="T38" fmla="*/ 2 w 15"/>
              <a:gd name="T39" fmla="*/ 20 h 22"/>
              <a:gd name="T40" fmla="*/ 10 w 15"/>
              <a:gd name="T41" fmla="*/ 21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" h="22">
                <a:moveTo>
                  <a:pt x="10" y="21"/>
                </a:moveTo>
                <a:cubicBezTo>
                  <a:pt x="10" y="20"/>
                  <a:pt x="6" y="18"/>
                  <a:pt x="8" y="17"/>
                </a:cubicBezTo>
                <a:cubicBezTo>
                  <a:pt x="9" y="16"/>
                  <a:pt x="9" y="13"/>
                  <a:pt x="11" y="12"/>
                </a:cubicBezTo>
                <a:cubicBezTo>
                  <a:pt x="11" y="12"/>
                  <a:pt x="11" y="13"/>
                  <a:pt x="11" y="13"/>
                </a:cubicBezTo>
                <a:cubicBezTo>
                  <a:pt x="12" y="13"/>
                  <a:pt x="15" y="11"/>
                  <a:pt x="15" y="10"/>
                </a:cubicBezTo>
                <a:cubicBezTo>
                  <a:pt x="15" y="9"/>
                  <a:pt x="11" y="9"/>
                  <a:pt x="11" y="7"/>
                </a:cubicBezTo>
                <a:cubicBezTo>
                  <a:pt x="11" y="6"/>
                  <a:pt x="10" y="6"/>
                  <a:pt x="10" y="5"/>
                </a:cubicBezTo>
                <a:cubicBezTo>
                  <a:pt x="10" y="4"/>
                  <a:pt x="12" y="5"/>
                  <a:pt x="12" y="4"/>
                </a:cubicBezTo>
                <a:cubicBezTo>
                  <a:pt x="12" y="3"/>
                  <a:pt x="12" y="2"/>
                  <a:pt x="12" y="1"/>
                </a:cubicBezTo>
                <a:cubicBezTo>
                  <a:pt x="12" y="0"/>
                  <a:pt x="12" y="1"/>
                  <a:pt x="11" y="1"/>
                </a:cubicBezTo>
                <a:cubicBezTo>
                  <a:pt x="8" y="1"/>
                  <a:pt x="9" y="2"/>
                  <a:pt x="7" y="4"/>
                </a:cubicBezTo>
                <a:cubicBezTo>
                  <a:pt x="6" y="5"/>
                  <a:pt x="3" y="3"/>
                  <a:pt x="2" y="5"/>
                </a:cubicBezTo>
                <a:cubicBezTo>
                  <a:pt x="0" y="7"/>
                  <a:pt x="3" y="7"/>
                  <a:pt x="4" y="6"/>
                </a:cubicBezTo>
                <a:cubicBezTo>
                  <a:pt x="5" y="5"/>
                  <a:pt x="7" y="6"/>
                  <a:pt x="6" y="8"/>
                </a:cubicBezTo>
                <a:cubicBezTo>
                  <a:pt x="6" y="7"/>
                  <a:pt x="4" y="6"/>
                  <a:pt x="4" y="8"/>
                </a:cubicBezTo>
                <a:cubicBezTo>
                  <a:pt x="3" y="8"/>
                  <a:pt x="2" y="9"/>
                  <a:pt x="2" y="8"/>
                </a:cubicBezTo>
                <a:cubicBezTo>
                  <a:pt x="2" y="9"/>
                  <a:pt x="0" y="7"/>
                  <a:pt x="0" y="9"/>
                </a:cubicBezTo>
                <a:cubicBezTo>
                  <a:pt x="0" y="11"/>
                  <a:pt x="0" y="12"/>
                  <a:pt x="0" y="14"/>
                </a:cubicBezTo>
                <a:cubicBezTo>
                  <a:pt x="1" y="15"/>
                  <a:pt x="2" y="15"/>
                  <a:pt x="2" y="16"/>
                </a:cubicBezTo>
                <a:cubicBezTo>
                  <a:pt x="3" y="18"/>
                  <a:pt x="1" y="19"/>
                  <a:pt x="2" y="20"/>
                </a:cubicBezTo>
                <a:cubicBezTo>
                  <a:pt x="4" y="22"/>
                  <a:pt x="8" y="21"/>
                  <a:pt x="10" y="2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7" name="Freeform 655">
            <a:extLst>
              <a:ext uri="{FF2B5EF4-FFF2-40B4-BE49-F238E27FC236}">
                <a16:creationId xmlns:a16="http://schemas.microsoft.com/office/drawing/2014/main" id="{806FD4A3-0E40-DD41-8139-C45244B870D2}"/>
              </a:ext>
            </a:extLst>
          </p:cNvPr>
          <p:cNvSpPr>
            <a:spLocks/>
          </p:cNvSpPr>
          <p:nvPr/>
        </p:nvSpPr>
        <p:spPr bwMode="auto">
          <a:xfrm>
            <a:off x="7560119" y="7607897"/>
            <a:ext cx="299750" cy="368050"/>
          </a:xfrm>
          <a:custGeom>
            <a:avLst/>
            <a:gdLst>
              <a:gd name="T0" fmla="*/ 44 w 45"/>
              <a:gd name="T1" fmla="*/ 24 h 52"/>
              <a:gd name="T2" fmla="*/ 43 w 45"/>
              <a:gd name="T3" fmla="*/ 18 h 52"/>
              <a:gd name="T4" fmla="*/ 42 w 45"/>
              <a:gd name="T5" fmla="*/ 12 h 52"/>
              <a:gd name="T6" fmla="*/ 41 w 45"/>
              <a:gd name="T7" fmla="*/ 7 h 52"/>
              <a:gd name="T8" fmla="*/ 38 w 45"/>
              <a:gd name="T9" fmla="*/ 4 h 52"/>
              <a:gd name="T10" fmla="*/ 38 w 45"/>
              <a:gd name="T11" fmla="*/ 2 h 52"/>
              <a:gd name="T12" fmla="*/ 37 w 45"/>
              <a:gd name="T13" fmla="*/ 5 h 52"/>
              <a:gd name="T14" fmla="*/ 33 w 45"/>
              <a:gd name="T15" fmla="*/ 4 h 52"/>
              <a:gd name="T16" fmla="*/ 25 w 45"/>
              <a:gd name="T17" fmla="*/ 7 h 52"/>
              <a:gd name="T18" fmla="*/ 26 w 45"/>
              <a:gd name="T19" fmla="*/ 4 h 52"/>
              <a:gd name="T20" fmla="*/ 21 w 45"/>
              <a:gd name="T21" fmla="*/ 4 h 52"/>
              <a:gd name="T22" fmla="*/ 20 w 45"/>
              <a:gd name="T23" fmla="*/ 1 h 52"/>
              <a:gd name="T24" fmla="*/ 13 w 45"/>
              <a:gd name="T25" fmla="*/ 0 h 52"/>
              <a:gd name="T26" fmla="*/ 15 w 45"/>
              <a:gd name="T27" fmla="*/ 3 h 52"/>
              <a:gd name="T28" fmla="*/ 15 w 45"/>
              <a:gd name="T29" fmla="*/ 6 h 52"/>
              <a:gd name="T30" fmla="*/ 17 w 45"/>
              <a:gd name="T31" fmla="*/ 7 h 52"/>
              <a:gd name="T32" fmla="*/ 20 w 45"/>
              <a:gd name="T33" fmla="*/ 9 h 52"/>
              <a:gd name="T34" fmla="*/ 15 w 45"/>
              <a:gd name="T35" fmla="*/ 8 h 52"/>
              <a:gd name="T36" fmla="*/ 14 w 45"/>
              <a:gd name="T37" fmla="*/ 8 h 52"/>
              <a:gd name="T38" fmla="*/ 13 w 45"/>
              <a:gd name="T39" fmla="*/ 10 h 52"/>
              <a:gd name="T40" fmla="*/ 6 w 45"/>
              <a:gd name="T41" fmla="*/ 10 h 52"/>
              <a:gd name="T42" fmla="*/ 6 w 45"/>
              <a:gd name="T43" fmla="*/ 15 h 52"/>
              <a:gd name="T44" fmla="*/ 6 w 45"/>
              <a:gd name="T45" fmla="*/ 17 h 52"/>
              <a:gd name="T46" fmla="*/ 1 w 45"/>
              <a:gd name="T47" fmla="*/ 22 h 52"/>
              <a:gd name="T48" fmla="*/ 2 w 45"/>
              <a:gd name="T49" fmla="*/ 26 h 52"/>
              <a:gd name="T50" fmla="*/ 2 w 45"/>
              <a:gd name="T51" fmla="*/ 30 h 52"/>
              <a:gd name="T52" fmla="*/ 1 w 45"/>
              <a:gd name="T53" fmla="*/ 33 h 52"/>
              <a:gd name="T54" fmla="*/ 3 w 45"/>
              <a:gd name="T55" fmla="*/ 37 h 52"/>
              <a:gd name="T56" fmla="*/ 11 w 45"/>
              <a:gd name="T57" fmla="*/ 40 h 52"/>
              <a:gd name="T58" fmla="*/ 9 w 45"/>
              <a:gd name="T59" fmla="*/ 49 h 52"/>
              <a:gd name="T60" fmla="*/ 19 w 45"/>
              <a:gd name="T61" fmla="*/ 49 h 52"/>
              <a:gd name="T62" fmla="*/ 23 w 45"/>
              <a:gd name="T63" fmla="*/ 51 h 52"/>
              <a:gd name="T64" fmla="*/ 26 w 45"/>
              <a:gd name="T65" fmla="*/ 50 h 52"/>
              <a:gd name="T66" fmla="*/ 33 w 45"/>
              <a:gd name="T67" fmla="*/ 49 h 52"/>
              <a:gd name="T68" fmla="*/ 36 w 45"/>
              <a:gd name="T69" fmla="*/ 49 h 52"/>
              <a:gd name="T70" fmla="*/ 36 w 45"/>
              <a:gd name="T71" fmla="*/ 45 h 52"/>
              <a:gd name="T72" fmla="*/ 40 w 45"/>
              <a:gd name="T73" fmla="*/ 43 h 52"/>
              <a:gd name="T74" fmla="*/ 35 w 45"/>
              <a:gd name="T75" fmla="*/ 37 h 52"/>
              <a:gd name="T76" fmla="*/ 32 w 45"/>
              <a:gd name="T77" fmla="*/ 31 h 52"/>
              <a:gd name="T78" fmla="*/ 41 w 45"/>
              <a:gd name="T79" fmla="*/ 26 h 52"/>
              <a:gd name="T80" fmla="*/ 44 w 45"/>
              <a:gd name="T81" fmla="*/ 28 h 52"/>
              <a:gd name="T82" fmla="*/ 44 w 45"/>
              <a:gd name="T83" fmla="*/ 24 h 52"/>
              <a:gd name="T84" fmla="*/ 44 w 45"/>
              <a:gd name="T85" fmla="*/ 24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5" h="52">
                <a:moveTo>
                  <a:pt x="44" y="24"/>
                </a:moveTo>
                <a:cubicBezTo>
                  <a:pt x="43" y="22"/>
                  <a:pt x="43" y="20"/>
                  <a:pt x="43" y="18"/>
                </a:cubicBezTo>
                <a:cubicBezTo>
                  <a:pt x="42" y="16"/>
                  <a:pt x="41" y="15"/>
                  <a:pt x="42" y="12"/>
                </a:cubicBezTo>
                <a:cubicBezTo>
                  <a:pt x="43" y="10"/>
                  <a:pt x="42" y="8"/>
                  <a:pt x="41" y="7"/>
                </a:cubicBezTo>
                <a:cubicBezTo>
                  <a:pt x="40" y="6"/>
                  <a:pt x="38" y="5"/>
                  <a:pt x="38" y="4"/>
                </a:cubicBezTo>
                <a:cubicBezTo>
                  <a:pt x="38" y="4"/>
                  <a:pt x="39" y="3"/>
                  <a:pt x="38" y="2"/>
                </a:cubicBezTo>
                <a:cubicBezTo>
                  <a:pt x="37" y="2"/>
                  <a:pt x="37" y="5"/>
                  <a:pt x="37" y="5"/>
                </a:cubicBezTo>
                <a:cubicBezTo>
                  <a:pt x="35" y="5"/>
                  <a:pt x="35" y="4"/>
                  <a:pt x="33" y="4"/>
                </a:cubicBezTo>
                <a:cubicBezTo>
                  <a:pt x="31" y="5"/>
                  <a:pt x="28" y="7"/>
                  <a:pt x="25" y="7"/>
                </a:cubicBezTo>
                <a:cubicBezTo>
                  <a:pt x="24" y="6"/>
                  <a:pt x="26" y="5"/>
                  <a:pt x="26" y="4"/>
                </a:cubicBezTo>
                <a:cubicBezTo>
                  <a:pt x="24" y="4"/>
                  <a:pt x="23" y="5"/>
                  <a:pt x="21" y="4"/>
                </a:cubicBezTo>
                <a:cubicBezTo>
                  <a:pt x="20" y="3"/>
                  <a:pt x="23" y="1"/>
                  <a:pt x="20" y="1"/>
                </a:cubicBezTo>
                <a:cubicBezTo>
                  <a:pt x="18" y="1"/>
                  <a:pt x="16" y="1"/>
                  <a:pt x="13" y="0"/>
                </a:cubicBezTo>
                <a:cubicBezTo>
                  <a:pt x="14" y="1"/>
                  <a:pt x="15" y="1"/>
                  <a:pt x="15" y="3"/>
                </a:cubicBezTo>
                <a:cubicBezTo>
                  <a:pt x="14" y="4"/>
                  <a:pt x="14" y="4"/>
                  <a:pt x="15" y="6"/>
                </a:cubicBezTo>
                <a:cubicBezTo>
                  <a:pt x="15" y="8"/>
                  <a:pt x="15" y="7"/>
                  <a:pt x="17" y="7"/>
                </a:cubicBezTo>
                <a:cubicBezTo>
                  <a:pt x="18" y="7"/>
                  <a:pt x="19" y="8"/>
                  <a:pt x="20" y="9"/>
                </a:cubicBezTo>
                <a:cubicBezTo>
                  <a:pt x="19" y="8"/>
                  <a:pt x="16" y="8"/>
                  <a:pt x="15" y="8"/>
                </a:cubicBezTo>
                <a:cubicBezTo>
                  <a:pt x="15" y="8"/>
                  <a:pt x="14" y="8"/>
                  <a:pt x="14" y="8"/>
                </a:cubicBezTo>
                <a:cubicBezTo>
                  <a:pt x="13" y="9"/>
                  <a:pt x="14" y="10"/>
                  <a:pt x="13" y="10"/>
                </a:cubicBezTo>
                <a:cubicBezTo>
                  <a:pt x="11" y="11"/>
                  <a:pt x="7" y="6"/>
                  <a:pt x="6" y="10"/>
                </a:cubicBezTo>
                <a:cubicBezTo>
                  <a:pt x="7" y="12"/>
                  <a:pt x="8" y="14"/>
                  <a:pt x="6" y="15"/>
                </a:cubicBezTo>
                <a:cubicBezTo>
                  <a:pt x="5" y="17"/>
                  <a:pt x="5" y="15"/>
                  <a:pt x="6" y="17"/>
                </a:cubicBezTo>
                <a:cubicBezTo>
                  <a:pt x="6" y="22"/>
                  <a:pt x="0" y="20"/>
                  <a:pt x="1" y="22"/>
                </a:cubicBezTo>
                <a:cubicBezTo>
                  <a:pt x="1" y="23"/>
                  <a:pt x="2" y="24"/>
                  <a:pt x="2" y="26"/>
                </a:cubicBezTo>
                <a:cubicBezTo>
                  <a:pt x="2" y="28"/>
                  <a:pt x="1" y="28"/>
                  <a:pt x="2" y="30"/>
                </a:cubicBezTo>
                <a:cubicBezTo>
                  <a:pt x="3" y="31"/>
                  <a:pt x="0" y="33"/>
                  <a:pt x="1" y="33"/>
                </a:cubicBezTo>
                <a:cubicBezTo>
                  <a:pt x="3" y="34"/>
                  <a:pt x="2" y="36"/>
                  <a:pt x="3" y="37"/>
                </a:cubicBezTo>
                <a:cubicBezTo>
                  <a:pt x="4" y="40"/>
                  <a:pt x="8" y="39"/>
                  <a:pt x="11" y="40"/>
                </a:cubicBezTo>
                <a:cubicBezTo>
                  <a:pt x="11" y="40"/>
                  <a:pt x="9" y="48"/>
                  <a:pt x="9" y="49"/>
                </a:cubicBezTo>
                <a:cubicBezTo>
                  <a:pt x="13" y="49"/>
                  <a:pt x="15" y="48"/>
                  <a:pt x="19" y="49"/>
                </a:cubicBezTo>
                <a:cubicBezTo>
                  <a:pt x="19" y="49"/>
                  <a:pt x="23" y="52"/>
                  <a:pt x="23" y="51"/>
                </a:cubicBezTo>
                <a:cubicBezTo>
                  <a:pt x="24" y="49"/>
                  <a:pt x="25" y="49"/>
                  <a:pt x="26" y="50"/>
                </a:cubicBezTo>
                <a:cubicBezTo>
                  <a:pt x="27" y="51"/>
                  <a:pt x="32" y="48"/>
                  <a:pt x="33" y="49"/>
                </a:cubicBezTo>
                <a:cubicBezTo>
                  <a:pt x="33" y="49"/>
                  <a:pt x="37" y="50"/>
                  <a:pt x="36" y="49"/>
                </a:cubicBezTo>
                <a:cubicBezTo>
                  <a:pt x="35" y="46"/>
                  <a:pt x="34" y="46"/>
                  <a:pt x="36" y="45"/>
                </a:cubicBezTo>
                <a:cubicBezTo>
                  <a:pt x="38" y="43"/>
                  <a:pt x="38" y="43"/>
                  <a:pt x="40" y="43"/>
                </a:cubicBezTo>
                <a:cubicBezTo>
                  <a:pt x="41" y="42"/>
                  <a:pt x="36" y="38"/>
                  <a:pt x="35" y="37"/>
                </a:cubicBezTo>
                <a:cubicBezTo>
                  <a:pt x="34" y="37"/>
                  <a:pt x="31" y="32"/>
                  <a:pt x="32" y="31"/>
                </a:cubicBezTo>
                <a:cubicBezTo>
                  <a:pt x="36" y="30"/>
                  <a:pt x="38" y="29"/>
                  <a:pt x="41" y="26"/>
                </a:cubicBezTo>
                <a:cubicBezTo>
                  <a:pt x="42" y="25"/>
                  <a:pt x="43" y="29"/>
                  <a:pt x="44" y="28"/>
                </a:cubicBezTo>
                <a:cubicBezTo>
                  <a:pt x="45" y="27"/>
                  <a:pt x="45" y="25"/>
                  <a:pt x="44" y="24"/>
                </a:cubicBezTo>
                <a:cubicBezTo>
                  <a:pt x="44" y="23"/>
                  <a:pt x="44" y="24"/>
                  <a:pt x="44" y="24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8" name="Freeform 656">
            <a:extLst>
              <a:ext uri="{FF2B5EF4-FFF2-40B4-BE49-F238E27FC236}">
                <a16:creationId xmlns:a16="http://schemas.microsoft.com/office/drawing/2014/main" id="{EF026C7B-33F7-EE42-931C-5C7D2999314A}"/>
              </a:ext>
            </a:extLst>
          </p:cNvPr>
          <p:cNvSpPr>
            <a:spLocks/>
          </p:cNvSpPr>
          <p:nvPr/>
        </p:nvSpPr>
        <p:spPr bwMode="auto">
          <a:xfrm>
            <a:off x="8088684" y="7721702"/>
            <a:ext cx="597213" cy="375316"/>
          </a:xfrm>
          <a:custGeom>
            <a:avLst/>
            <a:gdLst>
              <a:gd name="T0" fmla="*/ 0 w 89"/>
              <a:gd name="T1" fmla="*/ 27 h 53"/>
              <a:gd name="T2" fmla="*/ 9 w 89"/>
              <a:gd name="T3" fmla="*/ 30 h 53"/>
              <a:gd name="T4" fmla="*/ 16 w 89"/>
              <a:gd name="T5" fmla="*/ 31 h 53"/>
              <a:gd name="T6" fmla="*/ 22 w 89"/>
              <a:gd name="T7" fmla="*/ 28 h 53"/>
              <a:gd name="T8" fmla="*/ 33 w 89"/>
              <a:gd name="T9" fmla="*/ 30 h 53"/>
              <a:gd name="T10" fmla="*/ 40 w 89"/>
              <a:gd name="T11" fmla="*/ 41 h 53"/>
              <a:gd name="T12" fmla="*/ 44 w 89"/>
              <a:gd name="T13" fmla="*/ 38 h 53"/>
              <a:gd name="T14" fmla="*/ 47 w 89"/>
              <a:gd name="T15" fmla="*/ 41 h 53"/>
              <a:gd name="T16" fmla="*/ 57 w 89"/>
              <a:gd name="T17" fmla="*/ 42 h 53"/>
              <a:gd name="T18" fmla="*/ 51 w 89"/>
              <a:gd name="T19" fmla="*/ 46 h 53"/>
              <a:gd name="T20" fmla="*/ 55 w 89"/>
              <a:gd name="T21" fmla="*/ 49 h 53"/>
              <a:gd name="T22" fmla="*/ 59 w 89"/>
              <a:gd name="T23" fmla="*/ 51 h 53"/>
              <a:gd name="T24" fmla="*/ 67 w 89"/>
              <a:gd name="T25" fmla="*/ 48 h 53"/>
              <a:gd name="T26" fmla="*/ 72 w 89"/>
              <a:gd name="T27" fmla="*/ 46 h 53"/>
              <a:gd name="T28" fmla="*/ 68 w 89"/>
              <a:gd name="T29" fmla="*/ 46 h 53"/>
              <a:gd name="T30" fmla="*/ 63 w 89"/>
              <a:gd name="T31" fmla="*/ 44 h 53"/>
              <a:gd name="T32" fmla="*/ 72 w 89"/>
              <a:gd name="T33" fmla="*/ 38 h 53"/>
              <a:gd name="T34" fmla="*/ 78 w 89"/>
              <a:gd name="T35" fmla="*/ 35 h 53"/>
              <a:gd name="T36" fmla="*/ 84 w 89"/>
              <a:gd name="T37" fmla="*/ 31 h 53"/>
              <a:gd name="T38" fmla="*/ 87 w 89"/>
              <a:gd name="T39" fmla="*/ 28 h 53"/>
              <a:gd name="T40" fmla="*/ 86 w 89"/>
              <a:gd name="T41" fmla="*/ 26 h 53"/>
              <a:gd name="T42" fmla="*/ 88 w 89"/>
              <a:gd name="T43" fmla="*/ 25 h 53"/>
              <a:gd name="T44" fmla="*/ 86 w 89"/>
              <a:gd name="T45" fmla="*/ 24 h 53"/>
              <a:gd name="T46" fmla="*/ 88 w 89"/>
              <a:gd name="T47" fmla="*/ 21 h 53"/>
              <a:gd name="T48" fmla="*/ 85 w 89"/>
              <a:gd name="T49" fmla="*/ 19 h 53"/>
              <a:gd name="T50" fmla="*/ 82 w 89"/>
              <a:gd name="T51" fmla="*/ 18 h 53"/>
              <a:gd name="T52" fmla="*/ 78 w 89"/>
              <a:gd name="T53" fmla="*/ 18 h 53"/>
              <a:gd name="T54" fmla="*/ 75 w 89"/>
              <a:gd name="T55" fmla="*/ 15 h 53"/>
              <a:gd name="T56" fmla="*/ 72 w 89"/>
              <a:gd name="T57" fmla="*/ 17 h 53"/>
              <a:gd name="T58" fmla="*/ 69 w 89"/>
              <a:gd name="T59" fmla="*/ 14 h 53"/>
              <a:gd name="T60" fmla="*/ 65 w 89"/>
              <a:gd name="T61" fmla="*/ 14 h 53"/>
              <a:gd name="T62" fmla="*/ 64 w 89"/>
              <a:gd name="T63" fmla="*/ 10 h 53"/>
              <a:gd name="T64" fmla="*/ 60 w 89"/>
              <a:gd name="T65" fmla="*/ 9 h 53"/>
              <a:gd name="T66" fmla="*/ 60 w 89"/>
              <a:gd name="T67" fmla="*/ 5 h 53"/>
              <a:gd name="T68" fmla="*/ 58 w 89"/>
              <a:gd name="T69" fmla="*/ 2 h 53"/>
              <a:gd name="T70" fmla="*/ 53 w 89"/>
              <a:gd name="T71" fmla="*/ 1 h 53"/>
              <a:gd name="T72" fmla="*/ 47 w 89"/>
              <a:gd name="T73" fmla="*/ 2 h 53"/>
              <a:gd name="T74" fmla="*/ 43 w 89"/>
              <a:gd name="T75" fmla="*/ 3 h 53"/>
              <a:gd name="T76" fmla="*/ 41 w 89"/>
              <a:gd name="T77" fmla="*/ 9 h 53"/>
              <a:gd name="T78" fmla="*/ 38 w 89"/>
              <a:gd name="T79" fmla="*/ 7 h 53"/>
              <a:gd name="T80" fmla="*/ 36 w 89"/>
              <a:gd name="T81" fmla="*/ 8 h 53"/>
              <a:gd name="T82" fmla="*/ 34 w 89"/>
              <a:gd name="T83" fmla="*/ 6 h 53"/>
              <a:gd name="T84" fmla="*/ 31 w 89"/>
              <a:gd name="T85" fmla="*/ 7 h 53"/>
              <a:gd name="T86" fmla="*/ 29 w 89"/>
              <a:gd name="T87" fmla="*/ 6 h 53"/>
              <a:gd name="T88" fmla="*/ 28 w 89"/>
              <a:gd name="T89" fmla="*/ 8 h 53"/>
              <a:gd name="T90" fmla="*/ 21 w 89"/>
              <a:gd name="T91" fmla="*/ 5 h 53"/>
              <a:gd name="T92" fmla="*/ 12 w 89"/>
              <a:gd name="T93" fmla="*/ 4 h 53"/>
              <a:gd name="T94" fmla="*/ 6 w 89"/>
              <a:gd name="T95" fmla="*/ 6 h 53"/>
              <a:gd name="T96" fmla="*/ 9 w 89"/>
              <a:gd name="T97" fmla="*/ 11 h 53"/>
              <a:gd name="T98" fmla="*/ 10 w 89"/>
              <a:gd name="T99" fmla="*/ 14 h 53"/>
              <a:gd name="T100" fmla="*/ 5 w 89"/>
              <a:gd name="T101" fmla="*/ 16 h 53"/>
              <a:gd name="T102" fmla="*/ 2 w 89"/>
              <a:gd name="T103" fmla="*/ 23 h 53"/>
              <a:gd name="T104" fmla="*/ 0 w 89"/>
              <a:gd name="T105" fmla="*/ 27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89" h="53">
                <a:moveTo>
                  <a:pt x="0" y="27"/>
                </a:moveTo>
                <a:cubicBezTo>
                  <a:pt x="0" y="30"/>
                  <a:pt x="7" y="30"/>
                  <a:pt x="9" y="30"/>
                </a:cubicBezTo>
                <a:cubicBezTo>
                  <a:pt x="11" y="30"/>
                  <a:pt x="13" y="32"/>
                  <a:pt x="16" y="31"/>
                </a:cubicBezTo>
                <a:cubicBezTo>
                  <a:pt x="17" y="29"/>
                  <a:pt x="20" y="28"/>
                  <a:pt x="22" y="28"/>
                </a:cubicBezTo>
                <a:cubicBezTo>
                  <a:pt x="25" y="26"/>
                  <a:pt x="31" y="28"/>
                  <a:pt x="33" y="30"/>
                </a:cubicBezTo>
                <a:cubicBezTo>
                  <a:pt x="36" y="34"/>
                  <a:pt x="37" y="38"/>
                  <a:pt x="40" y="41"/>
                </a:cubicBezTo>
                <a:cubicBezTo>
                  <a:pt x="42" y="40"/>
                  <a:pt x="42" y="39"/>
                  <a:pt x="44" y="38"/>
                </a:cubicBezTo>
                <a:cubicBezTo>
                  <a:pt x="46" y="38"/>
                  <a:pt x="46" y="40"/>
                  <a:pt x="47" y="41"/>
                </a:cubicBezTo>
                <a:cubicBezTo>
                  <a:pt x="48" y="42"/>
                  <a:pt x="57" y="43"/>
                  <a:pt x="57" y="42"/>
                </a:cubicBezTo>
                <a:cubicBezTo>
                  <a:pt x="57" y="43"/>
                  <a:pt x="51" y="45"/>
                  <a:pt x="51" y="46"/>
                </a:cubicBezTo>
                <a:cubicBezTo>
                  <a:pt x="52" y="47"/>
                  <a:pt x="56" y="46"/>
                  <a:pt x="55" y="49"/>
                </a:cubicBezTo>
                <a:cubicBezTo>
                  <a:pt x="54" y="51"/>
                  <a:pt x="57" y="53"/>
                  <a:pt x="59" y="51"/>
                </a:cubicBezTo>
                <a:cubicBezTo>
                  <a:pt x="61" y="50"/>
                  <a:pt x="64" y="48"/>
                  <a:pt x="67" y="48"/>
                </a:cubicBezTo>
                <a:cubicBezTo>
                  <a:pt x="70" y="48"/>
                  <a:pt x="71" y="48"/>
                  <a:pt x="72" y="46"/>
                </a:cubicBezTo>
                <a:cubicBezTo>
                  <a:pt x="72" y="46"/>
                  <a:pt x="69" y="46"/>
                  <a:pt x="68" y="46"/>
                </a:cubicBezTo>
                <a:cubicBezTo>
                  <a:pt x="66" y="46"/>
                  <a:pt x="64" y="47"/>
                  <a:pt x="63" y="44"/>
                </a:cubicBezTo>
                <a:cubicBezTo>
                  <a:pt x="60" y="40"/>
                  <a:pt x="70" y="38"/>
                  <a:pt x="72" y="38"/>
                </a:cubicBezTo>
                <a:cubicBezTo>
                  <a:pt x="74" y="37"/>
                  <a:pt x="76" y="36"/>
                  <a:pt x="78" y="35"/>
                </a:cubicBezTo>
                <a:cubicBezTo>
                  <a:pt x="79" y="33"/>
                  <a:pt x="81" y="31"/>
                  <a:pt x="84" y="31"/>
                </a:cubicBezTo>
                <a:cubicBezTo>
                  <a:pt x="85" y="31"/>
                  <a:pt x="87" y="31"/>
                  <a:pt x="87" y="28"/>
                </a:cubicBezTo>
                <a:cubicBezTo>
                  <a:pt x="87" y="27"/>
                  <a:pt x="86" y="27"/>
                  <a:pt x="86" y="26"/>
                </a:cubicBezTo>
                <a:cubicBezTo>
                  <a:pt x="86" y="25"/>
                  <a:pt x="88" y="25"/>
                  <a:pt x="88" y="25"/>
                </a:cubicBezTo>
                <a:cubicBezTo>
                  <a:pt x="88" y="25"/>
                  <a:pt x="86" y="24"/>
                  <a:pt x="86" y="24"/>
                </a:cubicBezTo>
                <a:cubicBezTo>
                  <a:pt x="86" y="23"/>
                  <a:pt x="89" y="23"/>
                  <a:pt x="88" y="21"/>
                </a:cubicBezTo>
                <a:cubicBezTo>
                  <a:pt x="88" y="21"/>
                  <a:pt x="86" y="20"/>
                  <a:pt x="85" y="19"/>
                </a:cubicBezTo>
                <a:cubicBezTo>
                  <a:pt x="84" y="18"/>
                  <a:pt x="83" y="20"/>
                  <a:pt x="82" y="18"/>
                </a:cubicBezTo>
                <a:cubicBezTo>
                  <a:pt x="81" y="17"/>
                  <a:pt x="80" y="17"/>
                  <a:pt x="78" y="18"/>
                </a:cubicBezTo>
                <a:cubicBezTo>
                  <a:pt x="77" y="18"/>
                  <a:pt x="76" y="15"/>
                  <a:pt x="75" y="15"/>
                </a:cubicBezTo>
                <a:cubicBezTo>
                  <a:pt x="74" y="14"/>
                  <a:pt x="73" y="16"/>
                  <a:pt x="72" y="17"/>
                </a:cubicBezTo>
                <a:cubicBezTo>
                  <a:pt x="71" y="17"/>
                  <a:pt x="70" y="14"/>
                  <a:pt x="69" y="14"/>
                </a:cubicBezTo>
                <a:cubicBezTo>
                  <a:pt x="68" y="14"/>
                  <a:pt x="65" y="15"/>
                  <a:pt x="65" y="14"/>
                </a:cubicBezTo>
                <a:cubicBezTo>
                  <a:pt x="65" y="13"/>
                  <a:pt x="65" y="11"/>
                  <a:pt x="64" y="10"/>
                </a:cubicBezTo>
                <a:cubicBezTo>
                  <a:pt x="63" y="9"/>
                  <a:pt x="61" y="10"/>
                  <a:pt x="60" y="9"/>
                </a:cubicBezTo>
                <a:cubicBezTo>
                  <a:pt x="59" y="8"/>
                  <a:pt x="58" y="6"/>
                  <a:pt x="60" y="5"/>
                </a:cubicBezTo>
                <a:cubicBezTo>
                  <a:pt x="61" y="5"/>
                  <a:pt x="59" y="2"/>
                  <a:pt x="58" y="2"/>
                </a:cubicBezTo>
                <a:cubicBezTo>
                  <a:pt x="57" y="1"/>
                  <a:pt x="54" y="2"/>
                  <a:pt x="53" y="1"/>
                </a:cubicBezTo>
                <a:cubicBezTo>
                  <a:pt x="50" y="0"/>
                  <a:pt x="50" y="6"/>
                  <a:pt x="47" y="2"/>
                </a:cubicBezTo>
                <a:cubicBezTo>
                  <a:pt x="46" y="2"/>
                  <a:pt x="44" y="3"/>
                  <a:pt x="43" y="3"/>
                </a:cubicBezTo>
                <a:cubicBezTo>
                  <a:pt x="41" y="4"/>
                  <a:pt x="42" y="9"/>
                  <a:pt x="41" y="9"/>
                </a:cubicBezTo>
                <a:cubicBezTo>
                  <a:pt x="40" y="9"/>
                  <a:pt x="39" y="7"/>
                  <a:pt x="38" y="7"/>
                </a:cubicBezTo>
                <a:cubicBezTo>
                  <a:pt x="38" y="7"/>
                  <a:pt x="37" y="8"/>
                  <a:pt x="36" y="8"/>
                </a:cubicBezTo>
                <a:cubicBezTo>
                  <a:pt x="35" y="8"/>
                  <a:pt x="34" y="7"/>
                  <a:pt x="34" y="6"/>
                </a:cubicBezTo>
                <a:cubicBezTo>
                  <a:pt x="34" y="5"/>
                  <a:pt x="32" y="7"/>
                  <a:pt x="31" y="7"/>
                </a:cubicBezTo>
                <a:cubicBezTo>
                  <a:pt x="30" y="7"/>
                  <a:pt x="30" y="6"/>
                  <a:pt x="29" y="6"/>
                </a:cubicBezTo>
                <a:cubicBezTo>
                  <a:pt x="28" y="6"/>
                  <a:pt x="28" y="7"/>
                  <a:pt x="28" y="8"/>
                </a:cubicBezTo>
                <a:cubicBezTo>
                  <a:pt x="28" y="8"/>
                  <a:pt x="21" y="5"/>
                  <a:pt x="21" y="5"/>
                </a:cubicBezTo>
                <a:cubicBezTo>
                  <a:pt x="18" y="4"/>
                  <a:pt x="15" y="4"/>
                  <a:pt x="12" y="4"/>
                </a:cubicBezTo>
                <a:cubicBezTo>
                  <a:pt x="10" y="4"/>
                  <a:pt x="9" y="6"/>
                  <a:pt x="6" y="6"/>
                </a:cubicBezTo>
                <a:cubicBezTo>
                  <a:pt x="6" y="9"/>
                  <a:pt x="9" y="9"/>
                  <a:pt x="9" y="11"/>
                </a:cubicBezTo>
                <a:cubicBezTo>
                  <a:pt x="9" y="12"/>
                  <a:pt x="10" y="13"/>
                  <a:pt x="10" y="14"/>
                </a:cubicBezTo>
                <a:cubicBezTo>
                  <a:pt x="9" y="15"/>
                  <a:pt x="6" y="15"/>
                  <a:pt x="5" y="16"/>
                </a:cubicBezTo>
                <a:cubicBezTo>
                  <a:pt x="2" y="18"/>
                  <a:pt x="3" y="20"/>
                  <a:pt x="2" y="23"/>
                </a:cubicBezTo>
                <a:cubicBezTo>
                  <a:pt x="2" y="25"/>
                  <a:pt x="1" y="26"/>
                  <a:pt x="0" y="2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69" name="Freeform 657">
            <a:extLst>
              <a:ext uri="{FF2B5EF4-FFF2-40B4-BE49-F238E27FC236}">
                <a16:creationId xmlns:a16="http://schemas.microsoft.com/office/drawing/2014/main" id="{3834DAB6-9095-B845-BDD3-8309C01A7F27}"/>
              </a:ext>
            </a:extLst>
          </p:cNvPr>
          <p:cNvSpPr>
            <a:spLocks/>
          </p:cNvSpPr>
          <p:nvPr/>
        </p:nvSpPr>
        <p:spPr bwMode="auto">
          <a:xfrm>
            <a:off x="7901055" y="7862140"/>
            <a:ext cx="201359" cy="87169"/>
          </a:xfrm>
          <a:custGeom>
            <a:avLst/>
            <a:gdLst>
              <a:gd name="T0" fmla="*/ 30 w 30"/>
              <a:gd name="T1" fmla="*/ 4 h 12"/>
              <a:gd name="T2" fmla="*/ 22 w 30"/>
              <a:gd name="T3" fmla="*/ 0 h 12"/>
              <a:gd name="T4" fmla="*/ 17 w 30"/>
              <a:gd name="T5" fmla="*/ 0 h 12"/>
              <a:gd name="T6" fmla="*/ 14 w 30"/>
              <a:gd name="T7" fmla="*/ 1 h 12"/>
              <a:gd name="T8" fmla="*/ 11 w 30"/>
              <a:gd name="T9" fmla="*/ 0 h 12"/>
              <a:gd name="T10" fmla="*/ 8 w 30"/>
              <a:gd name="T11" fmla="*/ 3 h 12"/>
              <a:gd name="T12" fmla="*/ 3 w 30"/>
              <a:gd name="T13" fmla="*/ 9 h 12"/>
              <a:gd name="T14" fmla="*/ 11 w 30"/>
              <a:gd name="T15" fmla="*/ 11 h 12"/>
              <a:gd name="T16" fmla="*/ 13 w 30"/>
              <a:gd name="T17" fmla="*/ 9 h 12"/>
              <a:gd name="T18" fmla="*/ 18 w 30"/>
              <a:gd name="T19" fmla="*/ 9 h 12"/>
              <a:gd name="T20" fmla="*/ 19 w 30"/>
              <a:gd name="T21" fmla="*/ 6 h 12"/>
              <a:gd name="T22" fmla="*/ 24 w 30"/>
              <a:gd name="T23" fmla="*/ 7 h 12"/>
              <a:gd name="T24" fmla="*/ 28 w 30"/>
              <a:gd name="T25" fmla="*/ 7 h 12"/>
              <a:gd name="T26" fmla="*/ 30 w 30"/>
              <a:gd name="T27" fmla="*/ 4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0" h="12">
                <a:moveTo>
                  <a:pt x="30" y="4"/>
                </a:moveTo>
                <a:cubicBezTo>
                  <a:pt x="27" y="2"/>
                  <a:pt x="26" y="0"/>
                  <a:pt x="22" y="0"/>
                </a:cubicBezTo>
                <a:cubicBezTo>
                  <a:pt x="20" y="0"/>
                  <a:pt x="19" y="0"/>
                  <a:pt x="17" y="0"/>
                </a:cubicBezTo>
                <a:cubicBezTo>
                  <a:pt x="15" y="0"/>
                  <a:pt x="15" y="1"/>
                  <a:pt x="14" y="1"/>
                </a:cubicBezTo>
                <a:cubicBezTo>
                  <a:pt x="13" y="1"/>
                  <a:pt x="12" y="0"/>
                  <a:pt x="11" y="0"/>
                </a:cubicBezTo>
                <a:cubicBezTo>
                  <a:pt x="10" y="1"/>
                  <a:pt x="9" y="2"/>
                  <a:pt x="8" y="3"/>
                </a:cubicBezTo>
                <a:cubicBezTo>
                  <a:pt x="6" y="5"/>
                  <a:pt x="0" y="4"/>
                  <a:pt x="3" y="9"/>
                </a:cubicBezTo>
                <a:cubicBezTo>
                  <a:pt x="4" y="11"/>
                  <a:pt x="8" y="12"/>
                  <a:pt x="11" y="11"/>
                </a:cubicBezTo>
                <a:cubicBezTo>
                  <a:pt x="12" y="11"/>
                  <a:pt x="12" y="9"/>
                  <a:pt x="13" y="9"/>
                </a:cubicBezTo>
                <a:cubicBezTo>
                  <a:pt x="15" y="9"/>
                  <a:pt x="17" y="9"/>
                  <a:pt x="18" y="9"/>
                </a:cubicBezTo>
                <a:cubicBezTo>
                  <a:pt x="19" y="9"/>
                  <a:pt x="19" y="7"/>
                  <a:pt x="19" y="6"/>
                </a:cubicBezTo>
                <a:cubicBezTo>
                  <a:pt x="20" y="5"/>
                  <a:pt x="23" y="7"/>
                  <a:pt x="24" y="7"/>
                </a:cubicBezTo>
                <a:cubicBezTo>
                  <a:pt x="25" y="7"/>
                  <a:pt x="27" y="7"/>
                  <a:pt x="28" y="7"/>
                </a:cubicBezTo>
                <a:cubicBezTo>
                  <a:pt x="29" y="7"/>
                  <a:pt x="29" y="5"/>
                  <a:pt x="30" y="4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0" name="Freeform 658">
            <a:extLst>
              <a:ext uri="{FF2B5EF4-FFF2-40B4-BE49-F238E27FC236}">
                <a16:creationId xmlns:a16="http://schemas.microsoft.com/office/drawing/2014/main" id="{B93EC5FA-5AAE-8B4F-9D98-C71B048992C3}"/>
              </a:ext>
            </a:extLst>
          </p:cNvPr>
          <p:cNvSpPr>
            <a:spLocks/>
          </p:cNvSpPr>
          <p:nvPr/>
        </p:nvSpPr>
        <p:spPr bwMode="auto">
          <a:xfrm>
            <a:off x="8123005" y="7542518"/>
            <a:ext cx="315767" cy="249405"/>
          </a:xfrm>
          <a:custGeom>
            <a:avLst/>
            <a:gdLst>
              <a:gd name="T0" fmla="*/ 11 w 47"/>
              <a:gd name="T1" fmla="*/ 29 h 35"/>
              <a:gd name="T2" fmla="*/ 18 w 47"/>
              <a:gd name="T3" fmla="*/ 30 h 35"/>
              <a:gd name="T4" fmla="*/ 23 w 47"/>
              <a:gd name="T5" fmla="*/ 33 h 35"/>
              <a:gd name="T6" fmla="*/ 25 w 47"/>
              <a:gd name="T7" fmla="*/ 31 h 35"/>
              <a:gd name="T8" fmla="*/ 29 w 47"/>
              <a:gd name="T9" fmla="*/ 32 h 35"/>
              <a:gd name="T10" fmla="*/ 33 w 47"/>
              <a:gd name="T11" fmla="*/ 32 h 35"/>
              <a:gd name="T12" fmla="*/ 36 w 47"/>
              <a:gd name="T13" fmla="*/ 33 h 35"/>
              <a:gd name="T14" fmla="*/ 38 w 47"/>
              <a:gd name="T15" fmla="*/ 28 h 35"/>
              <a:gd name="T16" fmla="*/ 42 w 47"/>
              <a:gd name="T17" fmla="*/ 27 h 35"/>
              <a:gd name="T18" fmla="*/ 40 w 47"/>
              <a:gd name="T19" fmla="*/ 22 h 35"/>
              <a:gd name="T20" fmla="*/ 44 w 47"/>
              <a:gd name="T21" fmla="*/ 21 h 35"/>
              <a:gd name="T22" fmla="*/ 45 w 47"/>
              <a:gd name="T23" fmla="*/ 17 h 35"/>
              <a:gd name="T24" fmla="*/ 42 w 47"/>
              <a:gd name="T25" fmla="*/ 15 h 35"/>
              <a:gd name="T26" fmla="*/ 39 w 47"/>
              <a:gd name="T27" fmla="*/ 11 h 35"/>
              <a:gd name="T28" fmla="*/ 38 w 47"/>
              <a:gd name="T29" fmla="*/ 6 h 35"/>
              <a:gd name="T30" fmla="*/ 35 w 47"/>
              <a:gd name="T31" fmla="*/ 2 h 35"/>
              <a:gd name="T32" fmla="*/ 33 w 47"/>
              <a:gd name="T33" fmla="*/ 2 h 35"/>
              <a:gd name="T34" fmla="*/ 30 w 47"/>
              <a:gd name="T35" fmla="*/ 1 h 35"/>
              <a:gd name="T36" fmla="*/ 28 w 47"/>
              <a:gd name="T37" fmla="*/ 2 h 35"/>
              <a:gd name="T38" fmla="*/ 25 w 47"/>
              <a:gd name="T39" fmla="*/ 0 h 35"/>
              <a:gd name="T40" fmla="*/ 22 w 47"/>
              <a:gd name="T41" fmla="*/ 2 h 35"/>
              <a:gd name="T42" fmla="*/ 17 w 47"/>
              <a:gd name="T43" fmla="*/ 3 h 35"/>
              <a:gd name="T44" fmla="*/ 17 w 47"/>
              <a:gd name="T45" fmla="*/ 6 h 35"/>
              <a:gd name="T46" fmla="*/ 13 w 47"/>
              <a:gd name="T47" fmla="*/ 9 h 35"/>
              <a:gd name="T48" fmla="*/ 12 w 47"/>
              <a:gd name="T49" fmla="*/ 13 h 35"/>
              <a:gd name="T50" fmla="*/ 8 w 47"/>
              <a:gd name="T51" fmla="*/ 14 h 35"/>
              <a:gd name="T52" fmla="*/ 1 w 47"/>
              <a:gd name="T53" fmla="*/ 16 h 35"/>
              <a:gd name="T54" fmla="*/ 2 w 47"/>
              <a:gd name="T55" fmla="*/ 24 h 35"/>
              <a:gd name="T56" fmla="*/ 1 w 47"/>
              <a:gd name="T57" fmla="*/ 27 h 35"/>
              <a:gd name="T58" fmla="*/ 1 w 47"/>
              <a:gd name="T59" fmla="*/ 31 h 35"/>
              <a:gd name="T60" fmla="*/ 5 w 47"/>
              <a:gd name="T61" fmla="*/ 30 h 35"/>
              <a:gd name="T62" fmla="*/ 11 w 47"/>
              <a:gd name="T63" fmla="*/ 29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7" h="35">
                <a:moveTo>
                  <a:pt x="11" y="29"/>
                </a:moveTo>
                <a:cubicBezTo>
                  <a:pt x="14" y="29"/>
                  <a:pt x="16" y="30"/>
                  <a:pt x="18" y="30"/>
                </a:cubicBezTo>
                <a:cubicBezTo>
                  <a:pt x="18" y="30"/>
                  <a:pt x="23" y="33"/>
                  <a:pt x="23" y="33"/>
                </a:cubicBezTo>
                <a:cubicBezTo>
                  <a:pt x="23" y="32"/>
                  <a:pt x="24" y="29"/>
                  <a:pt x="25" y="31"/>
                </a:cubicBezTo>
                <a:cubicBezTo>
                  <a:pt x="27" y="34"/>
                  <a:pt x="28" y="29"/>
                  <a:pt x="29" y="32"/>
                </a:cubicBezTo>
                <a:cubicBezTo>
                  <a:pt x="30" y="34"/>
                  <a:pt x="32" y="32"/>
                  <a:pt x="33" y="32"/>
                </a:cubicBezTo>
                <a:cubicBezTo>
                  <a:pt x="34" y="31"/>
                  <a:pt x="36" y="35"/>
                  <a:pt x="36" y="33"/>
                </a:cubicBezTo>
                <a:cubicBezTo>
                  <a:pt x="37" y="31"/>
                  <a:pt x="36" y="29"/>
                  <a:pt x="38" y="28"/>
                </a:cubicBezTo>
                <a:cubicBezTo>
                  <a:pt x="39" y="28"/>
                  <a:pt x="41" y="27"/>
                  <a:pt x="42" y="27"/>
                </a:cubicBezTo>
                <a:cubicBezTo>
                  <a:pt x="41" y="26"/>
                  <a:pt x="40" y="24"/>
                  <a:pt x="40" y="22"/>
                </a:cubicBezTo>
                <a:cubicBezTo>
                  <a:pt x="40" y="20"/>
                  <a:pt x="42" y="22"/>
                  <a:pt x="44" y="21"/>
                </a:cubicBezTo>
                <a:cubicBezTo>
                  <a:pt x="46" y="21"/>
                  <a:pt x="47" y="19"/>
                  <a:pt x="45" y="17"/>
                </a:cubicBezTo>
                <a:cubicBezTo>
                  <a:pt x="44" y="16"/>
                  <a:pt x="43" y="17"/>
                  <a:pt x="42" y="15"/>
                </a:cubicBezTo>
                <a:cubicBezTo>
                  <a:pt x="41" y="14"/>
                  <a:pt x="40" y="13"/>
                  <a:pt x="39" y="11"/>
                </a:cubicBezTo>
                <a:cubicBezTo>
                  <a:pt x="38" y="10"/>
                  <a:pt x="38" y="8"/>
                  <a:pt x="38" y="6"/>
                </a:cubicBezTo>
                <a:cubicBezTo>
                  <a:pt x="39" y="4"/>
                  <a:pt x="36" y="2"/>
                  <a:pt x="35" y="2"/>
                </a:cubicBezTo>
                <a:cubicBezTo>
                  <a:pt x="34" y="1"/>
                  <a:pt x="34" y="2"/>
                  <a:pt x="33" y="2"/>
                </a:cubicBezTo>
                <a:cubicBezTo>
                  <a:pt x="31" y="3"/>
                  <a:pt x="31" y="2"/>
                  <a:pt x="30" y="1"/>
                </a:cubicBezTo>
                <a:cubicBezTo>
                  <a:pt x="29" y="0"/>
                  <a:pt x="29" y="2"/>
                  <a:pt x="28" y="2"/>
                </a:cubicBezTo>
                <a:cubicBezTo>
                  <a:pt x="27" y="2"/>
                  <a:pt x="25" y="0"/>
                  <a:pt x="25" y="0"/>
                </a:cubicBezTo>
                <a:cubicBezTo>
                  <a:pt x="23" y="0"/>
                  <a:pt x="23" y="2"/>
                  <a:pt x="22" y="2"/>
                </a:cubicBezTo>
                <a:cubicBezTo>
                  <a:pt x="20" y="3"/>
                  <a:pt x="19" y="3"/>
                  <a:pt x="17" y="3"/>
                </a:cubicBezTo>
                <a:cubicBezTo>
                  <a:pt x="16" y="4"/>
                  <a:pt x="17" y="6"/>
                  <a:pt x="17" y="6"/>
                </a:cubicBezTo>
                <a:cubicBezTo>
                  <a:pt x="16" y="8"/>
                  <a:pt x="13" y="7"/>
                  <a:pt x="13" y="9"/>
                </a:cubicBezTo>
                <a:cubicBezTo>
                  <a:pt x="12" y="10"/>
                  <a:pt x="12" y="11"/>
                  <a:pt x="12" y="13"/>
                </a:cubicBezTo>
                <a:cubicBezTo>
                  <a:pt x="12" y="14"/>
                  <a:pt x="9" y="14"/>
                  <a:pt x="8" y="14"/>
                </a:cubicBezTo>
                <a:cubicBezTo>
                  <a:pt x="5" y="15"/>
                  <a:pt x="4" y="16"/>
                  <a:pt x="1" y="16"/>
                </a:cubicBezTo>
                <a:cubicBezTo>
                  <a:pt x="2" y="19"/>
                  <a:pt x="5" y="21"/>
                  <a:pt x="2" y="24"/>
                </a:cubicBezTo>
                <a:cubicBezTo>
                  <a:pt x="0" y="25"/>
                  <a:pt x="0" y="26"/>
                  <a:pt x="1" y="27"/>
                </a:cubicBezTo>
                <a:cubicBezTo>
                  <a:pt x="3" y="28"/>
                  <a:pt x="1" y="30"/>
                  <a:pt x="1" y="31"/>
                </a:cubicBezTo>
                <a:cubicBezTo>
                  <a:pt x="3" y="31"/>
                  <a:pt x="4" y="31"/>
                  <a:pt x="5" y="30"/>
                </a:cubicBezTo>
                <a:cubicBezTo>
                  <a:pt x="7" y="29"/>
                  <a:pt x="10" y="29"/>
                  <a:pt x="11" y="2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1" name="Freeform 659">
            <a:extLst>
              <a:ext uri="{FF2B5EF4-FFF2-40B4-BE49-F238E27FC236}">
                <a16:creationId xmlns:a16="http://schemas.microsoft.com/office/drawing/2014/main" id="{630E7FF1-7E5A-1049-ACEE-8A4EEB3F73C1}"/>
              </a:ext>
            </a:extLst>
          </p:cNvPr>
          <p:cNvSpPr>
            <a:spLocks/>
          </p:cNvSpPr>
          <p:nvPr/>
        </p:nvSpPr>
        <p:spPr bwMode="auto">
          <a:xfrm>
            <a:off x="8049784" y="7527989"/>
            <a:ext cx="194493" cy="135599"/>
          </a:xfrm>
          <a:custGeom>
            <a:avLst/>
            <a:gdLst>
              <a:gd name="T0" fmla="*/ 16 w 29"/>
              <a:gd name="T1" fmla="*/ 18 h 19"/>
              <a:gd name="T2" fmla="*/ 23 w 29"/>
              <a:gd name="T3" fmla="*/ 15 h 19"/>
              <a:gd name="T4" fmla="*/ 23 w 29"/>
              <a:gd name="T5" fmla="*/ 12 h 19"/>
              <a:gd name="T6" fmla="*/ 27 w 29"/>
              <a:gd name="T7" fmla="*/ 9 h 19"/>
              <a:gd name="T8" fmla="*/ 26 w 29"/>
              <a:gd name="T9" fmla="*/ 4 h 19"/>
              <a:gd name="T10" fmla="*/ 19 w 29"/>
              <a:gd name="T11" fmla="*/ 1 h 19"/>
              <a:gd name="T12" fmla="*/ 10 w 29"/>
              <a:gd name="T13" fmla="*/ 1 h 19"/>
              <a:gd name="T14" fmla="*/ 0 w 29"/>
              <a:gd name="T15" fmla="*/ 4 h 19"/>
              <a:gd name="T16" fmla="*/ 1 w 29"/>
              <a:gd name="T17" fmla="*/ 6 h 19"/>
              <a:gd name="T18" fmla="*/ 2 w 29"/>
              <a:gd name="T19" fmla="*/ 9 h 19"/>
              <a:gd name="T20" fmla="*/ 5 w 29"/>
              <a:gd name="T21" fmla="*/ 10 h 19"/>
              <a:gd name="T22" fmla="*/ 9 w 29"/>
              <a:gd name="T23" fmla="*/ 11 h 19"/>
              <a:gd name="T24" fmla="*/ 8 w 29"/>
              <a:gd name="T25" fmla="*/ 15 h 19"/>
              <a:gd name="T26" fmla="*/ 12 w 29"/>
              <a:gd name="T27" fmla="*/ 18 h 19"/>
              <a:gd name="T28" fmla="*/ 16 w 29"/>
              <a:gd name="T29" fmla="*/ 18 h 19"/>
              <a:gd name="T30" fmla="*/ 16 w 29"/>
              <a:gd name="T31" fmla="*/ 1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9" h="19">
                <a:moveTo>
                  <a:pt x="16" y="18"/>
                </a:moveTo>
                <a:cubicBezTo>
                  <a:pt x="18" y="16"/>
                  <a:pt x="21" y="16"/>
                  <a:pt x="23" y="15"/>
                </a:cubicBezTo>
                <a:cubicBezTo>
                  <a:pt x="23" y="14"/>
                  <a:pt x="23" y="13"/>
                  <a:pt x="23" y="12"/>
                </a:cubicBezTo>
                <a:cubicBezTo>
                  <a:pt x="24" y="10"/>
                  <a:pt x="25" y="10"/>
                  <a:pt x="27" y="9"/>
                </a:cubicBezTo>
                <a:cubicBezTo>
                  <a:pt x="29" y="8"/>
                  <a:pt x="28" y="5"/>
                  <a:pt x="26" y="4"/>
                </a:cubicBezTo>
                <a:cubicBezTo>
                  <a:pt x="24" y="3"/>
                  <a:pt x="22" y="2"/>
                  <a:pt x="19" y="1"/>
                </a:cubicBezTo>
                <a:cubicBezTo>
                  <a:pt x="17" y="0"/>
                  <a:pt x="13" y="1"/>
                  <a:pt x="10" y="1"/>
                </a:cubicBezTo>
                <a:cubicBezTo>
                  <a:pt x="8" y="1"/>
                  <a:pt x="0" y="0"/>
                  <a:pt x="0" y="4"/>
                </a:cubicBezTo>
                <a:cubicBezTo>
                  <a:pt x="0" y="4"/>
                  <a:pt x="1" y="5"/>
                  <a:pt x="1" y="6"/>
                </a:cubicBezTo>
                <a:cubicBezTo>
                  <a:pt x="2" y="7"/>
                  <a:pt x="1" y="8"/>
                  <a:pt x="2" y="9"/>
                </a:cubicBezTo>
                <a:cubicBezTo>
                  <a:pt x="3" y="9"/>
                  <a:pt x="4" y="11"/>
                  <a:pt x="5" y="10"/>
                </a:cubicBezTo>
                <a:cubicBezTo>
                  <a:pt x="7" y="10"/>
                  <a:pt x="9" y="9"/>
                  <a:pt x="9" y="11"/>
                </a:cubicBezTo>
                <a:cubicBezTo>
                  <a:pt x="9" y="12"/>
                  <a:pt x="9" y="14"/>
                  <a:pt x="8" y="15"/>
                </a:cubicBezTo>
                <a:cubicBezTo>
                  <a:pt x="11" y="15"/>
                  <a:pt x="11" y="15"/>
                  <a:pt x="12" y="18"/>
                </a:cubicBezTo>
                <a:cubicBezTo>
                  <a:pt x="13" y="18"/>
                  <a:pt x="16" y="18"/>
                  <a:pt x="16" y="18"/>
                </a:cubicBezTo>
                <a:cubicBezTo>
                  <a:pt x="17" y="17"/>
                  <a:pt x="15" y="19"/>
                  <a:pt x="16" y="1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2" name="Freeform 660">
            <a:extLst>
              <a:ext uri="{FF2B5EF4-FFF2-40B4-BE49-F238E27FC236}">
                <a16:creationId xmlns:a16="http://schemas.microsoft.com/office/drawing/2014/main" id="{B6548110-8E13-C94B-83FE-5F095A627675}"/>
              </a:ext>
            </a:extLst>
          </p:cNvPr>
          <p:cNvSpPr>
            <a:spLocks/>
          </p:cNvSpPr>
          <p:nvPr/>
        </p:nvSpPr>
        <p:spPr bwMode="auto">
          <a:xfrm>
            <a:off x="8049784" y="7443240"/>
            <a:ext cx="240260" cy="128335"/>
          </a:xfrm>
          <a:custGeom>
            <a:avLst/>
            <a:gdLst>
              <a:gd name="T0" fmla="*/ 11 w 36"/>
              <a:gd name="T1" fmla="*/ 13 h 18"/>
              <a:gd name="T2" fmla="*/ 19 w 36"/>
              <a:gd name="T3" fmla="*/ 12 h 18"/>
              <a:gd name="T4" fmla="*/ 25 w 36"/>
              <a:gd name="T5" fmla="*/ 15 h 18"/>
              <a:gd name="T6" fmla="*/ 29 w 36"/>
              <a:gd name="T7" fmla="*/ 17 h 18"/>
              <a:gd name="T8" fmla="*/ 33 w 36"/>
              <a:gd name="T9" fmla="*/ 16 h 18"/>
              <a:gd name="T10" fmla="*/ 36 w 36"/>
              <a:gd name="T11" fmla="*/ 14 h 18"/>
              <a:gd name="T12" fmla="*/ 34 w 36"/>
              <a:gd name="T13" fmla="*/ 8 h 18"/>
              <a:gd name="T14" fmla="*/ 31 w 36"/>
              <a:gd name="T15" fmla="*/ 4 h 18"/>
              <a:gd name="T16" fmla="*/ 25 w 36"/>
              <a:gd name="T17" fmla="*/ 3 h 18"/>
              <a:gd name="T18" fmla="*/ 18 w 36"/>
              <a:gd name="T19" fmla="*/ 1 h 18"/>
              <a:gd name="T20" fmla="*/ 17 w 36"/>
              <a:gd name="T21" fmla="*/ 5 h 18"/>
              <a:gd name="T22" fmla="*/ 15 w 36"/>
              <a:gd name="T23" fmla="*/ 7 h 18"/>
              <a:gd name="T24" fmla="*/ 8 w 36"/>
              <a:gd name="T25" fmla="*/ 4 h 18"/>
              <a:gd name="T26" fmla="*/ 0 w 36"/>
              <a:gd name="T27" fmla="*/ 15 h 18"/>
              <a:gd name="T28" fmla="*/ 11 w 36"/>
              <a:gd name="T29" fmla="*/ 1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6" h="18">
                <a:moveTo>
                  <a:pt x="11" y="13"/>
                </a:moveTo>
                <a:cubicBezTo>
                  <a:pt x="14" y="13"/>
                  <a:pt x="16" y="12"/>
                  <a:pt x="19" y="12"/>
                </a:cubicBezTo>
                <a:cubicBezTo>
                  <a:pt x="20" y="12"/>
                  <a:pt x="24" y="14"/>
                  <a:pt x="25" y="15"/>
                </a:cubicBezTo>
                <a:cubicBezTo>
                  <a:pt x="26" y="16"/>
                  <a:pt x="27" y="18"/>
                  <a:pt x="29" y="17"/>
                </a:cubicBezTo>
                <a:cubicBezTo>
                  <a:pt x="30" y="17"/>
                  <a:pt x="31" y="16"/>
                  <a:pt x="33" y="16"/>
                </a:cubicBezTo>
                <a:cubicBezTo>
                  <a:pt x="34" y="16"/>
                  <a:pt x="34" y="14"/>
                  <a:pt x="36" y="14"/>
                </a:cubicBezTo>
                <a:cubicBezTo>
                  <a:pt x="35" y="12"/>
                  <a:pt x="33" y="9"/>
                  <a:pt x="34" y="8"/>
                </a:cubicBezTo>
                <a:cubicBezTo>
                  <a:pt x="35" y="6"/>
                  <a:pt x="32" y="4"/>
                  <a:pt x="31" y="4"/>
                </a:cubicBezTo>
                <a:cubicBezTo>
                  <a:pt x="29" y="3"/>
                  <a:pt x="27" y="5"/>
                  <a:pt x="25" y="3"/>
                </a:cubicBezTo>
                <a:cubicBezTo>
                  <a:pt x="22" y="1"/>
                  <a:pt x="21" y="0"/>
                  <a:pt x="18" y="1"/>
                </a:cubicBezTo>
                <a:cubicBezTo>
                  <a:pt x="16" y="2"/>
                  <a:pt x="17" y="3"/>
                  <a:pt x="17" y="5"/>
                </a:cubicBezTo>
                <a:cubicBezTo>
                  <a:pt x="16" y="6"/>
                  <a:pt x="16" y="7"/>
                  <a:pt x="15" y="7"/>
                </a:cubicBezTo>
                <a:cubicBezTo>
                  <a:pt x="12" y="9"/>
                  <a:pt x="10" y="5"/>
                  <a:pt x="8" y="4"/>
                </a:cubicBezTo>
                <a:cubicBezTo>
                  <a:pt x="3" y="0"/>
                  <a:pt x="0" y="11"/>
                  <a:pt x="0" y="15"/>
                </a:cubicBezTo>
                <a:cubicBezTo>
                  <a:pt x="4" y="13"/>
                  <a:pt x="7" y="13"/>
                  <a:pt x="11" y="1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3" name="Freeform 661">
            <a:extLst>
              <a:ext uri="{FF2B5EF4-FFF2-40B4-BE49-F238E27FC236}">
                <a16:creationId xmlns:a16="http://schemas.microsoft.com/office/drawing/2014/main" id="{00CD65C5-549D-1C48-AD14-DCE35E705166}"/>
              </a:ext>
            </a:extLst>
          </p:cNvPr>
          <p:cNvSpPr>
            <a:spLocks/>
          </p:cNvSpPr>
          <p:nvPr/>
        </p:nvSpPr>
        <p:spPr bwMode="auto">
          <a:xfrm>
            <a:off x="8123005" y="7365757"/>
            <a:ext cx="160174" cy="106540"/>
          </a:xfrm>
          <a:custGeom>
            <a:avLst/>
            <a:gdLst>
              <a:gd name="T0" fmla="*/ 16 w 24"/>
              <a:gd name="T1" fmla="*/ 15 h 15"/>
              <a:gd name="T2" fmla="*/ 20 w 24"/>
              <a:gd name="T3" fmla="*/ 15 h 15"/>
              <a:gd name="T4" fmla="*/ 22 w 24"/>
              <a:gd name="T5" fmla="*/ 13 h 15"/>
              <a:gd name="T6" fmla="*/ 22 w 24"/>
              <a:gd name="T7" fmla="*/ 10 h 15"/>
              <a:gd name="T8" fmla="*/ 21 w 24"/>
              <a:gd name="T9" fmla="*/ 5 h 15"/>
              <a:gd name="T10" fmla="*/ 24 w 24"/>
              <a:gd name="T11" fmla="*/ 0 h 15"/>
              <a:gd name="T12" fmla="*/ 12 w 24"/>
              <a:gd name="T13" fmla="*/ 0 h 15"/>
              <a:gd name="T14" fmla="*/ 6 w 24"/>
              <a:gd name="T15" fmla="*/ 1 h 15"/>
              <a:gd name="T16" fmla="*/ 0 w 24"/>
              <a:gd name="T17" fmla="*/ 5 h 15"/>
              <a:gd name="T18" fmla="*/ 2 w 24"/>
              <a:gd name="T19" fmla="*/ 6 h 15"/>
              <a:gd name="T20" fmla="*/ 2 w 24"/>
              <a:gd name="T21" fmla="*/ 8 h 15"/>
              <a:gd name="T22" fmla="*/ 7 w 24"/>
              <a:gd name="T23" fmla="*/ 9 h 15"/>
              <a:gd name="T24" fmla="*/ 6 w 24"/>
              <a:gd name="T25" fmla="*/ 13 h 15"/>
              <a:gd name="T26" fmla="*/ 11 w 24"/>
              <a:gd name="T27" fmla="*/ 12 h 15"/>
              <a:gd name="T28" fmla="*/ 16 w 24"/>
              <a:gd name="T29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" h="15">
                <a:moveTo>
                  <a:pt x="16" y="15"/>
                </a:moveTo>
                <a:cubicBezTo>
                  <a:pt x="17" y="15"/>
                  <a:pt x="19" y="15"/>
                  <a:pt x="20" y="15"/>
                </a:cubicBezTo>
                <a:cubicBezTo>
                  <a:pt x="20" y="14"/>
                  <a:pt x="22" y="14"/>
                  <a:pt x="22" y="13"/>
                </a:cubicBezTo>
                <a:cubicBezTo>
                  <a:pt x="22" y="12"/>
                  <a:pt x="22" y="11"/>
                  <a:pt x="22" y="10"/>
                </a:cubicBezTo>
                <a:cubicBezTo>
                  <a:pt x="21" y="8"/>
                  <a:pt x="20" y="7"/>
                  <a:pt x="21" y="5"/>
                </a:cubicBezTo>
                <a:cubicBezTo>
                  <a:pt x="23" y="4"/>
                  <a:pt x="24" y="2"/>
                  <a:pt x="24" y="0"/>
                </a:cubicBezTo>
                <a:cubicBezTo>
                  <a:pt x="22" y="3"/>
                  <a:pt x="15" y="0"/>
                  <a:pt x="12" y="0"/>
                </a:cubicBezTo>
                <a:cubicBezTo>
                  <a:pt x="10" y="0"/>
                  <a:pt x="8" y="0"/>
                  <a:pt x="6" y="1"/>
                </a:cubicBezTo>
                <a:cubicBezTo>
                  <a:pt x="5" y="1"/>
                  <a:pt x="0" y="5"/>
                  <a:pt x="0" y="5"/>
                </a:cubicBezTo>
                <a:cubicBezTo>
                  <a:pt x="0" y="6"/>
                  <a:pt x="3" y="5"/>
                  <a:pt x="2" y="6"/>
                </a:cubicBezTo>
                <a:cubicBezTo>
                  <a:pt x="2" y="7"/>
                  <a:pt x="2" y="7"/>
                  <a:pt x="2" y="8"/>
                </a:cubicBezTo>
                <a:cubicBezTo>
                  <a:pt x="3" y="10"/>
                  <a:pt x="7" y="9"/>
                  <a:pt x="7" y="9"/>
                </a:cubicBezTo>
                <a:cubicBezTo>
                  <a:pt x="7" y="10"/>
                  <a:pt x="6" y="12"/>
                  <a:pt x="6" y="13"/>
                </a:cubicBezTo>
                <a:cubicBezTo>
                  <a:pt x="7" y="12"/>
                  <a:pt x="9" y="11"/>
                  <a:pt x="11" y="12"/>
                </a:cubicBezTo>
                <a:cubicBezTo>
                  <a:pt x="13" y="13"/>
                  <a:pt x="14" y="15"/>
                  <a:pt x="16" y="1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4" name="Freeform 662">
            <a:extLst>
              <a:ext uri="{FF2B5EF4-FFF2-40B4-BE49-F238E27FC236}">
                <a16:creationId xmlns:a16="http://schemas.microsoft.com/office/drawing/2014/main" id="{DED244D0-FE8F-0D42-ADE2-6DB283C2B244}"/>
              </a:ext>
            </a:extLst>
          </p:cNvPr>
          <p:cNvSpPr>
            <a:spLocks/>
          </p:cNvSpPr>
          <p:nvPr/>
        </p:nvSpPr>
        <p:spPr bwMode="auto">
          <a:xfrm>
            <a:off x="8001736" y="7586104"/>
            <a:ext cx="107544" cy="55693"/>
          </a:xfrm>
          <a:custGeom>
            <a:avLst/>
            <a:gdLst>
              <a:gd name="T0" fmla="*/ 16 w 16"/>
              <a:gd name="T1" fmla="*/ 4 h 8"/>
              <a:gd name="T2" fmla="*/ 12 w 16"/>
              <a:gd name="T3" fmla="*/ 2 h 8"/>
              <a:gd name="T4" fmla="*/ 8 w 16"/>
              <a:gd name="T5" fmla="*/ 0 h 8"/>
              <a:gd name="T6" fmla="*/ 7 w 16"/>
              <a:gd name="T7" fmla="*/ 3 h 8"/>
              <a:gd name="T8" fmla="*/ 5 w 16"/>
              <a:gd name="T9" fmla="*/ 2 h 8"/>
              <a:gd name="T10" fmla="*/ 2 w 16"/>
              <a:gd name="T11" fmla="*/ 3 h 8"/>
              <a:gd name="T12" fmla="*/ 0 w 16"/>
              <a:gd name="T13" fmla="*/ 5 h 8"/>
              <a:gd name="T14" fmla="*/ 0 w 16"/>
              <a:gd name="T15" fmla="*/ 6 h 8"/>
              <a:gd name="T16" fmla="*/ 2 w 16"/>
              <a:gd name="T17" fmla="*/ 6 h 8"/>
              <a:gd name="T18" fmla="*/ 8 w 16"/>
              <a:gd name="T19" fmla="*/ 7 h 8"/>
              <a:gd name="T20" fmla="*/ 16 w 16"/>
              <a:gd name="T21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" h="8">
                <a:moveTo>
                  <a:pt x="16" y="4"/>
                </a:moveTo>
                <a:cubicBezTo>
                  <a:pt x="16" y="1"/>
                  <a:pt x="14" y="2"/>
                  <a:pt x="12" y="2"/>
                </a:cubicBezTo>
                <a:cubicBezTo>
                  <a:pt x="11" y="3"/>
                  <a:pt x="10" y="1"/>
                  <a:pt x="8" y="0"/>
                </a:cubicBezTo>
                <a:cubicBezTo>
                  <a:pt x="8" y="1"/>
                  <a:pt x="8" y="2"/>
                  <a:pt x="7" y="3"/>
                </a:cubicBezTo>
                <a:cubicBezTo>
                  <a:pt x="6" y="3"/>
                  <a:pt x="7" y="1"/>
                  <a:pt x="5" y="2"/>
                </a:cubicBezTo>
                <a:cubicBezTo>
                  <a:pt x="4" y="2"/>
                  <a:pt x="2" y="2"/>
                  <a:pt x="2" y="3"/>
                </a:cubicBezTo>
                <a:cubicBezTo>
                  <a:pt x="1" y="5"/>
                  <a:pt x="2" y="6"/>
                  <a:pt x="0" y="5"/>
                </a:cubicBezTo>
                <a:cubicBezTo>
                  <a:pt x="0" y="5"/>
                  <a:pt x="0" y="5"/>
                  <a:pt x="0" y="6"/>
                </a:cubicBezTo>
                <a:cubicBezTo>
                  <a:pt x="0" y="6"/>
                  <a:pt x="1" y="6"/>
                  <a:pt x="2" y="6"/>
                </a:cubicBezTo>
                <a:cubicBezTo>
                  <a:pt x="4" y="7"/>
                  <a:pt x="6" y="7"/>
                  <a:pt x="8" y="7"/>
                </a:cubicBezTo>
                <a:cubicBezTo>
                  <a:pt x="10" y="7"/>
                  <a:pt x="16" y="8"/>
                  <a:pt x="16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5" name="Freeform 663">
            <a:extLst>
              <a:ext uri="{FF2B5EF4-FFF2-40B4-BE49-F238E27FC236}">
                <a16:creationId xmlns:a16="http://schemas.microsoft.com/office/drawing/2014/main" id="{5B30FAD7-0840-9C45-BB03-B7C6962B4DA0}"/>
              </a:ext>
            </a:extLst>
          </p:cNvPr>
          <p:cNvSpPr>
            <a:spLocks/>
          </p:cNvSpPr>
          <p:nvPr/>
        </p:nvSpPr>
        <p:spPr bwMode="auto">
          <a:xfrm>
            <a:off x="7834697" y="7600630"/>
            <a:ext cx="320343" cy="297831"/>
          </a:xfrm>
          <a:custGeom>
            <a:avLst/>
            <a:gdLst>
              <a:gd name="T0" fmla="*/ 1 w 48"/>
              <a:gd name="T1" fmla="*/ 12 h 42"/>
              <a:gd name="T2" fmla="*/ 0 w 48"/>
              <a:gd name="T3" fmla="*/ 16 h 42"/>
              <a:gd name="T4" fmla="*/ 2 w 48"/>
              <a:gd name="T5" fmla="*/ 20 h 42"/>
              <a:gd name="T6" fmla="*/ 4 w 48"/>
              <a:gd name="T7" fmla="*/ 27 h 42"/>
              <a:gd name="T8" fmla="*/ 9 w 48"/>
              <a:gd name="T9" fmla="*/ 31 h 42"/>
              <a:gd name="T10" fmla="*/ 10 w 48"/>
              <a:gd name="T11" fmla="*/ 33 h 42"/>
              <a:gd name="T12" fmla="*/ 13 w 48"/>
              <a:gd name="T13" fmla="*/ 32 h 42"/>
              <a:gd name="T14" fmla="*/ 21 w 48"/>
              <a:gd name="T15" fmla="*/ 36 h 42"/>
              <a:gd name="T16" fmla="*/ 25 w 48"/>
              <a:gd name="T17" fmla="*/ 37 h 42"/>
              <a:gd name="T18" fmla="*/ 33 w 48"/>
              <a:gd name="T19" fmla="*/ 37 h 42"/>
              <a:gd name="T20" fmla="*/ 39 w 48"/>
              <a:gd name="T21" fmla="*/ 41 h 42"/>
              <a:gd name="T22" fmla="*/ 41 w 48"/>
              <a:gd name="T23" fmla="*/ 35 h 42"/>
              <a:gd name="T24" fmla="*/ 44 w 48"/>
              <a:gd name="T25" fmla="*/ 32 h 42"/>
              <a:gd name="T26" fmla="*/ 48 w 48"/>
              <a:gd name="T27" fmla="*/ 31 h 42"/>
              <a:gd name="T28" fmla="*/ 45 w 48"/>
              <a:gd name="T29" fmla="*/ 26 h 42"/>
              <a:gd name="T30" fmla="*/ 44 w 48"/>
              <a:gd name="T31" fmla="*/ 19 h 42"/>
              <a:gd name="T32" fmla="*/ 46 w 48"/>
              <a:gd name="T33" fmla="*/ 12 h 42"/>
              <a:gd name="T34" fmla="*/ 44 w 48"/>
              <a:gd name="T35" fmla="*/ 7 h 42"/>
              <a:gd name="T36" fmla="*/ 42 w 48"/>
              <a:gd name="T37" fmla="*/ 5 h 42"/>
              <a:gd name="T38" fmla="*/ 25 w 48"/>
              <a:gd name="T39" fmla="*/ 4 h 42"/>
              <a:gd name="T40" fmla="*/ 20 w 48"/>
              <a:gd name="T41" fmla="*/ 2 h 42"/>
              <a:gd name="T42" fmla="*/ 13 w 48"/>
              <a:gd name="T43" fmla="*/ 4 h 42"/>
              <a:gd name="T44" fmla="*/ 6 w 48"/>
              <a:gd name="T45" fmla="*/ 6 h 42"/>
              <a:gd name="T46" fmla="*/ 2 w 48"/>
              <a:gd name="T47" fmla="*/ 7 h 42"/>
              <a:gd name="T48" fmla="*/ 1 w 48"/>
              <a:gd name="T49" fmla="*/ 9 h 42"/>
              <a:gd name="T50" fmla="*/ 1 w 48"/>
              <a:gd name="T51" fmla="*/ 12 h 42"/>
              <a:gd name="T52" fmla="*/ 1 w 48"/>
              <a:gd name="T53" fmla="*/ 1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8" h="42">
                <a:moveTo>
                  <a:pt x="1" y="12"/>
                </a:moveTo>
                <a:cubicBezTo>
                  <a:pt x="1" y="13"/>
                  <a:pt x="0" y="15"/>
                  <a:pt x="0" y="16"/>
                </a:cubicBezTo>
                <a:cubicBezTo>
                  <a:pt x="1" y="17"/>
                  <a:pt x="2" y="19"/>
                  <a:pt x="2" y="20"/>
                </a:cubicBezTo>
                <a:cubicBezTo>
                  <a:pt x="2" y="22"/>
                  <a:pt x="3" y="25"/>
                  <a:pt x="4" y="27"/>
                </a:cubicBezTo>
                <a:cubicBezTo>
                  <a:pt x="5" y="30"/>
                  <a:pt x="8" y="29"/>
                  <a:pt x="9" y="31"/>
                </a:cubicBezTo>
                <a:cubicBezTo>
                  <a:pt x="9" y="31"/>
                  <a:pt x="9" y="33"/>
                  <a:pt x="10" y="33"/>
                </a:cubicBezTo>
                <a:cubicBezTo>
                  <a:pt x="11" y="34"/>
                  <a:pt x="12" y="32"/>
                  <a:pt x="13" y="32"/>
                </a:cubicBezTo>
                <a:cubicBezTo>
                  <a:pt x="15" y="31"/>
                  <a:pt x="19" y="35"/>
                  <a:pt x="21" y="36"/>
                </a:cubicBezTo>
                <a:cubicBezTo>
                  <a:pt x="22" y="37"/>
                  <a:pt x="23" y="39"/>
                  <a:pt x="25" y="37"/>
                </a:cubicBezTo>
                <a:cubicBezTo>
                  <a:pt x="26" y="36"/>
                  <a:pt x="31" y="37"/>
                  <a:pt x="33" y="37"/>
                </a:cubicBezTo>
                <a:cubicBezTo>
                  <a:pt x="36" y="37"/>
                  <a:pt x="37" y="39"/>
                  <a:pt x="39" y="41"/>
                </a:cubicBezTo>
                <a:cubicBezTo>
                  <a:pt x="40" y="42"/>
                  <a:pt x="40" y="36"/>
                  <a:pt x="41" y="35"/>
                </a:cubicBezTo>
                <a:cubicBezTo>
                  <a:pt x="42" y="34"/>
                  <a:pt x="43" y="33"/>
                  <a:pt x="44" y="32"/>
                </a:cubicBezTo>
                <a:cubicBezTo>
                  <a:pt x="45" y="32"/>
                  <a:pt x="48" y="32"/>
                  <a:pt x="48" y="31"/>
                </a:cubicBezTo>
                <a:cubicBezTo>
                  <a:pt x="47" y="28"/>
                  <a:pt x="47" y="27"/>
                  <a:pt x="45" y="26"/>
                </a:cubicBezTo>
                <a:cubicBezTo>
                  <a:pt x="43" y="24"/>
                  <a:pt x="46" y="21"/>
                  <a:pt x="44" y="19"/>
                </a:cubicBezTo>
                <a:cubicBezTo>
                  <a:pt x="42" y="18"/>
                  <a:pt x="47" y="14"/>
                  <a:pt x="46" y="12"/>
                </a:cubicBezTo>
                <a:cubicBezTo>
                  <a:pt x="45" y="10"/>
                  <a:pt x="44" y="9"/>
                  <a:pt x="44" y="7"/>
                </a:cubicBezTo>
                <a:cubicBezTo>
                  <a:pt x="44" y="6"/>
                  <a:pt x="44" y="5"/>
                  <a:pt x="42" y="5"/>
                </a:cubicBezTo>
                <a:cubicBezTo>
                  <a:pt x="37" y="3"/>
                  <a:pt x="30" y="6"/>
                  <a:pt x="25" y="4"/>
                </a:cubicBezTo>
                <a:cubicBezTo>
                  <a:pt x="25" y="7"/>
                  <a:pt x="21" y="2"/>
                  <a:pt x="20" y="2"/>
                </a:cubicBezTo>
                <a:cubicBezTo>
                  <a:pt x="17" y="0"/>
                  <a:pt x="15" y="2"/>
                  <a:pt x="13" y="4"/>
                </a:cubicBezTo>
                <a:cubicBezTo>
                  <a:pt x="10" y="5"/>
                  <a:pt x="8" y="6"/>
                  <a:pt x="6" y="6"/>
                </a:cubicBezTo>
                <a:cubicBezTo>
                  <a:pt x="5" y="7"/>
                  <a:pt x="3" y="7"/>
                  <a:pt x="2" y="7"/>
                </a:cubicBezTo>
                <a:cubicBezTo>
                  <a:pt x="1" y="8"/>
                  <a:pt x="3" y="9"/>
                  <a:pt x="1" y="9"/>
                </a:cubicBezTo>
                <a:cubicBezTo>
                  <a:pt x="1" y="10"/>
                  <a:pt x="1" y="11"/>
                  <a:pt x="1" y="12"/>
                </a:cubicBezTo>
                <a:cubicBezTo>
                  <a:pt x="1" y="14"/>
                  <a:pt x="1" y="12"/>
                  <a:pt x="1" y="12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6" name="Freeform 664">
            <a:extLst>
              <a:ext uri="{FF2B5EF4-FFF2-40B4-BE49-F238E27FC236}">
                <a16:creationId xmlns:a16="http://schemas.microsoft.com/office/drawing/2014/main" id="{08C62E0F-014C-0A42-AC15-C147EAD23FFE}"/>
              </a:ext>
            </a:extLst>
          </p:cNvPr>
          <p:cNvSpPr>
            <a:spLocks/>
          </p:cNvSpPr>
          <p:nvPr/>
        </p:nvSpPr>
        <p:spPr bwMode="auto">
          <a:xfrm>
            <a:off x="8029191" y="7912991"/>
            <a:ext cx="308903" cy="213082"/>
          </a:xfrm>
          <a:custGeom>
            <a:avLst/>
            <a:gdLst>
              <a:gd name="T0" fmla="*/ 38 w 46"/>
              <a:gd name="T1" fmla="*/ 13 h 30"/>
              <a:gd name="T2" fmla="*/ 35 w 46"/>
              <a:gd name="T3" fmla="*/ 6 h 30"/>
              <a:gd name="T4" fmla="*/ 32 w 46"/>
              <a:gd name="T5" fmla="*/ 0 h 30"/>
              <a:gd name="T6" fmla="*/ 22 w 46"/>
              <a:gd name="T7" fmla="*/ 4 h 30"/>
              <a:gd name="T8" fmla="*/ 18 w 46"/>
              <a:gd name="T9" fmla="*/ 3 h 30"/>
              <a:gd name="T10" fmla="*/ 12 w 46"/>
              <a:gd name="T11" fmla="*/ 3 h 30"/>
              <a:gd name="T12" fmla="*/ 8 w 46"/>
              <a:gd name="T13" fmla="*/ 6 h 30"/>
              <a:gd name="T14" fmla="*/ 4 w 46"/>
              <a:gd name="T15" fmla="*/ 14 h 30"/>
              <a:gd name="T16" fmla="*/ 0 w 46"/>
              <a:gd name="T17" fmla="*/ 15 h 30"/>
              <a:gd name="T18" fmla="*/ 3 w 46"/>
              <a:gd name="T19" fmla="*/ 18 h 30"/>
              <a:gd name="T20" fmla="*/ 5 w 46"/>
              <a:gd name="T21" fmla="*/ 22 h 30"/>
              <a:gd name="T22" fmla="*/ 8 w 46"/>
              <a:gd name="T23" fmla="*/ 24 h 30"/>
              <a:gd name="T24" fmla="*/ 11 w 46"/>
              <a:gd name="T25" fmla="*/ 25 h 30"/>
              <a:gd name="T26" fmla="*/ 11 w 46"/>
              <a:gd name="T27" fmla="*/ 28 h 30"/>
              <a:gd name="T28" fmla="*/ 21 w 46"/>
              <a:gd name="T29" fmla="*/ 30 h 30"/>
              <a:gd name="T30" fmla="*/ 28 w 46"/>
              <a:gd name="T31" fmla="*/ 28 h 30"/>
              <a:gd name="T32" fmla="*/ 40 w 46"/>
              <a:gd name="T33" fmla="*/ 30 h 30"/>
              <a:gd name="T34" fmla="*/ 41 w 46"/>
              <a:gd name="T35" fmla="*/ 23 h 30"/>
              <a:gd name="T36" fmla="*/ 46 w 46"/>
              <a:gd name="T37" fmla="*/ 20 h 30"/>
              <a:gd name="T38" fmla="*/ 39 w 46"/>
              <a:gd name="T39" fmla="*/ 20 h 30"/>
              <a:gd name="T40" fmla="*/ 38 w 46"/>
              <a:gd name="T41" fmla="*/ 13 h 30"/>
              <a:gd name="T42" fmla="*/ 38 w 46"/>
              <a:gd name="T43" fmla="*/ 13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6" h="30">
                <a:moveTo>
                  <a:pt x="38" y="13"/>
                </a:moveTo>
                <a:cubicBezTo>
                  <a:pt x="39" y="10"/>
                  <a:pt x="36" y="8"/>
                  <a:pt x="35" y="6"/>
                </a:cubicBezTo>
                <a:cubicBezTo>
                  <a:pt x="33" y="5"/>
                  <a:pt x="32" y="2"/>
                  <a:pt x="32" y="0"/>
                </a:cubicBezTo>
                <a:cubicBezTo>
                  <a:pt x="29" y="1"/>
                  <a:pt x="26" y="4"/>
                  <a:pt x="22" y="4"/>
                </a:cubicBezTo>
                <a:cubicBezTo>
                  <a:pt x="21" y="4"/>
                  <a:pt x="19" y="3"/>
                  <a:pt x="18" y="3"/>
                </a:cubicBezTo>
                <a:cubicBezTo>
                  <a:pt x="16" y="3"/>
                  <a:pt x="14" y="3"/>
                  <a:pt x="12" y="3"/>
                </a:cubicBezTo>
                <a:cubicBezTo>
                  <a:pt x="12" y="3"/>
                  <a:pt x="9" y="6"/>
                  <a:pt x="8" y="6"/>
                </a:cubicBezTo>
                <a:cubicBezTo>
                  <a:pt x="7" y="9"/>
                  <a:pt x="5" y="11"/>
                  <a:pt x="4" y="14"/>
                </a:cubicBezTo>
                <a:cubicBezTo>
                  <a:pt x="3" y="14"/>
                  <a:pt x="1" y="14"/>
                  <a:pt x="0" y="15"/>
                </a:cubicBezTo>
                <a:cubicBezTo>
                  <a:pt x="0" y="16"/>
                  <a:pt x="3" y="17"/>
                  <a:pt x="3" y="18"/>
                </a:cubicBezTo>
                <a:cubicBezTo>
                  <a:pt x="3" y="20"/>
                  <a:pt x="4" y="20"/>
                  <a:pt x="5" y="22"/>
                </a:cubicBezTo>
                <a:cubicBezTo>
                  <a:pt x="5" y="24"/>
                  <a:pt x="6" y="24"/>
                  <a:pt x="8" y="24"/>
                </a:cubicBezTo>
                <a:cubicBezTo>
                  <a:pt x="9" y="24"/>
                  <a:pt x="11" y="24"/>
                  <a:pt x="11" y="25"/>
                </a:cubicBezTo>
                <a:cubicBezTo>
                  <a:pt x="11" y="26"/>
                  <a:pt x="11" y="27"/>
                  <a:pt x="11" y="28"/>
                </a:cubicBezTo>
                <a:cubicBezTo>
                  <a:pt x="13" y="30"/>
                  <a:pt x="18" y="30"/>
                  <a:pt x="21" y="30"/>
                </a:cubicBezTo>
                <a:cubicBezTo>
                  <a:pt x="24" y="30"/>
                  <a:pt x="26" y="30"/>
                  <a:pt x="28" y="28"/>
                </a:cubicBezTo>
                <a:cubicBezTo>
                  <a:pt x="32" y="26"/>
                  <a:pt x="36" y="28"/>
                  <a:pt x="40" y="30"/>
                </a:cubicBezTo>
                <a:cubicBezTo>
                  <a:pt x="40" y="28"/>
                  <a:pt x="40" y="25"/>
                  <a:pt x="41" y="23"/>
                </a:cubicBezTo>
                <a:cubicBezTo>
                  <a:pt x="42" y="22"/>
                  <a:pt x="45" y="24"/>
                  <a:pt x="46" y="20"/>
                </a:cubicBezTo>
                <a:cubicBezTo>
                  <a:pt x="43" y="18"/>
                  <a:pt x="42" y="20"/>
                  <a:pt x="39" y="20"/>
                </a:cubicBezTo>
                <a:cubicBezTo>
                  <a:pt x="37" y="19"/>
                  <a:pt x="37" y="14"/>
                  <a:pt x="38" y="13"/>
                </a:cubicBezTo>
                <a:cubicBezTo>
                  <a:pt x="39" y="11"/>
                  <a:pt x="37" y="15"/>
                  <a:pt x="38" y="1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7" name="Freeform 665">
            <a:extLst>
              <a:ext uri="{FF2B5EF4-FFF2-40B4-BE49-F238E27FC236}">
                <a16:creationId xmlns:a16="http://schemas.microsoft.com/office/drawing/2014/main" id="{2D2A4975-E9AC-624A-AA26-CC50BD4EF169}"/>
              </a:ext>
            </a:extLst>
          </p:cNvPr>
          <p:cNvSpPr>
            <a:spLocks/>
          </p:cNvSpPr>
          <p:nvPr/>
        </p:nvSpPr>
        <p:spPr bwMode="auto">
          <a:xfrm>
            <a:off x="8244279" y="7905726"/>
            <a:ext cx="112120" cy="142864"/>
          </a:xfrm>
          <a:custGeom>
            <a:avLst/>
            <a:gdLst>
              <a:gd name="T0" fmla="*/ 14 w 17"/>
              <a:gd name="T1" fmla="*/ 10 h 20"/>
              <a:gd name="T2" fmla="*/ 9 w 17"/>
              <a:gd name="T3" fmla="*/ 3 h 20"/>
              <a:gd name="T4" fmla="*/ 0 w 17"/>
              <a:gd name="T5" fmla="*/ 1 h 20"/>
              <a:gd name="T6" fmla="*/ 5 w 17"/>
              <a:gd name="T7" fmla="*/ 10 h 20"/>
              <a:gd name="T8" fmla="*/ 7 w 17"/>
              <a:gd name="T9" fmla="*/ 20 h 20"/>
              <a:gd name="T10" fmla="*/ 10 w 17"/>
              <a:gd name="T11" fmla="*/ 14 h 20"/>
              <a:gd name="T12" fmla="*/ 14 w 17"/>
              <a:gd name="T13" fmla="*/ 14 h 20"/>
              <a:gd name="T14" fmla="*/ 14 w 17"/>
              <a:gd name="T15" fmla="*/ 10 h 20"/>
              <a:gd name="T16" fmla="*/ 14 w 17"/>
              <a:gd name="T17" fmla="*/ 1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20">
                <a:moveTo>
                  <a:pt x="14" y="10"/>
                </a:moveTo>
                <a:cubicBezTo>
                  <a:pt x="12" y="8"/>
                  <a:pt x="11" y="4"/>
                  <a:pt x="9" y="3"/>
                </a:cubicBezTo>
                <a:cubicBezTo>
                  <a:pt x="8" y="3"/>
                  <a:pt x="0" y="0"/>
                  <a:pt x="0" y="1"/>
                </a:cubicBezTo>
                <a:cubicBezTo>
                  <a:pt x="1" y="5"/>
                  <a:pt x="3" y="7"/>
                  <a:pt x="5" y="10"/>
                </a:cubicBezTo>
                <a:cubicBezTo>
                  <a:pt x="7" y="13"/>
                  <a:pt x="4" y="17"/>
                  <a:pt x="7" y="20"/>
                </a:cubicBezTo>
                <a:cubicBezTo>
                  <a:pt x="8" y="19"/>
                  <a:pt x="9" y="16"/>
                  <a:pt x="10" y="14"/>
                </a:cubicBezTo>
                <a:cubicBezTo>
                  <a:pt x="12" y="13"/>
                  <a:pt x="13" y="14"/>
                  <a:pt x="14" y="14"/>
                </a:cubicBezTo>
                <a:cubicBezTo>
                  <a:pt x="17" y="14"/>
                  <a:pt x="14" y="10"/>
                  <a:pt x="14" y="10"/>
                </a:cubicBezTo>
                <a:cubicBezTo>
                  <a:pt x="13" y="9"/>
                  <a:pt x="14" y="10"/>
                  <a:pt x="14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8" name="Freeform 666">
            <a:extLst>
              <a:ext uri="{FF2B5EF4-FFF2-40B4-BE49-F238E27FC236}">
                <a16:creationId xmlns:a16="http://schemas.microsoft.com/office/drawing/2014/main" id="{2D7EA8EB-7C32-F947-94C2-41E6865662DA}"/>
              </a:ext>
            </a:extLst>
          </p:cNvPr>
          <p:cNvSpPr>
            <a:spLocks/>
          </p:cNvSpPr>
          <p:nvPr/>
        </p:nvSpPr>
        <p:spPr bwMode="auto">
          <a:xfrm>
            <a:off x="8290043" y="7983209"/>
            <a:ext cx="66356" cy="72641"/>
          </a:xfrm>
          <a:custGeom>
            <a:avLst/>
            <a:gdLst>
              <a:gd name="T0" fmla="*/ 7 w 10"/>
              <a:gd name="T1" fmla="*/ 9 h 10"/>
              <a:gd name="T2" fmla="*/ 7 w 10"/>
              <a:gd name="T3" fmla="*/ 7 h 10"/>
              <a:gd name="T4" fmla="*/ 10 w 10"/>
              <a:gd name="T5" fmla="*/ 4 h 10"/>
              <a:gd name="T6" fmla="*/ 8 w 10"/>
              <a:gd name="T7" fmla="*/ 1 h 10"/>
              <a:gd name="T8" fmla="*/ 3 w 10"/>
              <a:gd name="T9" fmla="*/ 4 h 10"/>
              <a:gd name="T10" fmla="*/ 0 w 10"/>
              <a:gd name="T11" fmla="*/ 9 h 10"/>
              <a:gd name="T12" fmla="*/ 3 w 10"/>
              <a:gd name="T13" fmla="*/ 9 h 10"/>
              <a:gd name="T14" fmla="*/ 7 w 10"/>
              <a:gd name="T15" fmla="*/ 10 h 10"/>
              <a:gd name="T16" fmla="*/ 7 w 10"/>
              <a:gd name="T17" fmla="*/ 9 h 10"/>
              <a:gd name="T18" fmla="*/ 7 w 10"/>
              <a:gd name="T19" fmla="*/ 9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" h="10">
                <a:moveTo>
                  <a:pt x="7" y="9"/>
                </a:moveTo>
                <a:cubicBezTo>
                  <a:pt x="6" y="8"/>
                  <a:pt x="6" y="8"/>
                  <a:pt x="7" y="7"/>
                </a:cubicBezTo>
                <a:cubicBezTo>
                  <a:pt x="8" y="6"/>
                  <a:pt x="9" y="5"/>
                  <a:pt x="10" y="4"/>
                </a:cubicBezTo>
                <a:cubicBezTo>
                  <a:pt x="10" y="4"/>
                  <a:pt x="8" y="2"/>
                  <a:pt x="8" y="1"/>
                </a:cubicBezTo>
                <a:cubicBezTo>
                  <a:pt x="8" y="5"/>
                  <a:pt x="3" y="0"/>
                  <a:pt x="3" y="4"/>
                </a:cubicBezTo>
                <a:cubicBezTo>
                  <a:pt x="3" y="6"/>
                  <a:pt x="1" y="8"/>
                  <a:pt x="0" y="9"/>
                </a:cubicBezTo>
                <a:cubicBezTo>
                  <a:pt x="0" y="10"/>
                  <a:pt x="2" y="9"/>
                  <a:pt x="3" y="9"/>
                </a:cubicBezTo>
                <a:cubicBezTo>
                  <a:pt x="5" y="9"/>
                  <a:pt x="6" y="9"/>
                  <a:pt x="7" y="10"/>
                </a:cubicBezTo>
                <a:cubicBezTo>
                  <a:pt x="7" y="10"/>
                  <a:pt x="7" y="9"/>
                  <a:pt x="7" y="9"/>
                </a:cubicBezTo>
                <a:cubicBezTo>
                  <a:pt x="6" y="8"/>
                  <a:pt x="7" y="9"/>
                  <a:pt x="7" y="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79" name="Freeform 667">
            <a:extLst>
              <a:ext uri="{FF2B5EF4-FFF2-40B4-BE49-F238E27FC236}">
                <a16:creationId xmlns:a16="http://schemas.microsoft.com/office/drawing/2014/main" id="{A7595F22-7F1F-BF4F-B0CF-93F48D9B4D46}"/>
              </a:ext>
            </a:extLst>
          </p:cNvPr>
          <p:cNvSpPr>
            <a:spLocks/>
          </p:cNvSpPr>
          <p:nvPr/>
        </p:nvSpPr>
        <p:spPr bwMode="auto">
          <a:xfrm>
            <a:off x="8088684" y="8097014"/>
            <a:ext cx="215089" cy="135599"/>
          </a:xfrm>
          <a:custGeom>
            <a:avLst/>
            <a:gdLst>
              <a:gd name="T0" fmla="*/ 17 w 32"/>
              <a:gd name="T1" fmla="*/ 4 h 19"/>
              <a:gd name="T2" fmla="*/ 2 w 32"/>
              <a:gd name="T3" fmla="*/ 0 h 19"/>
              <a:gd name="T4" fmla="*/ 2 w 32"/>
              <a:gd name="T5" fmla="*/ 5 h 19"/>
              <a:gd name="T6" fmla="*/ 3 w 32"/>
              <a:gd name="T7" fmla="*/ 8 h 19"/>
              <a:gd name="T8" fmla="*/ 1 w 32"/>
              <a:gd name="T9" fmla="*/ 11 h 19"/>
              <a:gd name="T10" fmla="*/ 3 w 32"/>
              <a:gd name="T11" fmla="*/ 17 h 19"/>
              <a:gd name="T12" fmla="*/ 9 w 32"/>
              <a:gd name="T13" fmla="*/ 17 h 19"/>
              <a:gd name="T14" fmla="*/ 16 w 32"/>
              <a:gd name="T15" fmla="*/ 18 h 19"/>
              <a:gd name="T16" fmla="*/ 21 w 32"/>
              <a:gd name="T17" fmla="*/ 15 h 19"/>
              <a:gd name="T18" fmla="*/ 28 w 32"/>
              <a:gd name="T19" fmla="*/ 14 h 19"/>
              <a:gd name="T20" fmla="*/ 28 w 32"/>
              <a:gd name="T21" fmla="*/ 8 h 19"/>
              <a:gd name="T22" fmla="*/ 29 w 32"/>
              <a:gd name="T23" fmla="*/ 3 h 19"/>
              <a:gd name="T24" fmla="*/ 21 w 32"/>
              <a:gd name="T25" fmla="*/ 2 h 19"/>
              <a:gd name="T26" fmla="*/ 17 w 32"/>
              <a:gd name="T27" fmla="*/ 4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2" h="19">
                <a:moveTo>
                  <a:pt x="17" y="4"/>
                </a:moveTo>
                <a:cubicBezTo>
                  <a:pt x="13" y="4"/>
                  <a:pt x="3" y="6"/>
                  <a:pt x="2" y="0"/>
                </a:cubicBezTo>
                <a:cubicBezTo>
                  <a:pt x="1" y="2"/>
                  <a:pt x="0" y="4"/>
                  <a:pt x="2" y="5"/>
                </a:cubicBezTo>
                <a:cubicBezTo>
                  <a:pt x="3" y="6"/>
                  <a:pt x="4" y="7"/>
                  <a:pt x="3" y="8"/>
                </a:cubicBezTo>
                <a:cubicBezTo>
                  <a:pt x="2" y="9"/>
                  <a:pt x="1" y="9"/>
                  <a:pt x="1" y="11"/>
                </a:cubicBezTo>
                <a:cubicBezTo>
                  <a:pt x="2" y="13"/>
                  <a:pt x="3" y="14"/>
                  <a:pt x="3" y="17"/>
                </a:cubicBezTo>
                <a:cubicBezTo>
                  <a:pt x="5" y="17"/>
                  <a:pt x="7" y="17"/>
                  <a:pt x="9" y="17"/>
                </a:cubicBezTo>
                <a:cubicBezTo>
                  <a:pt x="11" y="17"/>
                  <a:pt x="14" y="19"/>
                  <a:pt x="16" y="18"/>
                </a:cubicBezTo>
                <a:cubicBezTo>
                  <a:pt x="18" y="18"/>
                  <a:pt x="20" y="16"/>
                  <a:pt x="21" y="15"/>
                </a:cubicBezTo>
                <a:cubicBezTo>
                  <a:pt x="23" y="13"/>
                  <a:pt x="25" y="14"/>
                  <a:pt x="28" y="14"/>
                </a:cubicBezTo>
                <a:cubicBezTo>
                  <a:pt x="27" y="12"/>
                  <a:pt x="27" y="11"/>
                  <a:pt x="28" y="8"/>
                </a:cubicBezTo>
                <a:cubicBezTo>
                  <a:pt x="29" y="6"/>
                  <a:pt x="32" y="4"/>
                  <a:pt x="29" y="3"/>
                </a:cubicBezTo>
                <a:cubicBezTo>
                  <a:pt x="27" y="2"/>
                  <a:pt x="24" y="1"/>
                  <a:pt x="21" y="2"/>
                </a:cubicBezTo>
                <a:cubicBezTo>
                  <a:pt x="19" y="2"/>
                  <a:pt x="18" y="4"/>
                  <a:pt x="17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0" name="Freeform 668">
            <a:extLst>
              <a:ext uri="{FF2B5EF4-FFF2-40B4-BE49-F238E27FC236}">
                <a16:creationId xmlns:a16="http://schemas.microsoft.com/office/drawing/2014/main" id="{7CE226CF-C579-2B4C-99F7-67520A066632}"/>
              </a:ext>
            </a:extLst>
          </p:cNvPr>
          <p:cNvSpPr>
            <a:spLocks/>
          </p:cNvSpPr>
          <p:nvPr/>
        </p:nvSpPr>
        <p:spPr bwMode="auto">
          <a:xfrm>
            <a:off x="7880460" y="8063115"/>
            <a:ext cx="121274" cy="106540"/>
          </a:xfrm>
          <a:custGeom>
            <a:avLst/>
            <a:gdLst>
              <a:gd name="T0" fmla="*/ 10 w 18"/>
              <a:gd name="T1" fmla="*/ 0 h 15"/>
              <a:gd name="T2" fmla="*/ 1 w 18"/>
              <a:gd name="T3" fmla="*/ 2 h 15"/>
              <a:gd name="T4" fmla="*/ 4 w 18"/>
              <a:gd name="T5" fmla="*/ 8 h 15"/>
              <a:gd name="T6" fmla="*/ 13 w 18"/>
              <a:gd name="T7" fmla="*/ 15 h 15"/>
              <a:gd name="T8" fmla="*/ 15 w 18"/>
              <a:gd name="T9" fmla="*/ 10 h 15"/>
              <a:gd name="T10" fmla="*/ 17 w 18"/>
              <a:gd name="T11" fmla="*/ 6 h 15"/>
              <a:gd name="T12" fmla="*/ 16 w 18"/>
              <a:gd name="T13" fmla="*/ 2 h 15"/>
              <a:gd name="T14" fmla="*/ 10 w 18"/>
              <a:gd name="T15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" h="15">
                <a:moveTo>
                  <a:pt x="10" y="0"/>
                </a:moveTo>
                <a:cubicBezTo>
                  <a:pt x="8" y="0"/>
                  <a:pt x="0" y="0"/>
                  <a:pt x="1" y="2"/>
                </a:cubicBezTo>
                <a:cubicBezTo>
                  <a:pt x="1" y="3"/>
                  <a:pt x="3" y="7"/>
                  <a:pt x="4" y="8"/>
                </a:cubicBezTo>
                <a:cubicBezTo>
                  <a:pt x="6" y="11"/>
                  <a:pt x="10" y="13"/>
                  <a:pt x="13" y="15"/>
                </a:cubicBezTo>
                <a:cubicBezTo>
                  <a:pt x="13" y="13"/>
                  <a:pt x="13" y="11"/>
                  <a:pt x="15" y="10"/>
                </a:cubicBezTo>
                <a:cubicBezTo>
                  <a:pt x="17" y="9"/>
                  <a:pt x="18" y="8"/>
                  <a:pt x="17" y="6"/>
                </a:cubicBezTo>
                <a:cubicBezTo>
                  <a:pt x="17" y="4"/>
                  <a:pt x="17" y="3"/>
                  <a:pt x="16" y="2"/>
                </a:cubicBezTo>
                <a:cubicBezTo>
                  <a:pt x="14" y="1"/>
                  <a:pt x="12" y="0"/>
                  <a:pt x="10" y="0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1" name="Freeform 669">
            <a:extLst>
              <a:ext uri="{FF2B5EF4-FFF2-40B4-BE49-F238E27FC236}">
                <a16:creationId xmlns:a16="http://schemas.microsoft.com/office/drawing/2014/main" id="{BB59F537-A205-5C4C-85F5-13F104CD69AE}"/>
              </a:ext>
            </a:extLst>
          </p:cNvPr>
          <p:cNvSpPr>
            <a:spLocks/>
          </p:cNvSpPr>
          <p:nvPr/>
        </p:nvSpPr>
        <p:spPr bwMode="auto">
          <a:xfrm>
            <a:off x="7967410" y="8012265"/>
            <a:ext cx="148730" cy="191288"/>
          </a:xfrm>
          <a:custGeom>
            <a:avLst/>
            <a:gdLst>
              <a:gd name="T0" fmla="*/ 21 w 22"/>
              <a:gd name="T1" fmla="*/ 19 h 27"/>
              <a:gd name="T2" fmla="*/ 20 w 22"/>
              <a:gd name="T3" fmla="*/ 17 h 27"/>
              <a:gd name="T4" fmla="*/ 19 w 22"/>
              <a:gd name="T5" fmla="*/ 13 h 27"/>
              <a:gd name="T6" fmla="*/ 15 w 22"/>
              <a:gd name="T7" fmla="*/ 10 h 27"/>
              <a:gd name="T8" fmla="*/ 14 w 22"/>
              <a:gd name="T9" fmla="*/ 8 h 27"/>
              <a:gd name="T10" fmla="*/ 12 w 22"/>
              <a:gd name="T11" fmla="*/ 5 h 27"/>
              <a:gd name="T12" fmla="*/ 5 w 22"/>
              <a:gd name="T13" fmla="*/ 1 h 27"/>
              <a:gd name="T14" fmla="*/ 2 w 22"/>
              <a:gd name="T15" fmla="*/ 4 h 27"/>
              <a:gd name="T16" fmla="*/ 4 w 22"/>
              <a:gd name="T17" fmla="*/ 14 h 27"/>
              <a:gd name="T18" fmla="*/ 1 w 22"/>
              <a:gd name="T19" fmla="*/ 19 h 27"/>
              <a:gd name="T20" fmla="*/ 0 w 22"/>
              <a:gd name="T21" fmla="*/ 23 h 27"/>
              <a:gd name="T22" fmla="*/ 4 w 22"/>
              <a:gd name="T23" fmla="*/ 27 h 27"/>
              <a:gd name="T24" fmla="*/ 6 w 22"/>
              <a:gd name="T25" fmla="*/ 23 h 27"/>
              <a:gd name="T26" fmla="*/ 10 w 22"/>
              <a:gd name="T27" fmla="*/ 26 h 27"/>
              <a:gd name="T28" fmla="*/ 20 w 22"/>
              <a:gd name="T29" fmla="*/ 24 h 27"/>
              <a:gd name="T30" fmla="*/ 21 w 22"/>
              <a:gd name="T31" fmla="*/ 19 h 27"/>
              <a:gd name="T32" fmla="*/ 21 w 22"/>
              <a:gd name="T33" fmla="*/ 19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2" h="27">
                <a:moveTo>
                  <a:pt x="21" y="19"/>
                </a:moveTo>
                <a:cubicBezTo>
                  <a:pt x="22" y="18"/>
                  <a:pt x="21" y="18"/>
                  <a:pt x="20" y="17"/>
                </a:cubicBezTo>
                <a:cubicBezTo>
                  <a:pt x="19" y="16"/>
                  <a:pt x="19" y="15"/>
                  <a:pt x="19" y="13"/>
                </a:cubicBezTo>
                <a:cubicBezTo>
                  <a:pt x="21" y="10"/>
                  <a:pt x="18" y="10"/>
                  <a:pt x="15" y="10"/>
                </a:cubicBezTo>
                <a:cubicBezTo>
                  <a:pt x="14" y="10"/>
                  <a:pt x="14" y="9"/>
                  <a:pt x="14" y="8"/>
                </a:cubicBezTo>
                <a:cubicBezTo>
                  <a:pt x="13" y="6"/>
                  <a:pt x="12" y="7"/>
                  <a:pt x="12" y="5"/>
                </a:cubicBezTo>
                <a:cubicBezTo>
                  <a:pt x="11" y="2"/>
                  <a:pt x="9" y="0"/>
                  <a:pt x="5" y="1"/>
                </a:cubicBezTo>
                <a:cubicBezTo>
                  <a:pt x="2" y="2"/>
                  <a:pt x="2" y="2"/>
                  <a:pt x="2" y="4"/>
                </a:cubicBezTo>
                <a:cubicBezTo>
                  <a:pt x="3" y="7"/>
                  <a:pt x="4" y="10"/>
                  <a:pt x="4" y="14"/>
                </a:cubicBezTo>
                <a:cubicBezTo>
                  <a:pt x="5" y="17"/>
                  <a:pt x="2" y="16"/>
                  <a:pt x="1" y="19"/>
                </a:cubicBezTo>
                <a:cubicBezTo>
                  <a:pt x="0" y="20"/>
                  <a:pt x="0" y="22"/>
                  <a:pt x="0" y="23"/>
                </a:cubicBezTo>
                <a:cubicBezTo>
                  <a:pt x="0" y="25"/>
                  <a:pt x="3" y="26"/>
                  <a:pt x="4" y="27"/>
                </a:cubicBezTo>
                <a:cubicBezTo>
                  <a:pt x="4" y="26"/>
                  <a:pt x="4" y="23"/>
                  <a:pt x="6" y="23"/>
                </a:cubicBezTo>
                <a:cubicBezTo>
                  <a:pt x="8" y="23"/>
                  <a:pt x="9" y="24"/>
                  <a:pt x="10" y="26"/>
                </a:cubicBezTo>
                <a:cubicBezTo>
                  <a:pt x="11" y="26"/>
                  <a:pt x="18" y="24"/>
                  <a:pt x="20" y="24"/>
                </a:cubicBezTo>
                <a:cubicBezTo>
                  <a:pt x="18" y="22"/>
                  <a:pt x="20" y="21"/>
                  <a:pt x="21" y="19"/>
                </a:cubicBezTo>
                <a:cubicBezTo>
                  <a:pt x="22" y="18"/>
                  <a:pt x="20" y="20"/>
                  <a:pt x="21" y="1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2" name="Freeform 670">
            <a:extLst>
              <a:ext uri="{FF2B5EF4-FFF2-40B4-BE49-F238E27FC236}">
                <a16:creationId xmlns:a16="http://schemas.microsoft.com/office/drawing/2014/main" id="{7623F201-2630-B34A-BA78-CEDF5EF87F4B}"/>
              </a:ext>
            </a:extLst>
          </p:cNvPr>
          <p:cNvSpPr>
            <a:spLocks/>
          </p:cNvSpPr>
          <p:nvPr/>
        </p:nvSpPr>
        <p:spPr bwMode="auto">
          <a:xfrm>
            <a:off x="7887325" y="7898464"/>
            <a:ext cx="235683" cy="135599"/>
          </a:xfrm>
          <a:custGeom>
            <a:avLst/>
            <a:gdLst>
              <a:gd name="T0" fmla="*/ 30 w 35"/>
              <a:gd name="T1" fmla="*/ 3 h 19"/>
              <a:gd name="T2" fmla="*/ 24 w 35"/>
              <a:gd name="T3" fmla="*/ 1 h 19"/>
              <a:gd name="T4" fmla="*/ 19 w 35"/>
              <a:gd name="T5" fmla="*/ 4 h 19"/>
              <a:gd name="T6" fmla="*/ 15 w 35"/>
              <a:gd name="T7" fmla="*/ 4 h 19"/>
              <a:gd name="T8" fmla="*/ 13 w 35"/>
              <a:gd name="T9" fmla="*/ 6 h 19"/>
              <a:gd name="T10" fmla="*/ 5 w 35"/>
              <a:gd name="T11" fmla="*/ 4 h 19"/>
              <a:gd name="T12" fmla="*/ 5 w 35"/>
              <a:gd name="T13" fmla="*/ 7 h 19"/>
              <a:gd name="T14" fmla="*/ 3 w 35"/>
              <a:gd name="T15" fmla="*/ 8 h 19"/>
              <a:gd name="T16" fmla="*/ 3 w 35"/>
              <a:gd name="T17" fmla="*/ 15 h 19"/>
              <a:gd name="T18" fmla="*/ 11 w 35"/>
              <a:gd name="T19" fmla="*/ 19 h 19"/>
              <a:gd name="T20" fmla="*/ 21 w 35"/>
              <a:gd name="T21" fmla="*/ 17 h 19"/>
              <a:gd name="T22" fmla="*/ 25 w 35"/>
              <a:gd name="T23" fmla="*/ 15 h 19"/>
              <a:gd name="T24" fmla="*/ 29 w 35"/>
              <a:gd name="T25" fmla="*/ 9 h 19"/>
              <a:gd name="T26" fmla="*/ 33 w 35"/>
              <a:gd name="T27" fmla="*/ 6 h 19"/>
              <a:gd name="T28" fmla="*/ 30 w 35"/>
              <a:gd name="T29" fmla="*/ 3 h 19"/>
              <a:gd name="T30" fmla="*/ 30 w 35"/>
              <a:gd name="T31" fmla="*/ 3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5" h="19">
                <a:moveTo>
                  <a:pt x="30" y="3"/>
                </a:moveTo>
                <a:cubicBezTo>
                  <a:pt x="30" y="2"/>
                  <a:pt x="25" y="2"/>
                  <a:pt x="24" y="1"/>
                </a:cubicBezTo>
                <a:cubicBezTo>
                  <a:pt x="20" y="0"/>
                  <a:pt x="22" y="4"/>
                  <a:pt x="19" y="4"/>
                </a:cubicBezTo>
                <a:cubicBezTo>
                  <a:pt x="18" y="3"/>
                  <a:pt x="17" y="4"/>
                  <a:pt x="15" y="4"/>
                </a:cubicBezTo>
                <a:cubicBezTo>
                  <a:pt x="14" y="4"/>
                  <a:pt x="14" y="6"/>
                  <a:pt x="13" y="6"/>
                </a:cubicBezTo>
                <a:cubicBezTo>
                  <a:pt x="9" y="8"/>
                  <a:pt x="7" y="6"/>
                  <a:pt x="5" y="4"/>
                </a:cubicBezTo>
                <a:cubicBezTo>
                  <a:pt x="5" y="5"/>
                  <a:pt x="5" y="6"/>
                  <a:pt x="5" y="7"/>
                </a:cubicBezTo>
                <a:cubicBezTo>
                  <a:pt x="4" y="8"/>
                  <a:pt x="3" y="6"/>
                  <a:pt x="3" y="8"/>
                </a:cubicBezTo>
                <a:cubicBezTo>
                  <a:pt x="3" y="11"/>
                  <a:pt x="0" y="13"/>
                  <a:pt x="3" y="15"/>
                </a:cubicBezTo>
                <a:cubicBezTo>
                  <a:pt x="5" y="17"/>
                  <a:pt x="8" y="19"/>
                  <a:pt x="11" y="19"/>
                </a:cubicBezTo>
                <a:cubicBezTo>
                  <a:pt x="15" y="19"/>
                  <a:pt x="17" y="16"/>
                  <a:pt x="21" y="17"/>
                </a:cubicBezTo>
                <a:cubicBezTo>
                  <a:pt x="21" y="16"/>
                  <a:pt x="24" y="16"/>
                  <a:pt x="25" y="15"/>
                </a:cubicBezTo>
                <a:cubicBezTo>
                  <a:pt x="26" y="13"/>
                  <a:pt x="27" y="11"/>
                  <a:pt x="29" y="9"/>
                </a:cubicBezTo>
                <a:cubicBezTo>
                  <a:pt x="30" y="7"/>
                  <a:pt x="31" y="7"/>
                  <a:pt x="33" y="6"/>
                </a:cubicBezTo>
                <a:cubicBezTo>
                  <a:pt x="35" y="4"/>
                  <a:pt x="30" y="4"/>
                  <a:pt x="30" y="3"/>
                </a:cubicBezTo>
                <a:cubicBezTo>
                  <a:pt x="30" y="3"/>
                  <a:pt x="30" y="4"/>
                  <a:pt x="30" y="3"/>
                </a:cubicBezTo>
                <a:close/>
              </a:path>
            </a:pathLst>
          </a:custGeom>
          <a:solidFill>
            <a:schemeClr val="accent2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3" name="Freeform 671">
            <a:extLst>
              <a:ext uri="{FF2B5EF4-FFF2-40B4-BE49-F238E27FC236}">
                <a16:creationId xmlns:a16="http://schemas.microsoft.com/office/drawing/2014/main" id="{41FCFEF4-F629-6C43-A648-9774C72FEEDE}"/>
              </a:ext>
            </a:extLst>
          </p:cNvPr>
          <p:cNvSpPr>
            <a:spLocks/>
          </p:cNvSpPr>
          <p:nvPr/>
        </p:nvSpPr>
        <p:spPr bwMode="auto">
          <a:xfrm>
            <a:off x="8022325" y="8203557"/>
            <a:ext cx="208224" cy="227610"/>
          </a:xfrm>
          <a:custGeom>
            <a:avLst/>
            <a:gdLst>
              <a:gd name="T0" fmla="*/ 31 w 31"/>
              <a:gd name="T1" fmla="*/ 0 h 32"/>
              <a:gd name="T2" fmla="*/ 23 w 31"/>
              <a:gd name="T3" fmla="*/ 3 h 32"/>
              <a:gd name="T4" fmla="*/ 13 w 31"/>
              <a:gd name="T5" fmla="*/ 2 h 32"/>
              <a:gd name="T6" fmla="*/ 9 w 31"/>
              <a:gd name="T7" fmla="*/ 4 h 32"/>
              <a:gd name="T8" fmla="*/ 6 w 31"/>
              <a:gd name="T9" fmla="*/ 5 h 32"/>
              <a:gd name="T10" fmla="*/ 4 w 31"/>
              <a:gd name="T11" fmla="*/ 8 h 32"/>
              <a:gd name="T12" fmla="*/ 2 w 31"/>
              <a:gd name="T13" fmla="*/ 11 h 32"/>
              <a:gd name="T14" fmla="*/ 2 w 31"/>
              <a:gd name="T15" fmla="*/ 15 h 32"/>
              <a:gd name="T16" fmla="*/ 4 w 31"/>
              <a:gd name="T17" fmla="*/ 17 h 32"/>
              <a:gd name="T18" fmla="*/ 5 w 31"/>
              <a:gd name="T19" fmla="*/ 22 h 32"/>
              <a:gd name="T20" fmla="*/ 6 w 31"/>
              <a:gd name="T21" fmla="*/ 25 h 32"/>
              <a:gd name="T22" fmla="*/ 7 w 31"/>
              <a:gd name="T23" fmla="*/ 28 h 32"/>
              <a:gd name="T24" fmla="*/ 8 w 31"/>
              <a:gd name="T25" fmla="*/ 29 h 32"/>
              <a:gd name="T26" fmla="*/ 10 w 31"/>
              <a:gd name="T27" fmla="*/ 31 h 32"/>
              <a:gd name="T28" fmla="*/ 12 w 31"/>
              <a:gd name="T29" fmla="*/ 30 h 32"/>
              <a:gd name="T30" fmla="*/ 13 w 31"/>
              <a:gd name="T31" fmla="*/ 31 h 32"/>
              <a:gd name="T32" fmla="*/ 13 w 31"/>
              <a:gd name="T33" fmla="*/ 26 h 32"/>
              <a:gd name="T34" fmla="*/ 17 w 31"/>
              <a:gd name="T35" fmla="*/ 26 h 32"/>
              <a:gd name="T36" fmla="*/ 14 w 31"/>
              <a:gd name="T37" fmla="*/ 23 h 32"/>
              <a:gd name="T38" fmla="*/ 17 w 31"/>
              <a:gd name="T39" fmla="*/ 24 h 32"/>
              <a:gd name="T40" fmla="*/ 18 w 31"/>
              <a:gd name="T41" fmla="*/ 22 h 32"/>
              <a:gd name="T42" fmla="*/ 21 w 31"/>
              <a:gd name="T43" fmla="*/ 23 h 32"/>
              <a:gd name="T44" fmla="*/ 19 w 31"/>
              <a:gd name="T45" fmla="*/ 19 h 32"/>
              <a:gd name="T46" fmla="*/ 15 w 31"/>
              <a:gd name="T47" fmla="*/ 17 h 32"/>
              <a:gd name="T48" fmla="*/ 15 w 31"/>
              <a:gd name="T49" fmla="*/ 16 h 32"/>
              <a:gd name="T50" fmla="*/ 11 w 31"/>
              <a:gd name="T51" fmla="*/ 10 h 32"/>
              <a:gd name="T52" fmla="*/ 16 w 31"/>
              <a:gd name="T53" fmla="*/ 11 h 32"/>
              <a:gd name="T54" fmla="*/ 16 w 31"/>
              <a:gd name="T55" fmla="*/ 10 h 32"/>
              <a:gd name="T56" fmla="*/ 18 w 31"/>
              <a:gd name="T57" fmla="*/ 11 h 32"/>
              <a:gd name="T58" fmla="*/ 17 w 31"/>
              <a:gd name="T59" fmla="*/ 9 h 32"/>
              <a:gd name="T60" fmla="*/ 21 w 31"/>
              <a:gd name="T61" fmla="*/ 10 h 32"/>
              <a:gd name="T62" fmla="*/ 17 w 31"/>
              <a:gd name="T63" fmla="*/ 7 h 32"/>
              <a:gd name="T64" fmla="*/ 22 w 31"/>
              <a:gd name="T65" fmla="*/ 5 h 32"/>
              <a:gd name="T66" fmla="*/ 21 w 31"/>
              <a:gd name="T67" fmla="*/ 7 h 32"/>
              <a:gd name="T68" fmla="*/ 25 w 31"/>
              <a:gd name="T69" fmla="*/ 5 h 32"/>
              <a:gd name="T70" fmla="*/ 29 w 31"/>
              <a:gd name="T71" fmla="*/ 7 h 32"/>
              <a:gd name="T72" fmla="*/ 31 w 31"/>
              <a:gd name="T73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1" h="32">
                <a:moveTo>
                  <a:pt x="31" y="0"/>
                </a:moveTo>
                <a:cubicBezTo>
                  <a:pt x="28" y="2"/>
                  <a:pt x="27" y="4"/>
                  <a:pt x="23" y="3"/>
                </a:cubicBezTo>
                <a:cubicBezTo>
                  <a:pt x="21" y="2"/>
                  <a:pt x="15" y="1"/>
                  <a:pt x="13" y="2"/>
                </a:cubicBezTo>
                <a:cubicBezTo>
                  <a:pt x="13" y="5"/>
                  <a:pt x="10" y="3"/>
                  <a:pt x="9" y="4"/>
                </a:cubicBezTo>
                <a:cubicBezTo>
                  <a:pt x="8" y="5"/>
                  <a:pt x="7" y="5"/>
                  <a:pt x="6" y="5"/>
                </a:cubicBezTo>
                <a:cubicBezTo>
                  <a:pt x="4" y="6"/>
                  <a:pt x="4" y="7"/>
                  <a:pt x="4" y="8"/>
                </a:cubicBezTo>
                <a:cubicBezTo>
                  <a:pt x="3" y="9"/>
                  <a:pt x="3" y="10"/>
                  <a:pt x="2" y="11"/>
                </a:cubicBezTo>
                <a:cubicBezTo>
                  <a:pt x="0" y="13"/>
                  <a:pt x="0" y="13"/>
                  <a:pt x="2" y="15"/>
                </a:cubicBezTo>
                <a:cubicBezTo>
                  <a:pt x="3" y="16"/>
                  <a:pt x="4" y="16"/>
                  <a:pt x="4" y="17"/>
                </a:cubicBezTo>
                <a:cubicBezTo>
                  <a:pt x="4" y="19"/>
                  <a:pt x="4" y="20"/>
                  <a:pt x="5" y="22"/>
                </a:cubicBezTo>
                <a:cubicBezTo>
                  <a:pt x="5" y="23"/>
                  <a:pt x="5" y="24"/>
                  <a:pt x="6" y="25"/>
                </a:cubicBezTo>
                <a:cubicBezTo>
                  <a:pt x="8" y="26"/>
                  <a:pt x="6" y="27"/>
                  <a:pt x="7" y="28"/>
                </a:cubicBezTo>
                <a:cubicBezTo>
                  <a:pt x="7" y="30"/>
                  <a:pt x="8" y="29"/>
                  <a:pt x="8" y="29"/>
                </a:cubicBezTo>
                <a:cubicBezTo>
                  <a:pt x="10" y="29"/>
                  <a:pt x="10" y="30"/>
                  <a:pt x="10" y="31"/>
                </a:cubicBezTo>
                <a:cubicBezTo>
                  <a:pt x="11" y="31"/>
                  <a:pt x="12" y="30"/>
                  <a:pt x="12" y="30"/>
                </a:cubicBezTo>
                <a:cubicBezTo>
                  <a:pt x="13" y="29"/>
                  <a:pt x="13" y="31"/>
                  <a:pt x="13" y="31"/>
                </a:cubicBezTo>
                <a:cubicBezTo>
                  <a:pt x="14" y="32"/>
                  <a:pt x="13" y="25"/>
                  <a:pt x="13" y="26"/>
                </a:cubicBezTo>
                <a:cubicBezTo>
                  <a:pt x="13" y="25"/>
                  <a:pt x="16" y="26"/>
                  <a:pt x="17" y="26"/>
                </a:cubicBezTo>
                <a:cubicBezTo>
                  <a:pt x="17" y="25"/>
                  <a:pt x="14" y="24"/>
                  <a:pt x="14" y="23"/>
                </a:cubicBezTo>
                <a:cubicBezTo>
                  <a:pt x="15" y="21"/>
                  <a:pt x="17" y="23"/>
                  <a:pt x="17" y="24"/>
                </a:cubicBezTo>
                <a:cubicBezTo>
                  <a:pt x="19" y="25"/>
                  <a:pt x="18" y="23"/>
                  <a:pt x="18" y="22"/>
                </a:cubicBezTo>
                <a:cubicBezTo>
                  <a:pt x="18" y="21"/>
                  <a:pt x="21" y="23"/>
                  <a:pt x="21" y="23"/>
                </a:cubicBezTo>
                <a:cubicBezTo>
                  <a:pt x="21" y="22"/>
                  <a:pt x="19" y="19"/>
                  <a:pt x="19" y="19"/>
                </a:cubicBezTo>
                <a:cubicBezTo>
                  <a:pt x="18" y="18"/>
                  <a:pt x="16" y="18"/>
                  <a:pt x="15" y="17"/>
                </a:cubicBezTo>
                <a:cubicBezTo>
                  <a:pt x="15" y="17"/>
                  <a:pt x="15" y="15"/>
                  <a:pt x="15" y="16"/>
                </a:cubicBezTo>
                <a:cubicBezTo>
                  <a:pt x="14" y="14"/>
                  <a:pt x="11" y="12"/>
                  <a:pt x="11" y="10"/>
                </a:cubicBezTo>
                <a:cubicBezTo>
                  <a:pt x="12" y="6"/>
                  <a:pt x="15" y="10"/>
                  <a:pt x="16" y="11"/>
                </a:cubicBezTo>
                <a:cubicBezTo>
                  <a:pt x="16" y="11"/>
                  <a:pt x="16" y="10"/>
                  <a:pt x="16" y="10"/>
                </a:cubicBezTo>
                <a:cubicBezTo>
                  <a:pt x="17" y="9"/>
                  <a:pt x="18" y="10"/>
                  <a:pt x="18" y="11"/>
                </a:cubicBezTo>
                <a:cubicBezTo>
                  <a:pt x="18" y="11"/>
                  <a:pt x="17" y="9"/>
                  <a:pt x="17" y="9"/>
                </a:cubicBezTo>
                <a:cubicBezTo>
                  <a:pt x="18" y="9"/>
                  <a:pt x="20" y="10"/>
                  <a:pt x="21" y="10"/>
                </a:cubicBezTo>
                <a:cubicBezTo>
                  <a:pt x="21" y="9"/>
                  <a:pt x="17" y="9"/>
                  <a:pt x="17" y="7"/>
                </a:cubicBezTo>
                <a:cubicBezTo>
                  <a:pt x="17" y="7"/>
                  <a:pt x="21" y="5"/>
                  <a:pt x="22" y="5"/>
                </a:cubicBezTo>
                <a:cubicBezTo>
                  <a:pt x="22" y="5"/>
                  <a:pt x="21" y="7"/>
                  <a:pt x="21" y="7"/>
                </a:cubicBezTo>
                <a:cubicBezTo>
                  <a:pt x="21" y="7"/>
                  <a:pt x="24" y="5"/>
                  <a:pt x="25" y="5"/>
                </a:cubicBezTo>
                <a:cubicBezTo>
                  <a:pt x="26" y="5"/>
                  <a:pt x="27" y="6"/>
                  <a:pt x="29" y="7"/>
                </a:cubicBezTo>
                <a:cubicBezTo>
                  <a:pt x="30" y="5"/>
                  <a:pt x="31" y="2"/>
                  <a:pt x="31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4" name="Freeform 672">
            <a:extLst>
              <a:ext uri="{FF2B5EF4-FFF2-40B4-BE49-F238E27FC236}">
                <a16:creationId xmlns:a16="http://schemas.microsoft.com/office/drawing/2014/main" id="{3FF0ED6A-D5BE-3049-BF82-D525EEE3236D}"/>
              </a:ext>
            </a:extLst>
          </p:cNvPr>
          <p:cNvSpPr>
            <a:spLocks/>
          </p:cNvSpPr>
          <p:nvPr/>
        </p:nvSpPr>
        <p:spPr bwMode="auto">
          <a:xfrm>
            <a:off x="8209957" y="8191447"/>
            <a:ext cx="100679" cy="70220"/>
          </a:xfrm>
          <a:custGeom>
            <a:avLst/>
            <a:gdLst>
              <a:gd name="T0" fmla="*/ 15 w 15"/>
              <a:gd name="T1" fmla="*/ 6 h 10"/>
              <a:gd name="T2" fmla="*/ 10 w 15"/>
              <a:gd name="T3" fmla="*/ 1 h 10"/>
              <a:gd name="T4" fmla="*/ 2 w 15"/>
              <a:gd name="T5" fmla="*/ 5 h 10"/>
              <a:gd name="T6" fmla="*/ 1 w 15"/>
              <a:gd name="T7" fmla="*/ 9 h 10"/>
              <a:gd name="T8" fmla="*/ 6 w 15"/>
              <a:gd name="T9" fmla="*/ 9 h 10"/>
              <a:gd name="T10" fmla="*/ 11 w 15"/>
              <a:gd name="T11" fmla="*/ 7 h 10"/>
              <a:gd name="T12" fmla="*/ 15 w 15"/>
              <a:gd name="T13" fmla="*/ 6 h 10"/>
              <a:gd name="T14" fmla="*/ 15 w 15"/>
              <a:gd name="T15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" h="10">
                <a:moveTo>
                  <a:pt x="15" y="6"/>
                </a:moveTo>
                <a:cubicBezTo>
                  <a:pt x="13" y="4"/>
                  <a:pt x="10" y="4"/>
                  <a:pt x="10" y="1"/>
                </a:cubicBezTo>
                <a:cubicBezTo>
                  <a:pt x="5" y="0"/>
                  <a:pt x="4" y="0"/>
                  <a:pt x="2" y="5"/>
                </a:cubicBezTo>
                <a:cubicBezTo>
                  <a:pt x="2" y="6"/>
                  <a:pt x="0" y="9"/>
                  <a:pt x="1" y="9"/>
                </a:cubicBezTo>
                <a:cubicBezTo>
                  <a:pt x="3" y="10"/>
                  <a:pt x="5" y="10"/>
                  <a:pt x="6" y="9"/>
                </a:cubicBezTo>
                <a:cubicBezTo>
                  <a:pt x="8" y="8"/>
                  <a:pt x="9" y="7"/>
                  <a:pt x="11" y="7"/>
                </a:cubicBezTo>
                <a:cubicBezTo>
                  <a:pt x="11" y="7"/>
                  <a:pt x="15" y="7"/>
                  <a:pt x="15" y="6"/>
                </a:cubicBezTo>
                <a:cubicBezTo>
                  <a:pt x="14" y="6"/>
                  <a:pt x="15" y="7"/>
                  <a:pt x="15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5" name="Freeform 673">
            <a:extLst>
              <a:ext uri="{FF2B5EF4-FFF2-40B4-BE49-F238E27FC236}">
                <a16:creationId xmlns:a16="http://schemas.microsoft.com/office/drawing/2014/main" id="{A6540476-7679-6145-9546-16CC471AFE61}"/>
              </a:ext>
            </a:extLst>
          </p:cNvPr>
          <p:cNvSpPr>
            <a:spLocks/>
          </p:cNvSpPr>
          <p:nvPr/>
        </p:nvSpPr>
        <p:spPr bwMode="auto">
          <a:xfrm>
            <a:off x="7994870" y="8169658"/>
            <a:ext cx="59493" cy="128335"/>
          </a:xfrm>
          <a:custGeom>
            <a:avLst/>
            <a:gdLst>
              <a:gd name="T0" fmla="*/ 6 w 9"/>
              <a:gd name="T1" fmla="*/ 16 h 18"/>
              <a:gd name="T2" fmla="*/ 7 w 9"/>
              <a:gd name="T3" fmla="*/ 11 h 18"/>
              <a:gd name="T4" fmla="*/ 6 w 9"/>
              <a:gd name="T5" fmla="*/ 6 h 18"/>
              <a:gd name="T6" fmla="*/ 7 w 9"/>
              <a:gd name="T7" fmla="*/ 4 h 18"/>
              <a:gd name="T8" fmla="*/ 3 w 9"/>
              <a:gd name="T9" fmla="*/ 1 h 18"/>
              <a:gd name="T10" fmla="*/ 0 w 9"/>
              <a:gd name="T11" fmla="*/ 9 h 18"/>
              <a:gd name="T12" fmla="*/ 4 w 9"/>
              <a:gd name="T13" fmla="*/ 18 h 18"/>
              <a:gd name="T14" fmla="*/ 6 w 9"/>
              <a:gd name="T15" fmla="*/ 16 h 18"/>
              <a:gd name="T16" fmla="*/ 6 w 9"/>
              <a:gd name="T17" fmla="*/ 1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" h="18">
                <a:moveTo>
                  <a:pt x="6" y="16"/>
                </a:moveTo>
                <a:cubicBezTo>
                  <a:pt x="7" y="14"/>
                  <a:pt x="9" y="12"/>
                  <a:pt x="7" y="11"/>
                </a:cubicBezTo>
                <a:cubicBezTo>
                  <a:pt x="6" y="10"/>
                  <a:pt x="5" y="8"/>
                  <a:pt x="6" y="6"/>
                </a:cubicBezTo>
                <a:cubicBezTo>
                  <a:pt x="6" y="6"/>
                  <a:pt x="7" y="4"/>
                  <a:pt x="7" y="4"/>
                </a:cubicBezTo>
                <a:cubicBezTo>
                  <a:pt x="6" y="3"/>
                  <a:pt x="4" y="1"/>
                  <a:pt x="3" y="1"/>
                </a:cubicBezTo>
                <a:cubicBezTo>
                  <a:pt x="0" y="0"/>
                  <a:pt x="0" y="7"/>
                  <a:pt x="0" y="9"/>
                </a:cubicBezTo>
                <a:cubicBezTo>
                  <a:pt x="0" y="13"/>
                  <a:pt x="2" y="15"/>
                  <a:pt x="4" y="18"/>
                </a:cubicBezTo>
                <a:cubicBezTo>
                  <a:pt x="5" y="17"/>
                  <a:pt x="6" y="16"/>
                  <a:pt x="6" y="16"/>
                </a:cubicBezTo>
                <a:cubicBezTo>
                  <a:pt x="7" y="14"/>
                  <a:pt x="6" y="16"/>
                  <a:pt x="6" y="1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6" name="Freeform 674">
            <a:extLst>
              <a:ext uri="{FF2B5EF4-FFF2-40B4-BE49-F238E27FC236}">
                <a16:creationId xmlns:a16="http://schemas.microsoft.com/office/drawing/2014/main" id="{D93928B4-AC2D-4140-9D21-85AF46E3616E}"/>
              </a:ext>
            </a:extLst>
          </p:cNvPr>
          <p:cNvSpPr>
            <a:spLocks/>
          </p:cNvSpPr>
          <p:nvPr/>
        </p:nvSpPr>
        <p:spPr bwMode="auto">
          <a:xfrm>
            <a:off x="8029191" y="8184187"/>
            <a:ext cx="86951" cy="62958"/>
          </a:xfrm>
          <a:custGeom>
            <a:avLst/>
            <a:gdLst>
              <a:gd name="T0" fmla="*/ 11 w 13"/>
              <a:gd name="T1" fmla="*/ 0 h 9"/>
              <a:gd name="T2" fmla="*/ 2 w 13"/>
              <a:gd name="T3" fmla="*/ 2 h 9"/>
              <a:gd name="T4" fmla="*/ 3 w 13"/>
              <a:gd name="T5" fmla="*/ 9 h 9"/>
              <a:gd name="T6" fmla="*/ 7 w 13"/>
              <a:gd name="T7" fmla="*/ 8 h 9"/>
              <a:gd name="T8" fmla="*/ 10 w 13"/>
              <a:gd name="T9" fmla="*/ 7 h 9"/>
              <a:gd name="T10" fmla="*/ 11 w 13"/>
              <a:gd name="T11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">
                <a:moveTo>
                  <a:pt x="11" y="0"/>
                </a:moveTo>
                <a:cubicBezTo>
                  <a:pt x="9" y="0"/>
                  <a:pt x="2" y="0"/>
                  <a:pt x="2" y="2"/>
                </a:cubicBezTo>
                <a:cubicBezTo>
                  <a:pt x="0" y="4"/>
                  <a:pt x="0" y="8"/>
                  <a:pt x="3" y="9"/>
                </a:cubicBezTo>
                <a:cubicBezTo>
                  <a:pt x="4" y="8"/>
                  <a:pt x="6" y="9"/>
                  <a:pt x="7" y="8"/>
                </a:cubicBezTo>
                <a:cubicBezTo>
                  <a:pt x="8" y="8"/>
                  <a:pt x="9" y="6"/>
                  <a:pt x="10" y="7"/>
                </a:cubicBezTo>
                <a:cubicBezTo>
                  <a:pt x="13" y="9"/>
                  <a:pt x="11" y="1"/>
                  <a:pt x="11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7" name="Freeform 675">
            <a:extLst>
              <a:ext uri="{FF2B5EF4-FFF2-40B4-BE49-F238E27FC236}">
                <a16:creationId xmlns:a16="http://schemas.microsoft.com/office/drawing/2014/main" id="{08B5E8F1-4FA2-EB4D-B844-2DFEBAA7C406}"/>
              </a:ext>
            </a:extLst>
          </p:cNvPr>
          <p:cNvSpPr>
            <a:spLocks/>
          </p:cNvSpPr>
          <p:nvPr/>
        </p:nvSpPr>
        <p:spPr bwMode="auto">
          <a:xfrm>
            <a:off x="8765983" y="8225346"/>
            <a:ext cx="128138" cy="113806"/>
          </a:xfrm>
          <a:custGeom>
            <a:avLst/>
            <a:gdLst>
              <a:gd name="T0" fmla="*/ 19 w 19"/>
              <a:gd name="T1" fmla="*/ 14 h 16"/>
              <a:gd name="T2" fmla="*/ 17 w 19"/>
              <a:gd name="T3" fmla="*/ 10 h 16"/>
              <a:gd name="T4" fmla="*/ 16 w 19"/>
              <a:gd name="T5" fmla="*/ 7 h 16"/>
              <a:gd name="T6" fmla="*/ 14 w 19"/>
              <a:gd name="T7" fmla="*/ 3 h 16"/>
              <a:gd name="T8" fmla="*/ 12 w 19"/>
              <a:gd name="T9" fmla="*/ 0 h 16"/>
              <a:gd name="T10" fmla="*/ 6 w 19"/>
              <a:gd name="T11" fmla="*/ 6 h 16"/>
              <a:gd name="T12" fmla="*/ 9 w 19"/>
              <a:gd name="T13" fmla="*/ 9 h 16"/>
              <a:gd name="T14" fmla="*/ 12 w 19"/>
              <a:gd name="T15" fmla="*/ 11 h 16"/>
              <a:gd name="T16" fmla="*/ 16 w 19"/>
              <a:gd name="T17" fmla="*/ 13 h 16"/>
              <a:gd name="T18" fmla="*/ 19 w 19"/>
              <a:gd name="T19" fmla="*/ 14 h 16"/>
              <a:gd name="T20" fmla="*/ 19 w 19"/>
              <a:gd name="T21" fmla="*/ 14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" h="16">
                <a:moveTo>
                  <a:pt x="19" y="14"/>
                </a:moveTo>
                <a:cubicBezTo>
                  <a:pt x="19" y="12"/>
                  <a:pt x="19" y="11"/>
                  <a:pt x="17" y="10"/>
                </a:cubicBezTo>
                <a:cubicBezTo>
                  <a:pt x="15" y="9"/>
                  <a:pt x="17" y="8"/>
                  <a:pt x="16" y="7"/>
                </a:cubicBezTo>
                <a:cubicBezTo>
                  <a:pt x="15" y="5"/>
                  <a:pt x="14" y="6"/>
                  <a:pt x="14" y="3"/>
                </a:cubicBezTo>
                <a:cubicBezTo>
                  <a:pt x="14" y="3"/>
                  <a:pt x="11" y="1"/>
                  <a:pt x="12" y="0"/>
                </a:cubicBezTo>
                <a:cubicBezTo>
                  <a:pt x="9" y="0"/>
                  <a:pt x="0" y="1"/>
                  <a:pt x="6" y="6"/>
                </a:cubicBezTo>
                <a:cubicBezTo>
                  <a:pt x="7" y="7"/>
                  <a:pt x="8" y="8"/>
                  <a:pt x="9" y="9"/>
                </a:cubicBezTo>
                <a:cubicBezTo>
                  <a:pt x="10" y="10"/>
                  <a:pt x="11" y="10"/>
                  <a:pt x="12" y="11"/>
                </a:cubicBezTo>
                <a:cubicBezTo>
                  <a:pt x="14" y="11"/>
                  <a:pt x="16" y="11"/>
                  <a:pt x="16" y="13"/>
                </a:cubicBezTo>
                <a:cubicBezTo>
                  <a:pt x="17" y="14"/>
                  <a:pt x="18" y="16"/>
                  <a:pt x="19" y="14"/>
                </a:cubicBezTo>
                <a:cubicBezTo>
                  <a:pt x="19" y="13"/>
                  <a:pt x="18" y="15"/>
                  <a:pt x="19" y="1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8" name="Freeform 676">
            <a:extLst>
              <a:ext uri="{FF2B5EF4-FFF2-40B4-BE49-F238E27FC236}">
                <a16:creationId xmlns:a16="http://schemas.microsoft.com/office/drawing/2014/main" id="{BD7F65C5-48A5-8D49-B894-6DE5D2439352}"/>
              </a:ext>
            </a:extLst>
          </p:cNvPr>
          <p:cNvSpPr>
            <a:spLocks/>
          </p:cNvSpPr>
          <p:nvPr/>
        </p:nvSpPr>
        <p:spPr bwMode="auto">
          <a:xfrm>
            <a:off x="8814034" y="8283461"/>
            <a:ext cx="663569" cy="595659"/>
          </a:xfrm>
          <a:custGeom>
            <a:avLst/>
            <a:gdLst>
              <a:gd name="T0" fmla="*/ 95 w 99"/>
              <a:gd name="T1" fmla="*/ 73 h 84"/>
              <a:gd name="T2" fmla="*/ 93 w 99"/>
              <a:gd name="T3" fmla="*/ 68 h 84"/>
              <a:gd name="T4" fmla="*/ 90 w 99"/>
              <a:gd name="T5" fmla="*/ 65 h 84"/>
              <a:gd name="T6" fmla="*/ 86 w 99"/>
              <a:gd name="T7" fmla="*/ 60 h 84"/>
              <a:gd name="T8" fmla="*/ 87 w 99"/>
              <a:gd name="T9" fmla="*/ 55 h 84"/>
              <a:gd name="T10" fmla="*/ 89 w 99"/>
              <a:gd name="T11" fmla="*/ 50 h 84"/>
              <a:gd name="T12" fmla="*/ 84 w 99"/>
              <a:gd name="T13" fmla="*/ 49 h 84"/>
              <a:gd name="T14" fmla="*/ 84 w 99"/>
              <a:gd name="T15" fmla="*/ 46 h 84"/>
              <a:gd name="T16" fmla="*/ 84 w 99"/>
              <a:gd name="T17" fmla="*/ 40 h 84"/>
              <a:gd name="T18" fmla="*/ 82 w 99"/>
              <a:gd name="T19" fmla="*/ 36 h 84"/>
              <a:gd name="T20" fmla="*/ 85 w 99"/>
              <a:gd name="T21" fmla="*/ 31 h 84"/>
              <a:gd name="T22" fmla="*/ 86 w 99"/>
              <a:gd name="T23" fmla="*/ 20 h 84"/>
              <a:gd name="T24" fmla="*/ 79 w 99"/>
              <a:gd name="T25" fmla="*/ 18 h 84"/>
              <a:gd name="T26" fmla="*/ 76 w 99"/>
              <a:gd name="T27" fmla="*/ 15 h 84"/>
              <a:gd name="T28" fmla="*/ 71 w 99"/>
              <a:gd name="T29" fmla="*/ 13 h 84"/>
              <a:gd name="T30" fmla="*/ 66 w 99"/>
              <a:gd name="T31" fmla="*/ 12 h 84"/>
              <a:gd name="T32" fmla="*/ 61 w 99"/>
              <a:gd name="T33" fmla="*/ 11 h 84"/>
              <a:gd name="T34" fmla="*/ 57 w 99"/>
              <a:gd name="T35" fmla="*/ 12 h 84"/>
              <a:gd name="T36" fmla="*/ 53 w 99"/>
              <a:gd name="T37" fmla="*/ 15 h 84"/>
              <a:gd name="T38" fmla="*/ 49 w 99"/>
              <a:gd name="T39" fmla="*/ 17 h 84"/>
              <a:gd name="T40" fmla="*/ 46 w 99"/>
              <a:gd name="T41" fmla="*/ 20 h 84"/>
              <a:gd name="T42" fmla="*/ 33 w 99"/>
              <a:gd name="T43" fmla="*/ 18 h 84"/>
              <a:gd name="T44" fmla="*/ 30 w 99"/>
              <a:gd name="T45" fmla="*/ 16 h 84"/>
              <a:gd name="T46" fmla="*/ 25 w 99"/>
              <a:gd name="T47" fmla="*/ 15 h 84"/>
              <a:gd name="T48" fmla="*/ 24 w 99"/>
              <a:gd name="T49" fmla="*/ 10 h 84"/>
              <a:gd name="T50" fmla="*/ 20 w 99"/>
              <a:gd name="T51" fmla="*/ 5 h 84"/>
              <a:gd name="T52" fmla="*/ 14 w 99"/>
              <a:gd name="T53" fmla="*/ 5 h 84"/>
              <a:gd name="T54" fmla="*/ 11 w 99"/>
              <a:gd name="T55" fmla="*/ 7 h 84"/>
              <a:gd name="T56" fmla="*/ 5 w 99"/>
              <a:gd name="T57" fmla="*/ 4 h 84"/>
              <a:gd name="T58" fmla="*/ 1 w 99"/>
              <a:gd name="T59" fmla="*/ 3 h 84"/>
              <a:gd name="T60" fmla="*/ 0 w 99"/>
              <a:gd name="T61" fmla="*/ 5 h 84"/>
              <a:gd name="T62" fmla="*/ 1 w 99"/>
              <a:gd name="T63" fmla="*/ 8 h 84"/>
              <a:gd name="T64" fmla="*/ 1 w 99"/>
              <a:gd name="T65" fmla="*/ 10 h 84"/>
              <a:gd name="T66" fmla="*/ 1 w 99"/>
              <a:gd name="T67" fmla="*/ 12 h 84"/>
              <a:gd name="T68" fmla="*/ 3 w 99"/>
              <a:gd name="T69" fmla="*/ 14 h 84"/>
              <a:gd name="T70" fmla="*/ 3 w 99"/>
              <a:gd name="T71" fmla="*/ 16 h 84"/>
              <a:gd name="T72" fmla="*/ 5 w 99"/>
              <a:gd name="T73" fmla="*/ 21 h 84"/>
              <a:gd name="T74" fmla="*/ 8 w 99"/>
              <a:gd name="T75" fmla="*/ 24 h 84"/>
              <a:gd name="T76" fmla="*/ 10 w 99"/>
              <a:gd name="T77" fmla="*/ 25 h 84"/>
              <a:gd name="T78" fmla="*/ 8 w 99"/>
              <a:gd name="T79" fmla="*/ 37 h 84"/>
              <a:gd name="T80" fmla="*/ 12 w 99"/>
              <a:gd name="T81" fmla="*/ 41 h 84"/>
              <a:gd name="T82" fmla="*/ 18 w 99"/>
              <a:gd name="T83" fmla="*/ 47 h 84"/>
              <a:gd name="T84" fmla="*/ 17 w 99"/>
              <a:gd name="T85" fmla="*/ 50 h 84"/>
              <a:gd name="T86" fmla="*/ 19 w 99"/>
              <a:gd name="T87" fmla="*/ 52 h 84"/>
              <a:gd name="T88" fmla="*/ 22 w 99"/>
              <a:gd name="T89" fmla="*/ 58 h 84"/>
              <a:gd name="T90" fmla="*/ 24 w 99"/>
              <a:gd name="T91" fmla="*/ 55 h 84"/>
              <a:gd name="T92" fmla="*/ 25 w 99"/>
              <a:gd name="T93" fmla="*/ 56 h 84"/>
              <a:gd name="T94" fmla="*/ 26 w 99"/>
              <a:gd name="T95" fmla="*/ 57 h 84"/>
              <a:gd name="T96" fmla="*/ 30 w 99"/>
              <a:gd name="T97" fmla="*/ 57 h 84"/>
              <a:gd name="T98" fmla="*/ 35 w 99"/>
              <a:gd name="T99" fmla="*/ 66 h 84"/>
              <a:gd name="T100" fmla="*/ 46 w 99"/>
              <a:gd name="T101" fmla="*/ 74 h 84"/>
              <a:gd name="T102" fmla="*/ 52 w 99"/>
              <a:gd name="T103" fmla="*/ 76 h 84"/>
              <a:gd name="T104" fmla="*/ 56 w 99"/>
              <a:gd name="T105" fmla="*/ 75 h 84"/>
              <a:gd name="T106" fmla="*/ 56 w 99"/>
              <a:gd name="T107" fmla="*/ 76 h 84"/>
              <a:gd name="T108" fmla="*/ 61 w 99"/>
              <a:gd name="T109" fmla="*/ 73 h 84"/>
              <a:gd name="T110" fmla="*/ 60 w 99"/>
              <a:gd name="T111" fmla="*/ 73 h 84"/>
              <a:gd name="T112" fmla="*/ 62 w 99"/>
              <a:gd name="T113" fmla="*/ 73 h 84"/>
              <a:gd name="T114" fmla="*/ 65 w 99"/>
              <a:gd name="T115" fmla="*/ 77 h 84"/>
              <a:gd name="T116" fmla="*/ 69 w 99"/>
              <a:gd name="T117" fmla="*/ 81 h 84"/>
              <a:gd name="T118" fmla="*/ 88 w 99"/>
              <a:gd name="T119" fmla="*/ 84 h 84"/>
              <a:gd name="T120" fmla="*/ 92 w 99"/>
              <a:gd name="T121" fmla="*/ 77 h 84"/>
              <a:gd name="T122" fmla="*/ 95 w 99"/>
              <a:gd name="T123" fmla="*/ 73 h 84"/>
              <a:gd name="T124" fmla="*/ 95 w 99"/>
              <a:gd name="T125" fmla="*/ 73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9" h="84">
                <a:moveTo>
                  <a:pt x="95" y="73"/>
                </a:moveTo>
                <a:cubicBezTo>
                  <a:pt x="93" y="72"/>
                  <a:pt x="94" y="70"/>
                  <a:pt x="93" y="68"/>
                </a:cubicBezTo>
                <a:cubicBezTo>
                  <a:pt x="93" y="67"/>
                  <a:pt x="91" y="66"/>
                  <a:pt x="90" y="65"/>
                </a:cubicBezTo>
                <a:cubicBezTo>
                  <a:pt x="88" y="64"/>
                  <a:pt x="87" y="62"/>
                  <a:pt x="86" y="60"/>
                </a:cubicBezTo>
                <a:cubicBezTo>
                  <a:pt x="84" y="58"/>
                  <a:pt x="85" y="58"/>
                  <a:pt x="87" y="55"/>
                </a:cubicBezTo>
                <a:cubicBezTo>
                  <a:pt x="88" y="54"/>
                  <a:pt x="90" y="52"/>
                  <a:pt x="89" y="50"/>
                </a:cubicBezTo>
                <a:cubicBezTo>
                  <a:pt x="88" y="49"/>
                  <a:pt x="85" y="49"/>
                  <a:pt x="84" y="49"/>
                </a:cubicBezTo>
                <a:cubicBezTo>
                  <a:pt x="83" y="48"/>
                  <a:pt x="84" y="46"/>
                  <a:pt x="84" y="46"/>
                </a:cubicBezTo>
                <a:cubicBezTo>
                  <a:pt x="83" y="44"/>
                  <a:pt x="83" y="41"/>
                  <a:pt x="84" y="40"/>
                </a:cubicBezTo>
                <a:cubicBezTo>
                  <a:pt x="86" y="38"/>
                  <a:pt x="83" y="37"/>
                  <a:pt x="82" y="36"/>
                </a:cubicBezTo>
                <a:cubicBezTo>
                  <a:pt x="82" y="35"/>
                  <a:pt x="84" y="32"/>
                  <a:pt x="85" y="31"/>
                </a:cubicBezTo>
                <a:cubicBezTo>
                  <a:pt x="85" y="30"/>
                  <a:pt x="87" y="20"/>
                  <a:pt x="86" y="20"/>
                </a:cubicBezTo>
                <a:cubicBezTo>
                  <a:pt x="83" y="20"/>
                  <a:pt x="82" y="20"/>
                  <a:pt x="79" y="18"/>
                </a:cubicBezTo>
                <a:cubicBezTo>
                  <a:pt x="78" y="17"/>
                  <a:pt x="77" y="16"/>
                  <a:pt x="76" y="15"/>
                </a:cubicBezTo>
                <a:cubicBezTo>
                  <a:pt x="75" y="14"/>
                  <a:pt x="72" y="14"/>
                  <a:pt x="71" y="13"/>
                </a:cubicBezTo>
                <a:cubicBezTo>
                  <a:pt x="69" y="13"/>
                  <a:pt x="68" y="13"/>
                  <a:pt x="66" y="12"/>
                </a:cubicBezTo>
                <a:cubicBezTo>
                  <a:pt x="65" y="10"/>
                  <a:pt x="63" y="11"/>
                  <a:pt x="61" y="11"/>
                </a:cubicBezTo>
                <a:cubicBezTo>
                  <a:pt x="60" y="12"/>
                  <a:pt x="58" y="11"/>
                  <a:pt x="57" y="12"/>
                </a:cubicBezTo>
                <a:cubicBezTo>
                  <a:pt x="55" y="12"/>
                  <a:pt x="54" y="14"/>
                  <a:pt x="53" y="15"/>
                </a:cubicBezTo>
                <a:cubicBezTo>
                  <a:pt x="52" y="16"/>
                  <a:pt x="49" y="15"/>
                  <a:pt x="49" y="17"/>
                </a:cubicBezTo>
                <a:cubicBezTo>
                  <a:pt x="49" y="19"/>
                  <a:pt x="48" y="19"/>
                  <a:pt x="46" y="20"/>
                </a:cubicBezTo>
                <a:cubicBezTo>
                  <a:pt x="41" y="21"/>
                  <a:pt x="37" y="21"/>
                  <a:pt x="33" y="18"/>
                </a:cubicBezTo>
                <a:cubicBezTo>
                  <a:pt x="32" y="17"/>
                  <a:pt x="31" y="16"/>
                  <a:pt x="30" y="16"/>
                </a:cubicBezTo>
                <a:cubicBezTo>
                  <a:pt x="28" y="14"/>
                  <a:pt x="27" y="15"/>
                  <a:pt x="25" y="15"/>
                </a:cubicBezTo>
                <a:cubicBezTo>
                  <a:pt x="24" y="14"/>
                  <a:pt x="24" y="11"/>
                  <a:pt x="24" y="10"/>
                </a:cubicBezTo>
                <a:cubicBezTo>
                  <a:pt x="21" y="9"/>
                  <a:pt x="20" y="8"/>
                  <a:pt x="20" y="5"/>
                </a:cubicBezTo>
                <a:cubicBezTo>
                  <a:pt x="20" y="0"/>
                  <a:pt x="16" y="3"/>
                  <a:pt x="14" y="5"/>
                </a:cubicBezTo>
                <a:cubicBezTo>
                  <a:pt x="13" y="6"/>
                  <a:pt x="12" y="7"/>
                  <a:pt x="11" y="7"/>
                </a:cubicBezTo>
                <a:cubicBezTo>
                  <a:pt x="9" y="6"/>
                  <a:pt x="6" y="6"/>
                  <a:pt x="5" y="4"/>
                </a:cubicBezTo>
                <a:cubicBezTo>
                  <a:pt x="3" y="2"/>
                  <a:pt x="3" y="1"/>
                  <a:pt x="1" y="3"/>
                </a:cubicBezTo>
                <a:cubicBezTo>
                  <a:pt x="1" y="4"/>
                  <a:pt x="0" y="4"/>
                  <a:pt x="0" y="5"/>
                </a:cubicBezTo>
                <a:cubicBezTo>
                  <a:pt x="0" y="6"/>
                  <a:pt x="0" y="7"/>
                  <a:pt x="1" y="8"/>
                </a:cubicBezTo>
                <a:cubicBezTo>
                  <a:pt x="1" y="8"/>
                  <a:pt x="2" y="10"/>
                  <a:pt x="1" y="10"/>
                </a:cubicBezTo>
                <a:cubicBezTo>
                  <a:pt x="1" y="11"/>
                  <a:pt x="0" y="11"/>
                  <a:pt x="1" y="12"/>
                </a:cubicBezTo>
                <a:cubicBezTo>
                  <a:pt x="1" y="13"/>
                  <a:pt x="3" y="13"/>
                  <a:pt x="3" y="14"/>
                </a:cubicBezTo>
                <a:cubicBezTo>
                  <a:pt x="3" y="15"/>
                  <a:pt x="2" y="16"/>
                  <a:pt x="3" y="16"/>
                </a:cubicBezTo>
                <a:cubicBezTo>
                  <a:pt x="4" y="18"/>
                  <a:pt x="4" y="19"/>
                  <a:pt x="5" y="21"/>
                </a:cubicBezTo>
                <a:cubicBezTo>
                  <a:pt x="6" y="22"/>
                  <a:pt x="6" y="23"/>
                  <a:pt x="8" y="24"/>
                </a:cubicBezTo>
                <a:cubicBezTo>
                  <a:pt x="8" y="24"/>
                  <a:pt x="10" y="25"/>
                  <a:pt x="10" y="25"/>
                </a:cubicBezTo>
                <a:cubicBezTo>
                  <a:pt x="11" y="29"/>
                  <a:pt x="2" y="33"/>
                  <a:pt x="8" y="37"/>
                </a:cubicBezTo>
                <a:cubicBezTo>
                  <a:pt x="10" y="38"/>
                  <a:pt x="10" y="40"/>
                  <a:pt x="12" y="41"/>
                </a:cubicBezTo>
                <a:cubicBezTo>
                  <a:pt x="14" y="43"/>
                  <a:pt x="16" y="44"/>
                  <a:pt x="18" y="47"/>
                </a:cubicBezTo>
                <a:cubicBezTo>
                  <a:pt x="18" y="48"/>
                  <a:pt x="17" y="49"/>
                  <a:pt x="17" y="50"/>
                </a:cubicBezTo>
                <a:cubicBezTo>
                  <a:pt x="18" y="51"/>
                  <a:pt x="20" y="51"/>
                  <a:pt x="19" y="52"/>
                </a:cubicBezTo>
                <a:cubicBezTo>
                  <a:pt x="19" y="55"/>
                  <a:pt x="21" y="56"/>
                  <a:pt x="22" y="58"/>
                </a:cubicBezTo>
                <a:cubicBezTo>
                  <a:pt x="24" y="57"/>
                  <a:pt x="23" y="56"/>
                  <a:pt x="24" y="55"/>
                </a:cubicBezTo>
                <a:cubicBezTo>
                  <a:pt x="24" y="55"/>
                  <a:pt x="25" y="56"/>
                  <a:pt x="25" y="56"/>
                </a:cubicBezTo>
                <a:cubicBezTo>
                  <a:pt x="27" y="56"/>
                  <a:pt x="25" y="56"/>
                  <a:pt x="26" y="57"/>
                </a:cubicBezTo>
                <a:cubicBezTo>
                  <a:pt x="27" y="58"/>
                  <a:pt x="28" y="55"/>
                  <a:pt x="30" y="57"/>
                </a:cubicBezTo>
                <a:cubicBezTo>
                  <a:pt x="32" y="60"/>
                  <a:pt x="33" y="63"/>
                  <a:pt x="35" y="66"/>
                </a:cubicBezTo>
                <a:cubicBezTo>
                  <a:pt x="37" y="69"/>
                  <a:pt x="42" y="72"/>
                  <a:pt x="46" y="74"/>
                </a:cubicBezTo>
                <a:cubicBezTo>
                  <a:pt x="48" y="75"/>
                  <a:pt x="50" y="75"/>
                  <a:pt x="52" y="76"/>
                </a:cubicBezTo>
                <a:cubicBezTo>
                  <a:pt x="53" y="76"/>
                  <a:pt x="56" y="75"/>
                  <a:pt x="56" y="75"/>
                </a:cubicBezTo>
                <a:cubicBezTo>
                  <a:pt x="56" y="75"/>
                  <a:pt x="56" y="76"/>
                  <a:pt x="56" y="76"/>
                </a:cubicBezTo>
                <a:cubicBezTo>
                  <a:pt x="57" y="76"/>
                  <a:pt x="60" y="74"/>
                  <a:pt x="61" y="73"/>
                </a:cubicBezTo>
                <a:cubicBezTo>
                  <a:pt x="61" y="73"/>
                  <a:pt x="60" y="73"/>
                  <a:pt x="60" y="73"/>
                </a:cubicBezTo>
                <a:cubicBezTo>
                  <a:pt x="60" y="72"/>
                  <a:pt x="62" y="73"/>
                  <a:pt x="62" y="73"/>
                </a:cubicBezTo>
                <a:cubicBezTo>
                  <a:pt x="64" y="74"/>
                  <a:pt x="64" y="75"/>
                  <a:pt x="65" y="77"/>
                </a:cubicBezTo>
                <a:cubicBezTo>
                  <a:pt x="66" y="80"/>
                  <a:pt x="67" y="80"/>
                  <a:pt x="69" y="81"/>
                </a:cubicBezTo>
                <a:cubicBezTo>
                  <a:pt x="75" y="82"/>
                  <a:pt x="82" y="83"/>
                  <a:pt x="88" y="84"/>
                </a:cubicBezTo>
                <a:cubicBezTo>
                  <a:pt x="88" y="80"/>
                  <a:pt x="89" y="79"/>
                  <a:pt x="92" y="77"/>
                </a:cubicBezTo>
                <a:cubicBezTo>
                  <a:pt x="94" y="76"/>
                  <a:pt x="99" y="75"/>
                  <a:pt x="95" y="73"/>
                </a:cubicBezTo>
                <a:cubicBezTo>
                  <a:pt x="94" y="72"/>
                  <a:pt x="97" y="74"/>
                  <a:pt x="95" y="7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89" name="Freeform 678">
            <a:extLst>
              <a:ext uri="{FF2B5EF4-FFF2-40B4-BE49-F238E27FC236}">
                <a16:creationId xmlns:a16="http://schemas.microsoft.com/office/drawing/2014/main" id="{9E9F765C-E8CC-8D4A-89D4-C9F3548EECC8}"/>
              </a:ext>
            </a:extLst>
          </p:cNvPr>
          <p:cNvSpPr>
            <a:spLocks/>
          </p:cNvSpPr>
          <p:nvPr/>
        </p:nvSpPr>
        <p:spPr bwMode="auto">
          <a:xfrm>
            <a:off x="8672166" y="8118807"/>
            <a:ext cx="235683" cy="128335"/>
          </a:xfrm>
          <a:custGeom>
            <a:avLst/>
            <a:gdLst>
              <a:gd name="T0" fmla="*/ 26 w 35"/>
              <a:gd name="T1" fmla="*/ 15 h 18"/>
              <a:gd name="T2" fmla="*/ 30 w 35"/>
              <a:gd name="T3" fmla="*/ 17 h 18"/>
              <a:gd name="T4" fmla="*/ 34 w 35"/>
              <a:gd name="T5" fmla="*/ 17 h 18"/>
              <a:gd name="T6" fmla="*/ 33 w 35"/>
              <a:gd name="T7" fmla="*/ 12 h 18"/>
              <a:gd name="T8" fmla="*/ 30 w 35"/>
              <a:gd name="T9" fmla="*/ 10 h 18"/>
              <a:gd name="T10" fmla="*/ 27 w 35"/>
              <a:gd name="T11" fmla="*/ 7 h 18"/>
              <a:gd name="T12" fmla="*/ 19 w 35"/>
              <a:gd name="T13" fmla="*/ 6 h 18"/>
              <a:gd name="T14" fmla="*/ 9 w 35"/>
              <a:gd name="T15" fmla="*/ 4 h 18"/>
              <a:gd name="T16" fmla="*/ 0 w 35"/>
              <a:gd name="T17" fmla="*/ 2 h 18"/>
              <a:gd name="T18" fmla="*/ 8 w 35"/>
              <a:gd name="T19" fmla="*/ 14 h 18"/>
              <a:gd name="T20" fmla="*/ 18 w 35"/>
              <a:gd name="T21" fmla="*/ 18 h 18"/>
              <a:gd name="T22" fmla="*/ 26 w 35"/>
              <a:gd name="T23" fmla="*/ 15 h 18"/>
              <a:gd name="T24" fmla="*/ 26 w 35"/>
              <a:gd name="T25" fmla="*/ 1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5" h="18">
                <a:moveTo>
                  <a:pt x="26" y="15"/>
                </a:moveTo>
                <a:cubicBezTo>
                  <a:pt x="27" y="14"/>
                  <a:pt x="29" y="16"/>
                  <a:pt x="30" y="17"/>
                </a:cubicBezTo>
                <a:cubicBezTo>
                  <a:pt x="30" y="17"/>
                  <a:pt x="34" y="17"/>
                  <a:pt x="34" y="17"/>
                </a:cubicBezTo>
                <a:cubicBezTo>
                  <a:pt x="35" y="16"/>
                  <a:pt x="30" y="12"/>
                  <a:pt x="33" y="12"/>
                </a:cubicBezTo>
                <a:cubicBezTo>
                  <a:pt x="32" y="11"/>
                  <a:pt x="30" y="11"/>
                  <a:pt x="30" y="10"/>
                </a:cubicBezTo>
                <a:cubicBezTo>
                  <a:pt x="30" y="8"/>
                  <a:pt x="29" y="7"/>
                  <a:pt x="27" y="7"/>
                </a:cubicBezTo>
                <a:cubicBezTo>
                  <a:pt x="24" y="7"/>
                  <a:pt x="22" y="8"/>
                  <a:pt x="19" y="6"/>
                </a:cubicBezTo>
                <a:cubicBezTo>
                  <a:pt x="16" y="5"/>
                  <a:pt x="13" y="5"/>
                  <a:pt x="9" y="4"/>
                </a:cubicBezTo>
                <a:cubicBezTo>
                  <a:pt x="6" y="3"/>
                  <a:pt x="4" y="0"/>
                  <a:pt x="0" y="2"/>
                </a:cubicBezTo>
                <a:cubicBezTo>
                  <a:pt x="3" y="6"/>
                  <a:pt x="11" y="7"/>
                  <a:pt x="8" y="14"/>
                </a:cubicBezTo>
                <a:cubicBezTo>
                  <a:pt x="11" y="14"/>
                  <a:pt x="18" y="14"/>
                  <a:pt x="18" y="18"/>
                </a:cubicBezTo>
                <a:cubicBezTo>
                  <a:pt x="18" y="15"/>
                  <a:pt x="24" y="15"/>
                  <a:pt x="26" y="15"/>
                </a:cubicBezTo>
                <a:cubicBezTo>
                  <a:pt x="27" y="14"/>
                  <a:pt x="19" y="15"/>
                  <a:pt x="26" y="1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0" name="Freeform 679">
            <a:extLst>
              <a:ext uri="{FF2B5EF4-FFF2-40B4-BE49-F238E27FC236}">
                <a16:creationId xmlns:a16="http://schemas.microsoft.com/office/drawing/2014/main" id="{E0AF24CF-6B2D-F248-B969-F37BFCB11849}"/>
              </a:ext>
            </a:extLst>
          </p:cNvPr>
          <p:cNvSpPr>
            <a:spLocks/>
          </p:cNvSpPr>
          <p:nvPr/>
        </p:nvSpPr>
        <p:spPr bwMode="auto">
          <a:xfrm>
            <a:off x="8834629" y="8203557"/>
            <a:ext cx="180766" cy="150127"/>
          </a:xfrm>
          <a:custGeom>
            <a:avLst/>
            <a:gdLst>
              <a:gd name="T0" fmla="*/ 8 w 27"/>
              <a:gd name="T1" fmla="*/ 2 h 21"/>
              <a:gd name="T2" fmla="*/ 10 w 27"/>
              <a:gd name="T3" fmla="*/ 5 h 21"/>
              <a:gd name="T4" fmla="*/ 7 w 27"/>
              <a:gd name="T5" fmla="*/ 5 h 21"/>
              <a:gd name="T6" fmla="*/ 4 w 27"/>
              <a:gd name="T7" fmla="*/ 3 h 21"/>
              <a:gd name="T8" fmla="*/ 4 w 27"/>
              <a:gd name="T9" fmla="*/ 7 h 21"/>
              <a:gd name="T10" fmla="*/ 6 w 27"/>
              <a:gd name="T11" fmla="*/ 11 h 21"/>
              <a:gd name="T12" fmla="*/ 8 w 27"/>
              <a:gd name="T13" fmla="*/ 14 h 21"/>
              <a:gd name="T14" fmla="*/ 9 w 27"/>
              <a:gd name="T15" fmla="*/ 17 h 21"/>
              <a:gd name="T16" fmla="*/ 16 w 27"/>
              <a:gd name="T17" fmla="*/ 13 h 21"/>
              <a:gd name="T18" fmla="*/ 17 w 27"/>
              <a:gd name="T19" fmla="*/ 16 h 21"/>
              <a:gd name="T20" fmla="*/ 21 w 27"/>
              <a:gd name="T21" fmla="*/ 21 h 21"/>
              <a:gd name="T22" fmla="*/ 21 w 27"/>
              <a:gd name="T23" fmla="*/ 18 h 21"/>
              <a:gd name="T24" fmla="*/ 23 w 27"/>
              <a:gd name="T25" fmla="*/ 16 h 21"/>
              <a:gd name="T26" fmla="*/ 25 w 27"/>
              <a:gd name="T27" fmla="*/ 11 h 21"/>
              <a:gd name="T28" fmla="*/ 19 w 27"/>
              <a:gd name="T29" fmla="*/ 1 h 21"/>
              <a:gd name="T30" fmla="*/ 12 w 27"/>
              <a:gd name="T31" fmla="*/ 2 h 21"/>
              <a:gd name="T32" fmla="*/ 9 w 27"/>
              <a:gd name="T33" fmla="*/ 0 h 21"/>
              <a:gd name="T34" fmla="*/ 8 w 27"/>
              <a:gd name="T35" fmla="*/ 2 h 21"/>
              <a:gd name="T36" fmla="*/ 8 w 27"/>
              <a:gd name="T37" fmla="*/ 2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" h="21">
                <a:moveTo>
                  <a:pt x="8" y="2"/>
                </a:moveTo>
                <a:cubicBezTo>
                  <a:pt x="8" y="2"/>
                  <a:pt x="11" y="4"/>
                  <a:pt x="10" y="5"/>
                </a:cubicBezTo>
                <a:cubicBezTo>
                  <a:pt x="10" y="5"/>
                  <a:pt x="7" y="5"/>
                  <a:pt x="7" y="5"/>
                </a:cubicBezTo>
                <a:cubicBezTo>
                  <a:pt x="5" y="5"/>
                  <a:pt x="5" y="3"/>
                  <a:pt x="4" y="3"/>
                </a:cubicBezTo>
                <a:cubicBezTo>
                  <a:pt x="0" y="2"/>
                  <a:pt x="4" y="6"/>
                  <a:pt x="4" y="7"/>
                </a:cubicBezTo>
                <a:cubicBezTo>
                  <a:pt x="4" y="10"/>
                  <a:pt x="7" y="8"/>
                  <a:pt x="6" y="11"/>
                </a:cubicBezTo>
                <a:cubicBezTo>
                  <a:pt x="5" y="13"/>
                  <a:pt x="7" y="13"/>
                  <a:pt x="8" y="14"/>
                </a:cubicBezTo>
                <a:cubicBezTo>
                  <a:pt x="9" y="14"/>
                  <a:pt x="9" y="16"/>
                  <a:pt x="9" y="17"/>
                </a:cubicBezTo>
                <a:cubicBezTo>
                  <a:pt x="10" y="16"/>
                  <a:pt x="14" y="14"/>
                  <a:pt x="16" y="13"/>
                </a:cubicBezTo>
                <a:cubicBezTo>
                  <a:pt x="17" y="13"/>
                  <a:pt x="17" y="15"/>
                  <a:pt x="17" y="16"/>
                </a:cubicBezTo>
                <a:cubicBezTo>
                  <a:pt x="17" y="19"/>
                  <a:pt x="18" y="20"/>
                  <a:pt x="21" y="21"/>
                </a:cubicBezTo>
                <a:cubicBezTo>
                  <a:pt x="21" y="20"/>
                  <a:pt x="21" y="18"/>
                  <a:pt x="21" y="18"/>
                </a:cubicBezTo>
                <a:cubicBezTo>
                  <a:pt x="22" y="17"/>
                  <a:pt x="23" y="17"/>
                  <a:pt x="23" y="16"/>
                </a:cubicBezTo>
                <a:cubicBezTo>
                  <a:pt x="24" y="14"/>
                  <a:pt x="24" y="12"/>
                  <a:pt x="25" y="11"/>
                </a:cubicBezTo>
                <a:cubicBezTo>
                  <a:pt x="27" y="8"/>
                  <a:pt x="21" y="2"/>
                  <a:pt x="19" y="1"/>
                </a:cubicBezTo>
                <a:cubicBezTo>
                  <a:pt x="17" y="4"/>
                  <a:pt x="15" y="4"/>
                  <a:pt x="12" y="2"/>
                </a:cubicBezTo>
                <a:cubicBezTo>
                  <a:pt x="12" y="1"/>
                  <a:pt x="10" y="0"/>
                  <a:pt x="9" y="0"/>
                </a:cubicBezTo>
                <a:cubicBezTo>
                  <a:pt x="8" y="0"/>
                  <a:pt x="8" y="1"/>
                  <a:pt x="8" y="2"/>
                </a:cubicBezTo>
                <a:cubicBezTo>
                  <a:pt x="9" y="3"/>
                  <a:pt x="7" y="0"/>
                  <a:pt x="8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1" name="Freeform 683">
            <a:extLst>
              <a:ext uri="{FF2B5EF4-FFF2-40B4-BE49-F238E27FC236}">
                <a16:creationId xmlns:a16="http://schemas.microsoft.com/office/drawing/2014/main" id="{B4A50396-039E-7C40-A927-8AD4AD6FD555}"/>
              </a:ext>
            </a:extLst>
          </p:cNvPr>
          <p:cNvSpPr>
            <a:spLocks/>
          </p:cNvSpPr>
          <p:nvPr/>
        </p:nvSpPr>
        <p:spPr bwMode="auto">
          <a:xfrm>
            <a:off x="8203091" y="8196293"/>
            <a:ext cx="636112" cy="256667"/>
          </a:xfrm>
          <a:custGeom>
            <a:avLst/>
            <a:gdLst>
              <a:gd name="T0" fmla="*/ 52 w 95"/>
              <a:gd name="T1" fmla="*/ 36 h 36"/>
              <a:gd name="T2" fmla="*/ 54 w 95"/>
              <a:gd name="T3" fmla="*/ 33 h 36"/>
              <a:gd name="T4" fmla="*/ 55 w 95"/>
              <a:gd name="T5" fmla="*/ 31 h 36"/>
              <a:gd name="T6" fmla="*/ 60 w 95"/>
              <a:gd name="T7" fmla="*/ 31 h 36"/>
              <a:gd name="T8" fmla="*/ 64 w 95"/>
              <a:gd name="T9" fmla="*/ 31 h 36"/>
              <a:gd name="T10" fmla="*/ 75 w 95"/>
              <a:gd name="T11" fmla="*/ 29 h 36"/>
              <a:gd name="T12" fmla="*/ 85 w 95"/>
              <a:gd name="T13" fmla="*/ 28 h 36"/>
              <a:gd name="T14" fmla="*/ 90 w 95"/>
              <a:gd name="T15" fmla="*/ 28 h 36"/>
              <a:gd name="T16" fmla="*/ 92 w 95"/>
              <a:gd name="T17" fmla="*/ 30 h 36"/>
              <a:gd name="T18" fmla="*/ 94 w 95"/>
              <a:gd name="T19" fmla="*/ 28 h 36"/>
              <a:gd name="T20" fmla="*/ 92 w 95"/>
              <a:gd name="T21" fmla="*/ 24 h 36"/>
              <a:gd name="T22" fmla="*/ 92 w 95"/>
              <a:gd name="T23" fmla="*/ 22 h 36"/>
              <a:gd name="T24" fmla="*/ 91 w 95"/>
              <a:gd name="T25" fmla="*/ 17 h 36"/>
              <a:gd name="T26" fmla="*/ 93 w 95"/>
              <a:gd name="T27" fmla="*/ 14 h 36"/>
              <a:gd name="T28" fmla="*/ 89 w 95"/>
              <a:gd name="T29" fmla="*/ 8 h 36"/>
              <a:gd name="T30" fmla="*/ 83 w 95"/>
              <a:gd name="T31" fmla="*/ 3 h 36"/>
              <a:gd name="T32" fmla="*/ 80 w 95"/>
              <a:gd name="T33" fmla="*/ 3 h 36"/>
              <a:gd name="T34" fmla="*/ 78 w 95"/>
              <a:gd name="T35" fmla="*/ 3 h 36"/>
              <a:gd name="T36" fmla="*/ 73 w 95"/>
              <a:gd name="T37" fmla="*/ 6 h 36"/>
              <a:gd name="T38" fmla="*/ 63 w 95"/>
              <a:gd name="T39" fmla="*/ 6 h 36"/>
              <a:gd name="T40" fmla="*/ 58 w 95"/>
              <a:gd name="T41" fmla="*/ 6 h 36"/>
              <a:gd name="T42" fmla="*/ 54 w 95"/>
              <a:gd name="T43" fmla="*/ 4 h 36"/>
              <a:gd name="T44" fmla="*/ 50 w 95"/>
              <a:gd name="T45" fmla="*/ 2 h 36"/>
              <a:gd name="T46" fmla="*/ 46 w 95"/>
              <a:gd name="T47" fmla="*/ 0 h 36"/>
              <a:gd name="T48" fmla="*/ 37 w 95"/>
              <a:gd name="T49" fmla="*/ 0 h 36"/>
              <a:gd name="T50" fmla="*/ 29 w 95"/>
              <a:gd name="T51" fmla="*/ 4 h 36"/>
              <a:gd name="T52" fmla="*/ 18 w 95"/>
              <a:gd name="T53" fmla="*/ 5 h 36"/>
              <a:gd name="T54" fmla="*/ 16 w 95"/>
              <a:gd name="T55" fmla="*/ 6 h 36"/>
              <a:gd name="T56" fmla="*/ 18 w 95"/>
              <a:gd name="T57" fmla="*/ 7 h 36"/>
              <a:gd name="T58" fmla="*/ 15 w 95"/>
              <a:gd name="T59" fmla="*/ 8 h 36"/>
              <a:gd name="T60" fmla="*/ 13 w 95"/>
              <a:gd name="T61" fmla="*/ 9 h 36"/>
              <a:gd name="T62" fmla="*/ 4 w 95"/>
              <a:gd name="T63" fmla="*/ 9 h 36"/>
              <a:gd name="T64" fmla="*/ 3 w 95"/>
              <a:gd name="T65" fmla="*/ 11 h 36"/>
              <a:gd name="T66" fmla="*/ 3 w 95"/>
              <a:gd name="T67" fmla="*/ 15 h 36"/>
              <a:gd name="T68" fmla="*/ 5 w 95"/>
              <a:gd name="T69" fmla="*/ 14 h 36"/>
              <a:gd name="T70" fmla="*/ 3 w 95"/>
              <a:gd name="T71" fmla="*/ 17 h 36"/>
              <a:gd name="T72" fmla="*/ 5 w 95"/>
              <a:gd name="T73" fmla="*/ 17 h 36"/>
              <a:gd name="T74" fmla="*/ 5 w 95"/>
              <a:gd name="T75" fmla="*/ 19 h 36"/>
              <a:gd name="T76" fmla="*/ 3 w 95"/>
              <a:gd name="T77" fmla="*/ 20 h 36"/>
              <a:gd name="T78" fmla="*/ 4 w 95"/>
              <a:gd name="T79" fmla="*/ 22 h 36"/>
              <a:gd name="T80" fmla="*/ 4 w 95"/>
              <a:gd name="T81" fmla="*/ 25 h 36"/>
              <a:gd name="T82" fmla="*/ 8 w 95"/>
              <a:gd name="T83" fmla="*/ 27 h 36"/>
              <a:gd name="T84" fmla="*/ 7 w 95"/>
              <a:gd name="T85" fmla="*/ 30 h 36"/>
              <a:gd name="T86" fmla="*/ 10 w 95"/>
              <a:gd name="T87" fmla="*/ 30 h 36"/>
              <a:gd name="T88" fmla="*/ 8 w 95"/>
              <a:gd name="T89" fmla="*/ 31 h 36"/>
              <a:gd name="T90" fmla="*/ 10 w 95"/>
              <a:gd name="T91" fmla="*/ 31 h 36"/>
              <a:gd name="T92" fmla="*/ 9 w 95"/>
              <a:gd name="T93" fmla="*/ 34 h 36"/>
              <a:gd name="T94" fmla="*/ 11 w 95"/>
              <a:gd name="T95" fmla="*/ 35 h 36"/>
              <a:gd name="T96" fmla="*/ 12 w 95"/>
              <a:gd name="T97" fmla="*/ 31 h 36"/>
              <a:gd name="T98" fmla="*/ 16 w 95"/>
              <a:gd name="T99" fmla="*/ 32 h 36"/>
              <a:gd name="T100" fmla="*/ 22 w 95"/>
              <a:gd name="T101" fmla="*/ 33 h 36"/>
              <a:gd name="T102" fmla="*/ 27 w 95"/>
              <a:gd name="T103" fmla="*/ 31 h 36"/>
              <a:gd name="T104" fmla="*/ 35 w 95"/>
              <a:gd name="T105" fmla="*/ 35 h 36"/>
              <a:gd name="T106" fmla="*/ 42 w 95"/>
              <a:gd name="T107" fmla="*/ 32 h 36"/>
              <a:gd name="T108" fmla="*/ 44 w 95"/>
              <a:gd name="T109" fmla="*/ 30 h 36"/>
              <a:gd name="T110" fmla="*/ 48 w 95"/>
              <a:gd name="T111" fmla="*/ 31 h 36"/>
              <a:gd name="T112" fmla="*/ 50 w 95"/>
              <a:gd name="T113" fmla="*/ 33 h 36"/>
              <a:gd name="T114" fmla="*/ 50 w 95"/>
              <a:gd name="T115" fmla="*/ 35 h 36"/>
              <a:gd name="T116" fmla="*/ 52 w 95"/>
              <a:gd name="T117" fmla="*/ 36 h 36"/>
              <a:gd name="T118" fmla="*/ 52 w 95"/>
              <a:gd name="T11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5" h="36">
                <a:moveTo>
                  <a:pt x="52" y="36"/>
                </a:moveTo>
                <a:cubicBezTo>
                  <a:pt x="53" y="35"/>
                  <a:pt x="54" y="33"/>
                  <a:pt x="54" y="33"/>
                </a:cubicBezTo>
                <a:cubicBezTo>
                  <a:pt x="53" y="31"/>
                  <a:pt x="54" y="30"/>
                  <a:pt x="55" y="31"/>
                </a:cubicBezTo>
                <a:cubicBezTo>
                  <a:pt x="57" y="32"/>
                  <a:pt x="58" y="31"/>
                  <a:pt x="60" y="31"/>
                </a:cubicBezTo>
                <a:cubicBezTo>
                  <a:pt x="62" y="30"/>
                  <a:pt x="62" y="30"/>
                  <a:pt x="64" y="31"/>
                </a:cubicBezTo>
                <a:cubicBezTo>
                  <a:pt x="68" y="31"/>
                  <a:pt x="71" y="29"/>
                  <a:pt x="75" y="29"/>
                </a:cubicBezTo>
                <a:cubicBezTo>
                  <a:pt x="78" y="29"/>
                  <a:pt x="82" y="29"/>
                  <a:pt x="85" y="28"/>
                </a:cubicBezTo>
                <a:cubicBezTo>
                  <a:pt x="87" y="27"/>
                  <a:pt x="87" y="29"/>
                  <a:pt x="90" y="28"/>
                </a:cubicBezTo>
                <a:cubicBezTo>
                  <a:pt x="92" y="27"/>
                  <a:pt x="91" y="29"/>
                  <a:pt x="92" y="30"/>
                </a:cubicBezTo>
                <a:cubicBezTo>
                  <a:pt x="93" y="31"/>
                  <a:pt x="95" y="29"/>
                  <a:pt x="94" y="28"/>
                </a:cubicBezTo>
                <a:cubicBezTo>
                  <a:pt x="93" y="27"/>
                  <a:pt x="95" y="25"/>
                  <a:pt x="92" y="24"/>
                </a:cubicBezTo>
                <a:cubicBezTo>
                  <a:pt x="91" y="23"/>
                  <a:pt x="93" y="23"/>
                  <a:pt x="92" y="22"/>
                </a:cubicBezTo>
                <a:cubicBezTo>
                  <a:pt x="92" y="20"/>
                  <a:pt x="91" y="19"/>
                  <a:pt x="91" y="17"/>
                </a:cubicBezTo>
                <a:cubicBezTo>
                  <a:pt x="91" y="16"/>
                  <a:pt x="93" y="14"/>
                  <a:pt x="93" y="14"/>
                </a:cubicBezTo>
                <a:cubicBezTo>
                  <a:pt x="92" y="12"/>
                  <a:pt x="90" y="11"/>
                  <a:pt x="89" y="8"/>
                </a:cubicBezTo>
                <a:cubicBezTo>
                  <a:pt x="87" y="5"/>
                  <a:pt x="87" y="4"/>
                  <a:pt x="83" y="3"/>
                </a:cubicBezTo>
                <a:cubicBezTo>
                  <a:pt x="82" y="3"/>
                  <a:pt x="81" y="3"/>
                  <a:pt x="80" y="3"/>
                </a:cubicBezTo>
                <a:cubicBezTo>
                  <a:pt x="78" y="2"/>
                  <a:pt x="79" y="3"/>
                  <a:pt x="78" y="3"/>
                </a:cubicBezTo>
                <a:cubicBezTo>
                  <a:pt x="76" y="5"/>
                  <a:pt x="74" y="5"/>
                  <a:pt x="73" y="6"/>
                </a:cubicBezTo>
                <a:cubicBezTo>
                  <a:pt x="70" y="7"/>
                  <a:pt x="66" y="6"/>
                  <a:pt x="63" y="6"/>
                </a:cubicBezTo>
                <a:cubicBezTo>
                  <a:pt x="61" y="6"/>
                  <a:pt x="59" y="6"/>
                  <a:pt x="58" y="6"/>
                </a:cubicBezTo>
                <a:cubicBezTo>
                  <a:pt x="56" y="5"/>
                  <a:pt x="56" y="4"/>
                  <a:pt x="54" y="4"/>
                </a:cubicBezTo>
                <a:cubicBezTo>
                  <a:pt x="52" y="4"/>
                  <a:pt x="51" y="3"/>
                  <a:pt x="50" y="2"/>
                </a:cubicBezTo>
                <a:cubicBezTo>
                  <a:pt x="49" y="2"/>
                  <a:pt x="45" y="0"/>
                  <a:pt x="46" y="0"/>
                </a:cubicBezTo>
                <a:cubicBezTo>
                  <a:pt x="44" y="1"/>
                  <a:pt x="39" y="0"/>
                  <a:pt x="37" y="0"/>
                </a:cubicBezTo>
                <a:cubicBezTo>
                  <a:pt x="34" y="0"/>
                  <a:pt x="31" y="3"/>
                  <a:pt x="29" y="4"/>
                </a:cubicBezTo>
                <a:cubicBezTo>
                  <a:pt x="26" y="6"/>
                  <a:pt x="21" y="4"/>
                  <a:pt x="18" y="5"/>
                </a:cubicBezTo>
                <a:cubicBezTo>
                  <a:pt x="17" y="5"/>
                  <a:pt x="16" y="5"/>
                  <a:pt x="16" y="6"/>
                </a:cubicBezTo>
                <a:cubicBezTo>
                  <a:pt x="16" y="6"/>
                  <a:pt x="18" y="6"/>
                  <a:pt x="18" y="7"/>
                </a:cubicBezTo>
                <a:cubicBezTo>
                  <a:pt x="18" y="7"/>
                  <a:pt x="15" y="7"/>
                  <a:pt x="15" y="8"/>
                </a:cubicBezTo>
                <a:cubicBezTo>
                  <a:pt x="15" y="9"/>
                  <a:pt x="15" y="9"/>
                  <a:pt x="13" y="9"/>
                </a:cubicBezTo>
                <a:cubicBezTo>
                  <a:pt x="10" y="9"/>
                  <a:pt x="7" y="9"/>
                  <a:pt x="4" y="9"/>
                </a:cubicBezTo>
                <a:cubicBezTo>
                  <a:pt x="2" y="9"/>
                  <a:pt x="3" y="10"/>
                  <a:pt x="3" y="11"/>
                </a:cubicBezTo>
                <a:cubicBezTo>
                  <a:pt x="2" y="13"/>
                  <a:pt x="0" y="14"/>
                  <a:pt x="3" y="15"/>
                </a:cubicBezTo>
                <a:cubicBezTo>
                  <a:pt x="3" y="15"/>
                  <a:pt x="5" y="14"/>
                  <a:pt x="5" y="14"/>
                </a:cubicBezTo>
                <a:cubicBezTo>
                  <a:pt x="5" y="15"/>
                  <a:pt x="3" y="17"/>
                  <a:pt x="3" y="17"/>
                </a:cubicBezTo>
                <a:cubicBezTo>
                  <a:pt x="4" y="18"/>
                  <a:pt x="4" y="17"/>
                  <a:pt x="5" y="17"/>
                </a:cubicBezTo>
                <a:cubicBezTo>
                  <a:pt x="5" y="17"/>
                  <a:pt x="5" y="19"/>
                  <a:pt x="5" y="19"/>
                </a:cubicBezTo>
                <a:cubicBezTo>
                  <a:pt x="7" y="22"/>
                  <a:pt x="4" y="20"/>
                  <a:pt x="3" y="20"/>
                </a:cubicBezTo>
                <a:cubicBezTo>
                  <a:pt x="3" y="20"/>
                  <a:pt x="2" y="23"/>
                  <a:pt x="4" y="22"/>
                </a:cubicBezTo>
                <a:cubicBezTo>
                  <a:pt x="6" y="22"/>
                  <a:pt x="4" y="24"/>
                  <a:pt x="4" y="25"/>
                </a:cubicBezTo>
                <a:cubicBezTo>
                  <a:pt x="4" y="26"/>
                  <a:pt x="7" y="26"/>
                  <a:pt x="8" y="27"/>
                </a:cubicBezTo>
                <a:cubicBezTo>
                  <a:pt x="9" y="28"/>
                  <a:pt x="7" y="30"/>
                  <a:pt x="7" y="30"/>
                </a:cubicBezTo>
                <a:cubicBezTo>
                  <a:pt x="8" y="30"/>
                  <a:pt x="9" y="28"/>
                  <a:pt x="10" y="30"/>
                </a:cubicBezTo>
                <a:cubicBezTo>
                  <a:pt x="10" y="31"/>
                  <a:pt x="8" y="31"/>
                  <a:pt x="8" y="31"/>
                </a:cubicBezTo>
                <a:cubicBezTo>
                  <a:pt x="8" y="31"/>
                  <a:pt x="10" y="31"/>
                  <a:pt x="10" y="31"/>
                </a:cubicBezTo>
                <a:cubicBezTo>
                  <a:pt x="11" y="32"/>
                  <a:pt x="10" y="33"/>
                  <a:pt x="9" y="34"/>
                </a:cubicBezTo>
                <a:cubicBezTo>
                  <a:pt x="9" y="35"/>
                  <a:pt x="11" y="36"/>
                  <a:pt x="11" y="35"/>
                </a:cubicBezTo>
                <a:cubicBezTo>
                  <a:pt x="12" y="34"/>
                  <a:pt x="11" y="32"/>
                  <a:pt x="12" y="31"/>
                </a:cubicBezTo>
                <a:cubicBezTo>
                  <a:pt x="13" y="30"/>
                  <a:pt x="15" y="32"/>
                  <a:pt x="16" y="32"/>
                </a:cubicBezTo>
                <a:cubicBezTo>
                  <a:pt x="18" y="33"/>
                  <a:pt x="20" y="35"/>
                  <a:pt x="22" y="33"/>
                </a:cubicBezTo>
                <a:cubicBezTo>
                  <a:pt x="25" y="32"/>
                  <a:pt x="23" y="29"/>
                  <a:pt x="27" y="31"/>
                </a:cubicBezTo>
                <a:cubicBezTo>
                  <a:pt x="29" y="33"/>
                  <a:pt x="32" y="35"/>
                  <a:pt x="35" y="35"/>
                </a:cubicBezTo>
                <a:cubicBezTo>
                  <a:pt x="37" y="34"/>
                  <a:pt x="40" y="33"/>
                  <a:pt x="42" y="32"/>
                </a:cubicBezTo>
                <a:cubicBezTo>
                  <a:pt x="43" y="31"/>
                  <a:pt x="43" y="30"/>
                  <a:pt x="44" y="30"/>
                </a:cubicBezTo>
                <a:cubicBezTo>
                  <a:pt x="46" y="31"/>
                  <a:pt x="47" y="32"/>
                  <a:pt x="48" y="31"/>
                </a:cubicBezTo>
                <a:cubicBezTo>
                  <a:pt x="51" y="30"/>
                  <a:pt x="51" y="31"/>
                  <a:pt x="50" y="33"/>
                </a:cubicBezTo>
                <a:cubicBezTo>
                  <a:pt x="50" y="34"/>
                  <a:pt x="52" y="34"/>
                  <a:pt x="50" y="35"/>
                </a:cubicBezTo>
                <a:cubicBezTo>
                  <a:pt x="51" y="36"/>
                  <a:pt x="51" y="36"/>
                  <a:pt x="52" y="36"/>
                </a:cubicBezTo>
                <a:cubicBezTo>
                  <a:pt x="53" y="35"/>
                  <a:pt x="51" y="36"/>
                  <a:pt x="52" y="3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2" name="Freeform 684">
            <a:extLst>
              <a:ext uri="{FF2B5EF4-FFF2-40B4-BE49-F238E27FC236}">
                <a16:creationId xmlns:a16="http://schemas.microsoft.com/office/drawing/2014/main" id="{C77BD782-2DC5-2F4C-9850-E286C9CC0F99}"/>
              </a:ext>
            </a:extLst>
          </p:cNvPr>
          <p:cNvSpPr>
            <a:spLocks/>
          </p:cNvSpPr>
          <p:nvPr/>
        </p:nvSpPr>
        <p:spPr bwMode="auto">
          <a:xfrm>
            <a:off x="8491402" y="8603085"/>
            <a:ext cx="704756" cy="598083"/>
          </a:xfrm>
          <a:custGeom>
            <a:avLst/>
            <a:gdLst>
              <a:gd name="T0" fmla="*/ 65 w 105"/>
              <a:gd name="T1" fmla="*/ 20 h 84"/>
              <a:gd name="T2" fmla="*/ 61 w 105"/>
              <a:gd name="T3" fmla="*/ 17 h 84"/>
              <a:gd name="T4" fmla="*/ 52 w 105"/>
              <a:gd name="T5" fmla="*/ 17 h 84"/>
              <a:gd name="T6" fmla="*/ 48 w 105"/>
              <a:gd name="T7" fmla="*/ 15 h 84"/>
              <a:gd name="T8" fmla="*/ 40 w 105"/>
              <a:gd name="T9" fmla="*/ 8 h 84"/>
              <a:gd name="T10" fmla="*/ 27 w 105"/>
              <a:gd name="T11" fmla="*/ 1 h 84"/>
              <a:gd name="T12" fmla="*/ 21 w 105"/>
              <a:gd name="T13" fmla="*/ 1 h 84"/>
              <a:gd name="T14" fmla="*/ 13 w 105"/>
              <a:gd name="T15" fmla="*/ 3 h 84"/>
              <a:gd name="T16" fmla="*/ 17 w 105"/>
              <a:gd name="T17" fmla="*/ 9 h 84"/>
              <a:gd name="T18" fmla="*/ 13 w 105"/>
              <a:gd name="T19" fmla="*/ 12 h 84"/>
              <a:gd name="T20" fmla="*/ 10 w 105"/>
              <a:gd name="T21" fmla="*/ 12 h 84"/>
              <a:gd name="T22" fmla="*/ 9 w 105"/>
              <a:gd name="T23" fmla="*/ 14 h 84"/>
              <a:gd name="T24" fmla="*/ 2 w 105"/>
              <a:gd name="T25" fmla="*/ 14 h 84"/>
              <a:gd name="T26" fmla="*/ 1 w 105"/>
              <a:gd name="T27" fmla="*/ 19 h 84"/>
              <a:gd name="T28" fmla="*/ 3 w 105"/>
              <a:gd name="T29" fmla="*/ 22 h 84"/>
              <a:gd name="T30" fmla="*/ 8 w 105"/>
              <a:gd name="T31" fmla="*/ 31 h 84"/>
              <a:gd name="T32" fmla="*/ 12 w 105"/>
              <a:gd name="T33" fmla="*/ 38 h 84"/>
              <a:gd name="T34" fmla="*/ 15 w 105"/>
              <a:gd name="T35" fmla="*/ 42 h 84"/>
              <a:gd name="T36" fmla="*/ 20 w 105"/>
              <a:gd name="T37" fmla="*/ 46 h 84"/>
              <a:gd name="T38" fmla="*/ 22 w 105"/>
              <a:gd name="T39" fmla="*/ 53 h 84"/>
              <a:gd name="T40" fmla="*/ 23 w 105"/>
              <a:gd name="T41" fmla="*/ 59 h 84"/>
              <a:gd name="T42" fmla="*/ 31 w 105"/>
              <a:gd name="T43" fmla="*/ 67 h 84"/>
              <a:gd name="T44" fmla="*/ 36 w 105"/>
              <a:gd name="T45" fmla="*/ 76 h 84"/>
              <a:gd name="T46" fmla="*/ 40 w 105"/>
              <a:gd name="T47" fmla="*/ 81 h 84"/>
              <a:gd name="T48" fmla="*/ 41 w 105"/>
              <a:gd name="T49" fmla="*/ 84 h 84"/>
              <a:gd name="T50" fmla="*/ 43 w 105"/>
              <a:gd name="T51" fmla="*/ 81 h 84"/>
              <a:gd name="T52" fmla="*/ 50 w 105"/>
              <a:gd name="T53" fmla="*/ 79 h 84"/>
              <a:gd name="T54" fmla="*/ 60 w 105"/>
              <a:gd name="T55" fmla="*/ 80 h 84"/>
              <a:gd name="T56" fmla="*/ 66 w 105"/>
              <a:gd name="T57" fmla="*/ 77 h 84"/>
              <a:gd name="T58" fmla="*/ 76 w 105"/>
              <a:gd name="T59" fmla="*/ 72 h 84"/>
              <a:gd name="T60" fmla="*/ 94 w 105"/>
              <a:gd name="T61" fmla="*/ 68 h 84"/>
              <a:gd name="T62" fmla="*/ 102 w 105"/>
              <a:gd name="T63" fmla="*/ 66 h 84"/>
              <a:gd name="T64" fmla="*/ 104 w 105"/>
              <a:gd name="T65" fmla="*/ 61 h 84"/>
              <a:gd name="T66" fmla="*/ 105 w 105"/>
              <a:gd name="T67" fmla="*/ 56 h 84"/>
              <a:gd name="T68" fmla="*/ 103 w 105"/>
              <a:gd name="T69" fmla="*/ 51 h 84"/>
              <a:gd name="T70" fmla="*/ 93 w 105"/>
              <a:gd name="T71" fmla="*/ 50 h 84"/>
              <a:gd name="T72" fmla="*/ 88 w 105"/>
              <a:gd name="T73" fmla="*/ 47 h 84"/>
              <a:gd name="T74" fmla="*/ 81 w 105"/>
              <a:gd name="T75" fmla="*/ 39 h 84"/>
              <a:gd name="T76" fmla="*/ 77 w 105"/>
              <a:gd name="T77" fmla="*/ 34 h 84"/>
              <a:gd name="T78" fmla="*/ 77 w 105"/>
              <a:gd name="T79" fmla="*/ 29 h 84"/>
              <a:gd name="T80" fmla="*/ 74 w 105"/>
              <a:gd name="T81" fmla="*/ 27 h 84"/>
              <a:gd name="T82" fmla="*/ 70 w 105"/>
              <a:gd name="T83" fmla="*/ 22 h 84"/>
              <a:gd name="T84" fmla="*/ 65 w 105"/>
              <a:gd name="T85" fmla="*/ 2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5" h="84">
                <a:moveTo>
                  <a:pt x="65" y="20"/>
                </a:moveTo>
                <a:cubicBezTo>
                  <a:pt x="64" y="17"/>
                  <a:pt x="64" y="17"/>
                  <a:pt x="61" y="17"/>
                </a:cubicBezTo>
                <a:cubicBezTo>
                  <a:pt x="58" y="17"/>
                  <a:pt x="55" y="17"/>
                  <a:pt x="52" y="17"/>
                </a:cubicBezTo>
                <a:cubicBezTo>
                  <a:pt x="50" y="17"/>
                  <a:pt x="49" y="15"/>
                  <a:pt x="48" y="15"/>
                </a:cubicBezTo>
                <a:cubicBezTo>
                  <a:pt x="45" y="12"/>
                  <a:pt x="42" y="10"/>
                  <a:pt x="40" y="8"/>
                </a:cubicBezTo>
                <a:cubicBezTo>
                  <a:pt x="36" y="5"/>
                  <a:pt x="32" y="2"/>
                  <a:pt x="27" y="1"/>
                </a:cubicBezTo>
                <a:cubicBezTo>
                  <a:pt x="25" y="0"/>
                  <a:pt x="24" y="0"/>
                  <a:pt x="21" y="1"/>
                </a:cubicBezTo>
                <a:cubicBezTo>
                  <a:pt x="19" y="1"/>
                  <a:pt x="16" y="2"/>
                  <a:pt x="13" y="3"/>
                </a:cubicBezTo>
                <a:cubicBezTo>
                  <a:pt x="14" y="5"/>
                  <a:pt x="17" y="7"/>
                  <a:pt x="17" y="9"/>
                </a:cubicBezTo>
                <a:cubicBezTo>
                  <a:pt x="17" y="11"/>
                  <a:pt x="14" y="12"/>
                  <a:pt x="13" y="12"/>
                </a:cubicBezTo>
                <a:cubicBezTo>
                  <a:pt x="12" y="13"/>
                  <a:pt x="11" y="12"/>
                  <a:pt x="10" y="12"/>
                </a:cubicBezTo>
                <a:cubicBezTo>
                  <a:pt x="9" y="13"/>
                  <a:pt x="9" y="14"/>
                  <a:pt x="9" y="14"/>
                </a:cubicBezTo>
                <a:cubicBezTo>
                  <a:pt x="7" y="17"/>
                  <a:pt x="3" y="15"/>
                  <a:pt x="2" y="14"/>
                </a:cubicBezTo>
                <a:cubicBezTo>
                  <a:pt x="1" y="16"/>
                  <a:pt x="1" y="17"/>
                  <a:pt x="1" y="19"/>
                </a:cubicBezTo>
                <a:cubicBezTo>
                  <a:pt x="0" y="22"/>
                  <a:pt x="1" y="21"/>
                  <a:pt x="3" y="22"/>
                </a:cubicBezTo>
                <a:cubicBezTo>
                  <a:pt x="5" y="24"/>
                  <a:pt x="7" y="28"/>
                  <a:pt x="8" y="31"/>
                </a:cubicBezTo>
                <a:cubicBezTo>
                  <a:pt x="10" y="33"/>
                  <a:pt x="11" y="35"/>
                  <a:pt x="12" y="38"/>
                </a:cubicBezTo>
                <a:cubicBezTo>
                  <a:pt x="13" y="40"/>
                  <a:pt x="14" y="41"/>
                  <a:pt x="15" y="42"/>
                </a:cubicBezTo>
                <a:cubicBezTo>
                  <a:pt x="17" y="44"/>
                  <a:pt x="19" y="44"/>
                  <a:pt x="20" y="46"/>
                </a:cubicBezTo>
                <a:cubicBezTo>
                  <a:pt x="21" y="48"/>
                  <a:pt x="22" y="50"/>
                  <a:pt x="22" y="53"/>
                </a:cubicBezTo>
                <a:cubicBezTo>
                  <a:pt x="23" y="55"/>
                  <a:pt x="22" y="57"/>
                  <a:pt x="23" y="59"/>
                </a:cubicBezTo>
                <a:cubicBezTo>
                  <a:pt x="25" y="63"/>
                  <a:pt x="29" y="64"/>
                  <a:pt x="31" y="67"/>
                </a:cubicBezTo>
                <a:cubicBezTo>
                  <a:pt x="33" y="70"/>
                  <a:pt x="34" y="74"/>
                  <a:pt x="36" y="76"/>
                </a:cubicBezTo>
                <a:cubicBezTo>
                  <a:pt x="37" y="78"/>
                  <a:pt x="39" y="80"/>
                  <a:pt x="40" y="81"/>
                </a:cubicBezTo>
                <a:cubicBezTo>
                  <a:pt x="40" y="82"/>
                  <a:pt x="40" y="84"/>
                  <a:pt x="41" y="84"/>
                </a:cubicBezTo>
                <a:cubicBezTo>
                  <a:pt x="43" y="84"/>
                  <a:pt x="42" y="82"/>
                  <a:pt x="43" y="81"/>
                </a:cubicBezTo>
                <a:cubicBezTo>
                  <a:pt x="43" y="78"/>
                  <a:pt x="48" y="79"/>
                  <a:pt x="50" y="79"/>
                </a:cubicBezTo>
                <a:cubicBezTo>
                  <a:pt x="53" y="79"/>
                  <a:pt x="58" y="78"/>
                  <a:pt x="60" y="80"/>
                </a:cubicBezTo>
                <a:cubicBezTo>
                  <a:pt x="63" y="81"/>
                  <a:pt x="64" y="79"/>
                  <a:pt x="66" y="77"/>
                </a:cubicBezTo>
                <a:cubicBezTo>
                  <a:pt x="69" y="73"/>
                  <a:pt x="72" y="73"/>
                  <a:pt x="76" y="72"/>
                </a:cubicBezTo>
                <a:cubicBezTo>
                  <a:pt x="82" y="72"/>
                  <a:pt x="88" y="70"/>
                  <a:pt x="94" y="68"/>
                </a:cubicBezTo>
                <a:cubicBezTo>
                  <a:pt x="96" y="67"/>
                  <a:pt x="99" y="66"/>
                  <a:pt x="102" y="66"/>
                </a:cubicBezTo>
                <a:cubicBezTo>
                  <a:pt x="103" y="65"/>
                  <a:pt x="103" y="63"/>
                  <a:pt x="104" y="61"/>
                </a:cubicBezTo>
                <a:cubicBezTo>
                  <a:pt x="104" y="60"/>
                  <a:pt x="105" y="58"/>
                  <a:pt x="105" y="56"/>
                </a:cubicBezTo>
                <a:cubicBezTo>
                  <a:pt x="105" y="55"/>
                  <a:pt x="104" y="52"/>
                  <a:pt x="103" y="51"/>
                </a:cubicBezTo>
                <a:cubicBezTo>
                  <a:pt x="100" y="51"/>
                  <a:pt x="96" y="51"/>
                  <a:pt x="93" y="50"/>
                </a:cubicBezTo>
                <a:cubicBezTo>
                  <a:pt x="90" y="50"/>
                  <a:pt x="90" y="49"/>
                  <a:pt x="88" y="47"/>
                </a:cubicBezTo>
                <a:cubicBezTo>
                  <a:pt x="86" y="43"/>
                  <a:pt x="83" y="42"/>
                  <a:pt x="81" y="39"/>
                </a:cubicBezTo>
                <a:cubicBezTo>
                  <a:pt x="80" y="39"/>
                  <a:pt x="78" y="35"/>
                  <a:pt x="77" y="34"/>
                </a:cubicBezTo>
                <a:cubicBezTo>
                  <a:pt x="76" y="32"/>
                  <a:pt x="81" y="31"/>
                  <a:pt x="77" y="29"/>
                </a:cubicBezTo>
                <a:cubicBezTo>
                  <a:pt x="76" y="29"/>
                  <a:pt x="75" y="27"/>
                  <a:pt x="74" y="27"/>
                </a:cubicBezTo>
                <a:cubicBezTo>
                  <a:pt x="72" y="27"/>
                  <a:pt x="71" y="24"/>
                  <a:pt x="70" y="22"/>
                </a:cubicBezTo>
                <a:cubicBezTo>
                  <a:pt x="69" y="19"/>
                  <a:pt x="69" y="20"/>
                  <a:pt x="65" y="2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3" name="Freeform 690">
            <a:extLst>
              <a:ext uri="{FF2B5EF4-FFF2-40B4-BE49-F238E27FC236}">
                <a16:creationId xmlns:a16="http://schemas.microsoft.com/office/drawing/2014/main" id="{33E19139-7023-054C-89AC-1F09336E199E}"/>
              </a:ext>
            </a:extLst>
          </p:cNvPr>
          <p:cNvSpPr>
            <a:spLocks/>
          </p:cNvSpPr>
          <p:nvPr/>
        </p:nvSpPr>
        <p:spPr bwMode="auto">
          <a:xfrm>
            <a:off x="8759119" y="9101890"/>
            <a:ext cx="356954" cy="239719"/>
          </a:xfrm>
          <a:custGeom>
            <a:avLst/>
            <a:gdLst>
              <a:gd name="T0" fmla="*/ 47 w 53"/>
              <a:gd name="T1" fmla="*/ 0 h 34"/>
              <a:gd name="T2" fmla="*/ 38 w 53"/>
              <a:gd name="T3" fmla="*/ 2 h 34"/>
              <a:gd name="T4" fmla="*/ 28 w 53"/>
              <a:gd name="T5" fmla="*/ 4 h 34"/>
              <a:gd name="T6" fmla="*/ 23 w 53"/>
              <a:gd name="T7" fmla="*/ 10 h 34"/>
              <a:gd name="T8" fmla="*/ 17 w 53"/>
              <a:gd name="T9" fmla="*/ 9 h 34"/>
              <a:gd name="T10" fmla="*/ 9 w 53"/>
              <a:gd name="T11" fmla="*/ 9 h 34"/>
              <a:gd name="T12" fmla="*/ 3 w 53"/>
              <a:gd name="T13" fmla="*/ 12 h 34"/>
              <a:gd name="T14" fmla="*/ 1 w 53"/>
              <a:gd name="T15" fmla="*/ 15 h 34"/>
              <a:gd name="T16" fmla="*/ 1 w 53"/>
              <a:gd name="T17" fmla="*/ 21 h 34"/>
              <a:gd name="T18" fmla="*/ 3 w 53"/>
              <a:gd name="T19" fmla="*/ 28 h 34"/>
              <a:gd name="T20" fmla="*/ 4 w 53"/>
              <a:gd name="T21" fmla="*/ 32 h 34"/>
              <a:gd name="T22" fmla="*/ 12 w 53"/>
              <a:gd name="T23" fmla="*/ 32 h 34"/>
              <a:gd name="T24" fmla="*/ 16 w 53"/>
              <a:gd name="T25" fmla="*/ 29 h 34"/>
              <a:gd name="T26" fmla="*/ 21 w 53"/>
              <a:gd name="T27" fmla="*/ 29 h 34"/>
              <a:gd name="T28" fmla="*/ 24 w 53"/>
              <a:gd name="T29" fmla="*/ 26 h 34"/>
              <a:gd name="T30" fmla="*/ 32 w 53"/>
              <a:gd name="T31" fmla="*/ 24 h 34"/>
              <a:gd name="T32" fmla="*/ 41 w 53"/>
              <a:gd name="T33" fmla="*/ 21 h 34"/>
              <a:gd name="T34" fmla="*/ 47 w 53"/>
              <a:gd name="T35" fmla="*/ 17 h 34"/>
              <a:gd name="T36" fmla="*/ 52 w 53"/>
              <a:gd name="T37" fmla="*/ 12 h 34"/>
              <a:gd name="T38" fmla="*/ 47 w 53"/>
              <a:gd name="T39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3" h="34">
                <a:moveTo>
                  <a:pt x="47" y="0"/>
                </a:moveTo>
                <a:cubicBezTo>
                  <a:pt x="44" y="1"/>
                  <a:pt x="41" y="2"/>
                  <a:pt x="38" y="2"/>
                </a:cubicBezTo>
                <a:cubicBezTo>
                  <a:pt x="35" y="3"/>
                  <a:pt x="31" y="2"/>
                  <a:pt x="28" y="4"/>
                </a:cubicBezTo>
                <a:cubicBezTo>
                  <a:pt x="26" y="6"/>
                  <a:pt x="25" y="8"/>
                  <a:pt x="23" y="10"/>
                </a:cubicBezTo>
                <a:cubicBezTo>
                  <a:pt x="22" y="11"/>
                  <a:pt x="19" y="9"/>
                  <a:pt x="17" y="9"/>
                </a:cubicBezTo>
                <a:cubicBezTo>
                  <a:pt x="14" y="9"/>
                  <a:pt x="12" y="9"/>
                  <a:pt x="9" y="9"/>
                </a:cubicBezTo>
                <a:cubicBezTo>
                  <a:pt x="6" y="9"/>
                  <a:pt x="3" y="8"/>
                  <a:pt x="3" y="12"/>
                </a:cubicBezTo>
                <a:cubicBezTo>
                  <a:pt x="2" y="14"/>
                  <a:pt x="1" y="13"/>
                  <a:pt x="1" y="15"/>
                </a:cubicBezTo>
                <a:cubicBezTo>
                  <a:pt x="0" y="17"/>
                  <a:pt x="0" y="19"/>
                  <a:pt x="1" y="21"/>
                </a:cubicBezTo>
                <a:cubicBezTo>
                  <a:pt x="1" y="23"/>
                  <a:pt x="2" y="26"/>
                  <a:pt x="3" y="28"/>
                </a:cubicBezTo>
                <a:cubicBezTo>
                  <a:pt x="3" y="29"/>
                  <a:pt x="3" y="31"/>
                  <a:pt x="4" y="32"/>
                </a:cubicBezTo>
                <a:cubicBezTo>
                  <a:pt x="5" y="34"/>
                  <a:pt x="10" y="33"/>
                  <a:pt x="12" y="32"/>
                </a:cubicBezTo>
                <a:cubicBezTo>
                  <a:pt x="13" y="31"/>
                  <a:pt x="14" y="30"/>
                  <a:pt x="16" y="29"/>
                </a:cubicBezTo>
                <a:cubicBezTo>
                  <a:pt x="17" y="29"/>
                  <a:pt x="19" y="29"/>
                  <a:pt x="21" y="29"/>
                </a:cubicBezTo>
                <a:cubicBezTo>
                  <a:pt x="22" y="28"/>
                  <a:pt x="23" y="27"/>
                  <a:pt x="24" y="26"/>
                </a:cubicBezTo>
                <a:cubicBezTo>
                  <a:pt x="27" y="25"/>
                  <a:pt x="29" y="25"/>
                  <a:pt x="32" y="24"/>
                </a:cubicBezTo>
                <a:cubicBezTo>
                  <a:pt x="35" y="23"/>
                  <a:pt x="38" y="22"/>
                  <a:pt x="41" y="21"/>
                </a:cubicBezTo>
                <a:cubicBezTo>
                  <a:pt x="43" y="20"/>
                  <a:pt x="47" y="19"/>
                  <a:pt x="47" y="17"/>
                </a:cubicBezTo>
                <a:cubicBezTo>
                  <a:pt x="48" y="14"/>
                  <a:pt x="53" y="14"/>
                  <a:pt x="52" y="12"/>
                </a:cubicBezTo>
                <a:cubicBezTo>
                  <a:pt x="50" y="8"/>
                  <a:pt x="49" y="4"/>
                  <a:pt x="47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4" name="Freeform 691">
            <a:extLst>
              <a:ext uri="{FF2B5EF4-FFF2-40B4-BE49-F238E27FC236}">
                <a16:creationId xmlns:a16="http://schemas.microsoft.com/office/drawing/2014/main" id="{22333F58-7CC3-5E40-86F9-BEC5E484E1D2}"/>
              </a:ext>
            </a:extLst>
          </p:cNvPr>
          <p:cNvSpPr>
            <a:spLocks/>
          </p:cNvSpPr>
          <p:nvPr/>
        </p:nvSpPr>
        <p:spPr bwMode="auto">
          <a:xfrm>
            <a:off x="9074885" y="8837958"/>
            <a:ext cx="274579" cy="348679"/>
          </a:xfrm>
          <a:custGeom>
            <a:avLst/>
            <a:gdLst>
              <a:gd name="T0" fmla="*/ 39 w 41"/>
              <a:gd name="T1" fmla="*/ 19 h 49"/>
              <a:gd name="T2" fmla="*/ 34 w 41"/>
              <a:gd name="T3" fmla="*/ 14 h 49"/>
              <a:gd name="T4" fmla="*/ 28 w 41"/>
              <a:gd name="T5" fmla="*/ 12 h 49"/>
              <a:gd name="T6" fmla="*/ 22 w 41"/>
              <a:gd name="T7" fmla="*/ 6 h 49"/>
              <a:gd name="T8" fmla="*/ 21 w 41"/>
              <a:gd name="T9" fmla="*/ 3 h 49"/>
              <a:gd name="T10" fmla="*/ 22 w 41"/>
              <a:gd name="T11" fmla="*/ 0 h 49"/>
              <a:gd name="T12" fmla="*/ 17 w 41"/>
              <a:gd name="T13" fmla="*/ 5 h 49"/>
              <a:gd name="T14" fmla="*/ 10 w 41"/>
              <a:gd name="T15" fmla="*/ 10 h 49"/>
              <a:gd name="T16" fmla="*/ 5 w 41"/>
              <a:gd name="T17" fmla="*/ 10 h 49"/>
              <a:gd name="T18" fmla="*/ 0 w 41"/>
              <a:gd name="T19" fmla="*/ 11 h 49"/>
              <a:gd name="T20" fmla="*/ 5 w 41"/>
              <a:gd name="T21" fmla="*/ 17 h 49"/>
              <a:gd name="T22" fmla="*/ 16 w 41"/>
              <a:gd name="T23" fmla="*/ 19 h 49"/>
              <a:gd name="T24" fmla="*/ 16 w 41"/>
              <a:gd name="T25" fmla="*/ 32 h 49"/>
              <a:gd name="T26" fmla="*/ 11 w 41"/>
              <a:gd name="T27" fmla="*/ 34 h 49"/>
              <a:gd name="T28" fmla="*/ 0 w 41"/>
              <a:gd name="T29" fmla="*/ 37 h 49"/>
              <a:gd name="T30" fmla="*/ 5 w 41"/>
              <a:gd name="T31" fmla="*/ 49 h 49"/>
              <a:gd name="T32" fmla="*/ 14 w 41"/>
              <a:gd name="T33" fmla="*/ 48 h 49"/>
              <a:gd name="T34" fmla="*/ 17 w 41"/>
              <a:gd name="T35" fmla="*/ 44 h 49"/>
              <a:gd name="T36" fmla="*/ 23 w 41"/>
              <a:gd name="T37" fmla="*/ 42 h 49"/>
              <a:gd name="T38" fmla="*/ 28 w 41"/>
              <a:gd name="T39" fmla="*/ 38 h 49"/>
              <a:gd name="T40" fmla="*/ 29 w 41"/>
              <a:gd name="T41" fmla="*/ 32 h 49"/>
              <a:gd name="T42" fmla="*/ 32 w 41"/>
              <a:gd name="T43" fmla="*/ 30 h 49"/>
              <a:gd name="T44" fmla="*/ 37 w 41"/>
              <a:gd name="T45" fmla="*/ 24 h 49"/>
              <a:gd name="T46" fmla="*/ 39 w 41"/>
              <a:gd name="T47" fmla="*/ 19 h 49"/>
              <a:gd name="T48" fmla="*/ 39 w 41"/>
              <a:gd name="T49" fmla="*/ 1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1" h="49">
                <a:moveTo>
                  <a:pt x="39" y="19"/>
                </a:moveTo>
                <a:cubicBezTo>
                  <a:pt x="36" y="19"/>
                  <a:pt x="35" y="16"/>
                  <a:pt x="34" y="14"/>
                </a:cubicBezTo>
                <a:cubicBezTo>
                  <a:pt x="33" y="13"/>
                  <a:pt x="29" y="13"/>
                  <a:pt x="28" y="12"/>
                </a:cubicBezTo>
                <a:cubicBezTo>
                  <a:pt x="25" y="11"/>
                  <a:pt x="24" y="9"/>
                  <a:pt x="22" y="6"/>
                </a:cubicBezTo>
                <a:cubicBezTo>
                  <a:pt x="22" y="5"/>
                  <a:pt x="21" y="4"/>
                  <a:pt x="21" y="3"/>
                </a:cubicBezTo>
                <a:cubicBezTo>
                  <a:pt x="21" y="3"/>
                  <a:pt x="22" y="0"/>
                  <a:pt x="22" y="0"/>
                </a:cubicBezTo>
                <a:cubicBezTo>
                  <a:pt x="21" y="0"/>
                  <a:pt x="18" y="4"/>
                  <a:pt x="17" y="5"/>
                </a:cubicBezTo>
                <a:cubicBezTo>
                  <a:pt x="15" y="7"/>
                  <a:pt x="13" y="10"/>
                  <a:pt x="10" y="10"/>
                </a:cubicBezTo>
                <a:cubicBezTo>
                  <a:pt x="8" y="11"/>
                  <a:pt x="7" y="10"/>
                  <a:pt x="5" y="10"/>
                </a:cubicBezTo>
                <a:cubicBezTo>
                  <a:pt x="3" y="11"/>
                  <a:pt x="1" y="13"/>
                  <a:pt x="0" y="11"/>
                </a:cubicBezTo>
                <a:cubicBezTo>
                  <a:pt x="1" y="14"/>
                  <a:pt x="2" y="17"/>
                  <a:pt x="5" y="17"/>
                </a:cubicBezTo>
                <a:cubicBezTo>
                  <a:pt x="7" y="17"/>
                  <a:pt x="15" y="17"/>
                  <a:pt x="16" y="19"/>
                </a:cubicBezTo>
                <a:cubicBezTo>
                  <a:pt x="19" y="23"/>
                  <a:pt x="17" y="27"/>
                  <a:pt x="16" y="32"/>
                </a:cubicBezTo>
                <a:cubicBezTo>
                  <a:pt x="15" y="33"/>
                  <a:pt x="11" y="34"/>
                  <a:pt x="11" y="34"/>
                </a:cubicBezTo>
                <a:cubicBezTo>
                  <a:pt x="7" y="35"/>
                  <a:pt x="3" y="36"/>
                  <a:pt x="0" y="37"/>
                </a:cubicBezTo>
                <a:cubicBezTo>
                  <a:pt x="2" y="41"/>
                  <a:pt x="4" y="45"/>
                  <a:pt x="5" y="49"/>
                </a:cubicBezTo>
                <a:cubicBezTo>
                  <a:pt x="8" y="48"/>
                  <a:pt x="11" y="48"/>
                  <a:pt x="14" y="48"/>
                </a:cubicBezTo>
                <a:cubicBezTo>
                  <a:pt x="18" y="47"/>
                  <a:pt x="15" y="46"/>
                  <a:pt x="17" y="44"/>
                </a:cubicBezTo>
                <a:cubicBezTo>
                  <a:pt x="19" y="43"/>
                  <a:pt x="22" y="44"/>
                  <a:pt x="23" y="42"/>
                </a:cubicBezTo>
                <a:cubicBezTo>
                  <a:pt x="25" y="40"/>
                  <a:pt x="25" y="39"/>
                  <a:pt x="28" y="38"/>
                </a:cubicBezTo>
                <a:cubicBezTo>
                  <a:pt x="30" y="37"/>
                  <a:pt x="29" y="34"/>
                  <a:pt x="29" y="32"/>
                </a:cubicBezTo>
                <a:cubicBezTo>
                  <a:pt x="28" y="30"/>
                  <a:pt x="30" y="30"/>
                  <a:pt x="32" y="30"/>
                </a:cubicBezTo>
                <a:cubicBezTo>
                  <a:pt x="35" y="29"/>
                  <a:pt x="35" y="26"/>
                  <a:pt x="37" y="24"/>
                </a:cubicBezTo>
                <a:cubicBezTo>
                  <a:pt x="38" y="23"/>
                  <a:pt x="41" y="20"/>
                  <a:pt x="39" y="19"/>
                </a:cubicBezTo>
                <a:cubicBezTo>
                  <a:pt x="38" y="19"/>
                  <a:pt x="40" y="20"/>
                  <a:pt x="39" y="1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5" name="Freeform 692">
            <a:extLst>
              <a:ext uri="{FF2B5EF4-FFF2-40B4-BE49-F238E27FC236}">
                <a16:creationId xmlns:a16="http://schemas.microsoft.com/office/drawing/2014/main" id="{A609C4D1-35BF-DE4E-9165-666E8A802DF3}"/>
              </a:ext>
            </a:extLst>
          </p:cNvPr>
          <p:cNvSpPr>
            <a:spLocks/>
          </p:cNvSpPr>
          <p:nvPr/>
        </p:nvSpPr>
        <p:spPr bwMode="auto">
          <a:xfrm>
            <a:off x="9658367" y="8155130"/>
            <a:ext cx="368397" cy="169499"/>
          </a:xfrm>
          <a:custGeom>
            <a:avLst/>
            <a:gdLst>
              <a:gd name="T0" fmla="*/ 55 w 55"/>
              <a:gd name="T1" fmla="*/ 5 h 24"/>
              <a:gd name="T2" fmla="*/ 47 w 55"/>
              <a:gd name="T3" fmla="*/ 3 h 24"/>
              <a:gd name="T4" fmla="*/ 36 w 55"/>
              <a:gd name="T5" fmla="*/ 2 h 24"/>
              <a:gd name="T6" fmla="*/ 27 w 55"/>
              <a:gd name="T7" fmla="*/ 0 h 24"/>
              <a:gd name="T8" fmla="*/ 22 w 55"/>
              <a:gd name="T9" fmla="*/ 2 h 24"/>
              <a:gd name="T10" fmla="*/ 19 w 55"/>
              <a:gd name="T11" fmla="*/ 4 h 24"/>
              <a:gd name="T12" fmla="*/ 11 w 55"/>
              <a:gd name="T13" fmla="*/ 5 h 24"/>
              <a:gd name="T14" fmla="*/ 9 w 55"/>
              <a:gd name="T15" fmla="*/ 7 h 24"/>
              <a:gd name="T16" fmla="*/ 8 w 55"/>
              <a:gd name="T17" fmla="*/ 11 h 24"/>
              <a:gd name="T18" fmla="*/ 12 w 55"/>
              <a:gd name="T19" fmla="*/ 12 h 24"/>
              <a:gd name="T20" fmla="*/ 15 w 55"/>
              <a:gd name="T21" fmla="*/ 12 h 24"/>
              <a:gd name="T22" fmla="*/ 19 w 55"/>
              <a:gd name="T23" fmla="*/ 15 h 24"/>
              <a:gd name="T24" fmla="*/ 15 w 55"/>
              <a:gd name="T25" fmla="*/ 17 h 24"/>
              <a:gd name="T26" fmla="*/ 11 w 55"/>
              <a:gd name="T27" fmla="*/ 17 h 24"/>
              <a:gd name="T28" fmla="*/ 10 w 55"/>
              <a:gd name="T29" fmla="*/ 20 h 24"/>
              <a:gd name="T30" fmla="*/ 1 w 55"/>
              <a:gd name="T31" fmla="*/ 20 h 24"/>
              <a:gd name="T32" fmla="*/ 11 w 55"/>
              <a:gd name="T33" fmla="*/ 22 h 24"/>
              <a:gd name="T34" fmla="*/ 15 w 55"/>
              <a:gd name="T35" fmla="*/ 23 h 24"/>
              <a:gd name="T36" fmla="*/ 21 w 55"/>
              <a:gd name="T37" fmla="*/ 23 h 24"/>
              <a:gd name="T38" fmla="*/ 25 w 55"/>
              <a:gd name="T39" fmla="*/ 20 h 24"/>
              <a:gd name="T40" fmla="*/ 28 w 55"/>
              <a:gd name="T41" fmla="*/ 17 h 24"/>
              <a:gd name="T42" fmla="*/ 33 w 55"/>
              <a:gd name="T43" fmla="*/ 16 h 24"/>
              <a:gd name="T44" fmla="*/ 37 w 55"/>
              <a:gd name="T45" fmla="*/ 16 h 24"/>
              <a:gd name="T46" fmla="*/ 40 w 55"/>
              <a:gd name="T47" fmla="*/ 13 h 24"/>
              <a:gd name="T48" fmla="*/ 44 w 55"/>
              <a:gd name="T49" fmla="*/ 12 h 24"/>
              <a:gd name="T50" fmla="*/ 54 w 55"/>
              <a:gd name="T51" fmla="*/ 7 h 24"/>
              <a:gd name="T52" fmla="*/ 55 w 55"/>
              <a:gd name="T53" fmla="*/ 5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5" h="24">
                <a:moveTo>
                  <a:pt x="55" y="5"/>
                </a:moveTo>
                <a:cubicBezTo>
                  <a:pt x="52" y="5"/>
                  <a:pt x="50" y="3"/>
                  <a:pt x="47" y="3"/>
                </a:cubicBezTo>
                <a:cubicBezTo>
                  <a:pt x="44" y="2"/>
                  <a:pt x="40" y="2"/>
                  <a:pt x="36" y="2"/>
                </a:cubicBezTo>
                <a:cubicBezTo>
                  <a:pt x="33" y="2"/>
                  <a:pt x="30" y="2"/>
                  <a:pt x="27" y="0"/>
                </a:cubicBezTo>
                <a:cubicBezTo>
                  <a:pt x="25" y="0"/>
                  <a:pt x="23" y="0"/>
                  <a:pt x="22" y="2"/>
                </a:cubicBezTo>
                <a:cubicBezTo>
                  <a:pt x="22" y="4"/>
                  <a:pt x="21" y="5"/>
                  <a:pt x="19" y="4"/>
                </a:cubicBezTo>
                <a:cubicBezTo>
                  <a:pt x="17" y="3"/>
                  <a:pt x="12" y="1"/>
                  <a:pt x="11" y="5"/>
                </a:cubicBezTo>
                <a:cubicBezTo>
                  <a:pt x="10" y="6"/>
                  <a:pt x="11" y="6"/>
                  <a:pt x="9" y="7"/>
                </a:cubicBezTo>
                <a:cubicBezTo>
                  <a:pt x="8" y="8"/>
                  <a:pt x="6" y="10"/>
                  <a:pt x="8" y="11"/>
                </a:cubicBezTo>
                <a:cubicBezTo>
                  <a:pt x="9" y="12"/>
                  <a:pt x="12" y="13"/>
                  <a:pt x="12" y="12"/>
                </a:cubicBezTo>
                <a:cubicBezTo>
                  <a:pt x="13" y="10"/>
                  <a:pt x="14" y="11"/>
                  <a:pt x="15" y="12"/>
                </a:cubicBezTo>
                <a:cubicBezTo>
                  <a:pt x="16" y="13"/>
                  <a:pt x="20" y="14"/>
                  <a:pt x="19" y="15"/>
                </a:cubicBezTo>
                <a:cubicBezTo>
                  <a:pt x="19" y="16"/>
                  <a:pt x="16" y="16"/>
                  <a:pt x="15" y="17"/>
                </a:cubicBezTo>
                <a:cubicBezTo>
                  <a:pt x="14" y="18"/>
                  <a:pt x="13" y="19"/>
                  <a:pt x="11" y="17"/>
                </a:cubicBezTo>
                <a:cubicBezTo>
                  <a:pt x="10" y="16"/>
                  <a:pt x="10" y="19"/>
                  <a:pt x="10" y="20"/>
                </a:cubicBezTo>
                <a:cubicBezTo>
                  <a:pt x="6" y="22"/>
                  <a:pt x="4" y="15"/>
                  <a:pt x="1" y="20"/>
                </a:cubicBezTo>
                <a:cubicBezTo>
                  <a:pt x="0" y="21"/>
                  <a:pt x="10" y="23"/>
                  <a:pt x="11" y="22"/>
                </a:cubicBezTo>
                <a:cubicBezTo>
                  <a:pt x="12" y="21"/>
                  <a:pt x="14" y="22"/>
                  <a:pt x="15" y="23"/>
                </a:cubicBezTo>
                <a:cubicBezTo>
                  <a:pt x="16" y="23"/>
                  <a:pt x="19" y="24"/>
                  <a:pt x="21" y="23"/>
                </a:cubicBezTo>
                <a:cubicBezTo>
                  <a:pt x="22" y="22"/>
                  <a:pt x="24" y="23"/>
                  <a:pt x="25" y="20"/>
                </a:cubicBezTo>
                <a:cubicBezTo>
                  <a:pt x="25" y="19"/>
                  <a:pt x="27" y="18"/>
                  <a:pt x="28" y="17"/>
                </a:cubicBezTo>
                <a:cubicBezTo>
                  <a:pt x="29" y="16"/>
                  <a:pt x="33" y="16"/>
                  <a:pt x="33" y="16"/>
                </a:cubicBezTo>
                <a:cubicBezTo>
                  <a:pt x="34" y="18"/>
                  <a:pt x="35" y="16"/>
                  <a:pt x="37" y="16"/>
                </a:cubicBezTo>
                <a:cubicBezTo>
                  <a:pt x="38" y="16"/>
                  <a:pt x="39" y="13"/>
                  <a:pt x="40" y="13"/>
                </a:cubicBezTo>
                <a:cubicBezTo>
                  <a:pt x="41" y="12"/>
                  <a:pt x="43" y="13"/>
                  <a:pt x="44" y="12"/>
                </a:cubicBezTo>
                <a:cubicBezTo>
                  <a:pt x="48" y="11"/>
                  <a:pt x="50" y="9"/>
                  <a:pt x="54" y="7"/>
                </a:cubicBezTo>
                <a:cubicBezTo>
                  <a:pt x="55" y="7"/>
                  <a:pt x="55" y="7"/>
                  <a:pt x="55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6" name="Freeform 693">
            <a:extLst>
              <a:ext uri="{FF2B5EF4-FFF2-40B4-BE49-F238E27FC236}">
                <a16:creationId xmlns:a16="http://schemas.microsoft.com/office/drawing/2014/main" id="{60544326-60FC-3546-B0DF-F2FD1BD48029}"/>
              </a:ext>
            </a:extLst>
          </p:cNvPr>
          <p:cNvSpPr>
            <a:spLocks/>
          </p:cNvSpPr>
          <p:nvPr/>
        </p:nvSpPr>
        <p:spPr bwMode="auto">
          <a:xfrm>
            <a:off x="9209886" y="8048587"/>
            <a:ext cx="597213" cy="370471"/>
          </a:xfrm>
          <a:custGeom>
            <a:avLst/>
            <a:gdLst>
              <a:gd name="T0" fmla="*/ 78 w 89"/>
              <a:gd name="T1" fmla="*/ 32 h 52"/>
              <a:gd name="T2" fmla="*/ 81 w 89"/>
              <a:gd name="T3" fmla="*/ 33 h 52"/>
              <a:gd name="T4" fmla="*/ 84 w 89"/>
              <a:gd name="T5" fmla="*/ 31 h 52"/>
              <a:gd name="T6" fmla="*/ 81 w 89"/>
              <a:gd name="T7" fmla="*/ 26 h 52"/>
              <a:gd name="T8" fmla="*/ 79 w 89"/>
              <a:gd name="T9" fmla="*/ 27 h 52"/>
              <a:gd name="T10" fmla="*/ 75 w 89"/>
              <a:gd name="T11" fmla="*/ 27 h 52"/>
              <a:gd name="T12" fmla="*/ 78 w 89"/>
              <a:gd name="T13" fmla="*/ 21 h 52"/>
              <a:gd name="T14" fmla="*/ 74 w 89"/>
              <a:gd name="T15" fmla="*/ 22 h 52"/>
              <a:gd name="T16" fmla="*/ 68 w 89"/>
              <a:gd name="T17" fmla="*/ 25 h 52"/>
              <a:gd name="T18" fmla="*/ 65 w 89"/>
              <a:gd name="T19" fmla="*/ 29 h 52"/>
              <a:gd name="T20" fmla="*/ 62 w 89"/>
              <a:gd name="T21" fmla="*/ 28 h 52"/>
              <a:gd name="T22" fmla="*/ 57 w 89"/>
              <a:gd name="T23" fmla="*/ 27 h 52"/>
              <a:gd name="T24" fmla="*/ 53 w 89"/>
              <a:gd name="T25" fmla="*/ 23 h 52"/>
              <a:gd name="T26" fmla="*/ 52 w 89"/>
              <a:gd name="T27" fmla="*/ 17 h 52"/>
              <a:gd name="T28" fmla="*/ 49 w 89"/>
              <a:gd name="T29" fmla="*/ 13 h 52"/>
              <a:gd name="T30" fmla="*/ 45 w 89"/>
              <a:gd name="T31" fmla="*/ 12 h 52"/>
              <a:gd name="T32" fmla="*/ 38 w 89"/>
              <a:gd name="T33" fmla="*/ 12 h 52"/>
              <a:gd name="T34" fmla="*/ 31 w 89"/>
              <a:gd name="T35" fmla="*/ 12 h 52"/>
              <a:gd name="T36" fmla="*/ 27 w 89"/>
              <a:gd name="T37" fmla="*/ 8 h 52"/>
              <a:gd name="T38" fmla="*/ 23 w 89"/>
              <a:gd name="T39" fmla="*/ 8 h 52"/>
              <a:gd name="T40" fmla="*/ 19 w 89"/>
              <a:gd name="T41" fmla="*/ 10 h 52"/>
              <a:gd name="T42" fmla="*/ 17 w 89"/>
              <a:gd name="T43" fmla="*/ 6 h 52"/>
              <a:gd name="T44" fmla="*/ 15 w 89"/>
              <a:gd name="T45" fmla="*/ 1 h 52"/>
              <a:gd name="T46" fmla="*/ 15 w 89"/>
              <a:gd name="T47" fmla="*/ 5 h 52"/>
              <a:gd name="T48" fmla="*/ 14 w 89"/>
              <a:gd name="T49" fmla="*/ 8 h 52"/>
              <a:gd name="T50" fmla="*/ 13 w 89"/>
              <a:gd name="T51" fmla="*/ 3 h 52"/>
              <a:gd name="T52" fmla="*/ 14 w 89"/>
              <a:gd name="T53" fmla="*/ 0 h 52"/>
              <a:gd name="T54" fmla="*/ 1 w 89"/>
              <a:gd name="T55" fmla="*/ 4 h 52"/>
              <a:gd name="T56" fmla="*/ 1 w 89"/>
              <a:gd name="T57" fmla="*/ 15 h 52"/>
              <a:gd name="T58" fmla="*/ 1 w 89"/>
              <a:gd name="T59" fmla="*/ 23 h 52"/>
              <a:gd name="T60" fmla="*/ 2 w 89"/>
              <a:gd name="T61" fmla="*/ 26 h 52"/>
              <a:gd name="T62" fmla="*/ 6 w 89"/>
              <a:gd name="T63" fmla="*/ 26 h 52"/>
              <a:gd name="T64" fmla="*/ 6 w 89"/>
              <a:gd name="T65" fmla="*/ 23 h 52"/>
              <a:gd name="T66" fmla="*/ 10 w 89"/>
              <a:gd name="T67" fmla="*/ 20 h 52"/>
              <a:gd name="T68" fmla="*/ 13 w 89"/>
              <a:gd name="T69" fmla="*/ 18 h 52"/>
              <a:gd name="T70" fmla="*/ 17 w 89"/>
              <a:gd name="T71" fmla="*/ 19 h 52"/>
              <a:gd name="T72" fmla="*/ 21 w 89"/>
              <a:gd name="T73" fmla="*/ 20 h 52"/>
              <a:gd name="T74" fmla="*/ 21 w 89"/>
              <a:gd name="T75" fmla="*/ 24 h 52"/>
              <a:gd name="T76" fmla="*/ 26 w 89"/>
              <a:gd name="T77" fmla="*/ 27 h 52"/>
              <a:gd name="T78" fmla="*/ 33 w 89"/>
              <a:gd name="T79" fmla="*/ 34 h 52"/>
              <a:gd name="T80" fmla="*/ 38 w 89"/>
              <a:gd name="T81" fmla="*/ 37 h 52"/>
              <a:gd name="T82" fmla="*/ 41 w 89"/>
              <a:gd name="T83" fmla="*/ 39 h 52"/>
              <a:gd name="T84" fmla="*/ 50 w 89"/>
              <a:gd name="T85" fmla="*/ 45 h 52"/>
              <a:gd name="T86" fmla="*/ 54 w 89"/>
              <a:gd name="T87" fmla="*/ 49 h 52"/>
              <a:gd name="T88" fmla="*/ 61 w 89"/>
              <a:gd name="T89" fmla="*/ 52 h 52"/>
              <a:gd name="T90" fmla="*/ 63 w 89"/>
              <a:gd name="T91" fmla="*/ 47 h 52"/>
              <a:gd name="T92" fmla="*/ 62 w 89"/>
              <a:gd name="T93" fmla="*/ 42 h 52"/>
              <a:gd name="T94" fmla="*/ 59 w 89"/>
              <a:gd name="T95" fmla="*/ 38 h 52"/>
              <a:gd name="T96" fmla="*/ 64 w 89"/>
              <a:gd name="T97" fmla="*/ 36 h 52"/>
              <a:gd name="T98" fmla="*/ 66 w 89"/>
              <a:gd name="T99" fmla="*/ 33 h 52"/>
              <a:gd name="T100" fmla="*/ 68 w 89"/>
              <a:gd name="T101" fmla="*/ 30 h 52"/>
              <a:gd name="T102" fmla="*/ 71 w 89"/>
              <a:gd name="T103" fmla="*/ 30 h 52"/>
              <a:gd name="T104" fmla="*/ 74 w 89"/>
              <a:gd name="T105" fmla="*/ 29 h 52"/>
              <a:gd name="T106" fmla="*/ 74 w 89"/>
              <a:gd name="T107" fmla="*/ 34 h 52"/>
              <a:gd name="T108" fmla="*/ 77 w 89"/>
              <a:gd name="T109" fmla="*/ 34 h 52"/>
              <a:gd name="T110" fmla="*/ 78 w 89"/>
              <a:gd name="T111" fmla="*/ 32 h 52"/>
              <a:gd name="T112" fmla="*/ 78 w 89"/>
              <a:gd name="T113" fmla="*/ 3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" h="52">
                <a:moveTo>
                  <a:pt x="78" y="32"/>
                </a:moveTo>
                <a:cubicBezTo>
                  <a:pt x="79" y="33"/>
                  <a:pt x="79" y="34"/>
                  <a:pt x="81" y="33"/>
                </a:cubicBezTo>
                <a:cubicBezTo>
                  <a:pt x="82" y="33"/>
                  <a:pt x="83" y="31"/>
                  <a:pt x="84" y="31"/>
                </a:cubicBezTo>
                <a:cubicBezTo>
                  <a:pt x="89" y="30"/>
                  <a:pt x="83" y="28"/>
                  <a:pt x="81" y="26"/>
                </a:cubicBezTo>
                <a:cubicBezTo>
                  <a:pt x="80" y="25"/>
                  <a:pt x="80" y="26"/>
                  <a:pt x="79" y="27"/>
                </a:cubicBezTo>
                <a:cubicBezTo>
                  <a:pt x="79" y="28"/>
                  <a:pt x="76" y="27"/>
                  <a:pt x="75" y="27"/>
                </a:cubicBezTo>
                <a:cubicBezTo>
                  <a:pt x="71" y="25"/>
                  <a:pt x="77" y="22"/>
                  <a:pt x="78" y="21"/>
                </a:cubicBezTo>
                <a:cubicBezTo>
                  <a:pt x="78" y="21"/>
                  <a:pt x="74" y="22"/>
                  <a:pt x="74" y="22"/>
                </a:cubicBezTo>
                <a:cubicBezTo>
                  <a:pt x="72" y="23"/>
                  <a:pt x="70" y="23"/>
                  <a:pt x="68" y="25"/>
                </a:cubicBezTo>
                <a:cubicBezTo>
                  <a:pt x="67" y="26"/>
                  <a:pt x="66" y="28"/>
                  <a:pt x="65" y="29"/>
                </a:cubicBezTo>
                <a:cubicBezTo>
                  <a:pt x="64" y="32"/>
                  <a:pt x="63" y="30"/>
                  <a:pt x="62" y="28"/>
                </a:cubicBezTo>
                <a:cubicBezTo>
                  <a:pt x="61" y="26"/>
                  <a:pt x="59" y="27"/>
                  <a:pt x="57" y="27"/>
                </a:cubicBezTo>
                <a:cubicBezTo>
                  <a:pt x="55" y="27"/>
                  <a:pt x="54" y="24"/>
                  <a:pt x="53" y="23"/>
                </a:cubicBezTo>
                <a:cubicBezTo>
                  <a:pt x="51" y="21"/>
                  <a:pt x="54" y="19"/>
                  <a:pt x="52" y="17"/>
                </a:cubicBezTo>
                <a:cubicBezTo>
                  <a:pt x="51" y="16"/>
                  <a:pt x="50" y="14"/>
                  <a:pt x="49" y="13"/>
                </a:cubicBezTo>
                <a:cubicBezTo>
                  <a:pt x="48" y="12"/>
                  <a:pt x="46" y="11"/>
                  <a:pt x="45" y="12"/>
                </a:cubicBezTo>
                <a:cubicBezTo>
                  <a:pt x="43" y="13"/>
                  <a:pt x="41" y="12"/>
                  <a:pt x="38" y="12"/>
                </a:cubicBezTo>
                <a:cubicBezTo>
                  <a:pt x="36" y="12"/>
                  <a:pt x="33" y="13"/>
                  <a:pt x="31" y="12"/>
                </a:cubicBezTo>
                <a:cubicBezTo>
                  <a:pt x="30" y="11"/>
                  <a:pt x="28" y="9"/>
                  <a:pt x="27" y="8"/>
                </a:cubicBezTo>
                <a:cubicBezTo>
                  <a:pt x="25" y="6"/>
                  <a:pt x="24" y="6"/>
                  <a:pt x="23" y="8"/>
                </a:cubicBezTo>
                <a:cubicBezTo>
                  <a:pt x="22" y="9"/>
                  <a:pt x="21" y="10"/>
                  <a:pt x="19" y="10"/>
                </a:cubicBezTo>
                <a:cubicBezTo>
                  <a:pt x="16" y="10"/>
                  <a:pt x="16" y="8"/>
                  <a:pt x="17" y="6"/>
                </a:cubicBezTo>
                <a:cubicBezTo>
                  <a:pt x="18" y="3"/>
                  <a:pt x="18" y="3"/>
                  <a:pt x="15" y="1"/>
                </a:cubicBezTo>
                <a:cubicBezTo>
                  <a:pt x="15" y="2"/>
                  <a:pt x="15" y="4"/>
                  <a:pt x="15" y="5"/>
                </a:cubicBezTo>
                <a:cubicBezTo>
                  <a:pt x="15" y="7"/>
                  <a:pt x="16" y="8"/>
                  <a:pt x="14" y="8"/>
                </a:cubicBezTo>
                <a:cubicBezTo>
                  <a:pt x="12" y="7"/>
                  <a:pt x="12" y="4"/>
                  <a:pt x="13" y="3"/>
                </a:cubicBezTo>
                <a:cubicBezTo>
                  <a:pt x="13" y="3"/>
                  <a:pt x="15" y="0"/>
                  <a:pt x="14" y="0"/>
                </a:cubicBezTo>
                <a:cubicBezTo>
                  <a:pt x="9" y="1"/>
                  <a:pt x="5" y="2"/>
                  <a:pt x="1" y="4"/>
                </a:cubicBezTo>
                <a:cubicBezTo>
                  <a:pt x="0" y="4"/>
                  <a:pt x="1" y="14"/>
                  <a:pt x="1" y="15"/>
                </a:cubicBezTo>
                <a:cubicBezTo>
                  <a:pt x="1" y="18"/>
                  <a:pt x="1" y="21"/>
                  <a:pt x="1" y="23"/>
                </a:cubicBezTo>
                <a:cubicBezTo>
                  <a:pt x="1" y="25"/>
                  <a:pt x="0" y="26"/>
                  <a:pt x="2" y="26"/>
                </a:cubicBezTo>
                <a:cubicBezTo>
                  <a:pt x="3" y="26"/>
                  <a:pt x="4" y="26"/>
                  <a:pt x="6" y="26"/>
                </a:cubicBezTo>
                <a:cubicBezTo>
                  <a:pt x="8" y="26"/>
                  <a:pt x="5" y="24"/>
                  <a:pt x="6" y="23"/>
                </a:cubicBezTo>
                <a:cubicBezTo>
                  <a:pt x="7" y="21"/>
                  <a:pt x="9" y="22"/>
                  <a:pt x="10" y="20"/>
                </a:cubicBezTo>
                <a:cubicBezTo>
                  <a:pt x="12" y="19"/>
                  <a:pt x="12" y="19"/>
                  <a:pt x="13" y="18"/>
                </a:cubicBezTo>
                <a:cubicBezTo>
                  <a:pt x="15" y="17"/>
                  <a:pt x="16" y="18"/>
                  <a:pt x="17" y="19"/>
                </a:cubicBezTo>
                <a:cubicBezTo>
                  <a:pt x="18" y="20"/>
                  <a:pt x="21" y="20"/>
                  <a:pt x="21" y="20"/>
                </a:cubicBezTo>
                <a:cubicBezTo>
                  <a:pt x="22" y="22"/>
                  <a:pt x="21" y="23"/>
                  <a:pt x="21" y="24"/>
                </a:cubicBezTo>
                <a:cubicBezTo>
                  <a:pt x="22" y="27"/>
                  <a:pt x="25" y="27"/>
                  <a:pt x="26" y="27"/>
                </a:cubicBezTo>
                <a:cubicBezTo>
                  <a:pt x="31" y="27"/>
                  <a:pt x="31" y="30"/>
                  <a:pt x="33" y="34"/>
                </a:cubicBezTo>
                <a:cubicBezTo>
                  <a:pt x="34" y="35"/>
                  <a:pt x="36" y="36"/>
                  <a:pt x="38" y="37"/>
                </a:cubicBezTo>
                <a:cubicBezTo>
                  <a:pt x="39" y="37"/>
                  <a:pt x="40" y="38"/>
                  <a:pt x="41" y="39"/>
                </a:cubicBezTo>
                <a:cubicBezTo>
                  <a:pt x="44" y="41"/>
                  <a:pt x="47" y="44"/>
                  <a:pt x="50" y="45"/>
                </a:cubicBezTo>
                <a:cubicBezTo>
                  <a:pt x="54" y="46"/>
                  <a:pt x="54" y="46"/>
                  <a:pt x="54" y="49"/>
                </a:cubicBezTo>
                <a:cubicBezTo>
                  <a:pt x="56" y="49"/>
                  <a:pt x="59" y="51"/>
                  <a:pt x="61" y="52"/>
                </a:cubicBezTo>
                <a:cubicBezTo>
                  <a:pt x="61" y="49"/>
                  <a:pt x="60" y="49"/>
                  <a:pt x="63" y="47"/>
                </a:cubicBezTo>
                <a:cubicBezTo>
                  <a:pt x="64" y="45"/>
                  <a:pt x="62" y="44"/>
                  <a:pt x="62" y="42"/>
                </a:cubicBezTo>
                <a:cubicBezTo>
                  <a:pt x="63" y="39"/>
                  <a:pt x="60" y="40"/>
                  <a:pt x="59" y="38"/>
                </a:cubicBezTo>
                <a:cubicBezTo>
                  <a:pt x="58" y="36"/>
                  <a:pt x="63" y="37"/>
                  <a:pt x="64" y="36"/>
                </a:cubicBezTo>
                <a:cubicBezTo>
                  <a:pt x="67" y="35"/>
                  <a:pt x="64" y="32"/>
                  <a:pt x="66" y="33"/>
                </a:cubicBezTo>
                <a:cubicBezTo>
                  <a:pt x="70" y="33"/>
                  <a:pt x="66" y="30"/>
                  <a:pt x="68" y="30"/>
                </a:cubicBezTo>
                <a:cubicBezTo>
                  <a:pt x="69" y="29"/>
                  <a:pt x="70" y="31"/>
                  <a:pt x="71" y="30"/>
                </a:cubicBezTo>
                <a:cubicBezTo>
                  <a:pt x="72" y="30"/>
                  <a:pt x="73" y="29"/>
                  <a:pt x="74" y="29"/>
                </a:cubicBezTo>
                <a:cubicBezTo>
                  <a:pt x="76" y="29"/>
                  <a:pt x="74" y="33"/>
                  <a:pt x="74" y="34"/>
                </a:cubicBezTo>
                <a:cubicBezTo>
                  <a:pt x="75" y="34"/>
                  <a:pt x="77" y="31"/>
                  <a:pt x="77" y="34"/>
                </a:cubicBezTo>
                <a:cubicBezTo>
                  <a:pt x="77" y="34"/>
                  <a:pt x="77" y="32"/>
                  <a:pt x="78" y="32"/>
                </a:cubicBezTo>
                <a:cubicBezTo>
                  <a:pt x="79" y="32"/>
                  <a:pt x="77" y="32"/>
                  <a:pt x="78" y="3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7" name="Freeform 694">
            <a:extLst>
              <a:ext uri="{FF2B5EF4-FFF2-40B4-BE49-F238E27FC236}">
                <a16:creationId xmlns:a16="http://schemas.microsoft.com/office/drawing/2014/main" id="{8F5F266D-7B9D-884C-A980-017431ABDBD0}"/>
              </a:ext>
            </a:extLst>
          </p:cNvPr>
          <p:cNvSpPr>
            <a:spLocks/>
          </p:cNvSpPr>
          <p:nvPr/>
        </p:nvSpPr>
        <p:spPr bwMode="auto">
          <a:xfrm>
            <a:off x="9390653" y="8460223"/>
            <a:ext cx="0" cy="7266"/>
          </a:xfrm>
          <a:custGeom>
            <a:avLst/>
            <a:gdLst>
              <a:gd name="T0" fmla="*/ 1 h 1"/>
              <a:gd name="T1" fmla="*/ 0 h 1"/>
              <a:gd name="T2" fmla="*/ 1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1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8" name="Freeform 695">
            <a:extLst>
              <a:ext uri="{FF2B5EF4-FFF2-40B4-BE49-F238E27FC236}">
                <a16:creationId xmlns:a16="http://schemas.microsoft.com/office/drawing/2014/main" id="{C279F67E-2EA5-444F-BA52-2105ED78DE6F}"/>
              </a:ext>
            </a:extLst>
          </p:cNvPr>
          <p:cNvSpPr>
            <a:spLocks/>
          </p:cNvSpPr>
          <p:nvPr/>
        </p:nvSpPr>
        <p:spPr bwMode="auto">
          <a:xfrm>
            <a:off x="9081748" y="8176921"/>
            <a:ext cx="489667" cy="305094"/>
          </a:xfrm>
          <a:custGeom>
            <a:avLst/>
            <a:gdLst>
              <a:gd name="T0" fmla="*/ 73 w 73"/>
              <a:gd name="T1" fmla="*/ 28 h 43"/>
              <a:gd name="T2" fmla="*/ 69 w 73"/>
              <a:gd name="T3" fmla="*/ 27 h 43"/>
              <a:gd name="T4" fmla="*/ 65 w 73"/>
              <a:gd name="T5" fmla="*/ 24 h 43"/>
              <a:gd name="T6" fmla="*/ 58 w 73"/>
              <a:gd name="T7" fmla="*/ 20 h 43"/>
              <a:gd name="T8" fmla="*/ 52 w 73"/>
              <a:gd name="T9" fmla="*/ 16 h 43"/>
              <a:gd name="T10" fmla="*/ 47 w 73"/>
              <a:gd name="T11" fmla="*/ 9 h 43"/>
              <a:gd name="T12" fmla="*/ 40 w 73"/>
              <a:gd name="T13" fmla="*/ 5 h 43"/>
              <a:gd name="T14" fmla="*/ 40 w 73"/>
              <a:gd name="T15" fmla="*/ 2 h 43"/>
              <a:gd name="T16" fmla="*/ 36 w 73"/>
              <a:gd name="T17" fmla="*/ 1 h 43"/>
              <a:gd name="T18" fmla="*/ 34 w 73"/>
              <a:gd name="T19" fmla="*/ 0 h 43"/>
              <a:gd name="T20" fmla="*/ 31 w 73"/>
              <a:gd name="T21" fmla="*/ 1 h 43"/>
              <a:gd name="T22" fmla="*/ 28 w 73"/>
              <a:gd name="T23" fmla="*/ 3 h 43"/>
              <a:gd name="T24" fmla="*/ 25 w 73"/>
              <a:gd name="T25" fmla="*/ 6 h 43"/>
              <a:gd name="T26" fmla="*/ 22 w 73"/>
              <a:gd name="T27" fmla="*/ 8 h 43"/>
              <a:gd name="T28" fmla="*/ 17 w 73"/>
              <a:gd name="T29" fmla="*/ 8 h 43"/>
              <a:gd name="T30" fmla="*/ 12 w 73"/>
              <a:gd name="T31" fmla="*/ 2 h 43"/>
              <a:gd name="T32" fmla="*/ 2 w 73"/>
              <a:gd name="T33" fmla="*/ 5 h 43"/>
              <a:gd name="T34" fmla="*/ 5 w 73"/>
              <a:gd name="T35" fmla="*/ 12 h 43"/>
              <a:gd name="T36" fmla="*/ 8 w 73"/>
              <a:gd name="T37" fmla="*/ 17 h 43"/>
              <a:gd name="T38" fmla="*/ 8 w 73"/>
              <a:gd name="T39" fmla="*/ 19 h 43"/>
              <a:gd name="T40" fmla="*/ 10 w 73"/>
              <a:gd name="T41" fmla="*/ 22 h 43"/>
              <a:gd name="T42" fmla="*/ 9 w 73"/>
              <a:gd name="T43" fmla="*/ 26 h 43"/>
              <a:gd name="T44" fmla="*/ 9 w 73"/>
              <a:gd name="T45" fmla="*/ 31 h 43"/>
              <a:gd name="T46" fmla="*/ 14 w 73"/>
              <a:gd name="T47" fmla="*/ 29 h 43"/>
              <a:gd name="T48" fmla="*/ 17 w 73"/>
              <a:gd name="T49" fmla="*/ 26 h 43"/>
              <a:gd name="T50" fmla="*/ 27 w 73"/>
              <a:gd name="T51" fmla="*/ 27 h 43"/>
              <a:gd name="T52" fmla="*/ 37 w 73"/>
              <a:gd name="T53" fmla="*/ 31 h 43"/>
              <a:gd name="T54" fmla="*/ 45 w 73"/>
              <a:gd name="T55" fmla="*/ 35 h 43"/>
              <a:gd name="T56" fmla="*/ 46 w 73"/>
              <a:gd name="T57" fmla="*/ 37 h 43"/>
              <a:gd name="T58" fmla="*/ 48 w 73"/>
              <a:gd name="T59" fmla="*/ 42 h 43"/>
              <a:gd name="T60" fmla="*/ 53 w 73"/>
              <a:gd name="T61" fmla="*/ 43 h 43"/>
              <a:gd name="T62" fmla="*/ 57 w 73"/>
              <a:gd name="T63" fmla="*/ 40 h 43"/>
              <a:gd name="T64" fmla="*/ 62 w 73"/>
              <a:gd name="T65" fmla="*/ 38 h 43"/>
              <a:gd name="T66" fmla="*/ 65 w 73"/>
              <a:gd name="T67" fmla="*/ 33 h 43"/>
              <a:gd name="T68" fmla="*/ 69 w 73"/>
              <a:gd name="T69" fmla="*/ 31 h 43"/>
              <a:gd name="T70" fmla="*/ 73 w 73"/>
              <a:gd name="T71" fmla="*/ 31 h 43"/>
              <a:gd name="T72" fmla="*/ 73 w 73"/>
              <a:gd name="T73" fmla="*/ 28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3" h="43">
                <a:moveTo>
                  <a:pt x="73" y="28"/>
                </a:moveTo>
                <a:cubicBezTo>
                  <a:pt x="72" y="27"/>
                  <a:pt x="71" y="27"/>
                  <a:pt x="69" y="27"/>
                </a:cubicBezTo>
                <a:cubicBezTo>
                  <a:pt x="68" y="26"/>
                  <a:pt x="66" y="25"/>
                  <a:pt x="65" y="24"/>
                </a:cubicBezTo>
                <a:cubicBezTo>
                  <a:pt x="63" y="23"/>
                  <a:pt x="60" y="22"/>
                  <a:pt x="58" y="20"/>
                </a:cubicBezTo>
                <a:cubicBezTo>
                  <a:pt x="57" y="18"/>
                  <a:pt x="54" y="18"/>
                  <a:pt x="52" y="16"/>
                </a:cubicBezTo>
                <a:cubicBezTo>
                  <a:pt x="51" y="13"/>
                  <a:pt x="50" y="9"/>
                  <a:pt x="47" y="9"/>
                </a:cubicBezTo>
                <a:cubicBezTo>
                  <a:pt x="44" y="9"/>
                  <a:pt x="40" y="9"/>
                  <a:pt x="40" y="5"/>
                </a:cubicBezTo>
                <a:cubicBezTo>
                  <a:pt x="40" y="4"/>
                  <a:pt x="41" y="2"/>
                  <a:pt x="40" y="2"/>
                </a:cubicBezTo>
                <a:cubicBezTo>
                  <a:pt x="39" y="1"/>
                  <a:pt x="38" y="2"/>
                  <a:pt x="36" y="1"/>
                </a:cubicBezTo>
                <a:cubicBezTo>
                  <a:pt x="36" y="1"/>
                  <a:pt x="35" y="0"/>
                  <a:pt x="34" y="0"/>
                </a:cubicBezTo>
                <a:cubicBezTo>
                  <a:pt x="33" y="0"/>
                  <a:pt x="32" y="1"/>
                  <a:pt x="31" y="1"/>
                </a:cubicBezTo>
                <a:cubicBezTo>
                  <a:pt x="30" y="0"/>
                  <a:pt x="29" y="3"/>
                  <a:pt x="28" y="3"/>
                </a:cubicBezTo>
                <a:cubicBezTo>
                  <a:pt x="27" y="3"/>
                  <a:pt x="24" y="4"/>
                  <a:pt x="25" y="6"/>
                </a:cubicBezTo>
                <a:cubicBezTo>
                  <a:pt x="26" y="9"/>
                  <a:pt x="25" y="8"/>
                  <a:pt x="22" y="8"/>
                </a:cubicBezTo>
                <a:cubicBezTo>
                  <a:pt x="21" y="8"/>
                  <a:pt x="18" y="8"/>
                  <a:pt x="17" y="8"/>
                </a:cubicBezTo>
                <a:cubicBezTo>
                  <a:pt x="15" y="6"/>
                  <a:pt x="14" y="4"/>
                  <a:pt x="12" y="2"/>
                </a:cubicBezTo>
                <a:cubicBezTo>
                  <a:pt x="9" y="0"/>
                  <a:pt x="5" y="3"/>
                  <a:pt x="2" y="5"/>
                </a:cubicBezTo>
                <a:cubicBezTo>
                  <a:pt x="3" y="6"/>
                  <a:pt x="6" y="10"/>
                  <a:pt x="5" y="12"/>
                </a:cubicBezTo>
                <a:cubicBezTo>
                  <a:pt x="0" y="15"/>
                  <a:pt x="6" y="15"/>
                  <a:pt x="8" y="17"/>
                </a:cubicBezTo>
                <a:cubicBezTo>
                  <a:pt x="8" y="17"/>
                  <a:pt x="8" y="19"/>
                  <a:pt x="8" y="19"/>
                </a:cubicBezTo>
                <a:cubicBezTo>
                  <a:pt x="7" y="20"/>
                  <a:pt x="9" y="22"/>
                  <a:pt x="10" y="22"/>
                </a:cubicBezTo>
                <a:cubicBezTo>
                  <a:pt x="10" y="23"/>
                  <a:pt x="9" y="24"/>
                  <a:pt x="9" y="26"/>
                </a:cubicBezTo>
                <a:cubicBezTo>
                  <a:pt x="9" y="27"/>
                  <a:pt x="9" y="29"/>
                  <a:pt x="9" y="31"/>
                </a:cubicBezTo>
                <a:cubicBezTo>
                  <a:pt x="11" y="31"/>
                  <a:pt x="12" y="31"/>
                  <a:pt x="14" y="29"/>
                </a:cubicBezTo>
                <a:cubicBezTo>
                  <a:pt x="15" y="28"/>
                  <a:pt x="16" y="27"/>
                  <a:pt x="17" y="26"/>
                </a:cubicBezTo>
                <a:cubicBezTo>
                  <a:pt x="21" y="26"/>
                  <a:pt x="24" y="25"/>
                  <a:pt x="27" y="27"/>
                </a:cubicBezTo>
                <a:cubicBezTo>
                  <a:pt x="29" y="30"/>
                  <a:pt x="35" y="28"/>
                  <a:pt x="37" y="31"/>
                </a:cubicBezTo>
                <a:cubicBezTo>
                  <a:pt x="39" y="34"/>
                  <a:pt x="41" y="35"/>
                  <a:pt x="45" y="35"/>
                </a:cubicBezTo>
                <a:cubicBezTo>
                  <a:pt x="46" y="35"/>
                  <a:pt x="46" y="35"/>
                  <a:pt x="46" y="37"/>
                </a:cubicBezTo>
                <a:cubicBezTo>
                  <a:pt x="46" y="40"/>
                  <a:pt x="46" y="40"/>
                  <a:pt x="48" y="42"/>
                </a:cubicBezTo>
                <a:cubicBezTo>
                  <a:pt x="50" y="42"/>
                  <a:pt x="51" y="43"/>
                  <a:pt x="53" y="43"/>
                </a:cubicBezTo>
                <a:cubicBezTo>
                  <a:pt x="56" y="43"/>
                  <a:pt x="56" y="42"/>
                  <a:pt x="57" y="40"/>
                </a:cubicBezTo>
                <a:cubicBezTo>
                  <a:pt x="58" y="38"/>
                  <a:pt x="60" y="39"/>
                  <a:pt x="62" y="38"/>
                </a:cubicBezTo>
                <a:cubicBezTo>
                  <a:pt x="64" y="37"/>
                  <a:pt x="64" y="35"/>
                  <a:pt x="65" y="33"/>
                </a:cubicBezTo>
                <a:cubicBezTo>
                  <a:pt x="65" y="31"/>
                  <a:pt x="68" y="33"/>
                  <a:pt x="69" y="31"/>
                </a:cubicBezTo>
                <a:cubicBezTo>
                  <a:pt x="69" y="29"/>
                  <a:pt x="72" y="31"/>
                  <a:pt x="73" y="31"/>
                </a:cubicBezTo>
                <a:cubicBezTo>
                  <a:pt x="73" y="30"/>
                  <a:pt x="73" y="29"/>
                  <a:pt x="73" y="2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999" name="Freeform 696">
            <a:extLst>
              <a:ext uri="{FF2B5EF4-FFF2-40B4-BE49-F238E27FC236}">
                <a16:creationId xmlns:a16="http://schemas.microsoft.com/office/drawing/2014/main" id="{B5AFD471-5916-9A40-8C19-826B9CB5AB4C}"/>
              </a:ext>
            </a:extLst>
          </p:cNvPr>
          <p:cNvSpPr>
            <a:spLocks/>
          </p:cNvSpPr>
          <p:nvPr/>
        </p:nvSpPr>
        <p:spPr bwMode="auto">
          <a:xfrm>
            <a:off x="9598875" y="8247141"/>
            <a:ext cx="267714" cy="191288"/>
          </a:xfrm>
          <a:custGeom>
            <a:avLst/>
            <a:gdLst>
              <a:gd name="T0" fmla="*/ 30 w 40"/>
              <a:gd name="T1" fmla="*/ 10 h 27"/>
              <a:gd name="T2" fmla="*/ 25 w 40"/>
              <a:gd name="T3" fmla="*/ 10 h 27"/>
              <a:gd name="T4" fmla="*/ 21 w 40"/>
              <a:gd name="T5" fmla="*/ 8 h 27"/>
              <a:gd name="T6" fmla="*/ 19 w 40"/>
              <a:gd name="T7" fmla="*/ 9 h 27"/>
              <a:gd name="T8" fmla="*/ 17 w 40"/>
              <a:gd name="T9" fmla="*/ 9 h 27"/>
              <a:gd name="T10" fmla="*/ 10 w 40"/>
              <a:gd name="T11" fmla="*/ 8 h 27"/>
              <a:gd name="T12" fmla="*/ 12 w 40"/>
              <a:gd name="T13" fmla="*/ 5 h 27"/>
              <a:gd name="T14" fmla="*/ 16 w 40"/>
              <a:gd name="T15" fmla="*/ 7 h 27"/>
              <a:gd name="T16" fmla="*/ 19 w 40"/>
              <a:gd name="T17" fmla="*/ 5 h 27"/>
              <a:gd name="T18" fmla="*/ 16 w 40"/>
              <a:gd name="T19" fmla="*/ 6 h 27"/>
              <a:gd name="T20" fmla="*/ 16 w 40"/>
              <a:gd name="T21" fmla="*/ 1 h 27"/>
              <a:gd name="T22" fmla="*/ 14 w 40"/>
              <a:gd name="T23" fmla="*/ 2 h 27"/>
              <a:gd name="T24" fmla="*/ 10 w 40"/>
              <a:gd name="T25" fmla="*/ 2 h 27"/>
              <a:gd name="T26" fmla="*/ 8 w 40"/>
              <a:gd name="T27" fmla="*/ 5 h 27"/>
              <a:gd name="T28" fmla="*/ 6 w 40"/>
              <a:gd name="T29" fmla="*/ 8 h 27"/>
              <a:gd name="T30" fmla="*/ 1 w 40"/>
              <a:gd name="T31" fmla="*/ 10 h 27"/>
              <a:gd name="T32" fmla="*/ 4 w 40"/>
              <a:gd name="T33" fmla="*/ 14 h 27"/>
              <a:gd name="T34" fmla="*/ 4 w 40"/>
              <a:gd name="T35" fmla="*/ 19 h 27"/>
              <a:gd name="T36" fmla="*/ 4 w 40"/>
              <a:gd name="T37" fmla="*/ 24 h 27"/>
              <a:gd name="T38" fmla="*/ 9 w 40"/>
              <a:gd name="T39" fmla="*/ 22 h 27"/>
              <a:gd name="T40" fmla="*/ 12 w 40"/>
              <a:gd name="T41" fmla="*/ 20 h 27"/>
              <a:gd name="T42" fmla="*/ 17 w 40"/>
              <a:gd name="T43" fmla="*/ 17 h 27"/>
              <a:gd name="T44" fmla="*/ 20 w 40"/>
              <a:gd name="T45" fmla="*/ 17 h 27"/>
              <a:gd name="T46" fmla="*/ 22 w 40"/>
              <a:gd name="T47" fmla="*/ 21 h 27"/>
              <a:gd name="T48" fmla="*/ 21 w 40"/>
              <a:gd name="T49" fmla="*/ 24 h 27"/>
              <a:gd name="T50" fmla="*/ 27 w 40"/>
              <a:gd name="T51" fmla="*/ 23 h 27"/>
              <a:gd name="T52" fmla="*/ 32 w 40"/>
              <a:gd name="T53" fmla="*/ 21 h 27"/>
              <a:gd name="T54" fmla="*/ 39 w 40"/>
              <a:gd name="T55" fmla="*/ 21 h 27"/>
              <a:gd name="T56" fmla="*/ 38 w 40"/>
              <a:gd name="T57" fmla="*/ 18 h 27"/>
              <a:gd name="T58" fmla="*/ 36 w 40"/>
              <a:gd name="T59" fmla="*/ 14 h 27"/>
              <a:gd name="T60" fmla="*/ 32 w 40"/>
              <a:gd name="T61" fmla="*/ 9 h 27"/>
              <a:gd name="T62" fmla="*/ 30 w 40"/>
              <a:gd name="T63" fmla="*/ 10 h 27"/>
              <a:gd name="T64" fmla="*/ 30 w 40"/>
              <a:gd name="T65" fmla="*/ 1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" h="27">
                <a:moveTo>
                  <a:pt x="30" y="10"/>
                </a:moveTo>
                <a:cubicBezTo>
                  <a:pt x="28" y="11"/>
                  <a:pt x="27" y="10"/>
                  <a:pt x="25" y="10"/>
                </a:cubicBezTo>
                <a:cubicBezTo>
                  <a:pt x="23" y="10"/>
                  <a:pt x="22" y="8"/>
                  <a:pt x="21" y="8"/>
                </a:cubicBezTo>
                <a:cubicBezTo>
                  <a:pt x="20" y="8"/>
                  <a:pt x="20" y="9"/>
                  <a:pt x="19" y="9"/>
                </a:cubicBezTo>
                <a:cubicBezTo>
                  <a:pt x="19" y="10"/>
                  <a:pt x="18" y="9"/>
                  <a:pt x="17" y="9"/>
                </a:cubicBezTo>
                <a:cubicBezTo>
                  <a:pt x="15" y="9"/>
                  <a:pt x="12" y="9"/>
                  <a:pt x="10" y="8"/>
                </a:cubicBezTo>
                <a:cubicBezTo>
                  <a:pt x="9" y="7"/>
                  <a:pt x="12" y="5"/>
                  <a:pt x="12" y="5"/>
                </a:cubicBezTo>
                <a:cubicBezTo>
                  <a:pt x="14" y="4"/>
                  <a:pt x="15" y="7"/>
                  <a:pt x="16" y="7"/>
                </a:cubicBezTo>
                <a:cubicBezTo>
                  <a:pt x="18" y="7"/>
                  <a:pt x="19" y="6"/>
                  <a:pt x="19" y="5"/>
                </a:cubicBezTo>
                <a:cubicBezTo>
                  <a:pt x="18" y="4"/>
                  <a:pt x="17" y="6"/>
                  <a:pt x="16" y="6"/>
                </a:cubicBezTo>
                <a:cubicBezTo>
                  <a:pt x="15" y="5"/>
                  <a:pt x="17" y="2"/>
                  <a:pt x="16" y="1"/>
                </a:cubicBezTo>
                <a:cubicBezTo>
                  <a:pt x="16" y="0"/>
                  <a:pt x="14" y="2"/>
                  <a:pt x="14" y="2"/>
                </a:cubicBezTo>
                <a:cubicBezTo>
                  <a:pt x="12" y="3"/>
                  <a:pt x="11" y="1"/>
                  <a:pt x="10" y="2"/>
                </a:cubicBezTo>
                <a:cubicBezTo>
                  <a:pt x="8" y="2"/>
                  <a:pt x="12" y="5"/>
                  <a:pt x="8" y="5"/>
                </a:cubicBezTo>
                <a:cubicBezTo>
                  <a:pt x="6" y="4"/>
                  <a:pt x="9" y="8"/>
                  <a:pt x="6" y="8"/>
                </a:cubicBezTo>
                <a:cubicBezTo>
                  <a:pt x="5" y="9"/>
                  <a:pt x="0" y="8"/>
                  <a:pt x="1" y="10"/>
                </a:cubicBezTo>
                <a:cubicBezTo>
                  <a:pt x="2" y="13"/>
                  <a:pt x="5" y="11"/>
                  <a:pt x="4" y="14"/>
                </a:cubicBezTo>
                <a:cubicBezTo>
                  <a:pt x="4" y="17"/>
                  <a:pt x="7" y="17"/>
                  <a:pt x="4" y="19"/>
                </a:cubicBezTo>
                <a:cubicBezTo>
                  <a:pt x="3" y="20"/>
                  <a:pt x="1" y="24"/>
                  <a:pt x="4" y="24"/>
                </a:cubicBezTo>
                <a:cubicBezTo>
                  <a:pt x="6" y="24"/>
                  <a:pt x="8" y="21"/>
                  <a:pt x="9" y="22"/>
                </a:cubicBezTo>
                <a:cubicBezTo>
                  <a:pt x="12" y="25"/>
                  <a:pt x="9" y="20"/>
                  <a:pt x="12" y="20"/>
                </a:cubicBezTo>
                <a:cubicBezTo>
                  <a:pt x="14" y="20"/>
                  <a:pt x="15" y="19"/>
                  <a:pt x="17" y="17"/>
                </a:cubicBezTo>
                <a:cubicBezTo>
                  <a:pt x="18" y="14"/>
                  <a:pt x="19" y="15"/>
                  <a:pt x="20" y="17"/>
                </a:cubicBezTo>
                <a:cubicBezTo>
                  <a:pt x="21" y="18"/>
                  <a:pt x="22" y="19"/>
                  <a:pt x="22" y="21"/>
                </a:cubicBezTo>
                <a:cubicBezTo>
                  <a:pt x="22" y="22"/>
                  <a:pt x="21" y="23"/>
                  <a:pt x="21" y="24"/>
                </a:cubicBezTo>
                <a:cubicBezTo>
                  <a:pt x="22" y="27"/>
                  <a:pt x="26" y="24"/>
                  <a:pt x="27" y="23"/>
                </a:cubicBezTo>
                <a:cubicBezTo>
                  <a:pt x="28" y="22"/>
                  <a:pt x="31" y="20"/>
                  <a:pt x="32" y="21"/>
                </a:cubicBezTo>
                <a:cubicBezTo>
                  <a:pt x="34" y="23"/>
                  <a:pt x="36" y="20"/>
                  <a:pt x="39" y="21"/>
                </a:cubicBezTo>
                <a:cubicBezTo>
                  <a:pt x="40" y="20"/>
                  <a:pt x="38" y="18"/>
                  <a:pt x="38" y="18"/>
                </a:cubicBezTo>
                <a:cubicBezTo>
                  <a:pt x="37" y="16"/>
                  <a:pt x="38" y="14"/>
                  <a:pt x="36" y="14"/>
                </a:cubicBezTo>
                <a:cubicBezTo>
                  <a:pt x="33" y="15"/>
                  <a:pt x="31" y="12"/>
                  <a:pt x="32" y="9"/>
                </a:cubicBezTo>
                <a:cubicBezTo>
                  <a:pt x="32" y="9"/>
                  <a:pt x="31" y="9"/>
                  <a:pt x="30" y="10"/>
                </a:cubicBezTo>
                <a:cubicBezTo>
                  <a:pt x="29" y="10"/>
                  <a:pt x="31" y="9"/>
                  <a:pt x="30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0" name="Freeform 697">
            <a:extLst>
              <a:ext uri="{FF2B5EF4-FFF2-40B4-BE49-F238E27FC236}">
                <a16:creationId xmlns:a16="http://schemas.microsoft.com/office/drawing/2014/main" id="{9EC76899-B0F3-DA42-8FCD-BD7429CDD9AC}"/>
              </a:ext>
            </a:extLst>
          </p:cNvPr>
          <p:cNvSpPr>
            <a:spLocks/>
          </p:cNvSpPr>
          <p:nvPr/>
        </p:nvSpPr>
        <p:spPr bwMode="auto">
          <a:xfrm>
            <a:off x="9383790" y="8411794"/>
            <a:ext cx="556027" cy="525440"/>
          </a:xfrm>
          <a:custGeom>
            <a:avLst/>
            <a:gdLst>
              <a:gd name="T0" fmla="*/ 8 w 83"/>
              <a:gd name="T1" fmla="*/ 51 h 74"/>
              <a:gd name="T2" fmla="*/ 9 w 83"/>
              <a:gd name="T3" fmla="*/ 54 h 74"/>
              <a:gd name="T4" fmla="*/ 11 w 83"/>
              <a:gd name="T5" fmla="*/ 57 h 74"/>
              <a:gd name="T6" fmla="*/ 5 w 83"/>
              <a:gd name="T7" fmla="*/ 61 h 74"/>
              <a:gd name="T8" fmla="*/ 3 w 83"/>
              <a:gd name="T9" fmla="*/ 64 h 74"/>
              <a:gd name="T10" fmla="*/ 6 w 83"/>
              <a:gd name="T11" fmla="*/ 66 h 74"/>
              <a:gd name="T12" fmla="*/ 13 w 83"/>
              <a:gd name="T13" fmla="*/ 64 h 74"/>
              <a:gd name="T14" fmla="*/ 19 w 83"/>
              <a:gd name="T15" fmla="*/ 65 h 74"/>
              <a:gd name="T16" fmla="*/ 23 w 83"/>
              <a:gd name="T17" fmla="*/ 65 h 74"/>
              <a:gd name="T18" fmla="*/ 28 w 83"/>
              <a:gd name="T19" fmla="*/ 64 h 74"/>
              <a:gd name="T20" fmla="*/ 29 w 83"/>
              <a:gd name="T21" fmla="*/ 67 h 74"/>
              <a:gd name="T22" fmla="*/ 32 w 83"/>
              <a:gd name="T23" fmla="*/ 69 h 74"/>
              <a:gd name="T24" fmla="*/ 33 w 83"/>
              <a:gd name="T25" fmla="*/ 73 h 74"/>
              <a:gd name="T26" fmla="*/ 34 w 83"/>
              <a:gd name="T27" fmla="*/ 71 h 74"/>
              <a:gd name="T28" fmla="*/ 36 w 83"/>
              <a:gd name="T29" fmla="*/ 73 h 74"/>
              <a:gd name="T30" fmla="*/ 43 w 83"/>
              <a:gd name="T31" fmla="*/ 71 h 74"/>
              <a:gd name="T32" fmla="*/ 46 w 83"/>
              <a:gd name="T33" fmla="*/ 70 h 74"/>
              <a:gd name="T34" fmla="*/ 50 w 83"/>
              <a:gd name="T35" fmla="*/ 70 h 74"/>
              <a:gd name="T36" fmla="*/ 48 w 83"/>
              <a:gd name="T37" fmla="*/ 64 h 74"/>
              <a:gd name="T38" fmla="*/ 46 w 83"/>
              <a:gd name="T39" fmla="*/ 61 h 74"/>
              <a:gd name="T40" fmla="*/ 44 w 83"/>
              <a:gd name="T41" fmla="*/ 57 h 74"/>
              <a:gd name="T42" fmla="*/ 46 w 83"/>
              <a:gd name="T43" fmla="*/ 52 h 74"/>
              <a:gd name="T44" fmla="*/ 49 w 83"/>
              <a:gd name="T45" fmla="*/ 52 h 74"/>
              <a:gd name="T46" fmla="*/ 52 w 83"/>
              <a:gd name="T47" fmla="*/ 52 h 74"/>
              <a:gd name="T48" fmla="*/ 57 w 83"/>
              <a:gd name="T49" fmla="*/ 46 h 74"/>
              <a:gd name="T50" fmla="*/ 60 w 83"/>
              <a:gd name="T51" fmla="*/ 44 h 74"/>
              <a:gd name="T52" fmla="*/ 62 w 83"/>
              <a:gd name="T53" fmla="*/ 41 h 74"/>
              <a:gd name="T54" fmla="*/ 65 w 83"/>
              <a:gd name="T55" fmla="*/ 39 h 74"/>
              <a:gd name="T56" fmla="*/ 66 w 83"/>
              <a:gd name="T57" fmla="*/ 37 h 74"/>
              <a:gd name="T58" fmla="*/ 69 w 83"/>
              <a:gd name="T59" fmla="*/ 33 h 74"/>
              <a:gd name="T60" fmla="*/ 71 w 83"/>
              <a:gd name="T61" fmla="*/ 27 h 74"/>
              <a:gd name="T62" fmla="*/ 66 w 83"/>
              <a:gd name="T63" fmla="*/ 23 h 74"/>
              <a:gd name="T64" fmla="*/ 65 w 83"/>
              <a:gd name="T65" fmla="*/ 16 h 74"/>
              <a:gd name="T66" fmla="*/ 70 w 83"/>
              <a:gd name="T67" fmla="*/ 14 h 74"/>
              <a:gd name="T68" fmla="*/ 74 w 83"/>
              <a:gd name="T69" fmla="*/ 15 h 74"/>
              <a:gd name="T70" fmla="*/ 77 w 83"/>
              <a:gd name="T71" fmla="*/ 13 h 74"/>
              <a:gd name="T72" fmla="*/ 83 w 83"/>
              <a:gd name="T73" fmla="*/ 10 h 74"/>
              <a:gd name="T74" fmla="*/ 76 w 83"/>
              <a:gd name="T75" fmla="*/ 6 h 74"/>
              <a:gd name="T76" fmla="*/ 74 w 83"/>
              <a:gd name="T77" fmla="*/ 2 h 74"/>
              <a:gd name="T78" fmla="*/ 71 w 83"/>
              <a:gd name="T79" fmla="*/ 0 h 74"/>
              <a:gd name="T80" fmla="*/ 65 w 83"/>
              <a:gd name="T81" fmla="*/ 1 h 74"/>
              <a:gd name="T82" fmla="*/ 56 w 83"/>
              <a:gd name="T83" fmla="*/ 4 h 74"/>
              <a:gd name="T84" fmla="*/ 53 w 83"/>
              <a:gd name="T85" fmla="*/ 8 h 74"/>
              <a:gd name="T86" fmla="*/ 51 w 83"/>
              <a:gd name="T87" fmla="*/ 13 h 74"/>
              <a:gd name="T88" fmla="*/ 48 w 83"/>
              <a:gd name="T89" fmla="*/ 18 h 74"/>
              <a:gd name="T90" fmla="*/ 47 w 83"/>
              <a:gd name="T91" fmla="*/ 21 h 74"/>
              <a:gd name="T92" fmla="*/ 43 w 83"/>
              <a:gd name="T93" fmla="*/ 24 h 74"/>
              <a:gd name="T94" fmla="*/ 41 w 83"/>
              <a:gd name="T95" fmla="*/ 30 h 74"/>
              <a:gd name="T96" fmla="*/ 38 w 83"/>
              <a:gd name="T97" fmla="*/ 30 h 74"/>
              <a:gd name="T98" fmla="*/ 34 w 83"/>
              <a:gd name="T99" fmla="*/ 32 h 74"/>
              <a:gd name="T100" fmla="*/ 30 w 83"/>
              <a:gd name="T101" fmla="*/ 33 h 74"/>
              <a:gd name="T102" fmla="*/ 27 w 83"/>
              <a:gd name="T103" fmla="*/ 37 h 74"/>
              <a:gd name="T104" fmla="*/ 22 w 83"/>
              <a:gd name="T105" fmla="*/ 42 h 74"/>
              <a:gd name="T106" fmla="*/ 13 w 83"/>
              <a:gd name="T107" fmla="*/ 43 h 74"/>
              <a:gd name="T108" fmla="*/ 0 w 83"/>
              <a:gd name="T109" fmla="*/ 40 h 74"/>
              <a:gd name="T110" fmla="*/ 3 w 83"/>
              <a:gd name="T111" fmla="*/ 46 h 74"/>
              <a:gd name="T112" fmla="*/ 8 w 83"/>
              <a:gd name="T113" fmla="*/ 51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3" h="74">
                <a:moveTo>
                  <a:pt x="8" y="51"/>
                </a:moveTo>
                <a:cubicBezTo>
                  <a:pt x="8" y="52"/>
                  <a:pt x="8" y="53"/>
                  <a:pt x="9" y="54"/>
                </a:cubicBezTo>
                <a:cubicBezTo>
                  <a:pt x="10" y="55"/>
                  <a:pt x="11" y="56"/>
                  <a:pt x="11" y="57"/>
                </a:cubicBezTo>
                <a:cubicBezTo>
                  <a:pt x="11" y="58"/>
                  <a:pt x="6" y="60"/>
                  <a:pt x="5" y="61"/>
                </a:cubicBezTo>
                <a:cubicBezTo>
                  <a:pt x="4" y="61"/>
                  <a:pt x="3" y="62"/>
                  <a:pt x="3" y="64"/>
                </a:cubicBezTo>
                <a:cubicBezTo>
                  <a:pt x="3" y="66"/>
                  <a:pt x="3" y="66"/>
                  <a:pt x="6" y="66"/>
                </a:cubicBezTo>
                <a:cubicBezTo>
                  <a:pt x="8" y="65"/>
                  <a:pt x="11" y="65"/>
                  <a:pt x="13" y="64"/>
                </a:cubicBezTo>
                <a:cubicBezTo>
                  <a:pt x="15" y="64"/>
                  <a:pt x="17" y="64"/>
                  <a:pt x="19" y="65"/>
                </a:cubicBezTo>
                <a:cubicBezTo>
                  <a:pt x="20" y="65"/>
                  <a:pt x="22" y="65"/>
                  <a:pt x="23" y="65"/>
                </a:cubicBezTo>
                <a:cubicBezTo>
                  <a:pt x="25" y="65"/>
                  <a:pt x="26" y="64"/>
                  <a:pt x="28" y="64"/>
                </a:cubicBezTo>
                <a:cubicBezTo>
                  <a:pt x="29" y="64"/>
                  <a:pt x="29" y="66"/>
                  <a:pt x="29" y="67"/>
                </a:cubicBezTo>
                <a:cubicBezTo>
                  <a:pt x="30" y="68"/>
                  <a:pt x="31" y="68"/>
                  <a:pt x="32" y="69"/>
                </a:cubicBezTo>
                <a:cubicBezTo>
                  <a:pt x="32" y="70"/>
                  <a:pt x="33" y="72"/>
                  <a:pt x="33" y="73"/>
                </a:cubicBezTo>
                <a:cubicBezTo>
                  <a:pt x="35" y="74"/>
                  <a:pt x="34" y="72"/>
                  <a:pt x="34" y="71"/>
                </a:cubicBezTo>
                <a:cubicBezTo>
                  <a:pt x="35" y="71"/>
                  <a:pt x="36" y="73"/>
                  <a:pt x="36" y="73"/>
                </a:cubicBezTo>
                <a:cubicBezTo>
                  <a:pt x="38" y="72"/>
                  <a:pt x="40" y="70"/>
                  <a:pt x="43" y="71"/>
                </a:cubicBezTo>
                <a:cubicBezTo>
                  <a:pt x="44" y="71"/>
                  <a:pt x="45" y="71"/>
                  <a:pt x="46" y="70"/>
                </a:cubicBezTo>
                <a:cubicBezTo>
                  <a:pt x="47" y="70"/>
                  <a:pt x="49" y="70"/>
                  <a:pt x="50" y="70"/>
                </a:cubicBezTo>
                <a:cubicBezTo>
                  <a:pt x="51" y="69"/>
                  <a:pt x="49" y="64"/>
                  <a:pt x="48" y="64"/>
                </a:cubicBezTo>
                <a:cubicBezTo>
                  <a:pt x="47" y="63"/>
                  <a:pt x="46" y="63"/>
                  <a:pt x="46" y="61"/>
                </a:cubicBezTo>
                <a:cubicBezTo>
                  <a:pt x="46" y="59"/>
                  <a:pt x="45" y="58"/>
                  <a:pt x="44" y="57"/>
                </a:cubicBezTo>
                <a:cubicBezTo>
                  <a:pt x="41" y="56"/>
                  <a:pt x="45" y="54"/>
                  <a:pt x="46" y="52"/>
                </a:cubicBezTo>
                <a:cubicBezTo>
                  <a:pt x="47" y="52"/>
                  <a:pt x="47" y="51"/>
                  <a:pt x="49" y="52"/>
                </a:cubicBezTo>
                <a:cubicBezTo>
                  <a:pt x="51" y="54"/>
                  <a:pt x="50" y="52"/>
                  <a:pt x="52" y="52"/>
                </a:cubicBezTo>
                <a:cubicBezTo>
                  <a:pt x="56" y="51"/>
                  <a:pt x="55" y="48"/>
                  <a:pt x="57" y="46"/>
                </a:cubicBezTo>
                <a:cubicBezTo>
                  <a:pt x="58" y="45"/>
                  <a:pt x="60" y="45"/>
                  <a:pt x="60" y="44"/>
                </a:cubicBezTo>
                <a:cubicBezTo>
                  <a:pt x="61" y="43"/>
                  <a:pt x="62" y="42"/>
                  <a:pt x="62" y="41"/>
                </a:cubicBezTo>
                <a:cubicBezTo>
                  <a:pt x="62" y="40"/>
                  <a:pt x="64" y="39"/>
                  <a:pt x="65" y="39"/>
                </a:cubicBezTo>
                <a:cubicBezTo>
                  <a:pt x="66" y="39"/>
                  <a:pt x="66" y="37"/>
                  <a:pt x="66" y="37"/>
                </a:cubicBezTo>
                <a:cubicBezTo>
                  <a:pt x="66" y="34"/>
                  <a:pt x="70" y="36"/>
                  <a:pt x="69" y="33"/>
                </a:cubicBezTo>
                <a:cubicBezTo>
                  <a:pt x="69" y="30"/>
                  <a:pt x="68" y="29"/>
                  <a:pt x="71" y="27"/>
                </a:cubicBezTo>
                <a:cubicBezTo>
                  <a:pt x="72" y="27"/>
                  <a:pt x="67" y="24"/>
                  <a:pt x="66" y="23"/>
                </a:cubicBezTo>
                <a:cubicBezTo>
                  <a:pt x="65" y="21"/>
                  <a:pt x="66" y="18"/>
                  <a:pt x="65" y="16"/>
                </a:cubicBezTo>
                <a:cubicBezTo>
                  <a:pt x="65" y="13"/>
                  <a:pt x="68" y="13"/>
                  <a:pt x="70" y="14"/>
                </a:cubicBezTo>
                <a:cubicBezTo>
                  <a:pt x="71" y="14"/>
                  <a:pt x="73" y="15"/>
                  <a:pt x="74" y="15"/>
                </a:cubicBezTo>
                <a:cubicBezTo>
                  <a:pt x="76" y="15"/>
                  <a:pt x="76" y="14"/>
                  <a:pt x="77" y="13"/>
                </a:cubicBezTo>
                <a:cubicBezTo>
                  <a:pt x="80" y="13"/>
                  <a:pt x="81" y="13"/>
                  <a:pt x="83" y="10"/>
                </a:cubicBezTo>
                <a:cubicBezTo>
                  <a:pt x="80" y="9"/>
                  <a:pt x="77" y="8"/>
                  <a:pt x="76" y="6"/>
                </a:cubicBezTo>
                <a:cubicBezTo>
                  <a:pt x="75" y="5"/>
                  <a:pt x="75" y="3"/>
                  <a:pt x="74" y="2"/>
                </a:cubicBezTo>
                <a:cubicBezTo>
                  <a:pt x="73" y="1"/>
                  <a:pt x="72" y="1"/>
                  <a:pt x="71" y="0"/>
                </a:cubicBezTo>
                <a:cubicBezTo>
                  <a:pt x="69" y="0"/>
                  <a:pt x="66" y="1"/>
                  <a:pt x="65" y="1"/>
                </a:cubicBezTo>
                <a:cubicBezTo>
                  <a:pt x="61" y="0"/>
                  <a:pt x="59" y="2"/>
                  <a:pt x="56" y="4"/>
                </a:cubicBezTo>
                <a:cubicBezTo>
                  <a:pt x="53" y="5"/>
                  <a:pt x="51" y="5"/>
                  <a:pt x="53" y="8"/>
                </a:cubicBezTo>
                <a:cubicBezTo>
                  <a:pt x="55" y="10"/>
                  <a:pt x="53" y="12"/>
                  <a:pt x="51" y="13"/>
                </a:cubicBezTo>
                <a:cubicBezTo>
                  <a:pt x="49" y="15"/>
                  <a:pt x="52" y="19"/>
                  <a:pt x="48" y="18"/>
                </a:cubicBezTo>
                <a:cubicBezTo>
                  <a:pt x="43" y="18"/>
                  <a:pt x="47" y="19"/>
                  <a:pt x="47" y="21"/>
                </a:cubicBezTo>
                <a:cubicBezTo>
                  <a:pt x="48" y="22"/>
                  <a:pt x="44" y="23"/>
                  <a:pt x="43" y="24"/>
                </a:cubicBezTo>
                <a:cubicBezTo>
                  <a:pt x="42" y="26"/>
                  <a:pt x="42" y="30"/>
                  <a:pt x="41" y="30"/>
                </a:cubicBezTo>
                <a:cubicBezTo>
                  <a:pt x="40" y="31"/>
                  <a:pt x="39" y="30"/>
                  <a:pt x="38" y="30"/>
                </a:cubicBezTo>
                <a:cubicBezTo>
                  <a:pt x="36" y="30"/>
                  <a:pt x="35" y="31"/>
                  <a:pt x="34" y="32"/>
                </a:cubicBezTo>
                <a:cubicBezTo>
                  <a:pt x="32" y="33"/>
                  <a:pt x="31" y="32"/>
                  <a:pt x="30" y="33"/>
                </a:cubicBezTo>
                <a:cubicBezTo>
                  <a:pt x="28" y="34"/>
                  <a:pt x="28" y="35"/>
                  <a:pt x="27" y="37"/>
                </a:cubicBezTo>
                <a:cubicBezTo>
                  <a:pt x="27" y="40"/>
                  <a:pt x="25" y="41"/>
                  <a:pt x="22" y="42"/>
                </a:cubicBezTo>
                <a:cubicBezTo>
                  <a:pt x="19" y="43"/>
                  <a:pt x="16" y="43"/>
                  <a:pt x="13" y="43"/>
                </a:cubicBezTo>
                <a:cubicBezTo>
                  <a:pt x="8" y="43"/>
                  <a:pt x="4" y="42"/>
                  <a:pt x="0" y="40"/>
                </a:cubicBezTo>
                <a:cubicBezTo>
                  <a:pt x="1" y="42"/>
                  <a:pt x="2" y="44"/>
                  <a:pt x="3" y="46"/>
                </a:cubicBezTo>
                <a:cubicBezTo>
                  <a:pt x="4" y="47"/>
                  <a:pt x="8" y="48"/>
                  <a:pt x="8" y="5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1" name="Freeform 698">
            <a:extLst>
              <a:ext uri="{FF2B5EF4-FFF2-40B4-BE49-F238E27FC236}">
                <a16:creationId xmlns:a16="http://schemas.microsoft.com/office/drawing/2014/main" id="{F632BCB7-C652-9F4B-9E61-D2DB9AA45487}"/>
              </a:ext>
            </a:extLst>
          </p:cNvPr>
          <p:cNvSpPr>
            <a:spLocks/>
          </p:cNvSpPr>
          <p:nvPr/>
        </p:nvSpPr>
        <p:spPr bwMode="auto">
          <a:xfrm>
            <a:off x="9356331" y="8346417"/>
            <a:ext cx="503398" cy="377735"/>
          </a:xfrm>
          <a:custGeom>
            <a:avLst/>
            <a:gdLst>
              <a:gd name="T0" fmla="*/ 72 w 75"/>
              <a:gd name="T1" fmla="*/ 7 h 53"/>
              <a:gd name="T2" fmla="*/ 69 w 75"/>
              <a:gd name="T3" fmla="*/ 8 h 53"/>
              <a:gd name="T4" fmla="*/ 67 w 75"/>
              <a:gd name="T5" fmla="*/ 7 h 53"/>
              <a:gd name="T6" fmla="*/ 62 w 75"/>
              <a:gd name="T7" fmla="*/ 10 h 53"/>
              <a:gd name="T8" fmla="*/ 57 w 75"/>
              <a:gd name="T9" fmla="*/ 11 h 53"/>
              <a:gd name="T10" fmla="*/ 57 w 75"/>
              <a:gd name="T11" fmla="*/ 4 h 53"/>
              <a:gd name="T12" fmla="*/ 54 w 75"/>
              <a:gd name="T13" fmla="*/ 1 h 53"/>
              <a:gd name="T14" fmla="*/ 50 w 75"/>
              <a:gd name="T15" fmla="*/ 6 h 53"/>
              <a:gd name="T16" fmla="*/ 47 w 75"/>
              <a:gd name="T17" fmla="*/ 8 h 53"/>
              <a:gd name="T18" fmla="*/ 44 w 75"/>
              <a:gd name="T19" fmla="*/ 8 h 53"/>
              <a:gd name="T20" fmla="*/ 39 w 75"/>
              <a:gd name="T21" fmla="*/ 10 h 53"/>
              <a:gd name="T22" fmla="*/ 34 w 75"/>
              <a:gd name="T23" fmla="*/ 7 h 53"/>
              <a:gd name="T24" fmla="*/ 28 w 75"/>
              <a:gd name="T25" fmla="*/ 6 h 53"/>
              <a:gd name="T26" fmla="*/ 27 w 75"/>
              <a:gd name="T27" fmla="*/ 8 h 53"/>
              <a:gd name="T28" fmla="*/ 24 w 75"/>
              <a:gd name="T29" fmla="*/ 9 h 53"/>
              <a:gd name="T30" fmla="*/ 21 w 75"/>
              <a:gd name="T31" fmla="*/ 14 h 53"/>
              <a:gd name="T32" fmla="*/ 15 w 75"/>
              <a:gd name="T33" fmla="*/ 17 h 53"/>
              <a:gd name="T34" fmla="*/ 11 w 75"/>
              <a:gd name="T35" fmla="*/ 19 h 53"/>
              <a:gd name="T36" fmla="*/ 5 w 75"/>
              <a:gd name="T37" fmla="*/ 16 h 53"/>
              <a:gd name="T38" fmla="*/ 4 w 75"/>
              <a:gd name="T39" fmla="*/ 23 h 53"/>
              <a:gd name="T40" fmla="*/ 3 w 75"/>
              <a:gd name="T41" fmla="*/ 29 h 53"/>
              <a:gd name="T42" fmla="*/ 2 w 75"/>
              <a:gd name="T43" fmla="*/ 33 h 53"/>
              <a:gd name="T44" fmla="*/ 3 w 75"/>
              <a:gd name="T45" fmla="*/ 37 h 53"/>
              <a:gd name="T46" fmla="*/ 4 w 75"/>
              <a:gd name="T47" fmla="*/ 40 h 53"/>
              <a:gd name="T48" fmla="*/ 8 w 75"/>
              <a:gd name="T49" fmla="*/ 43 h 53"/>
              <a:gd name="T50" fmla="*/ 4 w 75"/>
              <a:gd name="T51" fmla="*/ 49 h 53"/>
              <a:gd name="T52" fmla="*/ 29 w 75"/>
              <a:gd name="T53" fmla="*/ 50 h 53"/>
              <a:gd name="T54" fmla="*/ 32 w 75"/>
              <a:gd name="T55" fmla="*/ 43 h 53"/>
              <a:gd name="T56" fmla="*/ 39 w 75"/>
              <a:gd name="T57" fmla="*/ 40 h 53"/>
              <a:gd name="T58" fmla="*/ 43 w 75"/>
              <a:gd name="T59" fmla="*/ 39 h 53"/>
              <a:gd name="T60" fmla="*/ 45 w 75"/>
              <a:gd name="T61" fmla="*/ 39 h 53"/>
              <a:gd name="T62" fmla="*/ 47 w 75"/>
              <a:gd name="T63" fmla="*/ 33 h 53"/>
              <a:gd name="T64" fmla="*/ 51 w 75"/>
              <a:gd name="T65" fmla="*/ 30 h 53"/>
              <a:gd name="T66" fmla="*/ 51 w 75"/>
              <a:gd name="T67" fmla="*/ 27 h 53"/>
              <a:gd name="T68" fmla="*/ 55 w 75"/>
              <a:gd name="T69" fmla="*/ 26 h 53"/>
              <a:gd name="T70" fmla="*/ 55 w 75"/>
              <a:gd name="T71" fmla="*/ 23 h 53"/>
              <a:gd name="T72" fmla="*/ 58 w 75"/>
              <a:gd name="T73" fmla="*/ 19 h 53"/>
              <a:gd name="T74" fmla="*/ 56 w 75"/>
              <a:gd name="T75" fmla="*/ 14 h 53"/>
              <a:gd name="T76" fmla="*/ 63 w 75"/>
              <a:gd name="T77" fmla="*/ 11 h 53"/>
              <a:gd name="T78" fmla="*/ 70 w 75"/>
              <a:gd name="T79" fmla="*/ 10 h 53"/>
              <a:gd name="T80" fmla="*/ 74 w 75"/>
              <a:gd name="T81" fmla="*/ 9 h 53"/>
              <a:gd name="T82" fmla="*/ 75 w 75"/>
              <a:gd name="T83" fmla="*/ 7 h 53"/>
              <a:gd name="T84" fmla="*/ 72 w 75"/>
              <a:gd name="T85" fmla="*/ 7 h 53"/>
              <a:gd name="T86" fmla="*/ 72 w 75"/>
              <a:gd name="T87" fmla="*/ 7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5" h="53">
                <a:moveTo>
                  <a:pt x="72" y="7"/>
                </a:moveTo>
                <a:cubicBezTo>
                  <a:pt x="71" y="7"/>
                  <a:pt x="70" y="9"/>
                  <a:pt x="69" y="8"/>
                </a:cubicBezTo>
                <a:cubicBezTo>
                  <a:pt x="68" y="8"/>
                  <a:pt x="68" y="6"/>
                  <a:pt x="67" y="7"/>
                </a:cubicBezTo>
                <a:cubicBezTo>
                  <a:pt x="65" y="7"/>
                  <a:pt x="63" y="9"/>
                  <a:pt x="62" y="10"/>
                </a:cubicBezTo>
                <a:cubicBezTo>
                  <a:pt x="61" y="10"/>
                  <a:pt x="59" y="12"/>
                  <a:pt x="57" y="11"/>
                </a:cubicBezTo>
                <a:cubicBezTo>
                  <a:pt x="56" y="10"/>
                  <a:pt x="59" y="6"/>
                  <a:pt x="57" y="4"/>
                </a:cubicBezTo>
                <a:cubicBezTo>
                  <a:pt x="57" y="4"/>
                  <a:pt x="55" y="0"/>
                  <a:pt x="54" y="1"/>
                </a:cubicBezTo>
                <a:cubicBezTo>
                  <a:pt x="53" y="3"/>
                  <a:pt x="52" y="5"/>
                  <a:pt x="50" y="6"/>
                </a:cubicBezTo>
                <a:cubicBezTo>
                  <a:pt x="48" y="7"/>
                  <a:pt x="47" y="6"/>
                  <a:pt x="47" y="8"/>
                </a:cubicBezTo>
                <a:cubicBezTo>
                  <a:pt x="46" y="11"/>
                  <a:pt x="45" y="7"/>
                  <a:pt x="44" y="8"/>
                </a:cubicBezTo>
                <a:cubicBezTo>
                  <a:pt x="42" y="9"/>
                  <a:pt x="41" y="10"/>
                  <a:pt x="39" y="10"/>
                </a:cubicBezTo>
                <a:cubicBezTo>
                  <a:pt x="37" y="9"/>
                  <a:pt x="35" y="8"/>
                  <a:pt x="34" y="7"/>
                </a:cubicBezTo>
                <a:cubicBezTo>
                  <a:pt x="33" y="7"/>
                  <a:pt x="28" y="6"/>
                  <a:pt x="28" y="6"/>
                </a:cubicBezTo>
                <a:cubicBezTo>
                  <a:pt x="27" y="7"/>
                  <a:pt x="28" y="8"/>
                  <a:pt x="27" y="8"/>
                </a:cubicBezTo>
                <a:cubicBezTo>
                  <a:pt x="26" y="8"/>
                  <a:pt x="24" y="8"/>
                  <a:pt x="24" y="9"/>
                </a:cubicBezTo>
                <a:cubicBezTo>
                  <a:pt x="23" y="11"/>
                  <a:pt x="23" y="13"/>
                  <a:pt x="21" y="14"/>
                </a:cubicBezTo>
                <a:cubicBezTo>
                  <a:pt x="18" y="16"/>
                  <a:pt x="17" y="15"/>
                  <a:pt x="15" y="17"/>
                </a:cubicBezTo>
                <a:cubicBezTo>
                  <a:pt x="14" y="19"/>
                  <a:pt x="12" y="19"/>
                  <a:pt x="11" y="19"/>
                </a:cubicBezTo>
                <a:cubicBezTo>
                  <a:pt x="10" y="18"/>
                  <a:pt x="5" y="17"/>
                  <a:pt x="5" y="16"/>
                </a:cubicBezTo>
                <a:cubicBezTo>
                  <a:pt x="5" y="19"/>
                  <a:pt x="5" y="21"/>
                  <a:pt x="4" y="23"/>
                </a:cubicBezTo>
                <a:cubicBezTo>
                  <a:pt x="2" y="25"/>
                  <a:pt x="0" y="27"/>
                  <a:pt x="3" y="29"/>
                </a:cubicBezTo>
                <a:cubicBezTo>
                  <a:pt x="4" y="30"/>
                  <a:pt x="2" y="31"/>
                  <a:pt x="2" y="33"/>
                </a:cubicBezTo>
                <a:cubicBezTo>
                  <a:pt x="2" y="34"/>
                  <a:pt x="2" y="36"/>
                  <a:pt x="3" y="37"/>
                </a:cubicBezTo>
                <a:cubicBezTo>
                  <a:pt x="3" y="39"/>
                  <a:pt x="2" y="40"/>
                  <a:pt x="4" y="40"/>
                </a:cubicBezTo>
                <a:cubicBezTo>
                  <a:pt x="7" y="41"/>
                  <a:pt x="8" y="40"/>
                  <a:pt x="8" y="43"/>
                </a:cubicBezTo>
                <a:cubicBezTo>
                  <a:pt x="8" y="45"/>
                  <a:pt x="5" y="48"/>
                  <a:pt x="4" y="49"/>
                </a:cubicBezTo>
                <a:cubicBezTo>
                  <a:pt x="12" y="53"/>
                  <a:pt x="21" y="52"/>
                  <a:pt x="29" y="50"/>
                </a:cubicBezTo>
                <a:cubicBezTo>
                  <a:pt x="32" y="49"/>
                  <a:pt x="31" y="45"/>
                  <a:pt x="32" y="43"/>
                </a:cubicBezTo>
                <a:cubicBezTo>
                  <a:pt x="33" y="41"/>
                  <a:pt x="37" y="42"/>
                  <a:pt x="39" y="40"/>
                </a:cubicBezTo>
                <a:cubicBezTo>
                  <a:pt x="40" y="40"/>
                  <a:pt x="41" y="39"/>
                  <a:pt x="43" y="39"/>
                </a:cubicBezTo>
                <a:cubicBezTo>
                  <a:pt x="43" y="39"/>
                  <a:pt x="45" y="40"/>
                  <a:pt x="45" y="39"/>
                </a:cubicBezTo>
                <a:cubicBezTo>
                  <a:pt x="46" y="37"/>
                  <a:pt x="46" y="35"/>
                  <a:pt x="47" y="33"/>
                </a:cubicBezTo>
                <a:cubicBezTo>
                  <a:pt x="48" y="32"/>
                  <a:pt x="52" y="31"/>
                  <a:pt x="51" y="30"/>
                </a:cubicBezTo>
                <a:cubicBezTo>
                  <a:pt x="51" y="29"/>
                  <a:pt x="47" y="27"/>
                  <a:pt x="51" y="27"/>
                </a:cubicBezTo>
                <a:cubicBezTo>
                  <a:pt x="52" y="27"/>
                  <a:pt x="54" y="28"/>
                  <a:pt x="55" y="26"/>
                </a:cubicBezTo>
                <a:cubicBezTo>
                  <a:pt x="55" y="25"/>
                  <a:pt x="54" y="24"/>
                  <a:pt x="55" y="23"/>
                </a:cubicBezTo>
                <a:cubicBezTo>
                  <a:pt x="55" y="21"/>
                  <a:pt x="58" y="21"/>
                  <a:pt x="58" y="19"/>
                </a:cubicBezTo>
                <a:cubicBezTo>
                  <a:pt x="58" y="17"/>
                  <a:pt x="55" y="16"/>
                  <a:pt x="56" y="14"/>
                </a:cubicBezTo>
                <a:cubicBezTo>
                  <a:pt x="58" y="13"/>
                  <a:pt x="61" y="12"/>
                  <a:pt x="63" y="11"/>
                </a:cubicBezTo>
                <a:cubicBezTo>
                  <a:pt x="65" y="9"/>
                  <a:pt x="68" y="10"/>
                  <a:pt x="70" y="10"/>
                </a:cubicBezTo>
                <a:cubicBezTo>
                  <a:pt x="71" y="10"/>
                  <a:pt x="73" y="10"/>
                  <a:pt x="74" y="9"/>
                </a:cubicBezTo>
                <a:cubicBezTo>
                  <a:pt x="74" y="9"/>
                  <a:pt x="75" y="8"/>
                  <a:pt x="75" y="7"/>
                </a:cubicBezTo>
                <a:cubicBezTo>
                  <a:pt x="74" y="7"/>
                  <a:pt x="73" y="7"/>
                  <a:pt x="72" y="7"/>
                </a:cubicBezTo>
                <a:cubicBezTo>
                  <a:pt x="71" y="8"/>
                  <a:pt x="73" y="7"/>
                  <a:pt x="72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2" name="Freeform 699">
            <a:extLst>
              <a:ext uri="{FF2B5EF4-FFF2-40B4-BE49-F238E27FC236}">
                <a16:creationId xmlns:a16="http://schemas.microsoft.com/office/drawing/2014/main" id="{8D35FCE2-931C-F84F-AB72-942382B950A9}"/>
              </a:ext>
            </a:extLst>
          </p:cNvPr>
          <p:cNvSpPr>
            <a:spLocks/>
          </p:cNvSpPr>
          <p:nvPr/>
        </p:nvSpPr>
        <p:spPr bwMode="auto">
          <a:xfrm>
            <a:off x="9310567" y="8041324"/>
            <a:ext cx="18305" cy="29057"/>
          </a:xfrm>
          <a:custGeom>
            <a:avLst/>
            <a:gdLst>
              <a:gd name="T0" fmla="*/ 3 w 3"/>
              <a:gd name="T1" fmla="*/ 2 h 4"/>
              <a:gd name="T2" fmla="*/ 1 w 3"/>
              <a:gd name="T3" fmla="*/ 1 h 4"/>
              <a:gd name="T4" fmla="*/ 3 w 3"/>
              <a:gd name="T5" fmla="*/ 4 h 4"/>
              <a:gd name="T6" fmla="*/ 3 w 3"/>
              <a:gd name="T7" fmla="*/ 2 h 4"/>
              <a:gd name="T8" fmla="*/ 3 w 3"/>
              <a:gd name="T9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3" y="2"/>
                </a:moveTo>
                <a:cubicBezTo>
                  <a:pt x="2" y="2"/>
                  <a:pt x="1" y="0"/>
                  <a:pt x="1" y="1"/>
                </a:cubicBezTo>
                <a:cubicBezTo>
                  <a:pt x="0" y="2"/>
                  <a:pt x="2" y="3"/>
                  <a:pt x="3" y="4"/>
                </a:cubicBezTo>
                <a:cubicBezTo>
                  <a:pt x="3" y="3"/>
                  <a:pt x="3" y="2"/>
                  <a:pt x="3" y="2"/>
                </a:cubicBezTo>
                <a:cubicBezTo>
                  <a:pt x="2" y="1"/>
                  <a:pt x="3" y="2"/>
                  <a:pt x="3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3" name="Freeform 700">
            <a:extLst>
              <a:ext uri="{FF2B5EF4-FFF2-40B4-BE49-F238E27FC236}">
                <a16:creationId xmlns:a16="http://schemas.microsoft.com/office/drawing/2014/main" id="{CCD2F2C3-FB6E-4B4C-9736-70727D9AA085}"/>
              </a:ext>
            </a:extLst>
          </p:cNvPr>
          <p:cNvSpPr>
            <a:spLocks noEditPoints="1"/>
          </p:cNvSpPr>
          <p:nvPr/>
        </p:nvSpPr>
        <p:spPr bwMode="auto">
          <a:xfrm>
            <a:off x="8887255" y="7593370"/>
            <a:ext cx="1361462" cy="690095"/>
          </a:xfrm>
          <a:custGeom>
            <a:avLst/>
            <a:gdLst>
              <a:gd name="T0" fmla="*/ 194 w 203"/>
              <a:gd name="T1" fmla="*/ 37 h 97"/>
              <a:gd name="T2" fmla="*/ 177 w 203"/>
              <a:gd name="T3" fmla="*/ 31 h 97"/>
              <a:gd name="T4" fmla="*/ 163 w 203"/>
              <a:gd name="T5" fmla="*/ 19 h 97"/>
              <a:gd name="T6" fmla="*/ 154 w 203"/>
              <a:gd name="T7" fmla="*/ 7 h 97"/>
              <a:gd name="T8" fmla="*/ 137 w 203"/>
              <a:gd name="T9" fmla="*/ 10 h 97"/>
              <a:gd name="T10" fmla="*/ 129 w 203"/>
              <a:gd name="T11" fmla="*/ 8 h 97"/>
              <a:gd name="T12" fmla="*/ 112 w 203"/>
              <a:gd name="T13" fmla="*/ 2 h 97"/>
              <a:gd name="T14" fmla="*/ 76 w 203"/>
              <a:gd name="T15" fmla="*/ 10 h 97"/>
              <a:gd name="T16" fmla="*/ 75 w 203"/>
              <a:gd name="T17" fmla="*/ 20 h 97"/>
              <a:gd name="T18" fmla="*/ 74 w 203"/>
              <a:gd name="T19" fmla="*/ 31 h 97"/>
              <a:gd name="T20" fmla="*/ 60 w 203"/>
              <a:gd name="T21" fmla="*/ 29 h 97"/>
              <a:gd name="T22" fmla="*/ 48 w 203"/>
              <a:gd name="T23" fmla="*/ 32 h 97"/>
              <a:gd name="T24" fmla="*/ 37 w 203"/>
              <a:gd name="T25" fmla="*/ 27 h 97"/>
              <a:gd name="T26" fmla="*/ 22 w 203"/>
              <a:gd name="T27" fmla="*/ 25 h 97"/>
              <a:gd name="T28" fmla="*/ 13 w 203"/>
              <a:gd name="T29" fmla="*/ 32 h 97"/>
              <a:gd name="T30" fmla="*/ 3 w 203"/>
              <a:gd name="T31" fmla="*/ 38 h 97"/>
              <a:gd name="T32" fmla="*/ 4 w 203"/>
              <a:gd name="T33" fmla="*/ 47 h 97"/>
              <a:gd name="T34" fmla="*/ 14 w 203"/>
              <a:gd name="T35" fmla="*/ 57 h 97"/>
              <a:gd name="T36" fmla="*/ 17 w 203"/>
              <a:gd name="T37" fmla="*/ 57 h 97"/>
              <a:gd name="T38" fmla="*/ 36 w 203"/>
              <a:gd name="T39" fmla="*/ 63 h 97"/>
              <a:gd name="T40" fmla="*/ 33 w 203"/>
              <a:gd name="T41" fmla="*/ 66 h 97"/>
              <a:gd name="T42" fmla="*/ 22 w 203"/>
              <a:gd name="T43" fmla="*/ 72 h 97"/>
              <a:gd name="T44" fmla="*/ 31 w 203"/>
              <a:gd name="T45" fmla="*/ 82 h 97"/>
              <a:gd name="T46" fmla="*/ 48 w 203"/>
              <a:gd name="T47" fmla="*/ 90 h 97"/>
              <a:gd name="T48" fmla="*/ 50 w 203"/>
              <a:gd name="T49" fmla="*/ 68 h 97"/>
              <a:gd name="T50" fmla="*/ 64 w 203"/>
              <a:gd name="T51" fmla="*/ 62 h 97"/>
              <a:gd name="T52" fmla="*/ 72 w 203"/>
              <a:gd name="T53" fmla="*/ 66 h 97"/>
              <a:gd name="T54" fmla="*/ 84 w 203"/>
              <a:gd name="T55" fmla="*/ 76 h 97"/>
              <a:gd name="T56" fmla="*/ 100 w 203"/>
              <a:gd name="T57" fmla="*/ 81 h 97"/>
              <a:gd name="T58" fmla="*/ 107 w 203"/>
              <a:gd name="T59" fmla="*/ 91 h 97"/>
              <a:gd name="T60" fmla="*/ 123 w 203"/>
              <a:gd name="T61" fmla="*/ 85 h 97"/>
              <a:gd name="T62" fmla="*/ 137 w 203"/>
              <a:gd name="T63" fmla="*/ 83 h 97"/>
              <a:gd name="T64" fmla="*/ 153 w 203"/>
              <a:gd name="T65" fmla="*/ 81 h 97"/>
              <a:gd name="T66" fmla="*/ 172 w 203"/>
              <a:gd name="T67" fmla="*/ 76 h 97"/>
              <a:gd name="T68" fmla="*/ 175 w 203"/>
              <a:gd name="T69" fmla="*/ 66 h 97"/>
              <a:gd name="T70" fmla="*/ 182 w 203"/>
              <a:gd name="T71" fmla="*/ 60 h 97"/>
              <a:gd name="T72" fmla="*/ 193 w 203"/>
              <a:gd name="T73" fmla="*/ 56 h 97"/>
              <a:gd name="T74" fmla="*/ 202 w 203"/>
              <a:gd name="T75" fmla="*/ 44 h 97"/>
              <a:gd name="T76" fmla="*/ 201 w 203"/>
              <a:gd name="T77" fmla="*/ 39 h 97"/>
              <a:gd name="T78" fmla="*/ 140 w 203"/>
              <a:gd name="T79" fmla="*/ 65 h 97"/>
              <a:gd name="T80" fmla="*/ 141 w 203"/>
              <a:gd name="T81" fmla="*/ 59 h 97"/>
              <a:gd name="T82" fmla="*/ 148 w 203"/>
              <a:gd name="T83" fmla="*/ 58 h 97"/>
              <a:gd name="T84" fmla="*/ 156 w 203"/>
              <a:gd name="T85" fmla="*/ 58 h 97"/>
              <a:gd name="T86" fmla="*/ 165 w 203"/>
              <a:gd name="T87" fmla="*/ 59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03" h="97">
                <a:moveTo>
                  <a:pt x="201" y="39"/>
                </a:moveTo>
                <a:cubicBezTo>
                  <a:pt x="201" y="38"/>
                  <a:pt x="197" y="39"/>
                  <a:pt x="197" y="39"/>
                </a:cubicBezTo>
                <a:cubicBezTo>
                  <a:pt x="195" y="39"/>
                  <a:pt x="194" y="38"/>
                  <a:pt x="194" y="37"/>
                </a:cubicBezTo>
                <a:cubicBezTo>
                  <a:pt x="193" y="35"/>
                  <a:pt x="191" y="35"/>
                  <a:pt x="191" y="34"/>
                </a:cubicBezTo>
                <a:cubicBezTo>
                  <a:pt x="190" y="33"/>
                  <a:pt x="189" y="30"/>
                  <a:pt x="186" y="30"/>
                </a:cubicBezTo>
                <a:cubicBezTo>
                  <a:pt x="183" y="30"/>
                  <a:pt x="180" y="33"/>
                  <a:pt x="177" y="31"/>
                </a:cubicBezTo>
                <a:cubicBezTo>
                  <a:pt x="176" y="30"/>
                  <a:pt x="175" y="29"/>
                  <a:pt x="174" y="28"/>
                </a:cubicBezTo>
                <a:cubicBezTo>
                  <a:pt x="173" y="28"/>
                  <a:pt x="171" y="31"/>
                  <a:pt x="170" y="31"/>
                </a:cubicBezTo>
                <a:cubicBezTo>
                  <a:pt x="169" y="32"/>
                  <a:pt x="163" y="21"/>
                  <a:pt x="163" y="19"/>
                </a:cubicBezTo>
                <a:cubicBezTo>
                  <a:pt x="161" y="17"/>
                  <a:pt x="160" y="14"/>
                  <a:pt x="157" y="13"/>
                </a:cubicBezTo>
                <a:cubicBezTo>
                  <a:pt x="156" y="12"/>
                  <a:pt x="155" y="11"/>
                  <a:pt x="154" y="11"/>
                </a:cubicBezTo>
                <a:cubicBezTo>
                  <a:pt x="152" y="10"/>
                  <a:pt x="154" y="8"/>
                  <a:pt x="154" y="7"/>
                </a:cubicBezTo>
                <a:cubicBezTo>
                  <a:pt x="154" y="6"/>
                  <a:pt x="147" y="10"/>
                  <a:pt x="146" y="11"/>
                </a:cubicBezTo>
                <a:cubicBezTo>
                  <a:pt x="145" y="11"/>
                  <a:pt x="137" y="14"/>
                  <a:pt x="137" y="13"/>
                </a:cubicBezTo>
                <a:cubicBezTo>
                  <a:pt x="137" y="11"/>
                  <a:pt x="139" y="10"/>
                  <a:pt x="137" y="10"/>
                </a:cubicBezTo>
                <a:cubicBezTo>
                  <a:pt x="136" y="9"/>
                  <a:pt x="135" y="8"/>
                  <a:pt x="134" y="9"/>
                </a:cubicBezTo>
                <a:cubicBezTo>
                  <a:pt x="134" y="9"/>
                  <a:pt x="134" y="10"/>
                  <a:pt x="133" y="9"/>
                </a:cubicBezTo>
                <a:cubicBezTo>
                  <a:pt x="131" y="8"/>
                  <a:pt x="132" y="7"/>
                  <a:pt x="129" y="8"/>
                </a:cubicBezTo>
                <a:cubicBezTo>
                  <a:pt x="126" y="10"/>
                  <a:pt x="126" y="7"/>
                  <a:pt x="126" y="5"/>
                </a:cubicBezTo>
                <a:cubicBezTo>
                  <a:pt x="127" y="1"/>
                  <a:pt x="121" y="0"/>
                  <a:pt x="118" y="0"/>
                </a:cubicBezTo>
                <a:cubicBezTo>
                  <a:pt x="116" y="0"/>
                  <a:pt x="114" y="1"/>
                  <a:pt x="112" y="2"/>
                </a:cubicBezTo>
                <a:cubicBezTo>
                  <a:pt x="110" y="3"/>
                  <a:pt x="108" y="4"/>
                  <a:pt x="105" y="4"/>
                </a:cubicBezTo>
                <a:cubicBezTo>
                  <a:pt x="97" y="6"/>
                  <a:pt x="89" y="9"/>
                  <a:pt x="81" y="9"/>
                </a:cubicBezTo>
                <a:cubicBezTo>
                  <a:pt x="79" y="9"/>
                  <a:pt x="77" y="9"/>
                  <a:pt x="76" y="10"/>
                </a:cubicBezTo>
                <a:cubicBezTo>
                  <a:pt x="75" y="11"/>
                  <a:pt x="77" y="14"/>
                  <a:pt x="79" y="14"/>
                </a:cubicBezTo>
                <a:cubicBezTo>
                  <a:pt x="83" y="17"/>
                  <a:pt x="76" y="16"/>
                  <a:pt x="74" y="17"/>
                </a:cubicBezTo>
                <a:cubicBezTo>
                  <a:pt x="72" y="18"/>
                  <a:pt x="75" y="19"/>
                  <a:pt x="75" y="20"/>
                </a:cubicBezTo>
                <a:cubicBezTo>
                  <a:pt x="75" y="22"/>
                  <a:pt x="71" y="22"/>
                  <a:pt x="71" y="23"/>
                </a:cubicBezTo>
                <a:cubicBezTo>
                  <a:pt x="71" y="26"/>
                  <a:pt x="79" y="25"/>
                  <a:pt x="78" y="29"/>
                </a:cubicBezTo>
                <a:cubicBezTo>
                  <a:pt x="77" y="30"/>
                  <a:pt x="76" y="31"/>
                  <a:pt x="74" y="31"/>
                </a:cubicBezTo>
                <a:cubicBezTo>
                  <a:pt x="73" y="31"/>
                  <a:pt x="70" y="31"/>
                  <a:pt x="69" y="31"/>
                </a:cubicBezTo>
                <a:cubicBezTo>
                  <a:pt x="67" y="32"/>
                  <a:pt x="68" y="33"/>
                  <a:pt x="66" y="32"/>
                </a:cubicBezTo>
                <a:cubicBezTo>
                  <a:pt x="64" y="31"/>
                  <a:pt x="62" y="29"/>
                  <a:pt x="60" y="29"/>
                </a:cubicBezTo>
                <a:cubicBezTo>
                  <a:pt x="59" y="28"/>
                  <a:pt x="57" y="30"/>
                  <a:pt x="56" y="30"/>
                </a:cubicBezTo>
                <a:cubicBezTo>
                  <a:pt x="54" y="29"/>
                  <a:pt x="53" y="29"/>
                  <a:pt x="51" y="30"/>
                </a:cubicBezTo>
                <a:cubicBezTo>
                  <a:pt x="50" y="31"/>
                  <a:pt x="49" y="33"/>
                  <a:pt x="48" y="32"/>
                </a:cubicBezTo>
                <a:cubicBezTo>
                  <a:pt x="47" y="32"/>
                  <a:pt x="44" y="29"/>
                  <a:pt x="43" y="30"/>
                </a:cubicBezTo>
                <a:cubicBezTo>
                  <a:pt x="42" y="30"/>
                  <a:pt x="42" y="33"/>
                  <a:pt x="41" y="31"/>
                </a:cubicBezTo>
                <a:cubicBezTo>
                  <a:pt x="40" y="29"/>
                  <a:pt x="39" y="28"/>
                  <a:pt x="37" y="27"/>
                </a:cubicBezTo>
                <a:cubicBezTo>
                  <a:pt x="35" y="26"/>
                  <a:pt x="33" y="26"/>
                  <a:pt x="32" y="25"/>
                </a:cubicBezTo>
                <a:cubicBezTo>
                  <a:pt x="29" y="24"/>
                  <a:pt x="29" y="26"/>
                  <a:pt x="27" y="26"/>
                </a:cubicBezTo>
                <a:cubicBezTo>
                  <a:pt x="25" y="27"/>
                  <a:pt x="24" y="24"/>
                  <a:pt x="22" y="25"/>
                </a:cubicBezTo>
                <a:cubicBezTo>
                  <a:pt x="21" y="26"/>
                  <a:pt x="21" y="27"/>
                  <a:pt x="20" y="27"/>
                </a:cubicBezTo>
                <a:cubicBezTo>
                  <a:pt x="19" y="28"/>
                  <a:pt x="17" y="28"/>
                  <a:pt x="16" y="28"/>
                </a:cubicBezTo>
                <a:cubicBezTo>
                  <a:pt x="15" y="29"/>
                  <a:pt x="13" y="31"/>
                  <a:pt x="13" y="32"/>
                </a:cubicBezTo>
                <a:cubicBezTo>
                  <a:pt x="12" y="33"/>
                  <a:pt x="14" y="36"/>
                  <a:pt x="12" y="36"/>
                </a:cubicBezTo>
                <a:cubicBezTo>
                  <a:pt x="10" y="37"/>
                  <a:pt x="7" y="31"/>
                  <a:pt x="6" y="34"/>
                </a:cubicBezTo>
                <a:cubicBezTo>
                  <a:pt x="5" y="36"/>
                  <a:pt x="4" y="36"/>
                  <a:pt x="3" y="38"/>
                </a:cubicBezTo>
                <a:cubicBezTo>
                  <a:pt x="2" y="40"/>
                  <a:pt x="6" y="40"/>
                  <a:pt x="4" y="42"/>
                </a:cubicBezTo>
                <a:cubicBezTo>
                  <a:pt x="3" y="43"/>
                  <a:pt x="0" y="45"/>
                  <a:pt x="2" y="46"/>
                </a:cubicBezTo>
                <a:cubicBezTo>
                  <a:pt x="3" y="46"/>
                  <a:pt x="4" y="47"/>
                  <a:pt x="4" y="47"/>
                </a:cubicBezTo>
                <a:cubicBezTo>
                  <a:pt x="5" y="48"/>
                  <a:pt x="4" y="49"/>
                  <a:pt x="5" y="50"/>
                </a:cubicBezTo>
                <a:cubicBezTo>
                  <a:pt x="7" y="51"/>
                  <a:pt x="9" y="49"/>
                  <a:pt x="11" y="51"/>
                </a:cubicBezTo>
                <a:cubicBezTo>
                  <a:pt x="12" y="52"/>
                  <a:pt x="14" y="55"/>
                  <a:pt x="14" y="57"/>
                </a:cubicBezTo>
                <a:cubicBezTo>
                  <a:pt x="13" y="57"/>
                  <a:pt x="10" y="56"/>
                  <a:pt x="13" y="58"/>
                </a:cubicBezTo>
                <a:cubicBezTo>
                  <a:pt x="14" y="59"/>
                  <a:pt x="14" y="60"/>
                  <a:pt x="16" y="58"/>
                </a:cubicBezTo>
                <a:cubicBezTo>
                  <a:pt x="16" y="57"/>
                  <a:pt x="16" y="57"/>
                  <a:pt x="17" y="57"/>
                </a:cubicBezTo>
                <a:cubicBezTo>
                  <a:pt x="22" y="57"/>
                  <a:pt x="24" y="54"/>
                  <a:pt x="29" y="56"/>
                </a:cubicBezTo>
                <a:cubicBezTo>
                  <a:pt x="31" y="57"/>
                  <a:pt x="33" y="54"/>
                  <a:pt x="34" y="56"/>
                </a:cubicBezTo>
                <a:cubicBezTo>
                  <a:pt x="35" y="57"/>
                  <a:pt x="37" y="61"/>
                  <a:pt x="36" y="63"/>
                </a:cubicBezTo>
                <a:cubicBezTo>
                  <a:pt x="35" y="63"/>
                  <a:pt x="33" y="64"/>
                  <a:pt x="35" y="64"/>
                </a:cubicBezTo>
                <a:cubicBezTo>
                  <a:pt x="35" y="65"/>
                  <a:pt x="35" y="65"/>
                  <a:pt x="35" y="65"/>
                </a:cubicBezTo>
                <a:cubicBezTo>
                  <a:pt x="34" y="66"/>
                  <a:pt x="33" y="66"/>
                  <a:pt x="33" y="66"/>
                </a:cubicBezTo>
                <a:cubicBezTo>
                  <a:pt x="30" y="66"/>
                  <a:pt x="22" y="64"/>
                  <a:pt x="24" y="69"/>
                </a:cubicBezTo>
                <a:cubicBezTo>
                  <a:pt x="25" y="71"/>
                  <a:pt x="24" y="71"/>
                  <a:pt x="22" y="70"/>
                </a:cubicBezTo>
                <a:cubicBezTo>
                  <a:pt x="20" y="69"/>
                  <a:pt x="21" y="71"/>
                  <a:pt x="22" y="72"/>
                </a:cubicBezTo>
                <a:cubicBezTo>
                  <a:pt x="24" y="72"/>
                  <a:pt x="24" y="75"/>
                  <a:pt x="25" y="76"/>
                </a:cubicBezTo>
                <a:cubicBezTo>
                  <a:pt x="27" y="77"/>
                  <a:pt x="24" y="79"/>
                  <a:pt x="27" y="79"/>
                </a:cubicBezTo>
                <a:cubicBezTo>
                  <a:pt x="28" y="79"/>
                  <a:pt x="30" y="81"/>
                  <a:pt x="31" y="82"/>
                </a:cubicBezTo>
                <a:cubicBezTo>
                  <a:pt x="34" y="82"/>
                  <a:pt x="31" y="85"/>
                  <a:pt x="31" y="87"/>
                </a:cubicBezTo>
                <a:cubicBezTo>
                  <a:pt x="34" y="85"/>
                  <a:pt x="38" y="82"/>
                  <a:pt x="42" y="85"/>
                </a:cubicBezTo>
                <a:cubicBezTo>
                  <a:pt x="44" y="87"/>
                  <a:pt x="45" y="90"/>
                  <a:pt x="48" y="90"/>
                </a:cubicBezTo>
                <a:cubicBezTo>
                  <a:pt x="50" y="90"/>
                  <a:pt x="49" y="88"/>
                  <a:pt x="49" y="87"/>
                </a:cubicBezTo>
                <a:cubicBezTo>
                  <a:pt x="49" y="84"/>
                  <a:pt x="49" y="81"/>
                  <a:pt x="49" y="78"/>
                </a:cubicBezTo>
                <a:cubicBezTo>
                  <a:pt x="49" y="76"/>
                  <a:pt x="48" y="68"/>
                  <a:pt x="50" y="68"/>
                </a:cubicBezTo>
                <a:cubicBezTo>
                  <a:pt x="52" y="67"/>
                  <a:pt x="55" y="66"/>
                  <a:pt x="57" y="65"/>
                </a:cubicBezTo>
                <a:cubicBezTo>
                  <a:pt x="59" y="65"/>
                  <a:pt x="61" y="64"/>
                  <a:pt x="62" y="64"/>
                </a:cubicBezTo>
                <a:cubicBezTo>
                  <a:pt x="63" y="63"/>
                  <a:pt x="62" y="61"/>
                  <a:pt x="64" y="62"/>
                </a:cubicBezTo>
                <a:cubicBezTo>
                  <a:pt x="65" y="62"/>
                  <a:pt x="68" y="64"/>
                  <a:pt x="68" y="62"/>
                </a:cubicBezTo>
                <a:cubicBezTo>
                  <a:pt x="68" y="61"/>
                  <a:pt x="70" y="60"/>
                  <a:pt x="71" y="62"/>
                </a:cubicBezTo>
                <a:cubicBezTo>
                  <a:pt x="72" y="63"/>
                  <a:pt x="71" y="64"/>
                  <a:pt x="72" y="66"/>
                </a:cubicBezTo>
                <a:cubicBezTo>
                  <a:pt x="72" y="67"/>
                  <a:pt x="73" y="69"/>
                  <a:pt x="72" y="70"/>
                </a:cubicBezTo>
                <a:cubicBezTo>
                  <a:pt x="73" y="71"/>
                  <a:pt x="74" y="71"/>
                  <a:pt x="75" y="72"/>
                </a:cubicBezTo>
                <a:cubicBezTo>
                  <a:pt x="78" y="75"/>
                  <a:pt x="80" y="77"/>
                  <a:pt x="84" y="76"/>
                </a:cubicBezTo>
                <a:cubicBezTo>
                  <a:pt x="86" y="76"/>
                  <a:pt x="88" y="77"/>
                  <a:pt x="90" y="77"/>
                </a:cubicBezTo>
                <a:cubicBezTo>
                  <a:pt x="92" y="77"/>
                  <a:pt x="93" y="75"/>
                  <a:pt x="95" y="75"/>
                </a:cubicBezTo>
                <a:cubicBezTo>
                  <a:pt x="97" y="76"/>
                  <a:pt x="99" y="79"/>
                  <a:pt x="100" y="81"/>
                </a:cubicBezTo>
                <a:cubicBezTo>
                  <a:pt x="101" y="82"/>
                  <a:pt x="100" y="83"/>
                  <a:pt x="100" y="85"/>
                </a:cubicBezTo>
                <a:cubicBezTo>
                  <a:pt x="100" y="87"/>
                  <a:pt x="103" y="88"/>
                  <a:pt x="103" y="90"/>
                </a:cubicBezTo>
                <a:cubicBezTo>
                  <a:pt x="103" y="91"/>
                  <a:pt x="106" y="91"/>
                  <a:pt x="107" y="91"/>
                </a:cubicBezTo>
                <a:cubicBezTo>
                  <a:pt x="109" y="91"/>
                  <a:pt x="109" y="91"/>
                  <a:pt x="110" y="93"/>
                </a:cubicBezTo>
                <a:cubicBezTo>
                  <a:pt x="112" y="97"/>
                  <a:pt x="114" y="92"/>
                  <a:pt x="116" y="90"/>
                </a:cubicBezTo>
                <a:cubicBezTo>
                  <a:pt x="117" y="87"/>
                  <a:pt x="121" y="87"/>
                  <a:pt x="123" y="85"/>
                </a:cubicBezTo>
                <a:cubicBezTo>
                  <a:pt x="125" y="85"/>
                  <a:pt x="125" y="85"/>
                  <a:pt x="126" y="84"/>
                </a:cubicBezTo>
                <a:cubicBezTo>
                  <a:pt x="127" y="81"/>
                  <a:pt x="128" y="82"/>
                  <a:pt x="130" y="82"/>
                </a:cubicBezTo>
                <a:cubicBezTo>
                  <a:pt x="132" y="82"/>
                  <a:pt x="136" y="85"/>
                  <a:pt x="137" y="83"/>
                </a:cubicBezTo>
                <a:cubicBezTo>
                  <a:pt x="137" y="81"/>
                  <a:pt x="137" y="80"/>
                  <a:pt x="139" y="79"/>
                </a:cubicBezTo>
                <a:cubicBezTo>
                  <a:pt x="141" y="78"/>
                  <a:pt x="143" y="80"/>
                  <a:pt x="145" y="80"/>
                </a:cubicBezTo>
                <a:cubicBezTo>
                  <a:pt x="147" y="81"/>
                  <a:pt x="151" y="81"/>
                  <a:pt x="153" y="81"/>
                </a:cubicBezTo>
                <a:cubicBezTo>
                  <a:pt x="159" y="81"/>
                  <a:pt x="164" y="83"/>
                  <a:pt x="170" y="84"/>
                </a:cubicBezTo>
                <a:cubicBezTo>
                  <a:pt x="169" y="82"/>
                  <a:pt x="171" y="81"/>
                  <a:pt x="173" y="79"/>
                </a:cubicBezTo>
                <a:cubicBezTo>
                  <a:pt x="174" y="78"/>
                  <a:pt x="173" y="78"/>
                  <a:pt x="172" y="76"/>
                </a:cubicBezTo>
                <a:cubicBezTo>
                  <a:pt x="171" y="75"/>
                  <a:pt x="171" y="73"/>
                  <a:pt x="171" y="71"/>
                </a:cubicBezTo>
                <a:cubicBezTo>
                  <a:pt x="170" y="71"/>
                  <a:pt x="170" y="67"/>
                  <a:pt x="169" y="68"/>
                </a:cubicBezTo>
                <a:cubicBezTo>
                  <a:pt x="170" y="67"/>
                  <a:pt x="173" y="67"/>
                  <a:pt x="175" y="66"/>
                </a:cubicBezTo>
                <a:cubicBezTo>
                  <a:pt x="178" y="66"/>
                  <a:pt x="180" y="68"/>
                  <a:pt x="182" y="66"/>
                </a:cubicBezTo>
                <a:cubicBezTo>
                  <a:pt x="183" y="66"/>
                  <a:pt x="181" y="65"/>
                  <a:pt x="181" y="64"/>
                </a:cubicBezTo>
                <a:cubicBezTo>
                  <a:pt x="180" y="63"/>
                  <a:pt x="181" y="61"/>
                  <a:pt x="182" y="60"/>
                </a:cubicBezTo>
                <a:cubicBezTo>
                  <a:pt x="183" y="59"/>
                  <a:pt x="184" y="53"/>
                  <a:pt x="185" y="54"/>
                </a:cubicBezTo>
                <a:cubicBezTo>
                  <a:pt x="187" y="55"/>
                  <a:pt x="188" y="56"/>
                  <a:pt x="190" y="56"/>
                </a:cubicBezTo>
                <a:cubicBezTo>
                  <a:pt x="191" y="55"/>
                  <a:pt x="192" y="57"/>
                  <a:pt x="193" y="56"/>
                </a:cubicBezTo>
                <a:cubicBezTo>
                  <a:pt x="194" y="56"/>
                  <a:pt x="196" y="55"/>
                  <a:pt x="197" y="54"/>
                </a:cubicBezTo>
                <a:cubicBezTo>
                  <a:pt x="198" y="53"/>
                  <a:pt x="196" y="51"/>
                  <a:pt x="196" y="49"/>
                </a:cubicBezTo>
                <a:cubicBezTo>
                  <a:pt x="197" y="46"/>
                  <a:pt x="200" y="47"/>
                  <a:pt x="202" y="44"/>
                </a:cubicBezTo>
                <a:cubicBezTo>
                  <a:pt x="202" y="43"/>
                  <a:pt x="202" y="43"/>
                  <a:pt x="203" y="42"/>
                </a:cubicBezTo>
                <a:cubicBezTo>
                  <a:pt x="203" y="41"/>
                  <a:pt x="202" y="40"/>
                  <a:pt x="201" y="39"/>
                </a:cubicBezTo>
                <a:cubicBezTo>
                  <a:pt x="201" y="38"/>
                  <a:pt x="202" y="39"/>
                  <a:pt x="201" y="39"/>
                </a:cubicBezTo>
                <a:close/>
                <a:moveTo>
                  <a:pt x="148" y="58"/>
                </a:moveTo>
                <a:cubicBezTo>
                  <a:pt x="146" y="58"/>
                  <a:pt x="143" y="61"/>
                  <a:pt x="142" y="62"/>
                </a:cubicBezTo>
                <a:cubicBezTo>
                  <a:pt x="141" y="62"/>
                  <a:pt x="140" y="64"/>
                  <a:pt x="140" y="65"/>
                </a:cubicBezTo>
                <a:cubicBezTo>
                  <a:pt x="140" y="66"/>
                  <a:pt x="141" y="67"/>
                  <a:pt x="141" y="67"/>
                </a:cubicBezTo>
                <a:cubicBezTo>
                  <a:pt x="140" y="68"/>
                  <a:pt x="138" y="64"/>
                  <a:pt x="138" y="63"/>
                </a:cubicBezTo>
                <a:cubicBezTo>
                  <a:pt x="138" y="61"/>
                  <a:pt x="139" y="60"/>
                  <a:pt x="141" y="59"/>
                </a:cubicBezTo>
                <a:cubicBezTo>
                  <a:pt x="143" y="58"/>
                  <a:pt x="145" y="57"/>
                  <a:pt x="147" y="57"/>
                </a:cubicBezTo>
                <a:cubicBezTo>
                  <a:pt x="147" y="57"/>
                  <a:pt x="152" y="58"/>
                  <a:pt x="152" y="58"/>
                </a:cubicBezTo>
                <a:cubicBezTo>
                  <a:pt x="151" y="59"/>
                  <a:pt x="148" y="58"/>
                  <a:pt x="148" y="58"/>
                </a:cubicBezTo>
                <a:cubicBezTo>
                  <a:pt x="146" y="58"/>
                  <a:pt x="149" y="58"/>
                  <a:pt x="148" y="58"/>
                </a:cubicBezTo>
                <a:close/>
                <a:moveTo>
                  <a:pt x="165" y="59"/>
                </a:moveTo>
                <a:cubicBezTo>
                  <a:pt x="164" y="61"/>
                  <a:pt x="157" y="60"/>
                  <a:pt x="156" y="58"/>
                </a:cubicBezTo>
                <a:cubicBezTo>
                  <a:pt x="156" y="58"/>
                  <a:pt x="160" y="58"/>
                  <a:pt x="160" y="58"/>
                </a:cubicBezTo>
                <a:cubicBezTo>
                  <a:pt x="162" y="58"/>
                  <a:pt x="163" y="58"/>
                  <a:pt x="165" y="57"/>
                </a:cubicBezTo>
                <a:cubicBezTo>
                  <a:pt x="165" y="57"/>
                  <a:pt x="165" y="59"/>
                  <a:pt x="165" y="59"/>
                </a:cubicBezTo>
                <a:cubicBezTo>
                  <a:pt x="164" y="60"/>
                  <a:pt x="165" y="58"/>
                  <a:pt x="165" y="5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4" name="Freeform 701">
            <a:extLst>
              <a:ext uri="{FF2B5EF4-FFF2-40B4-BE49-F238E27FC236}">
                <a16:creationId xmlns:a16="http://schemas.microsoft.com/office/drawing/2014/main" id="{0F224771-10E1-404F-BF4A-9304F5807A64}"/>
              </a:ext>
            </a:extLst>
          </p:cNvPr>
          <p:cNvSpPr>
            <a:spLocks/>
          </p:cNvSpPr>
          <p:nvPr/>
        </p:nvSpPr>
        <p:spPr bwMode="auto">
          <a:xfrm>
            <a:off x="9624046" y="8452957"/>
            <a:ext cx="940438" cy="1060565"/>
          </a:xfrm>
          <a:custGeom>
            <a:avLst/>
            <a:gdLst>
              <a:gd name="T0" fmla="*/ 121 w 140"/>
              <a:gd name="T1" fmla="*/ 66 h 149"/>
              <a:gd name="T2" fmla="*/ 129 w 140"/>
              <a:gd name="T3" fmla="*/ 54 h 149"/>
              <a:gd name="T4" fmla="*/ 137 w 140"/>
              <a:gd name="T5" fmla="*/ 46 h 149"/>
              <a:gd name="T6" fmla="*/ 135 w 140"/>
              <a:gd name="T7" fmla="*/ 41 h 149"/>
              <a:gd name="T8" fmla="*/ 127 w 140"/>
              <a:gd name="T9" fmla="*/ 37 h 149"/>
              <a:gd name="T10" fmla="*/ 119 w 140"/>
              <a:gd name="T11" fmla="*/ 43 h 149"/>
              <a:gd name="T12" fmla="*/ 106 w 140"/>
              <a:gd name="T13" fmla="*/ 51 h 149"/>
              <a:gd name="T14" fmla="*/ 100 w 140"/>
              <a:gd name="T15" fmla="*/ 45 h 149"/>
              <a:gd name="T16" fmla="*/ 92 w 140"/>
              <a:gd name="T17" fmla="*/ 52 h 149"/>
              <a:gd name="T18" fmla="*/ 77 w 140"/>
              <a:gd name="T19" fmla="*/ 47 h 149"/>
              <a:gd name="T20" fmla="*/ 62 w 140"/>
              <a:gd name="T21" fmla="*/ 41 h 149"/>
              <a:gd name="T22" fmla="*/ 63 w 140"/>
              <a:gd name="T23" fmla="*/ 32 h 149"/>
              <a:gd name="T24" fmla="*/ 52 w 140"/>
              <a:gd name="T25" fmla="*/ 22 h 149"/>
              <a:gd name="T26" fmla="*/ 55 w 140"/>
              <a:gd name="T27" fmla="*/ 12 h 149"/>
              <a:gd name="T28" fmla="*/ 50 w 140"/>
              <a:gd name="T29" fmla="*/ 2 h 149"/>
              <a:gd name="T30" fmla="*/ 40 w 140"/>
              <a:gd name="T31" fmla="*/ 8 h 149"/>
              <a:gd name="T32" fmla="*/ 30 w 140"/>
              <a:gd name="T33" fmla="*/ 12 h 149"/>
              <a:gd name="T34" fmla="*/ 33 w 140"/>
              <a:gd name="T35" fmla="*/ 22 h 149"/>
              <a:gd name="T36" fmla="*/ 29 w 140"/>
              <a:gd name="T37" fmla="*/ 33 h 149"/>
              <a:gd name="T38" fmla="*/ 19 w 140"/>
              <a:gd name="T39" fmla="*/ 44 h 149"/>
              <a:gd name="T40" fmla="*/ 7 w 140"/>
              <a:gd name="T41" fmla="*/ 50 h 149"/>
              <a:gd name="T42" fmla="*/ 14 w 140"/>
              <a:gd name="T43" fmla="*/ 64 h 149"/>
              <a:gd name="T44" fmla="*/ 5 w 140"/>
              <a:gd name="T45" fmla="*/ 64 h 149"/>
              <a:gd name="T46" fmla="*/ 11 w 140"/>
              <a:gd name="T47" fmla="*/ 72 h 149"/>
              <a:gd name="T48" fmla="*/ 11 w 140"/>
              <a:gd name="T49" fmla="*/ 82 h 149"/>
              <a:gd name="T50" fmla="*/ 19 w 140"/>
              <a:gd name="T51" fmla="*/ 78 h 149"/>
              <a:gd name="T52" fmla="*/ 23 w 140"/>
              <a:gd name="T53" fmla="*/ 75 h 149"/>
              <a:gd name="T54" fmla="*/ 22 w 140"/>
              <a:gd name="T55" fmla="*/ 78 h 149"/>
              <a:gd name="T56" fmla="*/ 24 w 140"/>
              <a:gd name="T57" fmla="*/ 82 h 149"/>
              <a:gd name="T58" fmla="*/ 24 w 140"/>
              <a:gd name="T59" fmla="*/ 95 h 149"/>
              <a:gd name="T60" fmla="*/ 26 w 140"/>
              <a:gd name="T61" fmla="*/ 107 h 149"/>
              <a:gd name="T62" fmla="*/ 39 w 140"/>
              <a:gd name="T63" fmla="*/ 134 h 149"/>
              <a:gd name="T64" fmla="*/ 50 w 140"/>
              <a:gd name="T65" fmla="*/ 143 h 149"/>
              <a:gd name="T66" fmla="*/ 57 w 140"/>
              <a:gd name="T67" fmla="*/ 132 h 149"/>
              <a:gd name="T68" fmla="*/ 65 w 140"/>
              <a:gd name="T69" fmla="*/ 107 h 149"/>
              <a:gd name="T70" fmla="*/ 81 w 140"/>
              <a:gd name="T71" fmla="*/ 93 h 149"/>
              <a:gd name="T72" fmla="*/ 91 w 140"/>
              <a:gd name="T73" fmla="*/ 84 h 149"/>
              <a:gd name="T74" fmla="*/ 98 w 140"/>
              <a:gd name="T75" fmla="*/ 74 h 149"/>
              <a:gd name="T76" fmla="*/ 101 w 140"/>
              <a:gd name="T77" fmla="*/ 78 h 149"/>
              <a:gd name="T78" fmla="*/ 100 w 140"/>
              <a:gd name="T79" fmla="*/ 58 h 149"/>
              <a:gd name="T80" fmla="*/ 104 w 140"/>
              <a:gd name="T81" fmla="*/ 57 h 149"/>
              <a:gd name="T82" fmla="*/ 114 w 140"/>
              <a:gd name="T83" fmla="*/ 60 h 149"/>
              <a:gd name="T84" fmla="*/ 115 w 140"/>
              <a:gd name="T85" fmla="*/ 6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0" h="149">
                <a:moveTo>
                  <a:pt x="117" y="76"/>
                </a:moveTo>
                <a:cubicBezTo>
                  <a:pt x="121" y="77"/>
                  <a:pt x="119" y="73"/>
                  <a:pt x="120" y="71"/>
                </a:cubicBezTo>
                <a:cubicBezTo>
                  <a:pt x="120" y="69"/>
                  <a:pt x="121" y="67"/>
                  <a:pt x="121" y="66"/>
                </a:cubicBezTo>
                <a:cubicBezTo>
                  <a:pt x="122" y="65"/>
                  <a:pt x="124" y="67"/>
                  <a:pt x="125" y="65"/>
                </a:cubicBezTo>
                <a:cubicBezTo>
                  <a:pt x="126" y="63"/>
                  <a:pt x="126" y="61"/>
                  <a:pt x="126" y="59"/>
                </a:cubicBezTo>
                <a:cubicBezTo>
                  <a:pt x="127" y="57"/>
                  <a:pt x="129" y="56"/>
                  <a:pt x="129" y="54"/>
                </a:cubicBezTo>
                <a:cubicBezTo>
                  <a:pt x="129" y="52"/>
                  <a:pt x="132" y="50"/>
                  <a:pt x="133" y="49"/>
                </a:cubicBezTo>
                <a:cubicBezTo>
                  <a:pt x="136" y="46"/>
                  <a:pt x="135" y="49"/>
                  <a:pt x="137" y="50"/>
                </a:cubicBezTo>
                <a:cubicBezTo>
                  <a:pt x="137" y="50"/>
                  <a:pt x="137" y="46"/>
                  <a:pt x="137" y="46"/>
                </a:cubicBezTo>
                <a:cubicBezTo>
                  <a:pt x="137" y="45"/>
                  <a:pt x="140" y="45"/>
                  <a:pt x="138" y="43"/>
                </a:cubicBezTo>
                <a:cubicBezTo>
                  <a:pt x="137" y="43"/>
                  <a:pt x="135" y="43"/>
                  <a:pt x="134" y="43"/>
                </a:cubicBezTo>
                <a:cubicBezTo>
                  <a:pt x="134" y="42"/>
                  <a:pt x="135" y="41"/>
                  <a:pt x="135" y="41"/>
                </a:cubicBezTo>
                <a:cubicBezTo>
                  <a:pt x="136" y="40"/>
                  <a:pt x="135" y="39"/>
                  <a:pt x="134" y="38"/>
                </a:cubicBezTo>
                <a:cubicBezTo>
                  <a:pt x="133" y="37"/>
                  <a:pt x="133" y="37"/>
                  <a:pt x="132" y="38"/>
                </a:cubicBezTo>
                <a:cubicBezTo>
                  <a:pt x="130" y="39"/>
                  <a:pt x="129" y="38"/>
                  <a:pt x="127" y="37"/>
                </a:cubicBezTo>
                <a:cubicBezTo>
                  <a:pt x="126" y="37"/>
                  <a:pt x="124" y="39"/>
                  <a:pt x="124" y="40"/>
                </a:cubicBezTo>
                <a:cubicBezTo>
                  <a:pt x="123" y="41"/>
                  <a:pt x="122" y="40"/>
                  <a:pt x="121" y="41"/>
                </a:cubicBezTo>
                <a:cubicBezTo>
                  <a:pt x="120" y="41"/>
                  <a:pt x="119" y="42"/>
                  <a:pt x="119" y="43"/>
                </a:cubicBezTo>
                <a:cubicBezTo>
                  <a:pt x="117" y="45"/>
                  <a:pt x="116" y="46"/>
                  <a:pt x="114" y="45"/>
                </a:cubicBezTo>
                <a:cubicBezTo>
                  <a:pt x="113" y="46"/>
                  <a:pt x="114" y="48"/>
                  <a:pt x="115" y="49"/>
                </a:cubicBezTo>
                <a:cubicBezTo>
                  <a:pt x="117" y="53"/>
                  <a:pt x="108" y="50"/>
                  <a:pt x="106" y="51"/>
                </a:cubicBezTo>
                <a:cubicBezTo>
                  <a:pt x="105" y="52"/>
                  <a:pt x="102" y="51"/>
                  <a:pt x="101" y="50"/>
                </a:cubicBezTo>
                <a:cubicBezTo>
                  <a:pt x="100" y="49"/>
                  <a:pt x="101" y="47"/>
                  <a:pt x="101" y="47"/>
                </a:cubicBezTo>
                <a:cubicBezTo>
                  <a:pt x="101" y="47"/>
                  <a:pt x="101" y="44"/>
                  <a:pt x="100" y="45"/>
                </a:cubicBezTo>
                <a:cubicBezTo>
                  <a:pt x="98" y="45"/>
                  <a:pt x="96" y="45"/>
                  <a:pt x="96" y="48"/>
                </a:cubicBezTo>
                <a:cubicBezTo>
                  <a:pt x="97" y="49"/>
                  <a:pt x="98" y="52"/>
                  <a:pt x="97" y="52"/>
                </a:cubicBezTo>
                <a:cubicBezTo>
                  <a:pt x="95" y="52"/>
                  <a:pt x="94" y="54"/>
                  <a:pt x="92" y="52"/>
                </a:cubicBezTo>
                <a:cubicBezTo>
                  <a:pt x="91" y="50"/>
                  <a:pt x="90" y="53"/>
                  <a:pt x="89" y="52"/>
                </a:cubicBezTo>
                <a:cubicBezTo>
                  <a:pt x="86" y="51"/>
                  <a:pt x="85" y="51"/>
                  <a:pt x="82" y="50"/>
                </a:cubicBezTo>
                <a:cubicBezTo>
                  <a:pt x="80" y="49"/>
                  <a:pt x="79" y="47"/>
                  <a:pt x="77" y="47"/>
                </a:cubicBezTo>
                <a:cubicBezTo>
                  <a:pt x="74" y="48"/>
                  <a:pt x="74" y="47"/>
                  <a:pt x="72" y="46"/>
                </a:cubicBezTo>
                <a:cubicBezTo>
                  <a:pt x="70" y="45"/>
                  <a:pt x="68" y="46"/>
                  <a:pt x="67" y="45"/>
                </a:cubicBezTo>
                <a:cubicBezTo>
                  <a:pt x="65" y="43"/>
                  <a:pt x="63" y="42"/>
                  <a:pt x="62" y="41"/>
                </a:cubicBezTo>
                <a:cubicBezTo>
                  <a:pt x="60" y="40"/>
                  <a:pt x="59" y="40"/>
                  <a:pt x="60" y="38"/>
                </a:cubicBezTo>
                <a:cubicBezTo>
                  <a:pt x="61" y="37"/>
                  <a:pt x="60" y="35"/>
                  <a:pt x="62" y="34"/>
                </a:cubicBezTo>
                <a:cubicBezTo>
                  <a:pt x="64" y="33"/>
                  <a:pt x="65" y="34"/>
                  <a:pt x="63" y="32"/>
                </a:cubicBezTo>
                <a:cubicBezTo>
                  <a:pt x="61" y="31"/>
                  <a:pt x="59" y="29"/>
                  <a:pt x="57" y="28"/>
                </a:cubicBezTo>
                <a:cubicBezTo>
                  <a:pt x="56" y="28"/>
                  <a:pt x="55" y="26"/>
                  <a:pt x="53" y="26"/>
                </a:cubicBezTo>
                <a:cubicBezTo>
                  <a:pt x="53" y="26"/>
                  <a:pt x="53" y="23"/>
                  <a:pt x="52" y="22"/>
                </a:cubicBezTo>
                <a:cubicBezTo>
                  <a:pt x="47" y="17"/>
                  <a:pt x="57" y="23"/>
                  <a:pt x="57" y="19"/>
                </a:cubicBezTo>
                <a:cubicBezTo>
                  <a:pt x="57" y="17"/>
                  <a:pt x="56" y="17"/>
                  <a:pt x="54" y="15"/>
                </a:cubicBezTo>
                <a:cubicBezTo>
                  <a:pt x="53" y="14"/>
                  <a:pt x="53" y="13"/>
                  <a:pt x="55" y="12"/>
                </a:cubicBezTo>
                <a:cubicBezTo>
                  <a:pt x="57" y="12"/>
                  <a:pt x="56" y="9"/>
                  <a:pt x="58" y="8"/>
                </a:cubicBezTo>
                <a:cubicBezTo>
                  <a:pt x="59" y="7"/>
                  <a:pt x="61" y="6"/>
                  <a:pt x="60" y="4"/>
                </a:cubicBezTo>
                <a:cubicBezTo>
                  <a:pt x="58" y="1"/>
                  <a:pt x="53" y="0"/>
                  <a:pt x="50" y="2"/>
                </a:cubicBezTo>
                <a:cubicBezTo>
                  <a:pt x="49" y="3"/>
                  <a:pt x="49" y="3"/>
                  <a:pt x="47" y="4"/>
                </a:cubicBezTo>
                <a:cubicBezTo>
                  <a:pt x="46" y="4"/>
                  <a:pt x="46" y="6"/>
                  <a:pt x="45" y="7"/>
                </a:cubicBezTo>
                <a:cubicBezTo>
                  <a:pt x="43" y="8"/>
                  <a:pt x="41" y="7"/>
                  <a:pt x="40" y="8"/>
                </a:cubicBezTo>
                <a:cubicBezTo>
                  <a:pt x="39" y="9"/>
                  <a:pt x="37" y="9"/>
                  <a:pt x="35" y="8"/>
                </a:cubicBezTo>
                <a:cubicBezTo>
                  <a:pt x="33" y="8"/>
                  <a:pt x="32" y="7"/>
                  <a:pt x="30" y="8"/>
                </a:cubicBezTo>
                <a:cubicBezTo>
                  <a:pt x="28" y="8"/>
                  <a:pt x="29" y="11"/>
                  <a:pt x="30" y="12"/>
                </a:cubicBezTo>
                <a:cubicBezTo>
                  <a:pt x="30" y="14"/>
                  <a:pt x="30" y="16"/>
                  <a:pt x="30" y="17"/>
                </a:cubicBezTo>
                <a:cubicBezTo>
                  <a:pt x="31" y="19"/>
                  <a:pt x="33" y="19"/>
                  <a:pt x="35" y="20"/>
                </a:cubicBezTo>
                <a:cubicBezTo>
                  <a:pt x="36" y="22"/>
                  <a:pt x="34" y="22"/>
                  <a:pt x="33" y="22"/>
                </a:cubicBezTo>
                <a:cubicBezTo>
                  <a:pt x="32" y="24"/>
                  <a:pt x="33" y="26"/>
                  <a:pt x="33" y="28"/>
                </a:cubicBezTo>
                <a:cubicBezTo>
                  <a:pt x="33" y="29"/>
                  <a:pt x="31" y="29"/>
                  <a:pt x="31" y="29"/>
                </a:cubicBezTo>
                <a:cubicBezTo>
                  <a:pt x="29" y="30"/>
                  <a:pt x="31" y="33"/>
                  <a:pt x="29" y="33"/>
                </a:cubicBezTo>
                <a:cubicBezTo>
                  <a:pt x="27" y="34"/>
                  <a:pt x="26" y="35"/>
                  <a:pt x="26" y="36"/>
                </a:cubicBezTo>
                <a:cubicBezTo>
                  <a:pt x="25" y="38"/>
                  <a:pt x="24" y="38"/>
                  <a:pt x="22" y="39"/>
                </a:cubicBezTo>
                <a:cubicBezTo>
                  <a:pt x="20" y="40"/>
                  <a:pt x="20" y="43"/>
                  <a:pt x="19" y="44"/>
                </a:cubicBezTo>
                <a:cubicBezTo>
                  <a:pt x="18" y="46"/>
                  <a:pt x="16" y="45"/>
                  <a:pt x="15" y="47"/>
                </a:cubicBezTo>
                <a:cubicBezTo>
                  <a:pt x="13" y="48"/>
                  <a:pt x="12" y="44"/>
                  <a:pt x="11" y="46"/>
                </a:cubicBezTo>
                <a:cubicBezTo>
                  <a:pt x="10" y="47"/>
                  <a:pt x="6" y="49"/>
                  <a:pt x="7" y="50"/>
                </a:cubicBezTo>
                <a:cubicBezTo>
                  <a:pt x="7" y="52"/>
                  <a:pt x="10" y="52"/>
                  <a:pt x="10" y="54"/>
                </a:cubicBezTo>
                <a:cubicBezTo>
                  <a:pt x="9" y="57"/>
                  <a:pt x="11" y="57"/>
                  <a:pt x="13" y="58"/>
                </a:cubicBezTo>
                <a:cubicBezTo>
                  <a:pt x="13" y="60"/>
                  <a:pt x="14" y="62"/>
                  <a:pt x="14" y="64"/>
                </a:cubicBezTo>
                <a:cubicBezTo>
                  <a:pt x="14" y="64"/>
                  <a:pt x="11" y="64"/>
                  <a:pt x="10" y="64"/>
                </a:cubicBezTo>
                <a:cubicBezTo>
                  <a:pt x="9" y="64"/>
                  <a:pt x="8" y="65"/>
                  <a:pt x="7" y="65"/>
                </a:cubicBezTo>
                <a:cubicBezTo>
                  <a:pt x="7" y="65"/>
                  <a:pt x="6" y="64"/>
                  <a:pt x="5" y="64"/>
                </a:cubicBezTo>
                <a:cubicBezTo>
                  <a:pt x="4" y="64"/>
                  <a:pt x="0" y="66"/>
                  <a:pt x="0" y="67"/>
                </a:cubicBezTo>
                <a:cubicBezTo>
                  <a:pt x="2" y="69"/>
                  <a:pt x="3" y="70"/>
                  <a:pt x="5" y="72"/>
                </a:cubicBezTo>
                <a:cubicBezTo>
                  <a:pt x="5" y="72"/>
                  <a:pt x="11" y="72"/>
                  <a:pt x="11" y="72"/>
                </a:cubicBezTo>
                <a:cubicBezTo>
                  <a:pt x="11" y="73"/>
                  <a:pt x="9" y="74"/>
                  <a:pt x="8" y="74"/>
                </a:cubicBezTo>
                <a:cubicBezTo>
                  <a:pt x="7" y="75"/>
                  <a:pt x="4" y="73"/>
                  <a:pt x="4" y="75"/>
                </a:cubicBezTo>
                <a:cubicBezTo>
                  <a:pt x="4" y="77"/>
                  <a:pt x="9" y="80"/>
                  <a:pt x="11" y="82"/>
                </a:cubicBezTo>
                <a:cubicBezTo>
                  <a:pt x="12" y="83"/>
                  <a:pt x="13" y="83"/>
                  <a:pt x="15" y="83"/>
                </a:cubicBezTo>
                <a:cubicBezTo>
                  <a:pt x="17" y="82"/>
                  <a:pt x="20" y="81"/>
                  <a:pt x="21" y="79"/>
                </a:cubicBezTo>
                <a:cubicBezTo>
                  <a:pt x="21" y="79"/>
                  <a:pt x="20" y="78"/>
                  <a:pt x="19" y="78"/>
                </a:cubicBezTo>
                <a:cubicBezTo>
                  <a:pt x="19" y="77"/>
                  <a:pt x="20" y="77"/>
                  <a:pt x="20" y="77"/>
                </a:cubicBezTo>
                <a:cubicBezTo>
                  <a:pt x="21" y="76"/>
                  <a:pt x="20" y="75"/>
                  <a:pt x="21" y="75"/>
                </a:cubicBezTo>
                <a:cubicBezTo>
                  <a:pt x="21" y="75"/>
                  <a:pt x="23" y="75"/>
                  <a:pt x="23" y="75"/>
                </a:cubicBezTo>
                <a:cubicBezTo>
                  <a:pt x="23" y="76"/>
                  <a:pt x="21" y="76"/>
                  <a:pt x="22" y="77"/>
                </a:cubicBezTo>
                <a:cubicBezTo>
                  <a:pt x="22" y="77"/>
                  <a:pt x="23" y="77"/>
                  <a:pt x="23" y="77"/>
                </a:cubicBezTo>
                <a:cubicBezTo>
                  <a:pt x="23" y="78"/>
                  <a:pt x="22" y="78"/>
                  <a:pt x="22" y="78"/>
                </a:cubicBezTo>
                <a:cubicBezTo>
                  <a:pt x="21" y="78"/>
                  <a:pt x="23" y="78"/>
                  <a:pt x="23" y="78"/>
                </a:cubicBezTo>
                <a:cubicBezTo>
                  <a:pt x="23" y="79"/>
                  <a:pt x="22" y="79"/>
                  <a:pt x="22" y="80"/>
                </a:cubicBezTo>
                <a:cubicBezTo>
                  <a:pt x="21" y="80"/>
                  <a:pt x="23" y="81"/>
                  <a:pt x="24" y="82"/>
                </a:cubicBezTo>
                <a:cubicBezTo>
                  <a:pt x="25" y="83"/>
                  <a:pt x="23" y="85"/>
                  <a:pt x="22" y="87"/>
                </a:cubicBezTo>
                <a:cubicBezTo>
                  <a:pt x="22" y="88"/>
                  <a:pt x="23" y="89"/>
                  <a:pt x="24" y="90"/>
                </a:cubicBezTo>
                <a:cubicBezTo>
                  <a:pt x="24" y="92"/>
                  <a:pt x="24" y="93"/>
                  <a:pt x="24" y="95"/>
                </a:cubicBezTo>
                <a:cubicBezTo>
                  <a:pt x="24" y="97"/>
                  <a:pt x="23" y="100"/>
                  <a:pt x="23" y="101"/>
                </a:cubicBezTo>
                <a:cubicBezTo>
                  <a:pt x="23" y="101"/>
                  <a:pt x="24" y="99"/>
                  <a:pt x="24" y="99"/>
                </a:cubicBezTo>
                <a:cubicBezTo>
                  <a:pt x="25" y="100"/>
                  <a:pt x="26" y="106"/>
                  <a:pt x="26" y="107"/>
                </a:cubicBezTo>
                <a:cubicBezTo>
                  <a:pt x="27" y="109"/>
                  <a:pt x="29" y="112"/>
                  <a:pt x="30" y="115"/>
                </a:cubicBezTo>
                <a:cubicBezTo>
                  <a:pt x="31" y="118"/>
                  <a:pt x="31" y="121"/>
                  <a:pt x="32" y="124"/>
                </a:cubicBezTo>
                <a:cubicBezTo>
                  <a:pt x="34" y="128"/>
                  <a:pt x="37" y="131"/>
                  <a:pt x="39" y="134"/>
                </a:cubicBezTo>
                <a:cubicBezTo>
                  <a:pt x="40" y="137"/>
                  <a:pt x="40" y="140"/>
                  <a:pt x="41" y="143"/>
                </a:cubicBezTo>
                <a:cubicBezTo>
                  <a:pt x="43" y="146"/>
                  <a:pt x="45" y="149"/>
                  <a:pt x="48" y="146"/>
                </a:cubicBezTo>
                <a:cubicBezTo>
                  <a:pt x="50" y="145"/>
                  <a:pt x="50" y="144"/>
                  <a:pt x="50" y="143"/>
                </a:cubicBezTo>
                <a:cubicBezTo>
                  <a:pt x="50" y="141"/>
                  <a:pt x="52" y="140"/>
                  <a:pt x="53" y="139"/>
                </a:cubicBezTo>
                <a:cubicBezTo>
                  <a:pt x="54" y="138"/>
                  <a:pt x="56" y="138"/>
                  <a:pt x="57" y="137"/>
                </a:cubicBezTo>
                <a:cubicBezTo>
                  <a:pt x="58" y="136"/>
                  <a:pt x="57" y="133"/>
                  <a:pt x="57" y="132"/>
                </a:cubicBezTo>
                <a:cubicBezTo>
                  <a:pt x="56" y="128"/>
                  <a:pt x="61" y="125"/>
                  <a:pt x="60" y="122"/>
                </a:cubicBezTo>
                <a:cubicBezTo>
                  <a:pt x="59" y="119"/>
                  <a:pt x="58" y="116"/>
                  <a:pt x="58" y="113"/>
                </a:cubicBezTo>
                <a:cubicBezTo>
                  <a:pt x="58" y="109"/>
                  <a:pt x="62" y="108"/>
                  <a:pt x="65" y="107"/>
                </a:cubicBezTo>
                <a:cubicBezTo>
                  <a:pt x="66" y="106"/>
                  <a:pt x="69" y="106"/>
                  <a:pt x="69" y="105"/>
                </a:cubicBezTo>
                <a:cubicBezTo>
                  <a:pt x="70" y="103"/>
                  <a:pt x="71" y="102"/>
                  <a:pt x="72" y="101"/>
                </a:cubicBezTo>
                <a:cubicBezTo>
                  <a:pt x="75" y="98"/>
                  <a:pt x="78" y="95"/>
                  <a:pt x="81" y="93"/>
                </a:cubicBezTo>
                <a:cubicBezTo>
                  <a:pt x="82" y="92"/>
                  <a:pt x="83" y="90"/>
                  <a:pt x="84" y="89"/>
                </a:cubicBezTo>
                <a:cubicBezTo>
                  <a:pt x="85" y="88"/>
                  <a:pt x="87" y="88"/>
                  <a:pt x="88" y="87"/>
                </a:cubicBezTo>
                <a:cubicBezTo>
                  <a:pt x="89" y="86"/>
                  <a:pt x="90" y="85"/>
                  <a:pt x="91" y="84"/>
                </a:cubicBezTo>
                <a:cubicBezTo>
                  <a:pt x="92" y="83"/>
                  <a:pt x="90" y="82"/>
                  <a:pt x="90" y="81"/>
                </a:cubicBezTo>
                <a:cubicBezTo>
                  <a:pt x="91" y="79"/>
                  <a:pt x="94" y="79"/>
                  <a:pt x="95" y="78"/>
                </a:cubicBezTo>
                <a:cubicBezTo>
                  <a:pt x="96" y="78"/>
                  <a:pt x="98" y="75"/>
                  <a:pt x="98" y="74"/>
                </a:cubicBezTo>
                <a:cubicBezTo>
                  <a:pt x="98" y="76"/>
                  <a:pt x="96" y="76"/>
                  <a:pt x="97" y="78"/>
                </a:cubicBezTo>
                <a:cubicBezTo>
                  <a:pt x="99" y="79"/>
                  <a:pt x="100" y="76"/>
                  <a:pt x="100" y="76"/>
                </a:cubicBezTo>
                <a:cubicBezTo>
                  <a:pt x="101" y="77"/>
                  <a:pt x="100" y="78"/>
                  <a:pt x="101" y="78"/>
                </a:cubicBezTo>
                <a:cubicBezTo>
                  <a:pt x="102" y="75"/>
                  <a:pt x="101" y="72"/>
                  <a:pt x="99" y="69"/>
                </a:cubicBezTo>
                <a:cubicBezTo>
                  <a:pt x="98" y="67"/>
                  <a:pt x="96" y="65"/>
                  <a:pt x="97" y="62"/>
                </a:cubicBezTo>
                <a:cubicBezTo>
                  <a:pt x="98" y="59"/>
                  <a:pt x="103" y="61"/>
                  <a:pt x="100" y="58"/>
                </a:cubicBezTo>
                <a:cubicBezTo>
                  <a:pt x="99" y="57"/>
                  <a:pt x="97" y="56"/>
                  <a:pt x="98" y="54"/>
                </a:cubicBezTo>
                <a:cubicBezTo>
                  <a:pt x="99" y="53"/>
                  <a:pt x="100" y="54"/>
                  <a:pt x="102" y="55"/>
                </a:cubicBezTo>
                <a:cubicBezTo>
                  <a:pt x="103" y="56"/>
                  <a:pt x="104" y="55"/>
                  <a:pt x="104" y="57"/>
                </a:cubicBezTo>
                <a:cubicBezTo>
                  <a:pt x="104" y="58"/>
                  <a:pt x="104" y="59"/>
                  <a:pt x="106" y="60"/>
                </a:cubicBezTo>
                <a:cubicBezTo>
                  <a:pt x="107" y="60"/>
                  <a:pt x="109" y="60"/>
                  <a:pt x="110" y="60"/>
                </a:cubicBezTo>
                <a:cubicBezTo>
                  <a:pt x="111" y="60"/>
                  <a:pt x="113" y="61"/>
                  <a:pt x="114" y="60"/>
                </a:cubicBezTo>
                <a:cubicBezTo>
                  <a:pt x="119" y="59"/>
                  <a:pt x="115" y="65"/>
                  <a:pt x="113" y="66"/>
                </a:cubicBezTo>
                <a:cubicBezTo>
                  <a:pt x="110" y="66"/>
                  <a:pt x="112" y="70"/>
                  <a:pt x="112" y="71"/>
                </a:cubicBezTo>
                <a:cubicBezTo>
                  <a:pt x="113" y="71"/>
                  <a:pt x="115" y="67"/>
                  <a:pt x="115" y="68"/>
                </a:cubicBezTo>
                <a:cubicBezTo>
                  <a:pt x="115" y="71"/>
                  <a:pt x="117" y="74"/>
                  <a:pt x="117" y="76"/>
                </a:cubicBezTo>
                <a:close/>
              </a:path>
            </a:pathLst>
          </a:custGeom>
          <a:solidFill>
            <a:schemeClr val="accent3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5" name="Freeform 702">
            <a:extLst>
              <a:ext uri="{FF2B5EF4-FFF2-40B4-BE49-F238E27FC236}">
                <a16:creationId xmlns:a16="http://schemas.microsoft.com/office/drawing/2014/main" id="{CDC7DDEF-B91D-6848-AF30-42903A8441EF}"/>
              </a:ext>
            </a:extLst>
          </p:cNvPr>
          <p:cNvSpPr>
            <a:spLocks/>
          </p:cNvSpPr>
          <p:nvPr/>
        </p:nvSpPr>
        <p:spPr bwMode="auto">
          <a:xfrm>
            <a:off x="10397447" y="8745945"/>
            <a:ext cx="274579" cy="697359"/>
          </a:xfrm>
          <a:custGeom>
            <a:avLst/>
            <a:gdLst>
              <a:gd name="T0" fmla="*/ 37 w 41"/>
              <a:gd name="T1" fmla="*/ 37 h 98"/>
              <a:gd name="T2" fmla="*/ 34 w 41"/>
              <a:gd name="T3" fmla="*/ 35 h 98"/>
              <a:gd name="T4" fmla="*/ 31 w 41"/>
              <a:gd name="T5" fmla="*/ 29 h 98"/>
              <a:gd name="T6" fmla="*/ 32 w 41"/>
              <a:gd name="T7" fmla="*/ 25 h 98"/>
              <a:gd name="T8" fmla="*/ 25 w 41"/>
              <a:gd name="T9" fmla="*/ 22 h 98"/>
              <a:gd name="T10" fmla="*/ 30 w 41"/>
              <a:gd name="T11" fmla="*/ 10 h 98"/>
              <a:gd name="T12" fmla="*/ 28 w 41"/>
              <a:gd name="T13" fmla="*/ 6 h 98"/>
              <a:gd name="T14" fmla="*/ 23 w 41"/>
              <a:gd name="T15" fmla="*/ 2 h 98"/>
              <a:gd name="T16" fmla="*/ 22 w 41"/>
              <a:gd name="T17" fmla="*/ 9 h 98"/>
              <a:gd name="T18" fmla="*/ 18 w 41"/>
              <a:gd name="T19" fmla="*/ 9 h 98"/>
              <a:gd name="T20" fmla="*/ 13 w 41"/>
              <a:gd name="T21" fmla="*/ 15 h 98"/>
              <a:gd name="T22" fmla="*/ 11 w 41"/>
              <a:gd name="T23" fmla="*/ 21 h 98"/>
              <a:gd name="T24" fmla="*/ 6 w 41"/>
              <a:gd name="T25" fmla="*/ 25 h 98"/>
              <a:gd name="T26" fmla="*/ 2 w 41"/>
              <a:gd name="T27" fmla="*/ 35 h 98"/>
              <a:gd name="T28" fmla="*/ 0 w 41"/>
              <a:gd name="T29" fmla="*/ 40 h 98"/>
              <a:gd name="T30" fmla="*/ 4 w 41"/>
              <a:gd name="T31" fmla="*/ 44 h 98"/>
              <a:gd name="T32" fmla="*/ 7 w 41"/>
              <a:gd name="T33" fmla="*/ 52 h 98"/>
              <a:gd name="T34" fmla="*/ 11 w 41"/>
              <a:gd name="T35" fmla="*/ 58 h 98"/>
              <a:gd name="T36" fmla="*/ 11 w 41"/>
              <a:gd name="T37" fmla="*/ 64 h 98"/>
              <a:gd name="T38" fmla="*/ 12 w 41"/>
              <a:gd name="T39" fmla="*/ 66 h 98"/>
              <a:gd name="T40" fmla="*/ 14 w 41"/>
              <a:gd name="T41" fmla="*/ 66 h 98"/>
              <a:gd name="T42" fmla="*/ 17 w 41"/>
              <a:gd name="T43" fmla="*/ 65 h 98"/>
              <a:gd name="T44" fmla="*/ 22 w 41"/>
              <a:gd name="T45" fmla="*/ 64 h 98"/>
              <a:gd name="T46" fmla="*/ 25 w 41"/>
              <a:gd name="T47" fmla="*/ 72 h 98"/>
              <a:gd name="T48" fmla="*/ 29 w 41"/>
              <a:gd name="T49" fmla="*/ 80 h 98"/>
              <a:gd name="T50" fmla="*/ 30 w 41"/>
              <a:gd name="T51" fmla="*/ 85 h 98"/>
              <a:gd name="T52" fmla="*/ 29 w 41"/>
              <a:gd name="T53" fmla="*/ 88 h 98"/>
              <a:gd name="T54" fmla="*/ 29 w 41"/>
              <a:gd name="T55" fmla="*/ 98 h 98"/>
              <a:gd name="T56" fmla="*/ 34 w 41"/>
              <a:gd name="T57" fmla="*/ 85 h 98"/>
              <a:gd name="T58" fmla="*/ 28 w 41"/>
              <a:gd name="T59" fmla="*/ 71 h 98"/>
              <a:gd name="T60" fmla="*/ 30 w 41"/>
              <a:gd name="T61" fmla="*/ 65 h 98"/>
              <a:gd name="T62" fmla="*/ 26 w 41"/>
              <a:gd name="T63" fmla="*/ 49 h 98"/>
              <a:gd name="T64" fmla="*/ 34 w 41"/>
              <a:gd name="T65" fmla="*/ 44 h 98"/>
              <a:gd name="T66" fmla="*/ 41 w 41"/>
              <a:gd name="T67" fmla="*/ 3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1" h="98">
                <a:moveTo>
                  <a:pt x="39" y="38"/>
                </a:moveTo>
                <a:cubicBezTo>
                  <a:pt x="38" y="38"/>
                  <a:pt x="37" y="39"/>
                  <a:pt x="37" y="37"/>
                </a:cubicBezTo>
                <a:cubicBezTo>
                  <a:pt x="37" y="37"/>
                  <a:pt x="37" y="36"/>
                  <a:pt x="37" y="36"/>
                </a:cubicBezTo>
                <a:cubicBezTo>
                  <a:pt x="37" y="35"/>
                  <a:pt x="34" y="35"/>
                  <a:pt x="34" y="35"/>
                </a:cubicBezTo>
                <a:cubicBezTo>
                  <a:pt x="33" y="34"/>
                  <a:pt x="34" y="32"/>
                  <a:pt x="34" y="31"/>
                </a:cubicBezTo>
                <a:cubicBezTo>
                  <a:pt x="35" y="29"/>
                  <a:pt x="32" y="30"/>
                  <a:pt x="31" y="29"/>
                </a:cubicBezTo>
                <a:cubicBezTo>
                  <a:pt x="31" y="28"/>
                  <a:pt x="30" y="28"/>
                  <a:pt x="30" y="27"/>
                </a:cubicBezTo>
                <a:cubicBezTo>
                  <a:pt x="30" y="26"/>
                  <a:pt x="32" y="25"/>
                  <a:pt x="32" y="25"/>
                </a:cubicBezTo>
                <a:cubicBezTo>
                  <a:pt x="31" y="23"/>
                  <a:pt x="25" y="26"/>
                  <a:pt x="24" y="25"/>
                </a:cubicBezTo>
                <a:cubicBezTo>
                  <a:pt x="24" y="25"/>
                  <a:pt x="25" y="23"/>
                  <a:pt x="25" y="22"/>
                </a:cubicBezTo>
                <a:cubicBezTo>
                  <a:pt x="24" y="21"/>
                  <a:pt x="27" y="19"/>
                  <a:pt x="27" y="18"/>
                </a:cubicBezTo>
                <a:cubicBezTo>
                  <a:pt x="29" y="15"/>
                  <a:pt x="31" y="13"/>
                  <a:pt x="30" y="10"/>
                </a:cubicBezTo>
                <a:cubicBezTo>
                  <a:pt x="30" y="9"/>
                  <a:pt x="31" y="8"/>
                  <a:pt x="31" y="7"/>
                </a:cubicBezTo>
                <a:cubicBezTo>
                  <a:pt x="31" y="5"/>
                  <a:pt x="29" y="7"/>
                  <a:pt x="28" y="6"/>
                </a:cubicBezTo>
                <a:cubicBezTo>
                  <a:pt x="28" y="4"/>
                  <a:pt x="27" y="3"/>
                  <a:pt x="27" y="2"/>
                </a:cubicBezTo>
                <a:cubicBezTo>
                  <a:pt x="25" y="0"/>
                  <a:pt x="25" y="3"/>
                  <a:pt x="23" y="2"/>
                </a:cubicBezTo>
                <a:cubicBezTo>
                  <a:pt x="24" y="4"/>
                  <a:pt x="22" y="4"/>
                  <a:pt x="22" y="5"/>
                </a:cubicBezTo>
                <a:cubicBezTo>
                  <a:pt x="22" y="5"/>
                  <a:pt x="22" y="9"/>
                  <a:pt x="22" y="9"/>
                </a:cubicBezTo>
                <a:cubicBezTo>
                  <a:pt x="21" y="9"/>
                  <a:pt x="21" y="7"/>
                  <a:pt x="21" y="7"/>
                </a:cubicBezTo>
                <a:cubicBezTo>
                  <a:pt x="19" y="7"/>
                  <a:pt x="18" y="8"/>
                  <a:pt x="18" y="9"/>
                </a:cubicBezTo>
                <a:cubicBezTo>
                  <a:pt x="17" y="10"/>
                  <a:pt x="15" y="10"/>
                  <a:pt x="14" y="11"/>
                </a:cubicBezTo>
                <a:cubicBezTo>
                  <a:pt x="13" y="12"/>
                  <a:pt x="14" y="14"/>
                  <a:pt x="13" y="15"/>
                </a:cubicBezTo>
                <a:cubicBezTo>
                  <a:pt x="13" y="16"/>
                  <a:pt x="12" y="17"/>
                  <a:pt x="11" y="18"/>
                </a:cubicBezTo>
                <a:cubicBezTo>
                  <a:pt x="11" y="19"/>
                  <a:pt x="11" y="20"/>
                  <a:pt x="11" y="21"/>
                </a:cubicBezTo>
                <a:cubicBezTo>
                  <a:pt x="11" y="23"/>
                  <a:pt x="10" y="25"/>
                  <a:pt x="9" y="25"/>
                </a:cubicBezTo>
                <a:cubicBezTo>
                  <a:pt x="8" y="25"/>
                  <a:pt x="7" y="25"/>
                  <a:pt x="6" y="25"/>
                </a:cubicBezTo>
                <a:cubicBezTo>
                  <a:pt x="5" y="27"/>
                  <a:pt x="6" y="35"/>
                  <a:pt x="4" y="35"/>
                </a:cubicBezTo>
                <a:cubicBezTo>
                  <a:pt x="4" y="35"/>
                  <a:pt x="2" y="35"/>
                  <a:pt x="2" y="35"/>
                </a:cubicBezTo>
                <a:cubicBezTo>
                  <a:pt x="2" y="36"/>
                  <a:pt x="2" y="37"/>
                  <a:pt x="2" y="37"/>
                </a:cubicBezTo>
                <a:cubicBezTo>
                  <a:pt x="2" y="38"/>
                  <a:pt x="1" y="39"/>
                  <a:pt x="0" y="40"/>
                </a:cubicBezTo>
                <a:cubicBezTo>
                  <a:pt x="0" y="41"/>
                  <a:pt x="4" y="46"/>
                  <a:pt x="5" y="47"/>
                </a:cubicBezTo>
                <a:cubicBezTo>
                  <a:pt x="5" y="47"/>
                  <a:pt x="4" y="44"/>
                  <a:pt x="4" y="44"/>
                </a:cubicBezTo>
                <a:cubicBezTo>
                  <a:pt x="4" y="44"/>
                  <a:pt x="7" y="48"/>
                  <a:pt x="7" y="48"/>
                </a:cubicBezTo>
                <a:cubicBezTo>
                  <a:pt x="8" y="50"/>
                  <a:pt x="6" y="50"/>
                  <a:pt x="7" y="52"/>
                </a:cubicBezTo>
                <a:cubicBezTo>
                  <a:pt x="6" y="51"/>
                  <a:pt x="8" y="51"/>
                  <a:pt x="9" y="52"/>
                </a:cubicBezTo>
                <a:cubicBezTo>
                  <a:pt x="10" y="54"/>
                  <a:pt x="11" y="56"/>
                  <a:pt x="11" y="58"/>
                </a:cubicBezTo>
                <a:cubicBezTo>
                  <a:pt x="11" y="58"/>
                  <a:pt x="10" y="67"/>
                  <a:pt x="10" y="67"/>
                </a:cubicBezTo>
                <a:cubicBezTo>
                  <a:pt x="11" y="67"/>
                  <a:pt x="11" y="64"/>
                  <a:pt x="11" y="64"/>
                </a:cubicBezTo>
                <a:cubicBezTo>
                  <a:pt x="11" y="64"/>
                  <a:pt x="11" y="67"/>
                  <a:pt x="11" y="67"/>
                </a:cubicBezTo>
                <a:cubicBezTo>
                  <a:pt x="11" y="67"/>
                  <a:pt x="12" y="66"/>
                  <a:pt x="12" y="66"/>
                </a:cubicBezTo>
                <a:cubicBezTo>
                  <a:pt x="12" y="66"/>
                  <a:pt x="12" y="68"/>
                  <a:pt x="12" y="68"/>
                </a:cubicBezTo>
                <a:cubicBezTo>
                  <a:pt x="13" y="68"/>
                  <a:pt x="13" y="66"/>
                  <a:pt x="14" y="66"/>
                </a:cubicBezTo>
                <a:cubicBezTo>
                  <a:pt x="14" y="66"/>
                  <a:pt x="14" y="67"/>
                  <a:pt x="14" y="67"/>
                </a:cubicBezTo>
                <a:cubicBezTo>
                  <a:pt x="14" y="67"/>
                  <a:pt x="17" y="66"/>
                  <a:pt x="17" y="65"/>
                </a:cubicBezTo>
                <a:cubicBezTo>
                  <a:pt x="18" y="65"/>
                  <a:pt x="23" y="62"/>
                  <a:pt x="21" y="61"/>
                </a:cubicBezTo>
                <a:cubicBezTo>
                  <a:pt x="22" y="61"/>
                  <a:pt x="21" y="63"/>
                  <a:pt x="22" y="64"/>
                </a:cubicBezTo>
                <a:cubicBezTo>
                  <a:pt x="23" y="64"/>
                  <a:pt x="24" y="64"/>
                  <a:pt x="24" y="65"/>
                </a:cubicBezTo>
                <a:cubicBezTo>
                  <a:pt x="25" y="67"/>
                  <a:pt x="25" y="70"/>
                  <a:pt x="25" y="72"/>
                </a:cubicBezTo>
                <a:cubicBezTo>
                  <a:pt x="26" y="75"/>
                  <a:pt x="26" y="77"/>
                  <a:pt x="28" y="79"/>
                </a:cubicBezTo>
                <a:cubicBezTo>
                  <a:pt x="28" y="79"/>
                  <a:pt x="29" y="80"/>
                  <a:pt x="29" y="80"/>
                </a:cubicBezTo>
                <a:cubicBezTo>
                  <a:pt x="29" y="82"/>
                  <a:pt x="30" y="82"/>
                  <a:pt x="30" y="82"/>
                </a:cubicBezTo>
                <a:cubicBezTo>
                  <a:pt x="31" y="83"/>
                  <a:pt x="29" y="85"/>
                  <a:pt x="30" y="85"/>
                </a:cubicBezTo>
                <a:cubicBezTo>
                  <a:pt x="30" y="85"/>
                  <a:pt x="30" y="85"/>
                  <a:pt x="31" y="85"/>
                </a:cubicBezTo>
                <a:cubicBezTo>
                  <a:pt x="31" y="86"/>
                  <a:pt x="29" y="87"/>
                  <a:pt x="29" y="88"/>
                </a:cubicBezTo>
                <a:cubicBezTo>
                  <a:pt x="29" y="90"/>
                  <a:pt x="30" y="88"/>
                  <a:pt x="31" y="89"/>
                </a:cubicBezTo>
                <a:cubicBezTo>
                  <a:pt x="31" y="89"/>
                  <a:pt x="29" y="97"/>
                  <a:pt x="29" y="98"/>
                </a:cubicBezTo>
                <a:cubicBezTo>
                  <a:pt x="31" y="96"/>
                  <a:pt x="32" y="92"/>
                  <a:pt x="33" y="90"/>
                </a:cubicBezTo>
                <a:cubicBezTo>
                  <a:pt x="34" y="88"/>
                  <a:pt x="35" y="87"/>
                  <a:pt x="34" y="85"/>
                </a:cubicBezTo>
                <a:cubicBezTo>
                  <a:pt x="33" y="83"/>
                  <a:pt x="33" y="82"/>
                  <a:pt x="33" y="80"/>
                </a:cubicBezTo>
                <a:cubicBezTo>
                  <a:pt x="32" y="78"/>
                  <a:pt x="27" y="74"/>
                  <a:pt x="28" y="71"/>
                </a:cubicBezTo>
                <a:cubicBezTo>
                  <a:pt x="28" y="71"/>
                  <a:pt x="30" y="70"/>
                  <a:pt x="30" y="69"/>
                </a:cubicBezTo>
                <a:cubicBezTo>
                  <a:pt x="29" y="67"/>
                  <a:pt x="30" y="67"/>
                  <a:pt x="30" y="65"/>
                </a:cubicBezTo>
                <a:cubicBezTo>
                  <a:pt x="31" y="62"/>
                  <a:pt x="27" y="60"/>
                  <a:pt x="26" y="58"/>
                </a:cubicBezTo>
                <a:cubicBezTo>
                  <a:pt x="23" y="56"/>
                  <a:pt x="25" y="52"/>
                  <a:pt x="26" y="49"/>
                </a:cubicBezTo>
                <a:cubicBezTo>
                  <a:pt x="26" y="47"/>
                  <a:pt x="27" y="47"/>
                  <a:pt x="29" y="47"/>
                </a:cubicBezTo>
                <a:cubicBezTo>
                  <a:pt x="31" y="47"/>
                  <a:pt x="33" y="45"/>
                  <a:pt x="34" y="44"/>
                </a:cubicBezTo>
                <a:cubicBezTo>
                  <a:pt x="36" y="43"/>
                  <a:pt x="37" y="44"/>
                  <a:pt x="39" y="42"/>
                </a:cubicBezTo>
                <a:cubicBezTo>
                  <a:pt x="40" y="40"/>
                  <a:pt x="41" y="39"/>
                  <a:pt x="41" y="38"/>
                </a:cubicBezTo>
                <a:cubicBezTo>
                  <a:pt x="41" y="38"/>
                  <a:pt x="40" y="38"/>
                  <a:pt x="39" y="3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6" name="Freeform 703">
            <a:extLst>
              <a:ext uri="{FF2B5EF4-FFF2-40B4-BE49-F238E27FC236}">
                <a16:creationId xmlns:a16="http://schemas.microsoft.com/office/drawing/2014/main" id="{D316D0EC-B8DC-2B45-9F0F-1C1E0B599CA2}"/>
              </a:ext>
            </a:extLst>
          </p:cNvPr>
          <p:cNvSpPr>
            <a:spLocks/>
          </p:cNvSpPr>
          <p:nvPr/>
        </p:nvSpPr>
        <p:spPr bwMode="auto">
          <a:xfrm>
            <a:off x="10269309" y="8830693"/>
            <a:ext cx="153309" cy="198553"/>
          </a:xfrm>
          <a:custGeom>
            <a:avLst/>
            <a:gdLst>
              <a:gd name="T0" fmla="*/ 21 w 23"/>
              <a:gd name="T1" fmla="*/ 26 h 28"/>
              <a:gd name="T2" fmla="*/ 20 w 23"/>
              <a:gd name="T3" fmla="*/ 17 h 28"/>
              <a:gd name="T4" fmla="*/ 18 w 23"/>
              <a:gd name="T5" fmla="*/ 16 h 28"/>
              <a:gd name="T6" fmla="*/ 16 w 23"/>
              <a:gd name="T7" fmla="*/ 18 h 28"/>
              <a:gd name="T8" fmla="*/ 17 w 23"/>
              <a:gd name="T9" fmla="*/ 13 h 28"/>
              <a:gd name="T10" fmla="*/ 18 w 23"/>
              <a:gd name="T11" fmla="*/ 7 h 28"/>
              <a:gd name="T12" fmla="*/ 14 w 23"/>
              <a:gd name="T13" fmla="*/ 7 h 28"/>
              <a:gd name="T14" fmla="*/ 10 w 23"/>
              <a:gd name="T15" fmla="*/ 7 h 28"/>
              <a:gd name="T16" fmla="*/ 8 w 23"/>
              <a:gd name="T17" fmla="*/ 4 h 28"/>
              <a:gd name="T18" fmla="*/ 6 w 23"/>
              <a:gd name="T19" fmla="*/ 2 h 28"/>
              <a:gd name="T20" fmla="*/ 2 w 23"/>
              <a:gd name="T21" fmla="*/ 1 h 28"/>
              <a:gd name="T22" fmla="*/ 4 w 23"/>
              <a:gd name="T23" fmla="*/ 5 h 28"/>
              <a:gd name="T24" fmla="*/ 1 w 23"/>
              <a:gd name="T25" fmla="*/ 9 h 28"/>
              <a:gd name="T26" fmla="*/ 3 w 23"/>
              <a:gd name="T27" fmla="*/ 16 h 28"/>
              <a:gd name="T28" fmla="*/ 5 w 23"/>
              <a:gd name="T29" fmla="*/ 25 h 28"/>
              <a:gd name="T30" fmla="*/ 6 w 23"/>
              <a:gd name="T31" fmla="*/ 22 h 28"/>
              <a:gd name="T32" fmla="*/ 7 w 23"/>
              <a:gd name="T33" fmla="*/ 24 h 28"/>
              <a:gd name="T34" fmla="*/ 7 w 23"/>
              <a:gd name="T35" fmla="*/ 23 h 28"/>
              <a:gd name="T36" fmla="*/ 8 w 23"/>
              <a:gd name="T37" fmla="*/ 21 h 28"/>
              <a:gd name="T38" fmla="*/ 13 w 23"/>
              <a:gd name="T39" fmla="*/ 22 h 28"/>
              <a:gd name="T40" fmla="*/ 11 w 23"/>
              <a:gd name="T41" fmla="*/ 16 h 28"/>
              <a:gd name="T42" fmla="*/ 13 w 23"/>
              <a:gd name="T43" fmla="*/ 19 h 28"/>
              <a:gd name="T44" fmla="*/ 17 w 23"/>
              <a:gd name="T45" fmla="*/ 20 h 28"/>
              <a:gd name="T46" fmla="*/ 18 w 23"/>
              <a:gd name="T47" fmla="*/ 22 h 28"/>
              <a:gd name="T48" fmla="*/ 19 w 23"/>
              <a:gd name="T49" fmla="*/ 28 h 28"/>
              <a:gd name="T50" fmla="*/ 21 w 23"/>
              <a:gd name="T51" fmla="*/ 26 h 28"/>
              <a:gd name="T52" fmla="*/ 21 w 23"/>
              <a:gd name="T53" fmla="*/ 26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3" h="28">
                <a:moveTo>
                  <a:pt x="21" y="26"/>
                </a:moveTo>
                <a:cubicBezTo>
                  <a:pt x="22" y="24"/>
                  <a:pt x="20" y="19"/>
                  <a:pt x="20" y="17"/>
                </a:cubicBezTo>
                <a:cubicBezTo>
                  <a:pt x="20" y="17"/>
                  <a:pt x="19" y="13"/>
                  <a:pt x="18" y="16"/>
                </a:cubicBezTo>
                <a:cubicBezTo>
                  <a:pt x="18" y="16"/>
                  <a:pt x="17" y="17"/>
                  <a:pt x="16" y="18"/>
                </a:cubicBezTo>
                <a:cubicBezTo>
                  <a:pt x="16" y="17"/>
                  <a:pt x="14" y="13"/>
                  <a:pt x="17" y="13"/>
                </a:cubicBezTo>
                <a:cubicBezTo>
                  <a:pt x="19" y="12"/>
                  <a:pt x="23" y="6"/>
                  <a:pt x="18" y="7"/>
                </a:cubicBezTo>
                <a:cubicBezTo>
                  <a:pt x="17" y="8"/>
                  <a:pt x="15" y="7"/>
                  <a:pt x="14" y="7"/>
                </a:cubicBezTo>
                <a:cubicBezTo>
                  <a:pt x="13" y="7"/>
                  <a:pt x="11" y="7"/>
                  <a:pt x="10" y="7"/>
                </a:cubicBezTo>
                <a:cubicBezTo>
                  <a:pt x="8" y="6"/>
                  <a:pt x="8" y="5"/>
                  <a:pt x="8" y="4"/>
                </a:cubicBezTo>
                <a:cubicBezTo>
                  <a:pt x="8" y="2"/>
                  <a:pt x="7" y="3"/>
                  <a:pt x="6" y="2"/>
                </a:cubicBezTo>
                <a:cubicBezTo>
                  <a:pt x="4" y="1"/>
                  <a:pt x="3" y="0"/>
                  <a:pt x="2" y="1"/>
                </a:cubicBezTo>
                <a:cubicBezTo>
                  <a:pt x="1" y="3"/>
                  <a:pt x="3" y="4"/>
                  <a:pt x="4" y="5"/>
                </a:cubicBezTo>
                <a:cubicBezTo>
                  <a:pt x="7" y="8"/>
                  <a:pt x="2" y="6"/>
                  <a:pt x="1" y="9"/>
                </a:cubicBezTo>
                <a:cubicBezTo>
                  <a:pt x="0" y="12"/>
                  <a:pt x="2" y="14"/>
                  <a:pt x="3" y="16"/>
                </a:cubicBezTo>
                <a:cubicBezTo>
                  <a:pt x="5" y="19"/>
                  <a:pt x="6" y="22"/>
                  <a:pt x="5" y="25"/>
                </a:cubicBezTo>
                <a:cubicBezTo>
                  <a:pt x="6" y="26"/>
                  <a:pt x="6" y="23"/>
                  <a:pt x="6" y="22"/>
                </a:cubicBezTo>
                <a:cubicBezTo>
                  <a:pt x="6" y="23"/>
                  <a:pt x="6" y="24"/>
                  <a:pt x="7" y="24"/>
                </a:cubicBezTo>
                <a:cubicBezTo>
                  <a:pt x="7" y="24"/>
                  <a:pt x="7" y="23"/>
                  <a:pt x="7" y="23"/>
                </a:cubicBezTo>
                <a:cubicBezTo>
                  <a:pt x="8" y="26"/>
                  <a:pt x="8" y="23"/>
                  <a:pt x="8" y="21"/>
                </a:cubicBezTo>
                <a:cubicBezTo>
                  <a:pt x="8" y="22"/>
                  <a:pt x="12" y="25"/>
                  <a:pt x="13" y="22"/>
                </a:cubicBezTo>
                <a:cubicBezTo>
                  <a:pt x="13" y="21"/>
                  <a:pt x="12" y="16"/>
                  <a:pt x="11" y="16"/>
                </a:cubicBezTo>
                <a:cubicBezTo>
                  <a:pt x="12" y="16"/>
                  <a:pt x="13" y="18"/>
                  <a:pt x="13" y="19"/>
                </a:cubicBezTo>
                <a:cubicBezTo>
                  <a:pt x="14" y="20"/>
                  <a:pt x="17" y="18"/>
                  <a:pt x="17" y="20"/>
                </a:cubicBezTo>
                <a:cubicBezTo>
                  <a:pt x="17" y="21"/>
                  <a:pt x="18" y="20"/>
                  <a:pt x="18" y="22"/>
                </a:cubicBezTo>
                <a:cubicBezTo>
                  <a:pt x="18" y="24"/>
                  <a:pt x="18" y="26"/>
                  <a:pt x="19" y="28"/>
                </a:cubicBezTo>
                <a:cubicBezTo>
                  <a:pt x="20" y="27"/>
                  <a:pt x="20" y="27"/>
                  <a:pt x="21" y="26"/>
                </a:cubicBezTo>
                <a:cubicBezTo>
                  <a:pt x="22" y="25"/>
                  <a:pt x="20" y="27"/>
                  <a:pt x="21" y="2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7" name="Freeform 704">
            <a:extLst>
              <a:ext uri="{FF2B5EF4-FFF2-40B4-BE49-F238E27FC236}">
                <a16:creationId xmlns:a16="http://schemas.microsoft.com/office/drawing/2014/main" id="{06A867B6-9D11-E94D-AD60-A07DA6079650}"/>
              </a:ext>
            </a:extLst>
          </p:cNvPr>
          <p:cNvSpPr>
            <a:spLocks/>
          </p:cNvSpPr>
          <p:nvPr/>
        </p:nvSpPr>
        <p:spPr bwMode="auto">
          <a:xfrm>
            <a:off x="10557619" y="9051040"/>
            <a:ext cx="281445" cy="547234"/>
          </a:xfrm>
          <a:custGeom>
            <a:avLst/>
            <a:gdLst>
              <a:gd name="T0" fmla="*/ 40 w 42"/>
              <a:gd name="T1" fmla="*/ 30 h 77"/>
              <a:gd name="T2" fmla="*/ 41 w 42"/>
              <a:gd name="T3" fmla="*/ 27 h 77"/>
              <a:gd name="T4" fmla="*/ 39 w 42"/>
              <a:gd name="T5" fmla="*/ 24 h 77"/>
              <a:gd name="T6" fmla="*/ 36 w 42"/>
              <a:gd name="T7" fmla="*/ 20 h 77"/>
              <a:gd name="T8" fmla="*/ 35 w 42"/>
              <a:gd name="T9" fmla="*/ 15 h 77"/>
              <a:gd name="T10" fmla="*/ 30 w 42"/>
              <a:gd name="T11" fmla="*/ 12 h 77"/>
              <a:gd name="T12" fmla="*/ 25 w 42"/>
              <a:gd name="T13" fmla="*/ 14 h 77"/>
              <a:gd name="T14" fmla="*/ 21 w 42"/>
              <a:gd name="T15" fmla="*/ 14 h 77"/>
              <a:gd name="T16" fmla="*/ 17 w 42"/>
              <a:gd name="T17" fmla="*/ 16 h 77"/>
              <a:gd name="T18" fmla="*/ 19 w 42"/>
              <a:gd name="T19" fmla="*/ 12 h 77"/>
              <a:gd name="T20" fmla="*/ 19 w 42"/>
              <a:gd name="T21" fmla="*/ 9 h 77"/>
              <a:gd name="T22" fmla="*/ 18 w 42"/>
              <a:gd name="T23" fmla="*/ 5 h 77"/>
              <a:gd name="T24" fmla="*/ 15 w 42"/>
              <a:gd name="T25" fmla="*/ 4 h 77"/>
              <a:gd name="T26" fmla="*/ 9 w 42"/>
              <a:gd name="T27" fmla="*/ 1 h 77"/>
              <a:gd name="T28" fmla="*/ 4 w 42"/>
              <a:gd name="T29" fmla="*/ 4 h 77"/>
              <a:gd name="T30" fmla="*/ 1 w 42"/>
              <a:gd name="T31" fmla="*/ 8 h 77"/>
              <a:gd name="T32" fmla="*/ 0 w 42"/>
              <a:gd name="T33" fmla="*/ 13 h 77"/>
              <a:gd name="T34" fmla="*/ 3 w 42"/>
              <a:gd name="T35" fmla="*/ 16 h 77"/>
              <a:gd name="T36" fmla="*/ 6 w 42"/>
              <a:gd name="T37" fmla="*/ 20 h 77"/>
              <a:gd name="T38" fmla="*/ 5 w 42"/>
              <a:gd name="T39" fmla="*/ 24 h 77"/>
              <a:gd name="T40" fmla="*/ 5 w 42"/>
              <a:gd name="T41" fmla="*/ 27 h 77"/>
              <a:gd name="T42" fmla="*/ 4 w 42"/>
              <a:gd name="T43" fmla="*/ 28 h 77"/>
              <a:gd name="T44" fmla="*/ 6 w 42"/>
              <a:gd name="T45" fmla="*/ 33 h 77"/>
              <a:gd name="T46" fmla="*/ 9 w 42"/>
              <a:gd name="T47" fmla="*/ 37 h 77"/>
              <a:gd name="T48" fmla="*/ 10 w 42"/>
              <a:gd name="T49" fmla="*/ 42 h 77"/>
              <a:gd name="T50" fmla="*/ 6 w 42"/>
              <a:gd name="T51" fmla="*/ 52 h 77"/>
              <a:gd name="T52" fmla="*/ 5 w 42"/>
              <a:gd name="T53" fmla="*/ 55 h 77"/>
              <a:gd name="T54" fmla="*/ 4 w 42"/>
              <a:gd name="T55" fmla="*/ 58 h 77"/>
              <a:gd name="T56" fmla="*/ 5 w 42"/>
              <a:gd name="T57" fmla="*/ 62 h 77"/>
              <a:gd name="T58" fmla="*/ 11 w 42"/>
              <a:gd name="T59" fmla="*/ 69 h 77"/>
              <a:gd name="T60" fmla="*/ 13 w 42"/>
              <a:gd name="T61" fmla="*/ 72 h 77"/>
              <a:gd name="T62" fmla="*/ 16 w 42"/>
              <a:gd name="T63" fmla="*/ 72 h 77"/>
              <a:gd name="T64" fmla="*/ 18 w 42"/>
              <a:gd name="T65" fmla="*/ 74 h 77"/>
              <a:gd name="T66" fmla="*/ 19 w 42"/>
              <a:gd name="T67" fmla="*/ 76 h 77"/>
              <a:gd name="T68" fmla="*/ 21 w 42"/>
              <a:gd name="T69" fmla="*/ 76 h 77"/>
              <a:gd name="T70" fmla="*/ 23 w 42"/>
              <a:gd name="T71" fmla="*/ 74 h 77"/>
              <a:gd name="T72" fmla="*/ 16 w 42"/>
              <a:gd name="T73" fmla="*/ 69 h 77"/>
              <a:gd name="T74" fmla="*/ 13 w 42"/>
              <a:gd name="T75" fmla="*/ 67 h 77"/>
              <a:gd name="T76" fmla="*/ 15 w 42"/>
              <a:gd name="T77" fmla="*/ 67 h 77"/>
              <a:gd name="T78" fmla="*/ 12 w 42"/>
              <a:gd name="T79" fmla="*/ 60 h 77"/>
              <a:gd name="T80" fmla="*/ 11 w 42"/>
              <a:gd name="T81" fmla="*/ 58 h 77"/>
              <a:gd name="T82" fmla="*/ 9 w 42"/>
              <a:gd name="T83" fmla="*/ 56 h 77"/>
              <a:gd name="T84" fmla="*/ 11 w 42"/>
              <a:gd name="T85" fmla="*/ 48 h 77"/>
              <a:gd name="T86" fmla="*/ 13 w 42"/>
              <a:gd name="T87" fmla="*/ 43 h 77"/>
              <a:gd name="T88" fmla="*/ 14 w 42"/>
              <a:gd name="T89" fmla="*/ 36 h 77"/>
              <a:gd name="T90" fmla="*/ 17 w 42"/>
              <a:gd name="T91" fmla="*/ 40 h 77"/>
              <a:gd name="T92" fmla="*/ 22 w 42"/>
              <a:gd name="T93" fmla="*/ 41 h 77"/>
              <a:gd name="T94" fmla="*/ 27 w 42"/>
              <a:gd name="T95" fmla="*/ 44 h 77"/>
              <a:gd name="T96" fmla="*/ 24 w 42"/>
              <a:gd name="T97" fmla="*/ 38 h 77"/>
              <a:gd name="T98" fmla="*/ 28 w 42"/>
              <a:gd name="T99" fmla="*/ 33 h 77"/>
              <a:gd name="T100" fmla="*/ 34 w 42"/>
              <a:gd name="T101" fmla="*/ 32 h 77"/>
              <a:gd name="T102" fmla="*/ 38 w 42"/>
              <a:gd name="T103" fmla="*/ 33 h 77"/>
              <a:gd name="T104" fmla="*/ 40 w 42"/>
              <a:gd name="T105" fmla="*/ 30 h 77"/>
              <a:gd name="T106" fmla="*/ 40 w 42"/>
              <a:gd name="T107" fmla="*/ 3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2" h="77">
                <a:moveTo>
                  <a:pt x="40" y="30"/>
                </a:moveTo>
                <a:cubicBezTo>
                  <a:pt x="41" y="30"/>
                  <a:pt x="40" y="28"/>
                  <a:pt x="41" y="27"/>
                </a:cubicBezTo>
                <a:cubicBezTo>
                  <a:pt x="42" y="26"/>
                  <a:pt x="40" y="24"/>
                  <a:pt x="39" y="24"/>
                </a:cubicBezTo>
                <a:cubicBezTo>
                  <a:pt x="38" y="23"/>
                  <a:pt x="36" y="22"/>
                  <a:pt x="36" y="20"/>
                </a:cubicBezTo>
                <a:cubicBezTo>
                  <a:pt x="36" y="18"/>
                  <a:pt x="37" y="17"/>
                  <a:pt x="35" y="15"/>
                </a:cubicBezTo>
                <a:cubicBezTo>
                  <a:pt x="34" y="14"/>
                  <a:pt x="32" y="12"/>
                  <a:pt x="30" y="12"/>
                </a:cubicBezTo>
                <a:cubicBezTo>
                  <a:pt x="28" y="12"/>
                  <a:pt x="27" y="14"/>
                  <a:pt x="25" y="14"/>
                </a:cubicBezTo>
                <a:cubicBezTo>
                  <a:pt x="23" y="13"/>
                  <a:pt x="23" y="13"/>
                  <a:pt x="21" y="14"/>
                </a:cubicBezTo>
                <a:cubicBezTo>
                  <a:pt x="21" y="14"/>
                  <a:pt x="18" y="17"/>
                  <a:pt x="17" y="16"/>
                </a:cubicBezTo>
                <a:cubicBezTo>
                  <a:pt x="17" y="15"/>
                  <a:pt x="20" y="13"/>
                  <a:pt x="19" y="12"/>
                </a:cubicBezTo>
                <a:cubicBezTo>
                  <a:pt x="17" y="11"/>
                  <a:pt x="19" y="10"/>
                  <a:pt x="19" y="9"/>
                </a:cubicBezTo>
                <a:cubicBezTo>
                  <a:pt x="19" y="8"/>
                  <a:pt x="19" y="5"/>
                  <a:pt x="18" y="5"/>
                </a:cubicBezTo>
                <a:cubicBezTo>
                  <a:pt x="16" y="6"/>
                  <a:pt x="14" y="6"/>
                  <a:pt x="15" y="4"/>
                </a:cubicBezTo>
                <a:cubicBezTo>
                  <a:pt x="16" y="0"/>
                  <a:pt x="11" y="0"/>
                  <a:pt x="9" y="1"/>
                </a:cubicBezTo>
                <a:cubicBezTo>
                  <a:pt x="8" y="3"/>
                  <a:pt x="6" y="4"/>
                  <a:pt x="4" y="4"/>
                </a:cubicBezTo>
                <a:cubicBezTo>
                  <a:pt x="2" y="4"/>
                  <a:pt x="1" y="7"/>
                  <a:pt x="1" y="8"/>
                </a:cubicBezTo>
                <a:cubicBezTo>
                  <a:pt x="1" y="10"/>
                  <a:pt x="0" y="11"/>
                  <a:pt x="0" y="13"/>
                </a:cubicBezTo>
                <a:cubicBezTo>
                  <a:pt x="0" y="15"/>
                  <a:pt x="1" y="15"/>
                  <a:pt x="3" y="16"/>
                </a:cubicBezTo>
                <a:cubicBezTo>
                  <a:pt x="4" y="18"/>
                  <a:pt x="5" y="19"/>
                  <a:pt x="6" y="20"/>
                </a:cubicBezTo>
                <a:cubicBezTo>
                  <a:pt x="7" y="22"/>
                  <a:pt x="5" y="23"/>
                  <a:pt x="5" y="24"/>
                </a:cubicBezTo>
                <a:cubicBezTo>
                  <a:pt x="5" y="25"/>
                  <a:pt x="6" y="26"/>
                  <a:pt x="5" y="27"/>
                </a:cubicBezTo>
                <a:cubicBezTo>
                  <a:pt x="5" y="27"/>
                  <a:pt x="4" y="27"/>
                  <a:pt x="4" y="28"/>
                </a:cubicBezTo>
                <a:cubicBezTo>
                  <a:pt x="3" y="29"/>
                  <a:pt x="5" y="32"/>
                  <a:pt x="6" y="33"/>
                </a:cubicBezTo>
                <a:cubicBezTo>
                  <a:pt x="7" y="34"/>
                  <a:pt x="8" y="35"/>
                  <a:pt x="9" y="37"/>
                </a:cubicBezTo>
                <a:cubicBezTo>
                  <a:pt x="9" y="39"/>
                  <a:pt x="9" y="40"/>
                  <a:pt x="10" y="42"/>
                </a:cubicBezTo>
                <a:cubicBezTo>
                  <a:pt x="11" y="46"/>
                  <a:pt x="8" y="49"/>
                  <a:pt x="6" y="52"/>
                </a:cubicBezTo>
                <a:cubicBezTo>
                  <a:pt x="6" y="53"/>
                  <a:pt x="5" y="54"/>
                  <a:pt x="5" y="55"/>
                </a:cubicBezTo>
                <a:cubicBezTo>
                  <a:pt x="4" y="56"/>
                  <a:pt x="4" y="57"/>
                  <a:pt x="4" y="58"/>
                </a:cubicBezTo>
                <a:cubicBezTo>
                  <a:pt x="4" y="59"/>
                  <a:pt x="3" y="62"/>
                  <a:pt x="5" y="62"/>
                </a:cubicBezTo>
                <a:cubicBezTo>
                  <a:pt x="8" y="64"/>
                  <a:pt x="9" y="67"/>
                  <a:pt x="11" y="69"/>
                </a:cubicBezTo>
                <a:cubicBezTo>
                  <a:pt x="12" y="70"/>
                  <a:pt x="12" y="71"/>
                  <a:pt x="13" y="72"/>
                </a:cubicBezTo>
                <a:cubicBezTo>
                  <a:pt x="14" y="72"/>
                  <a:pt x="15" y="72"/>
                  <a:pt x="16" y="72"/>
                </a:cubicBezTo>
                <a:cubicBezTo>
                  <a:pt x="17" y="73"/>
                  <a:pt x="18" y="73"/>
                  <a:pt x="18" y="74"/>
                </a:cubicBezTo>
                <a:cubicBezTo>
                  <a:pt x="18" y="75"/>
                  <a:pt x="18" y="76"/>
                  <a:pt x="19" y="76"/>
                </a:cubicBezTo>
                <a:cubicBezTo>
                  <a:pt x="19" y="77"/>
                  <a:pt x="20" y="76"/>
                  <a:pt x="21" y="76"/>
                </a:cubicBezTo>
                <a:cubicBezTo>
                  <a:pt x="22" y="76"/>
                  <a:pt x="23" y="74"/>
                  <a:pt x="23" y="74"/>
                </a:cubicBezTo>
                <a:cubicBezTo>
                  <a:pt x="21" y="71"/>
                  <a:pt x="20" y="70"/>
                  <a:pt x="16" y="69"/>
                </a:cubicBezTo>
                <a:cubicBezTo>
                  <a:pt x="15" y="69"/>
                  <a:pt x="14" y="68"/>
                  <a:pt x="13" y="67"/>
                </a:cubicBezTo>
                <a:cubicBezTo>
                  <a:pt x="13" y="65"/>
                  <a:pt x="14" y="67"/>
                  <a:pt x="15" y="67"/>
                </a:cubicBezTo>
                <a:cubicBezTo>
                  <a:pt x="14" y="67"/>
                  <a:pt x="12" y="61"/>
                  <a:pt x="12" y="60"/>
                </a:cubicBezTo>
                <a:cubicBezTo>
                  <a:pt x="12" y="59"/>
                  <a:pt x="12" y="59"/>
                  <a:pt x="11" y="58"/>
                </a:cubicBezTo>
                <a:cubicBezTo>
                  <a:pt x="10" y="58"/>
                  <a:pt x="9" y="57"/>
                  <a:pt x="9" y="56"/>
                </a:cubicBezTo>
                <a:cubicBezTo>
                  <a:pt x="8" y="53"/>
                  <a:pt x="10" y="50"/>
                  <a:pt x="11" y="48"/>
                </a:cubicBezTo>
                <a:cubicBezTo>
                  <a:pt x="11" y="46"/>
                  <a:pt x="13" y="44"/>
                  <a:pt x="13" y="43"/>
                </a:cubicBezTo>
                <a:cubicBezTo>
                  <a:pt x="13" y="41"/>
                  <a:pt x="12" y="37"/>
                  <a:pt x="14" y="36"/>
                </a:cubicBezTo>
                <a:cubicBezTo>
                  <a:pt x="17" y="36"/>
                  <a:pt x="17" y="37"/>
                  <a:pt x="17" y="40"/>
                </a:cubicBezTo>
                <a:cubicBezTo>
                  <a:pt x="16" y="42"/>
                  <a:pt x="20" y="41"/>
                  <a:pt x="22" y="41"/>
                </a:cubicBezTo>
                <a:cubicBezTo>
                  <a:pt x="23" y="41"/>
                  <a:pt x="26" y="43"/>
                  <a:pt x="27" y="44"/>
                </a:cubicBezTo>
                <a:cubicBezTo>
                  <a:pt x="27" y="42"/>
                  <a:pt x="25" y="41"/>
                  <a:pt x="24" y="38"/>
                </a:cubicBezTo>
                <a:cubicBezTo>
                  <a:pt x="24" y="36"/>
                  <a:pt x="26" y="35"/>
                  <a:pt x="28" y="33"/>
                </a:cubicBezTo>
                <a:cubicBezTo>
                  <a:pt x="29" y="32"/>
                  <a:pt x="32" y="32"/>
                  <a:pt x="34" y="32"/>
                </a:cubicBezTo>
                <a:cubicBezTo>
                  <a:pt x="36" y="32"/>
                  <a:pt x="37" y="32"/>
                  <a:pt x="38" y="33"/>
                </a:cubicBezTo>
                <a:cubicBezTo>
                  <a:pt x="40" y="33"/>
                  <a:pt x="39" y="32"/>
                  <a:pt x="40" y="30"/>
                </a:cubicBezTo>
                <a:cubicBezTo>
                  <a:pt x="41" y="30"/>
                  <a:pt x="40" y="31"/>
                  <a:pt x="40" y="3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8" name="Freeform 705">
            <a:extLst>
              <a:ext uri="{FF2B5EF4-FFF2-40B4-BE49-F238E27FC236}">
                <a16:creationId xmlns:a16="http://schemas.microsoft.com/office/drawing/2014/main" id="{82E9A8E9-7C11-AF4A-9CFA-8B74C6429452}"/>
              </a:ext>
            </a:extLst>
          </p:cNvPr>
          <p:cNvSpPr>
            <a:spLocks/>
          </p:cNvSpPr>
          <p:nvPr/>
        </p:nvSpPr>
        <p:spPr bwMode="auto">
          <a:xfrm>
            <a:off x="10710926" y="8937234"/>
            <a:ext cx="256275" cy="554499"/>
          </a:xfrm>
          <a:custGeom>
            <a:avLst/>
            <a:gdLst>
              <a:gd name="T0" fmla="*/ 37 w 38"/>
              <a:gd name="T1" fmla="*/ 55 h 78"/>
              <a:gd name="T2" fmla="*/ 36 w 38"/>
              <a:gd name="T3" fmla="*/ 49 h 78"/>
              <a:gd name="T4" fmla="*/ 32 w 38"/>
              <a:gd name="T5" fmla="*/ 41 h 78"/>
              <a:gd name="T6" fmla="*/ 28 w 38"/>
              <a:gd name="T7" fmla="*/ 37 h 78"/>
              <a:gd name="T8" fmla="*/ 22 w 38"/>
              <a:gd name="T9" fmla="*/ 31 h 78"/>
              <a:gd name="T10" fmla="*/ 18 w 38"/>
              <a:gd name="T11" fmla="*/ 26 h 78"/>
              <a:gd name="T12" fmla="*/ 19 w 38"/>
              <a:gd name="T13" fmla="*/ 20 h 78"/>
              <a:gd name="T14" fmla="*/ 23 w 38"/>
              <a:gd name="T15" fmla="*/ 15 h 78"/>
              <a:gd name="T16" fmla="*/ 29 w 38"/>
              <a:gd name="T17" fmla="*/ 11 h 78"/>
              <a:gd name="T18" fmla="*/ 23 w 38"/>
              <a:gd name="T19" fmla="*/ 7 h 78"/>
              <a:gd name="T20" fmla="*/ 24 w 38"/>
              <a:gd name="T21" fmla="*/ 4 h 78"/>
              <a:gd name="T22" fmla="*/ 19 w 38"/>
              <a:gd name="T23" fmla="*/ 3 h 78"/>
              <a:gd name="T24" fmla="*/ 14 w 38"/>
              <a:gd name="T25" fmla="*/ 3 h 78"/>
              <a:gd name="T26" fmla="*/ 11 w 38"/>
              <a:gd name="T27" fmla="*/ 5 h 78"/>
              <a:gd name="T28" fmla="*/ 8 w 38"/>
              <a:gd name="T29" fmla="*/ 5 h 78"/>
              <a:gd name="T30" fmla="*/ 5 w 38"/>
              <a:gd name="T31" fmla="*/ 5 h 78"/>
              <a:gd name="T32" fmla="*/ 3 w 38"/>
              <a:gd name="T33" fmla="*/ 5 h 78"/>
              <a:gd name="T34" fmla="*/ 0 w 38"/>
              <a:gd name="T35" fmla="*/ 6 h 78"/>
              <a:gd name="T36" fmla="*/ 4 w 38"/>
              <a:gd name="T37" fmla="*/ 9 h 78"/>
              <a:gd name="T38" fmla="*/ 5 w 38"/>
              <a:gd name="T39" fmla="*/ 13 h 78"/>
              <a:gd name="T40" fmla="*/ 9 w 38"/>
              <a:gd name="T41" fmla="*/ 14 h 78"/>
              <a:gd name="T42" fmla="*/ 12 w 38"/>
              <a:gd name="T43" fmla="*/ 17 h 78"/>
              <a:gd name="T44" fmla="*/ 13 w 38"/>
              <a:gd name="T45" fmla="*/ 21 h 78"/>
              <a:gd name="T46" fmla="*/ 10 w 38"/>
              <a:gd name="T47" fmla="*/ 22 h 78"/>
              <a:gd name="T48" fmla="*/ 14 w 38"/>
              <a:gd name="T49" fmla="*/ 25 h 78"/>
              <a:gd name="T50" fmla="*/ 19 w 38"/>
              <a:gd name="T51" fmla="*/ 31 h 78"/>
              <a:gd name="T52" fmla="*/ 23 w 38"/>
              <a:gd name="T53" fmla="*/ 35 h 78"/>
              <a:gd name="T54" fmla="*/ 26 w 38"/>
              <a:gd name="T55" fmla="*/ 39 h 78"/>
              <a:gd name="T56" fmla="*/ 28 w 38"/>
              <a:gd name="T57" fmla="*/ 43 h 78"/>
              <a:gd name="T58" fmla="*/ 27 w 38"/>
              <a:gd name="T59" fmla="*/ 48 h 78"/>
              <a:gd name="T60" fmla="*/ 28 w 38"/>
              <a:gd name="T61" fmla="*/ 52 h 78"/>
              <a:gd name="T62" fmla="*/ 28 w 38"/>
              <a:gd name="T63" fmla="*/ 57 h 78"/>
              <a:gd name="T64" fmla="*/ 23 w 38"/>
              <a:gd name="T65" fmla="*/ 60 h 78"/>
              <a:gd name="T66" fmla="*/ 20 w 38"/>
              <a:gd name="T67" fmla="*/ 62 h 78"/>
              <a:gd name="T68" fmla="*/ 20 w 38"/>
              <a:gd name="T69" fmla="*/ 65 h 78"/>
              <a:gd name="T70" fmla="*/ 18 w 38"/>
              <a:gd name="T71" fmla="*/ 66 h 78"/>
              <a:gd name="T72" fmla="*/ 14 w 38"/>
              <a:gd name="T73" fmla="*/ 67 h 78"/>
              <a:gd name="T74" fmla="*/ 15 w 38"/>
              <a:gd name="T75" fmla="*/ 70 h 78"/>
              <a:gd name="T76" fmla="*/ 14 w 38"/>
              <a:gd name="T77" fmla="*/ 74 h 78"/>
              <a:gd name="T78" fmla="*/ 14 w 38"/>
              <a:gd name="T79" fmla="*/ 77 h 78"/>
              <a:gd name="T80" fmla="*/ 18 w 38"/>
              <a:gd name="T81" fmla="*/ 75 h 78"/>
              <a:gd name="T82" fmla="*/ 19 w 38"/>
              <a:gd name="T83" fmla="*/ 71 h 78"/>
              <a:gd name="T84" fmla="*/ 22 w 38"/>
              <a:gd name="T85" fmla="*/ 72 h 78"/>
              <a:gd name="T86" fmla="*/ 21 w 38"/>
              <a:gd name="T87" fmla="*/ 70 h 78"/>
              <a:gd name="T88" fmla="*/ 23 w 38"/>
              <a:gd name="T89" fmla="*/ 71 h 78"/>
              <a:gd name="T90" fmla="*/ 24 w 38"/>
              <a:gd name="T91" fmla="*/ 67 h 78"/>
              <a:gd name="T92" fmla="*/ 26 w 38"/>
              <a:gd name="T93" fmla="*/ 68 h 78"/>
              <a:gd name="T94" fmla="*/ 30 w 38"/>
              <a:gd name="T95" fmla="*/ 66 h 78"/>
              <a:gd name="T96" fmla="*/ 36 w 38"/>
              <a:gd name="T97" fmla="*/ 61 h 78"/>
              <a:gd name="T98" fmla="*/ 36 w 38"/>
              <a:gd name="T99" fmla="*/ 57 h 78"/>
              <a:gd name="T100" fmla="*/ 37 w 38"/>
              <a:gd name="T101" fmla="*/ 55 h 78"/>
              <a:gd name="T102" fmla="*/ 37 w 38"/>
              <a:gd name="T103" fmla="*/ 55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8" h="78">
                <a:moveTo>
                  <a:pt x="37" y="55"/>
                </a:moveTo>
                <a:cubicBezTo>
                  <a:pt x="36" y="54"/>
                  <a:pt x="36" y="52"/>
                  <a:pt x="36" y="49"/>
                </a:cubicBezTo>
                <a:cubicBezTo>
                  <a:pt x="35" y="46"/>
                  <a:pt x="34" y="44"/>
                  <a:pt x="32" y="41"/>
                </a:cubicBezTo>
                <a:cubicBezTo>
                  <a:pt x="31" y="39"/>
                  <a:pt x="30" y="38"/>
                  <a:pt x="28" y="37"/>
                </a:cubicBezTo>
                <a:cubicBezTo>
                  <a:pt x="26" y="35"/>
                  <a:pt x="23" y="34"/>
                  <a:pt x="22" y="31"/>
                </a:cubicBezTo>
                <a:cubicBezTo>
                  <a:pt x="22" y="29"/>
                  <a:pt x="20" y="28"/>
                  <a:pt x="18" y="26"/>
                </a:cubicBezTo>
                <a:cubicBezTo>
                  <a:pt x="17" y="25"/>
                  <a:pt x="18" y="21"/>
                  <a:pt x="19" y="20"/>
                </a:cubicBezTo>
                <a:cubicBezTo>
                  <a:pt x="21" y="19"/>
                  <a:pt x="23" y="17"/>
                  <a:pt x="23" y="15"/>
                </a:cubicBezTo>
                <a:cubicBezTo>
                  <a:pt x="24" y="14"/>
                  <a:pt x="28" y="12"/>
                  <a:pt x="29" y="11"/>
                </a:cubicBezTo>
                <a:cubicBezTo>
                  <a:pt x="27" y="10"/>
                  <a:pt x="25" y="9"/>
                  <a:pt x="23" y="7"/>
                </a:cubicBezTo>
                <a:cubicBezTo>
                  <a:pt x="21" y="6"/>
                  <a:pt x="24" y="6"/>
                  <a:pt x="24" y="4"/>
                </a:cubicBezTo>
                <a:cubicBezTo>
                  <a:pt x="24" y="4"/>
                  <a:pt x="19" y="3"/>
                  <a:pt x="19" y="3"/>
                </a:cubicBezTo>
                <a:cubicBezTo>
                  <a:pt x="17" y="2"/>
                  <a:pt x="15" y="0"/>
                  <a:pt x="14" y="3"/>
                </a:cubicBezTo>
                <a:cubicBezTo>
                  <a:pt x="13" y="4"/>
                  <a:pt x="12" y="4"/>
                  <a:pt x="11" y="5"/>
                </a:cubicBezTo>
                <a:cubicBezTo>
                  <a:pt x="9" y="8"/>
                  <a:pt x="9" y="4"/>
                  <a:pt x="8" y="5"/>
                </a:cubicBezTo>
                <a:cubicBezTo>
                  <a:pt x="6" y="6"/>
                  <a:pt x="6" y="5"/>
                  <a:pt x="5" y="5"/>
                </a:cubicBezTo>
                <a:cubicBezTo>
                  <a:pt x="4" y="6"/>
                  <a:pt x="3" y="6"/>
                  <a:pt x="3" y="5"/>
                </a:cubicBezTo>
                <a:cubicBezTo>
                  <a:pt x="3" y="4"/>
                  <a:pt x="1" y="6"/>
                  <a:pt x="0" y="6"/>
                </a:cubicBezTo>
                <a:cubicBezTo>
                  <a:pt x="0" y="7"/>
                  <a:pt x="3" y="9"/>
                  <a:pt x="4" y="9"/>
                </a:cubicBezTo>
                <a:cubicBezTo>
                  <a:pt x="5" y="11"/>
                  <a:pt x="4" y="12"/>
                  <a:pt x="5" y="13"/>
                </a:cubicBezTo>
                <a:cubicBezTo>
                  <a:pt x="5" y="15"/>
                  <a:pt x="8" y="15"/>
                  <a:pt x="9" y="14"/>
                </a:cubicBezTo>
                <a:cubicBezTo>
                  <a:pt x="11" y="13"/>
                  <a:pt x="12" y="16"/>
                  <a:pt x="12" y="17"/>
                </a:cubicBezTo>
                <a:cubicBezTo>
                  <a:pt x="13" y="19"/>
                  <a:pt x="15" y="19"/>
                  <a:pt x="13" y="21"/>
                </a:cubicBezTo>
                <a:cubicBezTo>
                  <a:pt x="11" y="22"/>
                  <a:pt x="10" y="19"/>
                  <a:pt x="10" y="22"/>
                </a:cubicBezTo>
                <a:cubicBezTo>
                  <a:pt x="10" y="24"/>
                  <a:pt x="13" y="24"/>
                  <a:pt x="14" y="25"/>
                </a:cubicBezTo>
                <a:cubicBezTo>
                  <a:pt x="16" y="27"/>
                  <a:pt x="17" y="29"/>
                  <a:pt x="19" y="31"/>
                </a:cubicBezTo>
                <a:cubicBezTo>
                  <a:pt x="20" y="33"/>
                  <a:pt x="22" y="33"/>
                  <a:pt x="23" y="35"/>
                </a:cubicBezTo>
                <a:cubicBezTo>
                  <a:pt x="24" y="37"/>
                  <a:pt x="24" y="38"/>
                  <a:pt x="26" y="39"/>
                </a:cubicBezTo>
                <a:cubicBezTo>
                  <a:pt x="27" y="40"/>
                  <a:pt x="26" y="42"/>
                  <a:pt x="28" y="43"/>
                </a:cubicBezTo>
                <a:cubicBezTo>
                  <a:pt x="29" y="44"/>
                  <a:pt x="28" y="47"/>
                  <a:pt x="27" y="48"/>
                </a:cubicBezTo>
                <a:cubicBezTo>
                  <a:pt x="26" y="49"/>
                  <a:pt x="27" y="51"/>
                  <a:pt x="28" y="52"/>
                </a:cubicBezTo>
                <a:cubicBezTo>
                  <a:pt x="28" y="54"/>
                  <a:pt x="28" y="55"/>
                  <a:pt x="28" y="57"/>
                </a:cubicBezTo>
                <a:cubicBezTo>
                  <a:pt x="26" y="59"/>
                  <a:pt x="26" y="59"/>
                  <a:pt x="23" y="60"/>
                </a:cubicBezTo>
                <a:cubicBezTo>
                  <a:pt x="21" y="60"/>
                  <a:pt x="24" y="63"/>
                  <a:pt x="20" y="62"/>
                </a:cubicBezTo>
                <a:cubicBezTo>
                  <a:pt x="18" y="62"/>
                  <a:pt x="20" y="64"/>
                  <a:pt x="20" y="65"/>
                </a:cubicBezTo>
                <a:cubicBezTo>
                  <a:pt x="21" y="67"/>
                  <a:pt x="19" y="66"/>
                  <a:pt x="18" y="66"/>
                </a:cubicBezTo>
                <a:cubicBezTo>
                  <a:pt x="16" y="66"/>
                  <a:pt x="15" y="66"/>
                  <a:pt x="14" y="67"/>
                </a:cubicBezTo>
                <a:cubicBezTo>
                  <a:pt x="11" y="69"/>
                  <a:pt x="13" y="69"/>
                  <a:pt x="15" y="70"/>
                </a:cubicBezTo>
                <a:cubicBezTo>
                  <a:pt x="16" y="70"/>
                  <a:pt x="14" y="73"/>
                  <a:pt x="14" y="74"/>
                </a:cubicBezTo>
                <a:cubicBezTo>
                  <a:pt x="13" y="74"/>
                  <a:pt x="13" y="78"/>
                  <a:pt x="14" y="77"/>
                </a:cubicBezTo>
                <a:cubicBezTo>
                  <a:pt x="16" y="76"/>
                  <a:pt x="17" y="75"/>
                  <a:pt x="18" y="75"/>
                </a:cubicBezTo>
                <a:cubicBezTo>
                  <a:pt x="22" y="74"/>
                  <a:pt x="20" y="73"/>
                  <a:pt x="19" y="71"/>
                </a:cubicBezTo>
                <a:cubicBezTo>
                  <a:pt x="20" y="71"/>
                  <a:pt x="21" y="73"/>
                  <a:pt x="22" y="72"/>
                </a:cubicBezTo>
                <a:cubicBezTo>
                  <a:pt x="23" y="71"/>
                  <a:pt x="21" y="70"/>
                  <a:pt x="21" y="70"/>
                </a:cubicBezTo>
                <a:cubicBezTo>
                  <a:pt x="21" y="69"/>
                  <a:pt x="23" y="71"/>
                  <a:pt x="23" y="71"/>
                </a:cubicBezTo>
                <a:cubicBezTo>
                  <a:pt x="22" y="71"/>
                  <a:pt x="23" y="67"/>
                  <a:pt x="24" y="67"/>
                </a:cubicBezTo>
                <a:cubicBezTo>
                  <a:pt x="24" y="66"/>
                  <a:pt x="26" y="68"/>
                  <a:pt x="26" y="68"/>
                </a:cubicBezTo>
                <a:cubicBezTo>
                  <a:pt x="28" y="68"/>
                  <a:pt x="29" y="67"/>
                  <a:pt x="30" y="66"/>
                </a:cubicBezTo>
                <a:cubicBezTo>
                  <a:pt x="31" y="65"/>
                  <a:pt x="36" y="63"/>
                  <a:pt x="36" y="61"/>
                </a:cubicBezTo>
                <a:cubicBezTo>
                  <a:pt x="36" y="60"/>
                  <a:pt x="35" y="59"/>
                  <a:pt x="36" y="57"/>
                </a:cubicBezTo>
                <a:cubicBezTo>
                  <a:pt x="36" y="56"/>
                  <a:pt x="38" y="57"/>
                  <a:pt x="37" y="55"/>
                </a:cubicBezTo>
                <a:cubicBezTo>
                  <a:pt x="36" y="54"/>
                  <a:pt x="38" y="56"/>
                  <a:pt x="37" y="5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09" name="Freeform 706">
            <a:extLst>
              <a:ext uri="{FF2B5EF4-FFF2-40B4-BE49-F238E27FC236}">
                <a16:creationId xmlns:a16="http://schemas.microsoft.com/office/drawing/2014/main" id="{F381C254-6339-BF45-B7B7-0FED62BCAEBE}"/>
              </a:ext>
            </a:extLst>
          </p:cNvPr>
          <p:cNvSpPr>
            <a:spLocks/>
          </p:cNvSpPr>
          <p:nvPr/>
        </p:nvSpPr>
        <p:spPr bwMode="auto">
          <a:xfrm>
            <a:off x="10651435" y="8980820"/>
            <a:ext cx="247122" cy="319622"/>
          </a:xfrm>
          <a:custGeom>
            <a:avLst/>
            <a:gdLst>
              <a:gd name="T0" fmla="*/ 37 w 37"/>
              <a:gd name="T1" fmla="*/ 38 h 45"/>
              <a:gd name="T2" fmla="*/ 35 w 37"/>
              <a:gd name="T3" fmla="*/ 35 h 45"/>
              <a:gd name="T4" fmla="*/ 33 w 37"/>
              <a:gd name="T5" fmla="*/ 32 h 45"/>
              <a:gd name="T6" fmla="*/ 30 w 37"/>
              <a:gd name="T7" fmla="*/ 28 h 45"/>
              <a:gd name="T8" fmla="*/ 26 w 37"/>
              <a:gd name="T9" fmla="*/ 22 h 45"/>
              <a:gd name="T10" fmla="*/ 22 w 37"/>
              <a:gd name="T11" fmla="*/ 18 h 45"/>
              <a:gd name="T12" fmla="*/ 19 w 37"/>
              <a:gd name="T13" fmla="*/ 15 h 45"/>
              <a:gd name="T14" fmla="*/ 22 w 37"/>
              <a:gd name="T15" fmla="*/ 14 h 45"/>
              <a:gd name="T16" fmla="*/ 21 w 37"/>
              <a:gd name="T17" fmla="*/ 10 h 45"/>
              <a:gd name="T18" fmla="*/ 14 w 37"/>
              <a:gd name="T19" fmla="*/ 8 h 45"/>
              <a:gd name="T20" fmla="*/ 13 w 37"/>
              <a:gd name="T21" fmla="*/ 4 h 45"/>
              <a:gd name="T22" fmla="*/ 9 w 37"/>
              <a:gd name="T23" fmla="*/ 0 h 45"/>
              <a:gd name="T24" fmla="*/ 7 w 37"/>
              <a:gd name="T25" fmla="*/ 0 h 45"/>
              <a:gd name="T26" fmla="*/ 8 w 37"/>
              <a:gd name="T27" fmla="*/ 4 h 45"/>
              <a:gd name="T28" fmla="*/ 8 w 37"/>
              <a:gd name="T29" fmla="*/ 7 h 45"/>
              <a:gd name="T30" fmla="*/ 4 w 37"/>
              <a:gd name="T31" fmla="*/ 5 h 45"/>
              <a:gd name="T32" fmla="*/ 0 w 37"/>
              <a:gd name="T33" fmla="*/ 10 h 45"/>
              <a:gd name="T34" fmla="*/ 4 w 37"/>
              <a:gd name="T35" fmla="*/ 15 h 45"/>
              <a:gd name="T36" fmla="*/ 4 w 37"/>
              <a:gd name="T37" fmla="*/ 22 h 45"/>
              <a:gd name="T38" fmla="*/ 3 w 37"/>
              <a:gd name="T39" fmla="*/ 26 h 45"/>
              <a:gd name="T40" fmla="*/ 7 w 37"/>
              <a:gd name="T41" fmla="*/ 25 h 45"/>
              <a:gd name="T42" fmla="*/ 10 w 37"/>
              <a:gd name="T43" fmla="*/ 23 h 45"/>
              <a:gd name="T44" fmla="*/ 15 w 37"/>
              <a:gd name="T45" fmla="*/ 22 h 45"/>
              <a:gd name="T46" fmla="*/ 23 w 37"/>
              <a:gd name="T47" fmla="*/ 28 h 45"/>
              <a:gd name="T48" fmla="*/ 27 w 37"/>
              <a:gd name="T49" fmla="*/ 36 h 45"/>
              <a:gd name="T50" fmla="*/ 27 w 37"/>
              <a:gd name="T51" fmla="*/ 39 h 45"/>
              <a:gd name="T52" fmla="*/ 25 w 37"/>
              <a:gd name="T53" fmla="*/ 43 h 45"/>
              <a:gd name="T54" fmla="*/ 29 w 37"/>
              <a:gd name="T55" fmla="*/ 43 h 45"/>
              <a:gd name="T56" fmla="*/ 32 w 37"/>
              <a:gd name="T57" fmla="*/ 42 h 45"/>
              <a:gd name="T58" fmla="*/ 35 w 37"/>
              <a:gd name="T59" fmla="*/ 42 h 45"/>
              <a:gd name="T60" fmla="*/ 37 w 37"/>
              <a:gd name="T61" fmla="*/ 38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7" h="45">
                <a:moveTo>
                  <a:pt x="37" y="38"/>
                </a:moveTo>
                <a:cubicBezTo>
                  <a:pt x="37" y="37"/>
                  <a:pt x="36" y="37"/>
                  <a:pt x="35" y="35"/>
                </a:cubicBezTo>
                <a:cubicBezTo>
                  <a:pt x="35" y="33"/>
                  <a:pt x="34" y="34"/>
                  <a:pt x="33" y="32"/>
                </a:cubicBezTo>
                <a:cubicBezTo>
                  <a:pt x="32" y="30"/>
                  <a:pt x="32" y="29"/>
                  <a:pt x="30" y="28"/>
                </a:cubicBezTo>
                <a:cubicBezTo>
                  <a:pt x="28" y="26"/>
                  <a:pt x="27" y="24"/>
                  <a:pt x="26" y="22"/>
                </a:cubicBezTo>
                <a:cubicBezTo>
                  <a:pt x="25" y="21"/>
                  <a:pt x="23" y="19"/>
                  <a:pt x="22" y="18"/>
                </a:cubicBezTo>
                <a:cubicBezTo>
                  <a:pt x="20" y="17"/>
                  <a:pt x="19" y="18"/>
                  <a:pt x="19" y="15"/>
                </a:cubicBezTo>
                <a:cubicBezTo>
                  <a:pt x="19" y="14"/>
                  <a:pt x="21" y="16"/>
                  <a:pt x="22" y="14"/>
                </a:cubicBezTo>
                <a:cubicBezTo>
                  <a:pt x="24" y="13"/>
                  <a:pt x="22" y="12"/>
                  <a:pt x="21" y="10"/>
                </a:cubicBezTo>
                <a:cubicBezTo>
                  <a:pt x="19" y="5"/>
                  <a:pt x="16" y="11"/>
                  <a:pt x="14" y="8"/>
                </a:cubicBezTo>
                <a:cubicBezTo>
                  <a:pt x="13" y="7"/>
                  <a:pt x="14" y="5"/>
                  <a:pt x="13" y="4"/>
                </a:cubicBezTo>
                <a:cubicBezTo>
                  <a:pt x="12" y="3"/>
                  <a:pt x="10" y="2"/>
                  <a:pt x="9" y="0"/>
                </a:cubicBezTo>
                <a:cubicBezTo>
                  <a:pt x="9" y="0"/>
                  <a:pt x="7" y="0"/>
                  <a:pt x="7" y="0"/>
                </a:cubicBezTo>
                <a:cubicBezTo>
                  <a:pt x="6" y="1"/>
                  <a:pt x="8" y="3"/>
                  <a:pt x="8" y="4"/>
                </a:cubicBezTo>
                <a:cubicBezTo>
                  <a:pt x="8" y="5"/>
                  <a:pt x="9" y="7"/>
                  <a:pt x="8" y="7"/>
                </a:cubicBezTo>
                <a:cubicBezTo>
                  <a:pt x="6" y="7"/>
                  <a:pt x="6" y="5"/>
                  <a:pt x="4" y="5"/>
                </a:cubicBezTo>
                <a:cubicBezTo>
                  <a:pt x="3" y="4"/>
                  <a:pt x="0" y="10"/>
                  <a:pt x="0" y="10"/>
                </a:cubicBezTo>
                <a:cubicBezTo>
                  <a:pt x="1" y="13"/>
                  <a:pt x="0" y="17"/>
                  <a:pt x="4" y="15"/>
                </a:cubicBezTo>
                <a:cubicBezTo>
                  <a:pt x="6" y="14"/>
                  <a:pt x="4" y="22"/>
                  <a:pt x="4" y="22"/>
                </a:cubicBezTo>
                <a:cubicBezTo>
                  <a:pt x="6" y="23"/>
                  <a:pt x="4" y="24"/>
                  <a:pt x="3" y="26"/>
                </a:cubicBezTo>
                <a:cubicBezTo>
                  <a:pt x="3" y="27"/>
                  <a:pt x="6" y="25"/>
                  <a:pt x="7" y="25"/>
                </a:cubicBezTo>
                <a:cubicBezTo>
                  <a:pt x="7" y="24"/>
                  <a:pt x="9" y="23"/>
                  <a:pt x="10" y="23"/>
                </a:cubicBezTo>
                <a:cubicBezTo>
                  <a:pt x="12" y="24"/>
                  <a:pt x="13" y="24"/>
                  <a:pt x="15" y="22"/>
                </a:cubicBezTo>
                <a:cubicBezTo>
                  <a:pt x="17" y="21"/>
                  <a:pt x="24" y="25"/>
                  <a:pt x="23" y="28"/>
                </a:cubicBezTo>
                <a:cubicBezTo>
                  <a:pt x="21" y="32"/>
                  <a:pt x="25" y="33"/>
                  <a:pt x="27" y="36"/>
                </a:cubicBezTo>
                <a:cubicBezTo>
                  <a:pt x="27" y="37"/>
                  <a:pt x="27" y="38"/>
                  <a:pt x="27" y="39"/>
                </a:cubicBezTo>
                <a:cubicBezTo>
                  <a:pt x="27" y="40"/>
                  <a:pt x="26" y="42"/>
                  <a:pt x="25" y="43"/>
                </a:cubicBezTo>
                <a:cubicBezTo>
                  <a:pt x="26" y="43"/>
                  <a:pt x="29" y="45"/>
                  <a:pt x="29" y="43"/>
                </a:cubicBezTo>
                <a:cubicBezTo>
                  <a:pt x="29" y="42"/>
                  <a:pt x="31" y="41"/>
                  <a:pt x="32" y="42"/>
                </a:cubicBezTo>
                <a:cubicBezTo>
                  <a:pt x="33" y="43"/>
                  <a:pt x="34" y="43"/>
                  <a:pt x="35" y="42"/>
                </a:cubicBezTo>
                <a:cubicBezTo>
                  <a:pt x="37" y="42"/>
                  <a:pt x="37" y="40"/>
                  <a:pt x="37" y="3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0" name="Freeform 707">
            <a:extLst>
              <a:ext uri="{FF2B5EF4-FFF2-40B4-BE49-F238E27FC236}">
                <a16:creationId xmlns:a16="http://schemas.microsoft.com/office/drawing/2014/main" id="{A6A31F68-53D2-D846-B2AA-8AD085570D4A}"/>
              </a:ext>
            </a:extLst>
          </p:cNvPr>
          <p:cNvSpPr>
            <a:spLocks/>
          </p:cNvSpPr>
          <p:nvPr/>
        </p:nvSpPr>
        <p:spPr bwMode="auto">
          <a:xfrm>
            <a:off x="11710856" y="9847673"/>
            <a:ext cx="302038" cy="271195"/>
          </a:xfrm>
          <a:custGeom>
            <a:avLst/>
            <a:gdLst>
              <a:gd name="T0" fmla="*/ 45 w 45"/>
              <a:gd name="T1" fmla="*/ 29 h 38"/>
              <a:gd name="T2" fmla="*/ 45 w 45"/>
              <a:gd name="T3" fmla="*/ 26 h 38"/>
              <a:gd name="T4" fmla="*/ 45 w 45"/>
              <a:gd name="T5" fmla="*/ 24 h 38"/>
              <a:gd name="T6" fmla="*/ 45 w 45"/>
              <a:gd name="T7" fmla="*/ 15 h 38"/>
              <a:gd name="T8" fmla="*/ 45 w 45"/>
              <a:gd name="T9" fmla="*/ 6 h 38"/>
              <a:gd name="T10" fmla="*/ 35 w 45"/>
              <a:gd name="T11" fmla="*/ 3 h 38"/>
              <a:gd name="T12" fmla="*/ 30 w 45"/>
              <a:gd name="T13" fmla="*/ 0 h 38"/>
              <a:gd name="T14" fmla="*/ 26 w 45"/>
              <a:gd name="T15" fmla="*/ 3 h 38"/>
              <a:gd name="T16" fmla="*/ 22 w 45"/>
              <a:gd name="T17" fmla="*/ 5 h 38"/>
              <a:gd name="T18" fmla="*/ 18 w 45"/>
              <a:gd name="T19" fmla="*/ 10 h 38"/>
              <a:gd name="T20" fmla="*/ 14 w 45"/>
              <a:gd name="T21" fmla="*/ 8 h 38"/>
              <a:gd name="T22" fmla="*/ 11 w 45"/>
              <a:gd name="T23" fmla="*/ 5 h 38"/>
              <a:gd name="T24" fmla="*/ 9 w 45"/>
              <a:gd name="T25" fmla="*/ 6 h 38"/>
              <a:gd name="T26" fmla="*/ 7 w 45"/>
              <a:gd name="T27" fmla="*/ 5 h 38"/>
              <a:gd name="T28" fmla="*/ 4 w 45"/>
              <a:gd name="T29" fmla="*/ 6 h 38"/>
              <a:gd name="T30" fmla="*/ 0 w 45"/>
              <a:gd name="T31" fmla="*/ 7 h 38"/>
              <a:gd name="T32" fmla="*/ 3 w 45"/>
              <a:gd name="T33" fmla="*/ 8 h 38"/>
              <a:gd name="T34" fmla="*/ 4 w 45"/>
              <a:gd name="T35" fmla="*/ 11 h 38"/>
              <a:gd name="T36" fmla="*/ 7 w 45"/>
              <a:gd name="T37" fmla="*/ 14 h 38"/>
              <a:gd name="T38" fmla="*/ 9 w 45"/>
              <a:gd name="T39" fmla="*/ 8 h 38"/>
              <a:gd name="T40" fmla="*/ 10 w 45"/>
              <a:gd name="T41" fmla="*/ 12 h 38"/>
              <a:gd name="T42" fmla="*/ 15 w 45"/>
              <a:gd name="T43" fmla="*/ 12 h 38"/>
              <a:gd name="T44" fmla="*/ 18 w 45"/>
              <a:gd name="T45" fmla="*/ 15 h 38"/>
              <a:gd name="T46" fmla="*/ 27 w 45"/>
              <a:gd name="T47" fmla="*/ 19 h 38"/>
              <a:gd name="T48" fmla="*/ 32 w 45"/>
              <a:gd name="T49" fmla="*/ 22 h 38"/>
              <a:gd name="T50" fmla="*/ 34 w 45"/>
              <a:gd name="T51" fmla="*/ 26 h 38"/>
              <a:gd name="T52" fmla="*/ 36 w 45"/>
              <a:gd name="T53" fmla="*/ 27 h 38"/>
              <a:gd name="T54" fmla="*/ 34 w 45"/>
              <a:gd name="T55" fmla="*/ 28 h 38"/>
              <a:gd name="T56" fmla="*/ 36 w 45"/>
              <a:gd name="T57" fmla="*/ 29 h 38"/>
              <a:gd name="T58" fmla="*/ 35 w 45"/>
              <a:gd name="T59" fmla="*/ 30 h 38"/>
              <a:gd name="T60" fmla="*/ 32 w 45"/>
              <a:gd name="T61" fmla="*/ 31 h 38"/>
              <a:gd name="T62" fmla="*/ 29 w 45"/>
              <a:gd name="T63" fmla="*/ 34 h 38"/>
              <a:gd name="T64" fmla="*/ 34 w 45"/>
              <a:gd name="T65" fmla="*/ 35 h 38"/>
              <a:gd name="T66" fmla="*/ 36 w 45"/>
              <a:gd name="T67" fmla="*/ 31 h 38"/>
              <a:gd name="T68" fmla="*/ 36 w 45"/>
              <a:gd name="T69" fmla="*/ 33 h 38"/>
              <a:gd name="T70" fmla="*/ 40 w 45"/>
              <a:gd name="T71" fmla="*/ 32 h 38"/>
              <a:gd name="T72" fmla="*/ 45 w 45"/>
              <a:gd name="T73" fmla="*/ 38 h 38"/>
              <a:gd name="T74" fmla="*/ 45 w 45"/>
              <a:gd name="T75" fmla="*/ 2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5" h="38">
                <a:moveTo>
                  <a:pt x="45" y="29"/>
                </a:moveTo>
                <a:cubicBezTo>
                  <a:pt x="45" y="28"/>
                  <a:pt x="44" y="27"/>
                  <a:pt x="45" y="26"/>
                </a:cubicBezTo>
                <a:cubicBezTo>
                  <a:pt x="45" y="25"/>
                  <a:pt x="45" y="25"/>
                  <a:pt x="45" y="24"/>
                </a:cubicBezTo>
                <a:cubicBezTo>
                  <a:pt x="45" y="21"/>
                  <a:pt x="45" y="18"/>
                  <a:pt x="45" y="15"/>
                </a:cubicBezTo>
                <a:cubicBezTo>
                  <a:pt x="45" y="12"/>
                  <a:pt x="45" y="9"/>
                  <a:pt x="45" y="6"/>
                </a:cubicBezTo>
                <a:cubicBezTo>
                  <a:pt x="45" y="6"/>
                  <a:pt x="36" y="3"/>
                  <a:pt x="35" y="3"/>
                </a:cubicBezTo>
                <a:cubicBezTo>
                  <a:pt x="33" y="2"/>
                  <a:pt x="32" y="1"/>
                  <a:pt x="30" y="0"/>
                </a:cubicBezTo>
                <a:cubicBezTo>
                  <a:pt x="27" y="0"/>
                  <a:pt x="27" y="2"/>
                  <a:pt x="26" y="3"/>
                </a:cubicBezTo>
                <a:cubicBezTo>
                  <a:pt x="26" y="4"/>
                  <a:pt x="23" y="4"/>
                  <a:pt x="22" y="5"/>
                </a:cubicBezTo>
                <a:cubicBezTo>
                  <a:pt x="21" y="7"/>
                  <a:pt x="20" y="9"/>
                  <a:pt x="18" y="10"/>
                </a:cubicBezTo>
                <a:cubicBezTo>
                  <a:pt x="16" y="11"/>
                  <a:pt x="14" y="10"/>
                  <a:pt x="14" y="8"/>
                </a:cubicBezTo>
                <a:cubicBezTo>
                  <a:pt x="13" y="6"/>
                  <a:pt x="12" y="6"/>
                  <a:pt x="11" y="5"/>
                </a:cubicBezTo>
                <a:cubicBezTo>
                  <a:pt x="11" y="3"/>
                  <a:pt x="10" y="5"/>
                  <a:pt x="9" y="6"/>
                </a:cubicBezTo>
                <a:cubicBezTo>
                  <a:pt x="8" y="6"/>
                  <a:pt x="7" y="5"/>
                  <a:pt x="7" y="5"/>
                </a:cubicBezTo>
                <a:cubicBezTo>
                  <a:pt x="6" y="5"/>
                  <a:pt x="5" y="6"/>
                  <a:pt x="4" y="6"/>
                </a:cubicBezTo>
                <a:cubicBezTo>
                  <a:pt x="4" y="7"/>
                  <a:pt x="0" y="6"/>
                  <a:pt x="0" y="7"/>
                </a:cubicBezTo>
                <a:cubicBezTo>
                  <a:pt x="0" y="8"/>
                  <a:pt x="2" y="8"/>
                  <a:pt x="3" y="8"/>
                </a:cubicBezTo>
                <a:cubicBezTo>
                  <a:pt x="4" y="9"/>
                  <a:pt x="4" y="10"/>
                  <a:pt x="4" y="11"/>
                </a:cubicBezTo>
                <a:cubicBezTo>
                  <a:pt x="4" y="13"/>
                  <a:pt x="7" y="13"/>
                  <a:pt x="7" y="14"/>
                </a:cubicBezTo>
                <a:cubicBezTo>
                  <a:pt x="7" y="12"/>
                  <a:pt x="7" y="9"/>
                  <a:pt x="9" y="8"/>
                </a:cubicBezTo>
                <a:cubicBezTo>
                  <a:pt x="7" y="9"/>
                  <a:pt x="8" y="11"/>
                  <a:pt x="10" y="12"/>
                </a:cubicBezTo>
                <a:cubicBezTo>
                  <a:pt x="12" y="13"/>
                  <a:pt x="13" y="13"/>
                  <a:pt x="15" y="12"/>
                </a:cubicBezTo>
                <a:cubicBezTo>
                  <a:pt x="12" y="13"/>
                  <a:pt x="17" y="15"/>
                  <a:pt x="18" y="15"/>
                </a:cubicBezTo>
                <a:cubicBezTo>
                  <a:pt x="21" y="16"/>
                  <a:pt x="24" y="18"/>
                  <a:pt x="27" y="19"/>
                </a:cubicBezTo>
                <a:cubicBezTo>
                  <a:pt x="29" y="20"/>
                  <a:pt x="31" y="21"/>
                  <a:pt x="32" y="22"/>
                </a:cubicBezTo>
                <a:cubicBezTo>
                  <a:pt x="32" y="24"/>
                  <a:pt x="33" y="25"/>
                  <a:pt x="34" y="26"/>
                </a:cubicBezTo>
                <a:cubicBezTo>
                  <a:pt x="34" y="26"/>
                  <a:pt x="36" y="27"/>
                  <a:pt x="36" y="27"/>
                </a:cubicBezTo>
                <a:cubicBezTo>
                  <a:pt x="36" y="27"/>
                  <a:pt x="34" y="28"/>
                  <a:pt x="34" y="28"/>
                </a:cubicBezTo>
                <a:cubicBezTo>
                  <a:pt x="34" y="28"/>
                  <a:pt x="36" y="28"/>
                  <a:pt x="36" y="29"/>
                </a:cubicBezTo>
                <a:cubicBezTo>
                  <a:pt x="36" y="28"/>
                  <a:pt x="35" y="29"/>
                  <a:pt x="35" y="30"/>
                </a:cubicBezTo>
                <a:cubicBezTo>
                  <a:pt x="34" y="31"/>
                  <a:pt x="33" y="30"/>
                  <a:pt x="32" y="31"/>
                </a:cubicBezTo>
                <a:cubicBezTo>
                  <a:pt x="31" y="31"/>
                  <a:pt x="28" y="34"/>
                  <a:pt x="29" y="34"/>
                </a:cubicBezTo>
                <a:cubicBezTo>
                  <a:pt x="30" y="35"/>
                  <a:pt x="32" y="35"/>
                  <a:pt x="34" y="35"/>
                </a:cubicBezTo>
                <a:cubicBezTo>
                  <a:pt x="34" y="34"/>
                  <a:pt x="35" y="30"/>
                  <a:pt x="36" y="31"/>
                </a:cubicBezTo>
                <a:cubicBezTo>
                  <a:pt x="36" y="32"/>
                  <a:pt x="33" y="33"/>
                  <a:pt x="36" y="33"/>
                </a:cubicBezTo>
                <a:cubicBezTo>
                  <a:pt x="38" y="34"/>
                  <a:pt x="39" y="34"/>
                  <a:pt x="40" y="32"/>
                </a:cubicBezTo>
                <a:cubicBezTo>
                  <a:pt x="39" y="34"/>
                  <a:pt x="44" y="37"/>
                  <a:pt x="45" y="38"/>
                </a:cubicBezTo>
                <a:cubicBezTo>
                  <a:pt x="45" y="35"/>
                  <a:pt x="45" y="32"/>
                  <a:pt x="45" y="29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1" name="Freeform 708">
            <a:extLst>
              <a:ext uri="{FF2B5EF4-FFF2-40B4-BE49-F238E27FC236}">
                <a16:creationId xmlns:a16="http://schemas.microsoft.com/office/drawing/2014/main" id="{F4B9BD50-AA87-A64A-B8D7-8585E22416B9}"/>
              </a:ext>
            </a:extLst>
          </p:cNvPr>
          <p:cNvSpPr>
            <a:spLocks/>
          </p:cNvSpPr>
          <p:nvPr/>
        </p:nvSpPr>
        <p:spPr bwMode="auto">
          <a:xfrm>
            <a:off x="12006031" y="9891262"/>
            <a:ext cx="343225" cy="290565"/>
          </a:xfrm>
          <a:custGeom>
            <a:avLst/>
            <a:gdLst>
              <a:gd name="T0" fmla="*/ 50 w 51"/>
              <a:gd name="T1" fmla="*/ 39 h 41"/>
              <a:gd name="T2" fmla="*/ 45 w 51"/>
              <a:gd name="T3" fmla="*/ 37 h 41"/>
              <a:gd name="T4" fmla="*/ 47 w 51"/>
              <a:gd name="T5" fmla="*/ 36 h 41"/>
              <a:gd name="T6" fmla="*/ 42 w 51"/>
              <a:gd name="T7" fmla="*/ 34 h 41"/>
              <a:gd name="T8" fmla="*/ 38 w 51"/>
              <a:gd name="T9" fmla="*/ 30 h 41"/>
              <a:gd name="T10" fmla="*/ 37 w 51"/>
              <a:gd name="T11" fmla="*/ 28 h 41"/>
              <a:gd name="T12" fmla="*/ 34 w 51"/>
              <a:gd name="T13" fmla="*/ 26 h 41"/>
              <a:gd name="T14" fmla="*/ 29 w 51"/>
              <a:gd name="T15" fmla="*/ 21 h 41"/>
              <a:gd name="T16" fmla="*/ 34 w 51"/>
              <a:gd name="T17" fmla="*/ 21 h 41"/>
              <a:gd name="T18" fmla="*/ 34 w 51"/>
              <a:gd name="T19" fmla="*/ 18 h 41"/>
              <a:gd name="T20" fmla="*/ 31 w 51"/>
              <a:gd name="T21" fmla="*/ 17 h 41"/>
              <a:gd name="T22" fmla="*/ 25 w 51"/>
              <a:gd name="T23" fmla="*/ 12 h 41"/>
              <a:gd name="T24" fmla="*/ 19 w 51"/>
              <a:gd name="T25" fmla="*/ 7 h 41"/>
              <a:gd name="T26" fmla="*/ 16 w 51"/>
              <a:gd name="T27" fmla="*/ 6 h 41"/>
              <a:gd name="T28" fmla="*/ 13 w 51"/>
              <a:gd name="T29" fmla="*/ 4 h 41"/>
              <a:gd name="T30" fmla="*/ 8 w 51"/>
              <a:gd name="T31" fmla="*/ 2 h 41"/>
              <a:gd name="T32" fmla="*/ 1 w 51"/>
              <a:gd name="T33" fmla="*/ 0 h 41"/>
              <a:gd name="T34" fmla="*/ 1 w 51"/>
              <a:gd name="T35" fmla="*/ 10 h 41"/>
              <a:gd name="T36" fmla="*/ 1 w 51"/>
              <a:gd name="T37" fmla="*/ 20 h 41"/>
              <a:gd name="T38" fmla="*/ 1 w 51"/>
              <a:gd name="T39" fmla="*/ 25 h 41"/>
              <a:gd name="T40" fmla="*/ 1 w 51"/>
              <a:gd name="T41" fmla="*/ 30 h 41"/>
              <a:gd name="T42" fmla="*/ 4 w 51"/>
              <a:gd name="T43" fmla="*/ 33 h 41"/>
              <a:gd name="T44" fmla="*/ 13 w 51"/>
              <a:gd name="T45" fmla="*/ 31 h 41"/>
              <a:gd name="T46" fmla="*/ 9 w 51"/>
              <a:gd name="T47" fmla="*/ 28 h 41"/>
              <a:gd name="T48" fmla="*/ 14 w 51"/>
              <a:gd name="T49" fmla="*/ 30 h 41"/>
              <a:gd name="T50" fmla="*/ 13 w 51"/>
              <a:gd name="T51" fmla="*/ 26 h 41"/>
              <a:gd name="T52" fmla="*/ 15 w 51"/>
              <a:gd name="T53" fmla="*/ 27 h 41"/>
              <a:gd name="T54" fmla="*/ 18 w 51"/>
              <a:gd name="T55" fmla="*/ 25 h 41"/>
              <a:gd name="T56" fmla="*/ 26 w 51"/>
              <a:gd name="T57" fmla="*/ 27 h 41"/>
              <a:gd name="T58" fmla="*/ 31 w 51"/>
              <a:gd name="T59" fmla="*/ 33 h 41"/>
              <a:gd name="T60" fmla="*/ 36 w 51"/>
              <a:gd name="T61" fmla="*/ 38 h 41"/>
              <a:gd name="T62" fmla="*/ 45 w 51"/>
              <a:gd name="T63" fmla="*/ 40 h 41"/>
              <a:gd name="T64" fmla="*/ 48 w 51"/>
              <a:gd name="T65" fmla="*/ 40 h 41"/>
              <a:gd name="T66" fmla="*/ 50 w 51"/>
              <a:gd name="T67" fmla="*/ 39 h 41"/>
              <a:gd name="T68" fmla="*/ 50 w 51"/>
              <a:gd name="T69" fmla="*/ 3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1" h="41">
                <a:moveTo>
                  <a:pt x="50" y="39"/>
                </a:moveTo>
                <a:cubicBezTo>
                  <a:pt x="48" y="38"/>
                  <a:pt x="46" y="38"/>
                  <a:pt x="45" y="37"/>
                </a:cubicBezTo>
                <a:cubicBezTo>
                  <a:pt x="44" y="36"/>
                  <a:pt x="46" y="35"/>
                  <a:pt x="47" y="36"/>
                </a:cubicBezTo>
                <a:cubicBezTo>
                  <a:pt x="45" y="35"/>
                  <a:pt x="42" y="36"/>
                  <a:pt x="42" y="34"/>
                </a:cubicBezTo>
                <a:cubicBezTo>
                  <a:pt x="42" y="32"/>
                  <a:pt x="39" y="32"/>
                  <a:pt x="38" y="30"/>
                </a:cubicBezTo>
                <a:cubicBezTo>
                  <a:pt x="37" y="29"/>
                  <a:pt x="38" y="29"/>
                  <a:pt x="37" y="28"/>
                </a:cubicBezTo>
                <a:cubicBezTo>
                  <a:pt x="36" y="27"/>
                  <a:pt x="35" y="27"/>
                  <a:pt x="34" y="26"/>
                </a:cubicBezTo>
                <a:cubicBezTo>
                  <a:pt x="34" y="26"/>
                  <a:pt x="30" y="21"/>
                  <a:pt x="29" y="21"/>
                </a:cubicBezTo>
                <a:cubicBezTo>
                  <a:pt x="30" y="20"/>
                  <a:pt x="33" y="21"/>
                  <a:pt x="34" y="21"/>
                </a:cubicBezTo>
                <a:cubicBezTo>
                  <a:pt x="36" y="21"/>
                  <a:pt x="35" y="20"/>
                  <a:pt x="34" y="18"/>
                </a:cubicBezTo>
                <a:cubicBezTo>
                  <a:pt x="34" y="17"/>
                  <a:pt x="32" y="17"/>
                  <a:pt x="31" y="17"/>
                </a:cubicBezTo>
                <a:cubicBezTo>
                  <a:pt x="28" y="15"/>
                  <a:pt x="26" y="14"/>
                  <a:pt x="25" y="12"/>
                </a:cubicBezTo>
                <a:cubicBezTo>
                  <a:pt x="24" y="10"/>
                  <a:pt x="21" y="8"/>
                  <a:pt x="19" y="7"/>
                </a:cubicBezTo>
                <a:cubicBezTo>
                  <a:pt x="18" y="6"/>
                  <a:pt x="17" y="6"/>
                  <a:pt x="16" y="6"/>
                </a:cubicBezTo>
                <a:cubicBezTo>
                  <a:pt x="15" y="6"/>
                  <a:pt x="14" y="4"/>
                  <a:pt x="13" y="4"/>
                </a:cubicBezTo>
                <a:cubicBezTo>
                  <a:pt x="12" y="3"/>
                  <a:pt x="10" y="3"/>
                  <a:pt x="8" y="2"/>
                </a:cubicBezTo>
                <a:cubicBezTo>
                  <a:pt x="6" y="2"/>
                  <a:pt x="4" y="0"/>
                  <a:pt x="1" y="0"/>
                </a:cubicBezTo>
                <a:cubicBezTo>
                  <a:pt x="1" y="3"/>
                  <a:pt x="1" y="7"/>
                  <a:pt x="1" y="10"/>
                </a:cubicBezTo>
                <a:cubicBezTo>
                  <a:pt x="1" y="13"/>
                  <a:pt x="2" y="17"/>
                  <a:pt x="1" y="20"/>
                </a:cubicBezTo>
                <a:cubicBezTo>
                  <a:pt x="0" y="21"/>
                  <a:pt x="1" y="23"/>
                  <a:pt x="1" y="25"/>
                </a:cubicBezTo>
                <a:cubicBezTo>
                  <a:pt x="1" y="27"/>
                  <a:pt x="1" y="28"/>
                  <a:pt x="1" y="30"/>
                </a:cubicBezTo>
                <a:cubicBezTo>
                  <a:pt x="1" y="33"/>
                  <a:pt x="2" y="33"/>
                  <a:pt x="4" y="33"/>
                </a:cubicBezTo>
                <a:cubicBezTo>
                  <a:pt x="7" y="33"/>
                  <a:pt x="10" y="33"/>
                  <a:pt x="13" y="31"/>
                </a:cubicBezTo>
                <a:cubicBezTo>
                  <a:pt x="14" y="31"/>
                  <a:pt x="9" y="28"/>
                  <a:pt x="9" y="28"/>
                </a:cubicBezTo>
                <a:cubicBezTo>
                  <a:pt x="10" y="28"/>
                  <a:pt x="14" y="31"/>
                  <a:pt x="14" y="30"/>
                </a:cubicBezTo>
                <a:cubicBezTo>
                  <a:pt x="14" y="29"/>
                  <a:pt x="13" y="28"/>
                  <a:pt x="13" y="26"/>
                </a:cubicBezTo>
                <a:cubicBezTo>
                  <a:pt x="13" y="26"/>
                  <a:pt x="16" y="28"/>
                  <a:pt x="15" y="27"/>
                </a:cubicBezTo>
                <a:cubicBezTo>
                  <a:pt x="15" y="25"/>
                  <a:pt x="17" y="25"/>
                  <a:pt x="18" y="25"/>
                </a:cubicBezTo>
                <a:cubicBezTo>
                  <a:pt x="19" y="25"/>
                  <a:pt x="26" y="28"/>
                  <a:pt x="26" y="27"/>
                </a:cubicBezTo>
                <a:cubicBezTo>
                  <a:pt x="26" y="29"/>
                  <a:pt x="30" y="31"/>
                  <a:pt x="31" y="33"/>
                </a:cubicBezTo>
                <a:cubicBezTo>
                  <a:pt x="32" y="35"/>
                  <a:pt x="34" y="38"/>
                  <a:pt x="36" y="38"/>
                </a:cubicBezTo>
                <a:cubicBezTo>
                  <a:pt x="39" y="38"/>
                  <a:pt x="42" y="39"/>
                  <a:pt x="45" y="40"/>
                </a:cubicBezTo>
                <a:cubicBezTo>
                  <a:pt x="46" y="40"/>
                  <a:pt x="48" y="41"/>
                  <a:pt x="48" y="40"/>
                </a:cubicBezTo>
                <a:cubicBezTo>
                  <a:pt x="48" y="39"/>
                  <a:pt x="51" y="39"/>
                  <a:pt x="50" y="39"/>
                </a:cubicBezTo>
                <a:cubicBezTo>
                  <a:pt x="49" y="38"/>
                  <a:pt x="51" y="39"/>
                  <a:pt x="50" y="39"/>
                </a:cubicBezTo>
                <a:close/>
              </a:path>
            </a:pathLst>
          </a:custGeom>
          <a:solidFill>
            <a:schemeClr val="accent4"/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2" name="Freeform 709">
            <a:extLst>
              <a:ext uri="{FF2B5EF4-FFF2-40B4-BE49-F238E27FC236}">
                <a16:creationId xmlns:a16="http://schemas.microsoft.com/office/drawing/2014/main" id="{B7D30EAC-FC77-6C49-8D71-14A191299EC3}"/>
              </a:ext>
            </a:extLst>
          </p:cNvPr>
          <p:cNvSpPr>
            <a:spLocks/>
          </p:cNvSpPr>
          <p:nvPr/>
        </p:nvSpPr>
        <p:spPr bwMode="auto">
          <a:xfrm>
            <a:off x="10939744" y="9627329"/>
            <a:ext cx="343225" cy="319622"/>
          </a:xfrm>
          <a:custGeom>
            <a:avLst/>
            <a:gdLst>
              <a:gd name="T0" fmla="*/ 33 w 51"/>
              <a:gd name="T1" fmla="*/ 5 h 45"/>
              <a:gd name="T2" fmla="*/ 29 w 51"/>
              <a:gd name="T3" fmla="*/ 13 h 45"/>
              <a:gd name="T4" fmla="*/ 20 w 51"/>
              <a:gd name="T5" fmla="*/ 16 h 45"/>
              <a:gd name="T6" fmla="*/ 15 w 51"/>
              <a:gd name="T7" fmla="*/ 18 h 45"/>
              <a:gd name="T8" fmla="*/ 10 w 51"/>
              <a:gd name="T9" fmla="*/ 19 h 45"/>
              <a:gd name="T10" fmla="*/ 7 w 51"/>
              <a:gd name="T11" fmla="*/ 18 h 45"/>
              <a:gd name="T12" fmla="*/ 3 w 51"/>
              <a:gd name="T13" fmla="*/ 14 h 45"/>
              <a:gd name="T14" fmla="*/ 0 w 51"/>
              <a:gd name="T15" fmla="*/ 20 h 45"/>
              <a:gd name="T16" fmla="*/ 4 w 51"/>
              <a:gd name="T17" fmla="*/ 29 h 45"/>
              <a:gd name="T18" fmla="*/ 8 w 51"/>
              <a:gd name="T19" fmla="*/ 37 h 45"/>
              <a:gd name="T20" fmla="*/ 13 w 51"/>
              <a:gd name="T21" fmla="*/ 39 h 45"/>
              <a:gd name="T22" fmla="*/ 14 w 51"/>
              <a:gd name="T23" fmla="*/ 41 h 45"/>
              <a:gd name="T24" fmla="*/ 19 w 51"/>
              <a:gd name="T25" fmla="*/ 41 h 45"/>
              <a:gd name="T26" fmla="*/ 21 w 51"/>
              <a:gd name="T27" fmla="*/ 39 h 45"/>
              <a:gd name="T28" fmla="*/ 25 w 51"/>
              <a:gd name="T29" fmla="*/ 40 h 45"/>
              <a:gd name="T30" fmla="*/ 28 w 51"/>
              <a:gd name="T31" fmla="*/ 40 h 45"/>
              <a:gd name="T32" fmla="*/ 31 w 51"/>
              <a:gd name="T33" fmla="*/ 43 h 45"/>
              <a:gd name="T34" fmla="*/ 34 w 51"/>
              <a:gd name="T35" fmla="*/ 42 h 45"/>
              <a:gd name="T36" fmla="*/ 36 w 51"/>
              <a:gd name="T37" fmla="*/ 43 h 45"/>
              <a:gd name="T38" fmla="*/ 37 w 51"/>
              <a:gd name="T39" fmla="*/ 37 h 45"/>
              <a:gd name="T40" fmla="*/ 37 w 51"/>
              <a:gd name="T41" fmla="*/ 33 h 45"/>
              <a:gd name="T42" fmla="*/ 39 w 51"/>
              <a:gd name="T43" fmla="*/ 30 h 45"/>
              <a:gd name="T44" fmla="*/ 42 w 51"/>
              <a:gd name="T45" fmla="*/ 24 h 45"/>
              <a:gd name="T46" fmla="*/ 47 w 51"/>
              <a:gd name="T47" fmla="*/ 19 h 45"/>
              <a:gd name="T48" fmla="*/ 49 w 51"/>
              <a:gd name="T49" fmla="*/ 18 h 45"/>
              <a:gd name="T50" fmla="*/ 45 w 51"/>
              <a:gd name="T51" fmla="*/ 13 h 45"/>
              <a:gd name="T52" fmla="*/ 42 w 51"/>
              <a:gd name="T53" fmla="*/ 7 h 45"/>
              <a:gd name="T54" fmla="*/ 44 w 51"/>
              <a:gd name="T55" fmla="*/ 6 h 45"/>
              <a:gd name="T56" fmla="*/ 44 w 51"/>
              <a:gd name="T57" fmla="*/ 3 h 45"/>
              <a:gd name="T58" fmla="*/ 33 w 51"/>
              <a:gd name="T59" fmla="*/ 5 h 45"/>
              <a:gd name="T60" fmla="*/ 33 w 51"/>
              <a:gd name="T61" fmla="*/ 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1" h="45">
                <a:moveTo>
                  <a:pt x="33" y="5"/>
                </a:moveTo>
                <a:cubicBezTo>
                  <a:pt x="32" y="8"/>
                  <a:pt x="31" y="10"/>
                  <a:pt x="29" y="13"/>
                </a:cubicBezTo>
                <a:cubicBezTo>
                  <a:pt x="28" y="17"/>
                  <a:pt x="23" y="17"/>
                  <a:pt x="20" y="16"/>
                </a:cubicBezTo>
                <a:cubicBezTo>
                  <a:pt x="18" y="15"/>
                  <a:pt x="16" y="17"/>
                  <a:pt x="15" y="18"/>
                </a:cubicBezTo>
                <a:cubicBezTo>
                  <a:pt x="14" y="19"/>
                  <a:pt x="11" y="18"/>
                  <a:pt x="10" y="19"/>
                </a:cubicBezTo>
                <a:cubicBezTo>
                  <a:pt x="8" y="20"/>
                  <a:pt x="8" y="20"/>
                  <a:pt x="7" y="18"/>
                </a:cubicBezTo>
                <a:cubicBezTo>
                  <a:pt x="5" y="17"/>
                  <a:pt x="4" y="16"/>
                  <a:pt x="3" y="14"/>
                </a:cubicBezTo>
                <a:cubicBezTo>
                  <a:pt x="2" y="13"/>
                  <a:pt x="0" y="19"/>
                  <a:pt x="0" y="20"/>
                </a:cubicBezTo>
                <a:cubicBezTo>
                  <a:pt x="0" y="23"/>
                  <a:pt x="3" y="26"/>
                  <a:pt x="4" y="29"/>
                </a:cubicBezTo>
                <a:cubicBezTo>
                  <a:pt x="6" y="32"/>
                  <a:pt x="5" y="35"/>
                  <a:pt x="8" y="37"/>
                </a:cubicBezTo>
                <a:cubicBezTo>
                  <a:pt x="10" y="38"/>
                  <a:pt x="12" y="39"/>
                  <a:pt x="13" y="39"/>
                </a:cubicBezTo>
                <a:cubicBezTo>
                  <a:pt x="16" y="38"/>
                  <a:pt x="13" y="40"/>
                  <a:pt x="14" y="41"/>
                </a:cubicBezTo>
                <a:cubicBezTo>
                  <a:pt x="15" y="41"/>
                  <a:pt x="18" y="41"/>
                  <a:pt x="19" y="41"/>
                </a:cubicBezTo>
                <a:cubicBezTo>
                  <a:pt x="20" y="40"/>
                  <a:pt x="20" y="38"/>
                  <a:pt x="21" y="39"/>
                </a:cubicBezTo>
                <a:cubicBezTo>
                  <a:pt x="22" y="40"/>
                  <a:pt x="24" y="41"/>
                  <a:pt x="25" y="40"/>
                </a:cubicBezTo>
                <a:cubicBezTo>
                  <a:pt x="26" y="40"/>
                  <a:pt x="28" y="39"/>
                  <a:pt x="28" y="40"/>
                </a:cubicBezTo>
                <a:cubicBezTo>
                  <a:pt x="29" y="43"/>
                  <a:pt x="27" y="45"/>
                  <a:pt x="31" y="43"/>
                </a:cubicBezTo>
                <a:cubicBezTo>
                  <a:pt x="32" y="43"/>
                  <a:pt x="33" y="42"/>
                  <a:pt x="34" y="42"/>
                </a:cubicBezTo>
                <a:cubicBezTo>
                  <a:pt x="35" y="42"/>
                  <a:pt x="36" y="43"/>
                  <a:pt x="36" y="43"/>
                </a:cubicBezTo>
                <a:cubicBezTo>
                  <a:pt x="37" y="41"/>
                  <a:pt x="35" y="39"/>
                  <a:pt x="37" y="37"/>
                </a:cubicBezTo>
                <a:cubicBezTo>
                  <a:pt x="38" y="36"/>
                  <a:pt x="37" y="35"/>
                  <a:pt x="37" y="33"/>
                </a:cubicBezTo>
                <a:cubicBezTo>
                  <a:pt x="37" y="32"/>
                  <a:pt x="38" y="31"/>
                  <a:pt x="39" y="30"/>
                </a:cubicBezTo>
                <a:cubicBezTo>
                  <a:pt x="41" y="28"/>
                  <a:pt x="43" y="27"/>
                  <a:pt x="42" y="24"/>
                </a:cubicBezTo>
                <a:cubicBezTo>
                  <a:pt x="42" y="22"/>
                  <a:pt x="45" y="18"/>
                  <a:pt x="47" y="19"/>
                </a:cubicBezTo>
                <a:cubicBezTo>
                  <a:pt x="48" y="20"/>
                  <a:pt x="51" y="19"/>
                  <a:pt x="49" y="18"/>
                </a:cubicBezTo>
                <a:cubicBezTo>
                  <a:pt x="48" y="16"/>
                  <a:pt x="45" y="15"/>
                  <a:pt x="45" y="13"/>
                </a:cubicBezTo>
                <a:cubicBezTo>
                  <a:pt x="45" y="11"/>
                  <a:pt x="43" y="9"/>
                  <a:pt x="42" y="7"/>
                </a:cubicBezTo>
                <a:cubicBezTo>
                  <a:pt x="41" y="4"/>
                  <a:pt x="44" y="7"/>
                  <a:pt x="44" y="6"/>
                </a:cubicBezTo>
                <a:cubicBezTo>
                  <a:pt x="45" y="5"/>
                  <a:pt x="41" y="4"/>
                  <a:pt x="44" y="3"/>
                </a:cubicBezTo>
                <a:cubicBezTo>
                  <a:pt x="40" y="2"/>
                  <a:pt x="34" y="0"/>
                  <a:pt x="33" y="5"/>
                </a:cubicBezTo>
                <a:cubicBezTo>
                  <a:pt x="32" y="7"/>
                  <a:pt x="34" y="3"/>
                  <a:pt x="33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3" name="Freeform 710">
            <a:extLst>
              <a:ext uri="{FF2B5EF4-FFF2-40B4-BE49-F238E27FC236}">
                <a16:creationId xmlns:a16="http://schemas.microsoft.com/office/drawing/2014/main" id="{98C372DD-687E-D344-AEA2-8DBF4B0E47E0}"/>
              </a:ext>
            </a:extLst>
          </p:cNvPr>
          <p:cNvSpPr>
            <a:spLocks/>
          </p:cNvSpPr>
          <p:nvPr/>
        </p:nvSpPr>
        <p:spPr bwMode="auto">
          <a:xfrm>
            <a:off x="10960336" y="9542580"/>
            <a:ext cx="329497" cy="227610"/>
          </a:xfrm>
          <a:custGeom>
            <a:avLst/>
            <a:gdLst>
              <a:gd name="T0" fmla="*/ 45 w 49"/>
              <a:gd name="T1" fmla="*/ 10 h 32"/>
              <a:gd name="T2" fmla="*/ 47 w 49"/>
              <a:gd name="T3" fmla="*/ 8 h 32"/>
              <a:gd name="T4" fmla="*/ 43 w 49"/>
              <a:gd name="T5" fmla="*/ 7 h 32"/>
              <a:gd name="T6" fmla="*/ 42 w 49"/>
              <a:gd name="T7" fmla="*/ 6 h 32"/>
              <a:gd name="T8" fmla="*/ 41 w 49"/>
              <a:gd name="T9" fmla="*/ 6 h 32"/>
              <a:gd name="T10" fmla="*/ 41 w 49"/>
              <a:gd name="T11" fmla="*/ 4 h 32"/>
              <a:gd name="T12" fmla="*/ 39 w 49"/>
              <a:gd name="T13" fmla="*/ 2 h 32"/>
              <a:gd name="T14" fmla="*/ 37 w 49"/>
              <a:gd name="T15" fmla="*/ 2 h 32"/>
              <a:gd name="T16" fmla="*/ 36 w 49"/>
              <a:gd name="T17" fmla="*/ 1 h 32"/>
              <a:gd name="T18" fmla="*/ 32 w 49"/>
              <a:gd name="T19" fmla="*/ 6 h 32"/>
              <a:gd name="T20" fmla="*/ 30 w 49"/>
              <a:gd name="T21" fmla="*/ 8 h 32"/>
              <a:gd name="T22" fmla="*/ 29 w 49"/>
              <a:gd name="T23" fmla="*/ 9 h 32"/>
              <a:gd name="T24" fmla="*/ 29 w 49"/>
              <a:gd name="T25" fmla="*/ 10 h 32"/>
              <a:gd name="T26" fmla="*/ 25 w 49"/>
              <a:gd name="T27" fmla="*/ 12 h 32"/>
              <a:gd name="T28" fmla="*/ 25 w 49"/>
              <a:gd name="T29" fmla="*/ 15 h 32"/>
              <a:gd name="T30" fmla="*/ 27 w 49"/>
              <a:gd name="T31" fmla="*/ 14 h 32"/>
              <a:gd name="T32" fmla="*/ 29 w 49"/>
              <a:gd name="T33" fmla="*/ 13 h 32"/>
              <a:gd name="T34" fmla="*/ 28 w 49"/>
              <a:gd name="T35" fmla="*/ 11 h 32"/>
              <a:gd name="T36" fmla="*/ 29 w 49"/>
              <a:gd name="T37" fmla="*/ 13 h 32"/>
              <a:gd name="T38" fmla="*/ 26 w 49"/>
              <a:gd name="T39" fmla="*/ 14 h 32"/>
              <a:gd name="T40" fmla="*/ 23 w 49"/>
              <a:gd name="T41" fmla="*/ 13 h 32"/>
              <a:gd name="T42" fmla="*/ 14 w 49"/>
              <a:gd name="T43" fmla="*/ 20 h 32"/>
              <a:gd name="T44" fmla="*/ 9 w 49"/>
              <a:gd name="T45" fmla="*/ 23 h 32"/>
              <a:gd name="T46" fmla="*/ 7 w 49"/>
              <a:gd name="T47" fmla="*/ 26 h 32"/>
              <a:gd name="T48" fmla="*/ 9 w 49"/>
              <a:gd name="T49" fmla="*/ 28 h 32"/>
              <a:gd name="T50" fmla="*/ 0 w 49"/>
              <a:gd name="T51" fmla="*/ 26 h 32"/>
              <a:gd name="T52" fmla="*/ 5 w 49"/>
              <a:gd name="T53" fmla="*/ 32 h 32"/>
              <a:gd name="T54" fmla="*/ 7 w 49"/>
              <a:gd name="T55" fmla="*/ 31 h 32"/>
              <a:gd name="T56" fmla="*/ 12 w 49"/>
              <a:gd name="T57" fmla="*/ 30 h 32"/>
              <a:gd name="T58" fmla="*/ 20 w 49"/>
              <a:gd name="T59" fmla="*/ 29 h 32"/>
              <a:gd name="T60" fmla="*/ 27 w 49"/>
              <a:gd name="T61" fmla="*/ 24 h 32"/>
              <a:gd name="T62" fmla="*/ 30 w 49"/>
              <a:gd name="T63" fmla="*/ 18 h 32"/>
              <a:gd name="T64" fmla="*/ 34 w 49"/>
              <a:gd name="T65" fmla="*/ 14 h 32"/>
              <a:gd name="T66" fmla="*/ 43 w 49"/>
              <a:gd name="T67" fmla="*/ 14 h 32"/>
              <a:gd name="T68" fmla="*/ 45 w 49"/>
              <a:gd name="T69" fmla="*/ 1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9" h="32">
                <a:moveTo>
                  <a:pt x="45" y="10"/>
                </a:moveTo>
                <a:cubicBezTo>
                  <a:pt x="48" y="10"/>
                  <a:pt x="49" y="9"/>
                  <a:pt x="47" y="8"/>
                </a:cubicBezTo>
                <a:cubicBezTo>
                  <a:pt x="45" y="7"/>
                  <a:pt x="45" y="6"/>
                  <a:pt x="43" y="7"/>
                </a:cubicBezTo>
                <a:cubicBezTo>
                  <a:pt x="42" y="8"/>
                  <a:pt x="43" y="7"/>
                  <a:pt x="42" y="6"/>
                </a:cubicBezTo>
                <a:cubicBezTo>
                  <a:pt x="42" y="6"/>
                  <a:pt x="41" y="6"/>
                  <a:pt x="41" y="6"/>
                </a:cubicBezTo>
                <a:cubicBezTo>
                  <a:pt x="41" y="6"/>
                  <a:pt x="41" y="4"/>
                  <a:pt x="41" y="4"/>
                </a:cubicBezTo>
                <a:cubicBezTo>
                  <a:pt x="40" y="3"/>
                  <a:pt x="39" y="2"/>
                  <a:pt x="39" y="2"/>
                </a:cubicBezTo>
                <a:cubicBezTo>
                  <a:pt x="37" y="0"/>
                  <a:pt x="38" y="1"/>
                  <a:pt x="37" y="2"/>
                </a:cubicBezTo>
                <a:cubicBezTo>
                  <a:pt x="36" y="3"/>
                  <a:pt x="36" y="1"/>
                  <a:pt x="36" y="1"/>
                </a:cubicBezTo>
                <a:cubicBezTo>
                  <a:pt x="35" y="1"/>
                  <a:pt x="32" y="5"/>
                  <a:pt x="32" y="6"/>
                </a:cubicBezTo>
                <a:cubicBezTo>
                  <a:pt x="31" y="6"/>
                  <a:pt x="30" y="7"/>
                  <a:pt x="30" y="8"/>
                </a:cubicBezTo>
                <a:cubicBezTo>
                  <a:pt x="29" y="8"/>
                  <a:pt x="29" y="9"/>
                  <a:pt x="29" y="9"/>
                </a:cubicBezTo>
                <a:cubicBezTo>
                  <a:pt x="29" y="10"/>
                  <a:pt x="29" y="10"/>
                  <a:pt x="29" y="10"/>
                </a:cubicBezTo>
                <a:cubicBezTo>
                  <a:pt x="29" y="11"/>
                  <a:pt x="26" y="11"/>
                  <a:pt x="25" y="12"/>
                </a:cubicBezTo>
                <a:cubicBezTo>
                  <a:pt x="22" y="12"/>
                  <a:pt x="23" y="14"/>
                  <a:pt x="25" y="15"/>
                </a:cubicBezTo>
                <a:cubicBezTo>
                  <a:pt x="27" y="17"/>
                  <a:pt x="26" y="15"/>
                  <a:pt x="27" y="14"/>
                </a:cubicBezTo>
                <a:cubicBezTo>
                  <a:pt x="27" y="13"/>
                  <a:pt x="29" y="13"/>
                  <a:pt x="29" y="13"/>
                </a:cubicBezTo>
                <a:cubicBezTo>
                  <a:pt x="29" y="13"/>
                  <a:pt x="28" y="12"/>
                  <a:pt x="28" y="11"/>
                </a:cubicBezTo>
                <a:cubicBezTo>
                  <a:pt x="28" y="12"/>
                  <a:pt x="29" y="13"/>
                  <a:pt x="29" y="13"/>
                </a:cubicBezTo>
                <a:cubicBezTo>
                  <a:pt x="29" y="13"/>
                  <a:pt x="27" y="13"/>
                  <a:pt x="26" y="14"/>
                </a:cubicBezTo>
                <a:cubicBezTo>
                  <a:pt x="26" y="17"/>
                  <a:pt x="24" y="14"/>
                  <a:pt x="23" y="13"/>
                </a:cubicBezTo>
                <a:cubicBezTo>
                  <a:pt x="20" y="16"/>
                  <a:pt x="18" y="19"/>
                  <a:pt x="14" y="20"/>
                </a:cubicBezTo>
                <a:cubicBezTo>
                  <a:pt x="12" y="21"/>
                  <a:pt x="10" y="21"/>
                  <a:pt x="9" y="23"/>
                </a:cubicBezTo>
                <a:cubicBezTo>
                  <a:pt x="8" y="24"/>
                  <a:pt x="8" y="25"/>
                  <a:pt x="7" y="26"/>
                </a:cubicBezTo>
                <a:cubicBezTo>
                  <a:pt x="7" y="27"/>
                  <a:pt x="9" y="28"/>
                  <a:pt x="9" y="28"/>
                </a:cubicBezTo>
                <a:cubicBezTo>
                  <a:pt x="8" y="29"/>
                  <a:pt x="1" y="26"/>
                  <a:pt x="0" y="26"/>
                </a:cubicBezTo>
                <a:cubicBezTo>
                  <a:pt x="1" y="28"/>
                  <a:pt x="3" y="31"/>
                  <a:pt x="5" y="32"/>
                </a:cubicBezTo>
                <a:cubicBezTo>
                  <a:pt x="6" y="32"/>
                  <a:pt x="7" y="31"/>
                  <a:pt x="7" y="31"/>
                </a:cubicBezTo>
                <a:cubicBezTo>
                  <a:pt x="9" y="30"/>
                  <a:pt x="12" y="31"/>
                  <a:pt x="12" y="30"/>
                </a:cubicBezTo>
                <a:cubicBezTo>
                  <a:pt x="15" y="27"/>
                  <a:pt x="17" y="28"/>
                  <a:pt x="20" y="29"/>
                </a:cubicBezTo>
                <a:cubicBezTo>
                  <a:pt x="23" y="29"/>
                  <a:pt x="26" y="27"/>
                  <a:pt x="27" y="24"/>
                </a:cubicBezTo>
                <a:cubicBezTo>
                  <a:pt x="28" y="22"/>
                  <a:pt x="29" y="20"/>
                  <a:pt x="30" y="18"/>
                </a:cubicBezTo>
                <a:cubicBezTo>
                  <a:pt x="30" y="15"/>
                  <a:pt x="31" y="14"/>
                  <a:pt x="34" y="14"/>
                </a:cubicBezTo>
                <a:cubicBezTo>
                  <a:pt x="37" y="14"/>
                  <a:pt x="40" y="15"/>
                  <a:pt x="43" y="14"/>
                </a:cubicBezTo>
                <a:cubicBezTo>
                  <a:pt x="47" y="13"/>
                  <a:pt x="40" y="10"/>
                  <a:pt x="45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4" name="Freeform 711">
            <a:extLst>
              <a:ext uri="{FF2B5EF4-FFF2-40B4-BE49-F238E27FC236}">
                <a16:creationId xmlns:a16="http://schemas.microsoft.com/office/drawing/2014/main" id="{F6199F10-3A50-DD41-BBD7-80A599F83C90}"/>
              </a:ext>
            </a:extLst>
          </p:cNvPr>
          <p:cNvSpPr>
            <a:spLocks/>
          </p:cNvSpPr>
          <p:nvPr/>
        </p:nvSpPr>
        <p:spPr bwMode="auto">
          <a:xfrm>
            <a:off x="10289905" y="8753210"/>
            <a:ext cx="114408" cy="70220"/>
          </a:xfrm>
          <a:custGeom>
            <a:avLst/>
            <a:gdLst>
              <a:gd name="T0" fmla="*/ 2 w 17"/>
              <a:gd name="T1" fmla="*/ 8 h 10"/>
              <a:gd name="T2" fmla="*/ 7 w 17"/>
              <a:gd name="T3" fmla="*/ 9 h 10"/>
              <a:gd name="T4" fmla="*/ 12 w 17"/>
              <a:gd name="T5" fmla="*/ 9 h 10"/>
              <a:gd name="T6" fmla="*/ 16 w 17"/>
              <a:gd name="T7" fmla="*/ 8 h 10"/>
              <a:gd name="T8" fmla="*/ 15 w 17"/>
              <a:gd name="T9" fmla="*/ 3 h 10"/>
              <a:gd name="T10" fmla="*/ 10 w 17"/>
              <a:gd name="T11" fmla="*/ 3 h 10"/>
              <a:gd name="T12" fmla="*/ 6 w 17"/>
              <a:gd name="T13" fmla="*/ 1 h 10"/>
              <a:gd name="T14" fmla="*/ 2 w 17"/>
              <a:gd name="T15" fmla="*/ 8 h 10"/>
              <a:gd name="T16" fmla="*/ 2 w 17"/>
              <a:gd name="T17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10">
                <a:moveTo>
                  <a:pt x="2" y="8"/>
                </a:moveTo>
                <a:cubicBezTo>
                  <a:pt x="3" y="9"/>
                  <a:pt x="6" y="10"/>
                  <a:pt x="7" y="9"/>
                </a:cubicBezTo>
                <a:cubicBezTo>
                  <a:pt x="9" y="8"/>
                  <a:pt x="10" y="10"/>
                  <a:pt x="12" y="9"/>
                </a:cubicBezTo>
                <a:cubicBezTo>
                  <a:pt x="13" y="9"/>
                  <a:pt x="17" y="9"/>
                  <a:pt x="16" y="8"/>
                </a:cubicBezTo>
                <a:cubicBezTo>
                  <a:pt x="15" y="6"/>
                  <a:pt x="14" y="5"/>
                  <a:pt x="15" y="3"/>
                </a:cubicBezTo>
                <a:cubicBezTo>
                  <a:pt x="13" y="2"/>
                  <a:pt x="11" y="4"/>
                  <a:pt x="10" y="3"/>
                </a:cubicBezTo>
                <a:cubicBezTo>
                  <a:pt x="9" y="2"/>
                  <a:pt x="7" y="0"/>
                  <a:pt x="6" y="1"/>
                </a:cubicBezTo>
                <a:cubicBezTo>
                  <a:pt x="4" y="3"/>
                  <a:pt x="0" y="6"/>
                  <a:pt x="2" y="8"/>
                </a:cubicBezTo>
                <a:cubicBezTo>
                  <a:pt x="3" y="9"/>
                  <a:pt x="1" y="7"/>
                  <a:pt x="2" y="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5" name="Freeform 712">
            <a:extLst>
              <a:ext uri="{FF2B5EF4-FFF2-40B4-BE49-F238E27FC236}">
                <a16:creationId xmlns:a16="http://schemas.microsoft.com/office/drawing/2014/main" id="{1464CD90-1DAD-144D-AB70-011521998295}"/>
              </a:ext>
            </a:extLst>
          </p:cNvPr>
          <p:cNvSpPr>
            <a:spLocks/>
          </p:cNvSpPr>
          <p:nvPr/>
        </p:nvSpPr>
        <p:spPr bwMode="auto">
          <a:xfrm>
            <a:off x="10026765" y="8673305"/>
            <a:ext cx="249409" cy="164651"/>
          </a:xfrm>
          <a:custGeom>
            <a:avLst/>
            <a:gdLst>
              <a:gd name="T0" fmla="*/ 1 w 37"/>
              <a:gd name="T1" fmla="*/ 3 h 23"/>
              <a:gd name="T2" fmla="*/ 0 w 37"/>
              <a:gd name="T3" fmla="*/ 9 h 23"/>
              <a:gd name="T4" fmla="*/ 5 w 37"/>
              <a:gd name="T5" fmla="*/ 13 h 23"/>
              <a:gd name="T6" fmla="*/ 7 w 37"/>
              <a:gd name="T7" fmla="*/ 14 h 23"/>
              <a:gd name="T8" fmla="*/ 12 w 37"/>
              <a:gd name="T9" fmla="*/ 15 h 23"/>
              <a:gd name="T10" fmla="*/ 15 w 37"/>
              <a:gd name="T11" fmla="*/ 16 h 23"/>
              <a:gd name="T12" fmla="*/ 19 w 37"/>
              <a:gd name="T13" fmla="*/ 16 h 23"/>
              <a:gd name="T14" fmla="*/ 22 w 37"/>
              <a:gd name="T15" fmla="*/ 19 h 23"/>
              <a:gd name="T16" fmla="*/ 26 w 37"/>
              <a:gd name="T17" fmla="*/ 20 h 23"/>
              <a:gd name="T18" fmla="*/ 29 w 37"/>
              <a:gd name="T19" fmla="*/ 22 h 23"/>
              <a:gd name="T20" fmla="*/ 32 w 37"/>
              <a:gd name="T21" fmla="*/ 20 h 23"/>
              <a:gd name="T22" fmla="*/ 35 w 37"/>
              <a:gd name="T23" fmla="*/ 22 h 23"/>
              <a:gd name="T24" fmla="*/ 37 w 37"/>
              <a:gd name="T25" fmla="*/ 21 h 23"/>
              <a:gd name="T26" fmla="*/ 37 w 37"/>
              <a:gd name="T27" fmla="*/ 18 h 23"/>
              <a:gd name="T28" fmla="*/ 37 w 37"/>
              <a:gd name="T29" fmla="*/ 14 h 23"/>
              <a:gd name="T30" fmla="*/ 32 w 37"/>
              <a:gd name="T31" fmla="*/ 14 h 23"/>
              <a:gd name="T32" fmla="*/ 31 w 37"/>
              <a:gd name="T33" fmla="*/ 13 h 23"/>
              <a:gd name="T34" fmla="*/ 28 w 37"/>
              <a:gd name="T35" fmla="*/ 13 h 23"/>
              <a:gd name="T36" fmla="*/ 26 w 37"/>
              <a:gd name="T37" fmla="*/ 12 h 23"/>
              <a:gd name="T38" fmla="*/ 24 w 37"/>
              <a:gd name="T39" fmla="*/ 12 h 23"/>
              <a:gd name="T40" fmla="*/ 20 w 37"/>
              <a:gd name="T41" fmla="*/ 10 h 23"/>
              <a:gd name="T42" fmla="*/ 18 w 37"/>
              <a:gd name="T43" fmla="*/ 8 h 23"/>
              <a:gd name="T44" fmla="*/ 16 w 37"/>
              <a:gd name="T45" fmla="*/ 7 h 23"/>
              <a:gd name="T46" fmla="*/ 10 w 37"/>
              <a:gd name="T47" fmla="*/ 2 h 23"/>
              <a:gd name="T48" fmla="*/ 8 w 37"/>
              <a:gd name="T49" fmla="*/ 0 h 23"/>
              <a:gd name="T50" fmla="*/ 5 w 37"/>
              <a:gd name="T51" fmla="*/ 2 h 23"/>
              <a:gd name="T52" fmla="*/ 4 w 37"/>
              <a:gd name="T53" fmla="*/ 2 h 23"/>
              <a:gd name="T54" fmla="*/ 1 w 37"/>
              <a:gd name="T55" fmla="*/ 3 h 23"/>
              <a:gd name="T56" fmla="*/ 1 w 37"/>
              <a:gd name="T57" fmla="*/ 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7" h="23">
                <a:moveTo>
                  <a:pt x="1" y="3"/>
                </a:moveTo>
                <a:cubicBezTo>
                  <a:pt x="0" y="4"/>
                  <a:pt x="0" y="8"/>
                  <a:pt x="0" y="9"/>
                </a:cubicBezTo>
                <a:cubicBezTo>
                  <a:pt x="1" y="10"/>
                  <a:pt x="4" y="11"/>
                  <a:pt x="5" y="13"/>
                </a:cubicBezTo>
                <a:cubicBezTo>
                  <a:pt x="6" y="13"/>
                  <a:pt x="7" y="14"/>
                  <a:pt x="7" y="14"/>
                </a:cubicBezTo>
                <a:cubicBezTo>
                  <a:pt x="9" y="15"/>
                  <a:pt x="10" y="14"/>
                  <a:pt x="12" y="15"/>
                </a:cubicBezTo>
                <a:cubicBezTo>
                  <a:pt x="13" y="15"/>
                  <a:pt x="14" y="16"/>
                  <a:pt x="15" y="16"/>
                </a:cubicBezTo>
                <a:cubicBezTo>
                  <a:pt x="16" y="16"/>
                  <a:pt x="18" y="16"/>
                  <a:pt x="19" y="16"/>
                </a:cubicBezTo>
                <a:cubicBezTo>
                  <a:pt x="20" y="17"/>
                  <a:pt x="21" y="18"/>
                  <a:pt x="22" y="19"/>
                </a:cubicBezTo>
                <a:cubicBezTo>
                  <a:pt x="23" y="19"/>
                  <a:pt x="25" y="19"/>
                  <a:pt x="26" y="20"/>
                </a:cubicBezTo>
                <a:cubicBezTo>
                  <a:pt x="27" y="20"/>
                  <a:pt x="28" y="22"/>
                  <a:pt x="29" y="22"/>
                </a:cubicBezTo>
                <a:cubicBezTo>
                  <a:pt x="30" y="22"/>
                  <a:pt x="31" y="20"/>
                  <a:pt x="32" y="20"/>
                </a:cubicBezTo>
                <a:cubicBezTo>
                  <a:pt x="33" y="21"/>
                  <a:pt x="33" y="23"/>
                  <a:pt x="35" y="22"/>
                </a:cubicBezTo>
                <a:cubicBezTo>
                  <a:pt x="35" y="22"/>
                  <a:pt x="37" y="21"/>
                  <a:pt x="37" y="21"/>
                </a:cubicBezTo>
                <a:cubicBezTo>
                  <a:pt x="37" y="20"/>
                  <a:pt x="37" y="19"/>
                  <a:pt x="37" y="18"/>
                </a:cubicBezTo>
                <a:cubicBezTo>
                  <a:pt x="36" y="17"/>
                  <a:pt x="37" y="16"/>
                  <a:pt x="37" y="14"/>
                </a:cubicBezTo>
                <a:cubicBezTo>
                  <a:pt x="35" y="14"/>
                  <a:pt x="34" y="15"/>
                  <a:pt x="32" y="14"/>
                </a:cubicBezTo>
                <a:cubicBezTo>
                  <a:pt x="32" y="14"/>
                  <a:pt x="31" y="13"/>
                  <a:pt x="31" y="13"/>
                </a:cubicBezTo>
                <a:cubicBezTo>
                  <a:pt x="30" y="13"/>
                  <a:pt x="29" y="14"/>
                  <a:pt x="28" y="13"/>
                </a:cubicBezTo>
                <a:cubicBezTo>
                  <a:pt x="28" y="13"/>
                  <a:pt x="27" y="12"/>
                  <a:pt x="26" y="12"/>
                </a:cubicBezTo>
                <a:cubicBezTo>
                  <a:pt x="25" y="12"/>
                  <a:pt x="24" y="14"/>
                  <a:pt x="24" y="12"/>
                </a:cubicBezTo>
                <a:cubicBezTo>
                  <a:pt x="22" y="10"/>
                  <a:pt x="21" y="11"/>
                  <a:pt x="20" y="10"/>
                </a:cubicBezTo>
                <a:cubicBezTo>
                  <a:pt x="19" y="9"/>
                  <a:pt x="19" y="8"/>
                  <a:pt x="18" y="8"/>
                </a:cubicBezTo>
                <a:cubicBezTo>
                  <a:pt x="17" y="7"/>
                  <a:pt x="16" y="7"/>
                  <a:pt x="16" y="7"/>
                </a:cubicBezTo>
                <a:cubicBezTo>
                  <a:pt x="14" y="6"/>
                  <a:pt x="11" y="4"/>
                  <a:pt x="10" y="2"/>
                </a:cubicBezTo>
                <a:cubicBezTo>
                  <a:pt x="10" y="1"/>
                  <a:pt x="9" y="0"/>
                  <a:pt x="8" y="0"/>
                </a:cubicBezTo>
                <a:cubicBezTo>
                  <a:pt x="6" y="0"/>
                  <a:pt x="6" y="1"/>
                  <a:pt x="5" y="2"/>
                </a:cubicBezTo>
                <a:cubicBezTo>
                  <a:pt x="5" y="3"/>
                  <a:pt x="4" y="2"/>
                  <a:pt x="4" y="2"/>
                </a:cubicBezTo>
                <a:cubicBezTo>
                  <a:pt x="3" y="3"/>
                  <a:pt x="2" y="3"/>
                  <a:pt x="1" y="3"/>
                </a:cubicBezTo>
                <a:cubicBezTo>
                  <a:pt x="0" y="4"/>
                  <a:pt x="2" y="3"/>
                  <a:pt x="1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6" name="Freeform 713">
            <a:extLst>
              <a:ext uri="{FF2B5EF4-FFF2-40B4-BE49-F238E27FC236}">
                <a16:creationId xmlns:a16="http://schemas.microsoft.com/office/drawing/2014/main" id="{FAAAB17F-24E0-9349-B950-60F1B4A8616E}"/>
              </a:ext>
            </a:extLst>
          </p:cNvPr>
          <p:cNvSpPr>
            <a:spLocks/>
          </p:cNvSpPr>
          <p:nvPr/>
        </p:nvSpPr>
        <p:spPr bwMode="auto">
          <a:xfrm>
            <a:off x="10717791" y="9271387"/>
            <a:ext cx="187629" cy="164651"/>
          </a:xfrm>
          <a:custGeom>
            <a:avLst/>
            <a:gdLst>
              <a:gd name="T0" fmla="*/ 14 w 28"/>
              <a:gd name="T1" fmla="*/ 19 h 23"/>
              <a:gd name="T2" fmla="*/ 19 w 28"/>
              <a:gd name="T3" fmla="*/ 18 h 23"/>
              <a:gd name="T4" fmla="*/ 19 w 28"/>
              <a:gd name="T5" fmla="*/ 15 h 23"/>
              <a:gd name="T6" fmla="*/ 21 w 28"/>
              <a:gd name="T7" fmla="*/ 14 h 23"/>
              <a:gd name="T8" fmla="*/ 24 w 28"/>
              <a:gd name="T9" fmla="*/ 12 h 23"/>
              <a:gd name="T10" fmla="*/ 27 w 28"/>
              <a:gd name="T11" fmla="*/ 9 h 23"/>
              <a:gd name="T12" fmla="*/ 26 w 28"/>
              <a:gd name="T13" fmla="*/ 1 h 23"/>
              <a:gd name="T14" fmla="*/ 22 w 28"/>
              <a:gd name="T15" fmla="*/ 1 h 23"/>
              <a:gd name="T16" fmla="*/ 19 w 28"/>
              <a:gd name="T17" fmla="*/ 2 h 23"/>
              <a:gd name="T18" fmla="*/ 17 w 28"/>
              <a:gd name="T19" fmla="*/ 2 h 23"/>
              <a:gd name="T20" fmla="*/ 3 w 28"/>
              <a:gd name="T21" fmla="*/ 3 h 23"/>
              <a:gd name="T22" fmla="*/ 0 w 28"/>
              <a:gd name="T23" fmla="*/ 7 h 23"/>
              <a:gd name="T24" fmla="*/ 1 w 28"/>
              <a:gd name="T25" fmla="*/ 10 h 23"/>
              <a:gd name="T26" fmla="*/ 3 w 28"/>
              <a:gd name="T27" fmla="*/ 14 h 23"/>
              <a:gd name="T28" fmla="*/ 5 w 28"/>
              <a:gd name="T29" fmla="*/ 18 h 23"/>
              <a:gd name="T30" fmla="*/ 6 w 28"/>
              <a:gd name="T31" fmla="*/ 19 h 23"/>
              <a:gd name="T32" fmla="*/ 7 w 28"/>
              <a:gd name="T33" fmla="*/ 21 h 23"/>
              <a:gd name="T34" fmla="*/ 8 w 28"/>
              <a:gd name="T35" fmla="*/ 23 h 23"/>
              <a:gd name="T36" fmla="*/ 14 w 28"/>
              <a:gd name="T37" fmla="*/ 19 h 23"/>
              <a:gd name="T38" fmla="*/ 14 w 28"/>
              <a:gd name="T39" fmla="*/ 19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8" h="23">
                <a:moveTo>
                  <a:pt x="14" y="19"/>
                </a:moveTo>
                <a:cubicBezTo>
                  <a:pt x="14" y="18"/>
                  <a:pt x="20" y="20"/>
                  <a:pt x="19" y="18"/>
                </a:cubicBezTo>
                <a:cubicBezTo>
                  <a:pt x="19" y="18"/>
                  <a:pt x="18" y="15"/>
                  <a:pt x="19" y="15"/>
                </a:cubicBezTo>
                <a:cubicBezTo>
                  <a:pt x="20" y="15"/>
                  <a:pt x="21" y="16"/>
                  <a:pt x="21" y="14"/>
                </a:cubicBezTo>
                <a:cubicBezTo>
                  <a:pt x="21" y="12"/>
                  <a:pt x="23" y="13"/>
                  <a:pt x="24" y="12"/>
                </a:cubicBezTo>
                <a:cubicBezTo>
                  <a:pt x="26" y="12"/>
                  <a:pt x="26" y="10"/>
                  <a:pt x="27" y="9"/>
                </a:cubicBezTo>
                <a:cubicBezTo>
                  <a:pt x="28" y="7"/>
                  <a:pt x="25" y="2"/>
                  <a:pt x="26" y="1"/>
                </a:cubicBezTo>
                <a:cubicBezTo>
                  <a:pt x="24" y="2"/>
                  <a:pt x="24" y="2"/>
                  <a:pt x="22" y="1"/>
                </a:cubicBezTo>
                <a:cubicBezTo>
                  <a:pt x="21" y="0"/>
                  <a:pt x="19" y="2"/>
                  <a:pt x="19" y="2"/>
                </a:cubicBezTo>
                <a:cubicBezTo>
                  <a:pt x="19" y="4"/>
                  <a:pt x="17" y="2"/>
                  <a:pt x="17" y="2"/>
                </a:cubicBezTo>
                <a:cubicBezTo>
                  <a:pt x="13" y="1"/>
                  <a:pt x="6" y="0"/>
                  <a:pt x="3" y="3"/>
                </a:cubicBezTo>
                <a:cubicBezTo>
                  <a:pt x="2" y="4"/>
                  <a:pt x="0" y="5"/>
                  <a:pt x="0" y="7"/>
                </a:cubicBezTo>
                <a:cubicBezTo>
                  <a:pt x="0" y="8"/>
                  <a:pt x="1" y="9"/>
                  <a:pt x="1" y="10"/>
                </a:cubicBezTo>
                <a:cubicBezTo>
                  <a:pt x="3" y="11"/>
                  <a:pt x="3" y="13"/>
                  <a:pt x="3" y="14"/>
                </a:cubicBezTo>
                <a:cubicBezTo>
                  <a:pt x="4" y="16"/>
                  <a:pt x="4" y="17"/>
                  <a:pt x="5" y="18"/>
                </a:cubicBezTo>
                <a:cubicBezTo>
                  <a:pt x="5" y="19"/>
                  <a:pt x="6" y="18"/>
                  <a:pt x="6" y="19"/>
                </a:cubicBezTo>
                <a:cubicBezTo>
                  <a:pt x="7" y="19"/>
                  <a:pt x="6" y="20"/>
                  <a:pt x="7" y="21"/>
                </a:cubicBezTo>
                <a:cubicBezTo>
                  <a:pt x="9" y="21"/>
                  <a:pt x="8" y="22"/>
                  <a:pt x="8" y="23"/>
                </a:cubicBezTo>
                <a:cubicBezTo>
                  <a:pt x="8" y="22"/>
                  <a:pt x="14" y="20"/>
                  <a:pt x="14" y="19"/>
                </a:cubicBezTo>
                <a:cubicBezTo>
                  <a:pt x="14" y="19"/>
                  <a:pt x="14" y="20"/>
                  <a:pt x="14" y="1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7" name="Freeform 714">
            <a:extLst>
              <a:ext uri="{FF2B5EF4-FFF2-40B4-BE49-F238E27FC236}">
                <a16:creationId xmlns:a16="http://schemas.microsoft.com/office/drawing/2014/main" id="{D70D2A8F-9FEE-2248-918B-11DD773E5C69}"/>
              </a:ext>
            </a:extLst>
          </p:cNvPr>
          <p:cNvSpPr>
            <a:spLocks/>
          </p:cNvSpPr>
          <p:nvPr/>
        </p:nvSpPr>
        <p:spPr bwMode="auto">
          <a:xfrm>
            <a:off x="10644568" y="9561950"/>
            <a:ext cx="148730" cy="186448"/>
          </a:xfrm>
          <a:custGeom>
            <a:avLst/>
            <a:gdLst>
              <a:gd name="T0" fmla="*/ 10 w 22"/>
              <a:gd name="T1" fmla="*/ 3 h 26"/>
              <a:gd name="T2" fmla="*/ 7 w 22"/>
              <a:gd name="T3" fmla="*/ 4 h 26"/>
              <a:gd name="T4" fmla="*/ 6 w 22"/>
              <a:gd name="T5" fmla="*/ 4 h 26"/>
              <a:gd name="T6" fmla="*/ 5 w 22"/>
              <a:gd name="T7" fmla="*/ 1 h 26"/>
              <a:gd name="T8" fmla="*/ 0 w 22"/>
              <a:gd name="T9" fmla="*/ 0 h 26"/>
              <a:gd name="T10" fmla="*/ 1 w 22"/>
              <a:gd name="T11" fmla="*/ 6 h 26"/>
              <a:gd name="T12" fmla="*/ 4 w 22"/>
              <a:gd name="T13" fmla="*/ 14 h 26"/>
              <a:gd name="T14" fmla="*/ 9 w 22"/>
              <a:gd name="T15" fmla="*/ 21 h 26"/>
              <a:gd name="T16" fmla="*/ 19 w 22"/>
              <a:gd name="T17" fmla="*/ 26 h 26"/>
              <a:gd name="T18" fmla="*/ 20 w 22"/>
              <a:gd name="T19" fmla="*/ 23 h 26"/>
              <a:gd name="T20" fmla="*/ 16 w 22"/>
              <a:gd name="T21" fmla="*/ 14 h 26"/>
              <a:gd name="T22" fmla="*/ 16 w 22"/>
              <a:gd name="T23" fmla="*/ 6 h 26"/>
              <a:gd name="T24" fmla="*/ 10 w 22"/>
              <a:gd name="T25" fmla="*/ 3 h 26"/>
              <a:gd name="T26" fmla="*/ 10 w 22"/>
              <a:gd name="T27" fmla="*/ 3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2" h="26">
                <a:moveTo>
                  <a:pt x="10" y="3"/>
                </a:moveTo>
                <a:cubicBezTo>
                  <a:pt x="9" y="3"/>
                  <a:pt x="8" y="4"/>
                  <a:pt x="7" y="4"/>
                </a:cubicBezTo>
                <a:cubicBezTo>
                  <a:pt x="7" y="3"/>
                  <a:pt x="6" y="4"/>
                  <a:pt x="6" y="4"/>
                </a:cubicBezTo>
                <a:cubicBezTo>
                  <a:pt x="5" y="4"/>
                  <a:pt x="5" y="2"/>
                  <a:pt x="5" y="1"/>
                </a:cubicBezTo>
                <a:cubicBezTo>
                  <a:pt x="4" y="0"/>
                  <a:pt x="2" y="0"/>
                  <a:pt x="0" y="0"/>
                </a:cubicBezTo>
                <a:cubicBezTo>
                  <a:pt x="1" y="1"/>
                  <a:pt x="1" y="4"/>
                  <a:pt x="1" y="6"/>
                </a:cubicBezTo>
                <a:cubicBezTo>
                  <a:pt x="2" y="8"/>
                  <a:pt x="3" y="11"/>
                  <a:pt x="4" y="14"/>
                </a:cubicBezTo>
                <a:cubicBezTo>
                  <a:pt x="6" y="16"/>
                  <a:pt x="7" y="19"/>
                  <a:pt x="9" y="21"/>
                </a:cubicBezTo>
                <a:cubicBezTo>
                  <a:pt x="12" y="22"/>
                  <a:pt x="15" y="26"/>
                  <a:pt x="19" y="26"/>
                </a:cubicBezTo>
                <a:cubicBezTo>
                  <a:pt x="22" y="26"/>
                  <a:pt x="21" y="25"/>
                  <a:pt x="20" y="23"/>
                </a:cubicBezTo>
                <a:cubicBezTo>
                  <a:pt x="18" y="20"/>
                  <a:pt x="16" y="18"/>
                  <a:pt x="16" y="14"/>
                </a:cubicBezTo>
                <a:cubicBezTo>
                  <a:pt x="16" y="11"/>
                  <a:pt x="18" y="9"/>
                  <a:pt x="16" y="6"/>
                </a:cubicBezTo>
                <a:cubicBezTo>
                  <a:pt x="15" y="5"/>
                  <a:pt x="11" y="0"/>
                  <a:pt x="10" y="3"/>
                </a:cubicBezTo>
                <a:cubicBezTo>
                  <a:pt x="9" y="4"/>
                  <a:pt x="10" y="2"/>
                  <a:pt x="10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8" name="Freeform 715">
            <a:extLst>
              <a:ext uri="{FF2B5EF4-FFF2-40B4-BE49-F238E27FC236}">
                <a16:creationId xmlns:a16="http://schemas.microsoft.com/office/drawing/2014/main" id="{BB0DC4C3-EF8A-E541-83CE-A79B4A470D08}"/>
              </a:ext>
            </a:extLst>
          </p:cNvPr>
          <p:cNvSpPr>
            <a:spLocks/>
          </p:cNvSpPr>
          <p:nvPr/>
        </p:nvSpPr>
        <p:spPr bwMode="auto">
          <a:xfrm>
            <a:off x="9807100" y="7678116"/>
            <a:ext cx="2011303" cy="1387453"/>
          </a:xfrm>
          <a:custGeom>
            <a:avLst/>
            <a:gdLst>
              <a:gd name="T0" fmla="*/ 279 w 300"/>
              <a:gd name="T1" fmla="*/ 37 h 195"/>
              <a:gd name="T2" fmla="*/ 244 w 300"/>
              <a:gd name="T3" fmla="*/ 1 h 195"/>
              <a:gd name="T4" fmla="*/ 223 w 300"/>
              <a:gd name="T5" fmla="*/ 18 h 195"/>
              <a:gd name="T6" fmla="*/ 214 w 300"/>
              <a:gd name="T7" fmla="*/ 27 h 195"/>
              <a:gd name="T8" fmla="*/ 205 w 300"/>
              <a:gd name="T9" fmla="*/ 39 h 195"/>
              <a:gd name="T10" fmla="*/ 224 w 300"/>
              <a:gd name="T11" fmla="*/ 46 h 195"/>
              <a:gd name="T12" fmla="*/ 197 w 300"/>
              <a:gd name="T13" fmla="*/ 55 h 195"/>
              <a:gd name="T14" fmla="*/ 180 w 300"/>
              <a:gd name="T15" fmla="*/ 66 h 195"/>
              <a:gd name="T16" fmla="*/ 146 w 300"/>
              <a:gd name="T17" fmla="*/ 75 h 195"/>
              <a:gd name="T18" fmla="*/ 121 w 300"/>
              <a:gd name="T19" fmla="*/ 70 h 195"/>
              <a:gd name="T20" fmla="*/ 94 w 300"/>
              <a:gd name="T21" fmla="*/ 56 h 195"/>
              <a:gd name="T22" fmla="*/ 66 w 300"/>
              <a:gd name="T23" fmla="*/ 30 h 195"/>
              <a:gd name="T24" fmla="*/ 56 w 300"/>
              <a:gd name="T25" fmla="*/ 44 h 195"/>
              <a:gd name="T26" fmla="*/ 44 w 300"/>
              <a:gd name="T27" fmla="*/ 51 h 195"/>
              <a:gd name="T28" fmla="*/ 34 w 300"/>
              <a:gd name="T29" fmla="*/ 63 h 195"/>
              <a:gd name="T30" fmla="*/ 28 w 300"/>
              <a:gd name="T31" fmla="*/ 76 h 195"/>
              <a:gd name="T32" fmla="*/ 11 w 300"/>
              <a:gd name="T33" fmla="*/ 84 h 195"/>
              <a:gd name="T34" fmla="*/ 1 w 300"/>
              <a:gd name="T35" fmla="*/ 91 h 195"/>
              <a:gd name="T36" fmla="*/ 7 w 300"/>
              <a:gd name="T37" fmla="*/ 103 h 195"/>
              <a:gd name="T38" fmla="*/ 23 w 300"/>
              <a:gd name="T39" fmla="*/ 111 h 195"/>
              <a:gd name="T40" fmla="*/ 27 w 300"/>
              <a:gd name="T41" fmla="*/ 121 h 195"/>
              <a:gd name="T42" fmla="*/ 27 w 300"/>
              <a:gd name="T43" fmla="*/ 135 h 195"/>
              <a:gd name="T44" fmla="*/ 40 w 300"/>
              <a:gd name="T45" fmla="*/ 140 h 195"/>
              <a:gd name="T46" fmla="*/ 62 w 300"/>
              <a:gd name="T47" fmla="*/ 154 h 195"/>
              <a:gd name="T48" fmla="*/ 74 w 300"/>
              <a:gd name="T49" fmla="*/ 156 h 195"/>
              <a:gd name="T50" fmla="*/ 92 w 300"/>
              <a:gd name="T51" fmla="*/ 151 h 195"/>
              <a:gd name="T52" fmla="*/ 106 w 300"/>
              <a:gd name="T53" fmla="*/ 146 h 195"/>
              <a:gd name="T54" fmla="*/ 116 w 300"/>
              <a:gd name="T55" fmla="*/ 155 h 195"/>
              <a:gd name="T56" fmla="*/ 117 w 300"/>
              <a:gd name="T57" fmla="*/ 166 h 195"/>
              <a:gd name="T58" fmla="*/ 119 w 300"/>
              <a:gd name="T59" fmla="*/ 178 h 195"/>
              <a:gd name="T60" fmla="*/ 125 w 300"/>
              <a:gd name="T61" fmla="*/ 187 h 195"/>
              <a:gd name="T62" fmla="*/ 134 w 300"/>
              <a:gd name="T63" fmla="*/ 186 h 195"/>
              <a:gd name="T64" fmla="*/ 143 w 300"/>
              <a:gd name="T65" fmla="*/ 182 h 195"/>
              <a:gd name="T66" fmla="*/ 155 w 300"/>
              <a:gd name="T67" fmla="*/ 180 h 195"/>
              <a:gd name="T68" fmla="*/ 168 w 300"/>
              <a:gd name="T69" fmla="*/ 186 h 195"/>
              <a:gd name="T70" fmla="*/ 175 w 300"/>
              <a:gd name="T71" fmla="*/ 195 h 195"/>
              <a:gd name="T72" fmla="*/ 189 w 300"/>
              <a:gd name="T73" fmla="*/ 186 h 195"/>
              <a:gd name="T74" fmla="*/ 202 w 300"/>
              <a:gd name="T75" fmla="*/ 182 h 195"/>
              <a:gd name="T76" fmla="*/ 215 w 300"/>
              <a:gd name="T77" fmla="*/ 173 h 195"/>
              <a:gd name="T78" fmla="*/ 221 w 300"/>
              <a:gd name="T79" fmla="*/ 164 h 195"/>
              <a:gd name="T80" fmla="*/ 228 w 300"/>
              <a:gd name="T81" fmla="*/ 156 h 195"/>
              <a:gd name="T82" fmla="*/ 232 w 300"/>
              <a:gd name="T83" fmla="*/ 149 h 195"/>
              <a:gd name="T84" fmla="*/ 236 w 300"/>
              <a:gd name="T85" fmla="*/ 143 h 195"/>
              <a:gd name="T86" fmla="*/ 231 w 300"/>
              <a:gd name="T87" fmla="*/ 139 h 195"/>
              <a:gd name="T88" fmla="*/ 229 w 300"/>
              <a:gd name="T89" fmla="*/ 132 h 195"/>
              <a:gd name="T90" fmla="*/ 221 w 300"/>
              <a:gd name="T91" fmla="*/ 115 h 195"/>
              <a:gd name="T92" fmla="*/ 229 w 300"/>
              <a:gd name="T93" fmla="*/ 106 h 195"/>
              <a:gd name="T94" fmla="*/ 238 w 300"/>
              <a:gd name="T95" fmla="*/ 102 h 195"/>
              <a:gd name="T96" fmla="*/ 220 w 300"/>
              <a:gd name="T97" fmla="*/ 102 h 195"/>
              <a:gd name="T98" fmla="*/ 221 w 300"/>
              <a:gd name="T99" fmla="*/ 90 h 195"/>
              <a:gd name="T100" fmla="*/ 234 w 300"/>
              <a:gd name="T101" fmla="*/ 87 h 195"/>
              <a:gd name="T102" fmla="*/ 238 w 300"/>
              <a:gd name="T103" fmla="*/ 89 h 195"/>
              <a:gd name="T104" fmla="*/ 259 w 300"/>
              <a:gd name="T105" fmla="*/ 77 h 195"/>
              <a:gd name="T106" fmla="*/ 271 w 300"/>
              <a:gd name="T107" fmla="*/ 72 h 195"/>
              <a:gd name="T108" fmla="*/ 281 w 300"/>
              <a:gd name="T109" fmla="*/ 60 h 195"/>
              <a:gd name="T110" fmla="*/ 295 w 300"/>
              <a:gd name="T111" fmla="*/ 47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00" h="195">
                <a:moveTo>
                  <a:pt x="298" y="37"/>
                </a:moveTo>
                <a:cubicBezTo>
                  <a:pt x="298" y="35"/>
                  <a:pt x="294" y="36"/>
                  <a:pt x="293" y="37"/>
                </a:cubicBezTo>
                <a:cubicBezTo>
                  <a:pt x="291" y="37"/>
                  <a:pt x="290" y="38"/>
                  <a:pt x="288" y="39"/>
                </a:cubicBezTo>
                <a:cubicBezTo>
                  <a:pt x="286" y="40"/>
                  <a:pt x="279" y="40"/>
                  <a:pt x="279" y="37"/>
                </a:cubicBezTo>
                <a:cubicBezTo>
                  <a:pt x="277" y="33"/>
                  <a:pt x="276" y="31"/>
                  <a:pt x="272" y="29"/>
                </a:cubicBezTo>
                <a:cubicBezTo>
                  <a:pt x="269" y="28"/>
                  <a:pt x="263" y="28"/>
                  <a:pt x="262" y="24"/>
                </a:cubicBezTo>
                <a:cubicBezTo>
                  <a:pt x="261" y="18"/>
                  <a:pt x="259" y="11"/>
                  <a:pt x="255" y="6"/>
                </a:cubicBezTo>
                <a:cubicBezTo>
                  <a:pt x="252" y="3"/>
                  <a:pt x="248" y="3"/>
                  <a:pt x="244" y="1"/>
                </a:cubicBezTo>
                <a:cubicBezTo>
                  <a:pt x="240" y="0"/>
                  <a:pt x="233" y="1"/>
                  <a:pt x="229" y="3"/>
                </a:cubicBezTo>
                <a:cubicBezTo>
                  <a:pt x="228" y="4"/>
                  <a:pt x="226" y="5"/>
                  <a:pt x="225" y="6"/>
                </a:cubicBezTo>
                <a:cubicBezTo>
                  <a:pt x="225" y="7"/>
                  <a:pt x="228" y="7"/>
                  <a:pt x="228" y="8"/>
                </a:cubicBezTo>
                <a:cubicBezTo>
                  <a:pt x="229" y="12"/>
                  <a:pt x="224" y="15"/>
                  <a:pt x="223" y="18"/>
                </a:cubicBezTo>
                <a:cubicBezTo>
                  <a:pt x="222" y="19"/>
                  <a:pt x="222" y="20"/>
                  <a:pt x="222" y="21"/>
                </a:cubicBezTo>
                <a:cubicBezTo>
                  <a:pt x="222" y="22"/>
                  <a:pt x="222" y="22"/>
                  <a:pt x="222" y="23"/>
                </a:cubicBezTo>
                <a:cubicBezTo>
                  <a:pt x="222" y="25"/>
                  <a:pt x="219" y="25"/>
                  <a:pt x="217" y="26"/>
                </a:cubicBezTo>
                <a:cubicBezTo>
                  <a:pt x="216" y="26"/>
                  <a:pt x="215" y="27"/>
                  <a:pt x="214" y="27"/>
                </a:cubicBezTo>
                <a:cubicBezTo>
                  <a:pt x="213" y="27"/>
                  <a:pt x="208" y="25"/>
                  <a:pt x="208" y="25"/>
                </a:cubicBezTo>
                <a:cubicBezTo>
                  <a:pt x="207" y="27"/>
                  <a:pt x="206" y="30"/>
                  <a:pt x="205" y="32"/>
                </a:cubicBezTo>
                <a:cubicBezTo>
                  <a:pt x="205" y="33"/>
                  <a:pt x="204" y="34"/>
                  <a:pt x="204" y="35"/>
                </a:cubicBezTo>
                <a:cubicBezTo>
                  <a:pt x="204" y="35"/>
                  <a:pt x="202" y="41"/>
                  <a:pt x="205" y="39"/>
                </a:cubicBezTo>
                <a:cubicBezTo>
                  <a:pt x="206" y="38"/>
                  <a:pt x="206" y="38"/>
                  <a:pt x="208" y="38"/>
                </a:cubicBezTo>
                <a:cubicBezTo>
                  <a:pt x="209" y="38"/>
                  <a:pt x="211" y="40"/>
                  <a:pt x="212" y="39"/>
                </a:cubicBezTo>
                <a:cubicBezTo>
                  <a:pt x="216" y="36"/>
                  <a:pt x="219" y="38"/>
                  <a:pt x="222" y="42"/>
                </a:cubicBezTo>
                <a:cubicBezTo>
                  <a:pt x="223" y="43"/>
                  <a:pt x="225" y="45"/>
                  <a:pt x="224" y="46"/>
                </a:cubicBezTo>
                <a:cubicBezTo>
                  <a:pt x="224" y="46"/>
                  <a:pt x="220" y="45"/>
                  <a:pt x="219" y="45"/>
                </a:cubicBezTo>
                <a:cubicBezTo>
                  <a:pt x="216" y="46"/>
                  <a:pt x="212" y="46"/>
                  <a:pt x="209" y="47"/>
                </a:cubicBezTo>
                <a:cubicBezTo>
                  <a:pt x="206" y="48"/>
                  <a:pt x="206" y="54"/>
                  <a:pt x="202" y="54"/>
                </a:cubicBezTo>
                <a:cubicBezTo>
                  <a:pt x="200" y="54"/>
                  <a:pt x="198" y="53"/>
                  <a:pt x="197" y="55"/>
                </a:cubicBezTo>
                <a:cubicBezTo>
                  <a:pt x="196" y="56"/>
                  <a:pt x="194" y="58"/>
                  <a:pt x="192" y="58"/>
                </a:cubicBezTo>
                <a:cubicBezTo>
                  <a:pt x="189" y="57"/>
                  <a:pt x="183" y="53"/>
                  <a:pt x="182" y="59"/>
                </a:cubicBezTo>
                <a:cubicBezTo>
                  <a:pt x="182" y="61"/>
                  <a:pt x="184" y="62"/>
                  <a:pt x="184" y="63"/>
                </a:cubicBezTo>
                <a:cubicBezTo>
                  <a:pt x="184" y="65"/>
                  <a:pt x="181" y="65"/>
                  <a:pt x="180" y="66"/>
                </a:cubicBezTo>
                <a:cubicBezTo>
                  <a:pt x="177" y="69"/>
                  <a:pt x="176" y="72"/>
                  <a:pt x="172" y="72"/>
                </a:cubicBezTo>
                <a:cubicBezTo>
                  <a:pt x="167" y="72"/>
                  <a:pt x="162" y="72"/>
                  <a:pt x="157" y="73"/>
                </a:cubicBezTo>
                <a:cubicBezTo>
                  <a:pt x="155" y="74"/>
                  <a:pt x="151" y="78"/>
                  <a:pt x="150" y="77"/>
                </a:cubicBezTo>
                <a:cubicBezTo>
                  <a:pt x="148" y="77"/>
                  <a:pt x="147" y="75"/>
                  <a:pt x="146" y="75"/>
                </a:cubicBezTo>
                <a:cubicBezTo>
                  <a:pt x="144" y="75"/>
                  <a:pt x="143" y="75"/>
                  <a:pt x="141" y="75"/>
                </a:cubicBezTo>
                <a:cubicBezTo>
                  <a:pt x="139" y="74"/>
                  <a:pt x="137" y="74"/>
                  <a:pt x="135" y="72"/>
                </a:cubicBezTo>
                <a:cubicBezTo>
                  <a:pt x="133" y="71"/>
                  <a:pt x="132" y="71"/>
                  <a:pt x="131" y="70"/>
                </a:cubicBezTo>
                <a:cubicBezTo>
                  <a:pt x="127" y="70"/>
                  <a:pt x="125" y="70"/>
                  <a:pt x="121" y="70"/>
                </a:cubicBezTo>
                <a:cubicBezTo>
                  <a:pt x="118" y="70"/>
                  <a:pt x="113" y="71"/>
                  <a:pt x="109" y="70"/>
                </a:cubicBezTo>
                <a:cubicBezTo>
                  <a:pt x="108" y="70"/>
                  <a:pt x="107" y="68"/>
                  <a:pt x="107" y="67"/>
                </a:cubicBezTo>
                <a:cubicBezTo>
                  <a:pt x="105" y="65"/>
                  <a:pt x="104" y="63"/>
                  <a:pt x="102" y="61"/>
                </a:cubicBezTo>
                <a:cubicBezTo>
                  <a:pt x="99" y="59"/>
                  <a:pt x="97" y="56"/>
                  <a:pt x="94" y="56"/>
                </a:cubicBezTo>
                <a:cubicBezTo>
                  <a:pt x="92" y="56"/>
                  <a:pt x="81" y="56"/>
                  <a:pt x="83" y="52"/>
                </a:cubicBezTo>
                <a:cubicBezTo>
                  <a:pt x="85" y="48"/>
                  <a:pt x="84" y="41"/>
                  <a:pt x="79" y="38"/>
                </a:cubicBezTo>
                <a:cubicBezTo>
                  <a:pt x="75" y="35"/>
                  <a:pt x="70" y="35"/>
                  <a:pt x="69" y="29"/>
                </a:cubicBezTo>
                <a:cubicBezTo>
                  <a:pt x="68" y="30"/>
                  <a:pt x="67" y="29"/>
                  <a:pt x="66" y="30"/>
                </a:cubicBezTo>
                <a:cubicBezTo>
                  <a:pt x="65" y="31"/>
                  <a:pt x="65" y="31"/>
                  <a:pt x="65" y="32"/>
                </a:cubicBezTo>
                <a:cubicBezTo>
                  <a:pt x="63" y="35"/>
                  <a:pt x="60" y="34"/>
                  <a:pt x="59" y="37"/>
                </a:cubicBezTo>
                <a:cubicBezTo>
                  <a:pt x="59" y="39"/>
                  <a:pt x="61" y="41"/>
                  <a:pt x="60" y="42"/>
                </a:cubicBezTo>
                <a:cubicBezTo>
                  <a:pt x="59" y="43"/>
                  <a:pt x="57" y="44"/>
                  <a:pt x="56" y="44"/>
                </a:cubicBezTo>
                <a:cubicBezTo>
                  <a:pt x="55" y="45"/>
                  <a:pt x="54" y="43"/>
                  <a:pt x="53" y="44"/>
                </a:cubicBezTo>
                <a:cubicBezTo>
                  <a:pt x="51" y="44"/>
                  <a:pt x="50" y="43"/>
                  <a:pt x="48" y="42"/>
                </a:cubicBezTo>
                <a:cubicBezTo>
                  <a:pt x="47" y="41"/>
                  <a:pt x="46" y="46"/>
                  <a:pt x="45" y="47"/>
                </a:cubicBezTo>
                <a:cubicBezTo>
                  <a:pt x="45" y="48"/>
                  <a:pt x="44" y="50"/>
                  <a:pt x="44" y="51"/>
                </a:cubicBezTo>
                <a:cubicBezTo>
                  <a:pt x="44" y="53"/>
                  <a:pt x="45" y="53"/>
                  <a:pt x="45" y="54"/>
                </a:cubicBezTo>
                <a:cubicBezTo>
                  <a:pt x="45" y="56"/>
                  <a:pt x="39" y="54"/>
                  <a:pt x="39" y="54"/>
                </a:cubicBezTo>
                <a:cubicBezTo>
                  <a:pt x="37" y="55"/>
                  <a:pt x="33" y="55"/>
                  <a:pt x="32" y="56"/>
                </a:cubicBezTo>
                <a:cubicBezTo>
                  <a:pt x="33" y="55"/>
                  <a:pt x="34" y="62"/>
                  <a:pt x="34" y="63"/>
                </a:cubicBezTo>
                <a:cubicBezTo>
                  <a:pt x="35" y="64"/>
                  <a:pt x="36" y="65"/>
                  <a:pt x="37" y="66"/>
                </a:cubicBezTo>
                <a:cubicBezTo>
                  <a:pt x="37" y="67"/>
                  <a:pt x="34" y="69"/>
                  <a:pt x="33" y="70"/>
                </a:cubicBezTo>
                <a:cubicBezTo>
                  <a:pt x="32" y="71"/>
                  <a:pt x="33" y="74"/>
                  <a:pt x="32" y="74"/>
                </a:cubicBezTo>
                <a:cubicBezTo>
                  <a:pt x="31" y="75"/>
                  <a:pt x="29" y="75"/>
                  <a:pt x="28" y="76"/>
                </a:cubicBezTo>
                <a:cubicBezTo>
                  <a:pt x="26" y="77"/>
                  <a:pt x="25" y="78"/>
                  <a:pt x="24" y="79"/>
                </a:cubicBezTo>
                <a:cubicBezTo>
                  <a:pt x="22" y="79"/>
                  <a:pt x="21" y="79"/>
                  <a:pt x="19" y="80"/>
                </a:cubicBezTo>
                <a:cubicBezTo>
                  <a:pt x="17" y="80"/>
                  <a:pt x="16" y="81"/>
                  <a:pt x="15" y="83"/>
                </a:cubicBezTo>
                <a:cubicBezTo>
                  <a:pt x="15" y="83"/>
                  <a:pt x="11" y="84"/>
                  <a:pt x="11" y="84"/>
                </a:cubicBezTo>
                <a:cubicBezTo>
                  <a:pt x="11" y="84"/>
                  <a:pt x="11" y="83"/>
                  <a:pt x="11" y="83"/>
                </a:cubicBezTo>
                <a:cubicBezTo>
                  <a:pt x="10" y="83"/>
                  <a:pt x="9" y="83"/>
                  <a:pt x="7" y="83"/>
                </a:cubicBezTo>
                <a:cubicBezTo>
                  <a:pt x="6" y="83"/>
                  <a:pt x="3" y="85"/>
                  <a:pt x="3" y="86"/>
                </a:cubicBezTo>
                <a:cubicBezTo>
                  <a:pt x="2" y="88"/>
                  <a:pt x="1" y="90"/>
                  <a:pt x="1" y="91"/>
                </a:cubicBezTo>
                <a:cubicBezTo>
                  <a:pt x="0" y="93"/>
                  <a:pt x="3" y="95"/>
                  <a:pt x="4" y="95"/>
                </a:cubicBezTo>
                <a:cubicBezTo>
                  <a:pt x="7" y="95"/>
                  <a:pt x="6" y="95"/>
                  <a:pt x="7" y="98"/>
                </a:cubicBezTo>
                <a:cubicBezTo>
                  <a:pt x="7" y="99"/>
                  <a:pt x="8" y="99"/>
                  <a:pt x="8" y="101"/>
                </a:cubicBezTo>
                <a:cubicBezTo>
                  <a:pt x="8" y="101"/>
                  <a:pt x="7" y="103"/>
                  <a:pt x="7" y="103"/>
                </a:cubicBezTo>
                <a:cubicBezTo>
                  <a:pt x="9" y="104"/>
                  <a:pt x="10" y="104"/>
                  <a:pt x="11" y="105"/>
                </a:cubicBezTo>
                <a:cubicBezTo>
                  <a:pt x="13" y="107"/>
                  <a:pt x="12" y="109"/>
                  <a:pt x="14" y="110"/>
                </a:cubicBezTo>
                <a:cubicBezTo>
                  <a:pt x="16" y="111"/>
                  <a:pt x="18" y="112"/>
                  <a:pt x="20" y="113"/>
                </a:cubicBezTo>
                <a:cubicBezTo>
                  <a:pt x="21" y="113"/>
                  <a:pt x="22" y="112"/>
                  <a:pt x="23" y="111"/>
                </a:cubicBezTo>
                <a:cubicBezTo>
                  <a:pt x="26" y="109"/>
                  <a:pt x="31" y="110"/>
                  <a:pt x="33" y="113"/>
                </a:cubicBezTo>
                <a:cubicBezTo>
                  <a:pt x="34" y="115"/>
                  <a:pt x="32" y="116"/>
                  <a:pt x="31" y="117"/>
                </a:cubicBezTo>
                <a:cubicBezTo>
                  <a:pt x="30" y="118"/>
                  <a:pt x="30" y="118"/>
                  <a:pt x="30" y="119"/>
                </a:cubicBezTo>
                <a:cubicBezTo>
                  <a:pt x="29" y="121"/>
                  <a:pt x="28" y="121"/>
                  <a:pt x="27" y="121"/>
                </a:cubicBezTo>
                <a:cubicBezTo>
                  <a:pt x="24" y="123"/>
                  <a:pt x="32" y="126"/>
                  <a:pt x="29" y="128"/>
                </a:cubicBezTo>
                <a:cubicBezTo>
                  <a:pt x="28" y="130"/>
                  <a:pt x="27" y="129"/>
                  <a:pt x="25" y="129"/>
                </a:cubicBezTo>
                <a:cubicBezTo>
                  <a:pt x="21" y="128"/>
                  <a:pt x="26" y="132"/>
                  <a:pt x="26" y="132"/>
                </a:cubicBezTo>
                <a:cubicBezTo>
                  <a:pt x="26" y="134"/>
                  <a:pt x="25" y="135"/>
                  <a:pt x="27" y="135"/>
                </a:cubicBezTo>
                <a:cubicBezTo>
                  <a:pt x="29" y="136"/>
                  <a:pt x="29" y="137"/>
                  <a:pt x="31" y="138"/>
                </a:cubicBezTo>
                <a:cubicBezTo>
                  <a:pt x="33" y="138"/>
                  <a:pt x="34" y="140"/>
                  <a:pt x="36" y="141"/>
                </a:cubicBezTo>
                <a:cubicBezTo>
                  <a:pt x="36" y="141"/>
                  <a:pt x="37" y="142"/>
                  <a:pt x="38" y="142"/>
                </a:cubicBezTo>
                <a:cubicBezTo>
                  <a:pt x="39" y="142"/>
                  <a:pt x="38" y="140"/>
                  <a:pt x="40" y="140"/>
                </a:cubicBezTo>
                <a:cubicBezTo>
                  <a:pt x="44" y="140"/>
                  <a:pt x="46" y="147"/>
                  <a:pt x="50" y="147"/>
                </a:cubicBezTo>
                <a:cubicBezTo>
                  <a:pt x="52" y="147"/>
                  <a:pt x="52" y="150"/>
                  <a:pt x="54" y="150"/>
                </a:cubicBezTo>
                <a:cubicBezTo>
                  <a:pt x="56" y="151"/>
                  <a:pt x="57" y="153"/>
                  <a:pt x="58" y="153"/>
                </a:cubicBezTo>
                <a:cubicBezTo>
                  <a:pt x="60" y="151"/>
                  <a:pt x="60" y="154"/>
                  <a:pt x="62" y="154"/>
                </a:cubicBezTo>
                <a:cubicBezTo>
                  <a:pt x="63" y="154"/>
                  <a:pt x="63" y="153"/>
                  <a:pt x="64" y="153"/>
                </a:cubicBezTo>
                <a:cubicBezTo>
                  <a:pt x="65" y="153"/>
                  <a:pt x="65" y="154"/>
                  <a:pt x="66" y="155"/>
                </a:cubicBezTo>
                <a:cubicBezTo>
                  <a:pt x="68" y="155"/>
                  <a:pt x="70" y="155"/>
                  <a:pt x="72" y="154"/>
                </a:cubicBezTo>
                <a:cubicBezTo>
                  <a:pt x="75" y="153"/>
                  <a:pt x="73" y="155"/>
                  <a:pt x="74" y="156"/>
                </a:cubicBezTo>
                <a:cubicBezTo>
                  <a:pt x="74" y="156"/>
                  <a:pt x="76" y="153"/>
                  <a:pt x="77" y="153"/>
                </a:cubicBezTo>
                <a:cubicBezTo>
                  <a:pt x="78" y="152"/>
                  <a:pt x="80" y="152"/>
                  <a:pt x="81" y="153"/>
                </a:cubicBezTo>
                <a:cubicBezTo>
                  <a:pt x="83" y="155"/>
                  <a:pt x="85" y="153"/>
                  <a:pt x="87" y="154"/>
                </a:cubicBezTo>
                <a:cubicBezTo>
                  <a:pt x="89" y="155"/>
                  <a:pt x="91" y="153"/>
                  <a:pt x="92" y="151"/>
                </a:cubicBezTo>
                <a:cubicBezTo>
                  <a:pt x="93" y="151"/>
                  <a:pt x="93" y="150"/>
                  <a:pt x="94" y="150"/>
                </a:cubicBezTo>
                <a:cubicBezTo>
                  <a:pt x="95" y="149"/>
                  <a:pt x="96" y="150"/>
                  <a:pt x="97" y="149"/>
                </a:cubicBezTo>
                <a:cubicBezTo>
                  <a:pt x="98" y="148"/>
                  <a:pt x="99" y="146"/>
                  <a:pt x="101" y="147"/>
                </a:cubicBezTo>
                <a:cubicBezTo>
                  <a:pt x="103" y="148"/>
                  <a:pt x="103" y="148"/>
                  <a:pt x="106" y="146"/>
                </a:cubicBezTo>
                <a:cubicBezTo>
                  <a:pt x="107" y="145"/>
                  <a:pt x="109" y="148"/>
                  <a:pt x="109" y="149"/>
                </a:cubicBezTo>
                <a:cubicBezTo>
                  <a:pt x="108" y="151"/>
                  <a:pt x="106" y="152"/>
                  <a:pt x="108" y="152"/>
                </a:cubicBezTo>
                <a:cubicBezTo>
                  <a:pt x="111" y="152"/>
                  <a:pt x="111" y="152"/>
                  <a:pt x="114" y="151"/>
                </a:cubicBezTo>
                <a:cubicBezTo>
                  <a:pt x="115" y="151"/>
                  <a:pt x="116" y="154"/>
                  <a:pt x="116" y="155"/>
                </a:cubicBezTo>
                <a:cubicBezTo>
                  <a:pt x="116" y="155"/>
                  <a:pt x="116" y="157"/>
                  <a:pt x="117" y="156"/>
                </a:cubicBezTo>
                <a:cubicBezTo>
                  <a:pt x="117" y="156"/>
                  <a:pt x="119" y="156"/>
                  <a:pt x="119" y="157"/>
                </a:cubicBezTo>
                <a:cubicBezTo>
                  <a:pt x="119" y="158"/>
                  <a:pt x="117" y="159"/>
                  <a:pt x="118" y="160"/>
                </a:cubicBezTo>
                <a:cubicBezTo>
                  <a:pt x="119" y="162"/>
                  <a:pt x="118" y="165"/>
                  <a:pt x="117" y="166"/>
                </a:cubicBezTo>
                <a:cubicBezTo>
                  <a:pt x="116" y="168"/>
                  <a:pt x="114" y="169"/>
                  <a:pt x="113" y="170"/>
                </a:cubicBezTo>
                <a:cubicBezTo>
                  <a:pt x="113" y="171"/>
                  <a:pt x="113" y="176"/>
                  <a:pt x="112" y="175"/>
                </a:cubicBezTo>
                <a:cubicBezTo>
                  <a:pt x="113" y="176"/>
                  <a:pt x="119" y="173"/>
                  <a:pt x="120" y="175"/>
                </a:cubicBezTo>
                <a:cubicBezTo>
                  <a:pt x="120" y="175"/>
                  <a:pt x="118" y="176"/>
                  <a:pt x="119" y="178"/>
                </a:cubicBezTo>
                <a:cubicBezTo>
                  <a:pt x="120" y="180"/>
                  <a:pt x="123" y="180"/>
                  <a:pt x="122" y="181"/>
                </a:cubicBezTo>
                <a:cubicBezTo>
                  <a:pt x="122" y="182"/>
                  <a:pt x="121" y="184"/>
                  <a:pt x="121" y="185"/>
                </a:cubicBezTo>
                <a:cubicBezTo>
                  <a:pt x="122" y="186"/>
                  <a:pt x="125" y="185"/>
                  <a:pt x="125" y="186"/>
                </a:cubicBezTo>
                <a:cubicBezTo>
                  <a:pt x="125" y="186"/>
                  <a:pt x="125" y="187"/>
                  <a:pt x="125" y="187"/>
                </a:cubicBezTo>
                <a:cubicBezTo>
                  <a:pt x="125" y="189"/>
                  <a:pt x="126" y="188"/>
                  <a:pt x="127" y="188"/>
                </a:cubicBezTo>
                <a:cubicBezTo>
                  <a:pt x="128" y="188"/>
                  <a:pt x="129" y="187"/>
                  <a:pt x="130" y="188"/>
                </a:cubicBezTo>
                <a:cubicBezTo>
                  <a:pt x="131" y="188"/>
                  <a:pt x="132" y="189"/>
                  <a:pt x="133" y="190"/>
                </a:cubicBezTo>
                <a:cubicBezTo>
                  <a:pt x="135" y="191"/>
                  <a:pt x="134" y="187"/>
                  <a:pt x="134" y="186"/>
                </a:cubicBezTo>
                <a:cubicBezTo>
                  <a:pt x="132" y="182"/>
                  <a:pt x="134" y="184"/>
                  <a:pt x="136" y="182"/>
                </a:cubicBezTo>
                <a:cubicBezTo>
                  <a:pt x="138" y="181"/>
                  <a:pt x="137" y="182"/>
                  <a:pt x="139" y="183"/>
                </a:cubicBezTo>
                <a:cubicBezTo>
                  <a:pt x="139" y="183"/>
                  <a:pt x="141" y="182"/>
                  <a:pt x="141" y="182"/>
                </a:cubicBezTo>
                <a:cubicBezTo>
                  <a:pt x="141" y="183"/>
                  <a:pt x="143" y="181"/>
                  <a:pt x="143" y="182"/>
                </a:cubicBezTo>
                <a:cubicBezTo>
                  <a:pt x="144" y="183"/>
                  <a:pt x="144" y="184"/>
                  <a:pt x="146" y="182"/>
                </a:cubicBezTo>
                <a:cubicBezTo>
                  <a:pt x="147" y="181"/>
                  <a:pt x="147" y="182"/>
                  <a:pt x="148" y="181"/>
                </a:cubicBezTo>
                <a:cubicBezTo>
                  <a:pt x="149" y="180"/>
                  <a:pt x="149" y="178"/>
                  <a:pt x="151" y="178"/>
                </a:cubicBezTo>
                <a:cubicBezTo>
                  <a:pt x="152" y="178"/>
                  <a:pt x="153" y="180"/>
                  <a:pt x="155" y="180"/>
                </a:cubicBezTo>
                <a:cubicBezTo>
                  <a:pt x="155" y="180"/>
                  <a:pt x="159" y="181"/>
                  <a:pt x="159" y="181"/>
                </a:cubicBezTo>
                <a:cubicBezTo>
                  <a:pt x="159" y="182"/>
                  <a:pt x="157" y="183"/>
                  <a:pt x="157" y="184"/>
                </a:cubicBezTo>
                <a:cubicBezTo>
                  <a:pt x="158" y="185"/>
                  <a:pt x="160" y="186"/>
                  <a:pt x="161" y="187"/>
                </a:cubicBezTo>
                <a:cubicBezTo>
                  <a:pt x="163" y="188"/>
                  <a:pt x="167" y="189"/>
                  <a:pt x="168" y="186"/>
                </a:cubicBezTo>
                <a:cubicBezTo>
                  <a:pt x="168" y="186"/>
                  <a:pt x="170" y="188"/>
                  <a:pt x="170" y="188"/>
                </a:cubicBezTo>
                <a:cubicBezTo>
                  <a:pt x="171" y="189"/>
                  <a:pt x="172" y="187"/>
                  <a:pt x="174" y="188"/>
                </a:cubicBezTo>
                <a:cubicBezTo>
                  <a:pt x="175" y="189"/>
                  <a:pt x="173" y="190"/>
                  <a:pt x="173" y="191"/>
                </a:cubicBezTo>
                <a:cubicBezTo>
                  <a:pt x="173" y="192"/>
                  <a:pt x="175" y="194"/>
                  <a:pt x="175" y="195"/>
                </a:cubicBezTo>
                <a:cubicBezTo>
                  <a:pt x="176" y="195"/>
                  <a:pt x="177" y="194"/>
                  <a:pt x="178" y="194"/>
                </a:cubicBezTo>
                <a:cubicBezTo>
                  <a:pt x="178" y="193"/>
                  <a:pt x="175" y="192"/>
                  <a:pt x="176" y="191"/>
                </a:cubicBezTo>
                <a:cubicBezTo>
                  <a:pt x="178" y="188"/>
                  <a:pt x="180" y="188"/>
                  <a:pt x="183" y="187"/>
                </a:cubicBezTo>
                <a:cubicBezTo>
                  <a:pt x="185" y="186"/>
                  <a:pt x="187" y="186"/>
                  <a:pt x="189" y="186"/>
                </a:cubicBezTo>
                <a:cubicBezTo>
                  <a:pt x="190" y="186"/>
                  <a:pt x="190" y="184"/>
                  <a:pt x="191" y="184"/>
                </a:cubicBezTo>
                <a:cubicBezTo>
                  <a:pt x="193" y="184"/>
                  <a:pt x="192" y="183"/>
                  <a:pt x="192" y="182"/>
                </a:cubicBezTo>
                <a:cubicBezTo>
                  <a:pt x="192" y="183"/>
                  <a:pt x="196" y="182"/>
                  <a:pt x="196" y="182"/>
                </a:cubicBezTo>
                <a:cubicBezTo>
                  <a:pt x="198" y="181"/>
                  <a:pt x="200" y="182"/>
                  <a:pt x="202" y="182"/>
                </a:cubicBezTo>
                <a:cubicBezTo>
                  <a:pt x="204" y="182"/>
                  <a:pt x="205" y="181"/>
                  <a:pt x="207" y="180"/>
                </a:cubicBezTo>
                <a:cubicBezTo>
                  <a:pt x="208" y="180"/>
                  <a:pt x="208" y="177"/>
                  <a:pt x="209" y="177"/>
                </a:cubicBezTo>
                <a:cubicBezTo>
                  <a:pt x="211" y="177"/>
                  <a:pt x="212" y="176"/>
                  <a:pt x="213" y="175"/>
                </a:cubicBezTo>
                <a:cubicBezTo>
                  <a:pt x="214" y="175"/>
                  <a:pt x="215" y="174"/>
                  <a:pt x="215" y="173"/>
                </a:cubicBezTo>
                <a:cubicBezTo>
                  <a:pt x="214" y="173"/>
                  <a:pt x="218" y="172"/>
                  <a:pt x="218" y="172"/>
                </a:cubicBezTo>
                <a:cubicBezTo>
                  <a:pt x="219" y="171"/>
                  <a:pt x="220" y="169"/>
                  <a:pt x="221" y="168"/>
                </a:cubicBezTo>
                <a:cubicBezTo>
                  <a:pt x="222" y="167"/>
                  <a:pt x="222" y="167"/>
                  <a:pt x="222" y="166"/>
                </a:cubicBezTo>
                <a:cubicBezTo>
                  <a:pt x="223" y="164"/>
                  <a:pt x="221" y="165"/>
                  <a:pt x="221" y="164"/>
                </a:cubicBezTo>
                <a:cubicBezTo>
                  <a:pt x="221" y="164"/>
                  <a:pt x="226" y="164"/>
                  <a:pt x="223" y="162"/>
                </a:cubicBezTo>
                <a:cubicBezTo>
                  <a:pt x="222" y="161"/>
                  <a:pt x="223" y="161"/>
                  <a:pt x="224" y="161"/>
                </a:cubicBezTo>
                <a:cubicBezTo>
                  <a:pt x="225" y="161"/>
                  <a:pt x="225" y="160"/>
                  <a:pt x="226" y="159"/>
                </a:cubicBezTo>
                <a:cubicBezTo>
                  <a:pt x="227" y="158"/>
                  <a:pt x="227" y="157"/>
                  <a:pt x="228" y="156"/>
                </a:cubicBezTo>
                <a:cubicBezTo>
                  <a:pt x="228" y="156"/>
                  <a:pt x="228" y="154"/>
                  <a:pt x="228" y="154"/>
                </a:cubicBezTo>
                <a:cubicBezTo>
                  <a:pt x="229" y="153"/>
                  <a:pt x="230" y="153"/>
                  <a:pt x="231" y="152"/>
                </a:cubicBezTo>
                <a:cubicBezTo>
                  <a:pt x="232" y="151"/>
                  <a:pt x="231" y="150"/>
                  <a:pt x="231" y="150"/>
                </a:cubicBezTo>
                <a:cubicBezTo>
                  <a:pt x="231" y="149"/>
                  <a:pt x="232" y="149"/>
                  <a:pt x="232" y="149"/>
                </a:cubicBezTo>
                <a:cubicBezTo>
                  <a:pt x="233" y="149"/>
                  <a:pt x="232" y="147"/>
                  <a:pt x="232" y="147"/>
                </a:cubicBezTo>
                <a:cubicBezTo>
                  <a:pt x="232" y="147"/>
                  <a:pt x="234" y="148"/>
                  <a:pt x="234" y="147"/>
                </a:cubicBezTo>
                <a:cubicBezTo>
                  <a:pt x="236" y="146"/>
                  <a:pt x="234" y="146"/>
                  <a:pt x="233" y="145"/>
                </a:cubicBezTo>
                <a:cubicBezTo>
                  <a:pt x="233" y="145"/>
                  <a:pt x="236" y="143"/>
                  <a:pt x="236" y="143"/>
                </a:cubicBezTo>
                <a:cubicBezTo>
                  <a:pt x="235" y="145"/>
                  <a:pt x="232" y="142"/>
                  <a:pt x="231" y="141"/>
                </a:cubicBezTo>
                <a:cubicBezTo>
                  <a:pt x="231" y="141"/>
                  <a:pt x="230" y="142"/>
                  <a:pt x="229" y="142"/>
                </a:cubicBezTo>
                <a:cubicBezTo>
                  <a:pt x="228" y="143"/>
                  <a:pt x="227" y="141"/>
                  <a:pt x="226" y="142"/>
                </a:cubicBezTo>
                <a:cubicBezTo>
                  <a:pt x="228" y="141"/>
                  <a:pt x="230" y="140"/>
                  <a:pt x="231" y="139"/>
                </a:cubicBezTo>
                <a:cubicBezTo>
                  <a:pt x="232" y="138"/>
                  <a:pt x="235" y="138"/>
                  <a:pt x="233" y="136"/>
                </a:cubicBezTo>
                <a:cubicBezTo>
                  <a:pt x="231" y="135"/>
                  <a:pt x="230" y="134"/>
                  <a:pt x="228" y="132"/>
                </a:cubicBezTo>
                <a:cubicBezTo>
                  <a:pt x="228" y="131"/>
                  <a:pt x="223" y="133"/>
                  <a:pt x="223" y="130"/>
                </a:cubicBezTo>
                <a:cubicBezTo>
                  <a:pt x="223" y="132"/>
                  <a:pt x="228" y="132"/>
                  <a:pt x="229" y="132"/>
                </a:cubicBezTo>
                <a:cubicBezTo>
                  <a:pt x="230" y="132"/>
                  <a:pt x="233" y="135"/>
                  <a:pt x="234" y="133"/>
                </a:cubicBezTo>
                <a:cubicBezTo>
                  <a:pt x="235" y="131"/>
                  <a:pt x="229" y="129"/>
                  <a:pt x="229" y="127"/>
                </a:cubicBezTo>
                <a:cubicBezTo>
                  <a:pt x="228" y="125"/>
                  <a:pt x="228" y="121"/>
                  <a:pt x="226" y="120"/>
                </a:cubicBezTo>
                <a:cubicBezTo>
                  <a:pt x="225" y="118"/>
                  <a:pt x="219" y="118"/>
                  <a:pt x="221" y="115"/>
                </a:cubicBezTo>
                <a:cubicBezTo>
                  <a:pt x="222" y="113"/>
                  <a:pt x="223" y="112"/>
                  <a:pt x="224" y="111"/>
                </a:cubicBezTo>
                <a:cubicBezTo>
                  <a:pt x="226" y="109"/>
                  <a:pt x="224" y="110"/>
                  <a:pt x="225" y="109"/>
                </a:cubicBezTo>
                <a:cubicBezTo>
                  <a:pt x="225" y="108"/>
                  <a:pt x="228" y="109"/>
                  <a:pt x="228" y="109"/>
                </a:cubicBezTo>
                <a:cubicBezTo>
                  <a:pt x="229" y="108"/>
                  <a:pt x="227" y="107"/>
                  <a:pt x="229" y="106"/>
                </a:cubicBezTo>
                <a:cubicBezTo>
                  <a:pt x="231" y="106"/>
                  <a:pt x="232" y="105"/>
                  <a:pt x="233" y="104"/>
                </a:cubicBezTo>
                <a:cubicBezTo>
                  <a:pt x="234" y="104"/>
                  <a:pt x="235" y="104"/>
                  <a:pt x="235" y="104"/>
                </a:cubicBezTo>
                <a:cubicBezTo>
                  <a:pt x="236" y="104"/>
                  <a:pt x="235" y="105"/>
                  <a:pt x="236" y="105"/>
                </a:cubicBezTo>
                <a:cubicBezTo>
                  <a:pt x="237" y="106"/>
                  <a:pt x="238" y="103"/>
                  <a:pt x="238" y="102"/>
                </a:cubicBezTo>
                <a:cubicBezTo>
                  <a:pt x="236" y="100"/>
                  <a:pt x="234" y="101"/>
                  <a:pt x="233" y="101"/>
                </a:cubicBezTo>
                <a:cubicBezTo>
                  <a:pt x="231" y="101"/>
                  <a:pt x="230" y="99"/>
                  <a:pt x="228" y="100"/>
                </a:cubicBezTo>
                <a:cubicBezTo>
                  <a:pt x="227" y="100"/>
                  <a:pt x="226" y="102"/>
                  <a:pt x="224" y="102"/>
                </a:cubicBezTo>
                <a:cubicBezTo>
                  <a:pt x="223" y="103"/>
                  <a:pt x="221" y="103"/>
                  <a:pt x="220" y="102"/>
                </a:cubicBezTo>
                <a:cubicBezTo>
                  <a:pt x="219" y="101"/>
                  <a:pt x="221" y="99"/>
                  <a:pt x="220" y="98"/>
                </a:cubicBezTo>
                <a:cubicBezTo>
                  <a:pt x="218" y="97"/>
                  <a:pt x="210" y="97"/>
                  <a:pt x="213" y="92"/>
                </a:cubicBezTo>
                <a:cubicBezTo>
                  <a:pt x="214" y="91"/>
                  <a:pt x="215" y="92"/>
                  <a:pt x="217" y="92"/>
                </a:cubicBezTo>
                <a:cubicBezTo>
                  <a:pt x="218" y="92"/>
                  <a:pt x="220" y="91"/>
                  <a:pt x="221" y="90"/>
                </a:cubicBezTo>
                <a:cubicBezTo>
                  <a:pt x="223" y="87"/>
                  <a:pt x="226" y="85"/>
                  <a:pt x="229" y="83"/>
                </a:cubicBezTo>
                <a:cubicBezTo>
                  <a:pt x="230" y="81"/>
                  <a:pt x="231" y="81"/>
                  <a:pt x="233" y="81"/>
                </a:cubicBezTo>
                <a:cubicBezTo>
                  <a:pt x="233" y="82"/>
                  <a:pt x="236" y="82"/>
                  <a:pt x="236" y="83"/>
                </a:cubicBezTo>
                <a:cubicBezTo>
                  <a:pt x="235" y="84"/>
                  <a:pt x="235" y="86"/>
                  <a:pt x="234" y="87"/>
                </a:cubicBezTo>
                <a:cubicBezTo>
                  <a:pt x="233" y="87"/>
                  <a:pt x="231" y="88"/>
                  <a:pt x="231" y="89"/>
                </a:cubicBezTo>
                <a:cubicBezTo>
                  <a:pt x="231" y="90"/>
                  <a:pt x="234" y="90"/>
                  <a:pt x="234" y="90"/>
                </a:cubicBezTo>
                <a:cubicBezTo>
                  <a:pt x="234" y="90"/>
                  <a:pt x="230" y="93"/>
                  <a:pt x="231" y="93"/>
                </a:cubicBezTo>
                <a:cubicBezTo>
                  <a:pt x="232" y="94"/>
                  <a:pt x="237" y="89"/>
                  <a:pt x="238" y="89"/>
                </a:cubicBezTo>
                <a:cubicBezTo>
                  <a:pt x="240" y="88"/>
                  <a:pt x="242" y="87"/>
                  <a:pt x="244" y="87"/>
                </a:cubicBezTo>
                <a:cubicBezTo>
                  <a:pt x="246" y="87"/>
                  <a:pt x="246" y="87"/>
                  <a:pt x="247" y="85"/>
                </a:cubicBezTo>
                <a:cubicBezTo>
                  <a:pt x="249" y="84"/>
                  <a:pt x="252" y="83"/>
                  <a:pt x="254" y="81"/>
                </a:cubicBezTo>
                <a:cubicBezTo>
                  <a:pt x="255" y="80"/>
                  <a:pt x="257" y="77"/>
                  <a:pt x="259" y="77"/>
                </a:cubicBezTo>
                <a:cubicBezTo>
                  <a:pt x="260" y="76"/>
                  <a:pt x="266" y="80"/>
                  <a:pt x="266" y="77"/>
                </a:cubicBezTo>
                <a:cubicBezTo>
                  <a:pt x="266" y="76"/>
                  <a:pt x="265" y="75"/>
                  <a:pt x="266" y="74"/>
                </a:cubicBezTo>
                <a:cubicBezTo>
                  <a:pt x="267" y="74"/>
                  <a:pt x="268" y="74"/>
                  <a:pt x="269" y="74"/>
                </a:cubicBezTo>
                <a:cubicBezTo>
                  <a:pt x="271" y="74"/>
                  <a:pt x="270" y="73"/>
                  <a:pt x="271" y="72"/>
                </a:cubicBezTo>
                <a:cubicBezTo>
                  <a:pt x="273" y="71"/>
                  <a:pt x="274" y="72"/>
                  <a:pt x="274" y="70"/>
                </a:cubicBezTo>
                <a:cubicBezTo>
                  <a:pt x="274" y="67"/>
                  <a:pt x="277" y="70"/>
                  <a:pt x="278" y="71"/>
                </a:cubicBezTo>
                <a:cubicBezTo>
                  <a:pt x="278" y="69"/>
                  <a:pt x="281" y="69"/>
                  <a:pt x="281" y="67"/>
                </a:cubicBezTo>
                <a:cubicBezTo>
                  <a:pt x="281" y="65"/>
                  <a:pt x="282" y="62"/>
                  <a:pt x="281" y="60"/>
                </a:cubicBezTo>
                <a:cubicBezTo>
                  <a:pt x="279" y="57"/>
                  <a:pt x="280" y="58"/>
                  <a:pt x="282" y="56"/>
                </a:cubicBezTo>
                <a:cubicBezTo>
                  <a:pt x="284" y="55"/>
                  <a:pt x="285" y="54"/>
                  <a:pt x="287" y="55"/>
                </a:cubicBezTo>
                <a:cubicBezTo>
                  <a:pt x="290" y="56"/>
                  <a:pt x="290" y="56"/>
                  <a:pt x="291" y="53"/>
                </a:cubicBezTo>
                <a:cubicBezTo>
                  <a:pt x="292" y="51"/>
                  <a:pt x="294" y="50"/>
                  <a:pt x="295" y="47"/>
                </a:cubicBezTo>
                <a:cubicBezTo>
                  <a:pt x="295" y="45"/>
                  <a:pt x="296" y="43"/>
                  <a:pt x="298" y="41"/>
                </a:cubicBezTo>
                <a:cubicBezTo>
                  <a:pt x="300" y="39"/>
                  <a:pt x="298" y="39"/>
                  <a:pt x="298" y="3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19" name="Freeform 716">
            <a:extLst>
              <a:ext uri="{FF2B5EF4-FFF2-40B4-BE49-F238E27FC236}">
                <a16:creationId xmlns:a16="http://schemas.microsoft.com/office/drawing/2014/main" id="{9FC29EAF-B590-3244-AA25-03C10A004C0C}"/>
              </a:ext>
            </a:extLst>
          </p:cNvPr>
          <p:cNvSpPr>
            <a:spLocks/>
          </p:cNvSpPr>
          <p:nvPr/>
        </p:nvSpPr>
        <p:spPr bwMode="auto">
          <a:xfrm>
            <a:off x="10269309" y="7748337"/>
            <a:ext cx="1052557" cy="484276"/>
          </a:xfrm>
          <a:custGeom>
            <a:avLst/>
            <a:gdLst>
              <a:gd name="T0" fmla="*/ 0 w 157"/>
              <a:gd name="T1" fmla="*/ 19 h 68"/>
              <a:gd name="T2" fmla="*/ 7 w 157"/>
              <a:gd name="T3" fmla="*/ 26 h 68"/>
              <a:gd name="T4" fmla="*/ 12 w 157"/>
              <a:gd name="T5" fmla="*/ 29 h 68"/>
              <a:gd name="T6" fmla="*/ 15 w 157"/>
              <a:gd name="T7" fmla="*/ 36 h 68"/>
              <a:gd name="T8" fmla="*/ 15 w 157"/>
              <a:gd name="T9" fmla="*/ 38 h 68"/>
              <a:gd name="T10" fmla="*/ 15 w 157"/>
              <a:gd name="T11" fmla="*/ 40 h 68"/>
              <a:gd name="T12" fmla="*/ 16 w 157"/>
              <a:gd name="T13" fmla="*/ 45 h 68"/>
              <a:gd name="T14" fmla="*/ 28 w 157"/>
              <a:gd name="T15" fmla="*/ 47 h 68"/>
              <a:gd name="T16" fmla="*/ 36 w 157"/>
              <a:gd name="T17" fmla="*/ 54 h 68"/>
              <a:gd name="T18" fmla="*/ 39 w 157"/>
              <a:gd name="T19" fmla="*/ 59 h 68"/>
              <a:gd name="T20" fmla="*/ 44 w 157"/>
              <a:gd name="T21" fmla="*/ 60 h 68"/>
              <a:gd name="T22" fmla="*/ 56 w 157"/>
              <a:gd name="T23" fmla="*/ 60 h 68"/>
              <a:gd name="T24" fmla="*/ 64 w 157"/>
              <a:gd name="T25" fmla="*/ 61 h 68"/>
              <a:gd name="T26" fmla="*/ 69 w 157"/>
              <a:gd name="T27" fmla="*/ 64 h 68"/>
              <a:gd name="T28" fmla="*/ 76 w 157"/>
              <a:gd name="T29" fmla="*/ 66 h 68"/>
              <a:gd name="T30" fmla="*/ 81 w 157"/>
              <a:gd name="T31" fmla="*/ 67 h 68"/>
              <a:gd name="T32" fmla="*/ 93 w 157"/>
              <a:gd name="T33" fmla="*/ 62 h 68"/>
              <a:gd name="T34" fmla="*/ 106 w 157"/>
              <a:gd name="T35" fmla="*/ 61 h 68"/>
              <a:gd name="T36" fmla="*/ 113 w 157"/>
              <a:gd name="T37" fmla="*/ 55 h 68"/>
              <a:gd name="T38" fmla="*/ 114 w 157"/>
              <a:gd name="T39" fmla="*/ 51 h 68"/>
              <a:gd name="T40" fmla="*/ 115 w 157"/>
              <a:gd name="T41" fmla="*/ 47 h 68"/>
              <a:gd name="T42" fmla="*/ 126 w 157"/>
              <a:gd name="T43" fmla="*/ 46 h 68"/>
              <a:gd name="T44" fmla="*/ 130 w 157"/>
              <a:gd name="T45" fmla="*/ 44 h 68"/>
              <a:gd name="T46" fmla="*/ 137 w 157"/>
              <a:gd name="T47" fmla="*/ 42 h 68"/>
              <a:gd name="T48" fmla="*/ 139 w 157"/>
              <a:gd name="T49" fmla="*/ 38 h 68"/>
              <a:gd name="T50" fmla="*/ 143 w 157"/>
              <a:gd name="T51" fmla="*/ 37 h 68"/>
              <a:gd name="T52" fmla="*/ 154 w 157"/>
              <a:gd name="T53" fmla="*/ 36 h 68"/>
              <a:gd name="T54" fmla="*/ 150 w 157"/>
              <a:gd name="T55" fmla="*/ 29 h 68"/>
              <a:gd name="T56" fmla="*/ 145 w 157"/>
              <a:gd name="T57" fmla="*/ 28 h 68"/>
              <a:gd name="T58" fmla="*/ 141 w 157"/>
              <a:gd name="T59" fmla="*/ 29 h 68"/>
              <a:gd name="T60" fmla="*/ 136 w 157"/>
              <a:gd name="T61" fmla="*/ 28 h 68"/>
              <a:gd name="T62" fmla="*/ 134 w 157"/>
              <a:gd name="T63" fmla="*/ 27 h 68"/>
              <a:gd name="T64" fmla="*/ 137 w 157"/>
              <a:gd name="T65" fmla="*/ 19 h 68"/>
              <a:gd name="T66" fmla="*/ 137 w 157"/>
              <a:gd name="T67" fmla="*/ 14 h 68"/>
              <a:gd name="T68" fmla="*/ 131 w 157"/>
              <a:gd name="T69" fmla="*/ 14 h 68"/>
              <a:gd name="T70" fmla="*/ 124 w 157"/>
              <a:gd name="T71" fmla="*/ 15 h 68"/>
              <a:gd name="T72" fmla="*/ 114 w 157"/>
              <a:gd name="T73" fmla="*/ 19 h 68"/>
              <a:gd name="T74" fmla="*/ 103 w 157"/>
              <a:gd name="T75" fmla="*/ 19 h 68"/>
              <a:gd name="T76" fmla="*/ 98 w 157"/>
              <a:gd name="T77" fmla="*/ 17 h 68"/>
              <a:gd name="T78" fmla="*/ 94 w 157"/>
              <a:gd name="T79" fmla="*/ 15 h 68"/>
              <a:gd name="T80" fmla="*/ 83 w 157"/>
              <a:gd name="T81" fmla="*/ 11 h 68"/>
              <a:gd name="T82" fmla="*/ 77 w 157"/>
              <a:gd name="T83" fmla="*/ 13 h 68"/>
              <a:gd name="T84" fmla="*/ 71 w 157"/>
              <a:gd name="T85" fmla="*/ 12 h 68"/>
              <a:gd name="T86" fmla="*/ 68 w 157"/>
              <a:gd name="T87" fmla="*/ 8 h 68"/>
              <a:gd name="T88" fmla="*/ 64 w 157"/>
              <a:gd name="T89" fmla="*/ 5 h 68"/>
              <a:gd name="T90" fmla="*/ 58 w 157"/>
              <a:gd name="T91" fmla="*/ 3 h 68"/>
              <a:gd name="T92" fmla="*/ 52 w 157"/>
              <a:gd name="T93" fmla="*/ 1 h 68"/>
              <a:gd name="T94" fmla="*/ 45 w 157"/>
              <a:gd name="T95" fmla="*/ 7 h 68"/>
              <a:gd name="T96" fmla="*/ 47 w 157"/>
              <a:gd name="T97" fmla="*/ 13 h 68"/>
              <a:gd name="T98" fmla="*/ 41 w 157"/>
              <a:gd name="T99" fmla="*/ 15 h 68"/>
              <a:gd name="T100" fmla="*/ 37 w 157"/>
              <a:gd name="T101" fmla="*/ 14 h 68"/>
              <a:gd name="T102" fmla="*/ 34 w 157"/>
              <a:gd name="T103" fmla="*/ 14 h 68"/>
              <a:gd name="T104" fmla="*/ 28 w 157"/>
              <a:gd name="T105" fmla="*/ 10 h 68"/>
              <a:gd name="T106" fmla="*/ 21 w 157"/>
              <a:gd name="T107" fmla="*/ 9 h 68"/>
              <a:gd name="T108" fmla="*/ 13 w 157"/>
              <a:gd name="T109" fmla="*/ 13 h 68"/>
              <a:gd name="T110" fmla="*/ 7 w 157"/>
              <a:gd name="T111" fmla="*/ 17 h 68"/>
              <a:gd name="T112" fmla="*/ 0 w 157"/>
              <a:gd name="T113" fmla="*/ 19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57" h="68">
                <a:moveTo>
                  <a:pt x="0" y="19"/>
                </a:moveTo>
                <a:cubicBezTo>
                  <a:pt x="1" y="23"/>
                  <a:pt x="3" y="25"/>
                  <a:pt x="7" y="26"/>
                </a:cubicBezTo>
                <a:cubicBezTo>
                  <a:pt x="9" y="27"/>
                  <a:pt x="10" y="28"/>
                  <a:pt x="12" y="29"/>
                </a:cubicBezTo>
                <a:cubicBezTo>
                  <a:pt x="13" y="31"/>
                  <a:pt x="14" y="34"/>
                  <a:pt x="15" y="36"/>
                </a:cubicBezTo>
                <a:cubicBezTo>
                  <a:pt x="16" y="37"/>
                  <a:pt x="15" y="37"/>
                  <a:pt x="15" y="38"/>
                </a:cubicBezTo>
                <a:cubicBezTo>
                  <a:pt x="14" y="38"/>
                  <a:pt x="15" y="39"/>
                  <a:pt x="15" y="40"/>
                </a:cubicBezTo>
                <a:cubicBezTo>
                  <a:pt x="14" y="43"/>
                  <a:pt x="13" y="43"/>
                  <a:pt x="16" y="45"/>
                </a:cubicBezTo>
                <a:cubicBezTo>
                  <a:pt x="20" y="46"/>
                  <a:pt x="24" y="45"/>
                  <a:pt x="28" y="47"/>
                </a:cubicBezTo>
                <a:cubicBezTo>
                  <a:pt x="30" y="49"/>
                  <a:pt x="34" y="52"/>
                  <a:pt x="36" y="54"/>
                </a:cubicBezTo>
                <a:cubicBezTo>
                  <a:pt x="37" y="55"/>
                  <a:pt x="38" y="57"/>
                  <a:pt x="39" y="59"/>
                </a:cubicBezTo>
                <a:cubicBezTo>
                  <a:pt x="40" y="61"/>
                  <a:pt x="43" y="60"/>
                  <a:pt x="44" y="60"/>
                </a:cubicBezTo>
                <a:cubicBezTo>
                  <a:pt x="48" y="60"/>
                  <a:pt x="52" y="60"/>
                  <a:pt x="56" y="60"/>
                </a:cubicBezTo>
                <a:cubicBezTo>
                  <a:pt x="58" y="60"/>
                  <a:pt x="62" y="60"/>
                  <a:pt x="64" y="61"/>
                </a:cubicBezTo>
                <a:cubicBezTo>
                  <a:pt x="66" y="62"/>
                  <a:pt x="67" y="64"/>
                  <a:pt x="69" y="64"/>
                </a:cubicBezTo>
                <a:cubicBezTo>
                  <a:pt x="71" y="65"/>
                  <a:pt x="74" y="66"/>
                  <a:pt x="76" y="66"/>
                </a:cubicBezTo>
                <a:cubicBezTo>
                  <a:pt x="78" y="65"/>
                  <a:pt x="80" y="68"/>
                  <a:pt x="81" y="67"/>
                </a:cubicBezTo>
                <a:cubicBezTo>
                  <a:pt x="85" y="65"/>
                  <a:pt x="88" y="63"/>
                  <a:pt x="93" y="62"/>
                </a:cubicBezTo>
                <a:cubicBezTo>
                  <a:pt x="97" y="62"/>
                  <a:pt x="103" y="63"/>
                  <a:pt x="106" y="61"/>
                </a:cubicBezTo>
                <a:cubicBezTo>
                  <a:pt x="109" y="59"/>
                  <a:pt x="110" y="56"/>
                  <a:pt x="113" y="55"/>
                </a:cubicBezTo>
                <a:cubicBezTo>
                  <a:pt x="116" y="54"/>
                  <a:pt x="116" y="53"/>
                  <a:pt x="114" y="51"/>
                </a:cubicBezTo>
                <a:cubicBezTo>
                  <a:pt x="113" y="50"/>
                  <a:pt x="113" y="48"/>
                  <a:pt x="115" y="47"/>
                </a:cubicBezTo>
                <a:cubicBezTo>
                  <a:pt x="118" y="44"/>
                  <a:pt x="122" y="50"/>
                  <a:pt x="126" y="46"/>
                </a:cubicBezTo>
                <a:cubicBezTo>
                  <a:pt x="127" y="45"/>
                  <a:pt x="128" y="44"/>
                  <a:pt x="130" y="44"/>
                </a:cubicBezTo>
                <a:cubicBezTo>
                  <a:pt x="133" y="43"/>
                  <a:pt x="134" y="44"/>
                  <a:pt x="137" y="42"/>
                </a:cubicBezTo>
                <a:cubicBezTo>
                  <a:pt x="138" y="41"/>
                  <a:pt x="138" y="38"/>
                  <a:pt x="139" y="38"/>
                </a:cubicBezTo>
                <a:cubicBezTo>
                  <a:pt x="141" y="37"/>
                  <a:pt x="142" y="37"/>
                  <a:pt x="143" y="37"/>
                </a:cubicBezTo>
                <a:cubicBezTo>
                  <a:pt x="147" y="36"/>
                  <a:pt x="150" y="35"/>
                  <a:pt x="154" y="36"/>
                </a:cubicBezTo>
                <a:cubicBezTo>
                  <a:pt x="157" y="36"/>
                  <a:pt x="151" y="29"/>
                  <a:pt x="150" y="29"/>
                </a:cubicBezTo>
                <a:cubicBezTo>
                  <a:pt x="149" y="28"/>
                  <a:pt x="147" y="27"/>
                  <a:pt x="145" y="28"/>
                </a:cubicBezTo>
                <a:cubicBezTo>
                  <a:pt x="143" y="28"/>
                  <a:pt x="143" y="30"/>
                  <a:pt x="141" y="29"/>
                </a:cubicBezTo>
                <a:cubicBezTo>
                  <a:pt x="140" y="28"/>
                  <a:pt x="137" y="27"/>
                  <a:pt x="136" y="28"/>
                </a:cubicBezTo>
                <a:cubicBezTo>
                  <a:pt x="135" y="30"/>
                  <a:pt x="134" y="29"/>
                  <a:pt x="134" y="27"/>
                </a:cubicBezTo>
                <a:cubicBezTo>
                  <a:pt x="134" y="25"/>
                  <a:pt x="137" y="21"/>
                  <a:pt x="137" y="19"/>
                </a:cubicBezTo>
                <a:cubicBezTo>
                  <a:pt x="138" y="17"/>
                  <a:pt x="141" y="14"/>
                  <a:pt x="137" y="14"/>
                </a:cubicBezTo>
                <a:cubicBezTo>
                  <a:pt x="134" y="14"/>
                  <a:pt x="134" y="15"/>
                  <a:pt x="131" y="14"/>
                </a:cubicBezTo>
                <a:cubicBezTo>
                  <a:pt x="128" y="13"/>
                  <a:pt x="127" y="13"/>
                  <a:pt x="124" y="15"/>
                </a:cubicBezTo>
                <a:cubicBezTo>
                  <a:pt x="121" y="17"/>
                  <a:pt x="117" y="18"/>
                  <a:pt x="114" y="19"/>
                </a:cubicBezTo>
                <a:cubicBezTo>
                  <a:pt x="109" y="20"/>
                  <a:pt x="107" y="19"/>
                  <a:pt x="103" y="19"/>
                </a:cubicBezTo>
                <a:cubicBezTo>
                  <a:pt x="101" y="18"/>
                  <a:pt x="100" y="18"/>
                  <a:pt x="98" y="17"/>
                </a:cubicBezTo>
                <a:cubicBezTo>
                  <a:pt x="97" y="17"/>
                  <a:pt x="96" y="15"/>
                  <a:pt x="94" y="15"/>
                </a:cubicBezTo>
                <a:cubicBezTo>
                  <a:pt x="90" y="14"/>
                  <a:pt x="88" y="12"/>
                  <a:pt x="83" y="11"/>
                </a:cubicBezTo>
                <a:cubicBezTo>
                  <a:pt x="81" y="11"/>
                  <a:pt x="79" y="12"/>
                  <a:pt x="77" y="13"/>
                </a:cubicBezTo>
                <a:cubicBezTo>
                  <a:pt x="75" y="14"/>
                  <a:pt x="73" y="13"/>
                  <a:pt x="71" y="12"/>
                </a:cubicBezTo>
                <a:cubicBezTo>
                  <a:pt x="69" y="11"/>
                  <a:pt x="68" y="11"/>
                  <a:pt x="68" y="8"/>
                </a:cubicBezTo>
                <a:cubicBezTo>
                  <a:pt x="67" y="6"/>
                  <a:pt x="67" y="6"/>
                  <a:pt x="64" y="5"/>
                </a:cubicBezTo>
                <a:cubicBezTo>
                  <a:pt x="62" y="4"/>
                  <a:pt x="60" y="3"/>
                  <a:pt x="58" y="3"/>
                </a:cubicBezTo>
                <a:cubicBezTo>
                  <a:pt x="56" y="3"/>
                  <a:pt x="53" y="0"/>
                  <a:pt x="52" y="1"/>
                </a:cubicBezTo>
                <a:cubicBezTo>
                  <a:pt x="50" y="1"/>
                  <a:pt x="46" y="5"/>
                  <a:pt x="45" y="7"/>
                </a:cubicBezTo>
                <a:cubicBezTo>
                  <a:pt x="45" y="9"/>
                  <a:pt x="48" y="11"/>
                  <a:pt x="47" y="13"/>
                </a:cubicBezTo>
                <a:cubicBezTo>
                  <a:pt x="46" y="15"/>
                  <a:pt x="43" y="17"/>
                  <a:pt x="41" y="15"/>
                </a:cubicBezTo>
                <a:cubicBezTo>
                  <a:pt x="39" y="15"/>
                  <a:pt x="38" y="14"/>
                  <a:pt x="37" y="14"/>
                </a:cubicBezTo>
                <a:cubicBezTo>
                  <a:pt x="36" y="14"/>
                  <a:pt x="35" y="14"/>
                  <a:pt x="34" y="14"/>
                </a:cubicBezTo>
                <a:cubicBezTo>
                  <a:pt x="31" y="13"/>
                  <a:pt x="31" y="11"/>
                  <a:pt x="28" y="10"/>
                </a:cubicBezTo>
                <a:cubicBezTo>
                  <a:pt x="26" y="9"/>
                  <a:pt x="23" y="8"/>
                  <a:pt x="21" y="9"/>
                </a:cubicBezTo>
                <a:cubicBezTo>
                  <a:pt x="18" y="10"/>
                  <a:pt x="16" y="12"/>
                  <a:pt x="13" y="13"/>
                </a:cubicBezTo>
                <a:cubicBezTo>
                  <a:pt x="11" y="14"/>
                  <a:pt x="9" y="16"/>
                  <a:pt x="7" y="17"/>
                </a:cubicBezTo>
                <a:cubicBezTo>
                  <a:pt x="4" y="17"/>
                  <a:pt x="2" y="19"/>
                  <a:pt x="0" y="1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0" name="Freeform 717">
            <a:extLst>
              <a:ext uri="{FF2B5EF4-FFF2-40B4-BE49-F238E27FC236}">
                <a16:creationId xmlns:a16="http://schemas.microsoft.com/office/drawing/2014/main" id="{DAB64862-1A13-AA4A-A2AC-8AEA38290E1D}"/>
              </a:ext>
            </a:extLst>
          </p:cNvPr>
          <p:cNvSpPr>
            <a:spLocks/>
          </p:cNvSpPr>
          <p:nvPr/>
        </p:nvSpPr>
        <p:spPr bwMode="auto">
          <a:xfrm>
            <a:off x="7734017" y="6818525"/>
            <a:ext cx="421024" cy="767580"/>
          </a:xfrm>
          <a:custGeom>
            <a:avLst/>
            <a:gdLst>
              <a:gd name="T0" fmla="*/ 61 w 63"/>
              <a:gd name="T1" fmla="*/ 25 h 108"/>
              <a:gd name="T2" fmla="*/ 61 w 63"/>
              <a:gd name="T3" fmla="*/ 20 h 108"/>
              <a:gd name="T4" fmla="*/ 61 w 63"/>
              <a:gd name="T5" fmla="*/ 16 h 108"/>
              <a:gd name="T6" fmla="*/ 60 w 63"/>
              <a:gd name="T7" fmla="*/ 13 h 108"/>
              <a:gd name="T8" fmla="*/ 60 w 63"/>
              <a:gd name="T9" fmla="*/ 11 h 108"/>
              <a:gd name="T10" fmla="*/ 57 w 63"/>
              <a:gd name="T11" fmla="*/ 7 h 108"/>
              <a:gd name="T12" fmla="*/ 51 w 63"/>
              <a:gd name="T13" fmla="*/ 5 h 108"/>
              <a:gd name="T14" fmla="*/ 44 w 63"/>
              <a:gd name="T15" fmla="*/ 1 h 108"/>
              <a:gd name="T16" fmla="*/ 44 w 63"/>
              <a:gd name="T17" fmla="*/ 5 h 108"/>
              <a:gd name="T18" fmla="*/ 34 w 63"/>
              <a:gd name="T19" fmla="*/ 5 h 108"/>
              <a:gd name="T20" fmla="*/ 34 w 63"/>
              <a:gd name="T21" fmla="*/ 10 h 108"/>
              <a:gd name="T22" fmla="*/ 29 w 63"/>
              <a:gd name="T23" fmla="*/ 10 h 108"/>
              <a:gd name="T24" fmla="*/ 27 w 63"/>
              <a:gd name="T25" fmla="*/ 12 h 108"/>
              <a:gd name="T26" fmla="*/ 25 w 63"/>
              <a:gd name="T27" fmla="*/ 15 h 108"/>
              <a:gd name="T28" fmla="*/ 25 w 63"/>
              <a:gd name="T29" fmla="*/ 18 h 108"/>
              <a:gd name="T30" fmla="*/ 24 w 63"/>
              <a:gd name="T31" fmla="*/ 20 h 108"/>
              <a:gd name="T32" fmla="*/ 20 w 63"/>
              <a:gd name="T33" fmla="*/ 25 h 108"/>
              <a:gd name="T34" fmla="*/ 17 w 63"/>
              <a:gd name="T35" fmla="*/ 27 h 108"/>
              <a:gd name="T36" fmla="*/ 16 w 63"/>
              <a:gd name="T37" fmla="*/ 33 h 108"/>
              <a:gd name="T38" fmla="*/ 13 w 63"/>
              <a:gd name="T39" fmla="*/ 38 h 108"/>
              <a:gd name="T40" fmla="*/ 15 w 63"/>
              <a:gd name="T41" fmla="*/ 42 h 108"/>
              <a:gd name="T42" fmla="*/ 9 w 63"/>
              <a:gd name="T43" fmla="*/ 44 h 108"/>
              <a:gd name="T44" fmla="*/ 5 w 63"/>
              <a:gd name="T45" fmla="*/ 51 h 108"/>
              <a:gd name="T46" fmla="*/ 6 w 63"/>
              <a:gd name="T47" fmla="*/ 57 h 108"/>
              <a:gd name="T48" fmla="*/ 8 w 63"/>
              <a:gd name="T49" fmla="*/ 63 h 108"/>
              <a:gd name="T50" fmla="*/ 7 w 63"/>
              <a:gd name="T51" fmla="*/ 67 h 108"/>
              <a:gd name="T52" fmla="*/ 7 w 63"/>
              <a:gd name="T53" fmla="*/ 74 h 108"/>
              <a:gd name="T54" fmla="*/ 4 w 63"/>
              <a:gd name="T55" fmla="*/ 78 h 108"/>
              <a:gd name="T56" fmla="*/ 3 w 63"/>
              <a:gd name="T57" fmla="*/ 83 h 108"/>
              <a:gd name="T58" fmla="*/ 0 w 63"/>
              <a:gd name="T59" fmla="*/ 82 h 108"/>
              <a:gd name="T60" fmla="*/ 4 w 63"/>
              <a:gd name="T61" fmla="*/ 90 h 108"/>
              <a:gd name="T62" fmla="*/ 7 w 63"/>
              <a:gd name="T63" fmla="*/ 97 h 108"/>
              <a:gd name="T64" fmla="*/ 8 w 63"/>
              <a:gd name="T65" fmla="*/ 102 h 108"/>
              <a:gd name="T66" fmla="*/ 10 w 63"/>
              <a:gd name="T67" fmla="*/ 107 h 108"/>
              <a:gd name="T68" fmla="*/ 14 w 63"/>
              <a:gd name="T69" fmla="*/ 108 h 108"/>
              <a:gd name="T70" fmla="*/ 15 w 63"/>
              <a:gd name="T71" fmla="*/ 105 h 108"/>
              <a:gd name="T72" fmla="*/ 24 w 63"/>
              <a:gd name="T73" fmla="*/ 101 h 108"/>
              <a:gd name="T74" fmla="*/ 27 w 63"/>
              <a:gd name="T75" fmla="*/ 92 h 108"/>
              <a:gd name="T76" fmla="*/ 26 w 63"/>
              <a:gd name="T77" fmla="*/ 87 h 108"/>
              <a:gd name="T78" fmla="*/ 28 w 63"/>
              <a:gd name="T79" fmla="*/ 84 h 108"/>
              <a:gd name="T80" fmla="*/ 32 w 63"/>
              <a:gd name="T81" fmla="*/ 82 h 108"/>
              <a:gd name="T82" fmla="*/ 32 w 63"/>
              <a:gd name="T83" fmla="*/ 81 h 108"/>
              <a:gd name="T84" fmla="*/ 35 w 63"/>
              <a:gd name="T85" fmla="*/ 80 h 108"/>
              <a:gd name="T86" fmla="*/ 34 w 63"/>
              <a:gd name="T87" fmla="*/ 78 h 108"/>
              <a:gd name="T88" fmla="*/ 36 w 63"/>
              <a:gd name="T89" fmla="*/ 77 h 108"/>
              <a:gd name="T90" fmla="*/ 35 w 63"/>
              <a:gd name="T91" fmla="*/ 73 h 108"/>
              <a:gd name="T92" fmla="*/ 29 w 63"/>
              <a:gd name="T93" fmla="*/ 66 h 108"/>
              <a:gd name="T94" fmla="*/ 30 w 63"/>
              <a:gd name="T95" fmla="*/ 60 h 108"/>
              <a:gd name="T96" fmla="*/ 30 w 63"/>
              <a:gd name="T97" fmla="*/ 56 h 108"/>
              <a:gd name="T98" fmla="*/ 33 w 63"/>
              <a:gd name="T99" fmla="*/ 53 h 108"/>
              <a:gd name="T100" fmla="*/ 39 w 63"/>
              <a:gd name="T101" fmla="*/ 48 h 108"/>
              <a:gd name="T102" fmla="*/ 49 w 63"/>
              <a:gd name="T103" fmla="*/ 41 h 108"/>
              <a:gd name="T104" fmla="*/ 50 w 63"/>
              <a:gd name="T105" fmla="*/ 35 h 108"/>
              <a:gd name="T106" fmla="*/ 50 w 63"/>
              <a:gd name="T107" fmla="*/ 32 h 108"/>
              <a:gd name="T108" fmla="*/ 54 w 63"/>
              <a:gd name="T109" fmla="*/ 30 h 108"/>
              <a:gd name="T110" fmla="*/ 58 w 63"/>
              <a:gd name="T111" fmla="*/ 29 h 108"/>
              <a:gd name="T112" fmla="*/ 60 w 63"/>
              <a:gd name="T113" fmla="*/ 28 h 108"/>
              <a:gd name="T114" fmla="*/ 63 w 63"/>
              <a:gd name="T115" fmla="*/ 28 h 108"/>
              <a:gd name="T116" fmla="*/ 61 w 63"/>
              <a:gd name="T117" fmla="*/ 25 h 108"/>
              <a:gd name="T118" fmla="*/ 61 w 63"/>
              <a:gd name="T119" fmla="*/ 25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3" h="108">
                <a:moveTo>
                  <a:pt x="61" y="25"/>
                </a:moveTo>
                <a:cubicBezTo>
                  <a:pt x="60" y="24"/>
                  <a:pt x="62" y="22"/>
                  <a:pt x="61" y="20"/>
                </a:cubicBezTo>
                <a:cubicBezTo>
                  <a:pt x="60" y="18"/>
                  <a:pt x="61" y="18"/>
                  <a:pt x="61" y="16"/>
                </a:cubicBezTo>
                <a:cubicBezTo>
                  <a:pt x="61" y="15"/>
                  <a:pt x="60" y="14"/>
                  <a:pt x="60" y="13"/>
                </a:cubicBezTo>
                <a:cubicBezTo>
                  <a:pt x="59" y="12"/>
                  <a:pt x="60" y="12"/>
                  <a:pt x="60" y="11"/>
                </a:cubicBezTo>
                <a:cubicBezTo>
                  <a:pt x="59" y="9"/>
                  <a:pt x="59" y="8"/>
                  <a:pt x="57" y="7"/>
                </a:cubicBezTo>
                <a:cubicBezTo>
                  <a:pt x="55" y="6"/>
                  <a:pt x="53" y="6"/>
                  <a:pt x="51" y="5"/>
                </a:cubicBezTo>
                <a:cubicBezTo>
                  <a:pt x="49" y="3"/>
                  <a:pt x="47" y="0"/>
                  <a:pt x="44" y="1"/>
                </a:cubicBezTo>
                <a:cubicBezTo>
                  <a:pt x="43" y="1"/>
                  <a:pt x="44" y="4"/>
                  <a:pt x="44" y="5"/>
                </a:cubicBezTo>
                <a:cubicBezTo>
                  <a:pt x="43" y="8"/>
                  <a:pt x="37" y="6"/>
                  <a:pt x="34" y="5"/>
                </a:cubicBezTo>
                <a:cubicBezTo>
                  <a:pt x="34" y="7"/>
                  <a:pt x="34" y="8"/>
                  <a:pt x="34" y="10"/>
                </a:cubicBezTo>
                <a:cubicBezTo>
                  <a:pt x="33" y="10"/>
                  <a:pt x="31" y="9"/>
                  <a:pt x="29" y="10"/>
                </a:cubicBezTo>
                <a:cubicBezTo>
                  <a:pt x="28" y="10"/>
                  <a:pt x="28" y="11"/>
                  <a:pt x="27" y="12"/>
                </a:cubicBezTo>
                <a:cubicBezTo>
                  <a:pt x="27" y="13"/>
                  <a:pt x="25" y="14"/>
                  <a:pt x="25" y="15"/>
                </a:cubicBezTo>
                <a:cubicBezTo>
                  <a:pt x="24" y="16"/>
                  <a:pt x="26" y="18"/>
                  <a:pt x="25" y="18"/>
                </a:cubicBezTo>
                <a:cubicBezTo>
                  <a:pt x="25" y="19"/>
                  <a:pt x="24" y="19"/>
                  <a:pt x="24" y="20"/>
                </a:cubicBezTo>
                <a:cubicBezTo>
                  <a:pt x="22" y="21"/>
                  <a:pt x="20" y="23"/>
                  <a:pt x="20" y="25"/>
                </a:cubicBezTo>
                <a:cubicBezTo>
                  <a:pt x="20" y="27"/>
                  <a:pt x="18" y="25"/>
                  <a:pt x="17" y="27"/>
                </a:cubicBezTo>
                <a:cubicBezTo>
                  <a:pt x="17" y="29"/>
                  <a:pt x="17" y="31"/>
                  <a:pt x="16" y="33"/>
                </a:cubicBezTo>
                <a:cubicBezTo>
                  <a:pt x="16" y="35"/>
                  <a:pt x="13" y="36"/>
                  <a:pt x="13" y="38"/>
                </a:cubicBezTo>
                <a:cubicBezTo>
                  <a:pt x="13" y="39"/>
                  <a:pt x="16" y="41"/>
                  <a:pt x="15" y="42"/>
                </a:cubicBezTo>
                <a:cubicBezTo>
                  <a:pt x="13" y="44"/>
                  <a:pt x="11" y="43"/>
                  <a:pt x="9" y="44"/>
                </a:cubicBezTo>
                <a:cubicBezTo>
                  <a:pt x="6" y="45"/>
                  <a:pt x="5" y="48"/>
                  <a:pt x="5" y="51"/>
                </a:cubicBezTo>
                <a:cubicBezTo>
                  <a:pt x="6" y="53"/>
                  <a:pt x="6" y="55"/>
                  <a:pt x="6" y="57"/>
                </a:cubicBezTo>
                <a:cubicBezTo>
                  <a:pt x="6" y="60"/>
                  <a:pt x="4" y="61"/>
                  <a:pt x="8" y="63"/>
                </a:cubicBezTo>
                <a:cubicBezTo>
                  <a:pt x="10" y="65"/>
                  <a:pt x="9" y="66"/>
                  <a:pt x="7" y="67"/>
                </a:cubicBezTo>
                <a:cubicBezTo>
                  <a:pt x="6" y="68"/>
                  <a:pt x="8" y="72"/>
                  <a:pt x="7" y="74"/>
                </a:cubicBezTo>
                <a:cubicBezTo>
                  <a:pt x="7" y="76"/>
                  <a:pt x="4" y="76"/>
                  <a:pt x="4" y="78"/>
                </a:cubicBezTo>
                <a:cubicBezTo>
                  <a:pt x="4" y="79"/>
                  <a:pt x="4" y="83"/>
                  <a:pt x="3" y="83"/>
                </a:cubicBezTo>
                <a:cubicBezTo>
                  <a:pt x="3" y="83"/>
                  <a:pt x="1" y="82"/>
                  <a:pt x="0" y="82"/>
                </a:cubicBezTo>
                <a:cubicBezTo>
                  <a:pt x="0" y="86"/>
                  <a:pt x="4" y="87"/>
                  <a:pt x="4" y="90"/>
                </a:cubicBezTo>
                <a:cubicBezTo>
                  <a:pt x="3" y="91"/>
                  <a:pt x="6" y="96"/>
                  <a:pt x="7" y="97"/>
                </a:cubicBezTo>
                <a:cubicBezTo>
                  <a:pt x="9" y="99"/>
                  <a:pt x="8" y="100"/>
                  <a:pt x="8" y="102"/>
                </a:cubicBezTo>
                <a:cubicBezTo>
                  <a:pt x="8" y="103"/>
                  <a:pt x="10" y="105"/>
                  <a:pt x="10" y="107"/>
                </a:cubicBezTo>
                <a:cubicBezTo>
                  <a:pt x="9" y="108"/>
                  <a:pt x="13" y="107"/>
                  <a:pt x="14" y="108"/>
                </a:cubicBezTo>
                <a:cubicBezTo>
                  <a:pt x="16" y="108"/>
                  <a:pt x="15" y="107"/>
                  <a:pt x="15" y="105"/>
                </a:cubicBezTo>
                <a:cubicBezTo>
                  <a:pt x="15" y="100"/>
                  <a:pt x="23" y="104"/>
                  <a:pt x="24" y="101"/>
                </a:cubicBezTo>
                <a:cubicBezTo>
                  <a:pt x="25" y="98"/>
                  <a:pt x="26" y="95"/>
                  <a:pt x="27" y="92"/>
                </a:cubicBezTo>
                <a:cubicBezTo>
                  <a:pt x="27" y="90"/>
                  <a:pt x="27" y="88"/>
                  <a:pt x="26" y="87"/>
                </a:cubicBezTo>
                <a:cubicBezTo>
                  <a:pt x="25" y="85"/>
                  <a:pt x="26" y="85"/>
                  <a:pt x="28" y="84"/>
                </a:cubicBezTo>
                <a:cubicBezTo>
                  <a:pt x="29" y="84"/>
                  <a:pt x="32" y="83"/>
                  <a:pt x="32" y="82"/>
                </a:cubicBezTo>
                <a:cubicBezTo>
                  <a:pt x="32" y="82"/>
                  <a:pt x="32" y="81"/>
                  <a:pt x="32" y="81"/>
                </a:cubicBezTo>
                <a:cubicBezTo>
                  <a:pt x="33" y="81"/>
                  <a:pt x="35" y="81"/>
                  <a:pt x="35" y="80"/>
                </a:cubicBezTo>
                <a:cubicBezTo>
                  <a:pt x="35" y="79"/>
                  <a:pt x="34" y="79"/>
                  <a:pt x="34" y="78"/>
                </a:cubicBezTo>
                <a:cubicBezTo>
                  <a:pt x="35" y="78"/>
                  <a:pt x="36" y="77"/>
                  <a:pt x="36" y="77"/>
                </a:cubicBezTo>
                <a:cubicBezTo>
                  <a:pt x="38" y="75"/>
                  <a:pt x="37" y="74"/>
                  <a:pt x="35" y="73"/>
                </a:cubicBezTo>
                <a:cubicBezTo>
                  <a:pt x="33" y="71"/>
                  <a:pt x="29" y="70"/>
                  <a:pt x="29" y="66"/>
                </a:cubicBezTo>
                <a:cubicBezTo>
                  <a:pt x="29" y="64"/>
                  <a:pt x="29" y="62"/>
                  <a:pt x="30" y="60"/>
                </a:cubicBezTo>
                <a:cubicBezTo>
                  <a:pt x="31" y="58"/>
                  <a:pt x="31" y="58"/>
                  <a:pt x="30" y="56"/>
                </a:cubicBezTo>
                <a:cubicBezTo>
                  <a:pt x="29" y="56"/>
                  <a:pt x="33" y="53"/>
                  <a:pt x="33" y="53"/>
                </a:cubicBezTo>
                <a:cubicBezTo>
                  <a:pt x="35" y="51"/>
                  <a:pt x="36" y="49"/>
                  <a:pt x="39" y="48"/>
                </a:cubicBezTo>
                <a:cubicBezTo>
                  <a:pt x="42" y="47"/>
                  <a:pt x="47" y="44"/>
                  <a:pt x="49" y="41"/>
                </a:cubicBezTo>
                <a:cubicBezTo>
                  <a:pt x="51" y="38"/>
                  <a:pt x="46" y="36"/>
                  <a:pt x="50" y="35"/>
                </a:cubicBezTo>
                <a:cubicBezTo>
                  <a:pt x="52" y="34"/>
                  <a:pt x="51" y="34"/>
                  <a:pt x="50" y="32"/>
                </a:cubicBezTo>
                <a:cubicBezTo>
                  <a:pt x="50" y="31"/>
                  <a:pt x="53" y="30"/>
                  <a:pt x="54" y="30"/>
                </a:cubicBezTo>
                <a:cubicBezTo>
                  <a:pt x="56" y="28"/>
                  <a:pt x="57" y="27"/>
                  <a:pt x="58" y="29"/>
                </a:cubicBezTo>
                <a:cubicBezTo>
                  <a:pt x="59" y="29"/>
                  <a:pt x="60" y="28"/>
                  <a:pt x="60" y="28"/>
                </a:cubicBezTo>
                <a:cubicBezTo>
                  <a:pt x="61" y="28"/>
                  <a:pt x="62" y="28"/>
                  <a:pt x="63" y="28"/>
                </a:cubicBezTo>
                <a:cubicBezTo>
                  <a:pt x="63" y="27"/>
                  <a:pt x="62" y="27"/>
                  <a:pt x="61" y="25"/>
                </a:cubicBezTo>
                <a:cubicBezTo>
                  <a:pt x="60" y="24"/>
                  <a:pt x="61" y="26"/>
                  <a:pt x="61" y="2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1" name="Freeform 718">
            <a:extLst>
              <a:ext uri="{FF2B5EF4-FFF2-40B4-BE49-F238E27FC236}">
                <a16:creationId xmlns:a16="http://schemas.microsoft.com/office/drawing/2014/main" id="{9F121C82-B36B-2343-83E5-8B546C400FEB}"/>
              </a:ext>
            </a:extLst>
          </p:cNvPr>
          <p:cNvSpPr>
            <a:spLocks/>
          </p:cNvSpPr>
          <p:nvPr/>
        </p:nvSpPr>
        <p:spPr bwMode="auto">
          <a:xfrm>
            <a:off x="8042921" y="6760412"/>
            <a:ext cx="361531" cy="598083"/>
          </a:xfrm>
          <a:custGeom>
            <a:avLst/>
            <a:gdLst>
              <a:gd name="T0" fmla="*/ 53 w 54"/>
              <a:gd name="T1" fmla="*/ 59 h 84"/>
              <a:gd name="T2" fmla="*/ 47 w 54"/>
              <a:gd name="T3" fmla="*/ 55 h 84"/>
              <a:gd name="T4" fmla="*/ 49 w 54"/>
              <a:gd name="T5" fmla="*/ 51 h 84"/>
              <a:gd name="T6" fmla="*/ 44 w 54"/>
              <a:gd name="T7" fmla="*/ 44 h 84"/>
              <a:gd name="T8" fmla="*/ 46 w 54"/>
              <a:gd name="T9" fmla="*/ 43 h 84"/>
              <a:gd name="T10" fmla="*/ 44 w 54"/>
              <a:gd name="T11" fmla="*/ 38 h 84"/>
              <a:gd name="T12" fmla="*/ 45 w 54"/>
              <a:gd name="T13" fmla="*/ 36 h 84"/>
              <a:gd name="T14" fmla="*/ 44 w 54"/>
              <a:gd name="T15" fmla="*/ 32 h 84"/>
              <a:gd name="T16" fmla="*/ 42 w 54"/>
              <a:gd name="T17" fmla="*/ 26 h 84"/>
              <a:gd name="T18" fmla="*/ 45 w 54"/>
              <a:gd name="T19" fmla="*/ 23 h 84"/>
              <a:gd name="T20" fmla="*/ 44 w 54"/>
              <a:gd name="T21" fmla="*/ 19 h 84"/>
              <a:gd name="T22" fmla="*/ 38 w 54"/>
              <a:gd name="T23" fmla="*/ 13 h 84"/>
              <a:gd name="T24" fmla="*/ 40 w 54"/>
              <a:gd name="T25" fmla="*/ 12 h 84"/>
              <a:gd name="T26" fmla="*/ 39 w 54"/>
              <a:gd name="T27" fmla="*/ 10 h 84"/>
              <a:gd name="T28" fmla="*/ 41 w 54"/>
              <a:gd name="T29" fmla="*/ 3 h 84"/>
              <a:gd name="T30" fmla="*/ 37 w 54"/>
              <a:gd name="T31" fmla="*/ 1 h 84"/>
              <a:gd name="T32" fmla="*/ 34 w 54"/>
              <a:gd name="T33" fmla="*/ 0 h 84"/>
              <a:gd name="T34" fmla="*/ 29 w 54"/>
              <a:gd name="T35" fmla="*/ 1 h 84"/>
              <a:gd name="T36" fmla="*/ 25 w 54"/>
              <a:gd name="T37" fmla="*/ 5 h 84"/>
              <a:gd name="T38" fmla="*/ 24 w 54"/>
              <a:gd name="T39" fmla="*/ 10 h 84"/>
              <a:gd name="T40" fmla="*/ 21 w 54"/>
              <a:gd name="T41" fmla="*/ 13 h 84"/>
              <a:gd name="T42" fmla="*/ 17 w 54"/>
              <a:gd name="T43" fmla="*/ 11 h 84"/>
              <a:gd name="T44" fmla="*/ 14 w 54"/>
              <a:gd name="T45" fmla="*/ 12 h 84"/>
              <a:gd name="T46" fmla="*/ 7 w 54"/>
              <a:gd name="T47" fmla="*/ 10 h 84"/>
              <a:gd name="T48" fmla="*/ 4 w 54"/>
              <a:gd name="T49" fmla="*/ 7 h 84"/>
              <a:gd name="T50" fmla="*/ 0 w 54"/>
              <a:gd name="T51" fmla="*/ 9 h 84"/>
              <a:gd name="T52" fmla="*/ 8 w 54"/>
              <a:gd name="T53" fmla="*/ 14 h 84"/>
              <a:gd name="T54" fmla="*/ 12 w 54"/>
              <a:gd name="T55" fmla="*/ 16 h 84"/>
              <a:gd name="T56" fmla="*/ 14 w 54"/>
              <a:gd name="T57" fmla="*/ 19 h 84"/>
              <a:gd name="T58" fmla="*/ 14 w 54"/>
              <a:gd name="T59" fmla="*/ 21 h 84"/>
              <a:gd name="T60" fmla="*/ 15 w 54"/>
              <a:gd name="T61" fmla="*/ 24 h 84"/>
              <a:gd name="T62" fmla="*/ 15 w 54"/>
              <a:gd name="T63" fmla="*/ 27 h 84"/>
              <a:gd name="T64" fmla="*/ 16 w 54"/>
              <a:gd name="T65" fmla="*/ 29 h 84"/>
              <a:gd name="T66" fmla="*/ 15 w 54"/>
              <a:gd name="T67" fmla="*/ 33 h 84"/>
              <a:gd name="T68" fmla="*/ 17 w 54"/>
              <a:gd name="T69" fmla="*/ 36 h 84"/>
              <a:gd name="T70" fmla="*/ 21 w 54"/>
              <a:gd name="T71" fmla="*/ 38 h 84"/>
              <a:gd name="T72" fmla="*/ 22 w 54"/>
              <a:gd name="T73" fmla="*/ 41 h 84"/>
              <a:gd name="T74" fmla="*/ 23 w 54"/>
              <a:gd name="T75" fmla="*/ 44 h 84"/>
              <a:gd name="T76" fmla="*/ 20 w 54"/>
              <a:gd name="T77" fmla="*/ 44 h 84"/>
              <a:gd name="T78" fmla="*/ 16 w 54"/>
              <a:gd name="T79" fmla="*/ 49 h 84"/>
              <a:gd name="T80" fmla="*/ 13 w 54"/>
              <a:gd name="T81" fmla="*/ 51 h 84"/>
              <a:gd name="T82" fmla="*/ 10 w 54"/>
              <a:gd name="T83" fmla="*/ 54 h 84"/>
              <a:gd name="T84" fmla="*/ 4 w 54"/>
              <a:gd name="T85" fmla="*/ 57 h 84"/>
              <a:gd name="T86" fmla="*/ 2 w 54"/>
              <a:gd name="T87" fmla="*/ 62 h 84"/>
              <a:gd name="T88" fmla="*/ 4 w 54"/>
              <a:gd name="T89" fmla="*/ 67 h 84"/>
              <a:gd name="T90" fmla="*/ 4 w 54"/>
              <a:gd name="T91" fmla="*/ 73 h 84"/>
              <a:gd name="T92" fmla="*/ 4 w 54"/>
              <a:gd name="T93" fmla="*/ 78 h 84"/>
              <a:gd name="T94" fmla="*/ 7 w 54"/>
              <a:gd name="T95" fmla="*/ 80 h 84"/>
              <a:gd name="T96" fmla="*/ 5 w 54"/>
              <a:gd name="T97" fmla="*/ 81 h 84"/>
              <a:gd name="T98" fmla="*/ 8 w 54"/>
              <a:gd name="T99" fmla="*/ 79 h 84"/>
              <a:gd name="T100" fmla="*/ 8 w 54"/>
              <a:gd name="T101" fmla="*/ 83 h 84"/>
              <a:gd name="T102" fmla="*/ 11 w 54"/>
              <a:gd name="T103" fmla="*/ 80 h 84"/>
              <a:gd name="T104" fmla="*/ 11 w 54"/>
              <a:gd name="T105" fmla="*/ 83 h 84"/>
              <a:gd name="T106" fmla="*/ 23 w 54"/>
              <a:gd name="T107" fmla="*/ 80 h 84"/>
              <a:gd name="T108" fmla="*/ 36 w 54"/>
              <a:gd name="T109" fmla="*/ 78 h 84"/>
              <a:gd name="T110" fmla="*/ 46 w 54"/>
              <a:gd name="T111" fmla="*/ 68 h 84"/>
              <a:gd name="T112" fmla="*/ 53 w 54"/>
              <a:gd name="T113" fmla="*/ 59 h 84"/>
              <a:gd name="T114" fmla="*/ 53 w 54"/>
              <a:gd name="T115" fmla="*/ 59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" h="84">
                <a:moveTo>
                  <a:pt x="53" y="59"/>
                </a:moveTo>
                <a:cubicBezTo>
                  <a:pt x="52" y="57"/>
                  <a:pt x="49" y="56"/>
                  <a:pt x="47" y="55"/>
                </a:cubicBezTo>
                <a:cubicBezTo>
                  <a:pt x="44" y="53"/>
                  <a:pt x="48" y="53"/>
                  <a:pt x="49" y="51"/>
                </a:cubicBezTo>
                <a:cubicBezTo>
                  <a:pt x="49" y="51"/>
                  <a:pt x="45" y="45"/>
                  <a:pt x="44" y="44"/>
                </a:cubicBezTo>
                <a:cubicBezTo>
                  <a:pt x="44" y="44"/>
                  <a:pt x="46" y="43"/>
                  <a:pt x="46" y="43"/>
                </a:cubicBezTo>
                <a:cubicBezTo>
                  <a:pt x="46" y="42"/>
                  <a:pt x="44" y="39"/>
                  <a:pt x="44" y="38"/>
                </a:cubicBezTo>
                <a:cubicBezTo>
                  <a:pt x="44" y="37"/>
                  <a:pt x="45" y="37"/>
                  <a:pt x="45" y="36"/>
                </a:cubicBezTo>
                <a:cubicBezTo>
                  <a:pt x="46" y="35"/>
                  <a:pt x="44" y="33"/>
                  <a:pt x="44" y="32"/>
                </a:cubicBezTo>
                <a:cubicBezTo>
                  <a:pt x="42" y="30"/>
                  <a:pt x="40" y="28"/>
                  <a:pt x="42" y="26"/>
                </a:cubicBezTo>
                <a:cubicBezTo>
                  <a:pt x="43" y="25"/>
                  <a:pt x="45" y="24"/>
                  <a:pt x="45" y="23"/>
                </a:cubicBezTo>
                <a:cubicBezTo>
                  <a:pt x="46" y="21"/>
                  <a:pt x="44" y="20"/>
                  <a:pt x="44" y="19"/>
                </a:cubicBezTo>
                <a:cubicBezTo>
                  <a:pt x="43" y="18"/>
                  <a:pt x="36" y="15"/>
                  <a:pt x="38" y="13"/>
                </a:cubicBezTo>
                <a:cubicBezTo>
                  <a:pt x="38" y="13"/>
                  <a:pt x="40" y="12"/>
                  <a:pt x="40" y="12"/>
                </a:cubicBezTo>
                <a:cubicBezTo>
                  <a:pt x="40" y="12"/>
                  <a:pt x="37" y="10"/>
                  <a:pt x="39" y="10"/>
                </a:cubicBezTo>
                <a:cubicBezTo>
                  <a:pt x="42" y="10"/>
                  <a:pt x="44" y="5"/>
                  <a:pt x="41" y="3"/>
                </a:cubicBezTo>
                <a:cubicBezTo>
                  <a:pt x="40" y="2"/>
                  <a:pt x="38" y="2"/>
                  <a:pt x="37" y="1"/>
                </a:cubicBezTo>
                <a:cubicBezTo>
                  <a:pt x="36" y="0"/>
                  <a:pt x="35" y="0"/>
                  <a:pt x="34" y="0"/>
                </a:cubicBezTo>
                <a:cubicBezTo>
                  <a:pt x="32" y="1"/>
                  <a:pt x="31" y="0"/>
                  <a:pt x="29" y="1"/>
                </a:cubicBezTo>
                <a:cubicBezTo>
                  <a:pt x="28" y="2"/>
                  <a:pt x="26" y="4"/>
                  <a:pt x="25" y="5"/>
                </a:cubicBezTo>
                <a:cubicBezTo>
                  <a:pt x="25" y="6"/>
                  <a:pt x="25" y="10"/>
                  <a:pt x="24" y="10"/>
                </a:cubicBezTo>
                <a:cubicBezTo>
                  <a:pt x="23" y="11"/>
                  <a:pt x="22" y="12"/>
                  <a:pt x="21" y="13"/>
                </a:cubicBezTo>
                <a:cubicBezTo>
                  <a:pt x="20" y="13"/>
                  <a:pt x="18" y="11"/>
                  <a:pt x="17" y="11"/>
                </a:cubicBezTo>
                <a:cubicBezTo>
                  <a:pt x="16" y="11"/>
                  <a:pt x="15" y="12"/>
                  <a:pt x="14" y="12"/>
                </a:cubicBezTo>
                <a:cubicBezTo>
                  <a:pt x="11" y="13"/>
                  <a:pt x="9" y="12"/>
                  <a:pt x="7" y="10"/>
                </a:cubicBezTo>
                <a:cubicBezTo>
                  <a:pt x="7" y="9"/>
                  <a:pt x="5" y="7"/>
                  <a:pt x="4" y="7"/>
                </a:cubicBezTo>
                <a:cubicBezTo>
                  <a:pt x="3" y="7"/>
                  <a:pt x="1" y="9"/>
                  <a:pt x="0" y="9"/>
                </a:cubicBezTo>
                <a:cubicBezTo>
                  <a:pt x="2" y="11"/>
                  <a:pt x="5" y="13"/>
                  <a:pt x="8" y="14"/>
                </a:cubicBezTo>
                <a:cubicBezTo>
                  <a:pt x="9" y="14"/>
                  <a:pt x="11" y="15"/>
                  <a:pt x="12" y="16"/>
                </a:cubicBezTo>
                <a:cubicBezTo>
                  <a:pt x="13" y="17"/>
                  <a:pt x="13" y="18"/>
                  <a:pt x="14" y="19"/>
                </a:cubicBezTo>
                <a:cubicBezTo>
                  <a:pt x="14" y="20"/>
                  <a:pt x="13" y="20"/>
                  <a:pt x="14" y="21"/>
                </a:cubicBezTo>
                <a:cubicBezTo>
                  <a:pt x="14" y="22"/>
                  <a:pt x="16" y="23"/>
                  <a:pt x="15" y="24"/>
                </a:cubicBezTo>
                <a:cubicBezTo>
                  <a:pt x="15" y="25"/>
                  <a:pt x="14" y="26"/>
                  <a:pt x="15" y="27"/>
                </a:cubicBezTo>
                <a:cubicBezTo>
                  <a:pt x="15" y="27"/>
                  <a:pt x="16" y="29"/>
                  <a:pt x="16" y="29"/>
                </a:cubicBezTo>
                <a:cubicBezTo>
                  <a:pt x="15" y="30"/>
                  <a:pt x="15" y="32"/>
                  <a:pt x="15" y="33"/>
                </a:cubicBezTo>
                <a:cubicBezTo>
                  <a:pt x="15" y="33"/>
                  <a:pt x="17" y="36"/>
                  <a:pt x="17" y="36"/>
                </a:cubicBezTo>
                <a:cubicBezTo>
                  <a:pt x="18" y="37"/>
                  <a:pt x="20" y="38"/>
                  <a:pt x="21" y="38"/>
                </a:cubicBezTo>
                <a:cubicBezTo>
                  <a:pt x="22" y="39"/>
                  <a:pt x="22" y="40"/>
                  <a:pt x="22" y="41"/>
                </a:cubicBezTo>
                <a:cubicBezTo>
                  <a:pt x="22" y="42"/>
                  <a:pt x="23" y="43"/>
                  <a:pt x="23" y="44"/>
                </a:cubicBezTo>
                <a:cubicBezTo>
                  <a:pt x="23" y="45"/>
                  <a:pt x="21" y="44"/>
                  <a:pt x="20" y="44"/>
                </a:cubicBezTo>
                <a:cubicBezTo>
                  <a:pt x="19" y="44"/>
                  <a:pt x="16" y="48"/>
                  <a:pt x="16" y="49"/>
                </a:cubicBezTo>
                <a:cubicBezTo>
                  <a:pt x="15" y="50"/>
                  <a:pt x="14" y="50"/>
                  <a:pt x="13" y="51"/>
                </a:cubicBezTo>
                <a:cubicBezTo>
                  <a:pt x="12" y="52"/>
                  <a:pt x="11" y="53"/>
                  <a:pt x="10" y="54"/>
                </a:cubicBezTo>
                <a:cubicBezTo>
                  <a:pt x="9" y="54"/>
                  <a:pt x="4" y="58"/>
                  <a:pt x="4" y="57"/>
                </a:cubicBezTo>
                <a:cubicBezTo>
                  <a:pt x="4" y="59"/>
                  <a:pt x="2" y="60"/>
                  <a:pt x="2" y="62"/>
                </a:cubicBezTo>
                <a:cubicBezTo>
                  <a:pt x="3" y="64"/>
                  <a:pt x="2" y="67"/>
                  <a:pt x="4" y="67"/>
                </a:cubicBezTo>
                <a:cubicBezTo>
                  <a:pt x="5" y="67"/>
                  <a:pt x="4" y="72"/>
                  <a:pt x="4" y="73"/>
                </a:cubicBezTo>
                <a:cubicBezTo>
                  <a:pt x="4" y="75"/>
                  <a:pt x="2" y="77"/>
                  <a:pt x="4" y="78"/>
                </a:cubicBezTo>
                <a:cubicBezTo>
                  <a:pt x="4" y="78"/>
                  <a:pt x="8" y="79"/>
                  <a:pt x="7" y="80"/>
                </a:cubicBezTo>
                <a:cubicBezTo>
                  <a:pt x="7" y="80"/>
                  <a:pt x="5" y="81"/>
                  <a:pt x="5" y="81"/>
                </a:cubicBezTo>
                <a:cubicBezTo>
                  <a:pt x="7" y="81"/>
                  <a:pt x="7" y="79"/>
                  <a:pt x="8" y="79"/>
                </a:cubicBezTo>
                <a:cubicBezTo>
                  <a:pt x="10" y="78"/>
                  <a:pt x="8" y="83"/>
                  <a:pt x="8" y="83"/>
                </a:cubicBezTo>
                <a:cubicBezTo>
                  <a:pt x="8" y="83"/>
                  <a:pt x="11" y="80"/>
                  <a:pt x="11" y="80"/>
                </a:cubicBezTo>
                <a:cubicBezTo>
                  <a:pt x="12" y="79"/>
                  <a:pt x="11" y="83"/>
                  <a:pt x="11" y="83"/>
                </a:cubicBezTo>
                <a:cubicBezTo>
                  <a:pt x="14" y="84"/>
                  <a:pt x="20" y="81"/>
                  <a:pt x="23" y="80"/>
                </a:cubicBezTo>
                <a:cubicBezTo>
                  <a:pt x="27" y="79"/>
                  <a:pt x="31" y="79"/>
                  <a:pt x="36" y="78"/>
                </a:cubicBezTo>
                <a:cubicBezTo>
                  <a:pt x="39" y="74"/>
                  <a:pt x="43" y="71"/>
                  <a:pt x="46" y="68"/>
                </a:cubicBezTo>
                <a:cubicBezTo>
                  <a:pt x="48" y="66"/>
                  <a:pt x="54" y="62"/>
                  <a:pt x="53" y="59"/>
                </a:cubicBezTo>
                <a:cubicBezTo>
                  <a:pt x="52" y="57"/>
                  <a:pt x="54" y="62"/>
                  <a:pt x="53" y="5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2" name="Freeform 719">
            <a:extLst>
              <a:ext uri="{FF2B5EF4-FFF2-40B4-BE49-F238E27FC236}">
                <a16:creationId xmlns:a16="http://schemas.microsoft.com/office/drawing/2014/main" id="{E825904B-F8ED-C14E-81AF-03C6079BD541}"/>
              </a:ext>
            </a:extLst>
          </p:cNvPr>
          <p:cNvSpPr>
            <a:spLocks/>
          </p:cNvSpPr>
          <p:nvPr/>
        </p:nvSpPr>
        <p:spPr bwMode="auto">
          <a:xfrm>
            <a:off x="7525794" y="6690191"/>
            <a:ext cx="858064" cy="760316"/>
          </a:xfrm>
          <a:custGeom>
            <a:avLst/>
            <a:gdLst>
              <a:gd name="T0" fmla="*/ 38 w 128"/>
              <a:gd name="T1" fmla="*/ 87 h 107"/>
              <a:gd name="T2" fmla="*/ 38 w 128"/>
              <a:gd name="T3" fmla="*/ 63 h 107"/>
              <a:gd name="T4" fmla="*/ 47 w 128"/>
              <a:gd name="T5" fmla="*/ 52 h 107"/>
              <a:gd name="T6" fmla="*/ 56 w 128"/>
              <a:gd name="T7" fmla="*/ 34 h 107"/>
              <a:gd name="T8" fmla="*/ 72 w 128"/>
              <a:gd name="T9" fmla="*/ 25 h 107"/>
              <a:gd name="T10" fmla="*/ 86 w 128"/>
              <a:gd name="T11" fmla="*/ 22 h 107"/>
              <a:gd name="T12" fmla="*/ 102 w 128"/>
              <a:gd name="T13" fmla="*/ 20 h 107"/>
              <a:gd name="T14" fmla="*/ 112 w 128"/>
              <a:gd name="T15" fmla="*/ 10 h 107"/>
              <a:gd name="T16" fmla="*/ 120 w 128"/>
              <a:gd name="T17" fmla="*/ 13 h 107"/>
              <a:gd name="T18" fmla="*/ 127 w 128"/>
              <a:gd name="T19" fmla="*/ 6 h 107"/>
              <a:gd name="T20" fmla="*/ 114 w 128"/>
              <a:gd name="T21" fmla="*/ 5 h 107"/>
              <a:gd name="T22" fmla="*/ 116 w 128"/>
              <a:gd name="T23" fmla="*/ 2 h 107"/>
              <a:gd name="T24" fmla="*/ 106 w 128"/>
              <a:gd name="T25" fmla="*/ 3 h 107"/>
              <a:gd name="T26" fmla="*/ 100 w 128"/>
              <a:gd name="T27" fmla="*/ 1 h 107"/>
              <a:gd name="T28" fmla="*/ 95 w 128"/>
              <a:gd name="T29" fmla="*/ 3 h 107"/>
              <a:gd name="T30" fmla="*/ 91 w 128"/>
              <a:gd name="T31" fmla="*/ 6 h 107"/>
              <a:gd name="T32" fmla="*/ 90 w 128"/>
              <a:gd name="T33" fmla="*/ 11 h 107"/>
              <a:gd name="T34" fmla="*/ 84 w 128"/>
              <a:gd name="T35" fmla="*/ 10 h 107"/>
              <a:gd name="T36" fmla="*/ 80 w 128"/>
              <a:gd name="T37" fmla="*/ 13 h 107"/>
              <a:gd name="T38" fmla="*/ 76 w 128"/>
              <a:gd name="T39" fmla="*/ 15 h 107"/>
              <a:gd name="T40" fmla="*/ 72 w 128"/>
              <a:gd name="T41" fmla="*/ 16 h 107"/>
              <a:gd name="T42" fmla="*/ 68 w 128"/>
              <a:gd name="T43" fmla="*/ 10 h 107"/>
              <a:gd name="T44" fmla="*/ 67 w 128"/>
              <a:gd name="T45" fmla="*/ 14 h 107"/>
              <a:gd name="T46" fmla="*/ 65 w 128"/>
              <a:gd name="T47" fmla="*/ 14 h 107"/>
              <a:gd name="T48" fmla="*/ 62 w 128"/>
              <a:gd name="T49" fmla="*/ 18 h 107"/>
              <a:gd name="T50" fmla="*/ 61 w 128"/>
              <a:gd name="T51" fmla="*/ 21 h 107"/>
              <a:gd name="T52" fmla="*/ 57 w 128"/>
              <a:gd name="T53" fmla="*/ 20 h 107"/>
              <a:gd name="T54" fmla="*/ 54 w 128"/>
              <a:gd name="T55" fmla="*/ 20 h 107"/>
              <a:gd name="T56" fmla="*/ 51 w 128"/>
              <a:gd name="T57" fmla="*/ 22 h 107"/>
              <a:gd name="T58" fmla="*/ 49 w 128"/>
              <a:gd name="T59" fmla="*/ 23 h 107"/>
              <a:gd name="T60" fmla="*/ 54 w 128"/>
              <a:gd name="T61" fmla="*/ 25 h 107"/>
              <a:gd name="T62" fmla="*/ 56 w 128"/>
              <a:gd name="T63" fmla="*/ 25 h 107"/>
              <a:gd name="T64" fmla="*/ 57 w 128"/>
              <a:gd name="T65" fmla="*/ 28 h 107"/>
              <a:gd name="T66" fmla="*/ 49 w 128"/>
              <a:gd name="T67" fmla="*/ 31 h 107"/>
              <a:gd name="T68" fmla="*/ 53 w 128"/>
              <a:gd name="T69" fmla="*/ 33 h 107"/>
              <a:gd name="T70" fmla="*/ 49 w 128"/>
              <a:gd name="T71" fmla="*/ 35 h 107"/>
              <a:gd name="T72" fmla="*/ 43 w 128"/>
              <a:gd name="T73" fmla="*/ 40 h 107"/>
              <a:gd name="T74" fmla="*/ 42 w 128"/>
              <a:gd name="T75" fmla="*/ 43 h 107"/>
              <a:gd name="T76" fmla="*/ 39 w 128"/>
              <a:gd name="T77" fmla="*/ 45 h 107"/>
              <a:gd name="T78" fmla="*/ 39 w 128"/>
              <a:gd name="T79" fmla="*/ 49 h 107"/>
              <a:gd name="T80" fmla="*/ 39 w 128"/>
              <a:gd name="T81" fmla="*/ 52 h 107"/>
              <a:gd name="T82" fmla="*/ 35 w 128"/>
              <a:gd name="T83" fmla="*/ 56 h 107"/>
              <a:gd name="T84" fmla="*/ 27 w 128"/>
              <a:gd name="T85" fmla="*/ 62 h 107"/>
              <a:gd name="T86" fmla="*/ 31 w 128"/>
              <a:gd name="T87" fmla="*/ 64 h 107"/>
              <a:gd name="T88" fmla="*/ 28 w 128"/>
              <a:gd name="T89" fmla="*/ 66 h 107"/>
              <a:gd name="T90" fmla="*/ 19 w 128"/>
              <a:gd name="T91" fmla="*/ 68 h 107"/>
              <a:gd name="T92" fmla="*/ 16 w 128"/>
              <a:gd name="T93" fmla="*/ 72 h 107"/>
              <a:gd name="T94" fmla="*/ 10 w 128"/>
              <a:gd name="T95" fmla="*/ 73 h 107"/>
              <a:gd name="T96" fmla="*/ 10 w 128"/>
              <a:gd name="T97" fmla="*/ 74 h 107"/>
              <a:gd name="T98" fmla="*/ 5 w 128"/>
              <a:gd name="T99" fmla="*/ 75 h 107"/>
              <a:gd name="T100" fmla="*/ 4 w 128"/>
              <a:gd name="T101" fmla="*/ 81 h 107"/>
              <a:gd name="T102" fmla="*/ 1 w 128"/>
              <a:gd name="T103" fmla="*/ 86 h 107"/>
              <a:gd name="T104" fmla="*/ 6 w 128"/>
              <a:gd name="T105" fmla="*/ 92 h 107"/>
              <a:gd name="T106" fmla="*/ 7 w 128"/>
              <a:gd name="T107" fmla="*/ 94 h 107"/>
              <a:gd name="T108" fmla="*/ 3 w 128"/>
              <a:gd name="T109" fmla="*/ 93 h 107"/>
              <a:gd name="T110" fmla="*/ 5 w 128"/>
              <a:gd name="T111" fmla="*/ 97 h 107"/>
              <a:gd name="T112" fmla="*/ 5 w 128"/>
              <a:gd name="T113" fmla="*/ 103 h 107"/>
              <a:gd name="T114" fmla="*/ 27 w 128"/>
              <a:gd name="T115" fmla="*/ 99 h 107"/>
              <a:gd name="T116" fmla="*/ 34 w 128"/>
              <a:gd name="T117" fmla="*/ 10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8" h="107">
                <a:moveTo>
                  <a:pt x="34" y="101"/>
                </a:moveTo>
                <a:cubicBezTo>
                  <a:pt x="34" y="101"/>
                  <a:pt x="35" y="98"/>
                  <a:pt x="35" y="97"/>
                </a:cubicBezTo>
                <a:cubicBezTo>
                  <a:pt x="35" y="95"/>
                  <a:pt x="36" y="94"/>
                  <a:pt x="38" y="93"/>
                </a:cubicBezTo>
                <a:cubicBezTo>
                  <a:pt x="40" y="91"/>
                  <a:pt x="38" y="88"/>
                  <a:pt x="38" y="87"/>
                </a:cubicBezTo>
                <a:cubicBezTo>
                  <a:pt x="38" y="84"/>
                  <a:pt x="42" y="84"/>
                  <a:pt x="39" y="82"/>
                </a:cubicBezTo>
                <a:cubicBezTo>
                  <a:pt x="37" y="80"/>
                  <a:pt x="36" y="80"/>
                  <a:pt x="37" y="77"/>
                </a:cubicBezTo>
                <a:cubicBezTo>
                  <a:pt x="38" y="75"/>
                  <a:pt x="37" y="73"/>
                  <a:pt x="37" y="71"/>
                </a:cubicBezTo>
                <a:cubicBezTo>
                  <a:pt x="36" y="68"/>
                  <a:pt x="35" y="65"/>
                  <a:pt x="38" y="63"/>
                </a:cubicBezTo>
                <a:cubicBezTo>
                  <a:pt x="39" y="62"/>
                  <a:pt x="41" y="62"/>
                  <a:pt x="42" y="61"/>
                </a:cubicBezTo>
                <a:cubicBezTo>
                  <a:pt x="43" y="61"/>
                  <a:pt x="44" y="62"/>
                  <a:pt x="45" y="61"/>
                </a:cubicBezTo>
                <a:cubicBezTo>
                  <a:pt x="46" y="59"/>
                  <a:pt x="45" y="58"/>
                  <a:pt x="44" y="57"/>
                </a:cubicBezTo>
                <a:cubicBezTo>
                  <a:pt x="44" y="55"/>
                  <a:pt x="46" y="54"/>
                  <a:pt x="47" y="52"/>
                </a:cubicBezTo>
                <a:cubicBezTo>
                  <a:pt x="47" y="51"/>
                  <a:pt x="48" y="48"/>
                  <a:pt x="48" y="46"/>
                </a:cubicBezTo>
                <a:cubicBezTo>
                  <a:pt x="48" y="44"/>
                  <a:pt x="52" y="44"/>
                  <a:pt x="51" y="43"/>
                </a:cubicBezTo>
                <a:cubicBezTo>
                  <a:pt x="51" y="41"/>
                  <a:pt x="53" y="40"/>
                  <a:pt x="54" y="38"/>
                </a:cubicBezTo>
                <a:cubicBezTo>
                  <a:pt x="56" y="36"/>
                  <a:pt x="56" y="37"/>
                  <a:pt x="56" y="34"/>
                </a:cubicBezTo>
                <a:cubicBezTo>
                  <a:pt x="55" y="33"/>
                  <a:pt x="59" y="28"/>
                  <a:pt x="60" y="28"/>
                </a:cubicBezTo>
                <a:cubicBezTo>
                  <a:pt x="61" y="27"/>
                  <a:pt x="64" y="28"/>
                  <a:pt x="65" y="28"/>
                </a:cubicBezTo>
                <a:cubicBezTo>
                  <a:pt x="65" y="26"/>
                  <a:pt x="65" y="25"/>
                  <a:pt x="65" y="23"/>
                </a:cubicBezTo>
                <a:cubicBezTo>
                  <a:pt x="68" y="24"/>
                  <a:pt x="70" y="24"/>
                  <a:pt x="72" y="25"/>
                </a:cubicBezTo>
                <a:cubicBezTo>
                  <a:pt x="76" y="25"/>
                  <a:pt x="74" y="21"/>
                  <a:pt x="75" y="19"/>
                </a:cubicBezTo>
                <a:cubicBezTo>
                  <a:pt x="75" y="19"/>
                  <a:pt x="77" y="19"/>
                  <a:pt x="78" y="19"/>
                </a:cubicBezTo>
                <a:cubicBezTo>
                  <a:pt x="79" y="18"/>
                  <a:pt x="81" y="16"/>
                  <a:pt x="82" y="18"/>
                </a:cubicBezTo>
                <a:cubicBezTo>
                  <a:pt x="84" y="19"/>
                  <a:pt x="84" y="21"/>
                  <a:pt x="86" y="22"/>
                </a:cubicBezTo>
                <a:cubicBezTo>
                  <a:pt x="87" y="22"/>
                  <a:pt x="89" y="22"/>
                  <a:pt x="90" y="22"/>
                </a:cubicBezTo>
                <a:cubicBezTo>
                  <a:pt x="91" y="22"/>
                  <a:pt x="92" y="21"/>
                  <a:pt x="94" y="21"/>
                </a:cubicBezTo>
                <a:cubicBezTo>
                  <a:pt x="95" y="21"/>
                  <a:pt x="96" y="23"/>
                  <a:pt x="98" y="23"/>
                </a:cubicBezTo>
                <a:cubicBezTo>
                  <a:pt x="98" y="22"/>
                  <a:pt x="102" y="20"/>
                  <a:pt x="102" y="20"/>
                </a:cubicBezTo>
                <a:cubicBezTo>
                  <a:pt x="102" y="17"/>
                  <a:pt x="102" y="16"/>
                  <a:pt x="103" y="14"/>
                </a:cubicBezTo>
                <a:cubicBezTo>
                  <a:pt x="104" y="13"/>
                  <a:pt x="106" y="11"/>
                  <a:pt x="107" y="11"/>
                </a:cubicBezTo>
                <a:cubicBezTo>
                  <a:pt x="108" y="11"/>
                  <a:pt x="109" y="11"/>
                  <a:pt x="110" y="11"/>
                </a:cubicBezTo>
                <a:cubicBezTo>
                  <a:pt x="111" y="11"/>
                  <a:pt x="111" y="10"/>
                  <a:pt x="112" y="10"/>
                </a:cubicBezTo>
                <a:cubicBezTo>
                  <a:pt x="113" y="10"/>
                  <a:pt x="115" y="12"/>
                  <a:pt x="116" y="12"/>
                </a:cubicBezTo>
                <a:cubicBezTo>
                  <a:pt x="118" y="13"/>
                  <a:pt x="119" y="14"/>
                  <a:pt x="119" y="17"/>
                </a:cubicBezTo>
                <a:cubicBezTo>
                  <a:pt x="121" y="17"/>
                  <a:pt x="126" y="14"/>
                  <a:pt x="124" y="12"/>
                </a:cubicBezTo>
                <a:cubicBezTo>
                  <a:pt x="126" y="13"/>
                  <a:pt x="121" y="13"/>
                  <a:pt x="120" y="13"/>
                </a:cubicBezTo>
                <a:cubicBezTo>
                  <a:pt x="125" y="12"/>
                  <a:pt x="118" y="9"/>
                  <a:pt x="117" y="10"/>
                </a:cubicBezTo>
                <a:cubicBezTo>
                  <a:pt x="118" y="9"/>
                  <a:pt x="119" y="10"/>
                  <a:pt x="119" y="10"/>
                </a:cubicBezTo>
                <a:cubicBezTo>
                  <a:pt x="121" y="10"/>
                  <a:pt x="123" y="10"/>
                  <a:pt x="124" y="9"/>
                </a:cubicBezTo>
                <a:cubicBezTo>
                  <a:pt x="125" y="9"/>
                  <a:pt x="128" y="7"/>
                  <a:pt x="127" y="6"/>
                </a:cubicBezTo>
                <a:cubicBezTo>
                  <a:pt x="125" y="5"/>
                  <a:pt x="122" y="4"/>
                  <a:pt x="119" y="3"/>
                </a:cubicBezTo>
                <a:cubicBezTo>
                  <a:pt x="118" y="2"/>
                  <a:pt x="117" y="4"/>
                  <a:pt x="116" y="5"/>
                </a:cubicBezTo>
                <a:cubicBezTo>
                  <a:pt x="116" y="5"/>
                  <a:pt x="114" y="8"/>
                  <a:pt x="114" y="7"/>
                </a:cubicBezTo>
                <a:cubicBezTo>
                  <a:pt x="114" y="7"/>
                  <a:pt x="114" y="6"/>
                  <a:pt x="114" y="5"/>
                </a:cubicBezTo>
                <a:cubicBezTo>
                  <a:pt x="114" y="5"/>
                  <a:pt x="112" y="5"/>
                  <a:pt x="112" y="5"/>
                </a:cubicBezTo>
                <a:cubicBezTo>
                  <a:pt x="113" y="4"/>
                  <a:pt x="115" y="5"/>
                  <a:pt x="115" y="4"/>
                </a:cubicBezTo>
                <a:cubicBezTo>
                  <a:pt x="115" y="4"/>
                  <a:pt x="112" y="4"/>
                  <a:pt x="112" y="4"/>
                </a:cubicBezTo>
                <a:cubicBezTo>
                  <a:pt x="112" y="3"/>
                  <a:pt x="116" y="3"/>
                  <a:pt x="116" y="2"/>
                </a:cubicBezTo>
                <a:cubicBezTo>
                  <a:pt x="115" y="1"/>
                  <a:pt x="109" y="0"/>
                  <a:pt x="110" y="2"/>
                </a:cubicBezTo>
                <a:cubicBezTo>
                  <a:pt x="111" y="3"/>
                  <a:pt x="111" y="3"/>
                  <a:pt x="110" y="4"/>
                </a:cubicBezTo>
                <a:cubicBezTo>
                  <a:pt x="109" y="5"/>
                  <a:pt x="107" y="7"/>
                  <a:pt x="106" y="7"/>
                </a:cubicBezTo>
                <a:cubicBezTo>
                  <a:pt x="105" y="7"/>
                  <a:pt x="106" y="3"/>
                  <a:pt x="106" y="3"/>
                </a:cubicBezTo>
                <a:cubicBezTo>
                  <a:pt x="106" y="2"/>
                  <a:pt x="101" y="9"/>
                  <a:pt x="100" y="9"/>
                </a:cubicBezTo>
                <a:cubicBezTo>
                  <a:pt x="97" y="9"/>
                  <a:pt x="100" y="5"/>
                  <a:pt x="101" y="4"/>
                </a:cubicBezTo>
                <a:cubicBezTo>
                  <a:pt x="102" y="4"/>
                  <a:pt x="103" y="2"/>
                  <a:pt x="103" y="2"/>
                </a:cubicBezTo>
                <a:cubicBezTo>
                  <a:pt x="102" y="1"/>
                  <a:pt x="100" y="0"/>
                  <a:pt x="100" y="1"/>
                </a:cubicBezTo>
                <a:cubicBezTo>
                  <a:pt x="100" y="1"/>
                  <a:pt x="101" y="2"/>
                  <a:pt x="101" y="2"/>
                </a:cubicBezTo>
                <a:cubicBezTo>
                  <a:pt x="101" y="2"/>
                  <a:pt x="99" y="2"/>
                  <a:pt x="98" y="2"/>
                </a:cubicBezTo>
                <a:cubicBezTo>
                  <a:pt x="97" y="3"/>
                  <a:pt x="98" y="2"/>
                  <a:pt x="97" y="1"/>
                </a:cubicBezTo>
                <a:cubicBezTo>
                  <a:pt x="97" y="1"/>
                  <a:pt x="95" y="3"/>
                  <a:pt x="95" y="3"/>
                </a:cubicBezTo>
                <a:cubicBezTo>
                  <a:pt x="95" y="4"/>
                  <a:pt x="97" y="5"/>
                  <a:pt x="96" y="5"/>
                </a:cubicBezTo>
                <a:cubicBezTo>
                  <a:pt x="95" y="5"/>
                  <a:pt x="95" y="5"/>
                  <a:pt x="95" y="5"/>
                </a:cubicBezTo>
                <a:cubicBezTo>
                  <a:pt x="94" y="5"/>
                  <a:pt x="94" y="6"/>
                  <a:pt x="94" y="7"/>
                </a:cubicBezTo>
                <a:cubicBezTo>
                  <a:pt x="95" y="5"/>
                  <a:pt x="91" y="6"/>
                  <a:pt x="91" y="6"/>
                </a:cubicBezTo>
                <a:cubicBezTo>
                  <a:pt x="91" y="6"/>
                  <a:pt x="93" y="5"/>
                  <a:pt x="93" y="4"/>
                </a:cubicBezTo>
                <a:cubicBezTo>
                  <a:pt x="93" y="5"/>
                  <a:pt x="89" y="6"/>
                  <a:pt x="88" y="6"/>
                </a:cubicBezTo>
                <a:cubicBezTo>
                  <a:pt x="87" y="6"/>
                  <a:pt x="91" y="9"/>
                  <a:pt x="91" y="9"/>
                </a:cubicBezTo>
                <a:cubicBezTo>
                  <a:pt x="91" y="9"/>
                  <a:pt x="90" y="11"/>
                  <a:pt x="90" y="11"/>
                </a:cubicBezTo>
                <a:cubicBezTo>
                  <a:pt x="90" y="11"/>
                  <a:pt x="87" y="8"/>
                  <a:pt x="87" y="8"/>
                </a:cubicBezTo>
                <a:cubicBezTo>
                  <a:pt x="87" y="8"/>
                  <a:pt x="85" y="11"/>
                  <a:pt x="85" y="8"/>
                </a:cubicBezTo>
                <a:cubicBezTo>
                  <a:pt x="84" y="7"/>
                  <a:pt x="81" y="9"/>
                  <a:pt x="80" y="8"/>
                </a:cubicBezTo>
                <a:cubicBezTo>
                  <a:pt x="81" y="9"/>
                  <a:pt x="84" y="9"/>
                  <a:pt x="84" y="10"/>
                </a:cubicBezTo>
                <a:cubicBezTo>
                  <a:pt x="84" y="10"/>
                  <a:pt x="83" y="10"/>
                  <a:pt x="83" y="11"/>
                </a:cubicBezTo>
                <a:cubicBezTo>
                  <a:pt x="83" y="12"/>
                  <a:pt x="84" y="12"/>
                  <a:pt x="84" y="13"/>
                </a:cubicBezTo>
                <a:cubicBezTo>
                  <a:pt x="84" y="13"/>
                  <a:pt x="81" y="12"/>
                  <a:pt x="81" y="11"/>
                </a:cubicBezTo>
                <a:cubicBezTo>
                  <a:pt x="80" y="11"/>
                  <a:pt x="80" y="12"/>
                  <a:pt x="80" y="13"/>
                </a:cubicBezTo>
                <a:cubicBezTo>
                  <a:pt x="79" y="13"/>
                  <a:pt x="79" y="12"/>
                  <a:pt x="79" y="11"/>
                </a:cubicBezTo>
                <a:cubicBezTo>
                  <a:pt x="79" y="11"/>
                  <a:pt x="77" y="13"/>
                  <a:pt x="77" y="13"/>
                </a:cubicBezTo>
                <a:cubicBezTo>
                  <a:pt x="76" y="14"/>
                  <a:pt x="78" y="14"/>
                  <a:pt x="78" y="15"/>
                </a:cubicBezTo>
                <a:cubicBezTo>
                  <a:pt x="78" y="15"/>
                  <a:pt x="76" y="15"/>
                  <a:pt x="76" y="15"/>
                </a:cubicBezTo>
                <a:cubicBezTo>
                  <a:pt x="75" y="14"/>
                  <a:pt x="76" y="13"/>
                  <a:pt x="76" y="12"/>
                </a:cubicBezTo>
                <a:cubicBezTo>
                  <a:pt x="76" y="12"/>
                  <a:pt x="73" y="14"/>
                  <a:pt x="73" y="14"/>
                </a:cubicBezTo>
                <a:cubicBezTo>
                  <a:pt x="73" y="14"/>
                  <a:pt x="73" y="14"/>
                  <a:pt x="74" y="14"/>
                </a:cubicBezTo>
                <a:cubicBezTo>
                  <a:pt x="73" y="14"/>
                  <a:pt x="72" y="16"/>
                  <a:pt x="72" y="16"/>
                </a:cubicBezTo>
                <a:cubicBezTo>
                  <a:pt x="71" y="15"/>
                  <a:pt x="73" y="14"/>
                  <a:pt x="72" y="14"/>
                </a:cubicBezTo>
                <a:cubicBezTo>
                  <a:pt x="71" y="13"/>
                  <a:pt x="70" y="13"/>
                  <a:pt x="70" y="12"/>
                </a:cubicBezTo>
                <a:cubicBezTo>
                  <a:pt x="70" y="12"/>
                  <a:pt x="72" y="12"/>
                  <a:pt x="72" y="12"/>
                </a:cubicBezTo>
                <a:cubicBezTo>
                  <a:pt x="72" y="11"/>
                  <a:pt x="69" y="10"/>
                  <a:pt x="68" y="10"/>
                </a:cubicBezTo>
                <a:cubicBezTo>
                  <a:pt x="68" y="11"/>
                  <a:pt x="69" y="13"/>
                  <a:pt x="69" y="13"/>
                </a:cubicBezTo>
                <a:cubicBezTo>
                  <a:pt x="69" y="13"/>
                  <a:pt x="65" y="14"/>
                  <a:pt x="66" y="14"/>
                </a:cubicBezTo>
                <a:cubicBezTo>
                  <a:pt x="66" y="14"/>
                  <a:pt x="68" y="14"/>
                  <a:pt x="68" y="14"/>
                </a:cubicBezTo>
                <a:cubicBezTo>
                  <a:pt x="68" y="14"/>
                  <a:pt x="67" y="14"/>
                  <a:pt x="67" y="14"/>
                </a:cubicBezTo>
                <a:cubicBezTo>
                  <a:pt x="68" y="16"/>
                  <a:pt x="70" y="14"/>
                  <a:pt x="69" y="14"/>
                </a:cubicBezTo>
                <a:cubicBezTo>
                  <a:pt x="70" y="15"/>
                  <a:pt x="69" y="16"/>
                  <a:pt x="69" y="16"/>
                </a:cubicBezTo>
                <a:cubicBezTo>
                  <a:pt x="69" y="17"/>
                  <a:pt x="67" y="15"/>
                  <a:pt x="67" y="15"/>
                </a:cubicBezTo>
                <a:cubicBezTo>
                  <a:pt x="66" y="15"/>
                  <a:pt x="66" y="14"/>
                  <a:pt x="65" y="14"/>
                </a:cubicBezTo>
                <a:cubicBezTo>
                  <a:pt x="65" y="14"/>
                  <a:pt x="64" y="16"/>
                  <a:pt x="63" y="15"/>
                </a:cubicBezTo>
                <a:cubicBezTo>
                  <a:pt x="63" y="14"/>
                  <a:pt x="60" y="16"/>
                  <a:pt x="60" y="16"/>
                </a:cubicBezTo>
                <a:cubicBezTo>
                  <a:pt x="60" y="16"/>
                  <a:pt x="60" y="19"/>
                  <a:pt x="60" y="19"/>
                </a:cubicBezTo>
                <a:cubicBezTo>
                  <a:pt x="60" y="20"/>
                  <a:pt x="61" y="17"/>
                  <a:pt x="62" y="18"/>
                </a:cubicBezTo>
                <a:cubicBezTo>
                  <a:pt x="62" y="18"/>
                  <a:pt x="64" y="19"/>
                  <a:pt x="64" y="18"/>
                </a:cubicBezTo>
                <a:cubicBezTo>
                  <a:pt x="64" y="19"/>
                  <a:pt x="63" y="19"/>
                  <a:pt x="63" y="20"/>
                </a:cubicBezTo>
                <a:cubicBezTo>
                  <a:pt x="62" y="20"/>
                  <a:pt x="63" y="22"/>
                  <a:pt x="62" y="22"/>
                </a:cubicBezTo>
                <a:cubicBezTo>
                  <a:pt x="62" y="23"/>
                  <a:pt x="61" y="21"/>
                  <a:pt x="61" y="21"/>
                </a:cubicBezTo>
                <a:cubicBezTo>
                  <a:pt x="60" y="21"/>
                  <a:pt x="60" y="23"/>
                  <a:pt x="59" y="23"/>
                </a:cubicBezTo>
                <a:cubicBezTo>
                  <a:pt x="59" y="23"/>
                  <a:pt x="59" y="21"/>
                  <a:pt x="59" y="21"/>
                </a:cubicBezTo>
                <a:cubicBezTo>
                  <a:pt x="58" y="21"/>
                  <a:pt x="58" y="22"/>
                  <a:pt x="57" y="22"/>
                </a:cubicBezTo>
                <a:cubicBezTo>
                  <a:pt x="57" y="22"/>
                  <a:pt x="57" y="20"/>
                  <a:pt x="57" y="20"/>
                </a:cubicBezTo>
                <a:cubicBezTo>
                  <a:pt x="57" y="19"/>
                  <a:pt x="56" y="22"/>
                  <a:pt x="55" y="22"/>
                </a:cubicBezTo>
                <a:cubicBezTo>
                  <a:pt x="53" y="23"/>
                  <a:pt x="56" y="17"/>
                  <a:pt x="56" y="17"/>
                </a:cubicBezTo>
                <a:cubicBezTo>
                  <a:pt x="55" y="17"/>
                  <a:pt x="53" y="18"/>
                  <a:pt x="53" y="18"/>
                </a:cubicBezTo>
                <a:cubicBezTo>
                  <a:pt x="52" y="19"/>
                  <a:pt x="54" y="20"/>
                  <a:pt x="54" y="20"/>
                </a:cubicBezTo>
                <a:cubicBezTo>
                  <a:pt x="53" y="20"/>
                  <a:pt x="53" y="20"/>
                  <a:pt x="52" y="20"/>
                </a:cubicBezTo>
                <a:cubicBezTo>
                  <a:pt x="52" y="20"/>
                  <a:pt x="52" y="21"/>
                  <a:pt x="51" y="22"/>
                </a:cubicBezTo>
                <a:cubicBezTo>
                  <a:pt x="52" y="21"/>
                  <a:pt x="47" y="21"/>
                  <a:pt x="49" y="22"/>
                </a:cubicBezTo>
                <a:cubicBezTo>
                  <a:pt x="49" y="23"/>
                  <a:pt x="51" y="22"/>
                  <a:pt x="51" y="22"/>
                </a:cubicBezTo>
                <a:cubicBezTo>
                  <a:pt x="51" y="22"/>
                  <a:pt x="50" y="23"/>
                  <a:pt x="51" y="23"/>
                </a:cubicBezTo>
                <a:cubicBezTo>
                  <a:pt x="51" y="23"/>
                  <a:pt x="52" y="23"/>
                  <a:pt x="52" y="22"/>
                </a:cubicBezTo>
                <a:cubicBezTo>
                  <a:pt x="52" y="22"/>
                  <a:pt x="52" y="24"/>
                  <a:pt x="51" y="24"/>
                </a:cubicBezTo>
                <a:cubicBezTo>
                  <a:pt x="50" y="24"/>
                  <a:pt x="50" y="23"/>
                  <a:pt x="49" y="23"/>
                </a:cubicBezTo>
                <a:cubicBezTo>
                  <a:pt x="48" y="24"/>
                  <a:pt x="48" y="26"/>
                  <a:pt x="47" y="26"/>
                </a:cubicBezTo>
                <a:cubicBezTo>
                  <a:pt x="47" y="26"/>
                  <a:pt x="44" y="26"/>
                  <a:pt x="44" y="26"/>
                </a:cubicBezTo>
                <a:cubicBezTo>
                  <a:pt x="44" y="29"/>
                  <a:pt x="51" y="25"/>
                  <a:pt x="51" y="25"/>
                </a:cubicBezTo>
                <a:cubicBezTo>
                  <a:pt x="52" y="25"/>
                  <a:pt x="53" y="24"/>
                  <a:pt x="54" y="25"/>
                </a:cubicBezTo>
                <a:cubicBezTo>
                  <a:pt x="56" y="25"/>
                  <a:pt x="55" y="23"/>
                  <a:pt x="54" y="23"/>
                </a:cubicBezTo>
                <a:cubicBezTo>
                  <a:pt x="55" y="23"/>
                  <a:pt x="55" y="23"/>
                  <a:pt x="55" y="23"/>
                </a:cubicBezTo>
                <a:cubicBezTo>
                  <a:pt x="56" y="25"/>
                  <a:pt x="57" y="23"/>
                  <a:pt x="58" y="23"/>
                </a:cubicBezTo>
                <a:cubicBezTo>
                  <a:pt x="57" y="23"/>
                  <a:pt x="57" y="25"/>
                  <a:pt x="56" y="25"/>
                </a:cubicBezTo>
                <a:cubicBezTo>
                  <a:pt x="57" y="25"/>
                  <a:pt x="58" y="25"/>
                  <a:pt x="58" y="25"/>
                </a:cubicBezTo>
                <a:cubicBezTo>
                  <a:pt x="58" y="25"/>
                  <a:pt x="56" y="26"/>
                  <a:pt x="56" y="27"/>
                </a:cubicBezTo>
                <a:cubicBezTo>
                  <a:pt x="56" y="27"/>
                  <a:pt x="61" y="25"/>
                  <a:pt x="61" y="26"/>
                </a:cubicBezTo>
                <a:cubicBezTo>
                  <a:pt x="60" y="27"/>
                  <a:pt x="57" y="26"/>
                  <a:pt x="57" y="28"/>
                </a:cubicBezTo>
                <a:cubicBezTo>
                  <a:pt x="56" y="31"/>
                  <a:pt x="54" y="27"/>
                  <a:pt x="54" y="27"/>
                </a:cubicBezTo>
                <a:cubicBezTo>
                  <a:pt x="54" y="26"/>
                  <a:pt x="54" y="29"/>
                  <a:pt x="54" y="29"/>
                </a:cubicBezTo>
                <a:cubicBezTo>
                  <a:pt x="54" y="29"/>
                  <a:pt x="53" y="27"/>
                  <a:pt x="52" y="27"/>
                </a:cubicBezTo>
                <a:cubicBezTo>
                  <a:pt x="51" y="28"/>
                  <a:pt x="49" y="30"/>
                  <a:pt x="49" y="31"/>
                </a:cubicBezTo>
                <a:cubicBezTo>
                  <a:pt x="49" y="31"/>
                  <a:pt x="51" y="30"/>
                  <a:pt x="51" y="30"/>
                </a:cubicBezTo>
                <a:cubicBezTo>
                  <a:pt x="51" y="31"/>
                  <a:pt x="53" y="30"/>
                  <a:pt x="53" y="31"/>
                </a:cubicBezTo>
                <a:cubicBezTo>
                  <a:pt x="53" y="30"/>
                  <a:pt x="50" y="31"/>
                  <a:pt x="50" y="32"/>
                </a:cubicBezTo>
                <a:cubicBezTo>
                  <a:pt x="51" y="33"/>
                  <a:pt x="54" y="31"/>
                  <a:pt x="53" y="33"/>
                </a:cubicBezTo>
                <a:cubicBezTo>
                  <a:pt x="54" y="31"/>
                  <a:pt x="47" y="34"/>
                  <a:pt x="47" y="34"/>
                </a:cubicBezTo>
                <a:cubicBezTo>
                  <a:pt x="47" y="33"/>
                  <a:pt x="53" y="35"/>
                  <a:pt x="52" y="35"/>
                </a:cubicBezTo>
                <a:cubicBezTo>
                  <a:pt x="51" y="36"/>
                  <a:pt x="50" y="34"/>
                  <a:pt x="49" y="35"/>
                </a:cubicBezTo>
                <a:cubicBezTo>
                  <a:pt x="49" y="35"/>
                  <a:pt x="49" y="35"/>
                  <a:pt x="49" y="35"/>
                </a:cubicBezTo>
                <a:cubicBezTo>
                  <a:pt x="49" y="36"/>
                  <a:pt x="46" y="34"/>
                  <a:pt x="45" y="36"/>
                </a:cubicBezTo>
                <a:cubicBezTo>
                  <a:pt x="45" y="36"/>
                  <a:pt x="48" y="36"/>
                  <a:pt x="48" y="36"/>
                </a:cubicBezTo>
                <a:cubicBezTo>
                  <a:pt x="46" y="38"/>
                  <a:pt x="44" y="36"/>
                  <a:pt x="45" y="39"/>
                </a:cubicBezTo>
                <a:cubicBezTo>
                  <a:pt x="45" y="39"/>
                  <a:pt x="43" y="40"/>
                  <a:pt x="43" y="40"/>
                </a:cubicBezTo>
                <a:cubicBezTo>
                  <a:pt x="42" y="41"/>
                  <a:pt x="42" y="41"/>
                  <a:pt x="42" y="41"/>
                </a:cubicBezTo>
                <a:cubicBezTo>
                  <a:pt x="42" y="42"/>
                  <a:pt x="41" y="42"/>
                  <a:pt x="41" y="42"/>
                </a:cubicBezTo>
                <a:cubicBezTo>
                  <a:pt x="41" y="43"/>
                  <a:pt x="42" y="42"/>
                  <a:pt x="42" y="42"/>
                </a:cubicBezTo>
                <a:cubicBezTo>
                  <a:pt x="43" y="42"/>
                  <a:pt x="42" y="43"/>
                  <a:pt x="42" y="43"/>
                </a:cubicBezTo>
                <a:cubicBezTo>
                  <a:pt x="43" y="43"/>
                  <a:pt x="45" y="44"/>
                  <a:pt x="46" y="43"/>
                </a:cubicBezTo>
                <a:cubicBezTo>
                  <a:pt x="44" y="44"/>
                  <a:pt x="44" y="44"/>
                  <a:pt x="42" y="44"/>
                </a:cubicBezTo>
                <a:cubicBezTo>
                  <a:pt x="41" y="44"/>
                  <a:pt x="38" y="44"/>
                  <a:pt x="38" y="45"/>
                </a:cubicBezTo>
                <a:cubicBezTo>
                  <a:pt x="38" y="45"/>
                  <a:pt x="39" y="45"/>
                  <a:pt x="39" y="45"/>
                </a:cubicBezTo>
                <a:cubicBezTo>
                  <a:pt x="39" y="45"/>
                  <a:pt x="38" y="46"/>
                  <a:pt x="38" y="46"/>
                </a:cubicBezTo>
                <a:cubicBezTo>
                  <a:pt x="38" y="46"/>
                  <a:pt x="40" y="45"/>
                  <a:pt x="40" y="46"/>
                </a:cubicBezTo>
                <a:cubicBezTo>
                  <a:pt x="40" y="46"/>
                  <a:pt x="38" y="48"/>
                  <a:pt x="38" y="48"/>
                </a:cubicBezTo>
                <a:cubicBezTo>
                  <a:pt x="38" y="48"/>
                  <a:pt x="39" y="48"/>
                  <a:pt x="39" y="49"/>
                </a:cubicBezTo>
                <a:cubicBezTo>
                  <a:pt x="39" y="49"/>
                  <a:pt x="37" y="49"/>
                  <a:pt x="37" y="49"/>
                </a:cubicBezTo>
                <a:cubicBezTo>
                  <a:pt x="37" y="49"/>
                  <a:pt x="39" y="50"/>
                  <a:pt x="39" y="50"/>
                </a:cubicBezTo>
                <a:cubicBezTo>
                  <a:pt x="38" y="50"/>
                  <a:pt x="37" y="50"/>
                  <a:pt x="37" y="50"/>
                </a:cubicBezTo>
                <a:cubicBezTo>
                  <a:pt x="37" y="51"/>
                  <a:pt x="38" y="52"/>
                  <a:pt x="39" y="52"/>
                </a:cubicBezTo>
                <a:cubicBezTo>
                  <a:pt x="37" y="52"/>
                  <a:pt x="35" y="52"/>
                  <a:pt x="34" y="54"/>
                </a:cubicBezTo>
                <a:cubicBezTo>
                  <a:pt x="34" y="55"/>
                  <a:pt x="30" y="54"/>
                  <a:pt x="30" y="54"/>
                </a:cubicBezTo>
                <a:cubicBezTo>
                  <a:pt x="30" y="57"/>
                  <a:pt x="36" y="54"/>
                  <a:pt x="37" y="54"/>
                </a:cubicBezTo>
                <a:cubicBezTo>
                  <a:pt x="36" y="54"/>
                  <a:pt x="35" y="56"/>
                  <a:pt x="35" y="56"/>
                </a:cubicBezTo>
                <a:cubicBezTo>
                  <a:pt x="32" y="56"/>
                  <a:pt x="34" y="57"/>
                  <a:pt x="33" y="58"/>
                </a:cubicBezTo>
                <a:cubicBezTo>
                  <a:pt x="32" y="59"/>
                  <a:pt x="30" y="57"/>
                  <a:pt x="29" y="58"/>
                </a:cubicBezTo>
                <a:cubicBezTo>
                  <a:pt x="29" y="59"/>
                  <a:pt x="26" y="61"/>
                  <a:pt x="26" y="61"/>
                </a:cubicBezTo>
                <a:cubicBezTo>
                  <a:pt x="26" y="62"/>
                  <a:pt x="27" y="62"/>
                  <a:pt x="27" y="62"/>
                </a:cubicBezTo>
                <a:cubicBezTo>
                  <a:pt x="27" y="63"/>
                  <a:pt x="24" y="63"/>
                  <a:pt x="24" y="63"/>
                </a:cubicBezTo>
                <a:cubicBezTo>
                  <a:pt x="24" y="63"/>
                  <a:pt x="25" y="64"/>
                  <a:pt x="25" y="65"/>
                </a:cubicBezTo>
                <a:cubicBezTo>
                  <a:pt x="25" y="66"/>
                  <a:pt x="27" y="65"/>
                  <a:pt x="28" y="65"/>
                </a:cubicBezTo>
                <a:cubicBezTo>
                  <a:pt x="29" y="64"/>
                  <a:pt x="30" y="65"/>
                  <a:pt x="31" y="64"/>
                </a:cubicBezTo>
                <a:cubicBezTo>
                  <a:pt x="31" y="64"/>
                  <a:pt x="30" y="63"/>
                  <a:pt x="30" y="62"/>
                </a:cubicBezTo>
                <a:cubicBezTo>
                  <a:pt x="30" y="62"/>
                  <a:pt x="32" y="63"/>
                  <a:pt x="33" y="64"/>
                </a:cubicBezTo>
                <a:cubicBezTo>
                  <a:pt x="33" y="64"/>
                  <a:pt x="30" y="66"/>
                  <a:pt x="30" y="66"/>
                </a:cubicBezTo>
                <a:cubicBezTo>
                  <a:pt x="29" y="66"/>
                  <a:pt x="28" y="67"/>
                  <a:pt x="28" y="66"/>
                </a:cubicBezTo>
                <a:cubicBezTo>
                  <a:pt x="27" y="65"/>
                  <a:pt x="26" y="67"/>
                  <a:pt x="25" y="67"/>
                </a:cubicBezTo>
                <a:cubicBezTo>
                  <a:pt x="24" y="66"/>
                  <a:pt x="24" y="63"/>
                  <a:pt x="23" y="66"/>
                </a:cubicBezTo>
                <a:cubicBezTo>
                  <a:pt x="21" y="70"/>
                  <a:pt x="20" y="65"/>
                  <a:pt x="21" y="65"/>
                </a:cubicBezTo>
                <a:cubicBezTo>
                  <a:pt x="19" y="65"/>
                  <a:pt x="21" y="69"/>
                  <a:pt x="19" y="68"/>
                </a:cubicBezTo>
                <a:cubicBezTo>
                  <a:pt x="15" y="68"/>
                  <a:pt x="18" y="70"/>
                  <a:pt x="17" y="71"/>
                </a:cubicBezTo>
                <a:cubicBezTo>
                  <a:pt x="16" y="71"/>
                  <a:pt x="16" y="69"/>
                  <a:pt x="16" y="69"/>
                </a:cubicBezTo>
                <a:cubicBezTo>
                  <a:pt x="14" y="69"/>
                  <a:pt x="12" y="70"/>
                  <a:pt x="11" y="71"/>
                </a:cubicBezTo>
                <a:cubicBezTo>
                  <a:pt x="11" y="72"/>
                  <a:pt x="15" y="72"/>
                  <a:pt x="16" y="72"/>
                </a:cubicBezTo>
                <a:cubicBezTo>
                  <a:pt x="16" y="72"/>
                  <a:pt x="19" y="71"/>
                  <a:pt x="19" y="71"/>
                </a:cubicBezTo>
                <a:cubicBezTo>
                  <a:pt x="20" y="72"/>
                  <a:pt x="15" y="72"/>
                  <a:pt x="15" y="72"/>
                </a:cubicBezTo>
                <a:cubicBezTo>
                  <a:pt x="14" y="72"/>
                  <a:pt x="14" y="73"/>
                  <a:pt x="13" y="73"/>
                </a:cubicBezTo>
                <a:cubicBezTo>
                  <a:pt x="12" y="73"/>
                  <a:pt x="11" y="73"/>
                  <a:pt x="10" y="73"/>
                </a:cubicBezTo>
                <a:cubicBezTo>
                  <a:pt x="8" y="72"/>
                  <a:pt x="7" y="73"/>
                  <a:pt x="9" y="74"/>
                </a:cubicBezTo>
                <a:cubicBezTo>
                  <a:pt x="10" y="74"/>
                  <a:pt x="12" y="74"/>
                  <a:pt x="12" y="76"/>
                </a:cubicBezTo>
                <a:cubicBezTo>
                  <a:pt x="12" y="76"/>
                  <a:pt x="11" y="78"/>
                  <a:pt x="11" y="77"/>
                </a:cubicBezTo>
                <a:cubicBezTo>
                  <a:pt x="10" y="77"/>
                  <a:pt x="12" y="75"/>
                  <a:pt x="10" y="74"/>
                </a:cubicBezTo>
                <a:cubicBezTo>
                  <a:pt x="7" y="74"/>
                  <a:pt x="9" y="75"/>
                  <a:pt x="8" y="76"/>
                </a:cubicBezTo>
                <a:cubicBezTo>
                  <a:pt x="8" y="76"/>
                  <a:pt x="8" y="73"/>
                  <a:pt x="7" y="73"/>
                </a:cubicBezTo>
                <a:cubicBezTo>
                  <a:pt x="7" y="72"/>
                  <a:pt x="5" y="78"/>
                  <a:pt x="6" y="77"/>
                </a:cubicBezTo>
                <a:cubicBezTo>
                  <a:pt x="5" y="77"/>
                  <a:pt x="5" y="75"/>
                  <a:pt x="5" y="75"/>
                </a:cubicBezTo>
                <a:cubicBezTo>
                  <a:pt x="4" y="75"/>
                  <a:pt x="4" y="77"/>
                  <a:pt x="4" y="77"/>
                </a:cubicBezTo>
                <a:cubicBezTo>
                  <a:pt x="3" y="78"/>
                  <a:pt x="1" y="77"/>
                  <a:pt x="1" y="78"/>
                </a:cubicBezTo>
                <a:cubicBezTo>
                  <a:pt x="1" y="79"/>
                  <a:pt x="0" y="80"/>
                  <a:pt x="1" y="80"/>
                </a:cubicBezTo>
                <a:cubicBezTo>
                  <a:pt x="2" y="80"/>
                  <a:pt x="3" y="80"/>
                  <a:pt x="4" y="81"/>
                </a:cubicBezTo>
                <a:cubicBezTo>
                  <a:pt x="4" y="81"/>
                  <a:pt x="0" y="82"/>
                  <a:pt x="1" y="83"/>
                </a:cubicBezTo>
                <a:cubicBezTo>
                  <a:pt x="1" y="84"/>
                  <a:pt x="3" y="84"/>
                  <a:pt x="3" y="84"/>
                </a:cubicBezTo>
                <a:cubicBezTo>
                  <a:pt x="3" y="84"/>
                  <a:pt x="6" y="83"/>
                  <a:pt x="6" y="84"/>
                </a:cubicBezTo>
                <a:cubicBezTo>
                  <a:pt x="5" y="85"/>
                  <a:pt x="2" y="84"/>
                  <a:pt x="1" y="86"/>
                </a:cubicBezTo>
                <a:cubicBezTo>
                  <a:pt x="0" y="87"/>
                  <a:pt x="6" y="87"/>
                  <a:pt x="4" y="89"/>
                </a:cubicBezTo>
                <a:cubicBezTo>
                  <a:pt x="4" y="89"/>
                  <a:pt x="3" y="87"/>
                  <a:pt x="2" y="88"/>
                </a:cubicBezTo>
                <a:cubicBezTo>
                  <a:pt x="1" y="89"/>
                  <a:pt x="1" y="90"/>
                  <a:pt x="2" y="91"/>
                </a:cubicBezTo>
                <a:cubicBezTo>
                  <a:pt x="3" y="91"/>
                  <a:pt x="5" y="92"/>
                  <a:pt x="6" y="92"/>
                </a:cubicBezTo>
                <a:cubicBezTo>
                  <a:pt x="7" y="91"/>
                  <a:pt x="8" y="89"/>
                  <a:pt x="9" y="90"/>
                </a:cubicBezTo>
                <a:cubicBezTo>
                  <a:pt x="8" y="90"/>
                  <a:pt x="7" y="91"/>
                  <a:pt x="7" y="91"/>
                </a:cubicBezTo>
                <a:cubicBezTo>
                  <a:pt x="7" y="92"/>
                  <a:pt x="6" y="92"/>
                  <a:pt x="5" y="92"/>
                </a:cubicBezTo>
                <a:cubicBezTo>
                  <a:pt x="5" y="92"/>
                  <a:pt x="7" y="93"/>
                  <a:pt x="7" y="94"/>
                </a:cubicBezTo>
                <a:cubicBezTo>
                  <a:pt x="7" y="94"/>
                  <a:pt x="4" y="92"/>
                  <a:pt x="5" y="94"/>
                </a:cubicBezTo>
                <a:cubicBezTo>
                  <a:pt x="5" y="95"/>
                  <a:pt x="8" y="96"/>
                  <a:pt x="8" y="96"/>
                </a:cubicBezTo>
                <a:cubicBezTo>
                  <a:pt x="8" y="97"/>
                  <a:pt x="5" y="95"/>
                  <a:pt x="4" y="96"/>
                </a:cubicBezTo>
                <a:cubicBezTo>
                  <a:pt x="2" y="96"/>
                  <a:pt x="4" y="93"/>
                  <a:pt x="3" y="93"/>
                </a:cubicBezTo>
                <a:cubicBezTo>
                  <a:pt x="3" y="93"/>
                  <a:pt x="1" y="95"/>
                  <a:pt x="2" y="96"/>
                </a:cubicBezTo>
                <a:cubicBezTo>
                  <a:pt x="3" y="96"/>
                  <a:pt x="2" y="98"/>
                  <a:pt x="2" y="98"/>
                </a:cubicBezTo>
                <a:cubicBezTo>
                  <a:pt x="3" y="99"/>
                  <a:pt x="4" y="97"/>
                  <a:pt x="5" y="96"/>
                </a:cubicBezTo>
                <a:cubicBezTo>
                  <a:pt x="5" y="96"/>
                  <a:pt x="5" y="97"/>
                  <a:pt x="5" y="97"/>
                </a:cubicBezTo>
                <a:cubicBezTo>
                  <a:pt x="6" y="97"/>
                  <a:pt x="6" y="96"/>
                  <a:pt x="7" y="96"/>
                </a:cubicBezTo>
                <a:cubicBezTo>
                  <a:pt x="7" y="96"/>
                  <a:pt x="7" y="98"/>
                  <a:pt x="6" y="98"/>
                </a:cubicBezTo>
                <a:cubicBezTo>
                  <a:pt x="4" y="99"/>
                  <a:pt x="8" y="101"/>
                  <a:pt x="8" y="100"/>
                </a:cubicBezTo>
                <a:cubicBezTo>
                  <a:pt x="8" y="102"/>
                  <a:pt x="1" y="100"/>
                  <a:pt x="5" y="103"/>
                </a:cubicBezTo>
                <a:cubicBezTo>
                  <a:pt x="7" y="104"/>
                  <a:pt x="8" y="105"/>
                  <a:pt x="10" y="105"/>
                </a:cubicBezTo>
                <a:cubicBezTo>
                  <a:pt x="10" y="105"/>
                  <a:pt x="13" y="107"/>
                  <a:pt x="14" y="107"/>
                </a:cubicBezTo>
                <a:cubicBezTo>
                  <a:pt x="17" y="107"/>
                  <a:pt x="21" y="104"/>
                  <a:pt x="23" y="102"/>
                </a:cubicBezTo>
                <a:cubicBezTo>
                  <a:pt x="24" y="100"/>
                  <a:pt x="25" y="100"/>
                  <a:pt x="27" y="99"/>
                </a:cubicBezTo>
                <a:cubicBezTo>
                  <a:pt x="28" y="98"/>
                  <a:pt x="28" y="95"/>
                  <a:pt x="29" y="95"/>
                </a:cubicBezTo>
                <a:cubicBezTo>
                  <a:pt x="29" y="95"/>
                  <a:pt x="29" y="98"/>
                  <a:pt x="30" y="98"/>
                </a:cubicBezTo>
                <a:cubicBezTo>
                  <a:pt x="32" y="99"/>
                  <a:pt x="31" y="99"/>
                  <a:pt x="31" y="100"/>
                </a:cubicBezTo>
                <a:cubicBezTo>
                  <a:pt x="32" y="100"/>
                  <a:pt x="33" y="100"/>
                  <a:pt x="34" y="101"/>
                </a:cubicBezTo>
                <a:cubicBezTo>
                  <a:pt x="34" y="102"/>
                  <a:pt x="33" y="100"/>
                  <a:pt x="34" y="10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3" name="Freeform 720">
            <a:extLst>
              <a:ext uri="{FF2B5EF4-FFF2-40B4-BE49-F238E27FC236}">
                <a16:creationId xmlns:a16="http://schemas.microsoft.com/office/drawing/2014/main" id="{38CD4213-1BF8-1648-AEAF-1F9C1412F600}"/>
              </a:ext>
            </a:extLst>
          </p:cNvPr>
          <p:cNvSpPr>
            <a:spLocks noEditPoints="1"/>
          </p:cNvSpPr>
          <p:nvPr/>
        </p:nvSpPr>
        <p:spPr bwMode="auto">
          <a:xfrm>
            <a:off x="8255720" y="6234971"/>
            <a:ext cx="5434405" cy="2004906"/>
          </a:xfrm>
          <a:custGeom>
            <a:avLst/>
            <a:gdLst>
              <a:gd name="T0" fmla="*/ 785 w 810"/>
              <a:gd name="T1" fmla="*/ 109 h 282"/>
              <a:gd name="T2" fmla="*/ 725 w 810"/>
              <a:gd name="T3" fmla="*/ 77 h 282"/>
              <a:gd name="T4" fmla="*/ 665 w 810"/>
              <a:gd name="T5" fmla="*/ 80 h 282"/>
              <a:gd name="T6" fmla="*/ 607 w 810"/>
              <a:gd name="T7" fmla="*/ 65 h 282"/>
              <a:gd name="T8" fmla="*/ 578 w 810"/>
              <a:gd name="T9" fmla="*/ 56 h 282"/>
              <a:gd name="T10" fmla="*/ 555 w 810"/>
              <a:gd name="T11" fmla="*/ 61 h 282"/>
              <a:gd name="T12" fmla="*/ 521 w 810"/>
              <a:gd name="T13" fmla="*/ 59 h 282"/>
              <a:gd name="T14" fmla="*/ 495 w 810"/>
              <a:gd name="T15" fmla="*/ 44 h 282"/>
              <a:gd name="T16" fmla="*/ 469 w 810"/>
              <a:gd name="T17" fmla="*/ 49 h 282"/>
              <a:gd name="T18" fmla="*/ 423 w 810"/>
              <a:gd name="T19" fmla="*/ 43 h 282"/>
              <a:gd name="T20" fmla="*/ 383 w 810"/>
              <a:gd name="T21" fmla="*/ 50 h 282"/>
              <a:gd name="T22" fmla="*/ 423 w 810"/>
              <a:gd name="T23" fmla="*/ 17 h 282"/>
              <a:gd name="T24" fmla="*/ 378 w 810"/>
              <a:gd name="T25" fmla="*/ 7 h 282"/>
              <a:gd name="T26" fmla="*/ 355 w 810"/>
              <a:gd name="T27" fmla="*/ 17 h 282"/>
              <a:gd name="T28" fmla="*/ 320 w 810"/>
              <a:gd name="T29" fmla="*/ 22 h 282"/>
              <a:gd name="T30" fmla="*/ 297 w 810"/>
              <a:gd name="T31" fmla="*/ 32 h 282"/>
              <a:gd name="T32" fmla="*/ 269 w 810"/>
              <a:gd name="T33" fmla="*/ 49 h 282"/>
              <a:gd name="T34" fmla="*/ 247 w 810"/>
              <a:gd name="T35" fmla="*/ 58 h 282"/>
              <a:gd name="T36" fmla="*/ 242 w 810"/>
              <a:gd name="T37" fmla="*/ 50 h 282"/>
              <a:gd name="T38" fmla="*/ 259 w 810"/>
              <a:gd name="T39" fmla="*/ 97 h 282"/>
              <a:gd name="T40" fmla="*/ 227 w 810"/>
              <a:gd name="T41" fmla="*/ 107 h 282"/>
              <a:gd name="T42" fmla="*/ 231 w 810"/>
              <a:gd name="T43" fmla="*/ 88 h 282"/>
              <a:gd name="T44" fmla="*/ 206 w 810"/>
              <a:gd name="T45" fmla="*/ 60 h 282"/>
              <a:gd name="T46" fmla="*/ 191 w 810"/>
              <a:gd name="T47" fmla="*/ 83 h 282"/>
              <a:gd name="T48" fmla="*/ 131 w 810"/>
              <a:gd name="T49" fmla="*/ 90 h 282"/>
              <a:gd name="T50" fmla="*/ 92 w 810"/>
              <a:gd name="T51" fmla="*/ 100 h 282"/>
              <a:gd name="T52" fmla="*/ 84 w 810"/>
              <a:gd name="T53" fmla="*/ 107 h 282"/>
              <a:gd name="T54" fmla="*/ 53 w 810"/>
              <a:gd name="T55" fmla="*/ 120 h 282"/>
              <a:gd name="T56" fmla="*/ 31 w 810"/>
              <a:gd name="T57" fmla="*/ 102 h 282"/>
              <a:gd name="T58" fmla="*/ 29 w 810"/>
              <a:gd name="T59" fmla="*/ 84 h 282"/>
              <a:gd name="T60" fmla="*/ 5 w 810"/>
              <a:gd name="T61" fmla="*/ 88 h 282"/>
              <a:gd name="T62" fmla="*/ 7 w 810"/>
              <a:gd name="T63" fmla="*/ 152 h 282"/>
              <a:gd name="T64" fmla="*/ 16 w 810"/>
              <a:gd name="T65" fmla="*/ 187 h 282"/>
              <a:gd name="T66" fmla="*/ 40 w 810"/>
              <a:gd name="T67" fmla="*/ 223 h 282"/>
              <a:gd name="T68" fmla="*/ 53 w 810"/>
              <a:gd name="T69" fmla="*/ 244 h 282"/>
              <a:gd name="T70" fmla="*/ 82 w 810"/>
              <a:gd name="T71" fmla="*/ 272 h 282"/>
              <a:gd name="T72" fmla="*/ 109 w 810"/>
              <a:gd name="T73" fmla="*/ 250 h 282"/>
              <a:gd name="T74" fmla="*/ 108 w 810"/>
              <a:gd name="T75" fmla="*/ 222 h 282"/>
              <a:gd name="T76" fmla="*/ 160 w 810"/>
              <a:gd name="T77" fmla="*/ 223 h 282"/>
              <a:gd name="T78" fmla="*/ 196 w 810"/>
              <a:gd name="T79" fmla="*/ 196 h 282"/>
              <a:gd name="T80" fmla="*/ 252 w 810"/>
              <a:gd name="T81" fmla="*/ 204 h 282"/>
              <a:gd name="T82" fmla="*/ 331 w 810"/>
              <a:gd name="T83" fmla="*/ 226 h 282"/>
              <a:gd name="T84" fmla="*/ 415 w 810"/>
              <a:gd name="T85" fmla="*/ 231 h 282"/>
              <a:gd name="T86" fmla="*/ 483 w 810"/>
              <a:gd name="T87" fmla="*/ 207 h 282"/>
              <a:gd name="T88" fmla="*/ 521 w 810"/>
              <a:gd name="T89" fmla="*/ 258 h 282"/>
              <a:gd name="T90" fmla="*/ 558 w 810"/>
              <a:gd name="T91" fmla="*/ 226 h 282"/>
              <a:gd name="T92" fmla="*/ 543 w 810"/>
              <a:gd name="T93" fmla="*/ 199 h 282"/>
              <a:gd name="T94" fmla="*/ 591 w 810"/>
              <a:gd name="T95" fmla="*/ 162 h 282"/>
              <a:gd name="T96" fmla="*/ 627 w 810"/>
              <a:gd name="T97" fmla="*/ 165 h 282"/>
              <a:gd name="T98" fmla="*/ 657 w 810"/>
              <a:gd name="T99" fmla="*/ 153 h 282"/>
              <a:gd name="T100" fmla="*/ 669 w 810"/>
              <a:gd name="T101" fmla="*/ 154 h 282"/>
              <a:gd name="T102" fmla="*/ 649 w 810"/>
              <a:gd name="T103" fmla="*/ 210 h 282"/>
              <a:gd name="T104" fmla="*/ 667 w 810"/>
              <a:gd name="T105" fmla="*/ 171 h 282"/>
              <a:gd name="T106" fmla="*/ 710 w 810"/>
              <a:gd name="T107" fmla="*/ 156 h 282"/>
              <a:gd name="T108" fmla="*/ 738 w 810"/>
              <a:gd name="T109" fmla="*/ 121 h 282"/>
              <a:gd name="T110" fmla="*/ 765 w 810"/>
              <a:gd name="T111" fmla="*/ 116 h 282"/>
              <a:gd name="T112" fmla="*/ 802 w 810"/>
              <a:gd name="T113" fmla="*/ 115 h 282"/>
              <a:gd name="T114" fmla="*/ 388 w 810"/>
              <a:gd name="T115" fmla="*/ 212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810" h="282">
                <a:moveTo>
                  <a:pt x="808" y="111"/>
                </a:moveTo>
                <a:cubicBezTo>
                  <a:pt x="806" y="109"/>
                  <a:pt x="803" y="108"/>
                  <a:pt x="801" y="106"/>
                </a:cubicBezTo>
                <a:cubicBezTo>
                  <a:pt x="800" y="105"/>
                  <a:pt x="799" y="104"/>
                  <a:pt x="797" y="103"/>
                </a:cubicBezTo>
                <a:cubicBezTo>
                  <a:pt x="796" y="103"/>
                  <a:pt x="794" y="103"/>
                  <a:pt x="793" y="102"/>
                </a:cubicBezTo>
                <a:cubicBezTo>
                  <a:pt x="793" y="103"/>
                  <a:pt x="794" y="103"/>
                  <a:pt x="794" y="103"/>
                </a:cubicBezTo>
                <a:cubicBezTo>
                  <a:pt x="795" y="103"/>
                  <a:pt x="792" y="104"/>
                  <a:pt x="791" y="103"/>
                </a:cubicBezTo>
                <a:cubicBezTo>
                  <a:pt x="791" y="103"/>
                  <a:pt x="792" y="103"/>
                  <a:pt x="792" y="102"/>
                </a:cubicBezTo>
                <a:cubicBezTo>
                  <a:pt x="791" y="101"/>
                  <a:pt x="786" y="103"/>
                  <a:pt x="785" y="102"/>
                </a:cubicBezTo>
                <a:cubicBezTo>
                  <a:pt x="787" y="103"/>
                  <a:pt x="787" y="103"/>
                  <a:pt x="787" y="106"/>
                </a:cubicBezTo>
                <a:cubicBezTo>
                  <a:pt x="786" y="107"/>
                  <a:pt x="788" y="109"/>
                  <a:pt x="788" y="109"/>
                </a:cubicBezTo>
                <a:cubicBezTo>
                  <a:pt x="787" y="109"/>
                  <a:pt x="787" y="108"/>
                  <a:pt x="787" y="108"/>
                </a:cubicBezTo>
                <a:cubicBezTo>
                  <a:pt x="786" y="107"/>
                  <a:pt x="786" y="109"/>
                  <a:pt x="785" y="109"/>
                </a:cubicBezTo>
                <a:cubicBezTo>
                  <a:pt x="785" y="109"/>
                  <a:pt x="783" y="105"/>
                  <a:pt x="783" y="105"/>
                </a:cubicBezTo>
                <a:cubicBezTo>
                  <a:pt x="783" y="104"/>
                  <a:pt x="783" y="104"/>
                  <a:pt x="783" y="104"/>
                </a:cubicBezTo>
                <a:cubicBezTo>
                  <a:pt x="783" y="103"/>
                  <a:pt x="782" y="102"/>
                  <a:pt x="783" y="101"/>
                </a:cubicBezTo>
                <a:cubicBezTo>
                  <a:pt x="784" y="99"/>
                  <a:pt x="782" y="100"/>
                  <a:pt x="781" y="99"/>
                </a:cubicBezTo>
                <a:cubicBezTo>
                  <a:pt x="781" y="98"/>
                  <a:pt x="779" y="97"/>
                  <a:pt x="778" y="97"/>
                </a:cubicBezTo>
                <a:cubicBezTo>
                  <a:pt x="771" y="93"/>
                  <a:pt x="765" y="89"/>
                  <a:pt x="758" y="87"/>
                </a:cubicBezTo>
                <a:cubicBezTo>
                  <a:pt x="756" y="86"/>
                  <a:pt x="755" y="85"/>
                  <a:pt x="754" y="84"/>
                </a:cubicBezTo>
                <a:cubicBezTo>
                  <a:pt x="753" y="83"/>
                  <a:pt x="751" y="82"/>
                  <a:pt x="749" y="82"/>
                </a:cubicBezTo>
                <a:cubicBezTo>
                  <a:pt x="746" y="81"/>
                  <a:pt x="743" y="80"/>
                  <a:pt x="739" y="78"/>
                </a:cubicBezTo>
                <a:cubicBezTo>
                  <a:pt x="736" y="78"/>
                  <a:pt x="732" y="78"/>
                  <a:pt x="730" y="78"/>
                </a:cubicBezTo>
                <a:cubicBezTo>
                  <a:pt x="728" y="78"/>
                  <a:pt x="727" y="78"/>
                  <a:pt x="726" y="78"/>
                </a:cubicBezTo>
                <a:cubicBezTo>
                  <a:pt x="726" y="78"/>
                  <a:pt x="725" y="77"/>
                  <a:pt x="725" y="77"/>
                </a:cubicBezTo>
                <a:cubicBezTo>
                  <a:pt x="724" y="78"/>
                  <a:pt x="724" y="79"/>
                  <a:pt x="723" y="78"/>
                </a:cubicBezTo>
                <a:cubicBezTo>
                  <a:pt x="720" y="78"/>
                  <a:pt x="717" y="77"/>
                  <a:pt x="714" y="76"/>
                </a:cubicBezTo>
                <a:cubicBezTo>
                  <a:pt x="713" y="76"/>
                  <a:pt x="710" y="75"/>
                  <a:pt x="710" y="77"/>
                </a:cubicBezTo>
                <a:cubicBezTo>
                  <a:pt x="709" y="79"/>
                  <a:pt x="708" y="79"/>
                  <a:pt x="710" y="80"/>
                </a:cubicBezTo>
                <a:cubicBezTo>
                  <a:pt x="712" y="82"/>
                  <a:pt x="714" y="86"/>
                  <a:pt x="709" y="87"/>
                </a:cubicBezTo>
                <a:cubicBezTo>
                  <a:pt x="708" y="88"/>
                  <a:pt x="705" y="88"/>
                  <a:pt x="704" y="86"/>
                </a:cubicBezTo>
                <a:cubicBezTo>
                  <a:pt x="703" y="85"/>
                  <a:pt x="703" y="84"/>
                  <a:pt x="700" y="84"/>
                </a:cubicBezTo>
                <a:cubicBezTo>
                  <a:pt x="697" y="83"/>
                  <a:pt x="699" y="82"/>
                  <a:pt x="698" y="81"/>
                </a:cubicBezTo>
                <a:cubicBezTo>
                  <a:pt x="698" y="80"/>
                  <a:pt x="695" y="79"/>
                  <a:pt x="694" y="80"/>
                </a:cubicBezTo>
                <a:cubicBezTo>
                  <a:pt x="691" y="83"/>
                  <a:pt x="686" y="80"/>
                  <a:pt x="682" y="80"/>
                </a:cubicBezTo>
                <a:cubicBezTo>
                  <a:pt x="678" y="80"/>
                  <a:pt x="674" y="79"/>
                  <a:pt x="670" y="79"/>
                </a:cubicBezTo>
                <a:cubicBezTo>
                  <a:pt x="668" y="79"/>
                  <a:pt x="667" y="79"/>
                  <a:pt x="665" y="80"/>
                </a:cubicBezTo>
                <a:cubicBezTo>
                  <a:pt x="663" y="81"/>
                  <a:pt x="664" y="84"/>
                  <a:pt x="664" y="86"/>
                </a:cubicBezTo>
                <a:cubicBezTo>
                  <a:pt x="664" y="86"/>
                  <a:pt x="664" y="86"/>
                  <a:pt x="664" y="86"/>
                </a:cubicBezTo>
                <a:cubicBezTo>
                  <a:pt x="663" y="86"/>
                  <a:pt x="662" y="81"/>
                  <a:pt x="661" y="80"/>
                </a:cubicBezTo>
                <a:cubicBezTo>
                  <a:pt x="660" y="80"/>
                  <a:pt x="656" y="80"/>
                  <a:pt x="655" y="78"/>
                </a:cubicBezTo>
                <a:cubicBezTo>
                  <a:pt x="655" y="75"/>
                  <a:pt x="659" y="74"/>
                  <a:pt x="655" y="71"/>
                </a:cubicBezTo>
                <a:cubicBezTo>
                  <a:pt x="653" y="70"/>
                  <a:pt x="651" y="69"/>
                  <a:pt x="648" y="68"/>
                </a:cubicBezTo>
                <a:cubicBezTo>
                  <a:pt x="642" y="66"/>
                  <a:pt x="635" y="68"/>
                  <a:pt x="629" y="69"/>
                </a:cubicBezTo>
                <a:cubicBezTo>
                  <a:pt x="626" y="69"/>
                  <a:pt x="623" y="69"/>
                  <a:pt x="619" y="69"/>
                </a:cubicBezTo>
                <a:cubicBezTo>
                  <a:pt x="618" y="69"/>
                  <a:pt x="618" y="69"/>
                  <a:pt x="617" y="69"/>
                </a:cubicBezTo>
                <a:cubicBezTo>
                  <a:pt x="615" y="68"/>
                  <a:pt x="617" y="68"/>
                  <a:pt x="618" y="67"/>
                </a:cubicBezTo>
                <a:cubicBezTo>
                  <a:pt x="618" y="66"/>
                  <a:pt x="613" y="65"/>
                  <a:pt x="613" y="65"/>
                </a:cubicBezTo>
                <a:cubicBezTo>
                  <a:pt x="612" y="64"/>
                  <a:pt x="608" y="65"/>
                  <a:pt x="607" y="65"/>
                </a:cubicBezTo>
                <a:cubicBezTo>
                  <a:pt x="607" y="65"/>
                  <a:pt x="611" y="64"/>
                  <a:pt x="610" y="63"/>
                </a:cubicBezTo>
                <a:cubicBezTo>
                  <a:pt x="609" y="63"/>
                  <a:pt x="608" y="64"/>
                  <a:pt x="607" y="64"/>
                </a:cubicBezTo>
                <a:cubicBezTo>
                  <a:pt x="606" y="63"/>
                  <a:pt x="604" y="62"/>
                  <a:pt x="604" y="62"/>
                </a:cubicBezTo>
                <a:cubicBezTo>
                  <a:pt x="603" y="62"/>
                  <a:pt x="600" y="60"/>
                  <a:pt x="602" y="60"/>
                </a:cubicBezTo>
                <a:cubicBezTo>
                  <a:pt x="603" y="60"/>
                  <a:pt x="605" y="60"/>
                  <a:pt x="606" y="60"/>
                </a:cubicBezTo>
                <a:cubicBezTo>
                  <a:pt x="609" y="60"/>
                  <a:pt x="605" y="57"/>
                  <a:pt x="604" y="57"/>
                </a:cubicBezTo>
                <a:cubicBezTo>
                  <a:pt x="602" y="55"/>
                  <a:pt x="597" y="56"/>
                  <a:pt x="594" y="55"/>
                </a:cubicBezTo>
                <a:cubicBezTo>
                  <a:pt x="592" y="55"/>
                  <a:pt x="591" y="57"/>
                  <a:pt x="589" y="59"/>
                </a:cubicBezTo>
                <a:cubicBezTo>
                  <a:pt x="589" y="59"/>
                  <a:pt x="582" y="63"/>
                  <a:pt x="582" y="60"/>
                </a:cubicBezTo>
                <a:cubicBezTo>
                  <a:pt x="583" y="58"/>
                  <a:pt x="584" y="60"/>
                  <a:pt x="586" y="59"/>
                </a:cubicBezTo>
                <a:cubicBezTo>
                  <a:pt x="586" y="59"/>
                  <a:pt x="585" y="56"/>
                  <a:pt x="584" y="56"/>
                </a:cubicBezTo>
                <a:cubicBezTo>
                  <a:pt x="584" y="56"/>
                  <a:pt x="578" y="56"/>
                  <a:pt x="578" y="56"/>
                </a:cubicBezTo>
                <a:cubicBezTo>
                  <a:pt x="579" y="55"/>
                  <a:pt x="581" y="54"/>
                  <a:pt x="583" y="54"/>
                </a:cubicBezTo>
                <a:cubicBezTo>
                  <a:pt x="584" y="55"/>
                  <a:pt x="591" y="55"/>
                  <a:pt x="591" y="55"/>
                </a:cubicBezTo>
                <a:cubicBezTo>
                  <a:pt x="591" y="54"/>
                  <a:pt x="585" y="54"/>
                  <a:pt x="584" y="53"/>
                </a:cubicBezTo>
                <a:cubicBezTo>
                  <a:pt x="582" y="53"/>
                  <a:pt x="580" y="53"/>
                  <a:pt x="578" y="53"/>
                </a:cubicBezTo>
                <a:cubicBezTo>
                  <a:pt x="574" y="52"/>
                  <a:pt x="570" y="52"/>
                  <a:pt x="566" y="51"/>
                </a:cubicBezTo>
                <a:cubicBezTo>
                  <a:pt x="565" y="51"/>
                  <a:pt x="561" y="50"/>
                  <a:pt x="561" y="50"/>
                </a:cubicBezTo>
                <a:cubicBezTo>
                  <a:pt x="561" y="51"/>
                  <a:pt x="562" y="52"/>
                  <a:pt x="561" y="52"/>
                </a:cubicBezTo>
                <a:cubicBezTo>
                  <a:pt x="560" y="53"/>
                  <a:pt x="559" y="53"/>
                  <a:pt x="558" y="53"/>
                </a:cubicBezTo>
                <a:cubicBezTo>
                  <a:pt x="557" y="53"/>
                  <a:pt x="552" y="54"/>
                  <a:pt x="553" y="56"/>
                </a:cubicBezTo>
                <a:cubicBezTo>
                  <a:pt x="554" y="58"/>
                  <a:pt x="556" y="55"/>
                  <a:pt x="557" y="56"/>
                </a:cubicBezTo>
                <a:cubicBezTo>
                  <a:pt x="557" y="56"/>
                  <a:pt x="554" y="57"/>
                  <a:pt x="555" y="59"/>
                </a:cubicBezTo>
                <a:cubicBezTo>
                  <a:pt x="556" y="59"/>
                  <a:pt x="555" y="60"/>
                  <a:pt x="555" y="61"/>
                </a:cubicBezTo>
                <a:cubicBezTo>
                  <a:pt x="556" y="61"/>
                  <a:pt x="557" y="62"/>
                  <a:pt x="557" y="63"/>
                </a:cubicBezTo>
                <a:cubicBezTo>
                  <a:pt x="557" y="63"/>
                  <a:pt x="553" y="63"/>
                  <a:pt x="552" y="63"/>
                </a:cubicBezTo>
                <a:cubicBezTo>
                  <a:pt x="550" y="63"/>
                  <a:pt x="552" y="62"/>
                  <a:pt x="552" y="62"/>
                </a:cubicBezTo>
                <a:cubicBezTo>
                  <a:pt x="551" y="61"/>
                  <a:pt x="548" y="62"/>
                  <a:pt x="548" y="62"/>
                </a:cubicBezTo>
                <a:cubicBezTo>
                  <a:pt x="546" y="63"/>
                  <a:pt x="544" y="62"/>
                  <a:pt x="543" y="62"/>
                </a:cubicBezTo>
                <a:cubicBezTo>
                  <a:pt x="542" y="62"/>
                  <a:pt x="546" y="63"/>
                  <a:pt x="546" y="63"/>
                </a:cubicBezTo>
                <a:cubicBezTo>
                  <a:pt x="549" y="64"/>
                  <a:pt x="546" y="66"/>
                  <a:pt x="545" y="65"/>
                </a:cubicBezTo>
                <a:cubicBezTo>
                  <a:pt x="544" y="65"/>
                  <a:pt x="544" y="64"/>
                  <a:pt x="544" y="63"/>
                </a:cubicBezTo>
                <a:cubicBezTo>
                  <a:pt x="543" y="63"/>
                  <a:pt x="542" y="63"/>
                  <a:pt x="541" y="63"/>
                </a:cubicBezTo>
                <a:cubicBezTo>
                  <a:pt x="539" y="62"/>
                  <a:pt x="537" y="61"/>
                  <a:pt x="534" y="62"/>
                </a:cubicBezTo>
                <a:cubicBezTo>
                  <a:pt x="531" y="62"/>
                  <a:pt x="529" y="65"/>
                  <a:pt x="526" y="63"/>
                </a:cubicBezTo>
                <a:cubicBezTo>
                  <a:pt x="524" y="62"/>
                  <a:pt x="522" y="61"/>
                  <a:pt x="521" y="59"/>
                </a:cubicBezTo>
                <a:cubicBezTo>
                  <a:pt x="520" y="58"/>
                  <a:pt x="518" y="62"/>
                  <a:pt x="517" y="62"/>
                </a:cubicBezTo>
                <a:cubicBezTo>
                  <a:pt x="516" y="64"/>
                  <a:pt x="515" y="70"/>
                  <a:pt x="512" y="69"/>
                </a:cubicBezTo>
                <a:cubicBezTo>
                  <a:pt x="510" y="68"/>
                  <a:pt x="508" y="68"/>
                  <a:pt x="506" y="66"/>
                </a:cubicBezTo>
                <a:cubicBezTo>
                  <a:pt x="505" y="65"/>
                  <a:pt x="503" y="63"/>
                  <a:pt x="502" y="62"/>
                </a:cubicBezTo>
                <a:cubicBezTo>
                  <a:pt x="501" y="60"/>
                  <a:pt x="499" y="59"/>
                  <a:pt x="498" y="58"/>
                </a:cubicBezTo>
                <a:cubicBezTo>
                  <a:pt x="496" y="56"/>
                  <a:pt x="500" y="57"/>
                  <a:pt x="501" y="57"/>
                </a:cubicBezTo>
                <a:cubicBezTo>
                  <a:pt x="502" y="57"/>
                  <a:pt x="504" y="56"/>
                  <a:pt x="504" y="55"/>
                </a:cubicBezTo>
                <a:cubicBezTo>
                  <a:pt x="504" y="55"/>
                  <a:pt x="499" y="52"/>
                  <a:pt x="499" y="52"/>
                </a:cubicBezTo>
                <a:cubicBezTo>
                  <a:pt x="499" y="52"/>
                  <a:pt x="502" y="52"/>
                  <a:pt x="502" y="51"/>
                </a:cubicBezTo>
                <a:cubicBezTo>
                  <a:pt x="501" y="50"/>
                  <a:pt x="499" y="50"/>
                  <a:pt x="499" y="50"/>
                </a:cubicBezTo>
                <a:cubicBezTo>
                  <a:pt x="499" y="48"/>
                  <a:pt x="504" y="47"/>
                  <a:pt x="499" y="46"/>
                </a:cubicBezTo>
                <a:cubicBezTo>
                  <a:pt x="498" y="46"/>
                  <a:pt x="497" y="44"/>
                  <a:pt x="495" y="44"/>
                </a:cubicBezTo>
                <a:cubicBezTo>
                  <a:pt x="494" y="44"/>
                  <a:pt x="492" y="43"/>
                  <a:pt x="491" y="44"/>
                </a:cubicBezTo>
                <a:cubicBezTo>
                  <a:pt x="490" y="44"/>
                  <a:pt x="490" y="45"/>
                  <a:pt x="489" y="45"/>
                </a:cubicBezTo>
                <a:cubicBezTo>
                  <a:pt x="488" y="44"/>
                  <a:pt x="488" y="44"/>
                  <a:pt x="487" y="44"/>
                </a:cubicBezTo>
                <a:cubicBezTo>
                  <a:pt x="486" y="44"/>
                  <a:pt x="484" y="44"/>
                  <a:pt x="483" y="43"/>
                </a:cubicBezTo>
                <a:cubicBezTo>
                  <a:pt x="482" y="43"/>
                  <a:pt x="481" y="43"/>
                  <a:pt x="480" y="41"/>
                </a:cubicBezTo>
                <a:cubicBezTo>
                  <a:pt x="479" y="41"/>
                  <a:pt x="480" y="40"/>
                  <a:pt x="478" y="41"/>
                </a:cubicBezTo>
                <a:cubicBezTo>
                  <a:pt x="478" y="41"/>
                  <a:pt x="477" y="42"/>
                  <a:pt x="476" y="42"/>
                </a:cubicBezTo>
                <a:cubicBezTo>
                  <a:pt x="475" y="42"/>
                  <a:pt x="475" y="41"/>
                  <a:pt x="474" y="42"/>
                </a:cubicBezTo>
                <a:cubicBezTo>
                  <a:pt x="474" y="43"/>
                  <a:pt x="473" y="44"/>
                  <a:pt x="473" y="45"/>
                </a:cubicBezTo>
                <a:cubicBezTo>
                  <a:pt x="473" y="46"/>
                  <a:pt x="475" y="46"/>
                  <a:pt x="474" y="47"/>
                </a:cubicBezTo>
                <a:cubicBezTo>
                  <a:pt x="473" y="48"/>
                  <a:pt x="474" y="48"/>
                  <a:pt x="473" y="48"/>
                </a:cubicBezTo>
                <a:cubicBezTo>
                  <a:pt x="472" y="48"/>
                  <a:pt x="470" y="48"/>
                  <a:pt x="469" y="49"/>
                </a:cubicBezTo>
                <a:cubicBezTo>
                  <a:pt x="470" y="48"/>
                  <a:pt x="473" y="50"/>
                  <a:pt x="473" y="50"/>
                </a:cubicBezTo>
                <a:cubicBezTo>
                  <a:pt x="472" y="51"/>
                  <a:pt x="469" y="49"/>
                  <a:pt x="467" y="49"/>
                </a:cubicBezTo>
                <a:cubicBezTo>
                  <a:pt x="465" y="49"/>
                  <a:pt x="462" y="49"/>
                  <a:pt x="459" y="49"/>
                </a:cubicBezTo>
                <a:cubicBezTo>
                  <a:pt x="458" y="49"/>
                  <a:pt x="458" y="48"/>
                  <a:pt x="457" y="48"/>
                </a:cubicBezTo>
                <a:cubicBezTo>
                  <a:pt x="456" y="47"/>
                  <a:pt x="453" y="48"/>
                  <a:pt x="452" y="48"/>
                </a:cubicBezTo>
                <a:cubicBezTo>
                  <a:pt x="451" y="47"/>
                  <a:pt x="449" y="47"/>
                  <a:pt x="448" y="46"/>
                </a:cubicBezTo>
                <a:cubicBezTo>
                  <a:pt x="448" y="45"/>
                  <a:pt x="450" y="45"/>
                  <a:pt x="450" y="44"/>
                </a:cubicBezTo>
                <a:cubicBezTo>
                  <a:pt x="451" y="43"/>
                  <a:pt x="442" y="43"/>
                  <a:pt x="441" y="43"/>
                </a:cubicBezTo>
                <a:cubicBezTo>
                  <a:pt x="436" y="42"/>
                  <a:pt x="432" y="43"/>
                  <a:pt x="427" y="43"/>
                </a:cubicBezTo>
                <a:cubicBezTo>
                  <a:pt x="424" y="43"/>
                  <a:pt x="425" y="43"/>
                  <a:pt x="426" y="45"/>
                </a:cubicBezTo>
                <a:cubicBezTo>
                  <a:pt x="426" y="46"/>
                  <a:pt x="424" y="45"/>
                  <a:pt x="424" y="45"/>
                </a:cubicBezTo>
                <a:cubicBezTo>
                  <a:pt x="422" y="45"/>
                  <a:pt x="423" y="44"/>
                  <a:pt x="423" y="43"/>
                </a:cubicBezTo>
                <a:cubicBezTo>
                  <a:pt x="423" y="41"/>
                  <a:pt x="422" y="38"/>
                  <a:pt x="420" y="40"/>
                </a:cubicBezTo>
                <a:cubicBezTo>
                  <a:pt x="420" y="42"/>
                  <a:pt x="416" y="42"/>
                  <a:pt x="414" y="41"/>
                </a:cubicBezTo>
                <a:cubicBezTo>
                  <a:pt x="413" y="40"/>
                  <a:pt x="415" y="38"/>
                  <a:pt x="411" y="39"/>
                </a:cubicBezTo>
                <a:cubicBezTo>
                  <a:pt x="410" y="39"/>
                  <a:pt x="409" y="39"/>
                  <a:pt x="408" y="39"/>
                </a:cubicBezTo>
                <a:cubicBezTo>
                  <a:pt x="407" y="38"/>
                  <a:pt x="406" y="39"/>
                  <a:pt x="404" y="40"/>
                </a:cubicBezTo>
                <a:cubicBezTo>
                  <a:pt x="402" y="42"/>
                  <a:pt x="407" y="41"/>
                  <a:pt x="407" y="42"/>
                </a:cubicBezTo>
                <a:cubicBezTo>
                  <a:pt x="407" y="44"/>
                  <a:pt x="403" y="43"/>
                  <a:pt x="402" y="44"/>
                </a:cubicBezTo>
                <a:cubicBezTo>
                  <a:pt x="401" y="45"/>
                  <a:pt x="399" y="45"/>
                  <a:pt x="397" y="46"/>
                </a:cubicBezTo>
                <a:cubicBezTo>
                  <a:pt x="395" y="47"/>
                  <a:pt x="393" y="47"/>
                  <a:pt x="390" y="47"/>
                </a:cubicBezTo>
                <a:cubicBezTo>
                  <a:pt x="388" y="47"/>
                  <a:pt x="388" y="47"/>
                  <a:pt x="387" y="49"/>
                </a:cubicBezTo>
                <a:cubicBezTo>
                  <a:pt x="386" y="50"/>
                  <a:pt x="382" y="51"/>
                  <a:pt x="381" y="51"/>
                </a:cubicBezTo>
                <a:cubicBezTo>
                  <a:pt x="381" y="50"/>
                  <a:pt x="383" y="50"/>
                  <a:pt x="383" y="50"/>
                </a:cubicBezTo>
                <a:cubicBezTo>
                  <a:pt x="385" y="49"/>
                  <a:pt x="385" y="47"/>
                  <a:pt x="386" y="46"/>
                </a:cubicBezTo>
                <a:cubicBezTo>
                  <a:pt x="387" y="44"/>
                  <a:pt x="388" y="46"/>
                  <a:pt x="389" y="45"/>
                </a:cubicBezTo>
                <a:cubicBezTo>
                  <a:pt x="390" y="45"/>
                  <a:pt x="390" y="44"/>
                  <a:pt x="391" y="44"/>
                </a:cubicBezTo>
                <a:cubicBezTo>
                  <a:pt x="394" y="42"/>
                  <a:pt x="398" y="41"/>
                  <a:pt x="401" y="39"/>
                </a:cubicBezTo>
                <a:cubicBezTo>
                  <a:pt x="403" y="38"/>
                  <a:pt x="405" y="37"/>
                  <a:pt x="407" y="36"/>
                </a:cubicBezTo>
                <a:cubicBezTo>
                  <a:pt x="411" y="33"/>
                  <a:pt x="416" y="31"/>
                  <a:pt x="420" y="29"/>
                </a:cubicBezTo>
                <a:cubicBezTo>
                  <a:pt x="423" y="28"/>
                  <a:pt x="426" y="26"/>
                  <a:pt x="423" y="23"/>
                </a:cubicBezTo>
                <a:cubicBezTo>
                  <a:pt x="422" y="22"/>
                  <a:pt x="422" y="24"/>
                  <a:pt x="421" y="23"/>
                </a:cubicBezTo>
                <a:cubicBezTo>
                  <a:pt x="420" y="22"/>
                  <a:pt x="419" y="22"/>
                  <a:pt x="418" y="21"/>
                </a:cubicBezTo>
                <a:cubicBezTo>
                  <a:pt x="418" y="20"/>
                  <a:pt x="423" y="22"/>
                  <a:pt x="423" y="22"/>
                </a:cubicBezTo>
                <a:cubicBezTo>
                  <a:pt x="424" y="22"/>
                  <a:pt x="427" y="22"/>
                  <a:pt x="425" y="20"/>
                </a:cubicBezTo>
                <a:cubicBezTo>
                  <a:pt x="424" y="19"/>
                  <a:pt x="424" y="18"/>
                  <a:pt x="423" y="17"/>
                </a:cubicBezTo>
                <a:cubicBezTo>
                  <a:pt x="422" y="15"/>
                  <a:pt x="421" y="19"/>
                  <a:pt x="420" y="19"/>
                </a:cubicBezTo>
                <a:cubicBezTo>
                  <a:pt x="420" y="18"/>
                  <a:pt x="420" y="17"/>
                  <a:pt x="420" y="17"/>
                </a:cubicBezTo>
                <a:cubicBezTo>
                  <a:pt x="420" y="16"/>
                  <a:pt x="420" y="16"/>
                  <a:pt x="419" y="15"/>
                </a:cubicBezTo>
                <a:cubicBezTo>
                  <a:pt x="419" y="14"/>
                  <a:pt x="417" y="13"/>
                  <a:pt x="416" y="13"/>
                </a:cubicBezTo>
                <a:cubicBezTo>
                  <a:pt x="414" y="12"/>
                  <a:pt x="413" y="12"/>
                  <a:pt x="411" y="11"/>
                </a:cubicBezTo>
                <a:cubicBezTo>
                  <a:pt x="409" y="11"/>
                  <a:pt x="409" y="11"/>
                  <a:pt x="406" y="12"/>
                </a:cubicBezTo>
                <a:cubicBezTo>
                  <a:pt x="404" y="12"/>
                  <a:pt x="397" y="9"/>
                  <a:pt x="396" y="12"/>
                </a:cubicBezTo>
                <a:cubicBezTo>
                  <a:pt x="395" y="13"/>
                  <a:pt x="389" y="14"/>
                  <a:pt x="388" y="13"/>
                </a:cubicBezTo>
                <a:cubicBezTo>
                  <a:pt x="388" y="13"/>
                  <a:pt x="394" y="9"/>
                  <a:pt x="392" y="8"/>
                </a:cubicBezTo>
                <a:cubicBezTo>
                  <a:pt x="392" y="8"/>
                  <a:pt x="385" y="9"/>
                  <a:pt x="384" y="8"/>
                </a:cubicBezTo>
                <a:cubicBezTo>
                  <a:pt x="384" y="7"/>
                  <a:pt x="386" y="7"/>
                  <a:pt x="386" y="7"/>
                </a:cubicBezTo>
                <a:cubicBezTo>
                  <a:pt x="386" y="6"/>
                  <a:pt x="378" y="7"/>
                  <a:pt x="378" y="7"/>
                </a:cubicBezTo>
                <a:cubicBezTo>
                  <a:pt x="379" y="5"/>
                  <a:pt x="383" y="6"/>
                  <a:pt x="384" y="5"/>
                </a:cubicBezTo>
                <a:cubicBezTo>
                  <a:pt x="385" y="4"/>
                  <a:pt x="387" y="5"/>
                  <a:pt x="386" y="4"/>
                </a:cubicBezTo>
                <a:cubicBezTo>
                  <a:pt x="386" y="3"/>
                  <a:pt x="386" y="2"/>
                  <a:pt x="385" y="2"/>
                </a:cubicBezTo>
                <a:cubicBezTo>
                  <a:pt x="382" y="2"/>
                  <a:pt x="381" y="1"/>
                  <a:pt x="378" y="1"/>
                </a:cubicBezTo>
                <a:cubicBezTo>
                  <a:pt x="376" y="0"/>
                  <a:pt x="374" y="1"/>
                  <a:pt x="372" y="2"/>
                </a:cubicBezTo>
                <a:cubicBezTo>
                  <a:pt x="368" y="3"/>
                  <a:pt x="364" y="6"/>
                  <a:pt x="362" y="8"/>
                </a:cubicBezTo>
                <a:cubicBezTo>
                  <a:pt x="361" y="9"/>
                  <a:pt x="361" y="9"/>
                  <a:pt x="362" y="10"/>
                </a:cubicBezTo>
                <a:cubicBezTo>
                  <a:pt x="363" y="10"/>
                  <a:pt x="362" y="11"/>
                  <a:pt x="362" y="12"/>
                </a:cubicBezTo>
                <a:cubicBezTo>
                  <a:pt x="362" y="14"/>
                  <a:pt x="366" y="13"/>
                  <a:pt x="366" y="14"/>
                </a:cubicBezTo>
                <a:cubicBezTo>
                  <a:pt x="366" y="13"/>
                  <a:pt x="361" y="14"/>
                  <a:pt x="360" y="14"/>
                </a:cubicBezTo>
                <a:cubicBezTo>
                  <a:pt x="359" y="14"/>
                  <a:pt x="353" y="13"/>
                  <a:pt x="352" y="14"/>
                </a:cubicBezTo>
                <a:cubicBezTo>
                  <a:pt x="352" y="13"/>
                  <a:pt x="355" y="17"/>
                  <a:pt x="355" y="17"/>
                </a:cubicBezTo>
                <a:cubicBezTo>
                  <a:pt x="356" y="18"/>
                  <a:pt x="351" y="16"/>
                  <a:pt x="350" y="16"/>
                </a:cubicBezTo>
                <a:cubicBezTo>
                  <a:pt x="349" y="16"/>
                  <a:pt x="347" y="17"/>
                  <a:pt x="345" y="18"/>
                </a:cubicBezTo>
                <a:cubicBezTo>
                  <a:pt x="345" y="18"/>
                  <a:pt x="345" y="18"/>
                  <a:pt x="344" y="18"/>
                </a:cubicBezTo>
                <a:cubicBezTo>
                  <a:pt x="342" y="18"/>
                  <a:pt x="344" y="18"/>
                  <a:pt x="343" y="17"/>
                </a:cubicBezTo>
                <a:cubicBezTo>
                  <a:pt x="343" y="18"/>
                  <a:pt x="338" y="20"/>
                  <a:pt x="338" y="20"/>
                </a:cubicBezTo>
                <a:cubicBezTo>
                  <a:pt x="338" y="19"/>
                  <a:pt x="340" y="18"/>
                  <a:pt x="340" y="18"/>
                </a:cubicBezTo>
                <a:cubicBezTo>
                  <a:pt x="340" y="17"/>
                  <a:pt x="335" y="18"/>
                  <a:pt x="334" y="17"/>
                </a:cubicBezTo>
                <a:cubicBezTo>
                  <a:pt x="334" y="17"/>
                  <a:pt x="336" y="16"/>
                  <a:pt x="336" y="16"/>
                </a:cubicBezTo>
                <a:cubicBezTo>
                  <a:pt x="335" y="17"/>
                  <a:pt x="330" y="18"/>
                  <a:pt x="328" y="18"/>
                </a:cubicBezTo>
                <a:cubicBezTo>
                  <a:pt x="323" y="19"/>
                  <a:pt x="329" y="19"/>
                  <a:pt x="330" y="20"/>
                </a:cubicBezTo>
                <a:cubicBezTo>
                  <a:pt x="329" y="19"/>
                  <a:pt x="324" y="21"/>
                  <a:pt x="323" y="21"/>
                </a:cubicBezTo>
                <a:cubicBezTo>
                  <a:pt x="322" y="21"/>
                  <a:pt x="321" y="21"/>
                  <a:pt x="320" y="22"/>
                </a:cubicBezTo>
                <a:cubicBezTo>
                  <a:pt x="319" y="23"/>
                  <a:pt x="317" y="22"/>
                  <a:pt x="315" y="22"/>
                </a:cubicBezTo>
                <a:cubicBezTo>
                  <a:pt x="314" y="22"/>
                  <a:pt x="313" y="24"/>
                  <a:pt x="311" y="24"/>
                </a:cubicBezTo>
                <a:cubicBezTo>
                  <a:pt x="309" y="25"/>
                  <a:pt x="308" y="24"/>
                  <a:pt x="307" y="25"/>
                </a:cubicBezTo>
                <a:cubicBezTo>
                  <a:pt x="306" y="26"/>
                  <a:pt x="305" y="27"/>
                  <a:pt x="304" y="27"/>
                </a:cubicBezTo>
                <a:cubicBezTo>
                  <a:pt x="302" y="27"/>
                  <a:pt x="300" y="27"/>
                  <a:pt x="299" y="27"/>
                </a:cubicBezTo>
                <a:cubicBezTo>
                  <a:pt x="299" y="27"/>
                  <a:pt x="302" y="29"/>
                  <a:pt x="302" y="29"/>
                </a:cubicBezTo>
                <a:cubicBezTo>
                  <a:pt x="301" y="30"/>
                  <a:pt x="295" y="30"/>
                  <a:pt x="295" y="30"/>
                </a:cubicBezTo>
                <a:cubicBezTo>
                  <a:pt x="295" y="30"/>
                  <a:pt x="299" y="30"/>
                  <a:pt x="299" y="30"/>
                </a:cubicBezTo>
                <a:cubicBezTo>
                  <a:pt x="299" y="30"/>
                  <a:pt x="297" y="30"/>
                  <a:pt x="296" y="30"/>
                </a:cubicBezTo>
                <a:cubicBezTo>
                  <a:pt x="297" y="30"/>
                  <a:pt x="299" y="31"/>
                  <a:pt x="299" y="31"/>
                </a:cubicBezTo>
                <a:cubicBezTo>
                  <a:pt x="298" y="31"/>
                  <a:pt x="298" y="31"/>
                  <a:pt x="297" y="31"/>
                </a:cubicBezTo>
                <a:cubicBezTo>
                  <a:pt x="298" y="31"/>
                  <a:pt x="297" y="32"/>
                  <a:pt x="297" y="32"/>
                </a:cubicBezTo>
                <a:cubicBezTo>
                  <a:pt x="297" y="33"/>
                  <a:pt x="294" y="32"/>
                  <a:pt x="294" y="32"/>
                </a:cubicBezTo>
                <a:cubicBezTo>
                  <a:pt x="294" y="33"/>
                  <a:pt x="296" y="33"/>
                  <a:pt x="296" y="34"/>
                </a:cubicBezTo>
                <a:cubicBezTo>
                  <a:pt x="297" y="34"/>
                  <a:pt x="295" y="34"/>
                  <a:pt x="295" y="34"/>
                </a:cubicBezTo>
                <a:cubicBezTo>
                  <a:pt x="295" y="36"/>
                  <a:pt x="299" y="34"/>
                  <a:pt x="298" y="36"/>
                </a:cubicBezTo>
                <a:cubicBezTo>
                  <a:pt x="296" y="38"/>
                  <a:pt x="301" y="39"/>
                  <a:pt x="298" y="40"/>
                </a:cubicBezTo>
                <a:cubicBezTo>
                  <a:pt x="296" y="40"/>
                  <a:pt x="294" y="40"/>
                  <a:pt x="292" y="40"/>
                </a:cubicBezTo>
                <a:cubicBezTo>
                  <a:pt x="291" y="41"/>
                  <a:pt x="291" y="42"/>
                  <a:pt x="289" y="41"/>
                </a:cubicBezTo>
                <a:cubicBezTo>
                  <a:pt x="288" y="41"/>
                  <a:pt x="287" y="41"/>
                  <a:pt x="286" y="41"/>
                </a:cubicBezTo>
                <a:cubicBezTo>
                  <a:pt x="282" y="42"/>
                  <a:pt x="278" y="42"/>
                  <a:pt x="274" y="42"/>
                </a:cubicBezTo>
                <a:cubicBezTo>
                  <a:pt x="272" y="42"/>
                  <a:pt x="270" y="42"/>
                  <a:pt x="269" y="43"/>
                </a:cubicBezTo>
                <a:cubicBezTo>
                  <a:pt x="268" y="44"/>
                  <a:pt x="267" y="45"/>
                  <a:pt x="267" y="46"/>
                </a:cubicBezTo>
                <a:cubicBezTo>
                  <a:pt x="267" y="47"/>
                  <a:pt x="269" y="48"/>
                  <a:pt x="269" y="49"/>
                </a:cubicBezTo>
                <a:cubicBezTo>
                  <a:pt x="268" y="51"/>
                  <a:pt x="268" y="52"/>
                  <a:pt x="269" y="53"/>
                </a:cubicBezTo>
                <a:cubicBezTo>
                  <a:pt x="271" y="55"/>
                  <a:pt x="274" y="54"/>
                  <a:pt x="276" y="56"/>
                </a:cubicBezTo>
                <a:cubicBezTo>
                  <a:pt x="276" y="56"/>
                  <a:pt x="278" y="60"/>
                  <a:pt x="278" y="60"/>
                </a:cubicBezTo>
                <a:cubicBezTo>
                  <a:pt x="274" y="60"/>
                  <a:pt x="273" y="60"/>
                  <a:pt x="270" y="58"/>
                </a:cubicBezTo>
                <a:cubicBezTo>
                  <a:pt x="267" y="56"/>
                  <a:pt x="262" y="54"/>
                  <a:pt x="258" y="54"/>
                </a:cubicBezTo>
                <a:cubicBezTo>
                  <a:pt x="256" y="54"/>
                  <a:pt x="257" y="53"/>
                  <a:pt x="255" y="52"/>
                </a:cubicBezTo>
                <a:cubicBezTo>
                  <a:pt x="254" y="52"/>
                  <a:pt x="250" y="52"/>
                  <a:pt x="250" y="54"/>
                </a:cubicBezTo>
                <a:cubicBezTo>
                  <a:pt x="250" y="55"/>
                  <a:pt x="254" y="55"/>
                  <a:pt x="254" y="55"/>
                </a:cubicBezTo>
                <a:cubicBezTo>
                  <a:pt x="254" y="55"/>
                  <a:pt x="251" y="56"/>
                  <a:pt x="252" y="56"/>
                </a:cubicBezTo>
                <a:cubicBezTo>
                  <a:pt x="254" y="57"/>
                  <a:pt x="255" y="56"/>
                  <a:pt x="256" y="58"/>
                </a:cubicBezTo>
                <a:cubicBezTo>
                  <a:pt x="256" y="60"/>
                  <a:pt x="253" y="59"/>
                  <a:pt x="252" y="59"/>
                </a:cubicBezTo>
                <a:cubicBezTo>
                  <a:pt x="250" y="58"/>
                  <a:pt x="249" y="57"/>
                  <a:pt x="247" y="58"/>
                </a:cubicBezTo>
                <a:cubicBezTo>
                  <a:pt x="245" y="58"/>
                  <a:pt x="246" y="61"/>
                  <a:pt x="247" y="62"/>
                </a:cubicBezTo>
                <a:cubicBezTo>
                  <a:pt x="248" y="63"/>
                  <a:pt x="250" y="63"/>
                  <a:pt x="251" y="63"/>
                </a:cubicBezTo>
                <a:cubicBezTo>
                  <a:pt x="253" y="64"/>
                  <a:pt x="255" y="64"/>
                  <a:pt x="256" y="65"/>
                </a:cubicBezTo>
                <a:cubicBezTo>
                  <a:pt x="257" y="66"/>
                  <a:pt x="257" y="67"/>
                  <a:pt x="257" y="67"/>
                </a:cubicBezTo>
                <a:cubicBezTo>
                  <a:pt x="258" y="67"/>
                  <a:pt x="259" y="67"/>
                  <a:pt x="260" y="67"/>
                </a:cubicBezTo>
                <a:cubicBezTo>
                  <a:pt x="260" y="67"/>
                  <a:pt x="257" y="68"/>
                  <a:pt x="257" y="68"/>
                </a:cubicBezTo>
                <a:cubicBezTo>
                  <a:pt x="255" y="68"/>
                  <a:pt x="255" y="67"/>
                  <a:pt x="254" y="66"/>
                </a:cubicBezTo>
                <a:cubicBezTo>
                  <a:pt x="252" y="65"/>
                  <a:pt x="249" y="65"/>
                  <a:pt x="246" y="65"/>
                </a:cubicBezTo>
                <a:cubicBezTo>
                  <a:pt x="245" y="65"/>
                  <a:pt x="240" y="64"/>
                  <a:pt x="242" y="62"/>
                </a:cubicBezTo>
                <a:cubicBezTo>
                  <a:pt x="243" y="62"/>
                  <a:pt x="242" y="61"/>
                  <a:pt x="242" y="60"/>
                </a:cubicBezTo>
                <a:cubicBezTo>
                  <a:pt x="241" y="59"/>
                  <a:pt x="242" y="58"/>
                  <a:pt x="242" y="57"/>
                </a:cubicBezTo>
                <a:cubicBezTo>
                  <a:pt x="243" y="55"/>
                  <a:pt x="244" y="51"/>
                  <a:pt x="242" y="50"/>
                </a:cubicBezTo>
                <a:cubicBezTo>
                  <a:pt x="238" y="49"/>
                  <a:pt x="241" y="54"/>
                  <a:pt x="240" y="56"/>
                </a:cubicBezTo>
                <a:cubicBezTo>
                  <a:pt x="238" y="58"/>
                  <a:pt x="235" y="59"/>
                  <a:pt x="233" y="61"/>
                </a:cubicBezTo>
                <a:cubicBezTo>
                  <a:pt x="230" y="64"/>
                  <a:pt x="231" y="63"/>
                  <a:pt x="233" y="65"/>
                </a:cubicBezTo>
                <a:cubicBezTo>
                  <a:pt x="234" y="66"/>
                  <a:pt x="237" y="69"/>
                  <a:pt x="237" y="71"/>
                </a:cubicBezTo>
                <a:cubicBezTo>
                  <a:pt x="237" y="71"/>
                  <a:pt x="236" y="73"/>
                  <a:pt x="235" y="73"/>
                </a:cubicBezTo>
                <a:cubicBezTo>
                  <a:pt x="234" y="75"/>
                  <a:pt x="233" y="77"/>
                  <a:pt x="233" y="79"/>
                </a:cubicBezTo>
                <a:cubicBezTo>
                  <a:pt x="233" y="79"/>
                  <a:pt x="234" y="84"/>
                  <a:pt x="235" y="84"/>
                </a:cubicBezTo>
                <a:cubicBezTo>
                  <a:pt x="237" y="84"/>
                  <a:pt x="239" y="84"/>
                  <a:pt x="241" y="83"/>
                </a:cubicBezTo>
                <a:cubicBezTo>
                  <a:pt x="243" y="82"/>
                  <a:pt x="246" y="83"/>
                  <a:pt x="248" y="84"/>
                </a:cubicBezTo>
                <a:cubicBezTo>
                  <a:pt x="251" y="84"/>
                  <a:pt x="253" y="86"/>
                  <a:pt x="254" y="89"/>
                </a:cubicBezTo>
                <a:cubicBezTo>
                  <a:pt x="255" y="91"/>
                  <a:pt x="251" y="94"/>
                  <a:pt x="253" y="95"/>
                </a:cubicBezTo>
                <a:cubicBezTo>
                  <a:pt x="253" y="95"/>
                  <a:pt x="259" y="97"/>
                  <a:pt x="259" y="97"/>
                </a:cubicBezTo>
                <a:cubicBezTo>
                  <a:pt x="259" y="98"/>
                  <a:pt x="252" y="96"/>
                  <a:pt x="251" y="96"/>
                </a:cubicBezTo>
                <a:cubicBezTo>
                  <a:pt x="251" y="96"/>
                  <a:pt x="250" y="93"/>
                  <a:pt x="250" y="93"/>
                </a:cubicBezTo>
                <a:cubicBezTo>
                  <a:pt x="251" y="91"/>
                  <a:pt x="252" y="90"/>
                  <a:pt x="250" y="89"/>
                </a:cubicBezTo>
                <a:cubicBezTo>
                  <a:pt x="248" y="88"/>
                  <a:pt x="249" y="86"/>
                  <a:pt x="247" y="85"/>
                </a:cubicBezTo>
                <a:cubicBezTo>
                  <a:pt x="245" y="85"/>
                  <a:pt x="243" y="86"/>
                  <a:pt x="241" y="86"/>
                </a:cubicBezTo>
                <a:cubicBezTo>
                  <a:pt x="241" y="86"/>
                  <a:pt x="237" y="87"/>
                  <a:pt x="237" y="88"/>
                </a:cubicBezTo>
                <a:cubicBezTo>
                  <a:pt x="238" y="88"/>
                  <a:pt x="239" y="88"/>
                  <a:pt x="238" y="88"/>
                </a:cubicBezTo>
                <a:cubicBezTo>
                  <a:pt x="238" y="89"/>
                  <a:pt x="236" y="90"/>
                  <a:pt x="237" y="91"/>
                </a:cubicBezTo>
                <a:cubicBezTo>
                  <a:pt x="241" y="93"/>
                  <a:pt x="238" y="96"/>
                  <a:pt x="236" y="98"/>
                </a:cubicBezTo>
                <a:cubicBezTo>
                  <a:pt x="235" y="99"/>
                  <a:pt x="234" y="101"/>
                  <a:pt x="234" y="102"/>
                </a:cubicBezTo>
                <a:cubicBezTo>
                  <a:pt x="233" y="103"/>
                  <a:pt x="231" y="104"/>
                  <a:pt x="229" y="104"/>
                </a:cubicBezTo>
                <a:cubicBezTo>
                  <a:pt x="228" y="105"/>
                  <a:pt x="227" y="105"/>
                  <a:pt x="227" y="107"/>
                </a:cubicBezTo>
                <a:cubicBezTo>
                  <a:pt x="226" y="109"/>
                  <a:pt x="224" y="108"/>
                  <a:pt x="223" y="108"/>
                </a:cubicBezTo>
                <a:cubicBezTo>
                  <a:pt x="220" y="107"/>
                  <a:pt x="218" y="108"/>
                  <a:pt x="216" y="107"/>
                </a:cubicBezTo>
                <a:cubicBezTo>
                  <a:pt x="215" y="107"/>
                  <a:pt x="214" y="106"/>
                  <a:pt x="213" y="106"/>
                </a:cubicBezTo>
                <a:cubicBezTo>
                  <a:pt x="211" y="106"/>
                  <a:pt x="211" y="105"/>
                  <a:pt x="210" y="104"/>
                </a:cubicBezTo>
                <a:cubicBezTo>
                  <a:pt x="210" y="104"/>
                  <a:pt x="212" y="103"/>
                  <a:pt x="212" y="104"/>
                </a:cubicBezTo>
                <a:cubicBezTo>
                  <a:pt x="213" y="106"/>
                  <a:pt x="215" y="106"/>
                  <a:pt x="215" y="105"/>
                </a:cubicBezTo>
                <a:cubicBezTo>
                  <a:pt x="216" y="104"/>
                  <a:pt x="221" y="107"/>
                  <a:pt x="223" y="105"/>
                </a:cubicBezTo>
                <a:cubicBezTo>
                  <a:pt x="223" y="104"/>
                  <a:pt x="221" y="103"/>
                  <a:pt x="223" y="103"/>
                </a:cubicBezTo>
                <a:cubicBezTo>
                  <a:pt x="224" y="102"/>
                  <a:pt x="226" y="101"/>
                  <a:pt x="227" y="100"/>
                </a:cubicBezTo>
                <a:cubicBezTo>
                  <a:pt x="228" y="98"/>
                  <a:pt x="227" y="98"/>
                  <a:pt x="230" y="97"/>
                </a:cubicBezTo>
                <a:cubicBezTo>
                  <a:pt x="233" y="95"/>
                  <a:pt x="229" y="93"/>
                  <a:pt x="231" y="91"/>
                </a:cubicBezTo>
                <a:cubicBezTo>
                  <a:pt x="233" y="90"/>
                  <a:pt x="233" y="89"/>
                  <a:pt x="231" y="88"/>
                </a:cubicBezTo>
                <a:cubicBezTo>
                  <a:pt x="230" y="88"/>
                  <a:pt x="229" y="87"/>
                  <a:pt x="228" y="86"/>
                </a:cubicBezTo>
                <a:cubicBezTo>
                  <a:pt x="227" y="84"/>
                  <a:pt x="228" y="81"/>
                  <a:pt x="228" y="79"/>
                </a:cubicBezTo>
                <a:cubicBezTo>
                  <a:pt x="228" y="77"/>
                  <a:pt x="227" y="75"/>
                  <a:pt x="228" y="73"/>
                </a:cubicBezTo>
                <a:cubicBezTo>
                  <a:pt x="228" y="71"/>
                  <a:pt x="230" y="71"/>
                  <a:pt x="230" y="69"/>
                </a:cubicBezTo>
                <a:cubicBezTo>
                  <a:pt x="229" y="67"/>
                  <a:pt x="227" y="66"/>
                  <a:pt x="226" y="65"/>
                </a:cubicBezTo>
                <a:cubicBezTo>
                  <a:pt x="225" y="64"/>
                  <a:pt x="224" y="63"/>
                  <a:pt x="225" y="62"/>
                </a:cubicBezTo>
                <a:cubicBezTo>
                  <a:pt x="227" y="61"/>
                  <a:pt x="227" y="59"/>
                  <a:pt x="228" y="57"/>
                </a:cubicBezTo>
                <a:cubicBezTo>
                  <a:pt x="229" y="56"/>
                  <a:pt x="230" y="53"/>
                  <a:pt x="229" y="52"/>
                </a:cubicBezTo>
                <a:cubicBezTo>
                  <a:pt x="229" y="51"/>
                  <a:pt x="225" y="50"/>
                  <a:pt x="223" y="49"/>
                </a:cubicBezTo>
                <a:cubicBezTo>
                  <a:pt x="221" y="49"/>
                  <a:pt x="219" y="49"/>
                  <a:pt x="217" y="49"/>
                </a:cubicBezTo>
                <a:cubicBezTo>
                  <a:pt x="216" y="49"/>
                  <a:pt x="213" y="48"/>
                  <a:pt x="212" y="49"/>
                </a:cubicBezTo>
                <a:cubicBezTo>
                  <a:pt x="209" y="51"/>
                  <a:pt x="209" y="58"/>
                  <a:pt x="206" y="60"/>
                </a:cubicBezTo>
                <a:cubicBezTo>
                  <a:pt x="204" y="63"/>
                  <a:pt x="198" y="64"/>
                  <a:pt x="198" y="68"/>
                </a:cubicBezTo>
                <a:cubicBezTo>
                  <a:pt x="198" y="69"/>
                  <a:pt x="201" y="68"/>
                  <a:pt x="201" y="68"/>
                </a:cubicBezTo>
                <a:cubicBezTo>
                  <a:pt x="202" y="69"/>
                  <a:pt x="201" y="73"/>
                  <a:pt x="201" y="73"/>
                </a:cubicBezTo>
                <a:cubicBezTo>
                  <a:pt x="200" y="75"/>
                  <a:pt x="202" y="76"/>
                  <a:pt x="199" y="76"/>
                </a:cubicBezTo>
                <a:cubicBezTo>
                  <a:pt x="199" y="77"/>
                  <a:pt x="198" y="77"/>
                  <a:pt x="198" y="78"/>
                </a:cubicBezTo>
                <a:cubicBezTo>
                  <a:pt x="199" y="79"/>
                  <a:pt x="200" y="79"/>
                  <a:pt x="201" y="79"/>
                </a:cubicBezTo>
                <a:cubicBezTo>
                  <a:pt x="202" y="79"/>
                  <a:pt x="206" y="79"/>
                  <a:pt x="206" y="80"/>
                </a:cubicBezTo>
                <a:cubicBezTo>
                  <a:pt x="206" y="82"/>
                  <a:pt x="206" y="84"/>
                  <a:pt x="208" y="85"/>
                </a:cubicBezTo>
                <a:cubicBezTo>
                  <a:pt x="210" y="86"/>
                  <a:pt x="212" y="85"/>
                  <a:pt x="210" y="87"/>
                </a:cubicBezTo>
                <a:cubicBezTo>
                  <a:pt x="209" y="88"/>
                  <a:pt x="209" y="90"/>
                  <a:pt x="208" y="91"/>
                </a:cubicBezTo>
                <a:cubicBezTo>
                  <a:pt x="207" y="93"/>
                  <a:pt x="202" y="88"/>
                  <a:pt x="201" y="87"/>
                </a:cubicBezTo>
                <a:cubicBezTo>
                  <a:pt x="198" y="85"/>
                  <a:pt x="194" y="84"/>
                  <a:pt x="191" y="83"/>
                </a:cubicBezTo>
                <a:cubicBezTo>
                  <a:pt x="189" y="82"/>
                  <a:pt x="188" y="81"/>
                  <a:pt x="186" y="80"/>
                </a:cubicBezTo>
                <a:cubicBezTo>
                  <a:pt x="185" y="80"/>
                  <a:pt x="183" y="79"/>
                  <a:pt x="182" y="79"/>
                </a:cubicBezTo>
                <a:cubicBezTo>
                  <a:pt x="179" y="79"/>
                  <a:pt x="176" y="78"/>
                  <a:pt x="173" y="78"/>
                </a:cubicBezTo>
                <a:cubicBezTo>
                  <a:pt x="169" y="78"/>
                  <a:pt x="165" y="78"/>
                  <a:pt x="168" y="83"/>
                </a:cubicBezTo>
                <a:cubicBezTo>
                  <a:pt x="170" y="84"/>
                  <a:pt x="169" y="86"/>
                  <a:pt x="167" y="87"/>
                </a:cubicBezTo>
                <a:cubicBezTo>
                  <a:pt x="166" y="88"/>
                  <a:pt x="163" y="86"/>
                  <a:pt x="164" y="89"/>
                </a:cubicBezTo>
                <a:cubicBezTo>
                  <a:pt x="165" y="90"/>
                  <a:pt x="157" y="90"/>
                  <a:pt x="161" y="87"/>
                </a:cubicBezTo>
                <a:cubicBezTo>
                  <a:pt x="162" y="86"/>
                  <a:pt x="159" y="84"/>
                  <a:pt x="158" y="85"/>
                </a:cubicBezTo>
                <a:cubicBezTo>
                  <a:pt x="156" y="85"/>
                  <a:pt x="154" y="86"/>
                  <a:pt x="153" y="87"/>
                </a:cubicBezTo>
                <a:cubicBezTo>
                  <a:pt x="150" y="89"/>
                  <a:pt x="147" y="87"/>
                  <a:pt x="144" y="88"/>
                </a:cubicBezTo>
                <a:cubicBezTo>
                  <a:pt x="141" y="89"/>
                  <a:pt x="139" y="91"/>
                  <a:pt x="137" y="91"/>
                </a:cubicBezTo>
                <a:cubicBezTo>
                  <a:pt x="136" y="91"/>
                  <a:pt x="130" y="91"/>
                  <a:pt x="131" y="90"/>
                </a:cubicBezTo>
                <a:cubicBezTo>
                  <a:pt x="133" y="90"/>
                  <a:pt x="133" y="90"/>
                  <a:pt x="133" y="89"/>
                </a:cubicBezTo>
                <a:cubicBezTo>
                  <a:pt x="133" y="86"/>
                  <a:pt x="135" y="87"/>
                  <a:pt x="135" y="85"/>
                </a:cubicBezTo>
                <a:cubicBezTo>
                  <a:pt x="136" y="84"/>
                  <a:pt x="129" y="86"/>
                  <a:pt x="129" y="86"/>
                </a:cubicBezTo>
                <a:cubicBezTo>
                  <a:pt x="128" y="86"/>
                  <a:pt x="127" y="86"/>
                  <a:pt x="127" y="87"/>
                </a:cubicBezTo>
                <a:cubicBezTo>
                  <a:pt x="127" y="88"/>
                  <a:pt x="127" y="89"/>
                  <a:pt x="127" y="90"/>
                </a:cubicBezTo>
                <a:cubicBezTo>
                  <a:pt x="126" y="90"/>
                  <a:pt x="124" y="89"/>
                  <a:pt x="123" y="89"/>
                </a:cubicBezTo>
                <a:cubicBezTo>
                  <a:pt x="121" y="89"/>
                  <a:pt x="118" y="90"/>
                  <a:pt x="116" y="91"/>
                </a:cubicBezTo>
                <a:cubicBezTo>
                  <a:pt x="113" y="92"/>
                  <a:pt x="110" y="94"/>
                  <a:pt x="107" y="95"/>
                </a:cubicBezTo>
                <a:cubicBezTo>
                  <a:pt x="105" y="95"/>
                  <a:pt x="104" y="96"/>
                  <a:pt x="103" y="98"/>
                </a:cubicBezTo>
                <a:cubicBezTo>
                  <a:pt x="103" y="99"/>
                  <a:pt x="103" y="102"/>
                  <a:pt x="101" y="102"/>
                </a:cubicBezTo>
                <a:cubicBezTo>
                  <a:pt x="99" y="102"/>
                  <a:pt x="97" y="103"/>
                  <a:pt x="95" y="103"/>
                </a:cubicBezTo>
                <a:cubicBezTo>
                  <a:pt x="94" y="103"/>
                  <a:pt x="93" y="101"/>
                  <a:pt x="92" y="100"/>
                </a:cubicBezTo>
                <a:cubicBezTo>
                  <a:pt x="90" y="98"/>
                  <a:pt x="87" y="99"/>
                  <a:pt x="89" y="96"/>
                </a:cubicBezTo>
                <a:cubicBezTo>
                  <a:pt x="90" y="94"/>
                  <a:pt x="93" y="95"/>
                  <a:pt x="94" y="94"/>
                </a:cubicBezTo>
                <a:cubicBezTo>
                  <a:pt x="96" y="94"/>
                  <a:pt x="98" y="95"/>
                  <a:pt x="97" y="93"/>
                </a:cubicBezTo>
                <a:cubicBezTo>
                  <a:pt x="96" y="92"/>
                  <a:pt x="95" y="90"/>
                  <a:pt x="94" y="89"/>
                </a:cubicBezTo>
                <a:cubicBezTo>
                  <a:pt x="92" y="87"/>
                  <a:pt x="89" y="88"/>
                  <a:pt x="87" y="88"/>
                </a:cubicBezTo>
                <a:cubicBezTo>
                  <a:pt x="86" y="88"/>
                  <a:pt x="80" y="87"/>
                  <a:pt x="80" y="87"/>
                </a:cubicBezTo>
                <a:cubicBezTo>
                  <a:pt x="80" y="87"/>
                  <a:pt x="83" y="88"/>
                  <a:pt x="83" y="88"/>
                </a:cubicBezTo>
                <a:cubicBezTo>
                  <a:pt x="84" y="89"/>
                  <a:pt x="84" y="90"/>
                  <a:pt x="84" y="91"/>
                </a:cubicBezTo>
                <a:cubicBezTo>
                  <a:pt x="84" y="92"/>
                  <a:pt x="84" y="94"/>
                  <a:pt x="84" y="95"/>
                </a:cubicBezTo>
                <a:cubicBezTo>
                  <a:pt x="83" y="96"/>
                  <a:pt x="82" y="97"/>
                  <a:pt x="82" y="98"/>
                </a:cubicBezTo>
                <a:cubicBezTo>
                  <a:pt x="83" y="100"/>
                  <a:pt x="87" y="100"/>
                  <a:pt x="86" y="103"/>
                </a:cubicBezTo>
                <a:cubicBezTo>
                  <a:pt x="85" y="104"/>
                  <a:pt x="84" y="106"/>
                  <a:pt x="84" y="107"/>
                </a:cubicBezTo>
                <a:cubicBezTo>
                  <a:pt x="84" y="107"/>
                  <a:pt x="84" y="111"/>
                  <a:pt x="84" y="111"/>
                </a:cubicBezTo>
                <a:cubicBezTo>
                  <a:pt x="84" y="111"/>
                  <a:pt x="83" y="108"/>
                  <a:pt x="83" y="108"/>
                </a:cubicBezTo>
                <a:cubicBezTo>
                  <a:pt x="82" y="108"/>
                  <a:pt x="81" y="110"/>
                  <a:pt x="80" y="109"/>
                </a:cubicBezTo>
                <a:cubicBezTo>
                  <a:pt x="80" y="109"/>
                  <a:pt x="82" y="108"/>
                  <a:pt x="82" y="107"/>
                </a:cubicBezTo>
                <a:cubicBezTo>
                  <a:pt x="81" y="106"/>
                  <a:pt x="79" y="106"/>
                  <a:pt x="78" y="106"/>
                </a:cubicBezTo>
                <a:cubicBezTo>
                  <a:pt x="77" y="106"/>
                  <a:pt x="76" y="105"/>
                  <a:pt x="75" y="106"/>
                </a:cubicBezTo>
                <a:cubicBezTo>
                  <a:pt x="73" y="106"/>
                  <a:pt x="72" y="108"/>
                  <a:pt x="70" y="108"/>
                </a:cubicBezTo>
                <a:cubicBezTo>
                  <a:pt x="68" y="110"/>
                  <a:pt x="67" y="110"/>
                  <a:pt x="65" y="112"/>
                </a:cubicBezTo>
                <a:cubicBezTo>
                  <a:pt x="63" y="114"/>
                  <a:pt x="61" y="114"/>
                  <a:pt x="64" y="116"/>
                </a:cubicBezTo>
                <a:cubicBezTo>
                  <a:pt x="65" y="117"/>
                  <a:pt x="67" y="120"/>
                  <a:pt x="66" y="121"/>
                </a:cubicBezTo>
                <a:cubicBezTo>
                  <a:pt x="65" y="122"/>
                  <a:pt x="59" y="120"/>
                  <a:pt x="58" y="120"/>
                </a:cubicBezTo>
                <a:cubicBezTo>
                  <a:pt x="57" y="119"/>
                  <a:pt x="54" y="120"/>
                  <a:pt x="53" y="120"/>
                </a:cubicBezTo>
                <a:cubicBezTo>
                  <a:pt x="54" y="119"/>
                  <a:pt x="49" y="115"/>
                  <a:pt x="48" y="117"/>
                </a:cubicBezTo>
                <a:cubicBezTo>
                  <a:pt x="43" y="121"/>
                  <a:pt x="54" y="122"/>
                  <a:pt x="54" y="124"/>
                </a:cubicBezTo>
                <a:cubicBezTo>
                  <a:pt x="53" y="128"/>
                  <a:pt x="50" y="126"/>
                  <a:pt x="47" y="126"/>
                </a:cubicBezTo>
                <a:cubicBezTo>
                  <a:pt x="44" y="125"/>
                  <a:pt x="43" y="123"/>
                  <a:pt x="40" y="122"/>
                </a:cubicBezTo>
                <a:cubicBezTo>
                  <a:pt x="38" y="121"/>
                  <a:pt x="38" y="120"/>
                  <a:pt x="37" y="118"/>
                </a:cubicBezTo>
                <a:cubicBezTo>
                  <a:pt x="37" y="116"/>
                  <a:pt x="36" y="116"/>
                  <a:pt x="35" y="115"/>
                </a:cubicBezTo>
                <a:cubicBezTo>
                  <a:pt x="35" y="114"/>
                  <a:pt x="38" y="112"/>
                  <a:pt x="38" y="112"/>
                </a:cubicBezTo>
                <a:cubicBezTo>
                  <a:pt x="39" y="109"/>
                  <a:pt x="34" y="107"/>
                  <a:pt x="32" y="107"/>
                </a:cubicBezTo>
                <a:cubicBezTo>
                  <a:pt x="30" y="106"/>
                  <a:pt x="30" y="104"/>
                  <a:pt x="28" y="104"/>
                </a:cubicBezTo>
                <a:cubicBezTo>
                  <a:pt x="29" y="103"/>
                  <a:pt x="24" y="99"/>
                  <a:pt x="24" y="99"/>
                </a:cubicBezTo>
                <a:cubicBezTo>
                  <a:pt x="26" y="98"/>
                  <a:pt x="28" y="101"/>
                  <a:pt x="29" y="102"/>
                </a:cubicBezTo>
                <a:cubicBezTo>
                  <a:pt x="30" y="103"/>
                  <a:pt x="31" y="103"/>
                  <a:pt x="31" y="102"/>
                </a:cubicBezTo>
                <a:cubicBezTo>
                  <a:pt x="32" y="102"/>
                  <a:pt x="33" y="103"/>
                  <a:pt x="33" y="103"/>
                </a:cubicBezTo>
                <a:cubicBezTo>
                  <a:pt x="36" y="104"/>
                  <a:pt x="38" y="105"/>
                  <a:pt x="41" y="105"/>
                </a:cubicBezTo>
                <a:cubicBezTo>
                  <a:pt x="43" y="106"/>
                  <a:pt x="46" y="106"/>
                  <a:pt x="49" y="107"/>
                </a:cubicBezTo>
                <a:cubicBezTo>
                  <a:pt x="54" y="109"/>
                  <a:pt x="58" y="109"/>
                  <a:pt x="63" y="106"/>
                </a:cubicBezTo>
                <a:cubicBezTo>
                  <a:pt x="65" y="105"/>
                  <a:pt x="66" y="104"/>
                  <a:pt x="68" y="103"/>
                </a:cubicBezTo>
                <a:cubicBezTo>
                  <a:pt x="71" y="101"/>
                  <a:pt x="69" y="100"/>
                  <a:pt x="69" y="97"/>
                </a:cubicBezTo>
                <a:cubicBezTo>
                  <a:pt x="69" y="94"/>
                  <a:pt x="62" y="93"/>
                  <a:pt x="60" y="91"/>
                </a:cubicBezTo>
                <a:cubicBezTo>
                  <a:pt x="57" y="89"/>
                  <a:pt x="53" y="87"/>
                  <a:pt x="50" y="86"/>
                </a:cubicBezTo>
                <a:cubicBezTo>
                  <a:pt x="47" y="84"/>
                  <a:pt x="43" y="82"/>
                  <a:pt x="40" y="82"/>
                </a:cubicBezTo>
                <a:cubicBezTo>
                  <a:pt x="39" y="81"/>
                  <a:pt x="39" y="82"/>
                  <a:pt x="38" y="82"/>
                </a:cubicBezTo>
                <a:cubicBezTo>
                  <a:pt x="37" y="82"/>
                  <a:pt x="36" y="81"/>
                  <a:pt x="35" y="81"/>
                </a:cubicBezTo>
                <a:cubicBezTo>
                  <a:pt x="33" y="80"/>
                  <a:pt x="31" y="84"/>
                  <a:pt x="29" y="84"/>
                </a:cubicBezTo>
                <a:cubicBezTo>
                  <a:pt x="29" y="83"/>
                  <a:pt x="33" y="80"/>
                  <a:pt x="29" y="80"/>
                </a:cubicBezTo>
                <a:cubicBezTo>
                  <a:pt x="28" y="80"/>
                  <a:pt x="24" y="78"/>
                  <a:pt x="24" y="78"/>
                </a:cubicBezTo>
                <a:cubicBezTo>
                  <a:pt x="25" y="77"/>
                  <a:pt x="29" y="80"/>
                  <a:pt x="29" y="78"/>
                </a:cubicBezTo>
                <a:cubicBezTo>
                  <a:pt x="29" y="77"/>
                  <a:pt x="25" y="75"/>
                  <a:pt x="24" y="75"/>
                </a:cubicBezTo>
                <a:cubicBezTo>
                  <a:pt x="23" y="76"/>
                  <a:pt x="20" y="78"/>
                  <a:pt x="20" y="78"/>
                </a:cubicBezTo>
                <a:cubicBezTo>
                  <a:pt x="20" y="77"/>
                  <a:pt x="20" y="77"/>
                  <a:pt x="19" y="76"/>
                </a:cubicBezTo>
                <a:cubicBezTo>
                  <a:pt x="17" y="76"/>
                  <a:pt x="17" y="77"/>
                  <a:pt x="16" y="78"/>
                </a:cubicBezTo>
                <a:cubicBezTo>
                  <a:pt x="16" y="78"/>
                  <a:pt x="16" y="78"/>
                  <a:pt x="16" y="77"/>
                </a:cubicBezTo>
                <a:cubicBezTo>
                  <a:pt x="15" y="78"/>
                  <a:pt x="14" y="80"/>
                  <a:pt x="13" y="80"/>
                </a:cubicBezTo>
                <a:cubicBezTo>
                  <a:pt x="12" y="81"/>
                  <a:pt x="10" y="81"/>
                  <a:pt x="10" y="81"/>
                </a:cubicBezTo>
                <a:cubicBezTo>
                  <a:pt x="9" y="83"/>
                  <a:pt x="5" y="83"/>
                  <a:pt x="6" y="85"/>
                </a:cubicBezTo>
                <a:cubicBezTo>
                  <a:pt x="9" y="87"/>
                  <a:pt x="5" y="85"/>
                  <a:pt x="5" y="88"/>
                </a:cubicBezTo>
                <a:cubicBezTo>
                  <a:pt x="5" y="90"/>
                  <a:pt x="9" y="91"/>
                  <a:pt x="10" y="92"/>
                </a:cubicBezTo>
                <a:cubicBezTo>
                  <a:pt x="12" y="93"/>
                  <a:pt x="14" y="95"/>
                  <a:pt x="13" y="97"/>
                </a:cubicBezTo>
                <a:cubicBezTo>
                  <a:pt x="12" y="99"/>
                  <a:pt x="9" y="100"/>
                  <a:pt x="9" y="102"/>
                </a:cubicBezTo>
                <a:cubicBezTo>
                  <a:pt x="10" y="104"/>
                  <a:pt x="12" y="106"/>
                  <a:pt x="13" y="108"/>
                </a:cubicBezTo>
                <a:cubicBezTo>
                  <a:pt x="14" y="110"/>
                  <a:pt x="12" y="110"/>
                  <a:pt x="12" y="112"/>
                </a:cubicBezTo>
                <a:cubicBezTo>
                  <a:pt x="12" y="114"/>
                  <a:pt x="15" y="116"/>
                  <a:pt x="13" y="117"/>
                </a:cubicBezTo>
                <a:cubicBezTo>
                  <a:pt x="11" y="118"/>
                  <a:pt x="14" y="121"/>
                  <a:pt x="14" y="122"/>
                </a:cubicBezTo>
                <a:cubicBezTo>
                  <a:pt x="16" y="124"/>
                  <a:pt x="18" y="124"/>
                  <a:pt x="15" y="126"/>
                </a:cubicBezTo>
                <a:cubicBezTo>
                  <a:pt x="13" y="128"/>
                  <a:pt x="14" y="128"/>
                  <a:pt x="15" y="129"/>
                </a:cubicBezTo>
                <a:cubicBezTo>
                  <a:pt x="20" y="132"/>
                  <a:pt x="23" y="134"/>
                  <a:pt x="18" y="138"/>
                </a:cubicBezTo>
                <a:cubicBezTo>
                  <a:pt x="13" y="143"/>
                  <a:pt x="8" y="147"/>
                  <a:pt x="4" y="152"/>
                </a:cubicBezTo>
                <a:cubicBezTo>
                  <a:pt x="6" y="152"/>
                  <a:pt x="6" y="151"/>
                  <a:pt x="7" y="152"/>
                </a:cubicBezTo>
                <a:cubicBezTo>
                  <a:pt x="8" y="154"/>
                  <a:pt x="10" y="154"/>
                  <a:pt x="11" y="155"/>
                </a:cubicBezTo>
                <a:cubicBezTo>
                  <a:pt x="17" y="157"/>
                  <a:pt x="9" y="157"/>
                  <a:pt x="7" y="157"/>
                </a:cubicBezTo>
                <a:cubicBezTo>
                  <a:pt x="5" y="157"/>
                  <a:pt x="4" y="158"/>
                  <a:pt x="4" y="160"/>
                </a:cubicBezTo>
                <a:cubicBezTo>
                  <a:pt x="4" y="162"/>
                  <a:pt x="2" y="163"/>
                  <a:pt x="1" y="165"/>
                </a:cubicBezTo>
                <a:cubicBezTo>
                  <a:pt x="0" y="166"/>
                  <a:pt x="1" y="168"/>
                  <a:pt x="2" y="170"/>
                </a:cubicBezTo>
                <a:cubicBezTo>
                  <a:pt x="2" y="172"/>
                  <a:pt x="0" y="174"/>
                  <a:pt x="1" y="175"/>
                </a:cubicBezTo>
                <a:cubicBezTo>
                  <a:pt x="3" y="176"/>
                  <a:pt x="3" y="176"/>
                  <a:pt x="3" y="178"/>
                </a:cubicBezTo>
                <a:cubicBezTo>
                  <a:pt x="2" y="180"/>
                  <a:pt x="4" y="181"/>
                  <a:pt x="4" y="183"/>
                </a:cubicBezTo>
                <a:cubicBezTo>
                  <a:pt x="4" y="184"/>
                  <a:pt x="7" y="186"/>
                  <a:pt x="8" y="186"/>
                </a:cubicBezTo>
                <a:cubicBezTo>
                  <a:pt x="8" y="186"/>
                  <a:pt x="9" y="185"/>
                  <a:pt x="10" y="185"/>
                </a:cubicBezTo>
                <a:cubicBezTo>
                  <a:pt x="11" y="185"/>
                  <a:pt x="11" y="187"/>
                  <a:pt x="12" y="187"/>
                </a:cubicBezTo>
                <a:cubicBezTo>
                  <a:pt x="14" y="186"/>
                  <a:pt x="14" y="185"/>
                  <a:pt x="16" y="187"/>
                </a:cubicBezTo>
                <a:cubicBezTo>
                  <a:pt x="18" y="188"/>
                  <a:pt x="18" y="188"/>
                  <a:pt x="18" y="190"/>
                </a:cubicBezTo>
                <a:cubicBezTo>
                  <a:pt x="17" y="195"/>
                  <a:pt x="21" y="199"/>
                  <a:pt x="24" y="201"/>
                </a:cubicBezTo>
                <a:cubicBezTo>
                  <a:pt x="26" y="202"/>
                  <a:pt x="27" y="203"/>
                  <a:pt x="25" y="204"/>
                </a:cubicBezTo>
                <a:cubicBezTo>
                  <a:pt x="24" y="206"/>
                  <a:pt x="23" y="205"/>
                  <a:pt x="21" y="205"/>
                </a:cubicBezTo>
                <a:cubicBezTo>
                  <a:pt x="19" y="205"/>
                  <a:pt x="22" y="214"/>
                  <a:pt x="24" y="213"/>
                </a:cubicBezTo>
                <a:cubicBezTo>
                  <a:pt x="25" y="212"/>
                  <a:pt x="26" y="209"/>
                  <a:pt x="27" y="210"/>
                </a:cubicBezTo>
                <a:cubicBezTo>
                  <a:pt x="28" y="210"/>
                  <a:pt x="29" y="211"/>
                  <a:pt x="31" y="211"/>
                </a:cubicBezTo>
                <a:cubicBezTo>
                  <a:pt x="33" y="211"/>
                  <a:pt x="35" y="212"/>
                  <a:pt x="35" y="214"/>
                </a:cubicBezTo>
                <a:cubicBezTo>
                  <a:pt x="35" y="215"/>
                  <a:pt x="34" y="215"/>
                  <a:pt x="34" y="215"/>
                </a:cubicBezTo>
                <a:cubicBezTo>
                  <a:pt x="33" y="216"/>
                  <a:pt x="34" y="218"/>
                  <a:pt x="35" y="218"/>
                </a:cubicBezTo>
                <a:cubicBezTo>
                  <a:pt x="36" y="219"/>
                  <a:pt x="38" y="218"/>
                  <a:pt x="39" y="219"/>
                </a:cubicBezTo>
                <a:cubicBezTo>
                  <a:pt x="40" y="220"/>
                  <a:pt x="40" y="222"/>
                  <a:pt x="40" y="223"/>
                </a:cubicBezTo>
                <a:cubicBezTo>
                  <a:pt x="40" y="224"/>
                  <a:pt x="43" y="223"/>
                  <a:pt x="44" y="223"/>
                </a:cubicBezTo>
                <a:cubicBezTo>
                  <a:pt x="45" y="224"/>
                  <a:pt x="47" y="227"/>
                  <a:pt x="48" y="225"/>
                </a:cubicBezTo>
                <a:cubicBezTo>
                  <a:pt x="49" y="223"/>
                  <a:pt x="50" y="224"/>
                  <a:pt x="51" y="225"/>
                </a:cubicBezTo>
                <a:cubicBezTo>
                  <a:pt x="53" y="227"/>
                  <a:pt x="53" y="226"/>
                  <a:pt x="55" y="226"/>
                </a:cubicBezTo>
                <a:cubicBezTo>
                  <a:pt x="56" y="226"/>
                  <a:pt x="57" y="229"/>
                  <a:pt x="58" y="228"/>
                </a:cubicBezTo>
                <a:cubicBezTo>
                  <a:pt x="60" y="227"/>
                  <a:pt x="62" y="229"/>
                  <a:pt x="63" y="230"/>
                </a:cubicBezTo>
                <a:cubicBezTo>
                  <a:pt x="65" y="231"/>
                  <a:pt x="62" y="232"/>
                  <a:pt x="62" y="232"/>
                </a:cubicBezTo>
                <a:cubicBezTo>
                  <a:pt x="60" y="233"/>
                  <a:pt x="63" y="234"/>
                  <a:pt x="63" y="234"/>
                </a:cubicBezTo>
                <a:cubicBezTo>
                  <a:pt x="63" y="234"/>
                  <a:pt x="60" y="234"/>
                  <a:pt x="61" y="236"/>
                </a:cubicBezTo>
                <a:cubicBezTo>
                  <a:pt x="63" y="237"/>
                  <a:pt x="62" y="238"/>
                  <a:pt x="61" y="239"/>
                </a:cubicBezTo>
                <a:cubicBezTo>
                  <a:pt x="61" y="240"/>
                  <a:pt x="58" y="240"/>
                  <a:pt x="57" y="240"/>
                </a:cubicBezTo>
                <a:cubicBezTo>
                  <a:pt x="55" y="240"/>
                  <a:pt x="54" y="242"/>
                  <a:pt x="53" y="244"/>
                </a:cubicBezTo>
                <a:cubicBezTo>
                  <a:pt x="54" y="244"/>
                  <a:pt x="58" y="244"/>
                  <a:pt x="58" y="245"/>
                </a:cubicBezTo>
                <a:cubicBezTo>
                  <a:pt x="58" y="246"/>
                  <a:pt x="53" y="247"/>
                  <a:pt x="53" y="248"/>
                </a:cubicBezTo>
                <a:cubicBezTo>
                  <a:pt x="53" y="249"/>
                  <a:pt x="55" y="249"/>
                  <a:pt x="55" y="251"/>
                </a:cubicBezTo>
                <a:cubicBezTo>
                  <a:pt x="55" y="251"/>
                  <a:pt x="52" y="252"/>
                  <a:pt x="52" y="252"/>
                </a:cubicBezTo>
                <a:cubicBezTo>
                  <a:pt x="51" y="253"/>
                  <a:pt x="51" y="254"/>
                  <a:pt x="50" y="255"/>
                </a:cubicBezTo>
                <a:cubicBezTo>
                  <a:pt x="50" y="256"/>
                  <a:pt x="48" y="255"/>
                  <a:pt x="48" y="257"/>
                </a:cubicBezTo>
                <a:cubicBezTo>
                  <a:pt x="47" y="258"/>
                  <a:pt x="49" y="260"/>
                  <a:pt x="51" y="260"/>
                </a:cubicBezTo>
                <a:cubicBezTo>
                  <a:pt x="53" y="261"/>
                  <a:pt x="55" y="262"/>
                  <a:pt x="58" y="264"/>
                </a:cubicBezTo>
                <a:cubicBezTo>
                  <a:pt x="59" y="265"/>
                  <a:pt x="60" y="266"/>
                  <a:pt x="61" y="266"/>
                </a:cubicBezTo>
                <a:cubicBezTo>
                  <a:pt x="62" y="268"/>
                  <a:pt x="62" y="267"/>
                  <a:pt x="64" y="266"/>
                </a:cubicBezTo>
                <a:cubicBezTo>
                  <a:pt x="67" y="266"/>
                  <a:pt x="70" y="269"/>
                  <a:pt x="73" y="269"/>
                </a:cubicBezTo>
                <a:cubicBezTo>
                  <a:pt x="76" y="269"/>
                  <a:pt x="79" y="271"/>
                  <a:pt x="82" y="272"/>
                </a:cubicBezTo>
                <a:cubicBezTo>
                  <a:pt x="85" y="273"/>
                  <a:pt x="87" y="272"/>
                  <a:pt x="90" y="272"/>
                </a:cubicBezTo>
                <a:cubicBezTo>
                  <a:pt x="91" y="273"/>
                  <a:pt x="92" y="274"/>
                  <a:pt x="92" y="275"/>
                </a:cubicBezTo>
                <a:cubicBezTo>
                  <a:pt x="92" y="276"/>
                  <a:pt x="93" y="276"/>
                  <a:pt x="94" y="276"/>
                </a:cubicBezTo>
                <a:cubicBezTo>
                  <a:pt x="97" y="277"/>
                  <a:pt x="99" y="282"/>
                  <a:pt x="103" y="280"/>
                </a:cubicBezTo>
                <a:cubicBezTo>
                  <a:pt x="104" y="279"/>
                  <a:pt x="106" y="278"/>
                  <a:pt x="105" y="277"/>
                </a:cubicBezTo>
                <a:cubicBezTo>
                  <a:pt x="104" y="276"/>
                  <a:pt x="103" y="275"/>
                  <a:pt x="102" y="274"/>
                </a:cubicBezTo>
                <a:cubicBezTo>
                  <a:pt x="100" y="272"/>
                  <a:pt x="99" y="270"/>
                  <a:pt x="100" y="267"/>
                </a:cubicBezTo>
                <a:cubicBezTo>
                  <a:pt x="100" y="265"/>
                  <a:pt x="99" y="263"/>
                  <a:pt x="97" y="262"/>
                </a:cubicBezTo>
                <a:cubicBezTo>
                  <a:pt x="95" y="261"/>
                  <a:pt x="98" y="259"/>
                  <a:pt x="99" y="258"/>
                </a:cubicBezTo>
                <a:cubicBezTo>
                  <a:pt x="100" y="256"/>
                  <a:pt x="100" y="254"/>
                  <a:pt x="103" y="254"/>
                </a:cubicBezTo>
                <a:cubicBezTo>
                  <a:pt x="104" y="254"/>
                  <a:pt x="105" y="253"/>
                  <a:pt x="106" y="252"/>
                </a:cubicBezTo>
                <a:cubicBezTo>
                  <a:pt x="107" y="251"/>
                  <a:pt x="108" y="251"/>
                  <a:pt x="109" y="250"/>
                </a:cubicBezTo>
                <a:cubicBezTo>
                  <a:pt x="108" y="250"/>
                  <a:pt x="106" y="249"/>
                  <a:pt x="106" y="248"/>
                </a:cubicBezTo>
                <a:cubicBezTo>
                  <a:pt x="106" y="247"/>
                  <a:pt x="108" y="248"/>
                  <a:pt x="108" y="248"/>
                </a:cubicBezTo>
                <a:cubicBezTo>
                  <a:pt x="108" y="247"/>
                  <a:pt x="106" y="244"/>
                  <a:pt x="105" y="243"/>
                </a:cubicBezTo>
                <a:cubicBezTo>
                  <a:pt x="104" y="241"/>
                  <a:pt x="103" y="241"/>
                  <a:pt x="101" y="241"/>
                </a:cubicBezTo>
                <a:cubicBezTo>
                  <a:pt x="98" y="241"/>
                  <a:pt x="100" y="239"/>
                  <a:pt x="98" y="238"/>
                </a:cubicBezTo>
                <a:cubicBezTo>
                  <a:pt x="97" y="237"/>
                  <a:pt x="94" y="237"/>
                  <a:pt x="96" y="235"/>
                </a:cubicBezTo>
                <a:cubicBezTo>
                  <a:pt x="97" y="233"/>
                  <a:pt x="99" y="232"/>
                  <a:pt x="97" y="231"/>
                </a:cubicBezTo>
                <a:cubicBezTo>
                  <a:pt x="96" y="229"/>
                  <a:pt x="98" y="228"/>
                  <a:pt x="99" y="227"/>
                </a:cubicBezTo>
                <a:cubicBezTo>
                  <a:pt x="99" y="226"/>
                  <a:pt x="101" y="223"/>
                  <a:pt x="101" y="224"/>
                </a:cubicBezTo>
                <a:cubicBezTo>
                  <a:pt x="102" y="225"/>
                  <a:pt x="103" y="227"/>
                  <a:pt x="104" y="228"/>
                </a:cubicBezTo>
                <a:cubicBezTo>
                  <a:pt x="106" y="228"/>
                  <a:pt x="107" y="227"/>
                  <a:pt x="107" y="226"/>
                </a:cubicBezTo>
                <a:cubicBezTo>
                  <a:pt x="106" y="224"/>
                  <a:pt x="106" y="223"/>
                  <a:pt x="108" y="222"/>
                </a:cubicBezTo>
                <a:cubicBezTo>
                  <a:pt x="110" y="221"/>
                  <a:pt x="110" y="219"/>
                  <a:pt x="112" y="219"/>
                </a:cubicBezTo>
                <a:cubicBezTo>
                  <a:pt x="114" y="218"/>
                  <a:pt x="116" y="215"/>
                  <a:pt x="118" y="216"/>
                </a:cubicBezTo>
                <a:cubicBezTo>
                  <a:pt x="120" y="216"/>
                  <a:pt x="120" y="218"/>
                  <a:pt x="122" y="216"/>
                </a:cubicBezTo>
                <a:cubicBezTo>
                  <a:pt x="124" y="215"/>
                  <a:pt x="124" y="216"/>
                  <a:pt x="126" y="217"/>
                </a:cubicBezTo>
                <a:cubicBezTo>
                  <a:pt x="128" y="217"/>
                  <a:pt x="130" y="217"/>
                  <a:pt x="132" y="218"/>
                </a:cubicBezTo>
                <a:cubicBezTo>
                  <a:pt x="134" y="219"/>
                  <a:pt x="134" y="221"/>
                  <a:pt x="136" y="223"/>
                </a:cubicBezTo>
                <a:cubicBezTo>
                  <a:pt x="136" y="223"/>
                  <a:pt x="136" y="220"/>
                  <a:pt x="138" y="221"/>
                </a:cubicBezTo>
                <a:cubicBezTo>
                  <a:pt x="139" y="221"/>
                  <a:pt x="140" y="223"/>
                  <a:pt x="142" y="223"/>
                </a:cubicBezTo>
                <a:cubicBezTo>
                  <a:pt x="143" y="224"/>
                  <a:pt x="144" y="222"/>
                  <a:pt x="145" y="221"/>
                </a:cubicBezTo>
                <a:cubicBezTo>
                  <a:pt x="147" y="219"/>
                  <a:pt x="148" y="221"/>
                  <a:pt x="150" y="221"/>
                </a:cubicBezTo>
                <a:cubicBezTo>
                  <a:pt x="152" y="221"/>
                  <a:pt x="153" y="219"/>
                  <a:pt x="155" y="220"/>
                </a:cubicBezTo>
                <a:cubicBezTo>
                  <a:pt x="157" y="221"/>
                  <a:pt x="158" y="222"/>
                  <a:pt x="160" y="223"/>
                </a:cubicBezTo>
                <a:cubicBezTo>
                  <a:pt x="162" y="224"/>
                  <a:pt x="161" y="223"/>
                  <a:pt x="163" y="222"/>
                </a:cubicBezTo>
                <a:cubicBezTo>
                  <a:pt x="164" y="221"/>
                  <a:pt x="168" y="222"/>
                  <a:pt x="169" y="222"/>
                </a:cubicBezTo>
                <a:cubicBezTo>
                  <a:pt x="170" y="222"/>
                  <a:pt x="172" y="220"/>
                  <a:pt x="172" y="219"/>
                </a:cubicBezTo>
                <a:cubicBezTo>
                  <a:pt x="172" y="217"/>
                  <a:pt x="169" y="217"/>
                  <a:pt x="168" y="216"/>
                </a:cubicBezTo>
                <a:cubicBezTo>
                  <a:pt x="161" y="213"/>
                  <a:pt x="171" y="214"/>
                  <a:pt x="169" y="210"/>
                </a:cubicBezTo>
                <a:cubicBezTo>
                  <a:pt x="168" y="209"/>
                  <a:pt x="166" y="209"/>
                  <a:pt x="169" y="208"/>
                </a:cubicBezTo>
                <a:cubicBezTo>
                  <a:pt x="170" y="207"/>
                  <a:pt x="172" y="208"/>
                  <a:pt x="173" y="207"/>
                </a:cubicBezTo>
                <a:cubicBezTo>
                  <a:pt x="177" y="207"/>
                  <a:pt x="166" y="202"/>
                  <a:pt x="171" y="200"/>
                </a:cubicBezTo>
                <a:cubicBezTo>
                  <a:pt x="172" y="200"/>
                  <a:pt x="174" y="200"/>
                  <a:pt x="175" y="200"/>
                </a:cubicBezTo>
                <a:cubicBezTo>
                  <a:pt x="178" y="200"/>
                  <a:pt x="180" y="200"/>
                  <a:pt x="183" y="199"/>
                </a:cubicBezTo>
                <a:cubicBezTo>
                  <a:pt x="185" y="198"/>
                  <a:pt x="187" y="198"/>
                  <a:pt x="189" y="198"/>
                </a:cubicBezTo>
                <a:cubicBezTo>
                  <a:pt x="191" y="197"/>
                  <a:pt x="193" y="196"/>
                  <a:pt x="196" y="196"/>
                </a:cubicBezTo>
                <a:cubicBezTo>
                  <a:pt x="200" y="195"/>
                  <a:pt x="204" y="194"/>
                  <a:pt x="208" y="192"/>
                </a:cubicBezTo>
                <a:cubicBezTo>
                  <a:pt x="211" y="190"/>
                  <a:pt x="217" y="190"/>
                  <a:pt x="219" y="194"/>
                </a:cubicBezTo>
                <a:cubicBezTo>
                  <a:pt x="220" y="196"/>
                  <a:pt x="219" y="196"/>
                  <a:pt x="220" y="198"/>
                </a:cubicBezTo>
                <a:cubicBezTo>
                  <a:pt x="220" y="201"/>
                  <a:pt x="224" y="198"/>
                  <a:pt x="226" y="199"/>
                </a:cubicBezTo>
                <a:cubicBezTo>
                  <a:pt x="227" y="199"/>
                  <a:pt x="226" y="200"/>
                  <a:pt x="227" y="200"/>
                </a:cubicBezTo>
                <a:cubicBezTo>
                  <a:pt x="228" y="201"/>
                  <a:pt x="228" y="200"/>
                  <a:pt x="228" y="200"/>
                </a:cubicBezTo>
                <a:cubicBezTo>
                  <a:pt x="229" y="199"/>
                  <a:pt x="230" y="200"/>
                  <a:pt x="231" y="201"/>
                </a:cubicBezTo>
                <a:cubicBezTo>
                  <a:pt x="232" y="201"/>
                  <a:pt x="232" y="201"/>
                  <a:pt x="231" y="202"/>
                </a:cubicBezTo>
                <a:cubicBezTo>
                  <a:pt x="230" y="205"/>
                  <a:pt x="237" y="203"/>
                  <a:pt x="239" y="202"/>
                </a:cubicBezTo>
                <a:cubicBezTo>
                  <a:pt x="239" y="202"/>
                  <a:pt x="248" y="197"/>
                  <a:pt x="248" y="198"/>
                </a:cubicBezTo>
                <a:cubicBezTo>
                  <a:pt x="248" y="199"/>
                  <a:pt x="246" y="201"/>
                  <a:pt x="248" y="202"/>
                </a:cubicBezTo>
                <a:cubicBezTo>
                  <a:pt x="250" y="202"/>
                  <a:pt x="251" y="203"/>
                  <a:pt x="252" y="204"/>
                </a:cubicBezTo>
                <a:cubicBezTo>
                  <a:pt x="255" y="207"/>
                  <a:pt x="256" y="210"/>
                  <a:pt x="258" y="213"/>
                </a:cubicBezTo>
                <a:cubicBezTo>
                  <a:pt x="260" y="216"/>
                  <a:pt x="261" y="219"/>
                  <a:pt x="263" y="221"/>
                </a:cubicBezTo>
                <a:cubicBezTo>
                  <a:pt x="266" y="224"/>
                  <a:pt x="266" y="217"/>
                  <a:pt x="269" y="220"/>
                </a:cubicBezTo>
                <a:cubicBezTo>
                  <a:pt x="273" y="224"/>
                  <a:pt x="275" y="222"/>
                  <a:pt x="280" y="221"/>
                </a:cubicBezTo>
                <a:cubicBezTo>
                  <a:pt x="282" y="220"/>
                  <a:pt x="283" y="223"/>
                  <a:pt x="284" y="224"/>
                </a:cubicBezTo>
                <a:cubicBezTo>
                  <a:pt x="285" y="226"/>
                  <a:pt x="287" y="226"/>
                  <a:pt x="288" y="228"/>
                </a:cubicBezTo>
                <a:cubicBezTo>
                  <a:pt x="289" y="230"/>
                  <a:pt x="291" y="230"/>
                  <a:pt x="293" y="230"/>
                </a:cubicBezTo>
                <a:cubicBezTo>
                  <a:pt x="296" y="229"/>
                  <a:pt x="295" y="230"/>
                  <a:pt x="296" y="231"/>
                </a:cubicBezTo>
                <a:cubicBezTo>
                  <a:pt x="298" y="235"/>
                  <a:pt x="304" y="230"/>
                  <a:pt x="307" y="230"/>
                </a:cubicBezTo>
                <a:cubicBezTo>
                  <a:pt x="310" y="229"/>
                  <a:pt x="313" y="226"/>
                  <a:pt x="316" y="225"/>
                </a:cubicBezTo>
                <a:cubicBezTo>
                  <a:pt x="320" y="222"/>
                  <a:pt x="322" y="222"/>
                  <a:pt x="327" y="223"/>
                </a:cubicBezTo>
                <a:cubicBezTo>
                  <a:pt x="329" y="223"/>
                  <a:pt x="329" y="224"/>
                  <a:pt x="331" y="226"/>
                </a:cubicBezTo>
                <a:cubicBezTo>
                  <a:pt x="332" y="227"/>
                  <a:pt x="334" y="227"/>
                  <a:pt x="336" y="227"/>
                </a:cubicBezTo>
                <a:cubicBezTo>
                  <a:pt x="338" y="227"/>
                  <a:pt x="339" y="228"/>
                  <a:pt x="341" y="228"/>
                </a:cubicBezTo>
                <a:cubicBezTo>
                  <a:pt x="343" y="230"/>
                  <a:pt x="344" y="228"/>
                  <a:pt x="346" y="227"/>
                </a:cubicBezTo>
                <a:cubicBezTo>
                  <a:pt x="349" y="224"/>
                  <a:pt x="344" y="222"/>
                  <a:pt x="346" y="219"/>
                </a:cubicBezTo>
                <a:cubicBezTo>
                  <a:pt x="347" y="217"/>
                  <a:pt x="351" y="213"/>
                  <a:pt x="353" y="214"/>
                </a:cubicBezTo>
                <a:cubicBezTo>
                  <a:pt x="357" y="216"/>
                  <a:pt x="362" y="216"/>
                  <a:pt x="366" y="218"/>
                </a:cubicBezTo>
                <a:cubicBezTo>
                  <a:pt x="368" y="219"/>
                  <a:pt x="367" y="221"/>
                  <a:pt x="368" y="222"/>
                </a:cubicBezTo>
                <a:cubicBezTo>
                  <a:pt x="369" y="225"/>
                  <a:pt x="371" y="225"/>
                  <a:pt x="374" y="226"/>
                </a:cubicBezTo>
                <a:cubicBezTo>
                  <a:pt x="378" y="227"/>
                  <a:pt x="382" y="224"/>
                  <a:pt x="386" y="225"/>
                </a:cubicBezTo>
                <a:cubicBezTo>
                  <a:pt x="387" y="225"/>
                  <a:pt x="389" y="225"/>
                  <a:pt x="390" y="226"/>
                </a:cubicBezTo>
                <a:cubicBezTo>
                  <a:pt x="392" y="227"/>
                  <a:pt x="394" y="227"/>
                  <a:pt x="396" y="229"/>
                </a:cubicBezTo>
                <a:cubicBezTo>
                  <a:pt x="401" y="233"/>
                  <a:pt x="409" y="233"/>
                  <a:pt x="415" y="231"/>
                </a:cubicBezTo>
                <a:cubicBezTo>
                  <a:pt x="419" y="230"/>
                  <a:pt x="422" y="228"/>
                  <a:pt x="426" y="227"/>
                </a:cubicBezTo>
                <a:cubicBezTo>
                  <a:pt x="428" y="225"/>
                  <a:pt x="431" y="227"/>
                  <a:pt x="433" y="227"/>
                </a:cubicBezTo>
                <a:cubicBezTo>
                  <a:pt x="435" y="228"/>
                  <a:pt x="436" y="226"/>
                  <a:pt x="438" y="227"/>
                </a:cubicBezTo>
                <a:cubicBezTo>
                  <a:pt x="439" y="228"/>
                  <a:pt x="443" y="231"/>
                  <a:pt x="445" y="230"/>
                </a:cubicBezTo>
                <a:cubicBezTo>
                  <a:pt x="446" y="230"/>
                  <a:pt x="448" y="229"/>
                  <a:pt x="449" y="228"/>
                </a:cubicBezTo>
                <a:cubicBezTo>
                  <a:pt x="452" y="227"/>
                  <a:pt x="453" y="227"/>
                  <a:pt x="453" y="225"/>
                </a:cubicBezTo>
                <a:cubicBezTo>
                  <a:pt x="453" y="221"/>
                  <a:pt x="456" y="217"/>
                  <a:pt x="458" y="215"/>
                </a:cubicBezTo>
                <a:cubicBezTo>
                  <a:pt x="459" y="214"/>
                  <a:pt x="460" y="212"/>
                  <a:pt x="459" y="211"/>
                </a:cubicBezTo>
                <a:cubicBezTo>
                  <a:pt x="458" y="210"/>
                  <a:pt x="455" y="210"/>
                  <a:pt x="457" y="208"/>
                </a:cubicBezTo>
                <a:cubicBezTo>
                  <a:pt x="460" y="205"/>
                  <a:pt x="465" y="205"/>
                  <a:pt x="470" y="204"/>
                </a:cubicBezTo>
                <a:cubicBezTo>
                  <a:pt x="472" y="204"/>
                  <a:pt x="474" y="204"/>
                  <a:pt x="476" y="205"/>
                </a:cubicBezTo>
                <a:cubicBezTo>
                  <a:pt x="478" y="206"/>
                  <a:pt x="481" y="206"/>
                  <a:pt x="483" y="207"/>
                </a:cubicBezTo>
                <a:cubicBezTo>
                  <a:pt x="486" y="208"/>
                  <a:pt x="487" y="212"/>
                  <a:pt x="489" y="215"/>
                </a:cubicBezTo>
                <a:cubicBezTo>
                  <a:pt x="490" y="218"/>
                  <a:pt x="492" y="221"/>
                  <a:pt x="493" y="224"/>
                </a:cubicBezTo>
                <a:cubicBezTo>
                  <a:pt x="493" y="225"/>
                  <a:pt x="493" y="227"/>
                  <a:pt x="494" y="229"/>
                </a:cubicBezTo>
                <a:cubicBezTo>
                  <a:pt x="494" y="230"/>
                  <a:pt x="497" y="230"/>
                  <a:pt x="498" y="230"/>
                </a:cubicBezTo>
                <a:cubicBezTo>
                  <a:pt x="502" y="231"/>
                  <a:pt x="507" y="233"/>
                  <a:pt x="508" y="237"/>
                </a:cubicBezTo>
                <a:cubicBezTo>
                  <a:pt x="509" y="240"/>
                  <a:pt x="510" y="242"/>
                  <a:pt x="514" y="242"/>
                </a:cubicBezTo>
                <a:cubicBezTo>
                  <a:pt x="515" y="242"/>
                  <a:pt x="517" y="242"/>
                  <a:pt x="518" y="242"/>
                </a:cubicBezTo>
                <a:cubicBezTo>
                  <a:pt x="520" y="242"/>
                  <a:pt x="520" y="240"/>
                  <a:pt x="522" y="240"/>
                </a:cubicBezTo>
                <a:cubicBezTo>
                  <a:pt x="525" y="240"/>
                  <a:pt x="528" y="237"/>
                  <a:pt x="530" y="241"/>
                </a:cubicBezTo>
                <a:cubicBezTo>
                  <a:pt x="530" y="243"/>
                  <a:pt x="530" y="243"/>
                  <a:pt x="529" y="244"/>
                </a:cubicBezTo>
                <a:cubicBezTo>
                  <a:pt x="527" y="246"/>
                  <a:pt x="527" y="247"/>
                  <a:pt x="526" y="249"/>
                </a:cubicBezTo>
                <a:cubicBezTo>
                  <a:pt x="525" y="252"/>
                  <a:pt x="523" y="255"/>
                  <a:pt x="521" y="258"/>
                </a:cubicBezTo>
                <a:cubicBezTo>
                  <a:pt x="520" y="260"/>
                  <a:pt x="519" y="259"/>
                  <a:pt x="518" y="258"/>
                </a:cubicBezTo>
                <a:cubicBezTo>
                  <a:pt x="516" y="257"/>
                  <a:pt x="516" y="258"/>
                  <a:pt x="514" y="259"/>
                </a:cubicBezTo>
                <a:cubicBezTo>
                  <a:pt x="513" y="259"/>
                  <a:pt x="511" y="260"/>
                  <a:pt x="511" y="260"/>
                </a:cubicBezTo>
                <a:cubicBezTo>
                  <a:pt x="510" y="261"/>
                  <a:pt x="513" y="265"/>
                  <a:pt x="513" y="267"/>
                </a:cubicBezTo>
                <a:cubicBezTo>
                  <a:pt x="512" y="268"/>
                  <a:pt x="512" y="270"/>
                  <a:pt x="512" y="271"/>
                </a:cubicBezTo>
                <a:cubicBezTo>
                  <a:pt x="511" y="273"/>
                  <a:pt x="509" y="272"/>
                  <a:pt x="509" y="274"/>
                </a:cubicBezTo>
                <a:cubicBezTo>
                  <a:pt x="511" y="273"/>
                  <a:pt x="512" y="274"/>
                  <a:pt x="514" y="272"/>
                </a:cubicBezTo>
                <a:cubicBezTo>
                  <a:pt x="515" y="270"/>
                  <a:pt x="517" y="272"/>
                  <a:pt x="519" y="272"/>
                </a:cubicBezTo>
                <a:cubicBezTo>
                  <a:pt x="523" y="274"/>
                  <a:pt x="527" y="272"/>
                  <a:pt x="531" y="269"/>
                </a:cubicBezTo>
                <a:cubicBezTo>
                  <a:pt x="534" y="266"/>
                  <a:pt x="537" y="262"/>
                  <a:pt x="540" y="259"/>
                </a:cubicBezTo>
                <a:cubicBezTo>
                  <a:pt x="543" y="255"/>
                  <a:pt x="546" y="251"/>
                  <a:pt x="549" y="247"/>
                </a:cubicBezTo>
                <a:cubicBezTo>
                  <a:pt x="554" y="240"/>
                  <a:pt x="559" y="235"/>
                  <a:pt x="558" y="226"/>
                </a:cubicBezTo>
                <a:cubicBezTo>
                  <a:pt x="558" y="222"/>
                  <a:pt x="559" y="220"/>
                  <a:pt x="561" y="217"/>
                </a:cubicBezTo>
                <a:cubicBezTo>
                  <a:pt x="562" y="215"/>
                  <a:pt x="562" y="214"/>
                  <a:pt x="563" y="212"/>
                </a:cubicBezTo>
                <a:cubicBezTo>
                  <a:pt x="563" y="212"/>
                  <a:pt x="563" y="211"/>
                  <a:pt x="563" y="210"/>
                </a:cubicBezTo>
                <a:cubicBezTo>
                  <a:pt x="563" y="209"/>
                  <a:pt x="561" y="208"/>
                  <a:pt x="561" y="207"/>
                </a:cubicBezTo>
                <a:cubicBezTo>
                  <a:pt x="561" y="207"/>
                  <a:pt x="563" y="208"/>
                  <a:pt x="563" y="207"/>
                </a:cubicBezTo>
                <a:cubicBezTo>
                  <a:pt x="562" y="206"/>
                  <a:pt x="562" y="205"/>
                  <a:pt x="561" y="205"/>
                </a:cubicBezTo>
                <a:cubicBezTo>
                  <a:pt x="560" y="204"/>
                  <a:pt x="558" y="201"/>
                  <a:pt x="557" y="200"/>
                </a:cubicBezTo>
                <a:cubicBezTo>
                  <a:pt x="556" y="200"/>
                  <a:pt x="551" y="198"/>
                  <a:pt x="550" y="199"/>
                </a:cubicBezTo>
                <a:cubicBezTo>
                  <a:pt x="550" y="200"/>
                  <a:pt x="551" y="201"/>
                  <a:pt x="550" y="201"/>
                </a:cubicBezTo>
                <a:cubicBezTo>
                  <a:pt x="548" y="201"/>
                  <a:pt x="548" y="203"/>
                  <a:pt x="547" y="203"/>
                </a:cubicBezTo>
                <a:cubicBezTo>
                  <a:pt x="545" y="205"/>
                  <a:pt x="544" y="202"/>
                  <a:pt x="544" y="201"/>
                </a:cubicBezTo>
                <a:cubicBezTo>
                  <a:pt x="544" y="199"/>
                  <a:pt x="546" y="198"/>
                  <a:pt x="543" y="199"/>
                </a:cubicBezTo>
                <a:cubicBezTo>
                  <a:pt x="540" y="200"/>
                  <a:pt x="544" y="202"/>
                  <a:pt x="540" y="202"/>
                </a:cubicBezTo>
                <a:cubicBezTo>
                  <a:pt x="539" y="202"/>
                  <a:pt x="541" y="197"/>
                  <a:pt x="540" y="196"/>
                </a:cubicBezTo>
                <a:cubicBezTo>
                  <a:pt x="540" y="197"/>
                  <a:pt x="529" y="197"/>
                  <a:pt x="534" y="194"/>
                </a:cubicBezTo>
                <a:cubicBezTo>
                  <a:pt x="538" y="191"/>
                  <a:pt x="542" y="188"/>
                  <a:pt x="546" y="185"/>
                </a:cubicBezTo>
                <a:cubicBezTo>
                  <a:pt x="547" y="184"/>
                  <a:pt x="548" y="182"/>
                  <a:pt x="549" y="181"/>
                </a:cubicBezTo>
                <a:cubicBezTo>
                  <a:pt x="552" y="179"/>
                  <a:pt x="555" y="177"/>
                  <a:pt x="557" y="175"/>
                </a:cubicBezTo>
                <a:cubicBezTo>
                  <a:pt x="558" y="174"/>
                  <a:pt x="559" y="172"/>
                  <a:pt x="561" y="171"/>
                </a:cubicBezTo>
                <a:cubicBezTo>
                  <a:pt x="563" y="169"/>
                  <a:pt x="565" y="167"/>
                  <a:pt x="567" y="165"/>
                </a:cubicBezTo>
                <a:cubicBezTo>
                  <a:pt x="571" y="162"/>
                  <a:pt x="577" y="162"/>
                  <a:pt x="582" y="162"/>
                </a:cubicBezTo>
                <a:cubicBezTo>
                  <a:pt x="583" y="162"/>
                  <a:pt x="584" y="162"/>
                  <a:pt x="585" y="162"/>
                </a:cubicBezTo>
                <a:cubicBezTo>
                  <a:pt x="586" y="163"/>
                  <a:pt x="586" y="164"/>
                  <a:pt x="587" y="164"/>
                </a:cubicBezTo>
                <a:cubicBezTo>
                  <a:pt x="588" y="163"/>
                  <a:pt x="590" y="163"/>
                  <a:pt x="591" y="162"/>
                </a:cubicBezTo>
                <a:cubicBezTo>
                  <a:pt x="592" y="162"/>
                  <a:pt x="593" y="163"/>
                  <a:pt x="594" y="163"/>
                </a:cubicBezTo>
                <a:cubicBezTo>
                  <a:pt x="595" y="163"/>
                  <a:pt x="596" y="163"/>
                  <a:pt x="597" y="163"/>
                </a:cubicBezTo>
                <a:cubicBezTo>
                  <a:pt x="597" y="162"/>
                  <a:pt x="598" y="163"/>
                  <a:pt x="599" y="163"/>
                </a:cubicBezTo>
                <a:cubicBezTo>
                  <a:pt x="601" y="163"/>
                  <a:pt x="601" y="160"/>
                  <a:pt x="604" y="160"/>
                </a:cubicBezTo>
                <a:cubicBezTo>
                  <a:pt x="605" y="160"/>
                  <a:pt x="607" y="160"/>
                  <a:pt x="608" y="160"/>
                </a:cubicBezTo>
                <a:cubicBezTo>
                  <a:pt x="609" y="161"/>
                  <a:pt x="610" y="162"/>
                  <a:pt x="611" y="162"/>
                </a:cubicBezTo>
                <a:cubicBezTo>
                  <a:pt x="612" y="163"/>
                  <a:pt x="616" y="161"/>
                  <a:pt x="616" y="164"/>
                </a:cubicBezTo>
                <a:cubicBezTo>
                  <a:pt x="616" y="164"/>
                  <a:pt x="613" y="164"/>
                  <a:pt x="613" y="165"/>
                </a:cubicBezTo>
                <a:cubicBezTo>
                  <a:pt x="612" y="167"/>
                  <a:pt x="616" y="166"/>
                  <a:pt x="616" y="166"/>
                </a:cubicBezTo>
                <a:cubicBezTo>
                  <a:pt x="618" y="166"/>
                  <a:pt x="620" y="166"/>
                  <a:pt x="621" y="166"/>
                </a:cubicBezTo>
                <a:cubicBezTo>
                  <a:pt x="622" y="165"/>
                  <a:pt x="622" y="165"/>
                  <a:pt x="623" y="164"/>
                </a:cubicBezTo>
                <a:cubicBezTo>
                  <a:pt x="624" y="164"/>
                  <a:pt x="625" y="165"/>
                  <a:pt x="627" y="165"/>
                </a:cubicBezTo>
                <a:cubicBezTo>
                  <a:pt x="628" y="165"/>
                  <a:pt x="635" y="163"/>
                  <a:pt x="631" y="162"/>
                </a:cubicBezTo>
                <a:cubicBezTo>
                  <a:pt x="629" y="162"/>
                  <a:pt x="628" y="163"/>
                  <a:pt x="628" y="160"/>
                </a:cubicBezTo>
                <a:cubicBezTo>
                  <a:pt x="628" y="159"/>
                  <a:pt x="630" y="156"/>
                  <a:pt x="631" y="155"/>
                </a:cubicBezTo>
                <a:cubicBezTo>
                  <a:pt x="633" y="154"/>
                  <a:pt x="634" y="153"/>
                  <a:pt x="636" y="151"/>
                </a:cubicBezTo>
                <a:cubicBezTo>
                  <a:pt x="637" y="150"/>
                  <a:pt x="639" y="150"/>
                  <a:pt x="640" y="148"/>
                </a:cubicBezTo>
                <a:cubicBezTo>
                  <a:pt x="641" y="146"/>
                  <a:pt x="642" y="145"/>
                  <a:pt x="644" y="145"/>
                </a:cubicBezTo>
                <a:cubicBezTo>
                  <a:pt x="646" y="145"/>
                  <a:pt x="649" y="144"/>
                  <a:pt x="651" y="144"/>
                </a:cubicBezTo>
                <a:cubicBezTo>
                  <a:pt x="653" y="144"/>
                  <a:pt x="654" y="146"/>
                  <a:pt x="655" y="146"/>
                </a:cubicBezTo>
                <a:cubicBezTo>
                  <a:pt x="656" y="145"/>
                  <a:pt x="657" y="143"/>
                  <a:pt x="658" y="144"/>
                </a:cubicBezTo>
                <a:cubicBezTo>
                  <a:pt x="659" y="145"/>
                  <a:pt x="656" y="148"/>
                  <a:pt x="656" y="149"/>
                </a:cubicBezTo>
                <a:cubicBezTo>
                  <a:pt x="656" y="151"/>
                  <a:pt x="657" y="149"/>
                  <a:pt x="659" y="150"/>
                </a:cubicBezTo>
                <a:cubicBezTo>
                  <a:pt x="659" y="150"/>
                  <a:pt x="657" y="152"/>
                  <a:pt x="657" y="153"/>
                </a:cubicBezTo>
                <a:cubicBezTo>
                  <a:pt x="657" y="154"/>
                  <a:pt x="664" y="149"/>
                  <a:pt x="664" y="149"/>
                </a:cubicBezTo>
                <a:cubicBezTo>
                  <a:pt x="665" y="148"/>
                  <a:pt x="666" y="147"/>
                  <a:pt x="668" y="146"/>
                </a:cubicBezTo>
                <a:cubicBezTo>
                  <a:pt x="669" y="145"/>
                  <a:pt x="672" y="147"/>
                  <a:pt x="672" y="145"/>
                </a:cubicBezTo>
                <a:cubicBezTo>
                  <a:pt x="671" y="143"/>
                  <a:pt x="672" y="139"/>
                  <a:pt x="675" y="139"/>
                </a:cubicBezTo>
                <a:cubicBezTo>
                  <a:pt x="676" y="138"/>
                  <a:pt x="678" y="137"/>
                  <a:pt x="679" y="138"/>
                </a:cubicBezTo>
                <a:cubicBezTo>
                  <a:pt x="680" y="138"/>
                  <a:pt x="682" y="140"/>
                  <a:pt x="683" y="139"/>
                </a:cubicBezTo>
                <a:cubicBezTo>
                  <a:pt x="681" y="140"/>
                  <a:pt x="678" y="139"/>
                  <a:pt x="677" y="142"/>
                </a:cubicBezTo>
                <a:cubicBezTo>
                  <a:pt x="677" y="143"/>
                  <a:pt x="677" y="144"/>
                  <a:pt x="677" y="145"/>
                </a:cubicBezTo>
                <a:cubicBezTo>
                  <a:pt x="677" y="146"/>
                  <a:pt x="675" y="146"/>
                  <a:pt x="676" y="147"/>
                </a:cubicBezTo>
                <a:cubicBezTo>
                  <a:pt x="676" y="148"/>
                  <a:pt x="677" y="148"/>
                  <a:pt x="676" y="149"/>
                </a:cubicBezTo>
                <a:cubicBezTo>
                  <a:pt x="675" y="149"/>
                  <a:pt x="674" y="150"/>
                  <a:pt x="675" y="151"/>
                </a:cubicBezTo>
                <a:cubicBezTo>
                  <a:pt x="675" y="151"/>
                  <a:pt x="669" y="153"/>
                  <a:pt x="669" y="154"/>
                </a:cubicBezTo>
                <a:cubicBezTo>
                  <a:pt x="667" y="155"/>
                  <a:pt x="666" y="157"/>
                  <a:pt x="664" y="158"/>
                </a:cubicBezTo>
                <a:cubicBezTo>
                  <a:pt x="662" y="160"/>
                  <a:pt x="660" y="161"/>
                  <a:pt x="658" y="163"/>
                </a:cubicBezTo>
                <a:cubicBezTo>
                  <a:pt x="654" y="166"/>
                  <a:pt x="651" y="173"/>
                  <a:pt x="646" y="173"/>
                </a:cubicBezTo>
                <a:cubicBezTo>
                  <a:pt x="645" y="173"/>
                  <a:pt x="641" y="174"/>
                  <a:pt x="641" y="175"/>
                </a:cubicBezTo>
                <a:cubicBezTo>
                  <a:pt x="641" y="178"/>
                  <a:pt x="641" y="179"/>
                  <a:pt x="638" y="181"/>
                </a:cubicBezTo>
                <a:cubicBezTo>
                  <a:pt x="634" y="184"/>
                  <a:pt x="634" y="190"/>
                  <a:pt x="635" y="195"/>
                </a:cubicBezTo>
                <a:cubicBezTo>
                  <a:pt x="636" y="200"/>
                  <a:pt x="635" y="206"/>
                  <a:pt x="638" y="210"/>
                </a:cubicBezTo>
                <a:cubicBezTo>
                  <a:pt x="639" y="212"/>
                  <a:pt x="639" y="215"/>
                  <a:pt x="639" y="217"/>
                </a:cubicBezTo>
                <a:cubicBezTo>
                  <a:pt x="639" y="217"/>
                  <a:pt x="639" y="219"/>
                  <a:pt x="640" y="219"/>
                </a:cubicBezTo>
                <a:cubicBezTo>
                  <a:pt x="641" y="219"/>
                  <a:pt x="639" y="222"/>
                  <a:pt x="640" y="222"/>
                </a:cubicBezTo>
                <a:cubicBezTo>
                  <a:pt x="640" y="222"/>
                  <a:pt x="645" y="218"/>
                  <a:pt x="645" y="217"/>
                </a:cubicBezTo>
                <a:cubicBezTo>
                  <a:pt x="647" y="215"/>
                  <a:pt x="648" y="213"/>
                  <a:pt x="649" y="210"/>
                </a:cubicBezTo>
                <a:cubicBezTo>
                  <a:pt x="650" y="208"/>
                  <a:pt x="654" y="206"/>
                  <a:pt x="655" y="206"/>
                </a:cubicBezTo>
                <a:cubicBezTo>
                  <a:pt x="658" y="208"/>
                  <a:pt x="655" y="202"/>
                  <a:pt x="656" y="201"/>
                </a:cubicBezTo>
                <a:cubicBezTo>
                  <a:pt x="658" y="198"/>
                  <a:pt x="659" y="197"/>
                  <a:pt x="662" y="197"/>
                </a:cubicBezTo>
                <a:cubicBezTo>
                  <a:pt x="665" y="197"/>
                  <a:pt x="669" y="197"/>
                  <a:pt x="667" y="194"/>
                </a:cubicBezTo>
                <a:cubicBezTo>
                  <a:pt x="664" y="191"/>
                  <a:pt x="666" y="188"/>
                  <a:pt x="669" y="186"/>
                </a:cubicBezTo>
                <a:cubicBezTo>
                  <a:pt x="670" y="185"/>
                  <a:pt x="670" y="187"/>
                  <a:pt x="671" y="187"/>
                </a:cubicBezTo>
                <a:cubicBezTo>
                  <a:pt x="673" y="187"/>
                  <a:pt x="673" y="184"/>
                  <a:pt x="673" y="183"/>
                </a:cubicBezTo>
                <a:cubicBezTo>
                  <a:pt x="671" y="181"/>
                  <a:pt x="669" y="180"/>
                  <a:pt x="671" y="177"/>
                </a:cubicBezTo>
                <a:cubicBezTo>
                  <a:pt x="671" y="177"/>
                  <a:pt x="674" y="176"/>
                  <a:pt x="673" y="175"/>
                </a:cubicBezTo>
                <a:cubicBezTo>
                  <a:pt x="672" y="175"/>
                  <a:pt x="671" y="173"/>
                  <a:pt x="670" y="173"/>
                </a:cubicBezTo>
                <a:cubicBezTo>
                  <a:pt x="669" y="173"/>
                  <a:pt x="670" y="174"/>
                  <a:pt x="669" y="174"/>
                </a:cubicBezTo>
                <a:cubicBezTo>
                  <a:pt x="667" y="174"/>
                  <a:pt x="666" y="173"/>
                  <a:pt x="667" y="171"/>
                </a:cubicBezTo>
                <a:cubicBezTo>
                  <a:pt x="668" y="169"/>
                  <a:pt x="670" y="168"/>
                  <a:pt x="672" y="165"/>
                </a:cubicBezTo>
                <a:cubicBezTo>
                  <a:pt x="673" y="163"/>
                  <a:pt x="673" y="160"/>
                  <a:pt x="676" y="158"/>
                </a:cubicBezTo>
                <a:cubicBezTo>
                  <a:pt x="677" y="157"/>
                  <a:pt x="677" y="159"/>
                  <a:pt x="677" y="159"/>
                </a:cubicBezTo>
                <a:cubicBezTo>
                  <a:pt x="679" y="159"/>
                  <a:pt x="679" y="157"/>
                  <a:pt x="680" y="158"/>
                </a:cubicBezTo>
                <a:cubicBezTo>
                  <a:pt x="681" y="158"/>
                  <a:pt x="681" y="159"/>
                  <a:pt x="682" y="158"/>
                </a:cubicBezTo>
                <a:cubicBezTo>
                  <a:pt x="684" y="157"/>
                  <a:pt x="685" y="156"/>
                  <a:pt x="687" y="155"/>
                </a:cubicBezTo>
                <a:cubicBezTo>
                  <a:pt x="690" y="154"/>
                  <a:pt x="686" y="158"/>
                  <a:pt x="688" y="159"/>
                </a:cubicBezTo>
                <a:cubicBezTo>
                  <a:pt x="688" y="160"/>
                  <a:pt x="692" y="156"/>
                  <a:pt x="693" y="156"/>
                </a:cubicBezTo>
                <a:cubicBezTo>
                  <a:pt x="695" y="155"/>
                  <a:pt x="697" y="154"/>
                  <a:pt x="700" y="154"/>
                </a:cubicBezTo>
                <a:cubicBezTo>
                  <a:pt x="702" y="154"/>
                  <a:pt x="704" y="154"/>
                  <a:pt x="705" y="156"/>
                </a:cubicBezTo>
                <a:cubicBezTo>
                  <a:pt x="706" y="156"/>
                  <a:pt x="707" y="157"/>
                  <a:pt x="708" y="158"/>
                </a:cubicBezTo>
                <a:cubicBezTo>
                  <a:pt x="709" y="159"/>
                  <a:pt x="709" y="156"/>
                  <a:pt x="710" y="156"/>
                </a:cubicBezTo>
                <a:cubicBezTo>
                  <a:pt x="718" y="149"/>
                  <a:pt x="727" y="146"/>
                  <a:pt x="736" y="142"/>
                </a:cubicBezTo>
                <a:cubicBezTo>
                  <a:pt x="738" y="141"/>
                  <a:pt x="741" y="140"/>
                  <a:pt x="742" y="138"/>
                </a:cubicBezTo>
                <a:cubicBezTo>
                  <a:pt x="743" y="136"/>
                  <a:pt x="743" y="139"/>
                  <a:pt x="745" y="139"/>
                </a:cubicBezTo>
                <a:cubicBezTo>
                  <a:pt x="746" y="139"/>
                  <a:pt x="748" y="139"/>
                  <a:pt x="749" y="139"/>
                </a:cubicBezTo>
                <a:cubicBezTo>
                  <a:pt x="750" y="140"/>
                  <a:pt x="751" y="141"/>
                  <a:pt x="752" y="141"/>
                </a:cubicBezTo>
                <a:cubicBezTo>
                  <a:pt x="755" y="141"/>
                  <a:pt x="755" y="137"/>
                  <a:pt x="754" y="135"/>
                </a:cubicBezTo>
                <a:cubicBezTo>
                  <a:pt x="754" y="134"/>
                  <a:pt x="750" y="132"/>
                  <a:pt x="751" y="131"/>
                </a:cubicBezTo>
                <a:cubicBezTo>
                  <a:pt x="751" y="130"/>
                  <a:pt x="749" y="125"/>
                  <a:pt x="748" y="126"/>
                </a:cubicBezTo>
                <a:cubicBezTo>
                  <a:pt x="748" y="127"/>
                  <a:pt x="746" y="125"/>
                  <a:pt x="745" y="125"/>
                </a:cubicBezTo>
                <a:cubicBezTo>
                  <a:pt x="744" y="124"/>
                  <a:pt x="745" y="123"/>
                  <a:pt x="744" y="122"/>
                </a:cubicBezTo>
                <a:cubicBezTo>
                  <a:pt x="744" y="121"/>
                  <a:pt x="741" y="122"/>
                  <a:pt x="741" y="122"/>
                </a:cubicBezTo>
                <a:cubicBezTo>
                  <a:pt x="740" y="123"/>
                  <a:pt x="737" y="122"/>
                  <a:pt x="738" y="121"/>
                </a:cubicBezTo>
                <a:cubicBezTo>
                  <a:pt x="738" y="120"/>
                  <a:pt x="741" y="121"/>
                  <a:pt x="742" y="121"/>
                </a:cubicBezTo>
                <a:cubicBezTo>
                  <a:pt x="742" y="120"/>
                  <a:pt x="739" y="120"/>
                  <a:pt x="739" y="120"/>
                </a:cubicBezTo>
                <a:cubicBezTo>
                  <a:pt x="739" y="117"/>
                  <a:pt x="747" y="122"/>
                  <a:pt x="748" y="122"/>
                </a:cubicBezTo>
                <a:cubicBezTo>
                  <a:pt x="750" y="123"/>
                  <a:pt x="756" y="121"/>
                  <a:pt x="758" y="119"/>
                </a:cubicBezTo>
                <a:cubicBezTo>
                  <a:pt x="759" y="118"/>
                  <a:pt x="757" y="118"/>
                  <a:pt x="757" y="117"/>
                </a:cubicBezTo>
                <a:cubicBezTo>
                  <a:pt x="757" y="117"/>
                  <a:pt x="761" y="117"/>
                  <a:pt x="761" y="115"/>
                </a:cubicBezTo>
                <a:cubicBezTo>
                  <a:pt x="760" y="114"/>
                  <a:pt x="758" y="113"/>
                  <a:pt x="759" y="112"/>
                </a:cubicBezTo>
                <a:cubicBezTo>
                  <a:pt x="759" y="111"/>
                  <a:pt x="761" y="109"/>
                  <a:pt x="761" y="109"/>
                </a:cubicBezTo>
                <a:cubicBezTo>
                  <a:pt x="762" y="109"/>
                  <a:pt x="766" y="110"/>
                  <a:pt x="766" y="109"/>
                </a:cubicBezTo>
                <a:cubicBezTo>
                  <a:pt x="765" y="110"/>
                  <a:pt x="762" y="111"/>
                  <a:pt x="763" y="112"/>
                </a:cubicBezTo>
                <a:cubicBezTo>
                  <a:pt x="764" y="113"/>
                  <a:pt x="765" y="114"/>
                  <a:pt x="765" y="114"/>
                </a:cubicBezTo>
                <a:cubicBezTo>
                  <a:pt x="765" y="115"/>
                  <a:pt x="764" y="116"/>
                  <a:pt x="765" y="116"/>
                </a:cubicBezTo>
                <a:cubicBezTo>
                  <a:pt x="767" y="116"/>
                  <a:pt x="769" y="115"/>
                  <a:pt x="771" y="115"/>
                </a:cubicBezTo>
                <a:cubicBezTo>
                  <a:pt x="773" y="115"/>
                  <a:pt x="775" y="115"/>
                  <a:pt x="777" y="116"/>
                </a:cubicBezTo>
                <a:cubicBezTo>
                  <a:pt x="778" y="117"/>
                  <a:pt x="778" y="117"/>
                  <a:pt x="778" y="119"/>
                </a:cubicBezTo>
                <a:cubicBezTo>
                  <a:pt x="778" y="120"/>
                  <a:pt x="782" y="121"/>
                  <a:pt x="783" y="121"/>
                </a:cubicBezTo>
                <a:cubicBezTo>
                  <a:pt x="784" y="122"/>
                  <a:pt x="790" y="126"/>
                  <a:pt x="791" y="124"/>
                </a:cubicBezTo>
                <a:cubicBezTo>
                  <a:pt x="790" y="127"/>
                  <a:pt x="796" y="124"/>
                  <a:pt x="796" y="124"/>
                </a:cubicBezTo>
                <a:cubicBezTo>
                  <a:pt x="796" y="123"/>
                  <a:pt x="792" y="123"/>
                  <a:pt x="793" y="122"/>
                </a:cubicBezTo>
                <a:cubicBezTo>
                  <a:pt x="793" y="120"/>
                  <a:pt x="796" y="122"/>
                  <a:pt x="796" y="122"/>
                </a:cubicBezTo>
                <a:cubicBezTo>
                  <a:pt x="796" y="120"/>
                  <a:pt x="795" y="122"/>
                  <a:pt x="796" y="119"/>
                </a:cubicBezTo>
                <a:cubicBezTo>
                  <a:pt x="796" y="118"/>
                  <a:pt x="796" y="117"/>
                  <a:pt x="796" y="116"/>
                </a:cubicBezTo>
                <a:cubicBezTo>
                  <a:pt x="795" y="115"/>
                  <a:pt x="794" y="115"/>
                  <a:pt x="794" y="114"/>
                </a:cubicBezTo>
                <a:cubicBezTo>
                  <a:pt x="794" y="114"/>
                  <a:pt x="801" y="116"/>
                  <a:pt x="802" y="115"/>
                </a:cubicBezTo>
                <a:cubicBezTo>
                  <a:pt x="802" y="115"/>
                  <a:pt x="801" y="114"/>
                  <a:pt x="800" y="114"/>
                </a:cubicBezTo>
                <a:cubicBezTo>
                  <a:pt x="801" y="114"/>
                  <a:pt x="804" y="115"/>
                  <a:pt x="805" y="114"/>
                </a:cubicBezTo>
                <a:cubicBezTo>
                  <a:pt x="805" y="113"/>
                  <a:pt x="805" y="112"/>
                  <a:pt x="806" y="111"/>
                </a:cubicBezTo>
                <a:cubicBezTo>
                  <a:pt x="806" y="111"/>
                  <a:pt x="809" y="111"/>
                  <a:pt x="809" y="111"/>
                </a:cubicBezTo>
                <a:cubicBezTo>
                  <a:pt x="809" y="111"/>
                  <a:pt x="808" y="111"/>
                  <a:pt x="808" y="111"/>
                </a:cubicBezTo>
                <a:cubicBezTo>
                  <a:pt x="807" y="110"/>
                  <a:pt x="810" y="111"/>
                  <a:pt x="808" y="111"/>
                </a:cubicBezTo>
                <a:close/>
                <a:moveTo>
                  <a:pt x="405" y="192"/>
                </a:moveTo>
                <a:cubicBezTo>
                  <a:pt x="404" y="195"/>
                  <a:pt x="404" y="198"/>
                  <a:pt x="403" y="201"/>
                </a:cubicBezTo>
                <a:cubicBezTo>
                  <a:pt x="402" y="203"/>
                  <a:pt x="399" y="202"/>
                  <a:pt x="399" y="204"/>
                </a:cubicBezTo>
                <a:cubicBezTo>
                  <a:pt x="399" y="204"/>
                  <a:pt x="401" y="204"/>
                  <a:pt x="402" y="204"/>
                </a:cubicBezTo>
                <a:cubicBezTo>
                  <a:pt x="402" y="204"/>
                  <a:pt x="393" y="210"/>
                  <a:pt x="392" y="210"/>
                </a:cubicBezTo>
                <a:cubicBezTo>
                  <a:pt x="391" y="211"/>
                  <a:pt x="390" y="212"/>
                  <a:pt x="388" y="212"/>
                </a:cubicBezTo>
                <a:cubicBezTo>
                  <a:pt x="387" y="213"/>
                  <a:pt x="386" y="215"/>
                  <a:pt x="385" y="216"/>
                </a:cubicBezTo>
                <a:cubicBezTo>
                  <a:pt x="384" y="217"/>
                  <a:pt x="377" y="219"/>
                  <a:pt x="376" y="217"/>
                </a:cubicBezTo>
                <a:cubicBezTo>
                  <a:pt x="376" y="216"/>
                  <a:pt x="383" y="214"/>
                  <a:pt x="384" y="213"/>
                </a:cubicBezTo>
                <a:cubicBezTo>
                  <a:pt x="387" y="211"/>
                  <a:pt x="390" y="208"/>
                  <a:pt x="393" y="206"/>
                </a:cubicBezTo>
                <a:cubicBezTo>
                  <a:pt x="395" y="205"/>
                  <a:pt x="395" y="202"/>
                  <a:pt x="397" y="201"/>
                </a:cubicBezTo>
                <a:cubicBezTo>
                  <a:pt x="399" y="198"/>
                  <a:pt x="401" y="195"/>
                  <a:pt x="402" y="192"/>
                </a:cubicBezTo>
                <a:cubicBezTo>
                  <a:pt x="402" y="190"/>
                  <a:pt x="402" y="190"/>
                  <a:pt x="404" y="189"/>
                </a:cubicBezTo>
                <a:cubicBezTo>
                  <a:pt x="406" y="188"/>
                  <a:pt x="405" y="191"/>
                  <a:pt x="405" y="192"/>
                </a:cubicBezTo>
                <a:cubicBezTo>
                  <a:pt x="404" y="193"/>
                  <a:pt x="405" y="190"/>
                  <a:pt x="405" y="19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4" name="Freeform 721">
            <a:extLst>
              <a:ext uri="{FF2B5EF4-FFF2-40B4-BE49-F238E27FC236}">
                <a16:creationId xmlns:a16="http://schemas.microsoft.com/office/drawing/2014/main" id="{B0F7720A-925F-7B4D-966A-F5B875208A50}"/>
              </a:ext>
            </a:extLst>
          </p:cNvPr>
          <p:cNvSpPr>
            <a:spLocks/>
          </p:cNvSpPr>
          <p:nvPr/>
        </p:nvSpPr>
        <p:spPr bwMode="auto">
          <a:xfrm>
            <a:off x="12026623" y="7649059"/>
            <a:ext cx="100679" cy="227610"/>
          </a:xfrm>
          <a:custGeom>
            <a:avLst/>
            <a:gdLst>
              <a:gd name="T0" fmla="*/ 13 w 15"/>
              <a:gd name="T1" fmla="*/ 26 h 32"/>
              <a:gd name="T2" fmla="*/ 10 w 15"/>
              <a:gd name="T3" fmla="*/ 13 h 32"/>
              <a:gd name="T4" fmla="*/ 9 w 15"/>
              <a:gd name="T5" fmla="*/ 4 h 32"/>
              <a:gd name="T6" fmla="*/ 9 w 15"/>
              <a:gd name="T7" fmla="*/ 1 h 32"/>
              <a:gd name="T8" fmla="*/ 6 w 15"/>
              <a:gd name="T9" fmla="*/ 0 h 32"/>
              <a:gd name="T10" fmla="*/ 7 w 15"/>
              <a:gd name="T11" fmla="*/ 3 h 32"/>
              <a:gd name="T12" fmla="*/ 6 w 15"/>
              <a:gd name="T13" fmla="*/ 5 h 32"/>
              <a:gd name="T14" fmla="*/ 4 w 15"/>
              <a:gd name="T15" fmla="*/ 7 h 32"/>
              <a:gd name="T16" fmla="*/ 4 w 15"/>
              <a:gd name="T17" fmla="*/ 9 h 32"/>
              <a:gd name="T18" fmla="*/ 2 w 15"/>
              <a:gd name="T19" fmla="*/ 14 h 32"/>
              <a:gd name="T20" fmla="*/ 5 w 15"/>
              <a:gd name="T21" fmla="*/ 20 h 32"/>
              <a:gd name="T22" fmla="*/ 6 w 15"/>
              <a:gd name="T23" fmla="*/ 32 h 32"/>
              <a:gd name="T24" fmla="*/ 15 w 15"/>
              <a:gd name="T25" fmla="*/ 32 h 32"/>
              <a:gd name="T26" fmla="*/ 13 w 15"/>
              <a:gd name="T27" fmla="*/ 26 h 32"/>
              <a:gd name="T28" fmla="*/ 13 w 15"/>
              <a:gd name="T29" fmla="*/ 26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" h="32">
                <a:moveTo>
                  <a:pt x="13" y="26"/>
                </a:moveTo>
                <a:cubicBezTo>
                  <a:pt x="13" y="22"/>
                  <a:pt x="9" y="17"/>
                  <a:pt x="10" y="13"/>
                </a:cubicBezTo>
                <a:cubicBezTo>
                  <a:pt x="11" y="10"/>
                  <a:pt x="10" y="7"/>
                  <a:pt x="9" y="4"/>
                </a:cubicBezTo>
                <a:cubicBezTo>
                  <a:pt x="9" y="3"/>
                  <a:pt x="9" y="2"/>
                  <a:pt x="9" y="1"/>
                </a:cubicBezTo>
                <a:cubicBezTo>
                  <a:pt x="9" y="0"/>
                  <a:pt x="6" y="0"/>
                  <a:pt x="6" y="0"/>
                </a:cubicBezTo>
                <a:cubicBezTo>
                  <a:pt x="6" y="1"/>
                  <a:pt x="7" y="2"/>
                  <a:pt x="7" y="3"/>
                </a:cubicBezTo>
                <a:cubicBezTo>
                  <a:pt x="8" y="4"/>
                  <a:pt x="7" y="5"/>
                  <a:pt x="6" y="5"/>
                </a:cubicBezTo>
                <a:cubicBezTo>
                  <a:pt x="5" y="6"/>
                  <a:pt x="4" y="5"/>
                  <a:pt x="4" y="7"/>
                </a:cubicBezTo>
                <a:cubicBezTo>
                  <a:pt x="4" y="8"/>
                  <a:pt x="4" y="8"/>
                  <a:pt x="4" y="9"/>
                </a:cubicBezTo>
                <a:cubicBezTo>
                  <a:pt x="3" y="11"/>
                  <a:pt x="3" y="13"/>
                  <a:pt x="2" y="14"/>
                </a:cubicBezTo>
                <a:cubicBezTo>
                  <a:pt x="0" y="15"/>
                  <a:pt x="4" y="18"/>
                  <a:pt x="5" y="20"/>
                </a:cubicBezTo>
                <a:cubicBezTo>
                  <a:pt x="6" y="22"/>
                  <a:pt x="4" y="32"/>
                  <a:pt x="6" y="32"/>
                </a:cubicBezTo>
                <a:cubicBezTo>
                  <a:pt x="9" y="32"/>
                  <a:pt x="12" y="32"/>
                  <a:pt x="15" y="32"/>
                </a:cubicBezTo>
                <a:cubicBezTo>
                  <a:pt x="15" y="30"/>
                  <a:pt x="14" y="28"/>
                  <a:pt x="13" y="26"/>
                </a:cubicBezTo>
                <a:cubicBezTo>
                  <a:pt x="13" y="24"/>
                  <a:pt x="13" y="27"/>
                  <a:pt x="13" y="2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5" name="Freeform 722">
            <a:extLst>
              <a:ext uri="{FF2B5EF4-FFF2-40B4-BE49-F238E27FC236}">
                <a16:creationId xmlns:a16="http://schemas.microsoft.com/office/drawing/2014/main" id="{324A6957-6965-7C42-90DF-932E17E171FA}"/>
              </a:ext>
            </a:extLst>
          </p:cNvPr>
          <p:cNvSpPr>
            <a:spLocks/>
          </p:cNvSpPr>
          <p:nvPr/>
        </p:nvSpPr>
        <p:spPr bwMode="auto">
          <a:xfrm>
            <a:off x="12047218" y="7869404"/>
            <a:ext cx="100679" cy="164651"/>
          </a:xfrm>
          <a:custGeom>
            <a:avLst/>
            <a:gdLst>
              <a:gd name="T0" fmla="*/ 12 w 15"/>
              <a:gd name="T1" fmla="*/ 1 h 23"/>
              <a:gd name="T2" fmla="*/ 7 w 15"/>
              <a:gd name="T3" fmla="*/ 1 h 23"/>
              <a:gd name="T4" fmla="*/ 2 w 15"/>
              <a:gd name="T5" fmla="*/ 2 h 23"/>
              <a:gd name="T6" fmla="*/ 1 w 15"/>
              <a:gd name="T7" fmla="*/ 7 h 23"/>
              <a:gd name="T8" fmla="*/ 2 w 15"/>
              <a:gd name="T9" fmla="*/ 11 h 23"/>
              <a:gd name="T10" fmla="*/ 1 w 15"/>
              <a:gd name="T11" fmla="*/ 23 h 23"/>
              <a:gd name="T12" fmla="*/ 4 w 15"/>
              <a:gd name="T13" fmla="*/ 20 h 23"/>
              <a:gd name="T14" fmla="*/ 7 w 15"/>
              <a:gd name="T15" fmla="*/ 20 h 23"/>
              <a:gd name="T16" fmla="*/ 9 w 15"/>
              <a:gd name="T17" fmla="*/ 23 h 23"/>
              <a:gd name="T18" fmla="*/ 9 w 15"/>
              <a:gd name="T19" fmla="*/ 20 h 23"/>
              <a:gd name="T20" fmla="*/ 6 w 15"/>
              <a:gd name="T21" fmla="*/ 16 h 23"/>
              <a:gd name="T22" fmla="*/ 4 w 15"/>
              <a:gd name="T23" fmla="*/ 7 h 23"/>
              <a:gd name="T24" fmla="*/ 9 w 15"/>
              <a:gd name="T25" fmla="*/ 3 h 23"/>
              <a:gd name="T26" fmla="*/ 15 w 15"/>
              <a:gd name="T27" fmla="*/ 6 h 23"/>
              <a:gd name="T28" fmla="*/ 12 w 15"/>
              <a:gd name="T29" fmla="*/ 1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" h="23">
                <a:moveTo>
                  <a:pt x="12" y="1"/>
                </a:moveTo>
                <a:cubicBezTo>
                  <a:pt x="11" y="1"/>
                  <a:pt x="9" y="1"/>
                  <a:pt x="7" y="1"/>
                </a:cubicBezTo>
                <a:cubicBezTo>
                  <a:pt x="5" y="1"/>
                  <a:pt x="3" y="0"/>
                  <a:pt x="2" y="2"/>
                </a:cubicBezTo>
                <a:cubicBezTo>
                  <a:pt x="2" y="4"/>
                  <a:pt x="1" y="5"/>
                  <a:pt x="1" y="7"/>
                </a:cubicBezTo>
                <a:cubicBezTo>
                  <a:pt x="1" y="8"/>
                  <a:pt x="2" y="9"/>
                  <a:pt x="2" y="11"/>
                </a:cubicBezTo>
                <a:cubicBezTo>
                  <a:pt x="2" y="12"/>
                  <a:pt x="0" y="23"/>
                  <a:pt x="1" y="23"/>
                </a:cubicBezTo>
                <a:cubicBezTo>
                  <a:pt x="3" y="22"/>
                  <a:pt x="1" y="19"/>
                  <a:pt x="4" y="20"/>
                </a:cubicBezTo>
                <a:cubicBezTo>
                  <a:pt x="5" y="20"/>
                  <a:pt x="7" y="19"/>
                  <a:pt x="7" y="20"/>
                </a:cubicBezTo>
                <a:cubicBezTo>
                  <a:pt x="8" y="20"/>
                  <a:pt x="8" y="23"/>
                  <a:pt x="9" y="23"/>
                </a:cubicBezTo>
                <a:cubicBezTo>
                  <a:pt x="9" y="23"/>
                  <a:pt x="9" y="20"/>
                  <a:pt x="9" y="20"/>
                </a:cubicBezTo>
                <a:cubicBezTo>
                  <a:pt x="9" y="18"/>
                  <a:pt x="7" y="17"/>
                  <a:pt x="6" y="16"/>
                </a:cubicBezTo>
                <a:cubicBezTo>
                  <a:pt x="5" y="14"/>
                  <a:pt x="2" y="9"/>
                  <a:pt x="4" y="7"/>
                </a:cubicBezTo>
                <a:cubicBezTo>
                  <a:pt x="7" y="5"/>
                  <a:pt x="6" y="4"/>
                  <a:pt x="9" y="3"/>
                </a:cubicBezTo>
                <a:cubicBezTo>
                  <a:pt x="11" y="2"/>
                  <a:pt x="14" y="4"/>
                  <a:pt x="15" y="6"/>
                </a:cubicBezTo>
                <a:cubicBezTo>
                  <a:pt x="14" y="4"/>
                  <a:pt x="13" y="2"/>
                  <a:pt x="12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6" name="Freeform 723">
            <a:extLst>
              <a:ext uri="{FF2B5EF4-FFF2-40B4-BE49-F238E27FC236}">
                <a16:creationId xmlns:a16="http://schemas.microsoft.com/office/drawing/2014/main" id="{93A21161-FC7F-EC42-A91C-92B3B85A6271}"/>
              </a:ext>
            </a:extLst>
          </p:cNvPr>
          <p:cNvSpPr>
            <a:spLocks/>
          </p:cNvSpPr>
          <p:nvPr/>
        </p:nvSpPr>
        <p:spPr bwMode="auto">
          <a:xfrm>
            <a:off x="11516362" y="8353683"/>
            <a:ext cx="141867" cy="179183"/>
          </a:xfrm>
          <a:custGeom>
            <a:avLst/>
            <a:gdLst>
              <a:gd name="T0" fmla="*/ 5 w 21"/>
              <a:gd name="T1" fmla="*/ 1 h 25"/>
              <a:gd name="T2" fmla="*/ 4 w 21"/>
              <a:gd name="T3" fmla="*/ 7 h 25"/>
              <a:gd name="T4" fmla="*/ 1 w 21"/>
              <a:gd name="T5" fmla="*/ 9 h 25"/>
              <a:gd name="T6" fmla="*/ 3 w 21"/>
              <a:gd name="T7" fmla="*/ 11 h 25"/>
              <a:gd name="T8" fmla="*/ 2 w 21"/>
              <a:gd name="T9" fmla="*/ 14 h 25"/>
              <a:gd name="T10" fmla="*/ 3 w 21"/>
              <a:gd name="T11" fmla="*/ 16 h 25"/>
              <a:gd name="T12" fmla="*/ 1 w 21"/>
              <a:gd name="T13" fmla="*/ 20 h 25"/>
              <a:gd name="T14" fmla="*/ 3 w 21"/>
              <a:gd name="T15" fmla="*/ 21 h 25"/>
              <a:gd name="T16" fmla="*/ 0 w 21"/>
              <a:gd name="T17" fmla="*/ 24 h 25"/>
              <a:gd name="T18" fmla="*/ 2 w 21"/>
              <a:gd name="T19" fmla="*/ 23 h 25"/>
              <a:gd name="T20" fmla="*/ 3 w 21"/>
              <a:gd name="T21" fmla="*/ 24 h 25"/>
              <a:gd name="T22" fmla="*/ 6 w 21"/>
              <a:gd name="T23" fmla="*/ 22 h 25"/>
              <a:gd name="T24" fmla="*/ 8 w 21"/>
              <a:gd name="T25" fmla="*/ 22 h 25"/>
              <a:gd name="T26" fmla="*/ 9 w 21"/>
              <a:gd name="T27" fmla="*/ 22 h 25"/>
              <a:gd name="T28" fmla="*/ 12 w 21"/>
              <a:gd name="T29" fmla="*/ 21 h 25"/>
              <a:gd name="T30" fmla="*/ 14 w 21"/>
              <a:gd name="T31" fmla="*/ 20 h 25"/>
              <a:gd name="T32" fmla="*/ 17 w 21"/>
              <a:gd name="T33" fmla="*/ 18 h 25"/>
              <a:gd name="T34" fmla="*/ 20 w 21"/>
              <a:gd name="T35" fmla="*/ 20 h 25"/>
              <a:gd name="T36" fmla="*/ 19 w 21"/>
              <a:gd name="T37" fmla="*/ 16 h 25"/>
              <a:gd name="T38" fmla="*/ 17 w 21"/>
              <a:gd name="T39" fmla="*/ 12 h 25"/>
              <a:gd name="T40" fmla="*/ 12 w 21"/>
              <a:gd name="T41" fmla="*/ 0 h 25"/>
              <a:gd name="T42" fmla="*/ 5 w 21"/>
              <a:gd name="T43" fmla="*/ 1 h 25"/>
              <a:gd name="T44" fmla="*/ 5 w 21"/>
              <a:gd name="T45" fmla="*/ 1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" h="25">
                <a:moveTo>
                  <a:pt x="5" y="1"/>
                </a:moveTo>
                <a:cubicBezTo>
                  <a:pt x="3" y="2"/>
                  <a:pt x="2" y="6"/>
                  <a:pt x="4" y="7"/>
                </a:cubicBezTo>
                <a:cubicBezTo>
                  <a:pt x="7" y="10"/>
                  <a:pt x="2" y="9"/>
                  <a:pt x="1" y="9"/>
                </a:cubicBezTo>
                <a:cubicBezTo>
                  <a:pt x="1" y="9"/>
                  <a:pt x="3" y="11"/>
                  <a:pt x="3" y="11"/>
                </a:cubicBezTo>
                <a:cubicBezTo>
                  <a:pt x="3" y="13"/>
                  <a:pt x="3" y="13"/>
                  <a:pt x="2" y="14"/>
                </a:cubicBezTo>
                <a:cubicBezTo>
                  <a:pt x="2" y="14"/>
                  <a:pt x="3" y="15"/>
                  <a:pt x="3" y="16"/>
                </a:cubicBezTo>
                <a:cubicBezTo>
                  <a:pt x="2" y="17"/>
                  <a:pt x="1" y="20"/>
                  <a:pt x="1" y="20"/>
                </a:cubicBezTo>
                <a:cubicBezTo>
                  <a:pt x="1" y="20"/>
                  <a:pt x="3" y="20"/>
                  <a:pt x="3" y="21"/>
                </a:cubicBezTo>
                <a:cubicBezTo>
                  <a:pt x="3" y="21"/>
                  <a:pt x="0" y="23"/>
                  <a:pt x="0" y="24"/>
                </a:cubicBezTo>
                <a:cubicBezTo>
                  <a:pt x="0" y="24"/>
                  <a:pt x="1" y="23"/>
                  <a:pt x="2" y="23"/>
                </a:cubicBezTo>
                <a:cubicBezTo>
                  <a:pt x="2" y="23"/>
                  <a:pt x="2" y="25"/>
                  <a:pt x="3" y="24"/>
                </a:cubicBezTo>
                <a:cubicBezTo>
                  <a:pt x="3" y="23"/>
                  <a:pt x="5" y="22"/>
                  <a:pt x="6" y="22"/>
                </a:cubicBezTo>
                <a:cubicBezTo>
                  <a:pt x="7" y="21"/>
                  <a:pt x="6" y="25"/>
                  <a:pt x="8" y="22"/>
                </a:cubicBezTo>
                <a:cubicBezTo>
                  <a:pt x="9" y="20"/>
                  <a:pt x="8" y="21"/>
                  <a:pt x="9" y="22"/>
                </a:cubicBezTo>
                <a:cubicBezTo>
                  <a:pt x="9" y="22"/>
                  <a:pt x="12" y="21"/>
                  <a:pt x="12" y="21"/>
                </a:cubicBezTo>
                <a:cubicBezTo>
                  <a:pt x="14" y="21"/>
                  <a:pt x="13" y="20"/>
                  <a:pt x="14" y="20"/>
                </a:cubicBezTo>
                <a:cubicBezTo>
                  <a:pt x="16" y="20"/>
                  <a:pt x="16" y="19"/>
                  <a:pt x="17" y="18"/>
                </a:cubicBezTo>
                <a:cubicBezTo>
                  <a:pt x="18" y="16"/>
                  <a:pt x="19" y="19"/>
                  <a:pt x="20" y="20"/>
                </a:cubicBezTo>
                <a:cubicBezTo>
                  <a:pt x="21" y="20"/>
                  <a:pt x="19" y="16"/>
                  <a:pt x="19" y="16"/>
                </a:cubicBezTo>
                <a:cubicBezTo>
                  <a:pt x="18" y="15"/>
                  <a:pt x="17" y="14"/>
                  <a:pt x="17" y="12"/>
                </a:cubicBezTo>
                <a:cubicBezTo>
                  <a:pt x="17" y="7"/>
                  <a:pt x="14" y="4"/>
                  <a:pt x="12" y="0"/>
                </a:cubicBezTo>
                <a:cubicBezTo>
                  <a:pt x="10" y="2"/>
                  <a:pt x="8" y="1"/>
                  <a:pt x="5" y="1"/>
                </a:cubicBezTo>
                <a:cubicBezTo>
                  <a:pt x="5" y="2"/>
                  <a:pt x="6" y="1"/>
                  <a:pt x="5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7" name="Freeform 724">
            <a:extLst>
              <a:ext uri="{FF2B5EF4-FFF2-40B4-BE49-F238E27FC236}">
                <a16:creationId xmlns:a16="http://schemas.microsoft.com/office/drawing/2014/main" id="{F9F59DC4-FCD0-D041-9AFF-3673F0CB77F9}"/>
              </a:ext>
            </a:extLst>
          </p:cNvPr>
          <p:cNvSpPr>
            <a:spLocks/>
          </p:cNvSpPr>
          <p:nvPr/>
        </p:nvSpPr>
        <p:spPr bwMode="auto">
          <a:xfrm>
            <a:off x="11456871" y="8162392"/>
            <a:ext cx="215089" cy="220348"/>
          </a:xfrm>
          <a:custGeom>
            <a:avLst/>
            <a:gdLst>
              <a:gd name="T0" fmla="*/ 32 w 32"/>
              <a:gd name="T1" fmla="*/ 3 h 31"/>
              <a:gd name="T2" fmla="*/ 29 w 32"/>
              <a:gd name="T3" fmla="*/ 1 h 31"/>
              <a:gd name="T4" fmla="*/ 27 w 32"/>
              <a:gd name="T5" fmla="*/ 4 h 31"/>
              <a:gd name="T6" fmla="*/ 25 w 32"/>
              <a:gd name="T7" fmla="*/ 5 h 31"/>
              <a:gd name="T8" fmla="*/ 20 w 32"/>
              <a:gd name="T9" fmla="*/ 6 h 31"/>
              <a:gd name="T10" fmla="*/ 20 w 32"/>
              <a:gd name="T11" fmla="*/ 10 h 31"/>
              <a:gd name="T12" fmla="*/ 13 w 32"/>
              <a:gd name="T13" fmla="*/ 9 h 31"/>
              <a:gd name="T14" fmla="*/ 10 w 32"/>
              <a:gd name="T15" fmla="*/ 12 h 31"/>
              <a:gd name="T16" fmla="*/ 0 w 32"/>
              <a:gd name="T17" fmla="*/ 19 h 31"/>
              <a:gd name="T18" fmla="*/ 6 w 32"/>
              <a:gd name="T19" fmla="*/ 21 h 31"/>
              <a:gd name="T20" fmla="*/ 5 w 32"/>
              <a:gd name="T21" fmla="*/ 24 h 31"/>
              <a:gd name="T22" fmla="*/ 6 w 32"/>
              <a:gd name="T23" fmla="*/ 26 h 31"/>
              <a:gd name="T24" fmla="*/ 3 w 32"/>
              <a:gd name="T25" fmla="*/ 29 h 31"/>
              <a:gd name="T26" fmla="*/ 5 w 32"/>
              <a:gd name="T27" fmla="*/ 30 h 31"/>
              <a:gd name="T28" fmla="*/ 5 w 32"/>
              <a:gd name="T29" fmla="*/ 31 h 31"/>
              <a:gd name="T30" fmla="*/ 9 w 32"/>
              <a:gd name="T31" fmla="*/ 31 h 31"/>
              <a:gd name="T32" fmla="*/ 12 w 32"/>
              <a:gd name="T33" fmla="*/ 31 h 31"/>
              <a:gd name="T34" fmla="*/ 14 w 32"/>
              <a:gd name="T35" fmla="*/ 28 h 31"/>
              <a:gd name="T36" fmla="*/ 21 w 32"/>
              <a:gd name="T37" fmla="*/ 27 h 31"/>
              <a:gd name="T38" fmla="*/ 16 w 32"/>
              <a:gd name="T39" fmla="*/ 22 h 31"/>
              <a:gd name="T40" fmla="*/ 20 w 32"/>
              <a:gd name="T41" fmla="*/ 19 h 31"/>
              <a:gd name="T42" fmla="*/ 27 w 32"/>
              <a:gd name="T43" fmla="*/ 14 h 31"/>
              <a:gd name="T44" fmla="*/ 27 w 32"/>
              <a:gd name="T45" fmla="*/ 8 h 31"/>
              <a:gd name="T46" fmla="*/ 32 w 32"/>
              <a:gd name="T47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2" h="31">
                <a:moveTo>
                  <a:pt x="32" y="3"/>
                </a:moveTo>
                <a:cubicBezTo>
                  <a:pt x="31" y="2"/>
                  <a:pt x="30" y="0"/>
                  <a:pt x="29" y="1"/>
                </a:cubicBezTo>
                <a:cubicBezTo>
                  <a:pt x="28" y="1"/>
                  <a:pt x="28" y="3"/>
                  <a:pt x="27" y="4"/>
                </a:cubicBezTo>
                <a:cubicBezTo>
                  <a:pt x="27" y="4"/>
                  <a:pt x="26" y="3"/>
                  <a:pt x="25" y="5"/>
                </a:cubicBezTo>
                <a:cubicBezTo>
                  <a:pt x="24" y="6"/>
                  <a:pt x="22" y="6"/>
                  <a:pt x="20" y="6"/>
                </a:cubicBezTo>
                <a:cubicBezTo>
                  <a:pt x="18" y="7"/>
                  <a:pt x="22" y="9"/>
                  <a:pt x="20" y="10"/>
                </a:cubicBezTo>
                <a:cubicBezTo>
                  <a:pt x="17" y="11"/>
                  <a:pt x="16" y="9"/>
                  <a:pt x="13" y="9"/>
                </a:cubicBezTo>
                <a:cubicBezTo>
                  <a:pt x="12" y="8"/>
                  <a:pt x="10" y="11"/>
                  <a:pt x="10" y="12"/>
                </a:cubicBezTo>
                <a:cubicBezTo>
                  <a:pt x="7" y="15"/>
                  <a:pt x="1" y="15"/>
                  <a:pt x="0" y="19"/>
                </a:cubicBezTo>
                <a:cubicBezTo>
                  <a:pt x="0" y="19"/>
                  <a:pt x="6" y="21"/>
                  <a:pt x="6" y="21"/>
                </a:cubicBezTo>
                <a:cubicBezTo>
                  <a:pt x="6" y="22"/>
                  <a:pt x="5" y="24"/>
                  <a:pt x="5" y="24"/>
                </a:cubicBezTo>
                <a:cubicBezTo>
                  <a:pt x="5" y="26"/>
                  <a:pt x="6" y="25"/>
                  <a:pt x="6" y="26"/>
                </a:cubicBezTo>
                <a:cubicBezTo>
                  <a:pt x="6" y="25"/>
                  <a:pt x="2" y="28"/>
                  <a:pt x="3" y="29"/>
                </a:cubicBezTo>
                <a:cubicBezTo>
                  <a:pt x="3" y="29"/>
                  <a:pt x="5" y="30"/>
                  <a:pt x="5" y="30"/>
                </a:cubicBezTo>
                <a:cubicBezTo>
                  <a:pt x="6" y="30"/>
                  <a:pt x="5" y="30"/>
                  <a:pt x="5" y="31"/>
                </a:cubicBezTo>
                <a:cubicBezTo>
                  <a:pt x="5" y="30"/>
                  <a:pt x="9" y="30"/>
                  <a:pt x="9" y="31"/>
                </a:cubicBezTo>
                <a:cubicBezTo>
                  <a:pt x="10" y="31"/>
                  <a:pt x="11" y="31"/>
                  <a:pt x="12" y="31"/>
                </a:cubicBezTo>
                <a:cubicBezTo>
                  <a:pt x="12" y="31"/>
                  <a:pt x="13" y="29"/>
                  <a:pt x="14" y="28"/>
                </a:cubicBezTo>
                <a:cubicBezTo>
                  <a:pt x="17" y="28"/>
                  <a:pt x="19" y="29"/>
                  <a:pt x="21" y="27"/>
                </a:cubicBezTo>
                <a:cubicBezTo>
                  <a:pt x="21" y="25"/>
                  <a:pt x="16" y="23"/>
                  <a:pt x="16" y="22"/>
                </a:cubicBezTo>
                <a:cubicBezTo>
                  <a:pt x="17" y="21"/>
                  <a:pt x="18" y="20"/>
                  <a:pt x="20" y="19"/>
                </a:cubicBezTo>
                <a:cubicBezTo>
                  <a:pt x="22" y="17"/>
                  <a:pt x="24" y="15"/>
                  <a:pt x="27" y="14"/>
                </a:cubicBezTo>
                <a:cubicBezTo>
                  <a:pt x="29" y="12"/>
                  <a:pt x="26" y="9"/>
                  <a:pt x="27" y="8"/>
                </a:cubicBezTo>
                <a:cubicBezTo>
                  <a:pt x="29" y="6"/>
                  <a:pt x="30" y="4"/>
                  <a:pt x="32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8" name="Freeform 725">
            <a:extLst>
              <a:ext uri="{FF2B5EF4-FFF2-40B4-BE49-F238E27FC236}">
                <a16:creationId xmlns:a16="http://schemas.microsoft.com/office/drawing/2014/main" id="{FB43E242-4005-C646-A49D-5368AA9464CF}"/>
              </a:ext>
            </a:extLst>
          </p:cNvPr>
          <p:cNvSpPr>
            <a:spLocks/>
          </p:cNvSpPr>
          <p:nvPr/>
        </p:nvSpPr>
        <p:spPr bwMode="auto">
          <a:xfrm>
            <a:off x="7008669" y="7600630"/>
            <a:ext cx="160174" cy="176760"/>
          </a:xfrm>
          <a:custGeom>
            <a:avLst/>
            <a:gdLst>
              <a:gd name="T0" fmla="*/ 21 w 24"/>
              <a:gd name="T1" fmla="*/ 8 h 25"/>
              <a:gd name="T2" fmla="*/ 18 w 24"/>
              <a:gd name="T3" fmla="*/ 5 h 25"/>
              <a:gd name="T4" fmla="*/ 15 w 24"/>
              <a:gd name="T5" fmla="*/ 6 h 25"/>
              <a:gd name="T6" fmla="*/ 16 w 24"/>
              <a:gd name="T7" fmla="*/ 1 h 25"/>
              <a:gd name="T8" fmla="*/ 10 w 24"/>
              <a:gd name="T9" fmla="*/ 1 h 25"/>
              <a:gd name="T10" fmla="*/ 10 w 24"/>
              <a:gd name="T11" fmla="*/ 2 h 25"/>
              <a:gd name="T12" fmla="*/ 9 w 24"/>
              <a:gd name="T13" fmla="*/ 3 h 25"/>
              <a:gd name="T14" fmla="*/ 11 w 24"/>
              <a:gd name="T15" fmla="*/ 4 h 25"/>
              <a:gd name="T16" fmla="*/ 9 w 24"/>
              <a:gd name="T17" fmla="*/ 5 h 25"/>
              <a:gd name="T18" fmla="*/ 2 w 24"/>
              <a:gd name="T19" fmla="*/ 6 h 25"/>
              <a:gd name="T20" fmla="*/ 3 w 24"/>
              <a:gd name="T21" fmla="*/ 7 h 25"/>
              <a:gd name="T22" fmla="*/ 2 w 24"/>
              <a:gd name="T23" fmla="*/ 8 h 25"/>
              <a:gd name="T24" fmla="*/ 2 w 24"/>
              <a:gd name="T25" fmla="*/ 8 h 25"/>
              <a:gd name="T26" fmla="*/ 1 w 24"/>
              <a:gd name="T27" fmla="*/ 8 h 25"/>
              <a:gd name="T28" fmla="*/ 3 w 24"/>
              <a:gd name="T29" fmla="*/ 10 h 25"/>
              <a:gd name="T30" fmla="*/ 6 w 24"/>
              <a:gd name="T31" fmla="*/ 13 h 25"/>
              <a:gd name="T32" fmla="*/ 5 w 24"/>
              <a:gd name="T33" fmla="*/ 17 h 25"/>
              <a:gd name="T34" fmla="*/ 1 w 24"/>
              <a:gd name="T35" fmla="*/ 20 h 25"/>
              <a:gd name="T36" fmla="*/ 3 w 24"/>
              <a:gd name="T37" fmla="*/ 20 h 25"/>
              <a:gd name="T38" fmla="*/ 0 w 24"/>
              <a:gd name="T39" fmla="*/ 22 h 25"/>
              <a:gd name="T40" fmla="*/ 3 w 24"/>
              <a:gd name="T41" fmla="*/ 21 h 25"/>
              <a:gd name="T42" fmla="*/ 2 w 24"/>
              <a:gd name="T43" fmla="*/ 24 h 25"/>
              <a:gd name="T44" fmla="*/ 4 w 24"/>
              <a:gd name="T45" fmla="*/ 23 h 25"/>
              <a:gd name="T46" fmla="*/ 4 w 24"/>
              <a:gd name="T47" fmla="*/ 25 h 25"/>
              <a:gd name="T48" fmla="*/ 8 w 24"/>
              <a:gd name="T49" fmla="*/ 24 h 25"/>
              <a:gd name="T50" fmla="*/ 17 w 24"/>
              <a:gd name="T51" fmla="*/ 20 h 25"/>
              <a:gd name="T52" fmla="*/ 22 w 24"/>
              <a:gd name="T53" fmla="*/ 16 h 25"/>
              <a:gd name="T54" fmla="*/ 21 w 24"/>
              <a:gd name="T55" fmla="*/ 8 h 25"/>
              <a:gd name="T56" fmla="*/ 21 w 24"/>
              <a:gd name="T57" fmla="*/ 8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" h="25">
                <a:moveTo>
                  <a:pt x="21" y="8"/>
                </a:moveTo>
                <a:cubicBezTo>
                  <a:pt x="20" y="8"/>
                  <a:pt x="19" y="5"/>
                  <a:pt x="18" y="5"/>
                </a:cubicBezTo>
                <a:cubicBezTo>
                  <a:pt x="16" y="6"/>
                  <a:pt x="17" y="7"/>
                  <a:pt x="15" y="6"/>
                </a:cubicBezTo>
                <a:cubicBezTo>
                  <a:pt x="11" y="5"/>
                  <a:pt x="15" y="3"/>
                  <a:pt x="16" y="1"/>
                </a:cubicBezTo>
                <a:cubicBezTo>
                  <a:pt x="14" y="1"/>
                  <a:pt x="11" y="0"/>
                  <a:pt x="10" y="1"/>
                </a:cubicBezTo>
                <a:cubicBezTo>
                  <a:pt x="10" y="1"/>
                  <a:pt x="12" y="1"/>
                  <a:pt x="10" y="2"/>
                </a:cubicBezTo>
                <a:cubicBezTo>
                  <a:pt x="10" y="2"/>
                  <a:pt x="8" y="3"/>
                  <a:pt x="9" y="3"/>
                </a:cubicBezTo>
                <a:cubicBezTo>
                  <a:pt x="9" y="4"/>
                  <a:pt x="11" y="3"/>
                  <a:pt x="11" y="4"/>
                </a:cubicBezTo>
                <a:cubicBezTo>
                  <a:pt x="12" y="5"/>
                  <a:pt x="9" y="5"/>
                  <a:pt x="9" y="5"/>
                </a:cubicBezTo>
                <a:cubicBezTo>
                  <a:pt x="7" y="6"/>
                  <a:pt x="3" y="5"/>
                  <a:pt x="2" y="6"/>
                </a:cubicBezTo>
                <a:cubicBezTo>
                  <a:pt x="2" y="6"/>
                  <a:pt x="3" y="6"/>
                  <a:pt x="3" y="7"/>
                </a:cubicBezTo>
                <a:cubicBezTo>
                  <a:pt x="3" y="7"/>
                  <a:pt x="1" y="7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3" y="8"/>
                  <a:pt x="1" y="8"/>
                  <a:pt x="1" y="8"/>
                </a:cubicBezTo>
                <a:cubicBezTo>
                  <a:pt x="1" y="9"/>
                  <a:pt x="5" y="9"/>
                  <a:pt x="3" y="10"/>
                </a:cubicBezTo>
                <a:cubicBezTo>
                  <a:pt x="0" y="12"/>
                  <a:pt x="4" y="13"/>
                  <a:pt x="6" y="13"/>
                </a:cubicBezTo>
                <a:cubicBezTo>
                  <a:pt x="7" y="13"/>
                  <a:pt x="5" y="16"/>
                  <a:pt x="5" y="17"/>
                </a:cubicBezTo>
                <a:cubicBezTo>
                  <a:pt x="4" y="17"/>
                  <a:pt x="2" y="21"/>
                  <a:pt x="1" y="20"/>
                </a:cubicBezTo>
                <a:cubicBezTo>
                  <a:pt x="1" y="20"/>
                  <a:pt x="3" y="20"/>
                  <a:pt x="3" y="20"/>
                </a:cubicBezTo>
                <a:cubicBezTo>
                  <a:pt x="2" y="21"/>
                  <a:pt x="1" y="20"/>
                  <a:pt x="0" y="22"/>
                </a:cubicBezTo>
                <a:cubicBezTo>
                  <a:pt x="0" y="22"/>
                  <a:pt x="3" y="21"/>
                  <a:pt x="3" y="21"/>
                </a:cubicBezTo>
                <a:cubicBezTo>
                  <a:pt x="3" y="21"/>
                  <a:pt x="2" y="23"/>
                  <a:pt x="2" y="24"/>
                </a:cubicBezTo>
                <a:cubicBezTo>
                  <a:pt x="2" y="24"/>
                  <a:pt x="4" y="23"/>
                  <a:pt x="4" y="23"/>
                </a:cubicBezTo>
                <a:cubicBezTo>
                  <a:pt x="4" y="23"/>
                  <a:pt x="4" y="24"/>
                  <a:pt x="4" y="25"/>
                </a:cubicBezTo>
                <a:cubicBezTo>
                  <a:pt x="5" y="25"/>
                  <a:pt x="7" y="24"/>
                  <a:pt x="8" y="24"/>
                </a:cubicBezTo>
                <a:cubicBezTo>
                  <a:pt x="11" y="23"/>
                  <a:pt x="14" y="20"/>
                  <a:pt x="17" y="20"/>
                </a:cubicBezTo>
                <a:cubicBezTo>
                  <a:pt x="21" y="20"/>
                  <a:pt x="20" y="19"/>
                  <a:pt x="22" y="16"/>
                </a:cubicBezTo>
                <a:cubicBezTo>
                  <a:pt x="24" y="13"/>
                  <a:pt x="21" y="11"/>
                  <a:pt x="21" y="8"/>
                </a:cubicBezTo>
                <a:cubicBezTo>
                  <a:pt x="20" y="8"/>
                  <a:pt x="21" y="9"/>
                  <a:pt x="21" y="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29" name="Freeform 726">
            <a:extLst>
              <a:ext uri="{FF2B5EF4-FFF2-40B4-BE49-F238E27FC236}">
                <a16:creationId xmlns:a16="http://schemas.microsoft.com/office/drawing/2014/main" id="{CD712E8C-4E04-1F48-9E9A-09C758D92B56}"/>
              </a:ext>
            </a:extLst>
          </p:cNvPr>
          <p:cNvSpPr>
            <a:spLocks/>
          </p:cNvSpPr>
          <p:nvPr/>
        </p:nvSpPr>
        <p:spPr bwMode="auto">
          <a:xfrm>
            <a:off x="7088753" y="7593370"/>
            <a:ext cx="107544" cy="70220"/>
          </a:xfrm>
          <a:custGeom>
            <a:avLst/>
            <a:gdLst>
              <a:gd name="T0" fmla="*/ 1 w 16"/>
              <a:gd name="T1" fmla="*/ 6 h 10"/>
              <a:gd name="T2" fmla="*/ 4 w 16"/>
              <a:gd name="T3" fmla="*/ 8 h 10"/>
              <a:gd name="T4" fmla="*/ 5 w 16"/>
              <a:gd name="T5" fmla="*/ 7 h 10"/>
              <a:gd name="T6" fmla="*/ 8 w 16"/>
              <a:gd name="T7" fmla="*/ 8 h 10"/>
              <a:gd name="T8" fmla="*/ 11 w 16"/>
              <a:gd name="T9" fmla="*/ 4 h 10"/>
              <a:gd name="T10" fmla="*/ 11 w 16"/>
              <a:gd name="T11" fmla="*/ 2 h 10"/>
              <a:gd name="T12" fmla="*/ 7 w 16"/>
              <a:gd name="T13" fmla="*/ 1 h 10"/>
              <a:gd name="T14" fmla="*/ 4 w 16"/>
              <a:gd name="T15" fmla="*/ 2 h 10"/>
              <a:gd name="T16" fmla="*/ 1 w 16"/>
              <a:gd name="T17" fmla="*/ 6 h 10"/>
              <a:gd name="T18" fmla="*/ 1 w 16"/>
              <a:gd name="T19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" h="10">
                <a:moveTo>
                  <a:pt x="1" y="6"/>
                </a:moveTo>
                <a:cubicBezTo>
                  <a:pt x="0" y="7"/>
                  <a:pt x="3" y="8"/>
                  <a:pt x="4" y="8"/>
                </a:cubicBezTo>
                <a:cubicBezTo>
                  <a:pt x="4" y="8"/>
                  <a:pt x="5" y="7"/>
                  <a:pt x="5" y="7"/>
                </a:cubicBezTo>
                <a:cubicBezTo>
                  <a:pt x="6" y="6"/>
                  <a:pt x="7" y="7"/>
                  <a:pt x="8" y="8"/>
                </a:cubicBezTo>
                <a:cubicBezTo>
                  <a:pt x="10" y="10"/>
                  <a:pt x="16" y="5"/>
                  <a:pt x="11" y="4"/>
                </a:cubicBezTo>
                <a:cubicBezTo>
                  <a:pt x="12" y="4"/>
                  <a:pt x="11" y="2"/>
                  <a:pt x="11" y="2"/>
                </a:cubicBezTo>
                <a:cubicBezTo>
                  <a:pt x="10" y="0"/>
                  <a:pt x="9" y="0"/>
                  <a:pt x="7" y="1"/>
                </a:cubicBezTo>
                <a:cubicBezTo>
                  <a:pt x="6" y="1"/>
                  <a:pt x="4" y="1"/>
                  <a:pt x="4" y="2"/>
                </a:cubicBezTo>
                <a:cubicBezTo>
                  <a:pt x="3" y="3"/>
                  <a:pt x="1" y="4"/>
                  <a:pt x="1" y="6"/>
                </a:cubicBezTo>
                <a:cubicBezTo>
                  <a:pt x="1" y="6"/>
                  <a:pt x="1" y="5"/>
                  <a:pt x="1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30" name="Freeform 727">
            <a:extLst>
              <a:ext uri="{FF2B5EF4-FFF2-40B4-BE49-F238E27FC236}">
                <a16:creationId xmlns:a16="http://schemas.microsoft.com/office/drawing/2014/main" id="{B76E1D23-9494-6249-B8D3-9B8A3A4238FE}"/>
              </a:ext>
            </a:extLst>
          </p:cNvPr>
          <p:cNvSpPr>
            <a:spLocks/>
          </p:cNvSpPr>
          <p:nvPr/>
        </p:nvSpPr>
        <p:spPr bwMode="auto">
          <a:xfrm>
            <a:off x="7049856" y="8126073"/>
            <a:ext cx="421024" cy="326888"/>
          </a:xfrm>
          <a:custGeom>
            <a:avLst/>
            <a:gdLst>
              <a:gd name="T0" fmla="*/ 58 w 63"/>
              <a:gd name="T1" fmla="*/ 8 h 46"/>
              <a:gd name="T2" fmla="*/ 52 w 63"/>
              <a:gd name="T3" fmla="*/ 6 h 46"/>
              <a:gd name="T4" fmla="*/ 49 w 63"/>
              <a:gd name="T5" fmla="*/ 6 h 46"/>
              <a:gd name="T6" fmla="*/ 45 w 63"/>
              <a:gd name="T7" fmla="*/ 6 h 46"/>
              <a:gd name="T8" fmla="*/ 40 w 63"/>
              <a:gd name="T9" fmla="*/ 4 h 46"/>
              <a:gd name="T10" fmla="*/ 38 w 63"/>
              <a:gd name="T11" fmla="*/ 2 h 46"/>
              <a:gd name="T12" fmla="*/ 35 w 63"/>
              <a:gd name="T13" fmla="*/ 2 h 46"/>
              <a:gd name="T14" fmla="*/ 31 w 63"/>
              <a:gd name="T15" fmla="*/ 2 h 46"/>
              <a:gd name="T16" fmla="*/ 27 w 63"/>
              <a:gd name="T17" fmla="*/ 2 h 46"/>
              <a:gd name="T18" fmla="*/ 17 w 63"/>
              <a:gd name="T19" fmla="*/ 1 h 46"/>
              <a:gd name="T20" fmla="*/ 8 w 63"/>
              <a:gd name="T21" fmla="*/ 0 h 46"/>
              <a:gd name="T22" fmla="*/ 2 w 63"/>
              <a:gd name="T23" fmla="*/ 3 h 46"/>
              <a:gd name="T24" fmla="*/ 2 w 63"/>
              <a:gd name="T25" fmla="*/ 6 h 46"/>
              <a:gd name="T26" fmla="*/ 2 w 63"/>
              <a:gd name="T27" fmla="*/ 11 h 46"/>
              <a:gd name="T28" fmla="*/ 5 w 63"/>
              <a:gd name="T29" fmla="*/ 10 h 46"/>
              <a:gd name="T30" fmla="*/ 7 w 63"/>
              <a:gd name="T31" fmla="*/ 12 h 46"/>
              <a:gd name="T32" fmla="*/ 12 w 63"/>
              <a:gd name="T33" fmla="*/ 11 h 46"/>
              <a:gd name="T34" fmla="*/ 14 w 63"/>
              <a:gd name="T35" fmla="*/ 14 h 46"/>
              <a:gd name="T36" fmla="*/ 13 w 63"/>
              <a:gd name="T37" fmla="*/ 20 h 46"/>
              <a:gd name="T38" fmla="*/ 12 w 63"/>
              <a:gd name="T39" fmla="*/ 25 h 46"/>
              <a:gd name="T40" fmla="*/ 12 w 63"/>
              <a:gd name="T41" fmla="*/ 28 h 46"/>
              <a:gd name="T42" fmla="*/ 10 w 63"/>
              <a:gd name="T43" fmla="*/ 33 h 46"/>
              <a:gd name="T44" fmla="*/ 10 w 63"/>
              <a:gd name="T45" fmla="*/ 38 h 46"/>
              <a:gd name="T46" fmla="*/ 17 w 63"/>
              <a:gd name="T47" fmla="*/ 44 h 46"/>
              <a:gd name="T48" fmla="*/ 20 w 63"/>
              <a:gd name="T49" fmla="*/ 45 h 46"/>
              <a:gd name="T50" fmla="*/ 21 w 63"/>
              <a:gd name="T51" fmla="*/ 43 h 46"/>
              <a:gd name="T52" fmla="*/ 24 w 63"/>
              <a:gd name="T53" fmla="*/ 42 h 46"/>
              <a:gd name="T54" fmla="*/ 36 w 63"/>
              <a:gd name="T55" fmla="*/ 41 h 46"/>
              <a:gd name="T56" fmla="*/ 39 w 63"/>
              <a:gd name="T57" fmla="*/ 38 h 46"/>
              <a:gd name="T58" fmla="*/ 43 w 63"/>
              <a:gd name="T59" fmla="*/ 35 h 46"/>
              <a:gd name="T60" fmla="*/ 47 w 63"/>
              <a:gd name="T61" fmla="*/ 30 h 46"/>
              <a:gd name="T62" fmla="*/ 45 w 63"/>
              <a:gd name="T63" fmla="*/ 26 h 46"/>
              <a:gd name="T64" fmla="*/ 48 w 63"/>
              <a:gd name="T65" fmla="*/ 21 h 46"/>
              <a:gd name="T66" fmla="*/ 50 w 63"/>
              <a:gd name="T67" fmla="*/ 19 h 46"/>
              <a:gd name="T68" fmla="*/ 51 w 63"/>
              <a:gd name="T69" fmla="*/ 17 h 46"/>
              <a:gd name="T70" fmla="*/ 60 w 63"/>
              <a:gd name="T71" fmla="*/ 13 h 46"/>
              <a:gd name="T72" fmla="*/ 63 w 63"/>
              <a:gd name="T73" fmla="*/ 9 h 46"/>
              <a:gd name="T74" fmla="*/ 58 w 63"/>
              <a:gd name="T75" fmla="*/ 8 h 46"/>
              <a:gd name="T76" fmla="*/ 58 w 63"/>
              <a:gd name="T77" fmla="*/ 8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3" h="46">
                <a:moveTo>
                  <a:pt x="58" y="8"/>
                </a:moveTo>
                <a:cubicBezTo>
                  <a:pt x="55" y="8"/>
                  <a:pt x="54" y="7"/>
                  <a:pt x="52" y="6"/>
                </a:cubicBezTo>
                <a:cubicBezTo>
                  <a:pt x="51" y="5"/>
                  <a:pt x="50" y="6"/>
                  <a:pt x="49" y="6"/>
                </a:cubicBezTo>
                <a:cubicBezTo>
                  <a:pt x="48" y="6"/>
                  <a:pt x="46" y="6"/>
                  <a:pt x="45" y="6"/>
                </a:cubicBezTo>
                <a:cubicBezTo>
                  <a:pt x="43" y="5"/>
                  <a:pt x="41" y="4"/>
                  <a:pt x="40" y="4"/>
                </a:cubicBezTo>
                <a:cubicBezTo>
                  <a:pt x="39" y="3"/>
                  <a:pt x="39" y="3"/>
                  <a:pt x="38" y="2"/>
                </a:cubicBezTo>
                <a:cubicBezTo>
                  <a:pt x="37" y="3"/>
                  <a:pt x="36" y="2"/>
                  <a:pt x="35" y="2"/>
                </a:cubicBezTo>
                <a:cubicBezTo>
                  <a:pt x="33" y="1"/>
                  <a:pt x="32" y="2"/>
                  <a:pt x="31" y="2"/>
                </a:cubicBezTo>
                <a:cubicBezTo>
                  <a:pt x="29" y="2"/>
                  <a:pt x="28" y="2"/>
                  <a:pt x="27" y="2"/>
                </a:cubicBezTo>
                <a:cubicBezTo>
                  <a:pt x="24" y="2"/>
                  <a:pt x="21" y="1"/>
                  <a:pt x="17" y="1"/>
                </a:cubicBezTo>
                <a:cubicBezTo>
                  <a:pt x="15" y="1"/>
                  <a:pt x="11" y="0"/>
                  <a:pt x="8" y="0"/>
                </a:cubicBezTo>
                <a:cubicBezTo>
                  <a:pt x="7" y="1"/>
                  <a:pt x="4" y="2"/>
                  <a:pt x="2" y="3"/>
                </a:cubicBezTo>
                <a:cubicBezTo>
                  <a:pt x="0" y="4"/>
                  <a:pt x="1" y="5"/>
                  <a:pt x="2" y="6"/>
                </a:cubicBezTo>
                <a:cubicBezTo>
                  <a:pt x="2" y="8"/>
                  <a:pt x="2" y="9"/>
                  <a:pt x="2" y="11"/>
                </a:cubicBezTo>
                <a:cubicBezTo>
                  <a:pt x="3" y="11"/>
                  <a:pt x="5" y="10"/>
                  <a:pt x="5" y="10"/>
                </a:cubicBezTo>
                <a:cubicBezTo>
                  <a:pt x="6" y="10"/>
                  <a:pt x="5" y="12"/>
                  <a:pt x="7" y="12"/>
                </a:cubicBezTo>
                <a:cubicBezTo>
                  <a:pt x="9" y="12"/>
                  <a:pt x="10" y="11"/>
                  <a:pt x="12" y="11"/>
                </a:cubicBezTo>
                <a:cubicBezTo>
                  <a:pt x="14" y="10"/>
                  <a:pt x="16" y="13"/>
                  <a:pt x="14" y="14"/>
                </a:cubicBezTo>
                <a:cubicBezTo>
                  <a:pt x="12" y="16"/>
                  <a:pt x="13" y="17"/>
                  <a:pt x="13" y="20"/>
                </a:cubicBezTo>
                <a:cubicBezTo>
                  <a:pt x="12" y="21"/>
                  <a:pt x="13" y="24"/>
                  <a:pt x="12" y="25"/>
                </a:cubicBezTo>
                <a:cubicBezTo>
                  <a:pt x="9" y="25"/>
                  <a:pt x="10" y="26"/>
                  <a:pt x="12" y="28"/>
                </a:cubicBezTo>
                <a:cubicBezTo>
                  <a:pt x="13" y="29"/>
                  <a:pt x="10" y="31"/>
                  <a:pt x="10" y="33"/>
                </a:cubicBezTo>
                <a:cubicBezTo>
                  <a:pt x="12" y="35"/>
                  <a:pt x="10" y="36"/>
                  <a:pt x="10" y="38"/>
                </a:cubicBezTo>
                <a:cubicBezTo>
                  <a:pt x="13" y="37"/>
                  <a:pt x="15" y="42"/>
                  <a:pt x="17" y="44"/>
                </a:cubicBezTo>
                <a:cubicBezTo>
                  <a:pt x="17" y="45"/>
                  <a:pt x="19" y="46"/>
                  <a:pt x="20" y="45"/>
                </a:cubicBezTo>
                <a:cubicBezTo>
                  <a:pt x="20" y="45"/>
                  <a:pt x="21" y="44"/>
                  <a:pt x="21" y="43"/>
                </a:cubicBezTo>
                <a:cubicBezTo>
                  <a:pt x="22" y="43"/>
                  <a:pt x="24" y="42"/>
                  <a:pt x="24" y="42"/>
                </a:cubicBezTo>
                <a:cubicBezTo>
                  <a:pt x="28" y="41"/>
                  <a:pt x="32" y="42"/>
                  <a:pt x="36" y="41"/>
                </a:cubicBezTo>
                <a:cubicBezTo>
                  <a:pt x="37" y="40"/>
                  <a:pt x="37" y="39"/>
                  <a:pt x="39" y="38"/>
                </a:cubicBezTo>
                <a:cubicBezTo>
                  <a:pt x="41" y="37"/>
                  <a:pt x="42" y="36"/>
                  <a:pt x="43" y="35"/>
                </a:cubicBezTo>
                <a:cubicBezTo>
                  <a:pt x="44" y="32"/>
                  <a:pt x="45" y="31"/>
                  <a:pt x="47" y="30"/>
                </a:cubicBezTo>
                <a:cubicBezTo>
                  <a:pt x="48" y="29"/>
                  <a:pt x="46" y="27"/>
                  <a:pt x="45" y="26"/>
                </a:cubicBezTo>
                <a:cubicBezTo>
                  <a:pt x="45" y="25"/>
                  <a:pt x="47" y="22"/>
                  <a:pt x="48" y="21"/>
                </a:cubicBezTo>
                <a:cubicBezTo>
                  <a:pt x="48" y="21"/>
                  <a:pt x="49" y="20"/>
                  <a:pt x="50" y="19"/>
                </a:cubicBezTo>
                <a:cubicBezTo>
                  <a:pt x="50" y="19"/>
                  <a:pt x="50" y="17"/>
                  <a:pt x="51" y="17"/>
                </a:cubicBezTo>
                <a:cubicBezTo>
                  <a:pt x="54" y="15"/>
                  <a:pt x="57" y="14"/>
                  <a:pt x="60" y="13"/>
                </a:cubicBezTo>
                <a:cubicBezTo>
                  <a:pt x="61" y="12"/>
                  <a:pt x="63" y="11"/>
                  <a:pt x="63" y="9"/>
                </a:cubicBezTo>
                <a:cubicBezTo>
                  <a:pt x="62" y="7"/>
                  <a:pt x="60" y="9"/>
                  <a:pt x="58" y="8"/>
                </a:cubicBezTo>
                <a:cubicBezTo>
                  <a:pt x="55" y="8"/>
                  <a:pt x="60" y="9"/>
                  <a:pt x="58" y="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31" name="Freeform 728">
            <a:extLst>
              <a:ext uri="{FF2B5EF4-FFF2-40B4-BE49-F238E27FC236}">
                <a16:creationId xmlns:a16="http://schemas.microsoft.com/office/drawing/2014/main" id="{7087E5E2-DEC4-F943-8832-50F444C8AE17}"/>
              </a:ext>
            </a:extLst>
          </p:cNvPr>
          <p:cNvSpPr>
            <a:spLocks/>
          </p:cNvSpPr>
          <p:nvPr/>
        </p:nvSpPr>
        <p:spPr bwMode="auto">
          <a:xfrm>
            <a:off x="7049856" y="8196293"/>
            <a:ext cx="107544" cy="215505"/>
          </a:xfrm>
          <a:custGeom>
            <a:avLst/>
            <a:gdLst>
              <a:gd name="T0" fmla="*/ 11 w 16"/>
              <a:gd name="T1" fmla="*/ 25 h 30"/>
              <a:gd name="T2" fmla="*/ 11 w 16"/>
              <a:gd name="T3" fmla="*/ 21 h 30"/>
              <a:gd name="T4" fmla="*/ 10 w 16"/>
              <a:gd name="T5" fmla="*/ 16 h 30"/>
              <a:gd name="T6" fmla="*/ 12 w 16"/>
              <a:gd name="T7" fmla="*/ 14 h 30"/>
              <a:gd name="T8" fmla="*/ 13 w 16"/>
              <a:gd name="T9" fmla="*/ 9 h 30"/>
              <a:gd name="T10" fmla="*/ 14 w 16"/>
              <a:gd name="T11" fmla="*/ 4 h 30"/>
              <a:gd name="T12" fmla="*/ 12 w 16"/>
              <a:gd name="T13" fmla="*/ 1 h 30"/>
              <a:gd name="T14" fmla="*/ 7 w 16"/>
              <a:gd name="T15" fmla="*/ 2 h 30"/>
              <a:gd name="T16" fmla="*/ 5 w 16"/>
              <a:gd name="T17" fmla="*/ 0 h 30"/>
              <a:gd name="T18" fmla="*/ 4 w 16"/>
              <a:gd name="T19" fmla="*/ 0 h 30"/>
              <a:gd name="T20" fmla="*/ 3 w 16"/>
              <a:gd name="T21" fmla="*/ 4 h 30"/>
              <a:gd name="T22" fmla="*/ 3 w 16"/>
              <a:gd name="T23" fmla="*/ 8 h 30"/>
              <a:gd name="T24" fmla="*/ 2 w 16"/>
              <a:gd name="T25" fmla="*/ 13 h 30"/>
              <a:gd name="T26" fmla="*/ 0 w 16"/>
              <a:gd name="T27" fmla="*/ 20 h 30"/>
              <a:gd name="T28" fmla="*/ 2 w 16"/>
              <a:gd name="T29" fmla="*/ 22 h 30"/>
              <a:gd name="T30" fmla="*/ 2 w 16"/>
              <a:gd name="T31" fmla="*/ 28 h 30"/>
              <a:gd name="T32" fmla="*/ 6 w 16"/>
              <a:gd name="T33" fmla="*/ 30 h 30"/>
              <a:gd name="T34" fmla="*/ 11 w 16"/>
              <a:gd name="T35" fmla="*/ 25 h 30"/>
              <a:gd name="T36" fmla="*/ 11 w 16"/>
              <a:gd name="T37" fmla="*/ 25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6" h="30">
                <a:moveTo>
                  <a:pt x="11" y="25"/>
                </a:moveTo>
                <a:cubicBezTo>
                  <a:pt x="12" y="23"/>
                  <a:pt x="10" y="22"/>
                  <a:pt x="11" y="21"/>
                </a:cubicBezTo>
                <a:cubicBezTo>
                  <a:pt x="12" y="18"/>
                  <a:pt x="12" y="18"/>
                  <a:pt x="10" y="16"/>
                </a:cubicBezTo>
                <a:cubicBezTo>
                  <a:pt x="9" y="14"/>
                  <a:pt x="11" y="15"/>
                  <a:pt x="12" y="14"/>
                </a:cubicBezTo>
                <a:cubicBezTo>
                  <a:pt x="13" y="13"/>
                  <a:pt x="13" y="10"/>
                  <a:pt x="13" y="9"/>
                </a:cubicBezTo>
                <a:cubicBezTo>
                  <a:pt x="13" y="6"/>
                  <a:pt x="12" y="6"/>
                  <a:pt x="14" y="4"/>
                </a:cubicBezTo>
                <a:cubicBezTo>
                  <a:pt x="16" y="3"/>
                  <a:pt x="14" y="0"/>
                  <a:pt x="12" y="1"/>
                </a:cubicBezTo>
                <a:cubicBezTo>
                  <a:pt x="10" y="1"/>
                  <a:pt x="9" y="2"/>
                  <a:pt x="7" y="2"/>
                </a:cubicBezTo>
                <a:cubicBezTo>
                  <a:pt x="5" y="2"/>
                  <a:pt x="6" y="0"/>
                  <a:pt x="5" y="0"/>
                </a:cubicBezTo>
                <a:cubicBezTo>
                  <a:pt x="6" y="0"/>
                  <a:pt x="3" y="0"/>
                  <a:pt x="4" y="0"/>
                </a:cubicBezTo>
                <a:cubicBezTo>
                  <a:pt x="2" y="1"/>
                  <a:pt x="3" y="2"/>
                  <a:pt x="3" y="4"/>
                </a:cubicBezTo>
                <a:cubicBezTo>
                  <a:pt x="3" y="5"/>
                  <a:pt x="3" y="7"/>
                  <a:pt x="3" y="8"/>
                </a:cubicBezTo>
                <a:cubicBezTo>
                  <a:pt x="2" y="10"/>
                  <a:pt x="2" y="12"/>
                  <a:pt x="2" y="13"/>
                </a:cubicBezTo>
                <a:cubicBezTo>
                  <a:pt x="1" y="16"/>
                  <a:pt x="0" y="17"/>
                  <a:pt x="0" y="20"/>
                </a:cubicBezTo>
                <a:cubicBezTo>
                  <a:pt x="1" y="21"/>
                  <a:pt x="2" y="20"/>
                  <a:pt x="2" y="22"/>
                </a:cubicBezTo>
                <a:cubicBezTo>
                  <a:pt x="3" y="23"/>
                  <a:pt x="2" y="26"/>
                  <a:pt x="2" y="28"/>
                </a:cubicBezTo>
                <a:cubicBezTo>
                  <a:pt x="2" y="30"/>
                  <a:pt x="4" y="30"/>
                  <a:pt x="6" y="30"/>
                </a:cubicBezTo>
                <a:cubicBezTo>
                  <a:pt x="10" y="30"/>
                  <a:pt x="9" y="27"/>
                  <a:pt x="11" y="25"/>
                </a:cubicBezTo>
                <a:cubicBezTo>
                  <a:pt x="12" y="23"/>
                  <a:pt x="10" y="26"/>
                  <a:pt x="11" y="2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A22BBF6C-660E-DB43-B231-44F5432CC50B}"/>
              </a:ext>
            </a:extLst>
          </p:cNvPr>
          <p:cNvGrpSpPr/>
          <p:nvPr/>
        </p:nvGrpSpPr>
        <p:grpSpPr>
          <a:xfrm>
            <a:off x="6786715" y="8290726"/>
            <a:ext cx="2281305" cy="2787010"/>
            <a:chOff x="5474088" y="8475896"/>
            <a:chExt cx="1847464" cy="2256998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1179" name="Freeform 486">
              <a:extLst>
                <a:ext uri="{FF2B5EF4-FFF2-40B4-BE49-F238E27FC236}">
                  <a16:creationId xmlns:a16="http://schemas.microsoft.com/office/drawing/2014/main" id="{8A059E67-2C01-6044-915C-8F4DABE0B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2514" y="10036777"/>
              <a:ext cx="196420" cy="401984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0" name="Freeform 495">
              <a:extLst>
                <a:ext uri="{FF2B5EF4-FFF2-40B4-BE49-F238E27FC236}">
                  <a16:creationId xmlns:a16="http://schemas.microsoft.com/office/drawing/2014/main" id="{1645411F-E93F-A74C-9D9C-DACA9B9A6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2742" y="8526880"/>
              <a:ext cx="87091" cy="56866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1" name="Freeform 496">
              <a:extLst>
                <a:ext uri="{FF2B5EF4-FFF2-40B4-BE49-F238E27FC236}">
                  <a16:creationId xmlns:a16="http://schemas.microsoft.com/office/drawing/2014/main" id="{168FDD9B-2E1A-064D-B35D-A057806F5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9735" y="8607278"/>
              <a:ext cx="70415" cy="41179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2" name="Freeform 497">
              <a:extLst>
                <a:ext uri="{FF2B5EF4-FFF2-40B4-BE49-F238E27FC236}">
                  <a16:creationId xmlns:a16="http://schemas.microsoft.com/office/drawing/2014/main" id="{10F59C0D-929A-3F46-808E-072B0DB0A6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6255" y="8613159"/>
              <a:ext cx="81533" cy="23531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3" name="Freeform 504">
              <a:extLst>
                <a:ext uri="{FF2B5EF4-FFF2-40B4-BE49-F238E27FC236}">
                  <a16:creationId xmlns:a16="http://schemas.microsoft.com/office/drawing/2014/main" id="{E7BAF7DF-A844-8245-8574-286D44F0D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7759" y="8475896"/>
              <a:ext cx="25943" cy="21570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4" name="Freeform 677">
              <a:extLst>
                <a:ext uri="{FF2B5EF4-FFF2-40B4-BE49-F238E27FC236}">
                  <a16:creationId xmlns:a16="http://schemas.microsoft.com/office/drawing/2014/main" id="{F3800A71-9D73-874B-B6D8-F6B069A04A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6986" y="8475896"/>
              <a:ext cx="42621" cy="3333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5" name="Freeform 680">
              <a:extLst>
                <a:ext uri="{FF2B5EF4-FFF2-40B4-BE49-F238E27FC236}">
                  <a16:creationId xmlns:a16="http://schemas.microsoft.com/office/drawing/2014/main" id="{2F08E5F2-0B2A-D041-A068-87DC3E64F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0724" y="8785719"/>
              <a:ext cx="48179" cy="58827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6" name="Freeform 681">
              <a:extLst>
                <a:ext uri="{FF2B5EF4-FFF2-40B4-BE49-F238E27FC236}">
                  <a16:creationId xmlns:a16="http://schemas.microsoft.com/office/drawing/2014/main" id="{CC1E418D-E68D-0A46-B1E5-51302E53F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6829" y="8568057"/>
              <a:ext cx="189009" cy="154910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7" name="Freeform 682">
              <a:extLst>
                <a:ext uri="{FF2B5EF4-FFF2-40B4-BE49-F238E27FC236}">
                  <a16:creationId xmlns:a16="http://schemas.microsoft.com/office/drawing/2014/main" id="{6B4A16B5-5CC0-3E46-B732-F45735247D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920" y="8556292"/>
              <a:ext cx="270542" cy="270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8" name="Freeform 685">
              <a:extLst>
                <a:ext uri="{FF2B5EF4-FFF2-40B4-BE49-F238E27FC236}">
                  <a16:creationId xmlns:a16="http://schemas.microsoft.com/office/drawing/2014/main" id="{668492D7-9436-7B41-BDDC-C9D4B19E9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5709" y="8693555"/>
              <a:ext cx="113034" cy="127458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9" name="Freeform 686">
              <a:extLst>
                <a:ext uri="{FF2B5EF4-FFF2-40B4-BE49-F238E27FC236}">
                  <a16:creationId xmlns:a16="http://schemas.microsoft.com/office/drawing/2014/main" id="{6402B14A-BAA7-B642-A74B-6CEE43600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1269" y="8648456"/>
              <a:ext cx="42621" cy="50985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0" name="Freeform 687">
              <a:extLst>
                <a:ext uri="{FF2B5EF4-FFF2-40B4-BE49-F238E27FC236}">
                  <a16:creationId xmlns:a16="http://schemas.microsoft.com/office/drawing/2014/main" id="{041C2B63-D749-E741-8E8F-833A158EB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5709" y="8717088"/>
              <a:ext cx="16678" cy="41179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1" name="Freeform 688">
              <a:extLst>
                <a:ext uri="{FF2B5EF4-FFF2-40B4-BE49-F238E27FC236}">
                  <a16:creationId xmlns:a16="http://schemas.microsoft.com/office/drawing/2014/main" id="{BACDD102-269E-9C43-A13C-CA8F0CF71F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473" y="8693555"/>
              <a:ext cx="44472" cy="150991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2" name="Freeform 689">
              <a:extLst>
                <a:ext uri="{FF2B5EF4-FFF2-40B4-BE49-F238E27FC236}">
                  <a16:creationId xmlns:a16="http://schemas.microsoft.com/office/drawing/2014/main" id="{BC950328-EAE5-4E47-A68E-B87EE0E7C4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3757" y="8919059"/>
              <a:ext cx="27795" cy="45102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3" name="Freeform 729">
              <a:extLst>
                <a:ext uri="{FF2B5EF4-FFF2-40B4-BE49-F238E27FC236}">
                  <a16:creationId xmlns:a16="http://schemas.microsoft.com/office/drawing/2014/main" id="{A6D68685-C105-0048-8F02-9EE47C4804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5997" y="9977947"/>
              <a:ext cx="287219" cy="507875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4" name="Freeform 730">
              <a:extLst>
                <a:ext uri="{FF2B5EF4-FFF2-40B4-BE49-F238E27FC236}">
                  <a16:creationId xmlns:a16="http://schemas.microsoft.com/office/drawing/2014/main" id="{2AC53FF9-D696-CF4C-9DCB-0B36D1586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0853" y="9962260"/>
              <a:ext cx="87092" cy="217662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5" name="Freeform 731">
              <a:extLst>
                <a:ext uri="{FF2B5EF4-FFF2-40B4-BE49-F238E27FC236}">
                  <a16:creationId xmlns:a16="http://schemas.microsoft.com/office/drawing/2014/main" id="{EF4F7877-D0D1-4D41-9DDD-6501696A3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6222" y="9921080"/>
              <a:ext cx="326132" cy="288254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6" name="Freeform 732">
              <a:extLst>
                <a:ext uri="{FF2B5EF4-FFF2-40B4-BE49-F238E27FC236}">
                  <a16:creationId xmlns:a16="http://schemas.microsoft.com/office/drawing/2014/main" id="{483CE775-61F8-4A4D-87CE-5FEF0D859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7918" y="10179921"/>
              <a:ext cx="346516" cy="36276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7" name="Freeform 733">
              <a:extLst>
                <a:ext uri="{FF2B5EF4-FFF2-40B4-BE49-F238E27FC236}">
                  <a16:creationId xmlns:a16="http://schemas.microsoft.com/office/drawing/2014/main" id="{7338056B-9D13-BE44-A0A6-DBA5DFC85B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7183" y="9528903"/>
              <a:ext cx="494759" cy="547093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8" name="Freeform 734">
              <a:extLst>
                <a:ext uri="{FF2B5EF4-FFF2-40B4-BE49-F238E27FC236}">
                  <a16:creationId xmlns:a16="http://schemas.microsoft.com/office/drawing/2014/main" id="{4BA0E735-2BEA-E44D-B438-34692B93A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1623" y="9852451"/>
              <a:ext cx="305749" cy="36276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9" name="Freeform 735">
              <a:extLst>
                <a:ext uri="{FF2B5EF4-FFF2-40B4-BE49-F238E27FC236}">
                  <a16:creationId xmlns:a16="http://schemas.microsoft.com/office/drawing/2014/main" id="{E40B1AA5-0D8E-404A-BE06-EFEBFAA07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8046" y="10197569"/>
              <a:ext cx="250158" cy="276488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0" name="Freeform 736">
              <a:extLst>
                <a:ext uri="{FF2B5EF4-FFF2-40B4-BE49-F238E27FC236}">
                  <a16:creationId xmlns:a16="http://schemas.microsoft.com/office/drawing/2014/main" id="{2FB4870A-DF9C-0245-9CFF-FAF10F399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3315" y="10140702"/>
              <a:ext cx="213098" cy="200012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1" name="Freeform 737">
              <a:extLst>
                <a:ext uri="{FF2B5EF4-FFF2-40B4-BE49-F238E27FC236}">
                  <a16:creationId xmlns:a16="http://schemas.microsoft.com/office/drawing/2014/main" id="{7FFDA7FE-684C-4C42-9A1B-3AC9BD708F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5997" y="10438759"/>
              <a:ext cx="53737" cy="64711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2" name="Freeform 738">
              <a:extLst>
                <a:ext uri="{FF2B5EF4-FFF2-40B4-BE49-F238E27FC236}">
                  <a16:creationId xmlns:a16="http://schemas.microsoft.com/office/drawing/2014/main" id="{12CC3B8F-83BF-1F4C-8F2D-DA6AAAA23E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70952" y="10334832"/>
              <a:ext cx="429902" cy="398062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3" name="Freeform 739">
              <a:extLst>
                <a:ext uri="{FF2B5EF4-FFF2-40B4-BE49-F238E27FC236}">
                  <a16:creationId xmlns:a16="http://schemas.microsoft.com/office/drawing/2014/main" id="{6E2316A5-4FEF-5C44-A479-5AF25E229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8905" y="10525041"/>
              <a:ext cx="70415" cy="76476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4" name="Freeform 740">
              <a:extLst>
                <a:ext uri="{FF2B5EF4-FFF2-40B4-BE49-F238E27FC236}">
                  <a16:creationId xmlns:a16="http://schemas.microsoft.com/office/drawing/2014/main" id="{8031346A-F105-8C4B-BE6E-91BAAD3E8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7183" y="9811270"/>
              <a:ext cx="27795" cy="47061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5" name="Freeform 741">
              <a:extLst>
                <a:ext uri="{FF2B5EF4-FFF2-40B4-BE49-F238E27FC236}">
                  <a16:creationId xmlns:a16="http://schemas.microsoft.com/office/drawing/2014/main" id="{09E29341-AC72-0848-A52B-B81508425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1239" y="9575963"/>
              <a:ext cx="189009" cy="258839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6" name="Freeform 742">
              <a:extLst>
                <a:ext uri="{FF2B5EF4-FFF2-40B4-BE49-F238E27FC236}">
                  <a16:creationId xmlns:a16="http://schemas.microsoft.com/office/drawing/2014/main" id="{FFBE38A5-C575-344E-BE35-A9DA8A203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2773" y="9368106"/>
              <a:ext cx="346516" cy="258839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7" name="Freeform 743">
              <a:extLst>
                <a:ext uri="{FF2B5EF4-FFF2-40B4-BE49-F238E27FC236}">
                  <a16:creationId xmlns:a16="http://schemas.microsoft.com/office/drawing/2014/main" id="{5BFF1E6B-8003-6842-A659-59A7BB839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7344" y="8999457"/>
              <a:ext cx="635588" cy="472578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8" name="Freeform 744">
              <a:extLst>
                <a:ext uri="{FF2B5EF4-FFF2-40B4-BE49-F238E27FC236}">
                  <a16:creationId xmlns:a16="http://schemas.microsoft.com/office/drawing/2014/main" id="{896B58EF-B2A3-3C41-A6EB-82A4C33A4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781" y="9011222"/>
              <a:ext cx="446578" cy="582389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9" name="Freeform 745">
              <a:extLst>
                <a:ext uri="{FF2B5EF4-FFF2-40B4-BE49-F238E27FC236}">
                  <a16:creationId xmlns:a16="http://schemas.microsoft.com/office/drawing/2014/main" id="{1602BB9B-2CC9-1C4F-89CF-690F63A8F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2771" y="9160251"/>
              <a:ext cx="174185" cy="166678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0" name="Freeform 746">
              <a:extLst>
                <a:ext uri="{FF2B5EF4-FFF2-40B4-BE49-F238E27FC236}">
                  <a16:creationId xmlns:a16="http://schemas.microsoft.com/office/drawing/2014/main" id="{A28F7709-D1AD-9E49-B6FF-F0448BABF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1971" y="9240648"/>
              <a:ext cx="402106" cy="352963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1" name="Freeform 747">
              <a:extLst>
                <a:ext uri="{FF2B5EF4-FFF2-40B4-BE49-F238E27FC236}">
                  <a16:creationId xmlns:a16="http://schemas.microsoft.com/office/drawing/2014/main" id="{8383A802-8E2A-A443-969A-199CB8EA4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2355" y="9344577"/>
              <a:ext cx="472521" cy="478459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2" name="Freeform 748">
              <a:extLst>
                <a:ext uri="{FF2B5EF4-FFF2-40B4-BE49-F238E27FC236}">
                  <a16:creationId xmlns:a16="http://schemas.microsoft.com/office/drawing/2014/main" id="{933E91DF-B7E1-DE43-BC90-473D2E39C5B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5454" y="9317123"/>
              <a:ext cx="48179" cy="62748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3" name="Freeform 749">
              <a:extLst>
                <a:ext uri="{FF2B5EF4-FFF2-40B4-BE49-F238E27FC236}">
                  <a16:creationId xmlns:a16="http://schemas.microsoft.com/office/drawing/2014/main" id="{F872D77E-7B33-D343-B706-BAD35C1B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9322" y="9570081"/>
              <a:ext cx="140828" cy="160794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4" name="Freeform 750">
              <a:extLst>
                <a:ext uri="{FF2B5EF4-FFF2-40B4-BE49-F238E27FC236}">
                  <a16:creationId xmlns:a16="http://schemas.microsoft.com/office/drawing/2014/main" id="{1A7CF290-AE83-5D42-8A1A-95A920C62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2644" y="9754404"/>
              <a:ext cx="53737" cy="56866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5" name="Freeform 751">
              <a:extLst>
                <a:ext uri="{FF2B5EF4-FFF2-40B4-BE49-F238E27FC236}">
                  <a16:creationId xmlns:a16="http://schemas.microsoft.com/office/drawing/2014/main" id="{1AE43658-8E81-6548-9700-8C3FC6AE6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2644" y="9719109"/>
              <a:ext cx="59296" cy="52944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6" name="Freeform 752">
              <a:extLst>
                <a:ext uri="{FF2B5EF4-FFF2-40B4-BE49-F238E27FC236}">
                  <a16:creationId xmlns:a16="http://schemas.microsoft.com/office/drawing/2014/main" id="{C147D842-91FE-D245-BC49-E266B89D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3762" y="9701460"/>
              <a:ext cx="292778" cy="335315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7" name="Freeform 753">
              <a:extLst>
                <a:ext uri="{FF2B5EF4-FFF2-40B4-BE49-F238E27FC236}">
                  <a16:creationId xmlns:a16="http://schemas.microsoft.com/office/drawing/2014/main" id="{ABFA2589-C99A-404E-937D-83677D441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1945" y="9621063"/>
              <a:ext cx="146389" cy="178444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8" name="Freeform 754">
              <a:extLst>
                <a:ext uri="{FF2B5EF4-FFF2-40B4-BE49-F238E27FC236}">
                  <a16:creationId xmlns:a16="http://schemas.microsoft.com/office/drawing/2014/main" id="{8266DD0B-26D4-814F-BC74-E2C20CB0F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08" y="9621063"/>
              <a:ext cx="61150" cy="41179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9" name="Freeform 755">
              <a:extLst>
                <a:ext uri="{FF2B5EF4-FFF2-40B4-BE49-F238E27FC236}">
                  <a16:creationId xmlns:a16="http://schemas.microsoft.com/office/drawing/2014/main" id="{102C0FCF-B8C9-AC47-84BA-46D6D659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0824" y="9311242"/>
              <a:ext cx="200126" cy="327471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0" name="Freeform 756">
              <a:extLst>
                <a:ext uri="{FF2B5EF4-FFF2-40B4-BE49-F238E27FC236}">
                  <a16:creationId xmlns:a16="http://schemas.microsoft.com/office/drawing/2014/main" id="{875851CF-B164-B54C-9DA4-C836A73D8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7729" y="9326929"/>
              <a:ext cx="81533" cy="178444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1" name="Freeform 757">
              <a:extLst>
                <a:ext uri="{FF2B5EF4-FFF2-40B4-BE49-F238E27FC236}">
                  <a16:creationId xmlns:a16="http://schemas.microsoft.com/office/drawing/2014/main" id="{5E33941D-B0C8-BF43-B6FD-F76DD57D3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319" y="9281826"/>
              <a:ext cx="320574" cy="294136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2" name="Freeform 758">
              <a:extLst>
                <a:ext uri="{FF2B5EF4-FFF2-40B4-BE49-F238E27FC236}">
                  <a16:creationId xmlns:a16="http://schemas.microsoft.com/office/drawing/2014/main" id="{024F3E1C-559C-964E-B076-D0D291A93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3544" y="9246528"/>
              <a:ext cx="229775" cy="172560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3" name="Freeform 759">
              <a:extLst>
                <a:ext uri="{FF2B5EF4-FFF2-40B4-BE49-F238E27FC236}">
                  <a16:creationId xmlns:a16="http://schemas.microsoft.com/office/drawing/2014/main" id="{AC15E0EE-E12B-8149-94D9-D26A5347E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7345" y="9373988"/>
              <a:ext cx="53737" cy="137265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4" name="Freeform 760">
              <a:extLst>
                <a:ext uri="{FF2B5EF4-FFF2-40B4-BE49-F238E27FC236}">
                  <a16:creationId xmlns:a16="http://schemas.microsoft.com/office/drawing/2014/main" id="{12D0F73F-A2E5-A642-9C44-329C0323D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3863" y="9379872"/>
              <a:ext cx="172331" cy="178444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5" name="Freeform 761">
              <a:extLst>
                <a:ext uri="{FF2B5EF4-FFF2-40B4-BE49-F238E27FC236}">
                  <a16:creationId xmlns:a16="http://schemas.microsoft.com/office/drawing/2014/main" id="{515B5413-41A0-8345-811C-195111630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0252" y="9373988"/>
              <a:ext cx="124154" cy="172560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6" name="Freeform 762">
              <a:extLst>
                <a:ext uri="{FF2B5EF4-FFF2-40B4-BE49-F238E27FC236}">
                  <a16:creationId xmlns:a16="http://schemas.microsoft.com/office/drawing/2014/main" id="{EACA4515-DF06-6F4D-AF0D-C1407D2B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57" y="9391635"/>
              <a:ext cx="81533" cy="103929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7" name="Freeform 763">
              <a:extLst>
                <a:ext uri="{FF2B5EF4-FFF2-40B4-BE49-F238E27FC236}">
                  <a16:creationId xmlns:a16="http://schemas.microsoft.com/office/drawing/2014/main" id="{072157AB-F66B-3D4A-A23F-4397368E0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6037" y="9436738"/>
              <a:ext cx="120446" cy="121578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8" name="Freeform 764">
              <a:extLst>
                <a:ext uri="{FF2B5EF4-FFF2-40B4-BE49-F238E27FC236}">
                  <a16:creationId xmlns:a16="http://schemas.microsoft.com/office/drawing/2014/main" id="{4E2C9A8C-AD93-F347-B7A2-2DB70B6A6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0796" y="9321044"/>
              <a:ext cx="189009" cy="16863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9" name="Freeform 765">
              <a:extLst>
                <a:ext uri="{FF2B5EF4-FFF2-40B4-BE49-F238E27FC236}">
                  <a16:creationId xmlns:a16="http://schemas.microsoft.com/office/drawing/2014/main" id="{369EFCDC-1278-EA45-84A8-2A27D7BB6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0765" y="9326927"/>
              <a:ext cx="87092" cy="41179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0" name="Freeform 766">
              <a:extLst>
                <a:ext uri="{FF2B5EF4-FFF2-40B4-BE49-F238E27FC236}">
                  <a16:creationId xmlns:a16="http://schemas.microsoft.com/office/drawing/2014/main" id="{9619871D-7580-4F4D-858E-3F6EAB846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5206" y="9287708"/>
              <a:ext cx="81533" cy="23531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1" name="Freeform 767">
              <a:extLst>
                <a:ext uri="{FF2B5EF4-FFF2-40B4-BE49-F238E27FC236}">
                  <a16:creationId xmlns:a16="http://schemas.microsoft.com/office/drawing/2014/main" id="{429922E4-EA17-C744-8F8E-5DC5E27D9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4088" y="8883763"/>
              <a:ext cx="326132" cy="392180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2" name="Freeform 768">
              <a:extLst>
                <a:ext uri="{FF2B5EF4-FFF2-40B4-BE49-F238E27FC236}">
                  <a16:creationId xmlns:a16="http://schemas.microsoft.com/office/drawing/2014/main" id="{C754DC71-3E3B-DE4C-908B-70AA0E46B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4088" y="9207311"/>
              <a:ext cx="157506" cy="131382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3" name="Freeform 769">
              <a:extLst>
                <a:ext uri="{FF2B5EF4-FFF2-40B4-BE49-F238E27FC236}">
                  <a16:creationId xmlns:a16="http://schemas.microsoft.com/office/drawing/2014/main" id="{6E97E094-6091-AB40-A945-893809178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1213" y="8948471"/>
              <a:ext cx="455842" cy="449049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4" name="Freeform 770">
              <a:extLst>
                <a:ext uri="{FF2B5EF4-FFF2-40B4-BE49-F238E27FC236}">
                  <a16:creationId xmlns:a16="http://schemas.microsoft.com/office/drawing/2014/main" id="{5094A3CD-2512-8A48-8B6A-1F764FA052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7756" y="8740616"/>
              <a:ext cx="300190" cy="309823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5" name="Freeform 771">
              <a:extLst>
                <a:ext uri="{FF2B5EF4-FFF2-40B4-BE49-F238E27FC236}">
                  <a16:creationId xmlns:a16="http://schemas.microsoft.com/office/drawing/2014/main" id="{50FF4ECF-15EF-644B-B41A-C5715865F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029" y="8562175"/>
              <a:ext cx="109331" cy="223544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6" name="Freeform 772">
              <a:extLst>
                <a:ext uri="{FF2B5EF4-FFF2-40B4-BE49-F238E27FC236}">
                  <a16:creationId xmlns:a16="http://schemas.microsoft.com/office/drawing/2014/main" id="{368E609F-6F4D-504A-B119-45F09CDC2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10" y="8693553"/>
              <a:ext cx="413226" cy="421596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7" name="Freeform 773">
              <a:extLst>
                <a:ext uri="{FF2B5EF4-FFF2-40B4-BE49-F238E27FC236}">
                  <a16:creationId xmlns:a16="http://schemas.microsoft.com/office/drawing/2014/main" id="{81479BF5-16C0-E744-AC11-3EC2C684E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9648" y="8871998"/>
              <a:ext cx="227922" cy="196092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8" name="Freeform 774">
              <a:extLst>
                <a:ext uri="{FF2B5EF4-FFF2-40B4-BE49-F238E27FC236}">
                  <a16:creationId xmlns:a16="http://schemas.microsoft.com/office/drawing/2014/main" id="{1AA77CAC-98B3-0E40-91E0-EDFC1330E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8976" y="8595510"/>
              <a:ext cx="326132" cy="276488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39" name="Freeform 775">
              <a:extLst>
                <a:ext uri="{FF2B5EF4-FFF2-40B4-BE49-F238E27FC236}">
                  <a16:creationId xmlns:a16="http://schemas.microsoft.com/office/drawing/2014/main" id="{01A9D3A8-9479-534E-8674-A22DFD891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3864" y="8568057"/>
              <a:ext cx="563319" cy="568662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</p:grpSp>
      <p:sp>
        <p:nvSpPr>
          <p:cNvPr id="1033" name="Freeform 782">
            <a:extLst>
              <a:ext uri="{FF2B5EF4-FFF2-40B4-BE49-F238E27FC236}">
                <a16:creationId xmlns:a16="http://schemas.microsoft.com/office/drawing/2014/main" id="{9B10220E-8585-5D42-822A-1277A542828F}"/>
              </a:ext>
            </a:extLst>
          </p:cNvPr>
          <p:cNvSpPr>
            <a:spLocks/>
          </p:cNvSpPr>
          <p:nvPr/>
        </p:nvSpPr>
        <p:spPr bwMode="auto">
          <a:xfrm>
            <a:off x="6667730" y="5879030"/>
            <a:ext cx="38901" cy="29057"/>
          </a:xfrm>
          <a:custGeom>
            <a:avLst/>
            <a:gdLst>
              <a:gd name="T0" fmla="*/ 5 w 6"/>
              <a:gd name="T1" fmla="*/ 3 h 4"/>
              <a:gd name="T2" fmla="*/ 1 w 6"/>
              <a:gd name="T3" fmla="*/ 0 h 4"/>
              <a:gd name="T4" fmla="*/ 5 w 6"/>
              <a:gd name="T5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4">
                <a:moveTo>
                  <a:pt x="5" y="3"/>
                </a:moveTo>
                <a:cubicBezTo>
                  <a:pt x="4" y="4"/>
                  <a:pt x="0" y="0"/>
                  <a:pt x="1" y="0"/>
                </a:cubicBezTo>
                <a:cubicBezTo>
                  <a:pt x="2" y="0"/>
                  <a:pt x="6" y="2"/>
                  <a:pt x="5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34" name="Freeform 783">
            <a:extLst>
              <a:ext uri="{FF2B5EF4-FFF2-40B4-BE49-F238E27FC236}">
                <a16:creationId xmlns:a16="http://schemas.microsoft.com/office/drawing/2014/main" id="{FD7251D8-E9B6-AC4E-AFF0-2667B63004F9}"/>
              </a:ext>
            </a:extLst>
          </p:cNvPr>
          <p:cNvSpPr>
            <a:spLocks/>
          </p:cNvSpPr>
          <p:nvPr/>
        </p:nvSpPr>
        <p:spPr bwMode="auto">
          <a:xfrm>
            <a:off x="6720360" y="5908084"/>
            <a:ext cx="34322" cy="7266"/>
          </a:xfrm>
          <a:custGeom>
            <a:avLst/>
            <a:gdLst>
              <a:gd name="T0" fmla="*/ 4 w 5"/>
              <a:gd name="T1" fmla="*/ 1 h 1"/>
              <a:gd name="T2" fmla="*/ 2 w 5"/>
              <a:gd name="T3" fmla="*/ 0 h 1"/>
              <a:gd name="T4" fmla="*/ 4 w 5"/>
              <a:gd name="T5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1">
                <a:moveTo>
                  <a:pt x="4" y="1"/>
                </a:moveTo>
                <a:cubicBezTo>
                  <a:pt x="2" y="1"/>
                  <a:pt x="0" y="0"/>
                  <a:pt x="2" y="0"/>
                </a:cubicBezTo>
                <a:cubicBezTo>
                  <a:pt x="3" y="0"/>
                  <a:pt x="5" y="1"/>
                  <a:pt x="4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35" name="Freeform 784">
            <a:extLst>
              <a:ext uri="{FF2B5EF4-FFF2-40B4-BE49-F238E27FC236}">
                <a16:creationId xmlns:a16="http://schemas.microsoft.com/office/drawing/2014/main" id="{932D230E-80A6-FF45-9D92-781DD4EC1B24}"/>
              </a:ext>
            </a:extLst>
          </p:cNvPr>
          <p:cNvSpPr>
            <a:spLocks/>
          </p:cNvSpPr>
          <p:nvPr/>
        </p:nvSpPr>
        <p:spPr bwMode="auto">
          <a:xfrm>
            <a:off x="6720360" y="6312455"/>
            <a:ext cx="27459" cy="50849"/>
          </a:xfrm>
          <a:custGeom>
            <a:avLst/>
            <a:gdLst>
              <a:gd name="T0" fmla="*/ 2 w 4"/>
              <a:gd name="T1" fmla="*/ 0 h 7"/>
              <a:gd name="T2" fmla="*/ 4 w 4"/>
              <a:gd name="T3" fmla="*/ 7 h 7"/>
              <a:gd name="T4" fmla="*/ 2 w 4"/>
              <a:gd name="T5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7">
                <a:moveTo>
                  <a:pt x="2" y="0"/>
                </a:moveTo>
                <a:cubicBezTo>
                  <a:pt x="0" y="0"/>
                  <a:pt x="3" y="7"/>
                  <a:pt x="4" y="7"/>
                </a:cubicBezTo>
                <a:cubicBezTo>
                  <a:pt x="4" y="7"/>
                  <a:pt x="3" y="0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36" name="Freeform 785">
            <a:extLst>
              <a:ext uri="{FF2B5EF4-FFF2-40B4-BE49-F238E27FC236}">
                <a16:creationId xmlns:a16="http://schemas.microsoft.com/office/drawing/2014/main" id="{D79357EB-C57A-B841-9FB7-9994FD817252}"/>
              </a:ext>
            </a:extLst>
          </p:cNvPr>
          <p:cNvSpPr>
            <a:spLocks/>
          </p:cNvSpPr>
          <p:nvPr/>
        </p:nvSpPr>
        <p:spPr bwMode="auto">
          <a:xfrm>
            <a:off x="6734087" y="6404466"/>
            <a:ext cx="45764" cy="29057"/>
          </a:xfrm>
          <a:custGeom>
            <a:avLst/>
            <a:gdLst>
              <a:gd name="T0" fmla="*/ 1 w 7"/>
              <a:gd name="T1" fmla="*/ 0 h 4"/>
              <a:gd name="T2" fmla="*/ 1 w 7"/>
              <a:gd name="T3" fmla="*/ 4 h 4"/>
              <a:gd name="T4" fmla="*/ 5 w 7"/>
              <a:gd name="T5" fmla="*/ 4 h 4"/>
              <a:gd name="T6" fmla="*/ 1 w 7"/>
              <a:gd name="T7" fmla="*/ 0 h 4"/>
              <a:gd name="T8" fmla="*/ 1 w 7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4">
                <a:moveTo>
                  <a:pt x="1" y="0"/>
                </a:moveTo>
                <a:cubicBezTo>
                  <a:pt x="0" y="1"/>
                  <a:pt x="0" y="3"/>
                  <a:pt x="1" y="4"/>
                </a:cubicBezTo>
                <a:cubicBezTo>
                  <a:pt x="2" y="4"/>
                  <a:pt x="3" y="4"/>
                  <a:pt x="5" y="4"/>
                </a:cubicBezTo>
                <a:cubicBezTo>
                  <a:pt x="7" y="4"/>
                  <a:pt x="1" y="0"/>
                  <a:pt x="1" y="0"/>
                </a:cubicBezTo>
                <a:cubicBezTo>
                  <a:pt x="0" y="1"/>
                  <a:pt x="1" y="0"/>
                  <a:pt x="1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37" name="Freeform 791">
            <a:extLst>
              <a:ext uri="{FF2B5EF4-FFF2-40B4-BE49-F238E27FC236}">
                <a16:creationId xmlns:a16="http://schemas.microsoft.com/office/drawing/2014/main" id="{6C8A6134-04B2-6144-B8E1-5B4422EF5C48}"/>
              </a:ext>
            </a:extLst>
          </p:cNvPr>
          <p:cNvSpPr>
            <a:spLocks/>
          </p:cNvSpPr>
          <p:nvPr/>
        </p:nvSpPr>
        <p:spPr bwMode="auto">
          <a:xfrm>
            <a:off x="6761543" y="6220442"/>
            <a:ext cx="13729" cy="14529"/>
          </a:xfrm>
          <a:custGeom>
            <a:avLst/>
            <a:gdLst>
              <a:gd name="T0" fmla="*/ 2 w 2"/>
              <a:gd name="T1" fmla="*/ 1 h 2"/>
              <a:gd name="T2" fmla="*/ 0 w 2"/>
              <a:gd name="T3" fmla="*/ 2 h 2"/>
              <a:gd name="T4" fmla="*/ 2 w 2"/>
              <a:gd name="T5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2" y="1"/>
                </a:moveTo>
                <a:cubicBezTo>
                  <a:pt x="2" y="0"/>
                  <a:pt x="0" y="1"/>
                  <a:pt x="0" y="2"/>
                </a:cubicBezTo>
                <a:cubicBezTo>
                  <a:pt x="1" y="2"/>
                  <a:pt x="2" y="2"/>
                  <a:pt x="2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38" name="Freeform 792">
            <a:extLst>
              <a:ext uri="{FF2B5EF4-FFF2-40B4-BE49-F238E27FC236}">
                <a16:creationId xmlns:a16="http://schemas.microsoft.com/office/drawing/2014/main" id="{9A4A6FDD-EE98-3142-8F81-2BC8408EE3C5}"/>
              </a:ext>
            </a:extLst>
          </p:cNvPr>
          <p:cNvSpPr>
            <a:spLocks/>
          </p:cNvSpPr>
          <p:nvPr/>
        </p:nvSpPr>
        <p:spPr bwMode="auto">
          <a:xfrm>
            <a:off x="6706627" y="6142958"/>
            <a:ext cx="20595" cy="12108"/>
          </a:xfrm>
          <a:custGeom>
            <a:avLst/>
            <a:gdLst>
              <a:gd name="T0" fmla="*/ 2 w 3"/>
              <a:gd name="T1" fmla="*/ 0 h 2"/>
              <a:gd name="T2" fmla="*/ 1 w 3"/>
              <a:gd name="T3" fmla="*/ 1 h 2"/>
              <a:gd name="T4" fmla="*/ 2 w 3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2">
                <a:moveTo>
                  <a:pt x="2" y="0"/>
                </a:moveTo>
                <a:cubicBezTo>
                  <a:pt x="1" y="0"/>
                  <a:pt x="0" y="1"/>
                  <a:pt x="1" y="1"/>
                </a:cubicBezTo>
                <a:cubicBezTo>
                  <a:pt x="2" y="2"/>
                  <a:pt x="3" y="1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39" name="Freeform 793">
            <a:extLst>
              <a:ext uri="{FF2B5EF4-FFF2-40B4-BE49-F238E27FC236}">
                <a16:creationId xmlns:a16="http://schemas.microsoft.com/office/drawing/2014/main" id="{9777DEC3-4B3B-8D49-8F16-5DB0FC61F374}"/>
              </a:ext>
            </a:extLst>
          </p:cNvPr>
          <p:cNvSpPr>
            <a:spLocks/>
          </p:cNvSpPr>
          <p:nvPr/>
        </p:nvSpPr>
        <p:spPr bwMode="auto">
          <a:xfrm>
            <a:off x="6761543" y="6113901"/>
            <a:ext cx="18305" cy="21794"/>
          </a:xfrm>
          <a:custGeom>
            <a:avLst/>
            <a:gdLst>
              <a:gd name="T0" fmla="*/ 2 w 3"/>
              <a:gd name="T1" fmla="*/ 1 h 3"/>
              <a:gd name="T2" fmla="*/ 1 w 3"/>
              <a:gd name="T3" fmla="*/ 2 h 3"/>
              <a:gd name="T4" fmla="*/ 2 w 3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2" y="1"/>
                </a:moveTo>
                <a:cubicBezTo>
                  <a:pt x="2" y="0"/>
                  <a:pt x="0" y="1"/>
                  <a:pt x="1" y="2"/>
                </a:cubicBezTo>
                <a:cubicBezTo>
                  <a:pt x="1" y="3"/>
                  <a:pt x="3" y="1"/>
                  <a:pt x="2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0" name="Freeform 781">
            <a:extLst>
              <a:ext uri="{FF2B5EF4-FFF2-40B4-BE49-F238E27FC236}">
                <a16:creationId xmlns:a16="http://schemas.microsoft.com/office/drawing/2014/main" id="{E764F065-2FE9-4340-8944-8B60D4E0473C}"/>
              </a:ext>
            </a:extLst>
          </p:cNvPr>
          <p:cNvSpPr>
            <a:spLocks/>
          </p:cNvSpPr>
          <p:nvPr/>
        </p:nvSpPr>
        <p:spPr bwMode="auto">
          <a:xfrm>
            <a:off x="6008740" y="5772488"/>
            <a:ext cx="61781" cy="29057"/>
          </a:xfrm>
          <a:custGeom>
            <a:avLst/>
            <a:gdLst>
              <a:gd name="T0" fmla="*/ 4 w 9"/>
              <a:gd name="T1" fmla="*/ 3 h 4"/>
              <a:gd name="T2" fmla="*/ 1 w 9"/>
              <a:gd name="T3" fmla="*/ 2 h 4"/>
              <a:gd name="T4" fmla="*/ 5 w 9"/>
              <a:gd name="T5" fmla="*/ 2 h 4"/>
              <a:gd name="T6" fmla="*/ 0 w 9"/>
              <a:gd name="T7" fmla="*/ 0 h 4"/>
              <a:gd name="T8" fmla="*/ 9 w 9"/>
              <a:gd name="T9" fmla="*/ 2 h 4"/>
              <a:gd name="T10" fmla="*/ 5 w 9"/>
              <a:gd name="T11" fmla="*/ 2 h 4"/>
              <a:gd name="T12" fmla="*/ 4 w 9"/>
              <a:gd name="T13" fmla="*/ 3 h 4"/>
              <a:gd name="T14" fmla="*/ 4 w 9"/>
              <a:gd name="T15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" h="4">
                <a:moveTo>
                  <a:pt x="4" y="3"/>
                </a:moveTo>
                <a:cubicBezTo>
                  <a:pt x="4" y="3"/>
                  <a:pt x="1" y="2"/>
                  <a:pt x="1" y="2"/>
                </a:cubicBezTo>
                <a:cubicBezTo>
                  <a:pt x="1" y="2"/>
                  <a:pt x="4" y="2"/>
                  <a:pt x="5" y="2"/>
                </a:cubicBezTo>
                <a:cubicBezTo>
                  <a:pt x="3" y="1"/>
                  <a:pt x="1" y="2"/>
                  <a:pt x="0" y="0"/>
                </a:cubicBezTo>
                <a:cubicBezTo>
                  <a:pt x="1" y="1"/>
                  <a:pt x="8" y="0"/>
                  <a:pt x="9" y="2"/>
                </a:cubicBezTo>
                <a:cubicBezTo>
                  <a:pt x="9" y="2"/>
                  <a:pt x="6" y="2"/>
                  <a:pt x="5" y="2"/>
                </a:cubicBezTo>
                <a:cubicBezTo>
                  <a:pt x="5" y="2"/>
                  <a:pt x="7" y="4"/>
                  <a:pt x="4" y="3"/>
                </a:cubicBezTo>
                <a:cubicBezTo>
                  <a:pt x="3" y="3"/>
                  <a:pt x="6" y="4"/>
                  <a:pt x="4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1" name="Freeform 512">
            <a:extLst>
              <a:ext uri="{FF2B5EF4-FFF2-40B4-BE49-F238E27FC236}">
                <a16:creationId xmlns:a16="http://schemas.microsoft.com/office/drawing/2014/main" id="{D433CC16-9DA8-364C-9C79-FED86B50E871}"/>
              </a:ext>
            </a:extLst>
          </p:cNvPr>
          <p:cNvSpPr>
            <a:spLocks/>
          </p:cNvSpPr>
          <p:nvPr/>
        </p:nvSpPr>
        <p:spPr bwMode="auto">
          <a:xfrm>
            <a:off x="4889821" y="11845319"/>
            <a:ext cx="80086" cy="43585"/>
          </a:xfrm>
          <a:custGeom>
            <a:avLst/>
            <a:gdLst>
              <a:gd name="T0" fmla="*/ 10 w 12"/>
              <a:gd name="T1" fmla="*/ 3 h 6"/>
              <a:gd name="T2" fmla="*/ 8 w 12"/>
              <a:gd name="T3" fmla="*/ 2 h 6"/>
              <a:gd name="T4" fmla="*/ 5 w 12"/>
              <a:gd name="T5" fmla="*/ 2 h 6"/>
              <a:gd name="T6" fmla="*/ 3 w 12"/>
              <a:gd name="T7" fmla="*/ 1 h 6"/>
              <a:gd name="T8" fmla="*/ 0 w 12"/>
              <a:gd name="T9" fmla="*/ 3 h 6"/>
              <a:gd name="T10" fmla="*/ 2 w 12"/>
              <a:gd name="T11" fmla="*/ 5 h 6"/>
              <a:gd name="T12" fmla="*/ 6 w 12"/>
              <a:gd name="T13" fmla="*/ 5 h 6"/>
              <a:gd name="T14" fmla="*/ 11 w 12"/>
              <a:gd name="T15" fmla="*/ 3 h 6"/>
              <a:gd name="T16" fmla="*/ 10 w 12"/>
              <a:gd name="T17" fmla="*/ 3 h 6"/>
              <a:gd name="T18" fmla="*/ 10 w 12"/>
              <a:gd name="T19" fmla="*/ 3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" h="6">
                <a:moveTo>
                  <a:pt x="10" y="3"/>
                </a:moveTo>
                <a:cubicBezTo>
                  <a:pt x="9" y="3"/>
                  <a:pt x="9" y="2"/>
                  <a:pt x="8" y="2"/>
                </a:cubicBezTo>
                <a:cubicBezTo>
                  <a:pt x="7" y="2"/>
                  <a:pt x="6" y="2"/>
                  <a:pt x="5" y="2"/>
                </a:cubicBezTo>
                <a:cubicBezTo>
                  <a:pt x="4" y="2"/>
                  <a:pt x="4" y="0"/>
                  <a:pt x="3" y="1"/>
                </a:cubicBezTo>
                <a:cubicBezTo>
                  <a:pt x="3" y="1"/>
                  <a:pt x="0" y="3"/>
                  <a:pt x="0" y="3"/>
                </a:cubicBezTo>
                <a:cubicBezTo>
                  <a:pt x="0" y="3"/>
                  <a:pt x="2" y="5"/>
                  <a:pt x="2" y="5"/>
                </a:cubicBezTo>
                <a:cubicBezTo>
                  <a:pt x="3" y="6"/>
                  <a:pt x="5" y="5"/>
                  <a:pt x="6" y="5"/>
                </a:cubicBezTo>
                <a:cubicBezTo>
                  <a:pt x="7" y="5"/>
                  <a:pt x="11" y="4"/>
                  <a:pt x="11" y="3"/>
                </a:cubicBezTo>
                <a:cubicBezTo>
                  <a:pt x="10" y="3"/>
                  <a:pt x="10" y="3"/>
                  <a:pt x="10" y="3"/>
                </a:cubicBezTo>
                <a:cubicBezTo>
                  <a:pt x="9" y="3"/>
                  <a:pt x="12" y="2"/>
                  <a:pt x="10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2" name="Freeform 513">
            <a:extLst>
              <a:ext uri="{FF2B5EF4-FFF2-40B4-BE49-F238E27FC236}">
                <a16:creationId xmlns:a16="http://schemas.microsoft.com/office/drawing/2014/main" id="{DBE5F630-2385-2B4B-AA3A-2B7A98A4928E}"/>
              </a:ext>
            </a:extLst>
          </p:cNvPr>
          <p:cNvSpPr>
            <a:spLocks/>
          </p:cNvSpPr>
          <p:nvPr/>
        </p:nvSpPr>
        <p:spPr bwMode="auto">
          <a:xfrm>
            <a:off x="4882957" y="11888901"/>
            <a:ext cx="59493" cy="43585"/>
          </a:xfrm>
          <a:custGeom>
            <a:avLst/>
            <a:gdLst>
              <a:gd name="T0" fmla="*/ 7 w 9"/>
              <a:gd name="T1" fmla="*/ 3 h 6"/>
              <a:gd name="T2" fmla="*/ 0 w 9"/>
              <a:gd name="T3" fmla="*/ 1 h 6"/>
              <a:gd name="T4" fmla="*/ 2 w 9"/>
              <a:gd name="T5" fmla="*/ 2 h 6"/>
              <a:gd name="T6" fmla="*/ 1 w 9"/>
              <a:gd name="T7" fmla="*/ 5 h 6"/>
              <a:gd name="T8" fmla="*/ 3 w 9"/>
              <a:gd name="T9" fmla="*/ 5 h 6"/>
              <a:gd name="T10" fmla="*/ 4 w 9"/>
              <a:gd name="T11" fmla="*/ 5 h 6"/>
              <a:gd name="T12" fmla="*/ 7 w 9"/>
              <a:gd name="T13" fmla="*/ 3 h 6"/>
              <a:gd name="T14" fmla="*/ 7 w 9"/>
              <a:gd name="T15" fmla="*/ 3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" h="6">
                <a:moveTo>
                  <a:pt x="7" y="3"/>
                </a:moveTo>
                <a:cubicBezTo>
                  <a:pt x="7" y="2"/>
                  <a:pt x="0" y="0"/>
                  <a:pt x="0" y="1"/>
                </a:cubicBezTo>
                <a:cubicBezTo>
                  <a:pt x="0" y="1"/>
                  <a:pt x="2" y="2"/>
                  <a:pt x="2" y="2"/>
                </a:cubicBezTo>
                <a:cubicBezTo>
                  <a:pt x="3" y="3"/>
                  <a:pt x="1" y="4"/>
                  <a:pt x="1" y="5"/>
                </a:cubicBezTo>
                <a:cubicBezTo>
                  <a:pt x="1" y="6"/>
                  <a:pt x="3" y="5"/>
                  <a:pt x="3" y="5"/>
                </a:cubicBezTo>
                <a:cubicBezTo>
                  <a:pt x="4" y="4"/>
                  <a:pt x="3" y="5"/>
                  <a:pt x="4" y="5"/>
                </a:cubicBezTo>
                <a:cubicBezTo>
                  <a:pt x="5" y="6"/>
                  <a:pt x="9" y="4"/>
                  <a:pt x="7" y="3"/>
                </a:cubicBezTo>
                <a:cubicBezTo>
                  <a:pt x="6" y="2"/>
                  <a:pt x="8" y="3"/>
                  <a:pt x="7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3" name="Freeform 514">
            <a:extLst>
              <a:ext uri="{FF2B5EF4-FFF2-40B4-BE49-F238E27FC236}">
                <a16:creationId xmlns:a16="http://schemas.microsoft.com/office/drawing/2014/main" id="{30A4165C-99D7-804D-B41F-7B1441376995}"/>
              </a:ext>
            </a:extLst>
          </p:cNvPr>
          <p:cNvSpPr>
            <a:spLocks/>
          </p:cNvSpPr>
          <p:nvPr/>
        </p:nvSpPr>
        <p:spPr bwMode="auto">
          <a:xfrm>
            <a:off x="4876095" y="11833211"/>
            <a:ext cx="52627" cy="33900"/>
          </a:xfrm>
          <a:custGeom>
            <a:avLst/>
            <a:gdLst>
              <a:gd name="T0" fmla="*/ 6 w 8"/>
              <a:gd name="T1" fmla="*/ 0 h 5"/>
              <a:gd name="T2" fmla="*/ 3 w 8"/>
              <a:gd name="T3" fmla="*/ 1 h 5"/>
              <a:gd name="T4" fmla="*/ 0 w 8"/>
              <a:gd name="T5" fmla="*/ 1 h 5"/>
              <a:gd name="T6" fmla="*/ 0 w 8"/>
              <a:gd name="T7" fmla="*/ 3 h 5"/>
              <a:gd name="T8" fmla="*/ 5 w 8"/>
              <a:gd name="T9" fmla="*/ 2 h 5"/>
              <a:gd name="T10" fmla="*/ 6 w 8"/>
              <a:gd name="T11" fmla="*/ 0 h 5"/>
              <a:gd name="T12" fmla="*/ 6 w 8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">
                <a:moveTo>
                  <a:pt x="6" y="0"/>
                </a:moveTo>
                <a:cubicBezTo>
                  <a:pt x="5" y="0"/>
                  <a:pt x="4" y="1"/>
                  <a:pt x="3" y="1"/>
                </a:cubicBezTo>
                <a:cubicBezTo>
                  <a:pt x="2" y="0"/>
                  <a:pt x="0" y="1"/>
                  <a:pt x="0" y="1"/>
                </a:cubicBezTo>
                <a:cubicBezTo>
                  <a:pt x="1" y="0"/>
                  <a:pt x="0" y="4"/>
                  <a:pt x="0" y="3"/>
                </a:cubicBezTo>
                <a:cubicBezTo>
                  <a:pt x="1" y="5"/>
                  <a:pt x="4" y="3"/>
                  <a:pt x="5" y="2"/>
                </a:cubicBezTo>
                <a:cubicBezTo>
                  <a:pt x="6" y="2"/>
                  <a:pt x="8" y="0"/>
                  <a:pt x="6" y="0"/>
                </a:cubicBezTo>
                <a:cubicBezTo>
                  <a:pt x="5" y="0"/>
                  <a:pt x="8" y="0"/>
                  <a:pt x="6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4" name="Freeform 515">
            <a:extLst>
              <a:ext uri="{FF2B5EF4-FFF2-40B4-BE49-F238E27FC236}">
                <a16:creationId xmlns:a16="http://schemas.microsoft.com/office/drawing/2014/main" id="{C18F397C-A9E2-0F44-9E77-E77835106FCD}"/>
              </a:ext>
            </a:extLst>
          </p:cNvPr>
          <p:cNvSpPr>
            <a:spLocks/>
          </p:cNvSpPr>
          <p:nvPr/>
        </p:nvSpPr>
        <p:spPr bwMode="auto">
          <a:xfrm>
            <a:off x="4848637" y="11859847"/>
            <a:ext cx="54915" cy="36321"/>
          </a:xfrm>
          <a:custGeom>
            <a:avLst/>
            <a:gdLst>
              <a:gd name="T0" fmla="*/ 7 w 8"/>
              <a:gd name="T1" fmla="*/ 4 h 5"/>
              <a:gd name="T2" fmla="*/ 1 w 8"/>
              <a:gd name="T3" fmla="*/ 1 h 5"/>
              <a:gd name="T4" fmla="*/ 7 w 8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" h="5">
                <a:moveTo>
                  <a:pt x="7" y="4"/>
                </a:moveTo>
                <a:cubicBezTo>
                  <a:pt x="6" y="3"/>
                  <a:pt x="0" y="0"/>
                  <a:pt x="1" y="1"/>
                </a:cubicBezTo>
                <a:cubicBezTo>
                  <a:pt x="2" y="2"/>
                  <a:pt x="8" y="5"/>
                  <a:pt x="7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5" name="Freeform 516">
            <a:extLst>
              <a:ext uri="{FF2B5EF4-FFF2-40B4-BE49-F238E27FC236}">
                <a16:creationId xmlns:a16="http://schemas.microsoft.com/office/drawing/2014/main" id="{A8F77C2C-90CF-6640-A22B-4BF36FB964CC}"/>
              </a:ext>
            </a:extLst>
          </p:cNvPr>
          <p:cNvSpPr>
            <a:spLocks/>
          </p:cNvSpPr>
          <p:nvPr/>
        </p:nvSpPr>
        <p:spPr bwMode="auto">
          <a:xfrm>
            <a:off x="4834906" y="11811418"/>
            <a:ext cx="20593" cy="21791"/>
          </a:xfrm>
          <a:custGeom>
            <a:avLst/>
            <a:gdLst>
              <a:gd name="T0" fmla="*/ 2 w 3"/>
              <a:gd name="T1" fmla="*/ 2 h 3"/>
              <a:gd name="T2" fmla="*/ 0 w 3"/>
              <a:gd name="T3" fmla="*/ 1 h 3"/>
              <a:gd name="T4" fmla="*/ 2 w 3"/>
              <a:gd name="T5" fmla="*/ 2 h 3"/>
              <a:gd name="T6" fmla="*/ 2 w 3"/>
              <a:gd name="T7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3">
                <a:moveTo>
                  <a:pt x="2" y="2"/>
                </a:moveTo>
                <a:cubicBezTo>
                  <a:pt x="2" y="3"/>
                  <a:pt x="1" y="2"/>
                  <a:pt x="0" y="1"/>
                </a:cubicBezTo>
                <a:cubicBezTo>
                  <a:pt x="0" y="0"/>
                  <a:pt x="3" y="0"/>
                  <a:pt x="2" y="2"/>
                </a:cubicBezTo>
                <a:cubicBezTo>
                  <a:pt x="2" y="3"/>
                  <a:pt x="2" y="1"/>
                  <a:pt x="2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6" name="Freeform 517">
            <a:extLst>
              <a:ext uri="{FF2B5EF4-FFF2-40B4-BE49-F238E27FC236}">
                <a16:creationId xmlns:a16="http://schemas.microsoft.com/office/drawing/2014/main" id="{37D194AB-26F8-9447-B910-C696C2A11490}"/>
              </a:ext>
            </a:extLst>
          </p:cNvPr>
          <p:cNvSpPr>
            <a:spLocks/>
          </p:cNvSpPr>
          <p:nvPr/>
        </p:nvSpPr>
        <p:spPr bwMode="auto">
          <a:xfrm>
            <a:off x="4834906" y="11753304"/>
            <a:ext cx="48052" cy="50849"/>
          </a:xfrm>
          <a:custGeom>
            <a:avLst/>
            <a:gdLst>
              <a:gd name="T0" fmla="*/ 5 w 7"/>
              <a:gd name="T1" fmla="*/ 2 h 7"/>
              <a:gd name="T2" fmla="*/ 4 w 7"/>
              <a:gd name="T3" fmla="*/ 0 h 7"/>
              <a:gd name="T4" fmla="*/ 2 w 7"/>
              <a:gd name="T5" fmla="*/ 1 h 7"/>
              <a:gd name="T6" fmla="*/ 0 w 7"/>
              <a:gd name="T7" fmla="*/ 1 h 7"/>
              <a:gd name="T8" fmla="*/ 2 w 7"/>
              <a:gd name="T9" fmla="*/ 4 h 7"/>
              <a:gd name="T10" fmla="*/ 0 w 7"/>
              <a:gd name="T11" fmla="*/ 6 h 7"/>
              <a:gd name="T12" fmla="*/ 3 w 7"/>
              <a:gd name="T13" fmla="*/ 5 h 7"/>
              <a:gd name="T14" fmla="*/ 4 w 7"/>
              <a:gd name="T15" fmla="*/ 2 h 7"/>
              <a:gd name="T16" fmla="*/ 4 w 7"/>
              <a:gd name="T17" fmla="*/ 4 h 7"/>
              <a:gd name="T18" fmla="*/ 6 w 7"/>
              <a:gd name="T19" fmla="*/ 2 h 7"/>
              <a:gd name="T20" fmla="*/ 5 w 7"/>
              <a:gd name="T21" fmla="*/ 2 h 7"/>
              <a:gd name="T22" fmla="*/ 5 w 7"/>
              <a:gd name="T23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" h="7">
                <a:moveTo>
                  <a:pt x="5" y="2"/>
                </a:moveTo>
                <a:cubicBezTo>
                  <a:pt x="5" y="1"/>
                  <a:pt x="4" y="1"/>
                  <a:pt x="4" y="0"/>
                </a:cubicBezTo>
                <a:cubicBezTo>
                  <a:pt x="3" y="0"/>
                  <a:pt x="1" y="0"/>
                  <a:pt x="2" y="1"/>
                </a:cubicBezTo>
                <a:cubicBezTo>
                  <a:pt x="4" y="3"/>
                  <a:pt x="1" y="2"/>
                  <a:pt x="0" y="1"/>
                </a:cubicBezTo>
                <a:cubicBezTo>
                  <a:pt x="1" y="3"/>
                  <a:pt x="2" y="3"/>
                  <a:pt x="2" y="4"/>
                </a:cubicBezTo>
                <a:cubicBezTo>
                  <a:pt x="3" y="6"/>
                  <a:pt x="1" y="5"/>
                  <a:pt x="0" y="6"/>
                </a:cubicBezTo>
                <a:cubicBezTo>
                  <a:pt x="0" y="7"/>
                  <a:pt x="4" y="6"/>
                  <a:pt x="3" y="5"/>
                </a:cubicBezTo>
                <a:cubicBezTo>
                  <a:pt x="3" y="5"/>
                  <a:pt x="4" y="3"/>
                  <a:pt x="4" y="2"/>
                </a:cubicBezTo>
                <a:cubicBezTo>
                  <a:pt x="4" y="2"/>
                  <a:pt x="4" y="3"/>
                  <a:pt x="4" y="4"/>
                </a:cubicBezTo>
                <a:cubicBezTo>
                  <a:pt x="4" y="3"/>
                  <a:pt x="6" y="2"/>
                  <a:pt x="6" y="2"/>
                </a:cubicBezTo>
                <a:cubicBezTo>
                  <a:pt x="6" y="2"/>
                  <a:pt x="6" y="2"/>
                  <a:pt x="5" y="2"/>
                </a:cubicBezTo>
                <a:cubicBezTo>
                  <a:pt x="5" y="1"/>
                  <a:pt x="7" y="2"/>
                  <a:pt x="5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7" name="Freeform 518">
            <a:extLst>
              <a:ext uri="{FF2B5EF4-FFF2-40B4-BE49-F238E27FC236}">
                <a16:creationId xmlns:a16="http://schemas.microsoft.com/office/drawing/2014/main" id="{0BEF483F-E381-FA41-ADCD-E849903EE429}"/>
              </a:ext>
            </a:extLst>
          </p:cNvPr>
          <p:cNvSpPr>
            <a:spLocks/>
          </p:cNvSpPr>
          <p:nvPr/>
        </p:nvSpPr>
        <p:spPr bwMode="auto">
          <a:xfrm>
            <a:off x="4828042" y="11661292"/>
            <a:ext cx="34322" cy="77483"/>
          </a:xfrm>
          <a:custGeom>
            <a:avLst/>
            <a:gdLst>
              <a:gd name="T0" fmla="*/ 5 w 5"/>
              <a:gd name="T1" fmla="*/ 7 h 11"/>
              <a:gd name="T2" fmla="*/ 2 w 5"/>
              <a:gd name="T3" fmla="*/ 2 h 11"/>
              <a:gd name="T4" fmla="*/ 1 w 5"/>
              <a:gd name="T5" fmla="*/ 6 h 11"/>
              <a:gd name="T6" fmla="*/ 0 w 5"/>
              <a:gd name="T7" fmla="*/ 9 h 11"/>
              <a:gd name="T8" fmla="*/ 2 w 5"/>
              <a:gd name="T9" fmla="*/ 7 h 11"/>
              <a:gd name="T10" fmla="*/ 5 w 5"/>
              <a:gd name="T11" fmla="*/ 7 h 11"/>
              <a:gd name="T12" fmla="*/ 5 w 5"/>
              <a:gd name="T13" fmla="*/ 7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11">
                <a:moveTo>
                  <a:pt x="5" y="7"/>
                </a:moveTo>
                <a:cubicBezTo>
                  <a:pt x="5" y="6"/>
                  <a:pt x="4" y="0"/>
                  <a:pt x="2" y="2"/>
                </a:cubicBezTo>
                <a:cubicBezTo>
                  <a:pt x="2" y="3"/>
                  <a:pt x="3" y="6"/>
                  <a:pt x="1" y="6"/>
                </a:cubicBezTo>
                <a:cubicBezTo>
                  <a:pt x="0" y="6"/>
                  <a:pt x="0" y="7"/>
                  <a:pt x="0" y="9"/>
                </a:cubicBezTo>
                <a:cubicBezTo>
                  <a:pt x="1" y="9"/>
                  <a:pt x="2" y="7"/>
                  <a:pt x="2" y="7"/>
                </a:cubicBezTo>
                <a:cubicBezTo>
                  <a:pt x="1" y="7"/>
                  <a:pt x="5" y="11"/>
                  <a:pt x="5" y="7"/>
                </a:cubicBezTo>
                <a:cubicBezTo>
                  <a:pt x="5" y="6"/>
                  <a:pt x="5" y="8"/>
                  <a:pt x="5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8" name="Freeform 519">
            <a:extLst>
              <a:ext uri="{FF2B5EF4-FFF2-40B4-BE49-F238E27FC236}">
                <a16:creationId xmlns:a16="http://schemas.microsoft.com/office/drawing/2014/main" id="{61BCF0E8-8EC5-F74A-AD65-B605944B591F}"/>
              </a:ext>
            </a:extLst>
          </p:cNvPr>
          <p:cNvSpPr>
            <a:spLocks/>
          </p:cNvSpPr>
          <p:nvPr/>
        </p:nvSpPr>
        <p:spPr bwMode="auto">
          <a:xfrm>
            <a:off x="4821177" y="11724248"/>
            <a:ext cx="20593" cy="43585"/>
          </a:xfrm>
          <a:custGeom>
            <a:avLst/>
            <a:gdLst>
              <a:gd name="T0" fmla="*/ 3 w 3"/>
              <a:gd name="T1" fmla="*/ 2 h 6"/>
              <a:gd name="T2" fmla="*/ 1 w 3"/>
              <a:gd name="T3" fmla="*/ 6 h 6"/>
              <a:gd name="T4" fmla="*/ 3 w 3"/>
              <a:gd name="T5" fmla="*/ 2 h 6"/>
              <a:gd name="T6" fmla="*/ 3 w 3"/>
              <a:gd name="T7" fmla="*/ 2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6">
                <a:moveTo>
                  <a:pt x="3" y="2"/>
                </a:moveTo>
                <a:cubicBezTo>
                  <a:pt x="2" y="0"/>
                  <a:pt x="0" y="5"/>
                  <a:pt x="1" y="6"/>
                </a:cubicBezTo>
                <a:cubicBezTo>
                  <a:pt x="0" y="5"/>
                  <a:pt x="3" y="3"/>
                  <a:pt x="3" y="2"/>
                </a:cubicBezTo>
                <a:cubicBezTo>
                  <a:pt x="2" y="1"/>
                  <a:pt x="3" y="2"/>
                  <a:pt x="3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49" name="Freeform 520">
            <a:extLst>
              <a:ext uri="{FF2B5EF4-FFF2-40B4-BE49-F238E27FC236}">
                <a16:creationId xmlns:a16="http://schemas.microsoft.com/office/drawing/2014/main" id="{5BD736CA-4232-B04C-B945-AED075937A36}"/>
              </a:ext>
            </a:extLst>
          </p:cNvPr>
          <p:cNvSpPr>
            <a:spLocks/>
          </p:cNvSpPr>
          <p:nvPr/>
        </p:nvSpPr>
        <p:spPr bwMode="auto">
          <a:xfrm>
            <a:off x="4821177" y="11632235"/>
            <a:ext cx="34322" cy="50849"/>
          </a:xfrm>
          <a:custGeom>
            <a:avLst/>
            <a:gdLst>
              <a:gd name="T0" fmla="*/ 4 w 5"/>
              <a:gd name="T1" fmla="*/ 2 h 7"/>
              <a:gd name="T2" fmla="*/ 3 w 5"/>
              <a:gd name="T3" fmla="*/ 0 h 7"/>
              <a:gd name="T4" fmla="*/ 2 w 5"/>
              <a:gd name="T5" fmla="*/ 3 h 7"/>
              <a:gd name="T6" fmla="*/ 1 w 5"/>
              <a:gd name="T7" fmla="*/ 2 h 7"/>
              <a:gd name="T8" fmla="*/ 0 w 5"/>
              <a:gd name="T9" fmla="*/ 5 h 7"/>
              <a:gd name="T10" fmla="*/ 2 w 5"/>
              <a:gd name="T11" fmla="*/ 7 h 7"/>
              <a:gd name="T12" fmla="*/ 5 w 5"/>
              <a:gd name="T13" fmla="*/ 5 h 7"/>
              <a:gd name="T14" fmla="*/ 4 w 5"/>
              <a:gd name="T15" fmla="*/ 2 h 7"/>
              <a:gd name="T16" fmla="*/ 4 w 5"/>
              <a:gd name="T17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" h="7">
                <a:moveTo>
                  <a:pt x="4" y="2"/>
                </a:moveTo>
                <a:cubicBezTo>
                  <a:pt x="3" y="3"/>
                  <a:pt x="3" y="0"/>
                  <a:pt x="3" y="0"/>
                </a:cubicBezTo>
                <a:cubicBezTo>
                  <a:pt x="3" y="0"/>
                  <a:pt x="3" y="3"/>
                  <a:pt x="2" y="3"/>
                </a:cubicBezTo>
                <a:cubicBezTo>
                  <a:pt x="2" y="3"/>
                  <a:pt x="2" y="2"/>
                  <a:pt x="1" y="2"/>
                </a:cubicBezTo>
                <a:cubicBezTo>
                  <a:pt x="2" y="2"/>
                  <a:pt x="0" y="5"/>
                  <a:pt x="0" y="5"/>
                </a:cubicBezTo>
                <a:cubicBezTo>
                  <a:pt x="0" y="4"/>
                  <a:pt x="4" y="5"/>
                  <a:pt x="2" y="7"/>
                </a:cubicBezTo>
                <a:cubicBezTo>
                  <a:pt x="3" y="6"/>
                  <a:pt x="5" y="6"/>
                  <a:pt x="5" y="5"/>
                </a:cubicBezTo>
                <a:cubicBezTo>
                  <a:pt x="5" y="4"/>
                  <a:pt x="4" y="1"/>
                  <a:pt x="4" y="2"/>
                </a:cubicBezTo>
                <a:cubicBezTo>
                  <a:pt x="3" y="3"/>
                  <a:pt x="4" y="1"/>
                  <a:pt x="4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0" name="Freeform 521">
            <a:extLst>
              <a:ext uri="{FF2B5EF4-FFF2-40B4-BE49-F238E27FC236}">
                <a16:creationId xmlns:a16="http://schemas.microsoft.com/office/drawing/2014/main" id="{CA827633-7BBB-4B45-90D3-CCA2F7B5EEC8}"/>
              </a:ext>
            </a:extLst>
          </p:cNvPr>
          <p:cNvSpPr>
            <a:spLocks/>
          </p:cNvSpPr>
          <p:nvPr/>
        </p:nvSpPr>
        <p:spPr bwMode="auto">
          <a:xfrm>
            <a:off x="4855502" y="11491794"/>
            <a:ext cx="34322" cy="33900"/>
          </a:xfrm>
          <a:custGeom>
            <a:avLst/>
            <a:gdLst>
              <a:gd name="T0" fmla="*/ 3 w 5"/>
              <a:gd name="T1" fmla="*/ 4 h 5"/>
              <a:gd name="T2" fmla="*/ 3 w 5"/>
              <a:gd name="T3" fmla="*/ 0 h 5"/>
              <a:gd name="T4" fmla="*/ 0 w 5"/>
              <a:gd name="T5" fmla="*/ 0 h 5"/>
              <a:gd name="T6" fmla="*/ 2 w 5"/>
              <a:gd name="T7" fmla="*/ 1 h 5"/>
              <a:gd name="T8" fmla="*/ 3 w 5"/>
              <a:gd name="T9" fmla="*/ 4 h 5"/>
              <a:gd name="T10" fmla="*/ 3 w 5"/>
              <a:gd name="T11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" h="5">
                <a:moveTo>
                  <a:pt x="3" y="4"/>
                </a:moveTo>
                <a:cubicBezTo>
                  <a:pt x="5" y="2"/>
                  <a:pt x="2" y="2"/>
                  <a:pt x="3" y="0"/>
                </a:cubicBezTo>
                <a:cubicBezTo>
                  <a:pt x="3" y="0"/>
                  <a:pt x="1" y="0"/>
                  <a:pt x="0" y="0"/>
                </a:cubicBezTo>
                <a:cubicBezTo>
                  <a:pt x="0" y="0"/>
                  <a:pt x="2" y="1"/>
                  <a:pt x="2" y="1"/>
                </a:cubicBezTo>
                <a:cubicBezTo>
                  <a:pt x="2" y="2"/>
                  <a:pt x="3" y="4"/>
                  <a:pt x="3" y="4"/>
                </a:cubicBezTo>
                <a:cubicBezTo>
                  <a:pt x="4" y="3"/>
                  <a:pt x="2" y="5"/>
                  <a:pt x="3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1" name="Freeform 522">
            <a:extLst>
              <a:ext uri="{FF2B5EF4-FFF2-40B4-BE49-F238E27FC236}">
                <a16:creationId xmlns:a16="http://schemas.microsoft.com/office/drawing/2014/main" id="{76E27E5B-282F-1449-91E3-0C5E6E5CC509}"/>
              </a:ext>
            </a:extLst>
          </p:cNvPr>
          <p:cNvSpPr>
            <a:spLocks/>
          </p:cNvSpPr>
          <p:nvPr/>
        </p:nvSpPr>
        <p:spPr bwMode="auto">
          <a:xfrm>
            <a:off x="4862366" y="11363462"/>
            <a:ext cx="41187" cy="77483"/>
          </a:xfrm>
          <a:custGeom>
            <a:avLst/>
            <a:gdLst>
              <a:gd name="T0" fmla="*/ 3 w 6"/>
              <a:gd name="T1" fmla="*/ 10 h 11"/>
              <a:gd name="T2" fmla="*/ 0 w 6"/>
              <a:gd name="T3" fmla="*/ 9 h 11"/>
              <a:gd name="T4" fmla="*/ 1 w 6"/>
              <a:gd name="T5" fmla="*/ 2 h 11"/>
              <a:gd name="T6" fmla="*/ 4 w 6"/>
              <a:gd name="T7" fmla="*/ 3 h 11"/>
              <a:gd name="T8" fmla="*/ 3 w 6"/>
              <a:gd name="T9" fmla="*/ 10 h 11"/>
              <a:gd name="T10" fmla="*/ 3 w 6"/>
              <a:gd name="T11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11">
                <a:moveTo>
                  <a:pt x="3" y="10"/>
                </a:moveTo>
                <a:cubicBezTo>
                  <a:pt x="1" y="11"/>
                  <a:pt x="0" y="11"/>
                  <a:pt x="0" y="9"/>
                </a:cubicBezTo>
                <a:cubicBezTo>
                  <a:pt x="1" y="7"/>
                  <a:pt x="1" y="4"/>
                  <a:pt x="1" y="2"/>
                </a:cubicBezTo>
                <a:cubicBezTo>
                  <a:pt x="1" y="0"/>
                  <a:pt x="5" y="0"/>
                  <a:pt x="4" y="3"/>
                </a:cubicBezTo>
                <a:cubicBezTo>
                  <a:pt x="4" y="5"/>
                  <a:pt x="6" y="8"/>
                  <a:pt x="3" y="10"/>
                </a:cubicBezTo>
                <a:cubicBezTo>
                  <a:pt x="2" y="10"/>
                  <a:pt x="4" y="9"/>
                  <a:pt x="3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2" name="Freeform 523">
            <a:extLst>
              <a:ext uri="{FF2B5EF4-FFF2-40B4-BE49-F238E27FC236}">
                <a16:creationId xmlns:a16="http://schemas.microsoft.com/office/drawing/2014/main" id="{6F9A8377-C08F-E942-B04B-37BFF7E12F7A}"/>
              </a:ext>
            </a:extLst>
          </p:cNvPr>
          <p:cNvSpPr>
            <a:spLocks/>
          </p:cNvSpPr>
          <p:nvPr/>
        </p:nvSpPr>
        <p:spPr bwMode="auto">
          <a:xfrm>
            <a:off x="4997365" y="9348870"/>
            <a:ext cx="32035" cy="29057"/>
          </a:xfrm>
          <a:custGeom>
            <a:avLst/>
            <a:gdLst>
              <a:gd name="T0" fmla="*/ 3 w 5"/>
              <a:gd name="T1" fmla="*/ 3 h 4"/>
              <a:gd name="T2" fmla="*/ 1 w 5"/>
              <a:gd name="T3" fmla="*/ 1 h 4"/>
              <a:gd name="T4" fmla="*/ 3 w 5"/>
              <a:gd name="T5" fmla="*/ 3 h 4"/>
              <a:gd name="T6" fmla="*/ 3 w 5"/>
              <a:gd name="T7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3" y="3"/>
                </a:moveTo>
                <a:cubicBezTo>
                  <a:pt x="2" y="4"/>
                  <a:pt x="0" y="3"/>
                  <a:pt x="1" y="1"/>
                </a:cubicBezTo>
                <a:cubicBezTo>
                  <a:pt x="1" y="0"/>
                  <a:pt x="5" y="2"/>
                  <a:pt x="3" y="3"/>
                </a:cubicBezTo>
                <a:cubicBezTo>
                  <a:pt x="2" y="4"/>
                  <a:pt x="5" y="2"/>
                  <a:pt x="3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3" name="Freeform 524">
            <a:extLst>
              <a:ext uri="{FF2B5EF4-FFF2-40B4-BE49-F238E27FC236}">
                <a16:creationId xmlns:a16="http://schemas.microsoft.com/office/drawing/2014/main" id="{299C25BC-84BA-7645-B8B7-F745316D779E}"/>
              </a:ext>
            </a:extLst>
          </p:cNvPr>
          <p:cNvSpPr>
            <a:spLocks/>
          </p:cNvSpPr>
          <p:nvPr/>
        </p:nvSpPr>
        <p:spPr bwMode="auto">
          <a:xfrm>
            <a:off x="5285676" y="9392454"/>
            <a:ext cx="38898" cy="55693"/>
          </a:xfrm>
          <a:custGeom>
            <a:avLst/>
            <a:gdLst>
              <a:gd name="T0" fmla="*/ 1 w 6"/>
              <a:gd name="T1" fmla="*/ 5 h 8"/>
              <a:gd name="T2" fmla="*/ 2 w 6"/>
              <a:gd name="T3" fmla="*/ 4 h 8"/>
              <a:gd name="T4" fmla="*/ 4 w 6"/>
              <a:gd name="T5" fmla="*/ 2 h 8"/>
              <a:gd name="T6" fmla="*/ 1 w 6"/>
              <a:gd name="T7" fmla="*/ 5 h 8"/>
              <a:gd name="T8" fmla="*/ 1 w 6"/>
              <a:gd name="T9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8">
                <a:moveTo>
                  <a:pt x="1" y="5"/>
                </a:moveTo>
                <a:cubicBezTo>
                  <a:pt x="0" y="4"/>
                  <a:pt x="2" y="4"/>
                  <a:pt x="2" y="4"/>
                </a:cubicBezTo>
                <a:cubicBezTo>
                  <a:pt x="3" y="4"/>
                  <a:pt x="3" y="0"/>
                  <a:pt x="4" y="2"/>
                </a:cubicBezTo>
                <a:cubicBezTo>
                  <a:pt x="6" y="4"/>
                  <a:pt x="2" y="8"/>
                  <a:pt x="1" y="5"/>
                </a:cubicBezTo>
                <a:cubicBezTo>
                  <a:pt x="0" y="4"/>
                  <a:pt x="1" y="6"/>
                  <a:pt x="1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4" name="Freeform 525">
            <a:extLst>
              <a:ext uri="{FF2B5EF4-FFF2-40B4-BE49-F238E27FC236}">
                <a16:creationId xmlns:a16="http://schemas.microsoft.com/office/drawing/2014/main" id="{917ED79A-4C2D-0F41-AD46-E84E85E5E54D}"/>
              </a:ext>
            </a:extLst>
          </p:cNvPr>
          <p:cNvSpPr>
            <a:spLocks/>
          </p:cNvSpPr>
          <p:nvPr/>
        </p:nvSpPr>
        <p:spPr bwMode="auto">
          <a:xfrm>
            <a:off x="5654073" y="9777456"/>
            <a:ext cx="93815" cy="92011"/>
          </a:xfrm>
          <a:custGeom>
            <a:avLst/>
            <a:gdLst>
              <a:gd name="T0" fmla="*/ 12 w 14"/>
              <a:gd name="T1" fmla="*/ 4 h 13"/>
              <a:gd name="T2" fmla="*/ 10 w 14"/>
              <a:gd name="T3" fmla="*/ 3 h 13"/>
              <a:gd name="T4" fmla="*/ 6 w 14"/>
              <a:gd name="T5" fmla="*/ 1 h 13"/>
              <a:gd name="T6" fmla="*/ 2 w 14"/>
              <a:gd name="T7" fmla="*/ 1 h 13"/>
              <a:gd name="T8" fmla="*/ 1 w 14"/>
              <a:gd name="T9" fmla="*/ 2 h 13"/>
              <a:gd name="T10" fmla="*/ 2 w 14"/>
              <a:gd name="T11" fmla="*/ 4 h 13"/>
              <a:gd name="T12" fmla="*/ 1 w 14"/>
              <a:gd name="T13" fmla="*/ 7 h 13"/>
              <a:gd name="T14" fmla="*/ 2 w 14"/>
              <a:gd name="T15" fmla="*/ 10 h 13"/>
              <a:gd name="T16" fmla="*/ 4 w 14"/>
              <a:gd name="T17" fmla="*/ 10 h 13"/>
              <a:gd name="T18" fmla="*/ 7 w 14"/>
              <a:gd name="T19" fmla="*/ 12 h 13"/>
              <a:gd name="T20" fmla="*/ 10 w 14"/>
              <a:gd name="T21" fmla="*/ 10 h 13"/>
              <a:gd name="T22" fmla="*/ 12 w 14"/>
              <a:gd name="T23" fmla="*/ 4 h 13"/>
              <a:gd name="T24" fmla="*/ 12 w 14"/>
              <a:gd name="T25" fmla="*/ 4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" h="13">
                <a:moveTo>
                  <a:pt x="12" y="4"/>
                </a:moveTo>
                <a:cubicBezTo>
                  <a:pt x="12" y="3"/>
                  <a:pt x="11" y="3"/>
                  <a:pt x="10" y="3"/>
                </a:cubicBezTo>
                <a:cubicBezTo>
                  <a:pt x="8" y="2"/>
                  <a:pt x="8" y="1"/>
                  <a:pt x="6" y="1"/>
                </a:cubicBezTo>
                <a:cubicBezTo>
                  <a:pt x="5" y="0"/>
                  <a:pt x="3" y="0"/>
                  <a:pt x="2" y="1"/>
                </a:cubicBezTo>
                <a:cubicBezTo>
                  <a:pt x="2" y="1"/>
                  <a:pt x="2" y="2"/>
                  <a:pt x="1" y="2"/>
                </a:cubicBezTo>
                <a:cubicBezTo>
                  <a:pt x="0" y="4"/>
                  <a:pt x="1" y="3"/>
                  <a:pt x="2" y="4"/>
                </a:cubicBezTo>
                <a:cubicBezTo>
                  <a:pt x="2" y="4"/>
                  <a:pt x="1" y="7"/>
                  <a:pt x="1" y="7"/>
                </a:cubicBezTo>
                <a:cubicBezTo>
                  <a:pt x="1" y="9"/>
                  <a:pt x="1" y="9"/>
                  <a:pt x="2" y="10"/>
                </a:cubicBezTo>
                <a:cubicBezTo>
                  <a:pt x="3" y="11"/>
                  <a:pt x="3" y="10"/>
                  <a:pt x="4" y="10"/>
                </a:cubicBezTo>
                <a:cubicBezTo>
                  <a:pt x="6" y="10"/>
                  <a:pt x="5" y="12"/>
                  <a:pt x="7" y="12"/>
                </a:cubicBezTo>
                <a:cubicBezTo>
                  <a:pt x="9" y="13"/>
                  <a:pt x="8" y="11"/>
                  <a:pt x="10" y="10"/>
                </a:cubicBezTo>
                <a:cubicBezTo>
                  <a:pt x="12" y="8"/>
                  <a:pt x="14" y="7"/>
                  <a:pt x="12" y="4"/>
                </a:cubicBezTo>
                <a:cubicBezTo>
                  <a:pt x="12" y="2"/>
                  <a:pt x="14" y="8"/>
                  <a:pt x="12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5" name="Freeform 526">
            <a:extLst>
              <a:ext uri="{FF2B5EF4-FFF2-40B4-BE49-F238E27FC236}">
                <a16:creationId xmlns:a16="http://schemas.microsoft.com/office/drawing/2014/main" id="{8C8599B1-C6DF-0D42-A7B0-CC5611AE52D6}"/>
              </a:ext>
            </a:extLst>
          </p:cNvPr>
          <p:cNvSpPr>
            <a:spLocks/>
          </p:cNvSpPr>
          <p:nvPr/>
        </p:nvSpPr>
        <p:spPr bwMode="auto">
          <a:xfrm>
            <a:off x="5104912" y="9121262"/>
            <a:ext cx="66356" cy="29057"/>
          </a:xfrm>
          <a:custGeom>
            <a:avLst/>
            <a:gdLst>
              <a:gd name="T0" fmla="*/ 9 w 10"/>
              <a:gd name="T1" fmla="*/ 2 h 4"/>
              <a:gd name="T2" fmla="*/ 4 w 10"/>
              <a:gd name="T3" fmla="*/ 0 h 4"/>
              <a:gd name="T4" fmla="*/ 1 w 10"/>
              <a:gd name="T5" fmla="*/ 3 h 4"/>
              <a:gd name="T6" fmla="*/ 9 w 10"/>
              <a:gd name="T7" fmla="*/ 2 h 4"/>
              <a:gd name="T8" fmla="*/ 9 w 10"/>
              <a:gd name="T9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4">
                <a:moveTo>
                  <a:pt x="9" y="2"/>
                </a:moveTo>
                <a:cubicBezTo>
                  <a:pt x="7" y="1"/>
                  <a:pt x="6" y="0"/>
                  <a:pt x="4" y="0"/>
                </a:cubicBezTo>
                <a:cubicBezTo>
                  <a:pt x="3" y="0"/>
                  <a:pt x="0" y="1"/>
                  <a:pt x="1" y="3"/>
                </a:cubicBezTo>
                <a:cubicBezTo>
                  <a:pt x="2" y="4"/>
                  <a:pt x="9" y="2"/>
                  <a:pt x="9" y="2"/>
                </a:cubicBezTo>
                <a:cubicBezTo>
                  <a:pt x="6" y="1"/>
                  <a:pt x="10" y="3"/>
                  <a:pt x="9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6" name="Freeform 527">
            <a:extLst>
              <a:ext uri="{FF2B5EF4-FFF2-40B4-BE49-F238E27FC236}">
                <a16:creationId xmlns:a16="http://schemas.microsoft.com/office/drawing/2014/main" id="{81BAE3C0-F350-2E45-9C01-13A83A048515}"/>
              </a:ext>
            </a:extLst>
          </p:cNvPr>
          <p:cNvSpPr>
            <a:spLocks/>
          </p:cNvSpPr>
          <p:nvPr/>
        </p:nvSpPr>
        <p:spPr bwMode="auto">
          <a:xfrm>
            <a:off x="4727364" y="9113995"/>
            <a:ext cx="75510" cy="36321"/>
          </a:xfrm>
          <a:custGeom>
            <a:avLst/>
            <a:gdLst>
              <a:gd name="T0" fmla="*/ 10 w 11"/>
              <a:gd name="T1" fmla="*/ 4 h 5"/>
              <a:gd name="T2" fmla="*/ 0 w 11"/>
              <a:gd name="T3" fmla="*/ 2 h 5"/>
              <a:gd name="T4" fmla="*/ 5 w 11"/>
              <a:gd name="T5" fmla="*/ 5 h 5"/>
              <a:gd name="T6" fmla="*/ 10 w 11"/>
              <a:gd name="T7" fmla="*/ 4 h 5"/>
              <a:gd name="T8" fmla="*/ 10 w 11"/>
              <a:gd name="T9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5">
                <a:moveTo>
                  <a:pt x="10" y="4"/>
                </a:moveTo>
                <a:cubicBezTo>
                  <a:pt x="10" y="1"/>
                  <a:pt x="2" y="0"/>
                  <a:pt x="0" y="2"/>
                </a:cubicBezTo>
                <a:cubicBezTo>
                  <a:pt x="0" y="2"/>
                  <a:pt x="4" y="5"/>
                  <a:pt x="5" y="5"/>
                </a:cubicBezTo>
                <a:cubicBezTo>
                  <a:pt x="6" y="5"/>
                  <a:pt x="11" y="4"/>
                  <a:pt x="10" y="4"/>
                </a:cubicBezTo>
                <a:cubicBezTo>
                  <a:pt x="10" y="3"/>
                  <a:pt x="11" y="5"/>
                  <a:pt x="10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7" name="Freeform 528">
            <a:extLst>
              <a:ext uri="{FF2B5EF4-FFF2-40B4-BE49-F238E27FC236}">
                <a16:creationId xmlns:a16="http://schemas.microsoft.com/office/drawing/2014/main" id="{8A53943C-0577-D54C-B7AF-3EF53921FCC2}"/>
              </a:ext>
            </a:extLst>
          </p:cNvPr>
          <p:cNvSpPr>
            <a:spLocks/>
          </p:cNvSpPr>
          <p:nvPr/>
        </p:nvSpPr>
        <p:spPr bwMode="auto">
          <a:xfrm>
            <a:off x="4521430" y="8951764"/>
            <a:ext cx="347802" cy="128335"/>
          </a:xfrm>
          <a:custGeom>
            <a:avLst/>
            <a:gdLst>
              <a:gd name="T0" fmla="*/ 52 w 52"/>
              <a:gd name="T1" fmla="*/ 16 h 18"/>
              <a:gd name="T2" fmla="*/ 41 w 52"/>
              <a:gd name="T3" fmla="*/ 17 h 18"/>
              <a:gd name="T4" fmla="*/ 35 w 52"/>
              <a:gd name="T5" fmla="*/ 17 h 18"/>
              <a:gd name="T6" fmla="*/ 37 w 52"/>
              <a:gd name="T7" fmla="*/ 14 h 18"/>
              <a:gd name="T8" fmla="*/ 32 w 52"/>
              <a:gd name="T9" fmla="*/ 11 h 18"/>
              <a:gd name="T10" fmla="*/ 28 w 52"/>
              <a:gd name="T11" fmla="*/ 8 h 18"/>
              <a:gd name="T12" fmla="*/ 20 w 52"/>
              <a:gd name="T13" fmla="*/ 5 h 18"/>
              <a:gd name="T14" fmla="*/ 14 w 52"/>
              <a:gd name="T15" fmla="*/ 5 h 18"/>
              <a:gd name="T16" fmla="*/ 16 w 52"/>
              <a:gd name="T17" fmla="*/ 3 h 18"/>
              <a:gd name="T18" fmla="*/ 8 w 52"/>
              <a:gd name="T19" fmla="*/ 3 h 18"/>
              <a:gd name="T20" fmla="*/ 0 w 52"/>
              <a:gd name="T21" fmla="*/ 6 h 18"/>
              <a:gd name="T22" fmla="*/ 6 w 52"/>
              <a:gd name="T23" fmla="*/ 2 h 18"/>
              <a:gd name="T24" fmla="*/ 16 w 52"/>
              <a:gd name="T25" fmla="*/ 0 h 18"/>
              <a:gd name="T26" fmla="*/ 24 w 52"/>
              <a:gd name="T27" fmla="*/ 1 h 18"/>
              <a:gd name="T28" fmla="*/ 31 w 52"/>
              <a:gd name="T29" fmla="*/ 4 h 18"/>
              <a:gd name="T30" fmla="*/ 32 w 52"/>
              <a:gd name="T31" fmla="*/ 4 h 18"/>
              <a:gd name="T32" fmla="*/ 34 w 52"/>
              <a:gd name="T33" fmla="*/ 5 h 18"/>
              <a:gd name="T34" fmla="*/ 38 w 52"/>
              <a:gd name="T35" fmla="*/ 8 h 18"/>
              <a:gd name="T36" fmla="*/ 45 w 52"/>
              <a:gd name="T37" fmla="*/ 11 h 18"/>
              <a:gd name="T38" fmla="*/ 52 w 52"/>
              <a:gd name="T39" fmla="*/ 1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2" h="18">
                <a:moveTo>
                  <a:pt x="52" y="16"/>
                </a:moveTo>
                <a:cubicBezTo>
                  <a:pt x="52" y="17"/>
                  <a:pt x="42" y="17"/>
                  <a:pt x="41" y="17"/>
                </a:cubicBezTo>
                <a:cubicBezTo>
                  <a:pt x="39" y="17"/>
                  <a:pt x="37" y="18"/>
                  <a:pt x="35" y="17"/>
                </a:cubicBezTo>
                <a:cubicBezTo>
                  <a:pt x="34" y="16"/>
                  <a:pt x="41" y="15"/>
                  <a:pt x="37" y="14"/>
                </a:cubicBezTo>
                <a:cubicBezTo>
                  <a:pt x="35" y="13"/>
                  <a:pt x="33" y="13"/>
                  <a:pt x="32" y="11"/>
                </a:cubicBezTo>
                <a:cubicBezTo>
                  <a:pt x="30" y="9"/>
                  <a:pt x="31" y="8"/>
                  <a:pt x="28" y="8"/>
                </a:cubicBezTo>
                <a:cubicBezTo>
                  <a:pt x="24" y="9"/>
                  <a:pt x="23" y="6"/>
                  <a:pt x="20" y="5"/>
                </a:cubicBezTo>
                <a:cubicBezTo>
                  <a:pt x="19" y="5"/>
                  <a:pt x="15" y="6"/>
                  <a:pt x="14" y="5"/>
                </a:cubicBezTo>
                <a:cubicBezTo>
                  <a:pt x="14" y="4"/>
                  <a:pt x="16" y="4"/>
                  <a:pt x="16" y="3"/>
                </a:cubicBezTo>
                <a:cubicBezTo>
                  <a:pt x="16" y="2"/>
                  <a:pt x="9" y="3"/>
                  <a:pt x="8" y="3"/>
                </a:cubicBezTo>
                <a:cubicBezTo>
                  <a:pt x="8" y="4"/>
                  <a:pt x="0" y="7"/>
                  <a:pt x="0" y="6"/>
                </a:cubicBezTo>
                <a:cubicBezTo>
                  <a:pt x="0" y="4"/>
                  <a:pt x="4" y="2"/>
                  <a:pt x="6" y="2"/>
                </a:cubicBezTo>
                <a:cubicBezTo>
                  <a:pt x="9" y="0"/>
                  <a:pt x="12" y="0"/>
                  <a:pt x="16" y="0"/>
                </a:cubicBezTo>
                <a:cubicBezTo>
                  <a:pt x="18" y="0"/>
                  <a:pt x="22" y="0"/>
                  <a:pt x="24" y="1"/>
                </a:cubicBezTo>
                <a:cubicBezTo>
                  <a:pt x="26" y="2"/>
                  <a:pt x="28" y="4"/>
                  <a:pt x="31" y="4"/>
                </a:cubicBezTo>
                <a:cubicBezTo>
                  <a:pt x="31" y="4"/>
                  <a:pt x="31" y="3"/>
                  <a:pt x="32" y="4"/>
                </a:cubicBezTo>
                <a:cubicBezTo>
                  <a:pt x="33" y="5"/>
                  <a:pt x="33" y="5"/>
                  <a:pt x="34" y="5"/>
                </a:cubicBezTo>
                <a:cubicBezTo>
                  <a:pt x="35" y="6"/>
                  <a:pt x="37" y="7"/>
                  <a:pt x="38" y="8"/>
                </a:cubicBezTo>
                <a:cubicBezTo>
                  <a:pt x="40" y="9"/>
                  <a:pt x="44" y="9"/>
                  <a:pt x="45" y="11"/>
                </a:cubicBezTo>
                <a:cubicBezTo>
                  <a:pt x="47" y="13"/>
                  <a:pt x="52" y="13"/>
                  <a:pt x="52" y="1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8" name="Freeform 529">
            <a:extLst>
              <a:ext uri="{FF2B5EF4-FFF2-40B4-BE49-F238E27FC236}">
                <a16:creationId xmlns:a16="http://schemas.microsoft.com/office/drawing/2014/main" id="{0F7682D4-4EF1-E548-84E5-4605E76610F0}"/>
              </a:ext>
            </a:extLst>
          </p:cNvPr>
          <p:cNvSpPr>
            <a:spLocks/>
          </p:cNvSpPr>
          <p:nvPr/>
        </p:nvSpPr>
        <p:spPr bwMode="auto">
          <a:xfrm>
            <a:off x="4727364" y="8874280"/>
            <a:ext cx="27459" cy="26635"/>
          </a:xfrm>
          <a:custGeom>
            <a:avLst/>
            <a:gdLst>
              <a:gd name="T0" fmla="*/ 2 w 4"/>
              <a:gd name="T1" fmla="*/ 4 h 4"/>
              <a:gd name="T2" fmla="*/ 1 w 4"/>
              <a:gd name="T3" fmla="*/ 0 h 4"/>
              <a:gd name="T4" fmla="*/ 2 w 4"/>
              <a:gd name="T5" fmla="*/ 4 h 4"/>
              <a:gd name="T6" fmla="*/ 2 w 4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2" y="4"/>
                </a:moveTo>
                <a:cubicBezTo>
                  <a:pt x="0" y="4"/>
                  <a:pt x="1" y="1"/>
                  <a:pt x="1" y="0"/>
                </a:cubicBezTo>
                <a:cubicBezTo>
                  <a:pt x="2" y="0"/>
                  <a:pt x="4" y="4"/>
                  <a:pt x="2" y="4"/>
                </a:cubicBezTo>
                <a:cubicBezTo>
                  <a:pt x="1" y="4"/>
                  <a:pt x="4" y="4"/>
                  <a:pt x="2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59" name="Freeform 530">
            <a:extLst>
              <a:ext uri="{FF2B5EF4-FFF2-40B4-BE49-F238E27FC236}">
                <a16:creationId xmlns:a16="http://schemas.microsoft.com/office/drawing/2014/main" id="{1DEF896F-2DBF-394C-845D-6FB97F4ACAA2}"/>
              </a:ext>
            </a:extLst>
          </p:cNvPr>
          <p:cNvSpPr>
            <a:spLocks/>
          </p:cNvSpPr>
          <p:nvPr/>
        </p:nvSpPr>
        <p:spPr bwMode="auto">
          <a:xfrm>
            <a:off x="4896688" y="9021986"/>
            <a:ext cx="13729" cy="14529"/>
          </a:xfrm>
          <a:custGeom>
            <a:avLst/>
            <a:gdLst>
              <a:gd name="T0" fmla="*/ 2 w 2"/>
              <a:gd name="T1" fmla="*/ 1 h 2"/>
              <a:gd name="T2" fmla="*/ 0 w 2"/>
              <a:gd name="T3" fmla="*/ 1 h 2"/>
              <a:gd name="T4" fmla="*/ 2 w 2"/>
              <a:gd name="T5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2" y="1"/>
                </a:moveTo>
                <a:cubicBezTo>
                  <a:pt x="2" y="0"/>
                  <a:pt x="0" y="0"/>
                  <a:pt x="0" y="1"/>
                </a:cubicBezTo>
                <a:cubicBezTo>
                  <a:pt x="0" y="1"/>
                  <a:pt x="2" y="2"/>
                  <a:pt x="2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0" name="Freeform 531">
            <a:extLst>
              <a:ext uri="{FF2B5EF4-FFF2-40B4-BE49-F238E27FC236}">
                <a16:creationId xmlns:a16="http://schemas.microsoft.com/office/drawing/2014/main" id="{44D0110E-B88D-8544-AEF5-E1CE0E06BDDD}"/>
              </a:ext>
            </a:extLst>
          </p:cNvPr>
          <p:cNvSpPr>
            <a:spLocks/>
          </p:cNvSpPr>
          <p:nvPr/>
        </p:nvSpPr>
        <p:spPr bwMode="auto">
          <a:xfrm>
            <a:off x="5299405" y="7975947"/>
            <a:ext cx="38898" cy="72641"/>
          </a:xfrm>
          <a:custGeom>
            <a:avLst/>
            <a:gdLst>
              <a:gd name="T0" fmla="*/ 3 w 6"/>
              <a:gd name="T1" fmla="*/ 8 h 10"/>
              <a:gd name="T2" fmla="*/ 0 w 6"/>
              <a:gd name="T3" fmla="*/ 7 h 10"/>
              <a:gd name="T4" fmla="*/ 4 w 6"/>
              <a:gd name="T5" fmla="*/ 2 h 10"/>
              <a:gd name="T6" fmla="*/ 6 w 6"/>
              <a:gd name="T7" fmla="*/ 4 h 10"/>
              <a:gd name="T8" fmla="*/ 3 w 6"/>
              <a:gd name="T9" fmla="*/ 8 h 10"/>
              <a:gd name="T10" fmla="*/ 3 w 6"/>
              <a:gd name="T11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10">
                <a:moveTo>
                  <a:pt x="3" y="8"/>
                </a:moveTo>
                <a:cubicBezTo>
                  <a:pt x="2" y="10"/>
                  <a:pt x="0" y="9"/>
                  <a:pt x="0" y="7"/>
                </a:cubicBezTo>
                <a:cubicBezTo>
                  <a:pt x="1" y="6"/>
                  <a:pt x="3" y="3"/>
                  <a:pt x="4" y="2"/>
                </a:cubicBezTo>
                <a:cubicBezTo>
                  <a:pt x="6" y="0"/>
                  <a:pt x="6" y="3"/>
                  <a:pt x="6" y="4"/>
                </a:cubicBezTo>
                <a:cubicBezTo>
                  <a:pt x="6" y="6"/>
                  <a:pt x="3" y="6"/>
                  <a:pt x="3" y="8"/>
                </a:cubicBezTo>
                <a:cubicBezTo>
                  <a:pt x="2" y="10"/>
                  <a:pt x="3" y="8"/>
                  <a:pt x="3" y="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1" name="Freeform 532">
            <a:extLst>
              <a:ext uri="{FF2B5EF4-FFF2-40B4-BE49-F238E27FC236}">
                <a16:creationId xmlns:a16="http://schemas.microsoft.com/office/drawing/2014/main" id="{5CAEC780-E989-8D4B-8A93-3FA04926B229}"/>
              </a:ext>
            </a:extLst>
          </p:cNvPr>
          <p:cNvSpPr>
            <a:spLocks/>
          </p:cNvSpPr>
          <p:nvPr/>
        </p:nvSpPr>
        <p:spPr bwMode="auto">
          <a:xfrm>
            <a:off x="5317711" y="8012269"/>
            <a:ext cx="48052" cy="29057"/>
          </a:xfrm>
          <a:custGeom>
            <a:avLst/>
            <a:gdLst>
              <a:gd name="T0" fmla="*/ 3 w 7"/>
              <a:gd name="T1" fmla="*/ 4 h 4"/>
              <a:gd name="T2" fmla="*/ 5 w 7"/>
              <a:gd name="T3" fmla="*/ 1 h 4"/>
              <a:gd name="T4" fmla="*/ 3 w 7"/>
              <a:gd name="T5" fmla="*/ 4 h 4"/>
              <a:gd name="T6" fmla="*/ 3 w 7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" h="4">
                <a:moveTo>
                  <a:pt x="3" y="4"/>
                </a:moveTo>
                <a:cubicBezTo>
                  <a:pt x="0" y="4"/>
                  <a:pt x="3" y="0"/>
                  <a:pt x="5" y="1"/>
                </a:cubicBezTo>
                <a:cubicBezTo>
                  <a:pt x="7" y="1"/>
                  <a:pt x="4" y="4"/>
                  <a:pt x="3" y="4"/>
                </a:cubicBezTo>
                <a:cubicBezTo>
                  <a:pt x="2" y="4"/>
                  <a:pt x="4" y="4"/>
                  <a:pt x="3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2" name="Freeform 533">
            <a:extLst>
              <a:ext uri="{FF2B5EF4-FFF2-40B4-BE49-F238E27FC236}">
                <a16:creationId xmlns:a16="http://schemas.microsoft.com/office/drawing/2014/main" id="{A6F96669-9C00-4740-B66F-B9F1850C028D}"/>
              </a:ext>
            </a:extLst>
          </p:cNvPr>
          <p:cNvSpPr>
            <a:spLocks/>
          </p:cNvSpPr>
          <p:nvPr/>
        </p:nvSpPr>
        <p:spPr bwMode="auto">
          <a:xfrm>
            <a:off x="5184995" y="7983210"/>
            <a:ext cx="100679" cy="50849"/>
          </a:xfrm>
          <a:custGeom>
            <a:avLst/>
            <a:gdLst>
              <a:gd name="T0" fmla="*/ 11 w 15"/>
              <a:gd name="T1" fmla="*/ 6 h 7"/>
              <a:gd name="T2" fmla="*/ 10 w 15"/>
              <a:gd name="T3" fmla="*/ 5 h 7"/>
              <a:gd name="T4" fmla="*/ 7 w 15"/>
              <a:gd name="T5" fmla="*/ 5 h 7"/>
              <a:gd name="T6" fmla="*/ 3 w 15"/>
              <a:gd name="T7" fmla="*/ 0 h 7"/>
              <a:gd name="T8" fmla="*/ 6 w 15"/>
              <a:gd name="T9" fmla="*/ 2 h 7"/>
              <a:gd name="T10" fmla="*/ 8 w 15"/>
              <a:gd name="T11" fmla="*/ 3 h 7"/>
              <a:gd name="T12" fmla="*/ 15 w 15"/>
              <a:gd name="T13" fmla="*/ 3 h 7"/>
              <a:gd name="T14" fmla="*/ 11 w 15"/>
              <a:gd name="T15" fmla="*/ 6 h 7"/>
              <a:gd name="T16" fmla="*/ 11 w 15"/>
              <a:gd name="T17" fmla="*/ 6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" h="7">
                <a:moveTo>
                  <a:pt x="11" y="6"/>
                </a:moveTo>
                <a:cubicBezTo>
                  <a:pt x="10" y="6"/>
                  <a:pt x="10" y="6"/>
                  <a:pt x="10" y="5"/>
                </a:cubicBezTo>
                <a:cubicBezTo>
                  <a:pt x="10" y="5"/>
                  <a:pt x="8" y="6"/>
                  <a:pt x="7" y="5"/>
                </a:cubicBezTo>
                <a:cubicBezTo>
                  <a:pt x="7" y="4"/>
                  <a:pt x="0" y="1"/>
                  <a:pt x="3" y="0"/>
                </a:cubicBezTo>
                <a:cubicBezTo>
                  <a:pt x="4" y="0"/>
                  <a:pt x="5" y="2"/>
                  <a:pt x="6" y="2"/>
                </a:cubicBezTo>
                <a:cubicBezTo>
                  <a:pt x="7" y="3"/>
                  <a:pt x="7" y="2"/>
                  <a:pt x="8" y="3"/>
                </a:cubicBezTo>
                <a:cubicBezTo>
                  <a:pt x="9" y="4"/>
                  <a:pt x="13" y="2"/>
                  <a:pt x="15" y="3"/>
                </a:cubicBezTo>
                <a:cubicBezTo>
                  <a:pt x="14" y="3"/>
                  <a:pt x="12" y="6"/>
                  <a:pt x="11" y="6"/>
                </a:cubicBezTo>
                <a:cubicBezTo>
                  <a:pt x="9" y="7"/>
                  <a:pt x="12" y="6"/>
                  <a:pt x="11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3" name="Freeform 534">
            <a:extLst>
              <a:ext uri="{FF2B5EF4-FFF2-40B4-BE49-F238E27FC236}">
                <a16:creationId xmlns:a16="http://schemas.microsoft.com/office/drawing/2014/main" id="{11C57947-553E-8F45-8515-096CF69C472C}"/>
              </a:ext>
            </a:extLst>
          </p:cNvPr>
          <p:cNvSpPr>
            <a:spLocks/>
          </p:cNvSpPr>
          <p:nvPr/>
        </p:nvSpPr>
        <p:spPr bwMode="auto">
          <a:xfrm>
            <a:off x="5205591" y="7842770"/>
            <a:ext cx="105253" cy="55693"/>
          </a:xfrm>
          <a:custGeom>
            <a:avLst/>
            <a:gdLst>
              <a:gd name="T0" fmla="*/ 13 w 16"/>
              <a:gd name="T1" fmla="*/ 6 h 8"/>
              <a:gd name="T2" fmla="*/ 0 w 16"/>
              <a:gd name="T3" fmla="*/ 2 h 8"/>
              <a:gd name="T4" fmla="*/ 13 w 16"/>
              <a:gd name="T5" fmla="*/ 6 h 8"/>
              <a:gd name="T6" fmla="*/ 13 w 16"/>
              <a:gd name="T7" fmla="*/ 6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8">
                <a:moveTo>
                  <a:pt x="13" y="6"/>
                </a:moveTo>
                <a:cubicBezTo>
                  <a:pt x="11" y="8"/>
                  <a:pt x="1" y="4"/>
                  <a:pt x="0" y="2"/>
                </a:cubicBezTo>
                <a:cubicBezTo>
                  <a:pt x="0" y="0"/>
                  <a:pt x="16" y="4"/>
                  <a:pt x="13" y="6"/>
                </a:cubicBezTo>
                <a:cubicBezTo>
                  <a:pt x="12" y="7"/>
                  <a:pt x="14" y="5"/>
                  <a:pt x="13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4" name="Freeform 535">
            <a:extLst>
              <a:ext uri="{FF2B5EF4-FFF2-40B4-BE49-F238E27FC236}">
                <a16:creationId xmlns:a16="http://schemas.microsoft.com/office/drawing/2014/main" id="{7D05ACFE-D4B4-F14A-96A5-681C3D4FDBF3}"/>
              </a:ext>
            </a:extLst>
          </p:cNvPr>
          <p:cNvSpPr>
            <a:spLocks/>
          </p:cNvSpPr>
          <p:nvPr/>
        </p:nvSpPr>
        <p:spPr bwMode="auto">
          <a:xfrm>
            <a:off x="5372628" y="7770128"/>
            <a:ext cx="215089" cy="220346"/>
          </a:xfrm>
          <a:custGeom>
            <a:avLst/>
            <a:gdLst>
              <a:gd name="T0" fmla="*/ 19 w 32"/>
              <a:gd name="T1" fmla="*/ 1 h 31"/>
              <a:gd name="T2" fmla="*/ 17 w 32"/>
              <a:gd name="T3" fmla="*/ 0 h 31"/>
              <a:gd name="T4" fmla="*/ 14 w 32"/>
              <a:gd name="T5" fmla="*/ 2 h 31"/>
              <a:gd name="T6" fmla="*/ 11 w 32"/>
              <a:gd name="T7" fmla="*/ 5 h 31"/>
              <a:gd name="T8" fmla="*/ 9 w 32"/>
              <a:gd name="T9" fmla="*/ 7 h 31"/>
              <a:gd name="T10" fmla="*/ 7 w 32"/>
              <a:gd name="T11" fmla="*/ 13 h 31"/>
              <a:gd name="T12" fmla="*/ 5 w 32"/>
              <a:gd name="T13" fmla="*/ 17 h 31"/>
              <a:gd name="T14" fmla="*/ 2 w 32"/>
              <a:gd name="T15" fmla="*/ 19 h 31"/>
              <a:gd name="T16" fmla="*/ 4 w 32"/>
              <a:gd name="T17" fmla="*/ 21 h 31"/>
              <a:gd name="T18" fmla="*/ 0 w 32"/>
              <a:gd name="T19" fmla="*/ 25 h 31"/>
              <a:gd name="T20" fmla="*/ 4 w 32"/>
              <a:gd name="T21" fmla="*/ 25 h 31"/>
              <a:gd name="T22" fmla="*/ 10 w 32"/>
              <a:gd name="T23" fmla="*/ 26 h 31"/>
              <a:gd name="T24" fmla="*/ 19 w 32"/>
              <a:gd name="T25" fmla="*/ 27 h 31"/>
              <a:gd name="T26" fmla="*/ 22 w 32"/>
              <a:gd name="T27" fmla="*/ 26 h 31"/>
              <a:gd name="T28" fmla="*/ 19 w 32"/>
              <a:gd name="T29" fmla="*/ 30 h 31"/>
              <a:gd name="T30" fmla="*/ 22 w 32"/>
              <a:gd name="T31" fmla="*/ 28 h 31"/>
              <a:gd name="T32" fmla="*/ 27 w 32"/>
              <a:gd name="T33" fmla="*/ 26 h 31"/>
              <a:gd name="T34" fmla="*/ 32 w 32"/>
              <a:gd name="T35" fmla="*/ 20 h 31"/>
              <a:gd name="T36" fmla="*/ 29 w 32"/>
              <a:gd name="T37" fmla="*/ 20 h 31"/>
              <a:gd name="T38" fmla="*/ 26 w 32"/>
              <a:gd name="T39" fmla="*/ 18 h 31"/>
              <a:gd name="T40" fmla="*/ 29 w 32"/>
              <a:gd name="T41" fmla="*/ 15 h 31"/>
              <a:gd name="T42" fmla="*/ 26 w 32"/>
              <a:gd name="T43" fmla="*/ 15 h 31"/>
              <a:gd name="T44" fmla="*/ 24 w 32"/>
              <a:gd name="T45" fmla="*/ 13 h 31"/>
              <a:gd name="T46" fmla="*/ 21 w 32"/>
              <a:gd name="T47" fmla="*/ 16 h 31"/>
              <a:gd name="T48" fmla="*/ 18 w 32"/>
              <a:gd name="T49" fmla="*/ 13 h 31"/>
              <a:gd name="T50" fmla="*/ 19 w 32"/>
              <a:gd name="T51" fmla="*/ 11 h 31"/>
              <a:gd name="T52" fmla="*/ 16 w 32"/>
              <a:gd name="T53" fmla="*/ 9 h 31"/>
              <a:gd name="T54" fmla="*/ 14 w 32"/>
              <a:gd name="T55" fmla="*/ 12 h 31"/>
              <a:gd name="T56" fmla="*/ 16 w 32"/>
              <a:gd name="T57" fmla="*/ 7 h 31"/>
              <a:gd name="T58" fmla="*/ 18 w 32"/>
              <a:gd name="T59" fmla="*/ 4 h 31"/>
              <a:gd name="T60" fmla="*/ 18 w 32"/>
              <a:gd name="T61" fmla="*/ 2 h 31"/>
              <a:gd name="T62" fmla="*/ 19 w 32"/>
              <a:gd name="T63" fmla="*/ 1 h 31"/>
              <a:gd name="T64" fmla="*/ 19 w 32"/>
              <a:gd name="T65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2" h="31">
                <a:moveTo>
                  <a:pt x="19" y="1"/>
                </a:moveTo>
                <a:cubicBezTo>
                  <a:pt x="20" y="0"/>
                  <a:pt x="17" y="0"/>
                  <a:pt x="17" y="0"/>
                </a:cubicBezTo>
                <a:cubicBezTo>
                  <a:pt x="16" y="0"/>
                  <a:pt x="15" y="1"/>
                  <a:pt x="14" y="2"/>
                </a:cubicBezTo>
                <a:cubicBezTo>
                  <a:pt x="13" y="3"/>
                  <a:pt x="12" y="4"/>
                  <a:pt x="11" y="5"/>
                </a:cubicBezTo>
                <a:cubicBezTo>
                  <a:pt x="11" y="6"/>
                  <a:pt x="10" y="7"/>
                  <a:pt x="9" y="7"/>
                </a:cubicBezTo>
                <a:cubicBezTo>
                  <a:pt x="9" y="9"/>
                  <a:pt x="8" y="11"/>
                  <a:pt x="7" y="13"/>
                </a:cubicBezTo>
                <a:cubicBezTo>
                  <a:pt x="7" y="15"/>
                  <a:pt x="6" y="16"/>
                  <a:pt x="5" y="17"/>
                </a:cubicBezTo>
                <a:cubicBezTo>
                  <a:pt x="4" y="18"/>
                  <a:pt x="2" y="19"/>
                  <a:pt x="2" y="19"/>
                </a:cubicBezTo>
                <a:cubicBezTo>
                  <a:pt x="2" y="20"/>
                  <a:pt x="4" y="20"/>
                  <a:pt x="4" y="21"/>
                </a:cubicBezTo>
                <a:cubicBezTo>
                  <a:pt x="4" y="22"/>
                  <a:pt x="0" y="24"/>
                  <a:pt x="0" y="25"/>
                </a:cubicBezTo>
                <a:cubicBezTo>
                  <a:pt x="0" y="27"/>
                  <a:pt x="3" y="26"/>
                  <a:pt x="4" y="25"/>
                </a:cubicBezTo>
                <a:cubicBezTo>
                  <a:pt x="6" y="25"/>
                  <a:pt x="8" y="26"/>
                  <a:pt x="10" y="26"/>
                </a:cubicBezTo>
                <a:cubicBezTo>
                  <a:pt x="13" y="27"/>
                  <a:pt x="16" y="26"/>
                  <a:pt x="19" y="27"/>
                </a:cubicBezTo>
                <a:cubicBezTo>
                  <a:pt x="19" y="27"/>
                  <a:pt x="22" y="25"/>
                  <a:pt x="22" y="26"/>
                </a:cubicBezTo>
                <a:cubicBezTo>
                  <a:pt x="22" y="27"/>
                  <a:pt x="19" y="30"/>
                  <a:pt x="19" y="30"/>
                </a:cubicBezTo>
                <a:cubicBezTo>
                  <a:pt x="20" y="31"/>
                  <a:pt x="22" y="28"/>
                  <a:pt x="22" y="28"/>
                </a:cubicBezTo>
                <a:cubicBezTo>
                  <a:pt x="24" y="27"/>
                  <a:pt x="26" y="27"/>
                  <a:pt x="27" y="26"/>
                </a:cubicBezTo>
                <a:cubicBezTo>
                  <a:pt x="27" y="25"/>
                  <a:pt x="32" y="20"/>
                  <a:pt x="32" y="20"/>
                </a:cubicBezTo>
                <a:cubicBezTo>
                  <a:pt x="31" y="19"/>
                  <a:pt x="30" y="20"/>
                  <a:pt x="29" y="20"/>
                </a:cubicBezTo>
                <a:cubicBezTo>
                  <a:pt x="29" y="20"/>
                  <a:pt x="26" y="18"/>
                  <a:pt x="26" y="18"/>
                </a:cubicBezTo>
                <a:cubicBezTo>
                  <a:pt x="26" y="17"/>
                  <a:pt x="30" y="16"/>
                  <a:pt x="29" y="15"/>
                </a:cubicBezTo>
                <a:cubicBezTo>
                  <a:pt x="29" y="14"/>
                  <a:pt x="27" y="15"/>
                  <a:pt x="26" y="15"/>
                </a:cubicBezTo>
                <a:cubicBezTo>
                  <a:pt x="25" y="15"/>
                  <a:pt x="25" y="13"/>
                  <a:pt x="24" y="13"/>
                </a:cubicBezTo>
                <a:cubicBezTo>
                  <a:pt x="24" y="13"/>
                  <a:pt x="21" y="16"/>
                  <a:pt x="21" y="16"/>
                </a:cubicBezTo>
                <a:cubicBezTo>
                  <a:pt x="20" y="14"/>
                  <a:pt x="20" y="14"/>
                  <a:pt x="18" y="13"/>
                </a:cubicBezTo>
                <a:cubicBezTo>
                  <a:pt x="16" y="12"/>
                  <a:pt x="19" y="12"/>
                  <a:pt x="19" y="11"/>
                </a:cubicBezTo>
                <a:cubicBezTo>
                  <a:pt x="19" y="11"/>
                  <a:pt x="17" y="9"/>
                  <a:pt x="16" y="9"/>
                </a:cubicBezTo>
                <a:cubicBezTo>
                  <a:pt x="16" y="10"/>
                  <a:pt x="14" y="13"/>
                  <a:pt x="14" y="12"/>
                </a:cubicBezTo>
                <a:cubicBezTo>
                  <a:pt x="12" y="11"/>
                  <a:pt x="15" y="7"/>
                  <a:pt x="16" y="7"/>
                </a:cubicBezTo>
                <a:cubicBezTo>
                  <a:pt x="17" y="6"/>
                  <a:pt x="17" y="5"/>
                  <a:pt x="18" y="4"/>
                </a:cubicBezTo>
                <a:cubicBezTo>
                  <a:pt x="18" y="3"/>
                  <a:pt x="18" y="2"/>
                  <a:pt x="18" y="2"/>
                </a:cubicBezTo>
                <a:cubicBezTo>
                  <a:pt x="18" y="2"/>
                  <a:pt x="19" y="1"/>
                  <a:pt x="19" y="1"/>
                </a:cubicBezTo>
                <a:cubicBezTo>
                  <a:pt x="20" y="0"/>
                  <a:pt x="19" y="1"/>
                  <a:pt x="19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5" name="Freeform 536">
            <a:extLst>
              <a:ext uri="{FF2B5EF4-FFF2-40B4-BE49-F238E27FC236}">
                <a16:creationId xmlns:a16="http://schemas.microsoft.com/office/drawing/2014/main" id="{A135E138-EE59-A648-96B0-CA95EFE3F30F}"/>
              </a:ext>
            </a:extLst>
          </p:cNvPr>
          <p:cNvSpPr>
            <a:spLocks/>
          </p:cNvSpPr>
          <p:nvPr/>
        </p:nvSpPr>
        <p:spPr bwMode="auto">
          <a:xfrm>
            <a:off x="5546529" y="7927518"/>
            <a:ext cx="54915" cy="70220"/>
          </a:xfrm>
          <a:custGeom>
            <a:avLst/>
            <a:gdLst>
              <a:gd name="T0" fmla="*/ 6 w 8"/>
              <a:gd name="T1" fmla="*/ 1 h 10"/>
              <a:gd name="T2" fmla="*/ 1 w 8"/>
              <a:gd name="T3" fmla="*/ 9 h 10"/>
              <a:gd name="T4" fmla="*/ 4 w 8"/>
              <a:gd name="T5" fmla="*/ 7 h 10"/>
              <a:gd name="T6" fmla="*/ 3 w 8"/>
              <a:gd name="T7" fmla="*/ 10 h 10"/>
              <a:gd name="T8" fmla="*/ 6 w 8"/>
              <a:gd name="T9" fmla="*/ 8 h 10"/>
              <a:gd name="T10" fmla="*/ 8 w 8"/>
              <a:gd name="T11" fmla="*/ 4 h 10"/>
              <a:gd name="T12" fmla="*/ 5 w 8"/>
              <a:gd name="T13" fmla="*/ 4 h 10"/>
              <a:gd name="T14" fmla="*/ 6 w 8"/>
              <a:gd name="T15" fmla="*/ 1 h 10"/>
              <a:gd name="T16" fmla="*/ 6 w 8"/>
              <a:gd name="T17" fmla="*/ 1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" h="10">
                <a:moveTo>
                  <a:pt x="6" y="1"/>
                </a:moveTo>
                <a:cubicBezTo>
                  <a:pt x="5" y="2"/>
                  <a:pt x="0" y="6"/>
                  <a:pt x="1" y="9"/>
                </a:cubicBezTo>
                <a:cubicBezTo>
                  <a:pt x="1" y="9"/>
                  <a:pt x="3" y="6"/>
                  <a:pt x="4" y="7"/>
                </a:cubicBezTo>
                <a:cubicBezTo>
                  <a:pt x="4" y="7"/>
                  <a:pt x="3" y="10"/>
                  <a:pt x="3" y="10"/>
                </a:cubicBezTo>
                <a:cubicBezTo>
                  <a:pt x="4" y="10"/>
                  <a:pt x="6" y="9"/>
                  <a:pt x="6" y="8"/>
                </a:cubicBezTo>
                <a:cubicBezTo>
                  <a:pt x="6" y="7"/>
                  <a:pt x="7" y="6"/>
                  <a:pt x="8" y="4"/>
                </a:cubicBezTo>
                <a:cubicBezTo>
                  <a:pt x="8" y="2"/>
                  <a:pt x="6" y="4"/>
                  <a:pt x="5" y="4"/>
                </a:cubicBezTo>
                <a:cubicBezTo>
                  <a:pt x="6" y="4"/>
                  <a:pt x="6" y="0"/>
                  <a:pt x="6" y="1"/>
                </a:cubicBezTo>
                <a:cubicBezTo>
                  <a:pt x="5" y="1"/>
                  <a:pt x="7" y="0"/>
                  <a:pt x="6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6" name="Freeform 537">
            <a:extLst>
              <a:ext uri="{FF2B5EF4-FFF2-40B4-BE49-F238E27FC236}">
                <a16:creationId xmlns:a16="http://schemas.microsoft.com/office/drawing/2014/main" id="{05C8AAD4-FF7E-3B46-8734-03A16C132EC2}"/>
              </a:ext>
            </a:extLst>
          </p:cNvPr>
          <p:cNvSpPr>
            <a:spLocks/>
          </p:cNvSpPr>
          <p:nvPr/>
        </p:nvSpPr>
        <p:spPr bwMode="auto">
          <a:xfrm>
            <a:off x="5171269" y="7244688"/>
            <a:ext cx="20593" cy="41162"/>
          </a:xfrm>
          <a:custGeom>
            <a:avLst/>
            <a:gdLst>
              <a:gd name="T0" fmla="*/ 3 w 3"/>
              <a:gd name="T1" fmla="*/ 4 h 6"/>
              <a:gd name="T2" fmla="*/ 1 w 3"/>
              <a:gd name="T3" fmla="*/ 1 h 6"/>
              <a:gd name="T4" fmla="*/ 1 w 3"/>
              <a:gd name="T5" fmla="*/ 2 h 6"/>
              <a:gd name="T6" fmla="*/ 0 w 3"/>
              <a:gd name="T7" fmla="*/ 2 h 6"/>
              <a:gd name="T8" fmla="*/ 3 w 3"/>
              <a:gd name="T9" fmla="*/ 4 h 6"/>
              <a:gd name="T10" fmla="*/ 3 w 3"/>
              <a:gd name="T11" fmla="*/ 4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" h="6">
                <a:moveTo>
                  <a:pt x="3" y="4"/>
                </a:moveTo>
                <a:cubicBezTo>
                  <a:pt x="3" y="3"/>
                  <a:pt x="1" y="0"/>
                  <a:pt x="1" y="1"/>
                </a:cubicBezTo>
                <a:cubicBezTo>
                  <a:pt x="1" y="1"/>
                  <a:pt x="1" y="1"/>
                  <a:pt x="1" y="2"/>
                </a:cubicBezTo>
                <a:cubicBezTo>
                  <a:pt x="1" y="2"/>
                  <a:pt x="0" y="2"/>
                  <a:pt x="0" y="2"/>
                </a:cubicBezTo>
                <a:cubicBezTo>
                  <a:pt x="0" y="2"/>
                  <a:pt x="3" y="6"/>
                  <a:pt x="3" y="4"/>
                </a:cubicBezTo>
                <a:cubicBezTo>
                  <a:pt x="3" y="3"/>
                  <a:pt x="3" y="6"/>
                  <a:pt x="3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7" name="Freeform 538">
            <a:extLst>
              <a:ext uri="{FF2B5EF4-FFF2-40B4-BE49-F238E27FC236}">
                <a16:creationId xmlns:a16="http://schemas.microsoft.com/office/drawing/2014/main" id="{AC8E0371-FD4C-FC47-AD0C-8DBE6EF2DB8C}"/>
              </a:ext>
            </a:extLst>
          </p:cNvPr>
          <p:cNvSpPr>
            <a:spLocks/>
          </p:cNvSpPr>
          <p:nvPr/>
        </p:nvSpPr>
        <p:spPr bwMode="auto">
          <a:xfrm>
            <a:off x="5070591" y="7314909"/>
            <a:ext cx="20593" cy="21791"/>
          </a:xfrm>
          <a:custGeom>
            <a:avLst/>
            <a:gdLst>
              <a:gd name="T0" fmla="*/ 2 w 3"/>
              <a:gd name="T1" fmla="*/ 1 h 3"/>
              <a:gd name="T2" fmla="*/ 0 w 3"/>
              <a:gd name="T3" fmla="*/ 2 h 3"/>
              <a:gd name="T4" fmla="*/ 2 w 3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2" y="1"/>
                </a:moveTo>
                <a:cubicBezTo>
                  <a:pt x="2" y="0"/>
                  <a:pt x="0" y="2"/>
                  <a:pt x="0" y="2"/>
                </a:cubicBezTo>
                <a:cubicBezTo>
                  <a:pt x="1" y="3"/>
                  <a:pt x="3" y="2"/>
                  <a:pt x="2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8" name="Freeform 539">
            <a:extLst>
              <a:ext uri="{FF2B5EF4-FFF2-40B4-BE49-F238E27FC236}">
                <a16:creationId xmlns:a16="http://schemas.microsoft.com/office/drawing/2014/main" id="{D8D124DB-D247-6F47-87BE-D1C2FE2BF54F}"/>
              </a:ext>
            </a:extLst>
          </p:cNvPr>
          <p:cNvSpPr>
            <a:spLocks/>
          </p:cNvSpPr>
          <p:nvPr/>
        </p:nvSpPr>
        <p:spPr bwMode="auto">
          <a:xfrm>
            <a:off x="4608379" y="7692645"/>
            <a:ext cx="45764" cy="29057"/>
          </a:xfrm>
          <a:custGeom>
            <a:avLst/>
            <a:gdLst>
              <a:gd name="T0" fmla="*/ 7 w 7"/>
              <a:gd name="T1" fmla="*/ 3 h 4"/>
              <a:gd name="T2" fmla="*/ 1 w 7"/>
              <a:gd name="T3" fmla="*/ 1 h 4"/>
              <a:gd name="T4" fmla="*/ 7 w 7"/>
              <a:gd name="T5" fmla="*/ 3 h 4"/>
              <a:gd name="T6" fmla="*/ 7 w 7"/>
              <a:gd name="T7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" h="4">
                <a:moveTo>
                  <a:pt x="7" y="3"/>
                </a:moveTo>
                <a:cubicBezTo>
                  <a:pt x="7" y="0"/>
                  <a:pt x="3" y="0"/>
                  <a:pt x="1" y="1"/>
                </a:cubicBezTo>
                <a:cubicBezTo>
                  <a:pt x="0" y="1"/>
                  <a:pt x="7" y="4"/>
                  <a:pt x="7" y="3"/>
                </a:cubicBezTo>
                <a:cubicBezTo>
                  <a:pt x="7" y="0"/>
                  <a:pt x="7" y="4"/>
                  <a:pt x="7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69" name="Freeform 540">
            <a:extLst>
              <a:ext uri="{FF2B5EF4-FFF2-40B4-BE49-F238E27FC236}">
                <a16:creationId xmlns:a16="http://schemas.microsoft.com/office/drawing/2014/main" id="{34EFF783-68CC-D149-8417-39D6CE5299A3}"/>
              </a:ext>
            </a:extLst>
          </p:cNvPr>
          <p:cNvSpPr>
            <a:spLocks/>
          </p:cNvSpPr>
          <p:nvPr/>
        </p:nvSpPr>
        <p:spPr bwMode="auto">
          <a:xfrm>
            <a:off x="4681598" y="7520727"/>
            <a:ext cx="41187" cy="43585"/>
          </a:xfrm>
          <a:custGeom>
            <a:avLst/>
            <a:gdLst>
              <a:gd name="T0" fmla="*/ 3 w 6"/>
              <a:gd name="T1" fmla="*/ 5 h 6"/>
              <a:gd name="T2" fmla="*/ 0 w 6"/>
              <a:gd name="T3" fmla="*/ 3 h 6"/>
              <a:gd name="T4" fmla="*/ 4 w 6"/>
              <a:gd name="T5" fmla="*/ 2 h 6"/>
              <a:gd name="T6" fmla="*/ 3 w 6"/>
              <a:gd name="T7" fmla="*/ 5 h 6"/>
              <a:gd name="T8" fmla="*/ 3 w 6"/>
              <a:gd name="T9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6">
                <a:moveTo>
                  <a:pt x="3" y="5"/>
                </a:moveTo>
                <a:cubicBezTo>
                  <a:pt x="2" y="4"/>
                  <a:pt x="1" y="4"/>
                  <a:pt x="0" y="3"/>
                </a:cubicBezTo>
                <a:cubicBezTo>
                  <a:pt x="1" y="3"/>
                  <a:pt x="3" y="0"/>
                  <a:pt x="4" y="2"/>
                </a:cubicBezTo>
                <a:cubicBezTo>
                  <a:pt x="6" y="3"/>
                  <a:pt x="5" y="6"/>
                  <a:pt x="3" y="5"/>
                </a:cubicBezTo>
                <a:cubicBezTo>
                  <a:pt x="2" y="4"/>
                  <a:pt x="4" y="6"/>
                  <a:pt x="3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0" name="Freeform 541">
            <a:extLst>
              <a:ext uri="{FF2B5EF4-FFF2-40B4-BE49-F238E27FC236}">
                <a16:creationId xmlns:a16="http://schemas.microsoft.com/office/drawing/2014/main" id="{28828C59-EAA2-1C49-8D9C-77EDDE6A85CE}"/>
              </a:ext>
            </a:extLst>
          </p:cNvPr>
          <p:cNvSpPr>
            <a:spLocks/>
          </p:cNvSpPr>
          <p:nvPr/>
        </p:nvSpPr>
        <p:spPr bwMode="auto">
          <a:xfrm>
            <a:off x="4661006" y="7215630"/>
            <a:ext cx="41187" cy="50849"/>
          </a:xfrm>
          <a:custGeom>
            <a:avLst/>
            <a:gdLst>
              <a:gd name="T0" fmla="*/ 3 w 6"/>
              <a:gd name="T1" fmla="*/ 6 h 7"/>
              <a:gd name="T2" fmla="*/ 4 w 6"/>
              <a:gd name="T3" fmla="*/ 1 h 7"/>
              <a:gd name="T4" fmla="*/ 3 w 6"/>
              <a:gd name="T5" fmla="*/ 6 h 7"/>
              <a:gd name="T6" fmla="*/ 3 w 6"/>
              <a:gd name="T7" fmla="*/ 6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7">
                <a:moveTo>
                  <a:pt x="3" y="6"/>
                </a:moveTo>
                <a:cubicBezTo>
                  <a:pt x="0" y="7"/>
                  <a:pt x="1" y="0"/>
                  <a:pt x="4" y="1"/>
                </a:cubicBezTo>
                <a:cubicBezTo>
                  <a:pt x="6" y="1"/>
                  <a:pt x="5" y="6"/>
                  <a:pt x="3" y="6"/>
                </a:cubicBezTo>
                <a:cubicBezTo>
                  <a:pt x="2" y="6"/>
                  <a:pt x="6" y="6"/>
                  <a:pt x="3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1" name="Freeform 542">
            <a:extLst>
              <a:ext uri="{FF2B5EF4-FFF2-40B4-BE49-F238E27FC236}">
                <a16:creationId xmlns:a16="http://schemas.microsoft.com/office/drawing/2014/main" id="{99C93C72-FBD3-9D48-89CB-59C621ACB6C5}"/>
              </a:ext>
            </a:extLst>
          </p:cNvPr>
          <p:cNvSpPr>
            <a:spLocks/>
          </p:cNvSpPr>
          <p:nvPr/>
        </p:nvSpPr>
        <p:spPr bwMode="auto">
          <a:xfrm>
            <a:off x="4546597" y="7186575"/>
            <a:ext cx="80086" cy="43585"/>
          </a:xfrm>
          <a:custGeom>
            <a:avLst/>
            <a:gdLst>
              <a:gd name="T0" fmla="*/ 4 w 12"/>
              <a:gd name="T1" fmla="*/ 6 h 6"/>
              <a:gd name="T2" fmla="*/ 1 w 12"/>
              <a:gd name="T3" fmla="*/ 3 h 6"/>
              <a:gd name="T4" fmla="*/ 8 w 12"/>
              <a:gd name="T5" fmla="*/ 0 h 6"/>
              <a:gd name="T6" fmla="*/ 4 w 12"/>
              <a:gd name="T7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6">
                <a:moveTo>
                  <a:pt x="4" y="6"/>
                </a:moveTo>
                <a:cubicBezTo>
                  <a:pt x="2" y="6"/>
                  <a:pt x="0" y="5"/>
                  <a:pt x="1" y="3"/>
                </a:cubicBezTo>
                <a:cubicBezTo>
                  <a:pt x="2" y="1"/>
                  <a:pt x="5" y="1"/>
                  <a:pt x="8" y="0"/>
                </a:cubicBezTo>
                <a:cubicBezTo>
                  <a:pt x="12" y="0"/>
                  <a:pt x="6" y="6"/>
                  <a:pt x="4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2" name="Freeform 543">
            <a:extLst>
              <a:ext uri="{FF2B5EF4-FFF2-40B4-BE49-F238E27FC236}">
                <a16:creationId xmlns:a16="http://schemas.microsoft.com/office/drawing/2014/main" id="{6C9FF0D0-C903-E847-A04F-CFDB4C76BC84}"/>
              </a:ext>
            </a:extLst>
          </p:cNvPr>
          <p:cNvSpPr>
            <a:spLocks/>
          </p:cNvSpPr>
          <p:nvPr/>
        </p:nvSpPr>
        <p:spPr bwMode="auto">
          <a:xfrm>
            <a:off x="4715922" y="7159939"/>
            <a:ext cx="45764" cy="19371"/>
          </a:xfrm>
          <a:custGeom>
            <a:avLst/>
            <a:gdLst>
              <a:gd name="T0" fmla="*/ 5 w 7"/>
              <a:gd name="T1" fmla="*/ 3 h 3"/>
              <a:gd name="T2" fmla="*/ 3 w 7"/>
              <a:gd name="T3" fmla="*/ 0 h 3"/>
              <a:gd name="T4" fmla="*/ 7 w 7"/>
              <a:gd name="T5" fmla="*/ 1 h 3"/>
              <a:gd name="T6" fmla="*/ 5 w 7"/>
              <a:gd name="T7" fmla="*/ 3 h 3"/>
              <a:gd name="T8" fmla="*/ 5 w 7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3">
                <a:moveTo>
                  <a:pt x="5" y="3"/>
                </a:moveTo>
                <a:cubicBezTo>
                  <a:pt x="4" y="3"/>
                  <a:pt x="0" y="0"/>
                  <a:pt x="3" y="0"/>
                </a:cubicBezTo>
                <a:cubicBezTo>
                  <a:pt x="4" y="0"/>
                  <a:pt x="6" y="0"/>
                  <a:pt x="7" y="1"/>
                </a:cubicBezTo>
                <a:cubicBezTo>
                  <a:pt x="7" y="1"/>
                  <a:pt x="6" y="3"/>
                  <a:pt x="5" y="3"/>
                </a:cubicBezTo>
                <a:cubicBezTo>
                  <a:pt x="4" y="3"/>
                  <a:pt x="7" y="3"/>
                  <a:pt x="5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3" name="Freeform 544">
            <a:extLst>
              <a:ext uri="{FF2B5EF4-FFF2-40B4-BE49-F238E27FC236}">
                <a16:creationId xmlns:a16="http://schemas.microsoft.com/office/drawing/2014/main" id="{51AE2828-9BE2-0E49-9167-DD6F7C5358A8}"/>
              </a:ext>
            </a:extLst>
          </p:cNvPr>
          <p:cNvSpPr>
            <a:spLocks/>
          </p:cNvSpPr>
          <p:nvPr/>
        </p:nvSpPr>
        <p:spPr bwMode="auto">
          <a:xfrm>
            <a:off x="4432188" y="7017078"/>
            <a:ext cx="228818" cy="169499"/>
          </a:xfrm>
          <a:custGeom>
            <a:avLst/>
            <a:gdLst>
              <a:gd name="T0" fmla="*/ 31 w 34"/>
              <a:gd name="T1" fmla="*/ 21 h 24"/>
              <a:gd name="T2" fmla="*/ 25 w 34"/>
              <a:gd name="T3" fmla="*/ 18 h 24"/>
              <a:gd name="T4" fmla="*/ 24 w 34"/>
              <a:gd name="T5" fmla="*/ 16 h 24"/>
              <a:gd name="T6" fmla="*/ 22 w 34"/>
              <a:gd name="T7" fmla="*/ 17 h 24"/>
              <a:gd name="T8" fmla="*/ 18 w 34"/>
              <a:gd name="T9" fmla="*/ 16 h 24"/>
              <a:gd name="T10" fmla="*/ 16 w 34"/>
              <a:gd name="T11" fmla="*/ 19 h 24"/>
              <a:gd name="T12" fmla="*/ 11 w 34"/>
              <a:gd name="T13" fmla="*/ 23 h 24"/>
              <a:gd name="T14" fmla="*/ 8 w 34"/>
              <a:gd name="T15" fmla="*/ 19 h 24"/>
              <a:gd name="T16" fmla="*/ 2 w 34"/>
              <a:gd name="T17" fmla="*/ 19 h 24"/>
              <a:gd name="T18" fmla="*/ 4 w 34"/>
              <a:gd name="T19" fmla="*/ 16 h 24"/>
              <a:gd name="T20" fmla="*/ 5 w 34"/>
              <a:gd name="T21" fmla="*/ 10 h 24"/>
              <a:gd name="T22" fmla="*/ 6 w 34"/>
              <a:gd name="T23" fmla="*/ 3 h 24"/>
              <a:gd name="T24" fmla="*/ 11 w 34"/>
              <a:gd name="T25" fmla="*/ 3 h 24"/>
              <a:gd name="T26" fmla="*/ 12 w 34"/>
              <a:gd name="T27" fmla="*/ 5 h 24"/>
              <a:gd name="T28" fmla="*/ 14 w 34"/>
              <a:gd name="T29" fmla="*/ 4 h 24"/>
              <a:gd name="T30" fmla="*/ 17 w 34"/>
              <a:gd name="T31" fmla="*/ 6 h 24"/>
              <a:gd name="T32" fmla="*/ 20 w 34"/>
              <a:gd name="T33" fmla="*/ 7 h 24"/>
              <a:gd name="T34" fmla="*/ 25 w 34"/>
              <a:gd name="T35" fmla="*/ 10 h 24"/>
              <a:gd name="T36" fmla="*/ 28 w 34"/>
              <a:gd name="T37" fmla="*/ 15 h 24"/>
              <a:gd name="T38" fmla="*/ 30 w 34"/>
              <a:gd name="T39" fmla="*/ 15 h 24"/>
              <a:gd name="T40" fmla="*/ 33 w 34"/>
              <a:gd name="T41" fmla="*/ 17 h 24"/>
              <a:gd name="T42" fmla="*/ 34 w 34"/>
              <a:gd name="T43" fmla="*/ 18 h 24"/>
              <a:gd name="T44" fmla="*/ 31 w 34"/>
              <a:gd name="T45" fmla="*/ 21 h 24"/>
              <a:gd name="T46" fmla="*/ 31 w 34"/>
              <a:gd name="T47" fmla="*/ 2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4" h="24">
                <a:moveTo>
                  <a:pt x="31" y="21"/>
                </a:moveTo>
                <a:cubicBezTo>
                  <a:pt x="30" y="20"/>
                  <a:pt x="27" y="19"/>
                  <a:pt x="25" y="18"/>
                </a:cubicBezTo>
                <a:cubicBezTo>
                  <a:pt x="24" y="18"/>
                  <a:pt x="25" y="17"/>
                  <a:pt x="24" y="16"/>
                </a:cubicBezTo>
                <a:cubicBezTo>
                  <a:pt x="24" y="16"/>
                  <a:pt x="22" y="17"/>
                  <a:pt x="22" y="17"/>
                </a:cubicBezTo>
                <a:cubicBezTo>
                  <a:pt x="20" y="17"/>
                  <a:pt x="20" y="15"/>
                  <a:pt x="18" y="16"/>
                </a:cubicBezTo>
                <a:cubicBezTo>
                  <a:pt x="18" y="17"/>
                  <a:pt x="17" y="18"/>
                  <a:pt x="16" y="19"/>
                </a:cubicBezTo>
                <a:cubicBezTo>
                  <a:pt x="14" y="20"/>
                  <a:pt x="13" y="22"/>
                  <a:pt x="11" y="23"/>
                </a:cubicBezTo>
                <a:cubicBezTo>
                  <a:pt x="8" y="24"/>
                  <a:pt x="10" y="20"/>
                  <a:pt x="8" y="19"/>
                </a:cubicBezTo>
                <a:cubicBezTo>
                  <a:pt x="8" y="18"/>
                  <a:pt x="3" y="19"/>
                  <a:pt x="2" y="19"/>
                </a:cubicBezTo>
                <a:cubicBezTo>
                  <a:pt x="0" y="19"/>
                  <a:pt x="4" y="16"/>
                  <a:pt x="4" y="16"/>
                </a:cubicBezTo>
                <a:cubicBezTo>
                  <a:pt x="6" y="14"/>
                  <a:pt x="5" y="12"/>
                  <a:pt x="5" y="10"/>
                </a:cubicBezTo>
                <a:cubicBezTo>
                  <a:pt x="5" y="8"/>
                  <a:pt x="5" y="5"/>
                  <a:pt x="6" y="3"/>
                </a:cubicBezTo>
                <a:cubicBezTo>
                  <a:pt x="7" y="0"/>
                  <a:pt x="10" y="0"/>
                  <a:pt x="11" y="3"/>
                </a:cubicBezTo>
                <a:cubicBezTo>
                  <a:pt x="11" y="4"/>
                  <a:pt x="11" y="6"/>
                  <a:pt x="12" y="5"/>
                </a:cubicBezTo>
                <a:cubicBezTo>
                  <a:pt x="13" y="5"/>
                  <a:pt x="13" y="4"/>
                  <a:pt x="14" y="4"/>
                </a:cubicBezTo>
                <a:cubicBezTo>
                  <a:pt x="15" y="5"/>
                  <a:pt x="16" y="6"/>
                  <a:pt x="17" y="6"/>
                </a:cubicBezTo>
                <a:cubicBezTo>
                  <a:pt x="18" y="7"/>
                  <a:pt x="19" y="7"/>
                  <a:pt x="20" y="7"/>
                </a:cubicBezTo>
                <a:cubicBezTo>
                  <a:pt x="21" y="8"/>
                  <a:pt x="23" y="9"/>
                  <a:pt x="25" y="10"/>
                </a:cubicBezTo>
                <a:cubicBezTo>
                  <a:pt x="28" y="11"/>
                  <a:pt x="28" y="12"/>
                  <a:pt x="28" y="15"/>
                </a:cubicBezTo>
                <a:cubicBezTo>
                  <a:pt x="28" y="16"/>
                  <a:pt x="30" y="16"/>
                  <a:pt x="30" y="15"/>
                </a:cubicBezTo>
                <a:cubicBezTo>
                  <a:pt x="32" y="15"/>
                  <a:pt x="32" y="16"/>
                  <a:pt x="33" y="17"/>
                </a:cubicBezTo>
                <a:cubicBezTo>
                  <a:pt x="34" y="17"/>
                  <a:pt x="34" y="17"/>
                  <a:pt x="34" y="18"/>
                </a:cubicBezTo>
                <a:cubicBezTo>
                  <a:pt x="33" y="19"/>
                  <a:pt x="33" y="21"/>
                  <a:pt x="31" y="21"/>
                </a:cubicBezTo>
                <a:cubicBezTo>
                  <a:pt x="30" y="20"/>
                  <a:pt x="33" y="21"/>
                  <a:pt x="31" y="2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4" name="Freeform 545">
            <a:extLst>
              <a:ext uri="{FF2B5EF4-FFF2-40B4-BE49-F238E27FC236}">
                <a16:creationId xmlns:a16="http://schemas.microsoft.com/office/drawing/2014/main" id="{4EA3F940-F7D4-A443-8882-97E836E0036C}"/>
              </a:ext>
            </a:extLst>
          </p:cNvPr>
          <p:cNvSpPr>
            <a:spLocks/>
          </p:cNvSpPr>
          <p:nvPr/>
        </p:nvSpPr>
        <p:spPr bwMode="auto">
          <a:xfrm>
            <a:off x="4521430" y="7002548"/>
            <a:ext cx="45764" cy="36321"/>
          </a:xfrm>
          <a:custGeom>
            <a:avLst/>
            <a:gdLst>
              <a:gd name="T0" fmla="*/ 5 w 7"/>
              <a:gd name="T1" fmla="*/ 4 h 5"/>
              <a:gd name="T2" fmla="*/ 1 w 7"/>
              <a:gd name="T3" fmla="*/ 0 h 5"/>
              <a:gd name="T4" fmla="*/ 5 w 7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5">
                <a:moveTo>
                  <a:pt x="5" y="4"/>
                </a:moveTo>
                <a:cubicBezTo>
                  <a:pt x="3" y="5"/>
                  <a:pt x="0" y="0"/>
                  <a:pt x="1" y="0"/>
                </a:cubicBezTo>
                <a:cubicBezTo>
                  <a:pt x="2" y="1"/>
                  <a:pt x="7" y="3"/>
                  <a:pt x="5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5" name="Freeform 546">
            <a:extLst>
              <a:ext uri="{FF2B5EF4-FFF2-40B4-BE49-F238E27FC236}">
                <a16:creationId xmlns:a16="http://schemas.microsoft.com/office/drawing/2014/main" id="{14CC06CF-30C1-FB42-A381-FBDBF70A6453}"/>
              </a:ext>
            </a:extLst>
          </p:cNvPr>
          <p:cNvSpPr>
            <a:spLocks/>
          </p:cNvSpPr>
          <p:nvPr/>
        </p:nvSpPr>
        <p:spPr bwMode="auto">
          <a:xfrm>
            <a:off x="4507698" y="7009815"/>
            <a:ext cx="25171" cy="36321"/>
          </a:xfrm>
          <a:custGeom>
            <a:avLst/>
            <a:gdLst>
              <a:gd name="T0" fmla="*/ 3 w 4"/>
              <a:gd name="T1" fmla="*/ 4 h 5"/>
              <a:gd name="T2" fmla="*/ 0 w 4"/>
              <a:gd name="T3" fmla="*/ 1 h 5"/>
              <a:gd name="T4" fmla="*/ 3 w 4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5">
                <a:moveTo>
                  <a:pt x="3" y="4"/>
                </a:moveTo>
                <a:cubicBezTo>
                  <a:pt x="1" y="5"/>
                  <a:pt x="0" y="2"/>
                  <a:pt x="0" y="1"/>
                </a:cubicBezTo>
                <a:cubicBezTo>
                  <a:pt x="1" y="0"/>
                  <a:pt x="4" y="3"/>
                  <a:pt x="3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6" name="Freeform 547">
            <a:extLst>
              <a:ext uri="{FF2B5EF4-FFF2-40B4-BE49-F238E27FC236}">
                <a16:creationId xmlns:a16="http://schemas.microsoft.com/office/drawing/2014/main" id="{BC7E7E62-FC9B-8644-BC39-133BFAE54890}"/>
              </a:ext>
            </a:extLst>
          </p:cNvPr>
          <p:cNvSpPr>
            <a:spLocks/>
          </p:cNvSpPr>
          <p:nvPr/>
        </p:nvSpPr>
        <p:spPr bwMode="auto">
          <a:xfrm>
            <a:off x="4445916" y="6874218"/>
            <a:ext cx="20593" cy="43585"/>
          </a:xfrm>
          <a:custGeom>
            <a:avLst/>
            <a:gdLst>
              <a:gd name="T0" fmla="*/ 3 w 3"/>
              <a:gd name="T1" fmla="*/ 5 h 6"/>
              <a:gd name="T2" fmla="*/ 3 w 3"/>
              <a:gd name="T3" fmla="*/ 2 h 6"/>
              <a:gd name="T4" fmla="*/ 1 w 3"/>
              <a:gd name="T5" fmla="*/ 1 h 6"/>
              <a:gd name="T6" fmla="*/ 1 w 3"/>
              <a:gd name="T7" fmla="*/ 4 h 6"/>
              <a:gd name="T8" fmla="*/ 3 w 3"/>
              <a:gd name="T9" fmla="*/ 5 h 6"/>
              <a:gd name="T10" fmla="*/ 3 w 3"/>
              <a:gd name="T11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" h="6">
                <a:moveTo>
                  <a:pt x="3" y="5"/>
                </a:moveTo>
                <a:cubicBezTo>
                  <a:pt x="3" y="4"/>
                  <a:pt x="3" y="3"/>
                  <a:pt x="3" y="2"/>
                </a:cubicBezTo>
                <a:cubicBezTo>
                  <a:pt x="3" y="2"/>
                  <a:pt x="1" y="0"/>
                  <a:pt x="1" y="1"/>
                </a:cubicBezTo>
                <a:cubicBezTo>
                  <a:pt x="1" y="2"/>
                  <a:pt x="0" y="4"/>
                  <a:pt x="1" y="4"/>
                </a:cubicBezTo>
                <a:cubicBezTo>
                  <a:pt x="1" y="5"/>
                  <a:pt x="2" y="6"/>
                  <a:pt x="3" y="5"/>
                </a:cubicBezTo>
                <a:cubicBezTo>
                  <a:pt x="3" y="4"/>
                  <a:pt x="2" y="6"/>
                  <a:pt x="3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7" name="Freeform 548">
            <a:extLst>
              <a:ext uri="{FF2B5EF4-FFF2-40B4-BE49-F238E27FC236}">
                <a16:creationId xmlns:a16="http://schemas.microsoft.com/office/drawing/2014/main" id="{BA9CACCC-3366-1C46-B650-FF5A75B4EDE9}"/>
              </a:ext>
            </a:extLst>
          </p:cNvPr>
          <p:cNvSpPr>
            <a:spLocks/>
          </p:cNvSpPr>
          <p:nvPr/>
        </p:nvSpPr>
        <p:spPr bwMode="auto">
          <a:xfrm>
            <a:off x="4345238" y="6503745"/>
            <a:ext cx="965609" cy="748207"/>
          </a:xfrm>
          <a:custGeom>
            <a:avLst/>
            <a:gdLst>
              <a:gd name="T0" fmla="*/ 63 w 144"/>
              <a:gd name="T1" fmla="*/ 86 h 105"/>
              <a:gd name="T2" fmla="*/ 81 w 144"/>
              <a:gd name="T3" fmla="*/ 76 h 105"/>
              <a:gd name="T4" fmla="*/ 91 w 144"/>
              <a:gd name="T5" fmla="*/ 67 h 105"/>
              <a:gd name="T6" fmla="*/ 103 w 144"/>
              <a:gd name="T7" fmla="*/ 68 h 105"/>
              <a:gd name="T8" fmla="*/ 87 w 144"/>
              <a:gd name="T9" fmla="*/ 66 h 105"/>
              <a:gd name="T10" fmla="*/ 80 w 144"/>
              <a:gd name="T11" fmla="*/ 48 h 105"/>
              <a:gd name="T12" fmla="*/ 67 w 144"/>
              <a:gd name="T13" fmla="*/ 49 h 105"/>
              <a:gd name="T14" fmla="*/ 64 w 144"/>
              <a:gd name="T15" fmla="*/ 40 h 105"/>
              <a:gd name="T16" fmla="*/ 54 w 144"/>
              <a:gd name="T17" fmla="*/ 32 h 105"/>
              <a:gd name="T18" fmla="*/ 53 w 144"/>
              <a:gd name="T19" fmla="*/ 38 h 105"/>
              <a:gd name="T20" fmla="*/ 52 w 144"/>
              <a:gd name="T21" fmla="*/ 39 h 105"/>
              <a:gd name="T22" fmla="*/ 37 w 144"/>
              <a:gd name="T23" fmla="*/ 38 h 105"/>
              <a:gd name="T24" fmla="*/ 5 w 144"/>
              <a:gd name="T25" fmla="*/ 32 h 105"/>
              <a:gd name="T26" fmla="*/ 8 w 144"/>
              <a:gd name="T27" fmla="*/ 26 h 105"/>
              <a:gd name="T28" fmla="*/ 16 w 144"/>
              <a:gd name="T29" fmla="*/ 2 h 105"/>
              <a:gd name="T30" fmla="*/ 18 w 144"/>
              <a:gd name="T31" fmla="*/ 18 h 105"/>
              <a:gd name="T32" fmla="*/ 26 w 144"/>
              <a:gd name="T33" fmla="*/ 29 h 105"/>
              <a:gd name="T34" fmla="*/ 20 w 144"/>
              <a:gd name="T35" fmla="*/ 19 h 105"/>
              <a:gd name="T36" fmla="*/ 22 w 144"/>
              <a:gd name="T37" fmla="*/ 13 h 105"/>
              <a:gd name="T38" fmla="*/ 25 w 144"/>
              <a:gd name="T39" fmla="*/ 7 h 105"/>
              <a:gd name="T40" fmla="*/ 34 w 144"/>
              <a:gd name="T41" fmla="*/ 3 h 105"/>
              <a:gd name="T42" fmla="*/ 43 w 144"/>
              <a:gd name="T43" fmla="*/ 16 h 105"/>
              <a:gd name="T44" fmla="*/ 52 w 144"/>
              <a:gd name="T45" fmla="*/ 16 h 105"/>
              <a:gd name="T46" fmla="*/ 54 w 144"/>
              <a:gd name="T47" fmla="*/ 15 h 105"/>
              <a:gd name="T48" fmla="*/ 66 w 144"/>
              <a:gd name="T49" fmla="*/ 13 h 105"/>
              <a:gd name="T50" fmla="*/ 70 w 144"/>
              <a:gd name="T51" fmla="*/ 21 h 105"/>
              <a:gd name="T52" fmla="*/ 76 w 144"/>
              <a:gd name="T53" fmla="*/ 22 h 105"/>
              <a:gd name="T54" fmla="*/ 81 w 144"/>
              <a:gd name="T55" fmla="*/ 23 h 105"/>
              <a:gd name="T56" fmla="*/ 86 w 144"/>
              <a:gd name="T57" fmla="*/ 23 h 105"/>
              <a:gd name="T58" fmla="*/ 92 w 144"/>
              <a:gd name="T59" fmla="*/ 28 h 105"/>
              <a:gd name="T60" fmla="*/ 94 w 144"/>
              <a:gd name="T61" fmla="*/ 31 h 105"/>
              <a:gd name="T62" fmla="*/ 100 w 144"/>
              <a:gd name="T63" fmla="*/ 29 h 105"/>
              <a:gd name="T64" fmla="*/ 99 w 144"/>
              <a:gd name="T65" fmla="*/ 38 h 105"/>
              <a:gd name="T66" fmla="*/ 104 w 144"/>
              <a:gd name="T67" fmla="*/ 38 h 105"/>
              <a:gd name="T68" fmla="*/ 109 w 144"/>
              <a:gd name="T69" fmla="*/ 40 h 105"/>
              <a:gd name="T70" fmla="*/ 106 w 144"/>
              <a:gd name="T71" fmla="*/ 45 h 105"/>
              <a:gd name="T72" fmla="*/ 118 w 144"/>
              <a:gd name="T73" fmla="*/ 54 h 105"/>
              <a:gd name="T74" fmla="*/ 124 w 144"/>
              <a:gd name="T75" fmla="*/ 55 h 105"/>
              <a:gd name="T76" fmla="*/ 128 w 144"/>
              <a:gd name="T77" fmla="*/ 60 h 105"/>
              <a:gd name="T78" fmla="*/ 141 w 144"/>
              <a:gd name="T79" fmla="*/ 64 h 105"/>
              <a:gd name="T80" fmla="*/ 139 w 144"/>
              <a:gd name="T81" fmla="*/ 69 h 105"/>
              <a:gd name="T82" fmla="*/ 133 w 144"/>
              <a:gd name="T83" fmla="*/ 73 h 105"/>
              <a:gd name="T84" fmla="*/ 128 w 144"/>
              <a:gd name="T85" fmla="*/ 77 h 105"/>
              <a:gd name="T86" fmla="*/ 125 w 144"/>
              <a:gd name="T87" fmla="*/ 74 h 105"/>
              <a:gd name="T88" fmla="*/ 120 w 144"/>
              <a:gd name="T89" fmla="*/ 72 h 105"/>
              <a:gd name="T90" fmla="*/ 113 w 144"/>
              <a:gd name="T91" fmla="*/ 67 h 105"/>
              <a:gd name="T92" fmla="*/ 108 w 144"/>
              <a:gd name="T93" fmla="*/ 70 h 105"/>
              <a:gd name="T94" fmla="*/ 118 w 144"/>
              <a:gd name="T95" fmla="*/ 80 h 105"/>
              <a:gd name="T96" fmla="*/ 123 w 144"/>
              <a:gd name="T97" fmla="*/ 82 h 105"/>
              <a:gd name="T98" fmla="*/ 128 w 144"/>
              <a:gd name="T99" fmla="*/ 93 h 105"/>
              <a:gd name="T100" fmla="*/ 126 w 144"/>
              <a:gd name="T101" fmla="*/ 95 h 105"/>
              <a:gd name="T102" fmla="*/ 118 w 144"/>
              <a:gd name="T103" fmla="*/ 96 h 105"/>
              <a:gd name="T104" fmla="*/ 110 w 144"/>
              <a:gd name="T105" fmla="*/ 93 h 105"/>
              <a:gd name="T106" fmla="*/ 109 w 144"/>
              <a:gd name="T107" fmla="*/ 94 h 105"/>
              <a:gd name="T108" fmla="*/ 103 w 144"/>
              <a:gd name="T109" fmla="*/ 99 h 105"/>
              <a:gd name="T110" fmla="*/ 91 w 144"/>
              <a:gd name="T111" fmla="*/ 90 h 105"/>
              <a:gd name="T112" fmla="*/ 77 w 144"/>
              <a:gd name="T113" fmla="*/ 83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44" h="105">
                <a:moveTo>
                  <a:pt x="77" y="83"/>
                </a:moveTo>
                <a:cubicBezTo>
                  <a:pt x="76" y="86"/>
                  <a:pt x="74" y="83"/>
                  <a:pt x="71" y="84"/>
                </a:cubicBezTo>
                <a:cubicBezTo>
                  <a:pt x="70" y="84"/>
                  <a:pt x="69" y="85"/>
                  <a:pt x="68" y="86"/>
                </a:cubicBezTo>
                <a:cubicBezTo>
                  <a:pt x="66" y="87"/>
                  <a:pt x="65" y="86"/>
                  <a:pt x="63" y="86"/>
                </a:cubicBezTo>
                <a:cubicBezTo>
                  <a:pt x="60" y="85"/>
                  <a:pt x="56" y="83"/>
                  <a:pt x="60" y="80"/>
                </a:cubicBezTo>
                <a:cubicBezTo>
                  <a:pt x="62" y="78"/>
                  <a:pt x="62" y="76"/>
                  <a:pt x="65" y="76"/>
                </a:cubicBezTo>
                <a:cubicBezTo>
                  <a:pt x="68" y="77"/>
                  <a:pt x="71" y="78"/>
                  <a:pt x="75" y="77"/>
                </a:cubicBezTo>
                <a:cubicBezTo>
                  <a:pt x="77" y="77"/>
                  <a:pt x="79" y="76"/>
                  <a:pt x="81" y="76"/>
                </a:cubicBezTo>
                <a:cubicBezTo>
                  <a:pt x="82" y="76"/>
                  <a:pt x="81" y="75"/>
                  <a:pt x="81" y="74"/>
                </a:cubicBezTo>
                <a:cubicBezTo>
                  <a:pt x="78" y="72"/>
                  <a:pt x="77" y="71"/>
                  <a:pt x="80" y="69"/>
                </a:cubicBezTo>
                <a:cubicBezTo>
                  <a:pt x="82" y="66"/>
                  <a:pt x="84" y="66"/>
                  <a:pt x="87" y="66"/>
                </a:cubicBezTo>
                <a:cubicBezTo>
                  <a:pt x="88" y="66"/>
                  <a:pt x="90" y="66"/>
                  <a:pt x="91" y="67"/>
                </a:cubicBezTo>
                <a:cubicBezTo>
                  <a:pt x="93" y="68"/>
                  <a:pt x="93" y="69"/>
                  <a:pt x="93" y="71"/>
                </a:cubicBezTo>
                <a:cubicBezTo>
                  <a:pt x="94" y="73"/>
                  <a:pt x="95" y="70"/>
                  <a:pt x="96" y="70"/>
                </a:cubicBezTo>
                <a:cubicBezTo>
                  <a:pt x="96" y="69"/>
                  <a:pt x="99" y="70"/>
                  <a:pt x="99" y="70"/>
                </a:cubicBezTo>
                <a:cubicBezTo>
                  <a:pt x="100" y="70"/>
                  <a:pt x="103" y="70"/>
                  <a:pt x="103" y="68"/>
                </a:cubicBezTo>
                <a:cubicBezTo>
                  <a:pt x="103" y="67"/>
                  <a:pt x="100" y="66"/>
                  <a:pt x="99" y="66"/>
                </a:cubicBezTo>
                <a:cubicBezTo>
                  <a:pt x="97" y="65"/>
                  <a:pt x="96" y="64"/>
                  <a:pt x="95" y="63"/>
                </a:cubicBezTo>
                <a:cubicBezTo>
                  <a:pt x="94" y="63"/>
                  <a:pt x="93" y="65"/>
                  <a:pt x="93" y="66"/>
                </a:cubicBezTo>
                <a:cubicBezTo>
                  <a:pt x="92" y="67"/>
                  <a:pt x="88" y="66"/>
                  <a:pt x="87" y="66"/>
                </a:cubicBezTo>
                <a:cubicBezTo>
                  <a:pt x="81" y="65"/>
                  <a:pt x="89" y="63"/>
                  <a:pt x="88" y="61"/>
                </a:cubicBezTo>
                <a:cubicBezTo>
                  <a:pt x="87" y="58"/>
                  <a:pt x="86" y="54"/>
                  <a:pt x="84" y="52"/>
                </a:cubicBezTo>
                <a:cubicBezTo>
                  <a:pt x="83" y="52"/>
                  <a:pt x="81" y="53"/>
                  <a:pt x="81" y="52"/>
                </a:cubicBezTo>
                <a:cubicBezTo>
                  <a:pt x="81" y="51"/>
                  <a:pt x="81" y="49"/>
                  <a:pt x="80" y="48"/>
                </a:cubicBezTo>
                <a:cubicBezTo>
                  <a:pt x="79" y="47"/>
                  <a:pt x="78" y="53"/>
                  <a:pt x="79" y="53"/>
                </a:cubicBezTo>
                <a:cubicBezTo>
                  <a:pt x="78" y="53"/>
                  <a:pt x="75" y="46"/>
                  <a:pt x="75" y="46"/>
                </a:cubicBezTo>
                <a:cubicBezTo>
                  <a:pt x="73" y="46"/>
                  <a:pt x="72" y="47"/>
                  <a:pt x="71" y="48"/>
                </a:cubicBezTo>
                <a:cubicBezTo>
                  <a:pt x="70" y="48"/>
                  <a:pt x="67" y="50"/>
                  <a:pt x="67" y="49"/>
                </a:cubicBezTo>
                <a:cubicBezTo>
                  <a:pt x="67" y="46"/>
                  <a:pt x="66" y="46"/>
                  <a:pt x="69" y="46"/>
                </a:cubicBezTo>
                <a:cubicBezTo>
                  <a:pt x="70" y="46"/>
                  <a:pt x="71" y="45"/>
                  <a:pt x="71" y="44"/>
                </a:cubicBezTo>
                <a:cubicBezTo>
                  <a:pt x="72" y="43"/>
                  <a:pt x="69" y="43"/>
                  <a:pt x="69" y="43"/>
                </a:cubicBezTo>
                <a:cubicBezTo>
                  <a:pt x="68" y="42"/>
                  <a:pt x="64" y="40"/>
                  <a:pt x="64" y="40"/>
                </a:cubicBezTo>
                <a:cubicBezTo>
                  <a:pt x="64" y="37"/>
                  <a:pt x="63" y="39"/>
                  <a:pt x="62" y="39"/>
                </a:cubicBezTo>
                <a:cubicBezTo>
                  <a:pt x="61" y="39"/>
                  <a:pt x="62" y="34"/>
                  <a:pt x="60" y="35"/>
                </a:cubicBezTo>
                <a:cubicBezTo>
                  <a:pt x="59" y="35"/>
                  <a:pt x="59" y="36"/>
                  <a:pt x="57" y="34"/>
                </a:cubicBezTo>
                <a:cubicBezTo>
                  <a:pt x="56" y="34"/>
                  <a:pt x="55" y="32"/>
                  <a:pt x="54" y="32"/>
                </a:cubicBezTo>
                <a:cubicBezTo>
                  <a:pt x="54" y="32"/>
                  <a:pt x="55" y="33"/>
                  <a:pt x="55" y="33"/>
                </a:cubicBezTo>
                <a:cubicBezTo>
                  <a:pt x="55" y="33"/>
                  <a:pt x="52" y="33"/>
                  <a:pt x="52" y="34"/>
                </a:cubicBezTo>
                <a:cubicBezTo>
                  <a:pt x="53" y="35"/>
                  <a:pt x="55" y="34"/>
                  <a:pt x="56" y="36"/>
                </a:cubicBezTo>
                <a:cubicBezTo>
                  <a:pt x="56" y="38"/>
                  <a:pt x="54" y="38"/>
                  <a:pt x="53" y="38"/>
                </a:cubicBezTo>
                <a:cubicBezTo>
                  <a:pt x="51" y="39"/>
                  <a:pt x="46" y="35"/>
                  <a:pt x="44" y="37"/>
                </a:cubicBezTo>
                <a:cubicBezTo>
                  <a:pt x="43" y="37"/>
                  <a:pt x="45" y="38"/>
                  <a:pt x="46" y="39"/>
                </a:cubicBezTo>
                <a:cubicBezTo>
                  <a:pt x="46" y="40"/>
                  <a:pt x="47" y="39"/>
                  <a:pt x="48" y="39"/>
                </a:cubicBezTo>
                <a:cubicBezTo>
                  <a:pt x="49" y="39"/>
                  <a:pt x="52" y="38"/>
                  <a:pt x="52" y="39"/>
                </a:cubicBezTo>
                <a:cubicBezTo>
                  <a:pt x="52" y="40"/>
                  <a:pt x="51" y="41"/>
                  <a:pt x="50" y="42"/>
                </a:cubicBezTo>
                <a:cubicBezTo>
                  <a:pt x="50" y="42"/>
                  <a:pt x="39" y="35"/>
                  <a:pt x="37" y="36"/>
                </a:cubicBezTo>
                <a:cubicBezTo>
                  <a:pt x="38" y="36"/>
                  <a:pt x="39" y="37"/>
                  <a:pt x="40" y="37"/>
                </a:cubicBezTo>
                <a:cubicBezTo>
                  <a:pt x="42" y="39"/>
                  <a:pt x="37" y="38"/>
                  <a:pt x="37" y="38"/>
                </a:cubicBezTo>
                <a:cubicBezTo>
                  <a:pt x="34" y="36"/>
                  <a:pt x="30" y="38"/>
                  <a:pt x="27" y="37"/>
                </a:cubicBezTo>
                <a:cubicBezTo>
                  <a:pt x="23" y="36"/>
                  <a:pt x="20" y="37"/>
                  <a:pt x="17" y="34"/>
                </a:cubicBezTo>
                <a:cubicBezTo>
                  <a:pt x="14" y="32"/>
                  <a:pt x="12" y="35"/>
                  <a:pt x="9" y="34"/>
                </a:cubicBezTo>
                <a:cubicBezTo>
                  <a:pt x="8" y="33"/>
                  <a:pt x="6" y="33"/>
                  <a:pt x="5" y="32"/>
                </a:cubicBezTo>
                <a:cubicBezTo>
                  <a:pt x="5" y="31"/>
                  <a:pt x="2" y="28"/>
                  <a:pt x="4" y="28"/>
                </a:cubicBezTo>
                <a:cubicBezTo>
                  <a:pt x="7" y="28"/>
                  <a:pt x="11" y="31"/>
                  <a:pt x="14" y="29"/>
                </a:cubicBezTo>
                <a:cubicBezTo>
                  <a:pt x="15" y="28"/>
                  <a:pt x="13" y="27"/>
                  <a:pt x="13" y="27"/>
                </a:cubicBezTo>
                <a:cubicBezTo>
                  <a:pt x="11" y="26"/>
                  <a:pt x="9" y="26"/>
                  <a:pt x="8" y="26"/>
                </a:cubicBezTo>
                <a:cubicBezTo>
                  <a:pt x="5" y="26"/>
                  <a:pt x="0" y="26"/>
                  <a:pt x="0" y="23"/>
                </a:cubicBezTo>
                <a:cubicBezTo>
                  <a:pt x="0" y="19"/>
                  <a:pt x="0" y="16"/>
                  <a:pt x="2" y="12"/>
                </a:cubicBezTo>
                <a:cubicBezTo>
                  <a:pt x="3" y="9"/>
                  <a:pt x="6" y="7"/>
                  <a:pt x="9" y="5"/>
                </a:cubicBezTo>
                <a:cubicBezTo>
                  <a:pt x="11" y="3"/>
                  <a:pt x="13" y="3"/>
                  <a:pt x="16" y="2"/>
                </a:cubicBezTo>
                <a:cubicBezTo>
                  <a:pt x="18" y="2"/>
                  <a:pt x="24" y="0"/>
                  <a:pt x="25" y="3"/>
                </a:cubicBezTo>
                <a:cubicBezTo>
                  <a:pt x="25" y="2"/>
                  <a:pt x="20" y="7"/>
                  <a:pt x="19" y="7"/>
                </a:cubicBezTo>
                <a:cubicBezTo>
                  <a:pt x="17" y="9"/>
                  <a:pt x="15" y="11"/>
                  <a:pt x="17" y="13"/>
                </a:cubicBezTo>
                <a:cubicBezTo>
                  <a:pt x="19" y="15"/>
                  <a:pt x="17" y="16"/>
                  <a:pt x="18" y="18"/>
                </a:cubicBezTo>
                <a:cubicBezTo>
                  <a:pt x="18" y="20"/>
                  <a:pt x="20" y="21"/>
                  <a:pt x="21" y="22"/>
                </a:cubicBezTo>
                <a:cubicBezTo>
                  <a:pt x="22" y="23"/>
                  <a:pt x="24" y="24"/>
                  <a:pt x="25" y="25"/>
                </a:cubicBezTo>
                <a:cubicBezTo>
                  <a:pt x="26" y="26"/>
                  <a:pt x="22" y="26"/>
                  <a:pt x="22" y="27"/>
                </a:cubicBezTo>
                <a:cubicBezTo>
                  <a:pt x="22" y="26"/>
                  <a:pt x="26" y="29"/>
                  <a:pt x="26" y="29"/>
                </a:cubicBezTo>
                <a:cubicBezTo>
                  <a:pt x="27" y="28"/>
                  <a:pt x="26" y="26"/>
                  <a:pt x="26" y="25"/>
                </a:cubicBezTo>
                <a:cubicBezTo>
                  <a:pt x="26" y="25"/>
                  <a:pt x="28" y="24"/>
                  <a:pt x="27" y="23"/>
                </a:cubicBezTo>
                <a:cubicBezTo>
                  <a:pt x="26" y="22"/>
                  <a:pt x="22" y="21"/>
                  <a:pt x="21" y="20"/>
                </a:cubicBezTo>
                <a:cubicBezTo>
                  <a:pt x="20" y="20"/>
                  <a:pt x="19" y="19"/>
                  <a:pt x="20" y="19"/>
                </a:cubicBezTo>
                <a:cubicBezTo>
                  <a:pt x="22" y="19"/>
                  <a:pt x="22" y="18"/>
                  <a:pt x="23" y="17"/>
                </a:cubicBezTo>
                <a:cubicBezTo>
                  <a:pt x="25" y="16"/>
                  <a:pt x="28" y="18"/>
                  <a:pt x="29" y="19"/>
                </a:cubicBezTo>
                <a:cubicBezTo>
                  <a:pt x="28" y="18"/>
                  <a:pt x="27" y="17"/>
                  <a:pt x="27" y="16"/>
                </a:cubicBezTo>
                <a:cubicBezTo>
                  <a:pt x="27" y="14"/>
                  <a:pt x="22" y="15"/>
                  <a:pt x="22" y="13"/>
                </a:cubicBezTo>
                <a:cubicBezTo>
                  <a:pt x="20" y="7"/>
                  <a:pt x="29" y="12"/>
                  <a:pt x="29" y="12"/>
                </a:cubicBezTo>
                <a:cubicBezTo>
                  <a:pt x="29" y="11"/>
                  <a:pt x="23" y="9"/>
                  <a:pt x="23" y="9"/>
                </a:cubicBezTo>
                <a:cubicBezTo>
                  <a:pt x="23" y="8"/>
                  <a:pt x="28" y="9"/>
                  <a:pt x="28" y="9"/>
                </a:cubicBezTo>
                <a:cubicBezTo>
                  <a:pt x="28" y="8"/>
                  <a:pt x="25" y="7"/>
                  <a:pt x="25" y="7"/>
                </a:cubicBezTo>
                <a:cubicBezTo>
                  <a:pt x="24" y="6"/>
                  <a:pt x="25" y="6"/>
                  <a:pt x="26" y="6"/>
                </a:cubicBezTo>
                <a:cubicBezTo>
                  <a:pt x="27" y="7"/>
                  <a:pt x="27" y="6"/>
                  <a:pt x="28" y="6"/>
                </a:cubicBezTo>
                <a:cubicBezTo>
                  <a:pt x="30" y="5"/>
                  <a:pt x="30" y="6"/>
                  <a:pt x="32" y="6"/>
                </a:cubicBezTo>
                <a:cubicBezTo>
                  <a:pt x="29" y="5"/>
                  <a:pt x="33" y="3"/>
                  <a:pt x="34" y="3"/>
                </a:cubicBezTo>
                <a:cubicBezTo>
                  <a:pt x="36" y="2"/>
                  <a:pt x="42" y="2"/>
                  <a:pt x="43" y="4"/>
                </a:cubicBezTo>
                <a:cubicBezTo>
                  <a:pt x="44" y="5"/>
                  <a:pt x="44" y="6"/>
                  <a:pt x="44" y="7"/>
                </a:cubicBezTo>
                <a:cubicBezTo>
                  <a:pt x="45" y="8"/>
                  <a:pt x="46" y="9"/>
                  <a:pt x="47" y="10"/>
                </a:cubicBezTo>
                <a:cubicBezTo>
                  <a:pt x="48" y="12"/>
                  <a:pt x="43" y="16"/>
                  <a:pt x="43" y="16"/>
                </a:cubicBezTo>
                <a:cubicBezTo>
                  <a:pt x="44" y="17"/>
                  <a:pt x="46" y="14"/>
                  <a:pt x="47" y="14"/>
                </a:cubicBezTo>
                <a:cubicBezTo>
                  <a:pt x="47" y="14"/>
                  <a:pt x="45" y="20"/>
                  <a:pt x="46" y="19"/>
                </a:cubicBezTo>
                <a:cubicBezTo>
                  <a:pt x="47" y="19"/>
                  <a:pt x="47" y="17"/>
                  <a:pt x="48" y="17"/>
                </a:cubicBezTo>
                <a:cubicBezTo>
                  <a:pt x="50" y="17"/>
                  <a:pt x="50" y="18"/>
                  <a:pt x="52" y="16"/>
                </a:cubicBezTo>
                <a:cubicBezTo>
                  <a:pt x="53" y="15"/>
                  <a:pt x="53" y="16"/>
                  <a:pt x="54" y="17"/>
                </a:cubicBezTo>
                <a:cubicBezTo>
                  <a:pt x="55" y="18"/>
                  <a:pt x="54" y="18"/>
                  <a:pt x="54" y="19"/>
                </a:cubicBezTo>
                <a:cubicBezTo>
                  <a:pt x="54" y="20"/>
                  <a:pt x="59" y="21"/>
                  <a:pt x="60" y="21"/>
                </a:cubicBezTo>
                <a:cubicBezTo>
                  <a:pt x="60" y="21"/>
                  <a:pt x="55" y="16"/>
                  <a:pt x="54" y="15"/>
                </a:cubicBezTo>
                <a:cubicBezTo>
                  <a:pt x="54" y="15"/>
                  <a:pt x="63" y="18"/>
                  <a:pt x="63" y="17"/>
                </a:cubicBezTo>
                <a:cubicBezTo>
                  <a:pt x="63" y="17"/>
                  <a:pt x="57" y="16"/>
                  <a:pt x="57" y="14"/>
                </a:cubicBezTo>
                <a:cubicBezTo>
                  <a:pt x="57" y="13"/>
                  <a:pt x="60" y="12"/>
                  <a:pt x="61" y="12"/>
                </a:cubicBezTo>
                <a:cubicBezTo>
                  <a:pt x="63" y="11"/>
                  <a:pt x="64" y="12"/>
                  <a:pt x="66" y="13"/>
                </a:cubicBezTo>
                <a:cubicBezTo>
                  <a:pt x="69" y="14"/>
                  <a:pt x="73" y="13"/>
                  <a:pt x="74" y="17"/>
                </a:cubicBezTo>
                <a:cubicBezTo>
                  <a:pt x="74" y="17"/>
                  <a:pt x="67" y="17"/>
                  <a:pt x="68" y="20"/>
                </a:cubicBezTo>
                <a:cubicBezTo>
                  <a:pt x="68" y="19"/>
                  <a:pt x="71" y="18"/>
                  <a:pt x="71" y="18"/>
                </a:cubicBezTo>
                <a:cubicBezTo>
                  <a:pt x="73" y="18"/>
                  <a:pt x="70" y="20"/>
                  <a:pt x="70" y="21"/>
                </a:cubicBezTo>
                <a:cubicBezTo>
                  <a:pt x="70" y="21"/>
                  <a:pt x="73" y="19"/>
                  <a:pt x="73" y="19"/>
                </a:cubicBezTo>
                <a:cubicBezTo>
                  <a:pt x="73" y="18"/>
                  <a:pt x="77" y="18"/>
                  <a:pt x="78" y="19"/>
                </a:cubicBezTo>
                <a:cubicBezTo>
                  <a:pt x="82" y="19"/>
                  <a:pt x="73" y="22"/>
                  <a:pt x="74" y="23"/>
                </a:cubicBezTo>
                <a:cubicBezTo>
                  <a:pt x="74" y="23"/>
                  <a:pt x="76" y="21"/>
                  <a:pt x="76" y="22"/>
                </a:cubicBezTo>
                <a:cubicBezTo>
                  <a:pt x="76" y="23"/>
                  <a:pt x="74" y="25"/>
                  <a:pt x="75" y="26"/>
                </a:cubicBezTo>
                <a:cubicBezTo>
                  <a:pt x="74" y="25"/>
                  <a:pt x="78" y="21"/>
                  <a:pt x="79" y="22"/>
                </a:cubicBezTo>
                <a:cubicBezTo>
                  <a:pt x="79" y="24"/>
                  <a:pt x="78" y="26"/>
                  <a:pt x="79" y="27"/>
                </a:cubicBezTo>
                <a:cubicBezTo>
                  <a:pt x="79" y="27"/>
                  <a:pt x="79" y="23"/>
                  <a:pt x="81" y="23"/>
                </a:cubicBezTo>
                <a:cubicBezTo>
                  <a:pt x="83" y="24"/>
                  <a:pt x="80" y="27"/>
                  <a:pt x="81" y="28"/>
                </a:cubicBezTo>
                <a:cubicBezTo>
                  <a:pt x="81" y="28"/>
                  <a:pt x="82" y="25"/>
                  <a:pt x="83" y="25"/>
                </a:cubicBezTo>
                <a:cubicBezTo>
                  <a:pt x="83" y="25"/>
                  <a:pt x="82" y="28"/>
                  <a:pt x="83" y="28"/>
                </a:cubicBezTo>
                <a:cubicBezTo>
                  <a:pt x="82" y="28"/>
                  <a:pt x="85" y="24"/>
                  <a:pt x="86" y="23"/>
                </a:cubicBezTo>
                <a:cubicBezTo>
                  <a:pt x="87" y="22"/>
                  <a:pt x="90" y="23"/>
                  <a:pt x="91" y="24"/>
                </a:cubicBezTo>
                <a:cubicBezTo>
                  <a:pt x="93" y="25"/>
                  <a:pt x="94" y="27"/>
                  <a:pt x="91" y="27"/>
                </a:cubicBezTo>
                <a:cubicBezTo>
                  <a:pt x="90" y="27"/>
                  <a:pt x="86" y="27"/>
                  <a:pt x="86" y="30"/>
                </a:cubicBezTo>
                <a:cubicBezTo>
                  <a:pt x="86" y="29"/>
                  <a:pt x="92" y="27"/>
                  <a:pt x="92" y="28"/>
                </a:cubicBezTo>
                <a:cubicBezTo>
                  <a:pt x="92" y="28"/>
                  <a:pt x="88" y="30"/>
                  <a:pt x="88" y="31"/>
                </a:cubicBezTo>
                <a:cubicBezTo>
                  <a:pt x="88" y="30"/>
                  <a:pt x="92" y="30"/>
                  <a:pt x="92" y="30"/>
                </a:cubicBezTo>
                <a:cubicBezTo>
                  <a:pt x="93" y="29"/>
                  <a:pt x="95" y="26"/>
                  <a:pt x="96" y="27"/>
                </a:cubicBezTo>
                <a:cubicBezTo>
                  <a:pt x="97" y="29"/>
                  <a:pt x="96" y="31"/>
                  <a:pt x="94" y="31"/>
                </a:cubicBezTo>
                <a:cubicBezTo>
                  <a:pt x="93" y="32"/>
                  <a:pt x="92" y="33"/>
                  <a:pt x="91" y="34"/>
                </a:cubicBezTo>
                <a:cubicBezTo>
                  <a:pt x="91" y="34"/>
                  <a:pt x="93" y="32"/>
                  <a:pt x="94" y="32"/>
                </a:cubicBezTo>
                <a:cubicBezTo>
                  <a:pt x="94" y="32"/>
                  <a:pt x="93" y="36"/>
                  <a:pt x="93" y="36"/>
                </a:cubicBezTo>
                <a:cubicBezTo>
                  <a:pt x="92" y="34"/>
                  <a:pt x="99" y="27"/>
                  <a:pt x="100" y="29"/>
                </a:cubicBezTo>
                <a:cubicBezTo>
                  <a:pt x="101" y="30"/>
                  <a:pt x="99" y="31"/>
                  <a:pt x="98" y="31"/>
                </a:cubicBezTo>
                <a:cubicBezTo>
                  <a:pt x="99" y="31"/>
                  <a:pt x="102" y="31"/>
                  <a:pt x="103" y="31"/>
                </a:cubicBezTo>
                <a:cubicBezTo>
                  <a:pt x="104" y="31"/>
                  <a:pt x="106" y="31"/>
                  <a:pt x="107" y="32"/>
                </a:cubicBezTo>
                <a:cubicBezTo>
                  <a:pt x="108" y="35"/>
                  <a:pt x="98" y="35"/>
                  <a:pt x="99" y="38"/>
                </a:cubicBezTo>
                <a:cubicBezTo>
                  <a:pt x="99" y="38"/>
                  <a:pt x="102" y="35"/>
                  <a:pt x="103" y="35"/>
                </a:cubicBezTo>
                <a:cubicBezTo>
                  <a:pt x="104" y="35"/>
                  <a:pt x="106" y="35"/>
                  <a:pt x="106" y="36"/>
                </a:cubicBezTo>
                <a:cubicBezTo>
                  <a:pt x="107" y="37"/>
                  <a:pt x="101" y="39"/>
                  <a:pt x="101" y="39"/>
                </a:cubicBezTo>
                <a:cubicBezTo>
                  <a:pt x="101" y="39"/>
                  <a:pt x="104" y="38"/>
                  <a:pt x="104" y="38"/>
                </a:cubicBezTo>
                <a:cubicBezTo>
                  <a:pt x="105" y="38"/>
                  <a:pt x="107" y="37"/>
                  <a:pt x="108" y="36"/>
                </a:cubicBezTo>
                <a:cubicBezTo>
                  <a:pt x="109" y="36"/>
                  <a:pt x="108" y="35"/>
                  <a:pt x="109" y="34"/>
                </a:cubicBezTo>
                <a:cubicBezTo>
                  <a:pt x="110" y="34"/>
                  <a:pt x="112" y="36"/>
                  <a:pt x="112" y="37"/>
                </a:cubicBezTo>
                <a:cubicBezTo>
                  <a:pt x="116" y="40"/>
                  <a:pt x="112" y="39"/>
                  <a:pt x="109" y="40"/>
                </a:cubicBezTo>
                <a:cubicBezTo>
                  <a:pt x="109" y="40"/>
                  <a:pt x="102" y="42"/>
                  <a:pt x="102" y="41"/>
                </a:cubicBezTo>
                <a:cubicBezTo>
                  <a:pt x="102" y="42"/>
                  <a:pt x="118" y="42"/>
                  <a:pt x="117" y="44"/>
                </a:cubicBezTo>
                <a:cubicBezTo>
                  <a:pt x="116" y="45"/>
                  <a:pt x="111" y="45"/>
                  <a:pt x="110" y="44"/>
                </a:cubicBezTo>
                <a:cubicBezTo>
                  <a:pt x="110" y="44"/>
                  <a:pt x="106" y="45"/>
                  <a:pt x="106" y="45"/>
                </a:cubicBezTo>
                <a:cubicBezTo>
                  <a:pt x="107" y="46"/>
                  <a:pt x="110" y="45"/>
                  <a:pt x="110" y="46"/>
                </a:cubicBezTo>
                <a:cubicBezTo>
                  <a:pt x="111" y="46"/>
                  <a:pt x="107" y="47"/>
                  <a:pt x="107" y="48"/>
                </a:cubicBezTo>
                <a:cubicBezTo>
                  <a:pt x="107" y="50"/>
                  <a:pt x="111" y="51"/>
                  <a:pt x="112" y="51"/>
                </a:cubicBezTo>
                <a:cubicBezTo>
                  <a:pt x="114" y="52"/>
                  <a:pt x="117" y="52"/>
                  <a:pt x="118" y="54"/>
                </a:cubicBezTo>
                <a:cubicBezTo>
                  <a:pt x="119" y="55"/>
                  <a:pt x="119" y="56"/>
                  <a:pt x="120" y="56"/>
                </a:cubicBezTo>
                <a:cubicBezTo>
                  <a:pt x="120" y="56"/>
                  <a:pt x="122" y="55"/>
                  <a:pt x="122" y="55"/>
                </a:cubicBezTo>
                <a:cubicBezTo>
                  <a:pt x="122" y="55"/>
                  <a:pt x="122" y="57"/>
                  <a:pt x="123" y="57"/>
                </a:cubicBezTo>
                <a:cubicBezTo>
                  <a:pt x="123" y="57"/>
                  <a:pt x="123" y="55"/>
                  <a:pt x="124" y="55"/>
                </a:cubicBezTo>
                <a:cubicBezTo>
                  <a:pt x="124" y="55"/>
                  <a:pt x="124" y="57"/>
                  <a:pt x="124" y="57"/>
                </a:cubicBezTo>
                <a:cubicBezTo>
                  <a:pt x="124" y="58"/>
                  <a:pt x="126" y="57"/>
                  <a:pt x="127" y="57"/>
                </a:cubicBezTo>
                <a:cubicBezTo>
                  <a:pt x="127" y="57"/>
                  <a:pt x="129" y="58"/>
                  <a:pt x="129" y="59"/>
                </a:cubicBezTo>
                <a:cubicBezTo>
                  <a:pt x="129" y="60"/>
                  <a:pt x="128" y="59"/>
                  <a:pt x="128" y="60"/>
                </a:cubicBezTo>
                <a:cubicBezTo>
                  <a:pt x="129" y="59"/>
                  <a:pt x="138" y="62"/>
                  <a:pt x="138" y="62"/>
                </a:cubicBezTo>
                <a:cubicBezTo>
                  <a:pt x="137" y="63"/>
                  <a:pt x="137" y="63"/>
                  <a:pt x="137" y="63"/>
                </a:cubicBezTo>
                <a:cubicBezTo>
                  <a:pt x="137" y="64"/>
                  <a:pt x="139" y="63"/>
                  <a:pt x="139" y="63"/>
                </a:cubicBezTo>
                <a:cubicBezTo>
                  <a:pt x="140" y="62"/>
                  <a:pt x="140" y="63"/>
                  <a:pt x="141" y="64"/>
                </a:cubicBezTo>
                <a:cubicBezTo>
                  <a:pt x="142" y="64"/>
                  <a:pt x="144" y="66"/>
                  <a:pt x="143" y="67"/>
                </a:cubicBezTo>
                <a:cubicBezTo>
                  <a:pt x="143" y="67"/>
                  <a:pt x="141" y="67"/>
                  <a:pt x="141" y="67"/>
                </a:cubicBezTo>
                <a:cubicBezTo>
                  <a:pt x="141" y="68"/>
                  <a:pt x="143" y="68"/>
                  <a:pt x="142" y="69"/>
                </a:cubicBezTo>
                <a:cubicBezTo>
                  <a:pt x="142" y="69"/>
                  <a:pt x="139" y="69"/>
                  <a:pt x="139" y="69"/>
                </a:cubicBezTo>
                <a:cubicBezTo>
                  <a:pt x="137" y="70"/>
                  <a:pt x="139" y="70"/>
                  <a:pt x="139" y="71"/>
                </a:cubicBezTo>
                <a:cubicBezTo>
                  <a:pt x="140" y="73"/>
                  <a:pt x="136" y="71"/>
                  <a:pt x="135" y="71"/>
                </a:cubicBezTo>
                <a:cubicBezTo>
                  <a:pt x="136" y="72"/>
                  <a:pt x="138" y="73"/>
                  <a:pt x="137" y="74"/>
                </a:cubicBezTo>
                <a:cubicBezTo>
                  <a:pt x="136" y="74"/>
                  <a:pt x="132" y="74"/>
                  <a:pt x="133" y="73"/>
                </a:cubicBezTo>
                <a:cubicBezTo>
                  <a:pt x="132" y="74"/>
                  <a:pt x="135" y="76"/>
                  <a:pt x="134" y="77"/>
                </a:cubicBezTo>
                <a:cubicBezTo>
                  <a:pt x="133" y="77"/>
                  <a:pt x="133" y="75"/>
                  <a:pt x="132" y="76"/>
                </a:cubicBezTo>
                <a:cubicBezTo>
                  <a:pt x="131" y="77"/>
                  <a:pt x="135" y="82"/>
                  <a:pt x="131" y="79"/>
                </a:cubicBezTo>
                <a:cubicBezTo>
                  <a:pt x="131" y="79"/>
                  <a:pt x="128" y="77"/>
                  <a:pt x="128" y="77"/>
                </a:cubicBezTo>
                <a:cubicBezTo>
                  <a:pt x="127" y="78"/>
                  <a:pt x="127" y="79"/>
                  <a:pt x="126" y="79"/>
                </a:cubicBezTo>
                <a:cubicBezTo>
                  <a:pt x="126" y="78"/>
                  <a:pt x="127" y="77"/>
                  <a:pt x="127" y="76"/>
                </a:cubicBezTo>
                <a:cubicBezTo>
                  <a:pt x="127" y="77"/>
                  <a:pt x="125" y="77"/>
                  <a:pt x="125" y="77"/>
                </a:cubicBezTo>
                <a:cubicBezTo>
                  <a:pt x="124" y="76"/>
                  <a:pt x="126" y="75"/>
                  <a:pt x="125" y="74"/>
                </a:cubicBezTo>
                <a:cubicBezTo>
                  <a:pt x="125" y="74"/>
                  <a:pt x="123" y="75"/>
                  <a:pt x="123" y="75"/>
                </a:cubicBezTo>
                <a:cubicBezTo>
                  <a:pt x="122" y="74"/>
                  <a:pt x="123" y="72"/>
                  <a:pt x="123" y="72"/>
                </a:cubicBezTo>
                <a:cubicBezTo>
                  <a:pt x="124" y="72"/>
                  <a:pt x="128" y="70"/>
                  <a:pt x="127" y="70"/>
                </a:cubicBezTo>
                <a:cubicBezTo>
                  <a:pt x="126" y="69"/>
                  <a:pt x="122" y="73"/>
                  <a:pt x="120" y="72"/>
                </a:cubicBezTo>
                <a:cubicBezTo>
                  <a:pt x="120" y="72"/>
                  <a:pt x="123" y="69"/>
                  <a:pt x="122" y="69"/>
                </a:cubicBezTo>
                <a:cubicBezTo>
                  <a:pt x="121" y="69"/>
                  <a:pt x="120" y="71"/>
                  <a:pt x="119" y="70"/>
                </a:cubicBezTo>
                <a:cubicBezTo>
                  <a:pt x="118" y="69"/>
                  <a:pt x="117" y="69"/>
                  <a:pt x="116" y="68"/>
                </a:cubicBezTo>
                <a:cubicBezTo>
                  <a:pt x="115" y="67"/>
                  <a:pt x="114" y="66"/>
                  <a:pt x="113" y="67"/>
                </a:cubicBezTo>
                <a:cubicBezTo>
                  <a:pt x="113" y="68"/>
                  <a:pt x="113" y="68"/>
                  <a:pt x="113" y="69"/>
                </a:cubicBezTo>
                <a:cubicBezTo>
                  <a:pt x="113" y="69"/>
                  <a:pt x="112" y="69"/>
                  <a:pt x="112" y="69"/>
                </a:cubicBezTo>
                <a:cubicBezTo>
                  <a:pt x="112" y="70"/>
                  <a:pt x="116" y="72"/>
                  <a:pt x="112" y="72"/>
                </a:cubicBezTo>
                <a:cubicBezTo>
                  <a:pt x="111" y="72"/>
                  <a:pt x="107" y="71"/>
                  <a:pt x="108" y="70"/>
                </a:cubicBezTo>
                <a:cubicBezTo>
                  <a:pt x="107" y="72"/>
                  <a:pt x="111" y="74"/>
                  <a:pt x="112" y="75"/>
                </a:cubicBezTo>
                <a:cubicBezTo>
                  <a:pt x="114" y="75"/>
                  <a:pt x="114" y="78"/>
                  <a:pt x="115" y="79"/>
                </a:cubicBezTo>
                <a:cubicBezTo>
                  <a:pt x="116" y="80"/>
                  <a:pt x="116" y="81"/>
                  <a:pt x="117" y="81"/>
                </a:cubicBezTo>
                <a:cubicBezTo>
                  <a:pt x="118" y="81"/>
                  <a:pt x="117" y="80"/>
                  <a:pt x="118" y="80"/>
                </a:cubicBezTo>
                <a:cubicBezTo>
                  <a:pt x="118" y="80"/>
                  <a:pt x="119" y="81"/>
                  <a:pt x="119" y="82"/>
                </a:cubicBezTo>
                <a:cubicBezTo>
                  <a:pt x="120" y="83"/>
                  <a:pt x="120" y="82"/>
                  <a:pt x="121" y="81"/>
                </a:cubicBezTo>
                <a:cubicBezTo>
                  <a:pt x="122" y="81"/>
                  <a:pt x="121" y="85"/>
                  <a:pt x="122" y="84"/>
                </a:cubicBezTo>
                <a:cubicBezTo>
                  <a:pt x="123" y="84"/>
                  <a:pt x="122" y="83"/>
                  <a:pt x="123" y="82"/>
                </a:cubicBezTo>
                <a:cubicBezTo>
                  <a:pt x="123" y="82"/>
                  <a:pt x="123" y="84"/>
                  <a:pt x="123" y="85"/>
                </a:cubicBezTo>
                <a:cubicBezTo>
                  <a:pt x="123" y="86"/>
                  <a:pt x="123" y="86"/>
                  <a:pt x="124" y="87"/>
                </a:cubicBezTo>
                <a:cubicBezTo>
                  <a:pt x="125" y="87"/>
                  <a:pt x="126" y="88"/>
                  <a:pt x="126" y="89"/>
                </a:cubicBezTo>
                <a:cubicBezTo>
                  <a:pt x="127" y="89"/>
                  <a:pt x="128" y="93"/>
                  <a:pt x="128" y="93"/>
                </a:cubicBezTo>
                <a:cubicBezTo>
                  <a:pt x="127" y="92"/>
                  <a:pt x="127" y="91"/>
                  <a:pt x="127" y="91"/>
                </a:cubicBezTo>
                <a:cubicBezTo>
                  <a:pt x="126" y="91"/>
                  <a:pt x="127" y="95"/>
                  <a:pt x="127" y="95"/>
                </a:cubicBezTo>
                <a:cubicBezTo>
                  <a:pt x="127" y="95"/>
                  <a:pt x="125" y="91"/>
                  <a:pt x="124" y="90"/>
                </a:cubicBezTo>
                <a:cubicBezTo>
                  <a:pt x="124" y="90"/>
                  <a:pt x="125" y="94"/>
                  <a:pt x="126" y="95"/>
                </a:cubicBezTo>
                <a:cubicBezTo>
                  <a:pt x="126" y="98"/>
                  <a:pt x="124" y="95"/>
                  <a:pt x="124" y="96"/>
                </a:cubicBezTo>
                <a:cubicBezTo>
                  <a:pt x="123" y="97"/>
                  <a:pt x="128" y="99"/>
                  <a:pt x="128" y="100"/>
                </a:cubicBezTo>
                <a:cubicBezTo>
                  <a:pt x="128" y="101"/>
                  <a:pt x="119" y="95"/>
                  <a:pt x="118" y="95"/>
                </a:cubicBezTo>
                <a:cubicBezTo>
                  <a:pt x="118" y="95"/>
                  <a:pt x="118" y="96"/>
                  <a:pt x="118" y="96"/>
                </a:cubicBezTo>
                <a:cubicBezTo>
                  <a:pt x="118" y="97"/>
                  <a:pt x="116" y="93"/>
                  <a:pt x="115" y="93"/>
                </a:cubicBezTo>
                <a:cubicBezTo>
                  <a:pt x="115" y="93"/>
                  <a:pt x="116" y="95"/>
                  <a:pt x="116" y="95"/>
                </a:cubicBezTo>
                <a:cubicBezTo>
                  <a:pt x="115" y="96"/>
                  <a:pt x="113" y="92"/>
                  <a:pt x="112" y="91"/>
                </a:cubicBezTo>
                <a:cubicBezTo>
                  <a:pt x="111" y="90"/>
                  <a:pt x="111" y="92"/>
                  <a:pt x="110" y="93"/>
                </a:cubicBezTo>
                <a:cubicBezTo>
                  <a:pt x="110" y="94"/>
                  <a:pt x="108" y="90"/>
                  <a:pt x="108" y="90"/>
                </a:cubicBezTo>
                <a:cubicBezTo>
                  <a:pt x="108" y="90"/>
                  <a:pt x="105" y="90"/>
                  <a:pt x="105" y="90"/>
                </a:cubicBezTo>
                <a:cubicBezTo>
                  <a:pt x="105" y="91"/>
                  <a:pt x="106" y="92"/>
                  <a:pt x="107" y="92"/>
                </a:cubicBezTo>
                <a:cubicBezTo>
                  <a:pt x="108" y="93"/>
                  <a:pt x="108" y="93"/>
                  <a:pt x="109" y="94"/>
                </a:cubicBezTo>
                <a:cubicBezTo>
                  <a:pt x="110" y="95"/>
                  <a:pt x="112" y="96"/>
                  <a:pt x="114" y="97"/>
                </a:cubicBezTo>
                <a:cubicBezTo>
                  <a:pt x="116" y="99"/>
                  <a:pt x="117" y="100"/>
                  <a:pt x="118" y="102"/>
                </a:cubicBezTo>
                <a:cubicBezTo>
                  <a:pt x="120" y="105"/>
                  <a:pt x="120" y="105"/>
                  <a:pt x="117" y="104"/>
                </a:cubicBezTo>
                <a:cubicBezTo>
                  <a:pt x="113" y="102"/>
                  <a:pt x="106" y="103"/>
                  <a:pt x="103" y="99"/>
                </a:cubicBezTo>
                <a:cubicBezTo>
                  <a:pt x="102" y="97"/>
                  <a:pt x="99" y="99"/>
                  <a:pt x="97" y="97"/>
                </a:cubicBezTo>
                <a:cubicBezTo>
                  <a:pt x="96" y="96"/>
                  <a:pt x="90" y="94"/>
                  <a:pt x="90" y="93"/>
                </a:cubicBezTo>
                <a:cubicBezTo>
                  <a:pt x="90" y="92"/>
                  <a:pt x="93" y="93"/>
                  <a:pt x="93" y="92"/>
                </a:cubicBezTo>
                <a:cubicBezTo>
                  <a:pt x="94" y="91"/>
                  <a:pt x="91" y="90"/>
                  <a:pt x="91" y="90"/>
                </a:cubicBezTo>
                <a:cubicBezTo>
                  <a:pt x="88" y="89"/>
                  <a:pt x="86" y="87"/>
                  <a:pt x="84" y="86"/>
                </a:cubicBezTo>
                <a:cubicBezTo>
                  <a:pt x="83" y="85"/>
                  <a:pt x="84" y="84"/>
                  <a:pt x="82" y="84"/>
                </a:cubicBezTo>
                <a:cubicBezTo>
                  <a:pt x="82" y="83"/>
                  <a:pt x="77" y="83"/>
                  <a:pt x="77" y="83"/>
                </a:cubicBezTo>
                <a:cubicBezTo>
                  <a:pt x="77" y="84"/>
                  <a:pt x="78" y="82"/>
                  <a:pt x="77" y="8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8" name="Freeform 549">
            <a:extLst>
              <a:ext uri="{FF2B5EF4-FFF2-40B4-BE49-F238E27FC236}">
                <a16:creationId xmlns:a16="http://schemas.microsoft.com/office/drawing/2014/main" id="{296396C7-7349-F649-8769-5F24C902DB86}"/>
              </a:ext>
            </a:extLst>
          </p:cNvPr>
          <p:cNvSpPr>
            <a:spLocks/>
          </p:cNvSpPr>
          <p:nvPr/>
        </p:nvSpPr>
        <p:spPr bwMode="auto">
          <a:xfrm>
            <a:off x="4969908" y="7201105"/>
            <a:ext cx="41187" cy="14529"/>
          </a:xfrm>
          <a:custGeom>
            <a:avLst/>
            <a:gdLst>
              <a:gd name="T0" fmla="*/ 5 w 6"/>
              <a:gd name="T1" fmla="*/ 1 h 2"/>
              <a:gd name="T2" fmla="*/ 1 w 6"/>
              <a:gd name="T3" fmla="*/ 0 h 2"/>
              <a:gd name="T4" fmla="*/ 5 w 6"/>
              <a:gd name="T5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2">
                <a:moveTo>
                  <a:pt x="5" y="1"/>
                </a:moveTo>
                <a:cubicBezTo>
                  <a:pt x="5" y="2"/>
                  <a:pt x="0" y="0"/>
                  <a:pt x="1" y="0"/>
                </a:cubicBezTo>
                <a:cubicBezTo>
                  <a:pt x="3" y="0"/>
                  <a:pt x="6" y="0"/>
                  <a:pt x="5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79" name="Freeform 550">
            <a:extLst>
              <a:ext uri="{FF2B5EF4-FFF2-40B4-BE49-F238E27FC236}">
                <a16:creationId xmlns:a16="http://schemas.microsoft.com/office/drawing/2014/main" id="{FAD4A420-0889-7E42-8F93-AA642B0A7413}"/>
              </a:ext>
            </a:extLst>
          </p:cNvPr>
          <p:cNvSpPr>
            <a:spLocks/>
          </p:cNvSpPr>
          <p:nvPr/>
        </p:nvSpPr>
        <p:spPr bwMode="auto">
          <a:xfrm>
            <a:off x="4848637" y="6888746"/>
            <a:ext cx="54915" cy="14529"/>
          </a:xfrm>
          <a:custGeom>
            <a:avLst/>
            <a:gdLst>
              <a:gd name="T0" fmla="*/ 7 w 8"/>
              <a:gd name="T1" fmla="*/ 1 h 2"/>
              <a:gd name="T2" fmla="*/ 2 w 8"/>
              <a:gd name="T3" fmla="*/ 2 h 2"/>
              <a:gd name="T4" fmla="*/ 3 w 8"/>
              <a:gd name="T5" fmla="*/ 0 h 2"/>
              <a:gd name="T6" fmla="*/ 7 w 8"/>
              <a:gd name="T7" fmla="*/ 1 h 2"/>
              <a:gd name="T8" fmla="*/ 7 w 8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2">
                <a:moveTo>
                  <a:pt x="7" y="1"/>
                </a:moveTo>
                <a:cubicBezTo>
                  <a:pt x="8" y="2"/>
                  <a:pt x="3" y="2"/>
                  <a:pt x="2" y="2"/>
                </a:cubicBezTo>
                <a:cubicBezTo>
                  <a:pt x="0" y="1"/>
                  <a:pt x="2" y="0"/>
                  <a:pt x="3" y="0"/>
                </a:cubicBezTo>
                <a:cubicBezTo>
                  <a:pt x="5" y="0"/>
                  <a:pt x="7" y="0"/>
                  <a:pt x="7" y="1"/>
                </a:cubicBezTo>
                <a:cubicBezTo>
                  <a:pt x="8" y="2"/>
                  <a:pt x="7" y="0"/>
                  <a:pt x="7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0" name="Freeform 551">
            <a:extLst>
              <a:ext uri="{FF2B5EF4-FFF2-40B4-BE49-F238E27FC236}">
                <a16:creationId xmlns:a16="http://schemas.microsoft.com/office/drawing/2014/main" id="{021A9A9A-BC17-1D45-8650-62C7D45FD648}"/>
              </a:ext>
            </a:extLst>
          </p:cNvPr>
          <p:cNvSpPr>
            <a:spLocks/>
          </p:cNvSpPr>
          <p:nvPr/>
        </p:nvSpPr>
        <p:spPr bwMode="auto">
          <a:xfrm>
            <a:off x="4768550" y="6874218"/>
            <a:ext cx="80086" cy="70220"/>
          </a:xfrm>
          <a:custGeom>
            <a:avLst/>
            <a:gdLst>
              <a:gd name="T0" fmla="*/ 10 w 12"/>
              <a:gd name="T1" fmla="*/ 7 h 10"/>
              <a:gd name="T2" fmla="*/ 3 w 12"/>
              <a:gd name="T3" fmla="*/ 9 h 10"/>
              <a:gd name="T4" fmla="*/ 2 w 12"/>
              <a:gd name="T5" fmla="*/ 2 h 10"/>
              <a:gd name="T6" fmla="*/ 9 w 12"/>
              <a:gd name="T7" fmla="*/ 0 h 10"/>
              <a:gd name="T8" fmla="*/ 10 w 12"/>
              <a:gd name="T9" fmla="*/ 7 h 10"/>
              <a:gd name="T10" fmla="*/ 10 w 12"/>
              <a:gd name="T11" fmla="*/ 7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10">
                <a:moveTo>
                  <a:pt x="10" y="7"/>
                </a:moveTo>
                <a:cubicBezTo>
                  <a:pt x="8" y="8"/>
                  <a:pt x="6" y="10"/>
                  <a:pt x="3" y="9"/>
                </a:cubicBezTo>
                <a:cubicBezTo>
                  <a:pt x="0" y="7"/>
                  <a:pt x="0" y="4"/>
                  <a:pt x="2" y="2"/>
                </a:cubicBezTo>
                <a:cubicBezTo>
                  <a:pt x="3" y="0"/>
                  <a:pt x="7" y="0"/>
                  <a:pt x="9" y="0"/>
                </a:cubicBezTo>
                <a:cubicBezTo>
                  <a:pt x="11" y="0"/>
                  <a:pt x="12" y="5"/>
                  <a:pt x="10" y="7"/>
                </a:cubicBezTo>
                <a:cubicBezTo>
                  <a:pt x="9" y="8"/>
                  <a:pt x="12" y="6"/>
                  <a:pt x="10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1" name="Freeform 552">
            <a:extLst>
              <a:ext uri="{FF2B5EF4-FFF2-40B4-BE49-F238E27FC236}">
                <a16:creationId xmlns:a16="http://schemas.microsoft.com/office/drawing/2014/main" id="{85BC25EE-0991-8C4B-B68A-9B3401252581}"/>
              </a:ext>
            </a:extLst>
          </p:cNvPr>
          <p:cNvSpPr>
            <a:spLocks/>
          </p:cNvSpPr>
          <p:nvPr/>
        </p:nvSpPr>
        <p:spPr bwMode="auto">
          <a:xfrm>
            <a:off x="4695328" y="6811261"/>
            <a:ext cx="45764" cy="26635"/>
          </a:xfrm>
          <a:custGeom>
            <a:avLst/>
            <a:gdLst>
              <a:gd name="T0" fmla="*/ 1 w 7"/>
              <a:gd name="T1" fmla="*/ 4 h 4"/>
              <a:gd name="T2" fmla="*/ 5 w 7"/>
              <a:gd name="T3" fmla="*/ 0 h 4"/>
              <a:gd name="T4" fmla="*/ 1 w 7"/>
              <a:gd name="T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4">
                <a:moveTo>
                  <a:pt x="1" y="4"/>
                </a:moveTo>
                <a:cubicBezTo>
                  <a:pt x="0" y="4"/>
                  <a:pt x="4" y="0"/>
                  <a:pt x="5" y="0"/>
                </a:cubicBezTo>
                <a:cubicBezTo>
                  <a:pt x="7" y="1"/>
                  <a:pt x="3" y="4"/>
                  <a:pt x="1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2" name="Freeform 553">
            <a:extLst>
              <a:ext uri="{FF2B5EF4-FFF2-40B4-BE49-F238E27FC236}">
                <a16:creationId xmlns:a16="http://schemas.microsoft.com/office/drawing/2014/main" id="{ECB5079B-A435-9641-8B79-0B41DD9D87A0}"/>
              </a:ext>
            </a:extLst>
          </p:cNvPr>
          <p:cNvSpPr>
            <a:spLocks/>
          </p:cNvSpPr>
          <p:nvPr/>
        </p:nvSpPr>
        <p:spPr bwMode="auto">
          <a:xfrm>
            <a:off x="4761687" y="6803996"/>
            <a:ext cx="41187" cy="21791"/>
          </a:xfrm>
          <a:custGeom>
            <a:avLst/>
            <a:gdLst>
              <a:gd name="T0" fmla="*/ 2 w 6"/>
              <a:gd name="T1" fmla="*/ 3 h 3"/>
              <a:gd name="T2" fmla="*/ 2 w 6"/>
              <a:gd name="T3" fmla="*/ 1 h 3"/>
              <a:gd name="T4" fmla="*/ 2 w 6"/>
              <a:gd name="T5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3">
                <a:moveTo>
                  <a:pt x="2" y="3"/>
                </a:moveTo>
                <a:cubicBezTo>
                  <a:pt x="2" y="3"/>
                  <a:pt x="0" y="1"/>
                  <a:pt x="2" y="1"/>
                </a:cubicBezTo>
                <a:cubicBezTo>
                  <a:pt x="3" y="0"/>
                  <a:pt x="6" y="3"/>
                  <a:pt x="2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3" name="Freeform 554">
            <a:extLst>
              <a:ext uri="{FF2B5EF4-FFF2-40B4-BE49-F238E27FC236}">
                <a16:creationId xmlns:a16="http://schemas.microsoft.com/office/drawing/2014/main" id="{805E5918-F9B3-E74C-BA3F-D5EDBA92FDE1}"/>
              </a:ext>
            </a:extLst>
          </p:cNvPr>
          <p:cNvSpPr>
            <a:spLocks/>
          </p:cNvSpPr>
          <p:nvPr/>
        </p:nvSpPr>
        <p:spPr bwMode="auto">
          <a:xfrm>
            <a:off x="4722787" y="6789469"/>
            <a:ext cx="32035" cy="14529"/>
          </a:xfrm>
          <a:custGeom>
            <a:avLst/>
            <a:gdLst>
              <a:gd name="T0" fmla="*/ 0 w 5"/>
              <a:gd name="T1" fmla="*/ 1 h 2"/>
              <a:gd name="T2" fmla="*/ 4 w 5"/>
              <a:gd name="T3" fmla="*/ 0 h 2"/>
              <a:gd name="T4" fmla="*/ 0 w 5"/>
              <a:gd name="T5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2">
                <a:moveTo>
                  <a:pt x="0" y="1"/>
                </a:moveTo>
                <a:cubicBezTo>
                  <a:pt x="2" y="2"/>
                  <a:pt x="5" y="1"/>
                  <a:pt x="4" y="0"/>
                </a:cubicBezTo>
                <a:cubicBezTo>
                  <a:pt x="2" y="0"/>
                  <a:pt x="0" y="1"/>
                  <a:pt x="0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4" name="Freeform 555">
            <a:extLst>
              <a:ext uri="{FF2B5EF4-FFF2-40B4-BE49-F238E27FC236}">
                <a16:creationId xmlns:a16="http://schemas.microsoft.com/office/drawing/2014/main" id="{91454042-A1DB-EE4A-AD4C-3B31E3A8EF42}"/>
              </a:ext>
            </a:extLst>
          </p:cNvPr>
          <p:cNvSpPr>
            <a:spLocks/>
          </p:cNvSpPr>
          <p:nvPr/>
        </p:nvSpPr>
        <p:spPr bwMode="auto">
          <a:xfrm>
            <a:off x="4640413" y="6518273"/>
            <a:ext cx="176188" cy="79907"/>
          </a:xfrm>
          <a:custGeom>
            <a:avLst/>
            <a:gdLst>
              <a:gd name="T0" fmla="*/ 25 w 26"/>
              <a:gd name="T1" fmla="*/ 9 h 11"/>
              <a:gd name="T2" fmla="*/ 18 w 26"/>
              <a:gd name="T3" fmla="*/ 8 h 11"/>
              <a:gd name="T4" fmla="*/ 10 w 26"/>
              <a:gd name="T5" fmla="*/ 10 h 11"/>
              <a:gd name="T6" fmla="*/ 3 w 26"/>
              <a:gd name="T7" fmla="*/ 6 h 11"/>
              <a:gd name="T8" fmla="*/ 2 w 26"/>
              <a:gd name="T9" fmla="*/ 1 h 11"/>
              <a:gd name="T10" fmla="*/ 8 w 26"/>
              <a:gd name="T11" fmla="*/ 2 h 11"/>
              <a:gd name="T12" fmla="*/ 17 w 26"/>
              <a:gd name="T13" fmla="*/ 2 h 11"/>
              <a:gd name="T14" fmla="*/ 22 w 26"/>
              <a:gd name="T15" fmla="*/ 5 h 11"/>
              <a:gd name="T16" fmla="*/ 25 w 26"/>
              <a:gd name="T17" fmla="*/ 9 h 11"/>
              <a:gd name="T18" fmla="*/ 25 w 26"/>
              <a:gd name="T19" fmla="*/ 9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" h="11">
                <a:moveTo>
                  <a:pt x="25" y="9"/>
                </a:moveTo>
                <a:cubicBezTo>
                  <a:pt x="22" y="9"/>
                  <a:pt x="20" y="8"/>
                  <a:pt x="18" y="8"/>
                </a:cubicBezTo>
                <a:cubicBezTo>
                  <a:pt x="15" y="8"/>
                  <a:pt x="13" y="10"/>
                  <a:pt x="10" y="10"/>
                </a:cubicBezTo>
                <a:cubicBezTo>
                  <a:pt x="7" y="11"/>
                  <a:pt x="6" y="7"/>
                  <a:pt x="3" y="6"/>
                </a:cubicBezTo>
                <a:cubicBezTo>
                  <a:pt x="2" y="5"/>
                  <a:pt x="0" y="3"/>
                  <a:pt x="2" y="1"/>
                </a:cubicBezTo>
                <a:cubicBezTo>
                  <a:pt x="3" y="0"/>
                  <a:pt x="7" y="2"/>
                  <a:pt x="8" y="2"/>
                </a:cubicBezTo>
                <a:cubicBezTo>
                  <a:pt x="11" y="3"/>
                  <a:pt x="14" y="1"/>
                  <a:pt x="17" y="2"/>
                </a:cubicBezTo>
                <a:cubicBezTo>
                  <a:pt x="19" y="2"/>
                  <a:pt x="20" y="4"/>
                  <a:pt x="22" y="5"/>
                </a:cubicBezTo>
                <a:cubicBezTo>
                  <a:pt x="22" y="6"/>
                  <a:pt x="25" y="9"/>
                  <a:pt x="25" y="9"/>
                </a:cubicBezTo>
                <a:cubicBezTo>
                  <a:pt x="23" y="9"/>
                  <a:pt x="26" y="9"/>
                  <a:pt x="25" y="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5" name="Freeform 556">
            <a:extLst>
              <a:ext uri="{FF2B5EF4-FFF2-40B4-BE49-F238E27FC236}">
                <a16:creationId xmlns:a16="http://schemas.microsoft.com/office/drawing/2014/main" id="{D4BD16B4-16C0-9448-B62C-D738EF771F3B}"/>
              </a:ext>
            </a:extLst>
          </p:cNvPr>
          <p:cNvSpPr>
            <a:spLocks/>
          </p:cNvSpPr>
          <p:nvPr/>
        </p:nvSpPr>
        <p:spPr bwMode="auto">
          <a:xfrm>
            <a:off x="3056999" y="7806451"/>
            <a:ext cx="194493" cy="135599"/>
          </a:xfrm>
          <a:custGeom>
            <a:avLst/>
            <a:gdLst>
              <a:gd name="T0" fmla="*/ 27 w 29"/>
              <a:gd name="T1" fmla="*/ 16 h 19"/>
              <a:gd name="T2" fmla="*/ 24 w 29"/>
              <a:gd name="T3" fmla="*/ 12 h 19"/>
              <a:gd name="T4" fmla="*/ 19 w 29"/>
              <a:gd name="T5" fmla="*/ 10 h 19"/>
              <a:gd name="T6" fmla="*/ 14 w 29"/>
              <a:gd name="T7" fmla="*/ 3 h 19"/>
              <a:gd name="T8" fmla="*/ 8 w 29"/>
              <a:gd name="T9" fmla="*/ 2 h 19"/>
              <a:gd name="T10" fmla="*/ 2 w 29"/>
              <a:gd name="T11" fmla="*/ 0 h 19"/>
              <a:gd name="T12" fmla="*/ 3 w 29"/>
              <a:gd name="T13" fmla="*/ 2 h 19"/>
              <a:gd name="T14" fmla="*/ 5 w 29"/>
              <a:gd name="T15" fmla="*/ 3 h 19"/>
              <a:gd name="T16" fmla="*/ 6 w 29"/>
              <a:gd name="T17" fmla="*/ 4 h 19"/>
              <a:gd name="T18" fmla="*/ 4 w 29"/>
              <a:gd name="T19" fmla="*/ 2 h 19"/>
              <a:gd name="T20" fmla="*/ 4 w 29"/>
              <a:gd name="T21" fmla="*/ 4 h 19"/>
              <a:gd name="T22" fmla="*/ 7 w 29"/>
              <a:gd name="T23" fmla="*/ 6 h 19"/>
              <a:gd name="T24" fmla="*/ 12 w 29"/>
              <a:gd name="T25" fmla="*/ 9 h 19"/>
              <a:gd name="T26" fmla="*/ 10 w 29"/>
              <a:gd name="T27" fmla="*/ 10 h 19"/>
              <a:gd name="T28" fmla="*/ 14 w 29"/>
              <a:gd name="T29" fmla="*/ 10 h 19"/>
              <a:gd name="T30" fmla="*/ 14 w 29"/>
              <a:gd name="T31" fmla="*/ 12 h 19"/>
              <a:gd name="T32" fmla="*/ 19 w 29"/>
              <a:gd name="T33" fmla="*/ 12 h 19"/>
              <a:gd name="T34" fmla="*/ 27 w 29"/>
              <a:gd name="T35" fmla="*/ 16 h 19"/>
              <a:gd name="T36" fmla="*/ 27 w 29"/>
              <a:gd name="T37" fmla="*/ 16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9" h="19">
                <a:moveTo>
                  <a:pt x="27" y="16"/>
                </a:moveTo>
                <a:cubicBezTo>
                  <a:pt x="26" y="15"/>
                  <a:pt x="25" y="13"/>
                  <a:pt x="24" y="12"/>
                </a:cubicBezTo>
                <a:cubicBezTo>
                  <a:pt x="23" y="10"/>
                  <a:pt x="21" y="10"/>
                  <a:pt x="19" y="10"/>
                </a:cubicBezTo>
                <a:cubicBezTo>
                  <a:pt x="17" y="8"/>
                  <a:pt x="17" y="4"/>
                  <a:pt x="14" y="3"/>
                </a:cubicBezTo>
                <a:cubicBezTo>
                  <a:pt x="13" y="3"/>
                  <a:pt x="10" y="3"/>
                  <a:pt x="8" y="2"/>
                </a:cubicBezTo>
                <a:cubicBezTo>
                  <a:pt x="7" y="1"/>
                  <a:pt x="5" y="0"/>
                  <a:pt x="2" y="0"/>
                </a:cubicBezTo>
                <a:cubicBezTo>
                  <a:pt x="0" y="0"/>
                  <a:pt x="1" y="2"/>
                  <a:pt x="3" y="2"/>
                </a:cubicBezTo>
                <a:cubicBezTo>
                  <a:pt x="4" y="2"/>
                  <a:pt x="4" y="2"/>
                  <a:pt x="5" y="3"/>
                </a:cubicBezTo>
                <a:cubicBezTo>
                  <a:pt x="5" y="3"/>
                  <a:pt x="6" y="4"/>
                  <a:pt x="6" y="4"/>
                </a:cubicBezTo>
                <a:cubicBezTo>
                  <a:pt x="5" y="4"/>
                  <a:pt x="4" y="3"/>
                  <a:pt x="4" y="2"/>
                </a:cubicBezTo>
                <a:cubicBezTo>
                  <a:pt x="4" y="2"/>
                  <a:pt x="4" y="4"/>
                  <a:pt x="4" y="4"/>
                </a:cubicBezTo>
                <a:cubicBezTo>
                  <a:pt x="4" y="6"/>
                  <a:pt x="6" y="6"/>
                  <a:pt x="7" y="6"/>
                </a:cubicBezTo>
                <a:cubicBezTo>
                  <a:pt x="7" y="6"/>
                  <a:pt x="12" y="9"/>
                  <a:pt x="12" y="9"/>
                </a:cubicBezTo>
                <a:cubicBezTo>
                  <a:pt x="12" y="9"/>
                  <a:pt x="11" y="9"/>
                  <a:pt x="10" y="10"/>
                </a:cubicBezTo>
                <a:cubicBezTo>
                  <a:pt x="10" y="10"/>
                  <a:pt x="14" y="10"/>
                  <a:pt x="14" y="10"/>
                </a:cubicBezTo>
                <a:cubicBezTo>
                  <a:pt x="16" y="11"/>
                  <a:pt x="14" y="12"/>
                  <a:pt x="14" y="12"/>
                </a:cubicBezTo>
                <a:cubicBezTo>
                  <a:pt x="15" y="13"/>
                  <a:pt x="18" y="12"/>
                  <a:pt x="19" y="12"/>
                </a:cubicBezTo>
                <a:cubicBezTo>
                  <a:pt x="14" y="13"/>
                  <a:pt x="29" y="19"/>
                  <a:pt x="27" y="16"/>
                </a:cubicBezTo>
                <a:cubicBezTo>
                  <a:pt x="26" y="15"/>
                  <a:pt x="28" y="18"/>
                  <a:pt x="27" y="1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6" name="Freeform 557">
            <a:extLst>
              <a:ext uri="{FF2B5EF4-FFF2-40B4-BE49-F238E27FC236}">
                <a16:creationId xmlns:a16="http://schemas.microsoft.com/office/drawing/2014/main" id="{93F84327-528B-4044-A7B6-A96BFCBDE8E5}"/>
              </a:ext>
            </a:extLst>
          </p:cNvPr>
          <p:cNvSpPr>
            <a:spLocks/>
          </p:cNvSpPr>
          <p:nvPr/>
        </p:nvSpPr>
        <p:spPr bwMode="auto">
          <a:xfrm>
            <a:off x="2903693" y="7649060"/>
            <a:ext cx="86951" cy="99277"/>
          </a:xfrm>
          <a:custGeom>
            <a:avLst/>
            <a:gdLst>
              <a:gd name="T0" fmla="*/ 11 w 13"/>
              <a:gd name="T1" fmla="*/ 14 h 14"/>
              <a:gd name="T2" fmla="*/ 11 w 13"/>
              <a:gd name="T3" fmla="*/ 14 h 14"/>
              <a:gd name="T4" fmla="*/ 8 w 13"/>
              <a:gd name="T5" fmla="*/ 11 h 14"/>
              <a:gd name="T6" fmla="*/ 7 w 13"/>
              <a:gd name="T7" fmla="*/ 7 h 14"/>
              <a:gd name="T8" fmla="*/ 6 w 13"/>
              <a:gd name="T9" fmla="*/ 5 h 14"/>
              <a:gd name="T10" fmla="*/ 7 w 13"/>
              <a:gd name="T11" fmla="*/ 2 h 14"/>
              <a:gd name="T12" fmla="*/ 4 w 13"/>
              <a:gd name="T13" fmla="*/ 4 h 14"/>
              <a:gd name="T14" fmla="*/ 6 w 13"/>
              <a:gd name="T15" fmla="*/ 1 h 14"/>
              <a:gd name="T16" fmla="*/ 1 w 13"/>
              <a:gd name="T17" fmla="*/ 0 h 14"/>
              <a:gd name="T18" fmla="*/ 3 w 13"/>
              <a:gd name="T19" fmla="*/ 6 h 14"/>
              <a:gd name="T20" fmla="*/ 11 w 13"/>
              <a:gd name="T21" fmla="*/ 14 h 14"/>
              <a:gd name="T22" fmla="*/ 11 w 13"/>
              <a:gd name="T23" fmla="*/ 1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" h="14">
                <a:moveTo>
                  <a:pt x="11" y="14"/>
                </a:moveTo>
                <a:cubicBezTo>
                  <a:pt x="11" y="14"/>
                  <a:pt x="11" y="14"/>
                  <a:pt x="11" y="14"/>
                </a:cubicBezTo>
                <a:cubicBezTo>
                  <a:pt x="11" y="13"/>
                  <a:pt x="9" y="11"/>
                  <a:pt x="8" y="11"/>
                </a:cubicBezTo>
                <a:cubicBezTo>
                  <a:pt x="7" y="9"/>
                  <a:pt x="8" y="8"/>
                  <a:pt x="7" y="7"/>
                </a:cubicBezTo>
                <a:cubicBezTo>
                  <a:pt x="6" y="6"/>
                  <a:pt x="6" y="6"/>
                  <a:pt x="6" y="5"/>
                </a:cubicBezTo>
                <a:cubicBezTo>
                  <a:pt x="5" y="3"/>
                  <a:pt x="6" y="3"/>
                  <a:pt x="7" y="2"/>
                </a:cubicBezTo>
                <a:cubicBezTo>
                  <a:pt x="9" y="0"/>
                  <a:pt x="3" y="3"/>
                  <a:pt x="4" y="4"/>
                </a:cubicBezTo>
                <a:cubicBezTo>
                  <a:pt x="3" y="3"/>
                  <a:pt x="6" y="1"/>
                  <a:pt x="6" y="1"/>
                </a:cubicBezTo>
                <a:cubicBezTo>
                  <a:pt x="5" y="0"/>
                  <a:pt x="1" y="0"/>
                  <a:pt x="1" y="0"/>
                </a:cubicBezTo>
                <a:cubicBezTo>
                  <a:pt x="0" y="1"/>
                  <a:pt x="2" y="5"/>
                  <a:pt x="3" y="6"/>
                </a:cubicBezTo>
                <a:cubicBezTo>
                  <a:pt x="5" y="8"/>
                  <a:pt x="8" y="13"/>
                  <a:pt x="11" y="14"/>
                </a:cubicBezTo>
                <a:cubicBezTo>
                  <a:pt x="13" y="14"/>
                  <a:pt x="8" y="13"/>
                  <a:pt x="11" y="1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7" name="Freeform 558">
            <a:extLst>
              <a:ext uri="{FF2B5EF4-FFF2-40B4-BE49-F238E27FC236}">
                <a16:creationId xmlns:a16="http://schemas.microsoft.com/office/drawing/2014/main" id="{F2DD42BC-8FCD-CB49-B674-6251AB9DA19A}"/>
              </a:ext>
            </a:extLst>
          </p:cNvPr>
          <p:cNvSpPr>
            <a:spLocks/>
          </p:cNvSpPr>
          <p:nvPr/>
        </p:nvSpPr>
        <p:spPr bwMode="auto">
          <a:xfrm>
            <a:off x="2910556" y="7535254"/>
            <a:ext cx="27459" cy="29057"/>
          </a:xfrm>
          <a:custGeom>
            <a:avLst/>
            <a:gdLst>
              <a:gd name="T0" fmla="*/ 3 w 4"/>
              <a:gd name="T1" fmla="*/ 3 h 4"/>
              <a:gd name="T2" fmla="*/ 2 w 4"/>
              <a:gd name="T3" fmla="*/ 1 h 4"/>
              <a:gd name="T4" fmla="*/ 3 w 4"/>
              <a:gd name="T5" fmla="*/ 3 h 4"/>
              <a:gd name="T6" fmla="*/ 3 w 4"/>
              <a:gd name="T7" fmla="*/ 3 h 4"/>
              <a:gd name="T8" fmla="*/ 3 w 4"/>
              <a:gd name="T9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4">
                <a:moveTo>
                  <a:pt x="3" y="3"/>
                </a:moveTo>
                <a:cubicBezTo>
                  <a:pt x="2" y="2"/>
                  <a:pt x="0" y="2"/>
                  <a:pt x="2" y="1"/>
                </a:cubicBezTo>
                <a:cubicBezTo>
                  <a:pt x="3" y="0"/>
                  <a:pt x="4" y="3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2" y="2"/>
                  <a:pt x="4" y="4"/>
                  <a:pt x="3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8" name="Freeform 559">
            <a:extLst>
              <a:ext uri="{FF2B5EF4-FFF2-40B4-BE49-F238E27FC236}">
                <a16:creationId xmlns:a16="http://schemas.microsoft.com/office/drawing/2014/main" id="{EF0B03D5-5420-6343-AF0C-71A052FCB210}"/>
              </a:ext>
            </a:extLst>
          </p:cNvPr>
          <p:cNvSpPr>
            <a:spLocks/>
          </p:cNvSpPr>
          <p:nvPr/>
        </p:nvSpPr>
        <p:spPr bwMode="auto">
          <a:xfrm>
            <a:off x="2876233" y="7501357"/>
            <a:ext cx="41187" cy="41162"/>
          </a:xfrm>
          <a:custGeom>
            <a:avLst/>
            <a:gdLst>
              <a:gd name="T0" fmla="*/ 5 w 6"/>
              <a:gd name="T1" fmla="*/ 2 h 6"/>
              <a:gd name="T2" fmla="*/ 0 w 6"/>
              <a:gd name="T3" fmla="*/ 1 h 6"/>
              <a:gd name="T4" fmla="*/ 1 w 6"/>
              <a:gd name="T5" fmla="*/ 3 h 6"/>
              <a:gd name="T6" fmla="*/ 1 w 6"/>
              <a:gd name="T7" fmla="*/ 6 h 6"/>
              <a:gd name="T8" fmla="*/ 5 w 6"/>
              <a:gd name="T9" fmla="*/ 5 h 6"/>
              <a:gd name="T10" fmla="*/ 3 w 6"/>
              <a:gd name="T11" fmla="*/ 3 h 6"/>
              <a:gd name="T12" fmla="*/ 5 w 6"/>
              <a:gd name="T13" fmla="*/ 2 h 6"/>
              <a:gd name="T14" fmla="*/ 5 w 6"/>
              <a:gd name="T15" fmla="*/ 2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" h="6">
                <a:moveTo>
                  <a:pt x="5" y="2"/>
                </a:moveTo>
                <a:cubicBezTo>
                  <a:pt x="4" y="2"/>
                  <a:pt x="1" y="0"/>
                  <a:pt x="0" y="1"/>
                </a:cubicBezTo>
                <a:cubicBezTo>
                  <a:pt x="1" y="0"/>
                  <a:pt x="2" y="4"/>
                  <a:pt x="1" y="3"/>
                </a:cubicBezTo>
                <a:cubicBezTo>
                  <a:pt x="1" y="4"/>
                  <a:pt x="1" y="5"/>
                  <a:pt x="1" y="6"/>
                </a:cubicBezTo>
                <a:cubicBezTo>
                  <a:pt x="1" y="5"/>
                  <a:pt x="5" y="4"/>
                  <a:pt x="5" y="5"/>
                </a:cubicBezTo>
                <a:cubicBezTo>
                  <a:pt x="5" y="4"/>
                  <a:pt x="4" y="4"/>
                  <a:pt x="3" y="3"/>
                </a:cubicBezTo>
                <a:cubicBezTo>
                  <a:pt x="4" y="4"/>
                  <a:pt x="6" y="2"/>
                  <a:pt x="5" y="2"/>
                </a:cubicBezTo>
                <a:cubicBezTo>
                  <a:pt x="4" y="2"/>
                  <a:pt x="6" y="2"/>
                  <a:pt x="5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89" name="Freeform 560">
            <a:extLst>
              <a:ext uri="{FF2B5EF4-FFF2-40B4-BE49-F238E27FC236}">
                <a16:creationId xmlns:a16="http://schemas.microsoft.com/office/drawing/2014/main" id="{8B6CA7A4-693D-C641-B28A-C9B02A71E887}"/>
              </a:ext>
            </a:extLst>
          </p:cNvPr>
          <p:cNvSpPr>
            <a:spLocks/>
          </p:cNvSpPr>
          <p:nvPr/>
        </p:nvSpPr>
        <p:spPr bwMode="auto">
          <a:xfrm>
            <a:off x="2857928" y="7513461"/>
            <a:ext cx="25171" cy="43585"/>
          </a:xfrm>
          <a:custGeom>
            <a:avLst/>
            <a:gdLst>
              <a:gd name="T0" fmla="*/ 2 w 4"/>
              <a:gd name="T1" fmla="*/ 0 h 6"/>
              <a:gd name="T2" fmla="*/ 2 w 4"/>
              <a:gd name="T3" fmla="*/ 2 h 6"/>
              <a:gd name="T4" fmla="*/ 2 w 4"/>
              <a:gd name="T5" fmla="*/ 5 h 6"/>
              <a:gd name="T6" fmla="*/ 3 w 4"/>
              <a:gd name="T7" fmla="*/ 3 h 6"/>
              <a:gd name="T8" fmla="*/ 2 w 4"/>
              <a:gd name="T9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6">
                <a:moveTo>
                  <a:pt x="2" y="0"/>
                </a:moveTo>
                <a:cubicBezTo>
                  <a:pt x="0" y="0"/>
                  <a:pt x="2" y="1"/>
                  <a:pt x="2" y="2"/>
                </a:cubicBezTo>
                <a:cubicBezTo>
                  <a:pt x="2" y="3"/>
                  <a:pt x="1" y="5"/>
                  <a:pt x="2" y="5"/>
                </a:cubicBezTo>
                <a:cubicBezTo>
                  <a:pt x="3" y="6"/>
                  <a:pt x="3" y="3"/>
                  <a:pt x="3" y="3"/>
                </a:cubicBezTo>
                <a:cubicBezTo>
                  <a:pt x="3" y="2"/>
                  <a:pt x="4" y="0"/>
                  <a:pt x="2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0" name="Freeform 561">
            <a:extLst>
              <a:ext uri="{FF2B5EF4-FFF2-40B4-BE49-F238E27FC236}">
                <a16:creationId xmlns:a16="http://schemas.microsoft.com/office/drawing/2014/main" id="{7688A638-D7B1-3E4F-9E65-F0B41A12E85E}"/>
              </a:ext>
            </a:extLst>
          </p:cNvPr>
          <p:cNvSpPr>
            <a:spLocks/>
          </p:cNvSpPr>
          <p:nvPr/>
        </p:nvSpPr>
        <p:spPr bwMode="auto">
          <a:xfrm>
            <a:off x="2816740" y="7472298"/>
            <a:ext cx="34322" cy="77483"/>
          </a:xfrm>
          <a:custGeom>
            <a:avLst/>
            <a:gdLst>
              <a:gd name="T0" fmla="*/ 4 w 5"/>
              <a:gd name="T1" fmla="*/ 10 h 11"/>
              <a:gd name="T2" fmla="*/ 2 w 5"/>
              <a:gd name="T3" fmla="*/ 6 h 11"/>
              <a:gd name="T4" fmla="*/ 1 w 5"/>
              <a:gd name="T5" fmla="*/ 3 h 11"/>
              <a:gd name="T6" fmla="*/ 5 w 5"/>
              <a:gd name="T7" fmla="*/ 5 h 11"/>
              <a:gd name="T8" fmla="*/ 4 w 5"/>
              <a:gd name="T9" fmla="*/ 10 h 11"/>
              <a:gd name="T10" fmla="*/ 4 w 5"/>
              <a:gd name="T11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" h="11">
                <a:moveTo>
                  <a:pt x="4" y="10"/>
                </a:moveTo>
                <a:cubicBezTo>
                  <a:pt x="4" y="9"/>
                  <a:pt x="2" y="6"/>
                  <a:pt x="2" y="6"/>
                </a:cubicBezTo>
                <a:cubicBezTo>
                  <a:pt x="4" y="4"/>
                  <a:pt x="0" y="4"/>
                  <a:pt x="1" y="3"/>
                </a:cubicBezTo>
                <a:cubicBezTo>
                  <a:pt x="2" y="0"/>
                  <a:pt x="5" y="5"/>
                  <a:pt x="5" y="5"/>
                </a:cubicBezTo>
                <a:cubicBezTo>
                  <a:pt x="5" y="6"/>
                  <a:pt x="5" y="11"/>
                  <a:pt x="4" y="10"/>
                </a:cubicBezTo>
                <a:cubicBezTo>
                  <a:pt x="4" y="9"/>
                  <a:pt x="5" y="11"/>
                  <a:pt x="4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1" name="Freeform 562">
            <a:extLst>
              <a:ext uri="{FF2B5EF4-FFF2-40B4-BE49-F238E27FC236}">
                <a16:creationId xmlns:a16="http://schemas.microsoft.com/office/drawing/2014/main" id="{930EA07C-97DE-FF4E-9AB2-F61EDF00084E}"/>
              </a:ext>
            </a:extLst>
          </p:cNvPr>
          <p:cNvSpPr>
            <a:spLocks/>
          </p:cNvSpPr>
          <p:nvPr/>
        </p:nvSpPr>
        <p:spPr bwMode="auto">
          <a:xfrm>
            <a:off x="2789283" y="7443241"/>
            <a:ext cx="48052" cy="50849"/>
          </a:xfrm>
          <a:custGeom>
            <a:avLst/>
            <a:gdLst>
              <a:gd name="T0" fmla="*/ 4 w 7"/>
              <a:gd name="T1" fmla="*/ 6 h 7"/>
              <a:gd name="T2" fmla="*/ 2 w 7"/>
              <a:gd name="T3" fmla="*/ 3 h 7"/>
              <a:gd name="T4" fmla="*/ 0 w 7"/>
              <a:gd name="T5" fmla="*/ 2 h 7"/>
              <a:gd name="T6" fmla="*/ 5 w 7"/>
              <a:gd name="T7" fmla="*/ 1 h 7"/>
              <a:gd name="T8" fmla="*/ 4 w 7"/>
              <a:gd name="T9" fmla="*/ 3 h 7"/>
              <a:gd name="T10" fmla="*/ 7 w 7"/>
              <a:gd name="T11" fmla="*/ 4 h 7"/>
              <a:gd name="T12" fmla="*/ 5 w 7"/>
              <a:gd name="T13" fmla="*/ 5 h 7"/>
              <a:gd name="T14" fmla="*/ 4 w 7"/>
              <a:gd name="T15" fmla="*/ 6 h 7"/>
              <a:gd name="T16" fmla="*/ 4 w 7"/>
              <a:gd name="T17" fmla="*/ 6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" h="7">
                <a:moveTo>
                  <a:pt x="4" y="6"/>
                </a:moveTo>
                <a:cubicBezTo>
                  <a:pt x="2" y="4"/>
                  <a:pt x="1" y="4"/>
                  <a:pt x="2" y="3"/>
                </a:cubicBezTo>
                <a:cubicBezTo>
                  <a:pt x="2" y="2"/>
                  <a:pt x="0" y="2"/>
                  <a:pt x="0" y="2"/>
                </a:cubicBezTo>
                <a:cubicBezTo>
                  <a:pt x="0" y="1"/>
                  <a:pt x="4" y="0"/>
                  <a:pt x="5" y="1"/>
                </a:cubicBezTo>
                <a:cubicBezTo>
                  <a:pt x="5" y="1"/>
                  <a:pt x="3" y="2"/>
                  <a:pt x="4" y="3"/>
                </a:cubicBezTo>
                <a:cubicBezTo>
                  <a:pt x="5" y="3"/>
                  <a:pt x="7" y="4"/>
                  <a:pt x="7" y="4"/>
                </a:cubicBezTo>
                <a:cubicBezTo>
                  <a:pt x="7" y="5"/>
                  <a:pt x="5" y="5"/>
                  <a:pt x="5" y="5"/>
                </a:cubicBezTo>
                <a:cubicBezTo>
                  <a:pt x="4" y="5"/>
                  <a:pt x="5" y="7"/>
                  <a:pt x="4" y="6"/>
                </a:cubicBezTo>
                <a:cubicBezTo>
                  <a:pt x="2" y="5"/>
                  <a:pt x="4" y="6"/>
                  <a:pt x="4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2" name="Freeform 563">
            <a:extLst>
              <a:ext uri="{FF2B5EF4-FFF2-40B4-BE49-F238E27FC236}">
                <a16:creationId xmlns:a16="http://schemas.microsoft.com/office/drawing/2014/main" id="{7769177F-51CE-074C-B5B7-0973711D1A2D}"/>
              </a:ext>
            </a:extLst>
          </p:cNvPr>
          <p:cNvSpPr>
            <a:spLocks/>
          </p:cNvSpPr>
          <p:nvPr/>
        </p:nvSpPr>
        <p:spPr bwMode="auto">
          <a:xfrm>
            <a:off x="2837335" y="7443241"/>
            <a:ext cx="45764" cy="65377"/>
          </a:xfrm>
          <a:custGeom>
            <a:avLst/>
            <a:gdLst>
              <a:gd name="T0" fmla="*/ 3 w 7"/>
              <a:gd name="T1" fmla="*/ 8 h 9"/>
              <a:gd name="T2" fmla="*/ 4 w 7"/>
              <a:gd name="T3" fmla="*/ 6 h 9"/>
              <a:gd name="T4" fmla="*/ 2 w 7"/>
              <a:gd name="T5" fmla="*/ 4 h 9"/>
              <a:gd name="T6" fmla="*/ 3 w 7"/>
              <a:gd name="T7" fmla="*/ 1 h 9"/>
              <a:gd name="T8" fmla="*/ 6 w 7"/>
              <a:gd name="T9" fmla="*/ 5 h 9"/>
              <a:gd name="T10" fmla="*/ 3 w 7"/>
              <a:gd name="T11" fmla="*/ 8 h 9"/>
              <a:gd name="T12" fmla="*/ 3 w 7"/>
              <a:gd name="T13" fmla="*/ 8 h 9"/>
              <a:gd name="T14" fmla="*/ 3 w 7"/>
              <a:gd name="T15" fmla="*/ 8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" h="9">
                <a:moveTo>
                  <a:pt x="3" y="8"/>
                </a:moveTo>
                <a:cubicBezTo>
                  <a:pt x="4" y="7"/>
                  <a:pt x="5" y="7"/>
                  <a:pt x="4" y="6"/>
                </a:cubicBezTo>
                <a:cubicBezTo>
                  <a:pt x="4" y="5"/>
                  <a:pt x="2" y="5"/>
                  <a:pt x="2" y="4"/>
                </a:cubicBezTo>
                <a:cubicBezTo>
                  <a:pt x="3" y="3"/>
                  <a:pt x="0" y="0"/>
                  <a:pt x="3" y="1"/>
                </a:cubicBezTo>
                <a:cubicBezTo>
                  <a:pt x="6" y="2"/>
                  <a:pt x="6" y="3"/>
                  <a:pt x="6" y="5"/>
                </a:cubicBezTo>
                <a:cubicBezTo>
                  <a:pt x="7" y="7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ubicBezTo>
                  <a:pt x="4" y="7"/>
                  <a:pt x="2" y="9"/>
                  <a:pt x="3" y="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3" name="Freeform 564">
            <a:extLst>
              <a:ext uri="{FF2B5EF4-FFF2-40B4-BE49-F238E27FC236}">
                <a16:creationId xmlns:a16="http://schemas.microsoft.com/office/drawing/2014/main" id="{5B344922-7A24-4345-8AF6-6F91BE21DA5E}"/>
              </a:ext>
            </a:extLst>
          </p:cNvPr>
          <p:cNvSpPr>
            <a:spLocks/>
          </p:cNvSpPr>
          <p:nvPr/>
        </p:nvSpPr>
        <p:spPr bwMode="auto">
          <a:xfrm>
            <a:off x="2823603" y="7457769"/>
            <a:ext cx="20593" cy="7263"/>
          </a:xfrm>
          <a:custGeom>
            <a:avLst/>
            <a:gdLst>
              <a:gd name="T0" fmla="*/ 2 w 3"/>
              <a:gd name="T1" fmla="*/ 1 h 1"/>
              <a:gd name="T2" fmla="*/ 0 w 3"/>
              <a:gd name="T3" fmla="*/ 0 h 1"/>
              <a:gd name="T4" fmla="*/ 3 w 3"/>
              <a:gd name="T5" fmla="*/ 0 h 1"/>
              <a:gd name="T6" fmla="*/ 2 w 3"/>
              <a:gd name="T7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1">
                <a:moveTo>
                  <a:pt x="2" y="1"/>
                </a:moveTo>
                <a:cubicBezTo>
                  <a:pt x="1" y="1"/>
                  <a:pt x="0" y="1"/>
                  <a:pt x="0" y="0"/>
                </a:cubicBezTo>
                <a:cubicBezTo>
                  <a:pt x="0" y="0"/>
                  <a:pt x="2" y="0"/>
                  <a:pt x="3" y="0"/>
                </a:cubicBezTo>
                <a:cubicBezTo>
                  <a:pt x="3" y="0"/>
                  <a:pt x="2" y="1"/>
                  <a:pt x="2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4" name="Freeform 565">
            <a:extLst>
              <a:ext uri="{FF2B5EF4-FFF2-40B4-BE49-F238E27FC236}">
                <a16:creationId xmlns:a16="http://schemas.microsoft.com/office/drawing/2014/main" id="{5468E32A-F890-5A41-B5B7-B969FCD812D0}"/>
              </a:ext>
            </a:extLst>
          </p:cNvPr>
          <p:cNvSpPr>
            <a:spLocks/>
          </p:cNvSpPr>
          <p:nvPr/>
        </p:nvSpPr>
        <p:spPr bwMode="auto">
          <a:xfrm>
            <a:off x="2178340" y="7465035"/>
            <a:ext cx="89237" cy="48428"/>
          </a:xfrm>
          <a:custGeom>
            <a:avLst/>
            <a:gdLst>
              <a:gd name="T0" fmla="*/ 10 w 13"/>
              <a:gd name="T1" fmla="*/ 1 h 7"/>
              <a:gd name="T2" fmla="*/ 7 w 13"/>
              <a:gd name="T3" fmla="*/ 1 h 7"/>
              <a:gd name="T4" fmla="*/ 5 w 13"/>
              <a:gd name="T5" fmla="*/ 1 h 7"/>
              <a:gd name="T6" fmla="*/ 5 w 13"/>
              <a:gd name="T7" fmla="*/ 4 h 7"/>
              <a:gd name="T8" fmla="*/ 1 w 13"/>
              <a:gd name="T9" fmla="*/ 3 h 7"/>
              <a:gd name="T10" fmla="*/ 1 w 13"/>
              <a:gd name="T11" fmla="*/ 6 h 7"/>
              <a:gd name="T12" fmla="*/ 11 w 13"/>
              <a:gd name="T13" fmla="*/ 4 h 7"/>
              <a:gd name="T14" fmla="*/ 9 w 13"/>
              <a:gd name="T15" fmla="*/ 3 h 7"/>
              <a:gd name="T16" fmla="*/ 12 w 13"/>
              <a:gd name="T17" fmla="*/ 3 h 7"/>
              <a:gd name="T18" fmla="*/ 10 w 13"/>
              <a:gd name="T19" fmla="*/ 1 h 7"/>
              <a:gd name="T20" fmla="*/ 10 w 13"/>
              <a:gd name="T21" fmla="*/ 1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" h="7">
                <a:moveTo>
                  <a:pt x="10" y="1"/>
                </a:moveTo>
                <a:cubicBezTo>
                  <a:pt x="9" y="1"/>
                  <a:pt x="8" y="1"/>
                  <a:pt x="7" y="1"/>
                </a:cubicBezTo>
                <a:cubicBezTo>
                  <a:pt x="6" y="1"/>
                  <a:pt x="6" y="1"/>
                  <a:pt x="5" y="1"/>
                </a:cubicBezTo>
                <a:cubicBezTo>
                  <a:pt x="3" y="2"/>
                  <a:pt x="4" y="4"/>
                  <a:pt x="5" y="4"/>
                </a:cubicBezTo>
                <a:cubicBezTo>
                  <a:pt x="4" y="4"/>
                  <a:pt x="2" y="1"/>
                  <a:pt x="1" y="3"/>
                </a:cubicBezTo>
                <a:cubicBezTo>
                  <a:pt x="0" y="4"/>
                  <a:pt x="0" y="5"/>
                  <a:pt x="1" y="6"/>
                </a:cubicBezTo>
                <a:cubicBezTo>
                  <a:pt x="2" y="7"/>
                  <a:pt x="10" y="5"/>
                  <a:pt x="11" y="4"/>
                </a:cubicBezTo>
                <a:cubicBezTo>
                  <a:pt x="11" y="4"/>
                  <a:pt x="10" y="3"/>
                  <a:pt x="9" y="3"/>
                </a:cubicBezTo>
                <a:cubicBezTo>
                  <a:pt x="10" y="3"/>
                  <a:pt x="12" y="3"/>
                  <a:pt x="12" y="3"/>
                </a:cubicBezTo>
                <a:cubicBezTo>
                  <a:pt x="13" y="2"/>
                  <a:pt x="11" y="0"/>
                  <a:pt x="10" y="1"/>
                </a:cubicBezTo>
                <a:cubicBezTo>
                  <a:pt x="9" y="1"/>
                  <a:pt x="11" y="0"/>
                  <a:pt x="10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5" name="Freeform 566">
            <a:extLst>
              <a:ext uri="{FF2B5EF4-FFF2-40B4-BE49-F238E27FC236}">
                <a16:creationId xmlns:a16="http://schemas.microsoft.com/office/drawing/2014/main" id="{0D72C27A-3327-8A4D-A4D0-E7C55FBAEB2B}"/>
              </a:ext>
            </a:extLst>
          </p:cNvPr>
          <p:cNvSpPr>
            <a:spLocks/>
          </p:cNvSpPr>
          <p:nvPr/>
        </p:nvSpPr>
        <p:spPr bwMode="auto">
          <a:xfrm>
            <a:off x="2212664" y="7421449"/>
            <a:ext cx="54915" cy="50849"/>
          </a:xfrm>
          <a:custGeom>
            <a:avLst/>
            <a:gdLst>
              <a:gd name="T0" fmla="*/ 2 w 8"/>
              <a:gd name="T1" fmla="*/ 6 h 7"/>
              <a:gd name="T2" fmla="*/ 5 w 8"/>
              <a:gd name="T3" fmla="*/ 4 h 7"/>
              <a:gd name="T4" fmla="*/ 8 w 8"/>
              <a:gd name="T5" fmla="*/ 4 h 7"/>
              <a:gd name="T6" fmla="*/ 5 w 8"/>
              <a:gd name="T7" fmla="*/ 2 h 7"/>
              <a:gd name="T8" fmla="*/ 2 w 8"/>
              <a:gd name="T9" fmla="*/ 6 h 7"/>
              <a:gd name="T10" fmla="*/ 2 w 8"/>
              <a:gd name="T11" fmla="*/ 6 h 7"/>
              <a:gd name="T12" fmla="*/ 2 w 8"/>
              <a:gd name="T13" fmla="*/ 6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7">
                <a:moveTo>
                  <a:pt x="2" y="6"/>
                </a:moveTo>
                <a:cubicBezTo>
                  <a:pt x="3" y="5"/>
                  <a:pt x="4" y="5"/>
                  <a:pt x="5" y="4"/>
                </a:cubicBezTo>
                <a:cubicBezTo>
                  <a:pt x="6" y="4"/>
                  <a:pt x="8" y="4"/>
                  <a:pt x="8" y="4"/>
                </a:cubicBezTo>
                <a:cubicBezTo>
                  <a:pt x="8" y="4"/>
                  <a:pt x="7" y="0"/>
                  <a:pt x="5" y="2"/>
                </a:cubicBezTo>
                <a:cubicBezTo>
                  <a:pt x="5" y="2"/>
                  <a:pt x="1" y="5"/>
                  <a:pt x="2" y="6"/>
                </a:cubicBezTo>
                <a:cubicBezTo>
                  <a:pt x="2" y="6"/>
                  <a:pt x="2" y="6"/>
                  <a:pt x="2" y="6"/>
                </a:cubicBezTo>
                <a:cubicBezTo>
                  <a:pt x="4" y="5"/>
                  <a:pt x="0" y="7"/>
                  <a:pt x="2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6" name="Freeform 567">
            <a:extLst>
              <a:ext uri="{FF2B5EF4-FFF2-40B4-BE49-F238E27FC236}">
                <a16:creationId xmlns:a16="http://schemas.microsoft.com/office/drawing/2014/main" id="{1347174F-3958-FA44-AF30-660341C29864}"/>
              </a:ext>
            </a:extLst>
          </p:cNvPr>
          <p:cNvSpPr>
            <a:spLocks/>
          </p:cNvSpPr>
          <p:nvPr/>
        </p:nvSpPr>
        <p:spPr bwMode="auto">
          <a:xfrm>
            <a:off x="1830539" y="7615158"/>
            <a:ext cx="66356" cy="26635"/>
          </a:xfrm>
          <a:custGeom>
            <a:avLst/>
            <a:gdLst>
              <a:gd name="T0" fmla="*/ 9 w 10"/>
              <a:gd name="T1" fmla="*/ 2 h 4"/>
              <a:gd name="T2" fmla="*/ 9 w 10"/>
              <a:gd name="T3" fmla="*/ 1 h 4"/>
              <a:gd name="T4" fmla="*/ 6 w 10"/>
              <a:gd name="T5" fmla="*/ 0 h 4"/>
              <a:gd name="T6" fmla="*/ 2 w 10"/>
              <a:gd name="T7" fmla="*/ 2 h 4"/>
              <a:gd name="T8" fmla="*/ 3 w 10"/>
              <a:gd name="T9" fmla="*/ 4 h 4"/>
              <a:gd name="T10" fmla="*/ 9 w 10"/>
              <a:gd name="T11" fmla="*/ 2 h 4"/>
              <a:gd name="T12" fmla="*/ 9 w 10"/>
              <a:gd name="T13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4">
                <a:moveTo>
                  <a:pt x="9" y="2"/>
                </a:moveTo>
                <a:cubicBezTo>
                  <a:pt x="10" y="2"/>
                  <a:pt x="8" y="1"/>
                  <a:pt x="9" y="1"/>
                </a:cubicBezTo>
                <a:cubicBezTo>
                  <a:pt x="8" y="0"/>
                  <a:pt x="7" y="0"/>
                  <a:pt x="6" y="0"/>
                </a:cubicBezTo>
                <a:cubicBezTo>
                  <a:pt x="5" y="1"/>
                  <a:pt x="3" y="1"/>
                  <a:pt x="2" y="2"/>
                </a:cubicBezTo>
                <a:cubicBezTo>
                  <a:pt x="0" y="3"/>
                  <a:pt x="2" y="4"/>
                  <a:pt x="3" y="4"/>
                </a:cubicBezTo>
                <a:cubicBezTo>
                  <a:pt x="5" y="4"/>
                  <a:pt x="7" y="1"/>
                  <a:pt x="9" y="2"/>
                </a:cubicBezTo>
                <a:cubicBezTo>
                  <a:pt x="10" y="2"/>
                  <a:pt x="7" y="1"/>
                  <a:pt x="9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7" name="Freeform 568">
            <a:extLst>
              <a:ext uri="{FF2B5EF4-FFF2-40B4-BE49-F238E27FC236}">
                <a16:creationId xmlns:a16="http://schemas.microsoft.com/office/drawing/2014/main" id="{5B9E7CEA-02D5-C049-B74D-AE49F04DD29D}"/>
              </a:ext>
            </a:extLst>
          </p:cNvPr>
          <p:cNvSpPr>
            <a:spLocks/>
          </p:cNvSpPr>
          <p:nvPr/>
        </p:nvSpPr>
        <p:spPr bwMode="auto">
          <a:xfrm>
            <a:off x="1750453" y="7656324"/>
            <a:ext cx="38898" cy="36321"/>
          </a:xfrm>
          <a:custGeom>
            <a:avLst/>
            <a:gdLst>
              <a:gd name="T0" fmla="*/ 6 w 6"/>
              <a:gd name="T1" fmla="*/ 2 h 5"/>
              <a:gd name="T2" fmla="*/ 3 w 6"/>
              <a:gd name="T3" fmla="*/ 2 h 5"/>
              <a:gd name="T4" fmla="*/ 3 w 6"/>
              <a:gd name="T5" fmla="*/ 4 h 5"/>
              <a:gd name="T6" fmla="*/ 0 w 6"/>
              <a:gd name="T7" fmla="*/ 5 h 5"/>
              <a:gd name="T8" fmla="*/ 6 w 6"/>
              <a:gd name="T9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5">
                <a:moveTo>
                  <a:pt x="6" y="2"/>
                </a:moveTo>
                <a:cubicBezTo>
                  <a:pt x="6" y="0"/>
                  <a:pt x="4" y="1"/>
                  <a:pt x="3" y="2"/>
                </a:cubicBezTo>
                <a:cubicBezTo>
                  <a:pt x="3" y="2"/>
                  <a:pt x="3" y="3"/>
                  <a:pt x="3" y="4"/>
                </a:cubicBezTo>
                <a:cubicBezTo>
                  <a:pt x="2" y="4"/>
                  <a:pt x="0" y="5"/>
                  <a:pt x="0" y="5"/>
                </a:cubicBezTo>
                <a:cubicBezTo>
                  <a:pt x="0" y="5"/>
                  <a:pt x="6" y="5"/>
                  <a:pt x="6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8" name="Freeform 569">
            <a:extLst>
              <a:ext uri="{FF2B5EF4-FFF2-40B4-BE49-F238E27FC236}">
                <a16:creationId xmlns:a16="http://schemas.microsoft.com/office/drawing/2014/main" id="{DF44B73D-0DBD-824B-BA0E-03BA7C92CB05}"/>
              </a:ext>
            </a:extLst>
          </p:cNvPr>
          <p:cNvSpPr>
            <a:spLocks/>
          </p:cNvSpPr>
          <p:nvPr/>
        </p:nvSpPr>
        <p:spPr bwMode="auto">
          <a:xfrm>
            <a:off x="4031759" y="6774939"/>
            <a:ext cx="139578" cy="92011"/>
          </a:xfrm>
          <a:custGeom>
            <a:avLst/>
            <a:gdLst>
              <a:gd name="T0" fmla="*/ 19 w 21"/>
              <a:gd name="T1" fmla="*/ 9 h 13"/>
              <a:gd name="T2" fmla="*/ 18 w 21"/>
              <a:gd name="T3" fmla="*/ 7 h 13"/>
              <a:gd name="T4" fmla="*/ 14 w 21"/>
              <a:gd name="T5" fmla="*/ 4 h 13"/>
              <a:gd name="T6" fmla="*/ 8 w 21"/>
              <a:gd name="T7" fmla="*/ 1 h 13"/>
              <a:gd name="T8" fmla="*/ 5 w 21"/>
              <a:gd name="T9" fmla="*/ 6 h 13"/>
              <a:gd name="T10" fmla="*/ 0 w 21"/>
              <a:gd name="T11" fmla="*/ 8 h 13"/>
              <a:gd name="T12" fmla="*/ 7 w 21"/>
              <a:gd name="T13" fmla="*/ 11 h 13"/>
              <a:gd name="T14" fmla="*/ 15 w 21"/>
              <a:gd name="T15" fmla="*/ 12 h 13"/>
              <a:gd name="T16" fmla="*/ 20 w 21"/>
              <a:gd name="T17" fmla="*/ 9 h 13"/>
              <a:gd name="T18" fmla="*/ 19 w 21"/>
              <a:gd name="T19" fmla="*/ 9 h 13"/>
              <a:gd name="T20" fmla="*/ 19 w 21"/>
              <a:gd name="T21" fmla="*/ 9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" h="13">
                <a:moveTo>
                  <a:pt x="19" y="9"/>
                </a:moveTo>
                <a:cubicBezTo>
                  <a:pt x="15" y="10"/>
                  <a:pt x="19" y="8"/>
                  <a:pt x="18" y="7"/>
                </a:cubicBezTo>
                <a:cubicBezTo>
                  <a:pt x="17" y="7"/>
                  <a:pt x="15" y="4"/>
                  <a:pt x="14" y="4"/>
                </a:cubicBezTo>
                <a:cubicBezTo>
                  <a:pt x="12" y="4"/>
                  <a:pt x="10" y="1"/>
                  <a:pt x="8" y="1"/>
                </a:cubicBezTo>
                <a:cubicBezTo>
                  <a:pt x="6" y="0"/>
                  <a:pt x="6" y="5"/>
                  <a:pt x="5" y="6"/>
                </a:cubicBezTo>
                <a:cubicBezTo>
                  <a:pt x="4" y="6"/>
                  <a:pt x="0" y="6"/>
                  <a:pt x="0" y="8"/>
                </a:cubicBezTo>
                <a:cubicBezTo>
                  <a:pt x="1" y="10"/>
                  <a:pt x="6" y="11"/>
                  <a:pt x="7" y="11"/>
                </a:cubicBezTo>
                <a:cubicBezTo>
                  <a:pt x="9" y="12"/>
                  <a:pt x="13" y="13"/>
                  <a:pt x="15" y="12"/>
                </a:cubicBezTo>
                <a:cubicBezTo>
                  <a:pt x="15" y="12"/>
                  <a:pt x="20" y="10"/>
                  <a:pt x="20" y="9"/>
                </a:cubicBezTo>
                <a:cubicBezTo>
                  <a:pt x="20" y="9"/>
                  <a:pt x="19" y="9"/>
                  <a:pt x="19" y="9"/>
                </a:cubicBezTo>
                <a:cubicBezTo>
                  <a:pt x="18" y="10"/>
                  <a:pt x="21" y="9"/>
                  <a:pt x="19" y="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099" name="Freeform 570">
            <a:extLst>
              <a:ext uri="{FF2B5EF4-FFF2-40B4-BE49-F238E27FC236}">
                <a16:creationId xmlns:a16="http://schemas.microsoft.com/office/drawing/2014/main" id="{ADE6341D-CF4B-8A4A-A09E-C21B2746D0DF}"/>
              </a:ext>
            </a:extLst>
          </p:cNvPr>
          <p:cNvSpPr>
            <a:spLocks/>
          </p:cNvSpPr>
          <p:nvPr/>
        </p:nvSpPr>
        <p:spPr bwMode="auto">
          <a:xfrm>
            <a:off x="3983708" y="6818525"/>
            <a:ext cx="34322" cy="26635"/>
          </a:xfrm>
          <a:custGeom>
            <a:avLst/>
            <a:gdLst>
              <a:gd name="T0" fmla="*/ 2 w 5"/>
              <a:gd name="T1" fmla="*/ 4 h 4"/>
              <a:gd name="T2" fmla="*/ 4 w 5"/>
              <a:gd name="T3" fmla="*/ 1 h 4"/>
              <a:gd name="T4" fmla="*/ 2 w 5"/>
              <a:gd name="T5" fmla="*/ 4 h 4"/>
              <a:gd name="T6" fmla="*/ 2 w 5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2" y="4"/>
                </a:moveTo>
                <a:cubicBezTo>
                  <a:pt x="0" y="4"/>
                  <a:pt x="4" y="0"/>
                  <a:pt x="4" y="1"/>
                </a:cubicBezTo>
                <a:cubicBezTo>
                  <a:pt x="5" y="1"/>
                  <a:pt x="3" y="4"/>
                  <a:pt x="2" y="4"/>
                </a:cubicBezTo>
                <a:cubicBezTo>
                  <a:pt x="1" y="4"/>
                  <a:pt x="4" y="4"/>
                  <a:pt x="2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0" name="Freeform 571">
            <a:extLst>
              <a:ext uri="{FF2B5EF4-FFF2-40B4-BE49-F238E27FC236}">
                <a16:creationId xmlns:a16="http://schemas.microsoft.com/office/drawing/2014/main" id="{A7BEA5AA-2FB4-A44C-8349-8494FAC77013}"/>
              </a:ext>
            </a:extLst>
          </p:cNvPr>
          <p:cNvSpPr>
            <a:spLocks/>
          </p:cNvSpPr>
          <p:nvPr/>
        </p:nvSpPr>
        <p:spPr bwMode="auto">
          <a:xfrm>
            <a:off x="3942521" y="6845159"/>
            <a:ext cx="13729" cy="14529"/>
          </a:xfrm>
          <a:custGeom>
            <a:avLst/>
            <a:gdLst>
              <a:gd name="T0" fmla="*/ 1 w 2"/>
              <a:gd name="T1" fmla="*/ 2 h 2"/>
              <a:gd name="T2" fmla="*/ 1 w 2"/>
              <a:gd name="T3" fmla="*/ 0 h 2"/>
              <a:gd name="T4" fmla="*/ 1 w 2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1" y="2"/>
                </a:moveTo>
                <a:cubicBezTo>
                  <a:pt x="0" y="2"/>
                  <a:pt x="0" y="1"/>
                  <a:pt x="1" y="0"/>
                </a:cubicBezTo>
                <a:cubicBezTo>
                  <a:pt x="2" y="0"/>
                  <a:pt x="2" y="2"/>
                  <a:pt x="1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1" name="Freeform 572">
            <a:extLst>
              <a:ext uri="{FF2B5EF4-FFF2-40B4-BE49-F238E27FC236}">
                <a16:creationId xmlns:a16="http://schemas.microsoft.com/office/drawing/2014/main" id="{FFDD379B-A3A8-FC45-99D8-5617D932722E}"/>
              </a:ext>
            </a:extLst>
          </p:cNvPr>
          <p:cNvSpPr>
            <a:spLocks/>
          </p:cNvSpPr>
          <p:nvPr/>
        </p:nvSpPr>
        <p:spPr bwMode="auto">
          <a:xfrm>
            <a:off x="3365900" y="6547330"/>
            <a:ext cx="617807" cy="319622"/>
          </a:xfrm>
          <a:custGeom>
            <a:avLst/>
            <a:gdLst>
              <a:gd name="T0" fmla="*/ 76 w 92"/>
              <a:gd name="T1" fmla="*/ 41 h 45"/>
              <a:gd name="T2" fmla="*/ 71 w 92"/>
              <a:gd name="T3" fmla="*/ 39 h 45"/>
              <a:gd name="T4" fmla="*/ 61 w 92"/>
              <a:gd name="T5" fmla="*/ 38 h 45"/>
              <a:gd name="T6" fmla="*/ 45 w 92"/>
              <a:gd name="T7" fmla="*/ 43 h 45"/>
              <a:gd name="T8" fmla="*/ 29 w 92"/>
              <a:gd name="T9" fmla="*/ 41 h 45"/>
              <a:gd name="T10" fmla="*/ 21 w 92"/>
              <a:gd name="T11" fmla="*/ 38 h 45"/>
              <a:gd name="T12" fmla="*/ 10 w 92"/>
              <a:gd name="T13" fmla="*/ 31 h 45"/>
              <a:gd name="T14" fmla="*/ 40 w 92"/>
              <a:gd name="T15" fmla="*/ 29 h 45"/>
              <a:gd name="T16" fmla="*/ 9 w 92"/>
              <a:gd name="T17" fmla="*/ 26 h 45"/>
              <a:gd name="T18" fmla="*/ 16 w 92"/>
              <a:gd name="T19" fmla="*/ 19 h 45"/>
              <a:gd name="T20" fmla="*/ 14 w 92"/>
              <a:gd name="T21" fmla="*/ 18 h 45"/>
              <a:gd name="T22" fmla="*/ 7 w 92"/>
              <a:gd name="T23" fmla="*/ 17 h 45"/>
              <a:gd name="T24" fmla="*/ 4 w 92"/>
              <a:gd name="T25" fmla="*/ 11 h 45"/>
              <a:gd name="T26" fmla="*/ 8 w 92"/>
              <a:gd name="T27" fmla="*/ 7 h 45"/>
              <a:gd name="T28" fmla="*/ 24 w 92"/>
              <a:gd name="T29" fmla="*/ 1 h 45"/>
              <a:gd name="T30" fmla="*/ 29 w 92"/>
              <a:gd name="T31" fmla="*/ 7 h 45"/>
              <a:gd name="T32" fmla="*/ 39 w 92"/>
              <a:gd name="T33" fmla="*/ 6 h 45"/>
              <a:gd name="T34" fmla="*/ 43 w 92"/>
              <a:gd name="T35" fmla="*/ 8 h 45"/>
              <a:gd name="T36" fmla="*/ 47 w 92"/>
              <a:gd name="T37" fmla="*/ 9 h 45"/>
              <a:gd name="T38" fmla="*/ 43 w 92"/>
              <a:gd name="T39" fmla="*/ 4 h 45"/>
              <a:gd name="T40" fmla="*/ 54 w 92"/>
              <a:gd name="T41" fmla="*/ 10 h 45"/>
              <a:gd name="T42" fmla="*/ 60 w 92"/>
              <a:gd name="T43" fmla="*/ 14 h 45"/>
              <a:gd name="T44" fmla="*/ 59 w 92"/>
              <a:gd name="T45" fmla="*/ 1 h 45"/>
              <a:gd name="T46" fmla="*/ 69 w 92"/>
              <a:gd name="T47" fmla="*/ 6 h 45"/>
              <a:gd name="T48" fmla="*/ 74 w 92"/>
              <a:gd name="T49" fmla="*/ 19 h 45"/>
              <a:gd name="T50" fmla="*/ 82 w 92"/>
              <a:gd name="T51" fmla="*/ 26 h 45"/>
              <a:gd name="T52" fmla="*/ 92 w 92"/>
              <a:gd name="T53" fmla="*/ 33 h 45"/>
              <a:gd name="T54" fmla="*/ 83 w 92"/>
              <a:gd name="T55" fmla="*/ 35 h 45"/>
              <a:gd name="T56" fmla="*/ 81 w 92"/>
              <a:gd name="T57" fmla="*/ 36 h 45"/>
              <a:gd name="T58" fmla="*/ 85 w 92"/>
              <a:gd name="T59" fmla="*/ 36 h 45"/>
              <a:gd name="T60" fmla="*/ 89 w 92"/>
              <a:gd name="T61" fmla="*/ 39 h 45"/>
              <a:gd name="T62" fmla="*/ 83 w 92"/>
              <a:gd name="T63" fmla="*/ 4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2" h="45">
                <a:moveTo>
                  <a:pt x="83" y="41"/>
                </a:moveTo>
                <a:cubicBezTo>
                  <a:pt x="81" y="41"/>
                  <a:pt x="79" y="41"/>
                  <a:pt x="76" y="41"/>
                </a:cubicBezTo>
                <a:cubicBezTo>
                  <a:pt x="75" y="41"/>
                  <a:pt x="74" y="41"/>
                  <a:pt x="73" y="41"/>
                </a:cubicBezTo>
                <a:cubicBezTo>
                  <a:pt x="72" y="41"/>
                  <a:pt x="72" y="40"/>
                  <a:pt x="71" y="39"/>
                </a:cubicBezTo>
                <a:cubicBezTo>
                  <a:pt x="70" y="39"/>
                  <a:pt x="66" y="40"/>
                  <a:pt x="65" y="38"/>
                </a:cubicBezTo>
                <a:cubicBezTo>
                  <a:pt x="65" y="35"/>
                  <a:pt x="63" y="37"/>
                  <a:pt x="61" y="38"/>
                </a:cubicBezTo>
                <a:cubicBezTo>
                  <a:pt x="58" y="40"/>
                  <a:pt x="56" y="39"/>
                  <a:pt x="54" y="40"/>
                </a:cubicBezTo>
                <a:cubicBezTo>
                  <a:pt x="51" y="41"/>
                  <a:pt x="48" y="42"/>
                  <a:pt x="45" y="43"/>
                </a:cubicBezTo>
                <a:cubicBezTo>
                  <a:pt x="41" y="43"/>
                  <a:pt x="35" y="45"/>
                  <a:pt x="31" y="43"/>
                </a:cubicBezTo>
                <a:cubicBezTo>
                  <a:pt x="31" y="43"/>
                  <a:pt x="29" y="42"/>
                  <a:pt x="29" y="41"/>
                </a:cubicBezTo>
                <a:cubicBezTo>
                  <a:pt x="29" y="40"/>
                  <a:pt x="29" y="38"/>
                  <a:pt x="27" y="38"/>
                </a:cubicBezTo>
                <a:cubicBezTo>
                  <a:pt x="25" y="38"/>
                  <a:pt x="23" y="38"/>
                  <a:pt x="21" y="38"/>
                </a:cubicBezTo>
                <a:cubicBezTo>
                  <a:pt x="19" y="38"/>
                  <a:pt x="17" y="38"/>
                  <a:pt x="15" y="36"/>
                </a:cubicBezTo>
                <a:cubicBezTo>
                  <a:pt x="14" y="36"/>
                  <a:pt x="9" y="32"/>
                  <a:pt x="10" y="31"/>
                </a:cubicBezTo>
                <a:cubicBezTo>
                  <a:pt x="16" y="28"/>
                  <a:pt x="23" y="29"/>
                  <a:pt x="28" y="29"/>
                </a:cubicBezTo>
                <a:cubicBezTo>
                  <a:pt x="29" y="29"/>
                  <a:pt x="40" y="29"/>
                  <a:pt x="40" y="29"/>
                </a:cubicBezTo>
                <a:cubicBezTo>
                  <a:pt x="40" y="27"/>
                  <a:pt x="26" y="25"/>
                  <a:pt x="25" y="25"/>
                </a:cubicBezTo>
                <a:cubicBezTo>
                  <a:pt x="20" y="25"/>
                  <a:pt x="14" y="28"/>
                  <a:pt x="9" y="26"/>
                </a:cubicBezTo>
                <a:cubicBezTo>
                  <a:pt x="7" y="25"/>
                  <a:pt x="3" y="23"/>
                  <a:pt x="7" y="21"/>
                </a:cubicBezTo>
                <a:cubicBezTo>
                  <a:pt x="10" y="20"/>
                  <a:pt x="13" y="19"/>
                  <a:pt x="16" y="19"/>
                </a:cubicBezTo>
                <a:cubicBezTo>
                  <a:pt x="18" y="18"/>
                  <a:pt x="20" y="18"/>
                  <a:pt x="21" y="18"/>
                </a:cubicBezTo>
                <a:cubicBezTo>
                  <a:pt x="19" y="19"/>
                  <a:pt x="16" y="18"/>
                  <a:pt x="14" y="18"/>
                </a:cubicBezTo>
                <a:cubicBezTo>
                  <a:pt x="13" y="18"/>
                  <a:pt x="7" y="19"/>
                  <a:pt x="6" y="18"/>
                </a:cubicBezTo>
                <a:cubicBezTo>
                  <a:pt x="6" y="18"/>
                  <a:pt x="7" y="17"/>
                  <a:pt x="7" y="17"/>
                </a:cubicBezTo>
                <a:cubicBezTo>
                  <a:pt x="7" y="16"/>
                  <a:pt x="0" y="17"/>
                  <a:pt x="1" y="15"/>
                </a:cubicBezTo>
                <a:cubicBezTo>
                  <a:pt x="2" y="14"/>
                  <a:pt x="3" y="12"/>
                  <a:pt x="4" y="11"/>
                </a:cubicBezTo>
                <a:cubicBezTo>
                  <a:pt x="8" y="10"/>
                  <a:pt x="4" y="10"/>
                  <a:pt x="4" y="9"/>
                </a:cubicBezTo>
                <a:cubicBezTo>
                  <a:pt x="4" y="9"/>
                  <a:pt x="7" y="7"/>
                  <a:pt x="8" y="7"/>
                </a:cubicBezTo>
                <a:cubicBezTo>
                  <a:pt x="10" y="6"/>
                  <a:pt x="11" y="5"/>
                  <a:pt x="13" y="4"/>
                </a:cubicBezTo>
                <a:cubicBezTo>
                  <a:pt x="17" y="2"/>
                  <a:pt x="20" y="1"/>
                  <a:pt x="24" y="1"/>
                </a:cubicBezTo>
                <a:cubicBezTo>
                  <a:pt x="29" y="1"/>
                  <a:pt x="24" y="7"/>
                  <a:pt x="24" y="7"/>
                </a:cubicBezTo>
                <a:cubicBezTo>
                  <a:pt x="26" y="8"/>
                  <a:pt x="28" y="8"/>
                  <a:pt x="29" y="7"/>
                </a:cubicBezTo>
                <a:cubicBezTo>
                  <a:pt x="30" y="7"/>
                  <a:pt x="30" y="4"/>
                  <a:pt x="31" y="4"/>
                </a:cubicBezTo>
                <a:cubicBezTo>
                  <a:pt x="33" y="4"/>
                  <a:pt x="37" y="4"/>
                  <a:pt x="39" y="6"/>
                </a:cubicBezTo>
                <a:cubicBezTo>
                  <a:pt x="42" y="8"/>
                  <a:pt x="35" y="11"/>
                  <a:pt x="40" y="10"/>
                </a:cubicBezTo>
                <a:cubicBezTo>
                  <a:pt x="41" y="10"/>
                  <a:pt x="42" y="9"/>
                  <a:pt x="43" y="8"/>
                </a:cubicBezTo>
                <a:cubicBezTo>
                  <a:pt x="44" y="8"/>
                  <a:pt x="44" y="8"/>
                  <a:pt x="45" y="8"/>
                </a:cubicBezTo>
                <a:cubicBezTo>
                  <a:pt x="46" y="8"/>
                  <a:pt x="46" y="8"/>
                  <a:pt x="47" y="9"/>
                </a:cubicBezTo>
                <a:cubicBezTo>
                  <a:pt x="48" y="9"/>
                  <a:pt x="48" y="7"/>
                  <a:pt x="48" y="6"/>
                </a:cubicBezTo>
                <a:cubicBezTo>
                  <a:pt x="47" y="6"/>
                  <a:pt x="44" y="4"/>
                  <a:pt x="43" y="4"/>
                </a:cubicBezTo>
                <a:cubicBezTo>
                  <a:pt x="45" y="3"/>
                  <a:pt x="49" y="5"/>
                  <a:pt x="50" y="6"/>
                </a:cubicBezTo>
                <a:cubicBezTo>
                  <a:pt x="53" y="7"/>
                  <a:pt x="53" y="8"/>
                  <a:pt x="54" y="10"/>
                </a:cubicBezTo>
                <a:cubicBezTo>
                  <a:pt x="54" y="11"/>
                  <a:pt x="54" y="16"/>
                  <a:pt x="56" y="16"/>
                </a:cubicBezTo>
                <a:cubicBezTo>
                  <a:pt x="57" y="16"/>
                  <a:pt x="61" y="16"/>
                  <a:pt x="60" y="14"/>
                </a:cubicBezTo>
                <a:cubicBezTo>
                  <a:pt x="59" y="10"/>
                  <a:pt x="57" y="7"/>
                  <a:pt x="56" y="3"/>
                </a:cubicBezTo>
                <a:cubicBezTo>
                  <a:pt x="55" y="0"/>
                  <a:pt x="58" y="1"/>
                  <a:pt x="59" y="1"/>
                </a:cubicBezTo>
                <a:cubicBezTo>
                  <a:pt x="62" y="2"/>
                  <a:pt x="62" y="0"/>
                  <a:pt x="64" y="1"/>
                </a:cubicBezTo>
                <a:cubicBezTo>
                  <a:pt x="66" y="3"/>
                  <a:pt x="69" y="4"/>
                  <a:pt x="69" y="6"/>
                </a:cubicBezTo>
                <a:cubicBezTo>
                  <a:pt x="70" y="9"/>
                  <a:pt x="71" y="11"/>
                  <a:pt x="73" y="13"/>
                </a:cubicBezTo>
                <a:cubicBezTo>
                  <a:pt x="74" y="16"/>
                  <a:pt x="75" y="17"/>
                  <a:pt x="74" y="19"/>
                </a:cubicBezTo>
                <a:cubicBezTo>
                  <a:pt x="73" y="22"/>
                  <a:pt x="76" y="25"/>
                  <a:pt x="78" y="26"/>
                </a:cubicBezTo>
                <a:cubicBezTo>
                  <a:pt x="79" y="26"/>
                  <a:pt x="81" y="26"/>
                  <a:pt x="82" y="26"/>
                </a:cubicBezTo>
                <a:cubicBezTo>
                  <a:pt x="83" y="27"/>
                  <a:pt x="84" y="28"/>
                  <a:pt x="85" y="28"/>
                </a:cubicBezTo>
                <a:cubicBezTo>
                  <a:pt x="88" y="29"/>
                  <a:pt x="92" y="29"/>
                  <a:pt x="92" y="33"/>
                </a:cubicBezTo>
                <a:cubicBezTo>
                  <a:pt x="92" y="35"/>
                  <a:pt x="83" y="32"/>
                  <a:pt x="83" y="32"/>
                </a:cubicBezTo>
                <a:cubicBezTo>
                  <a:pt x="83" y="33"/>
                  <a:pt x="83" y="34"/>
                  <a:pt x="83" y="35"/>
                </a:cubicBezTo>
                <a:cubicBezTo>
                  <a:pt x="83" y="35"/>
                  <a:pt x="80" y="35"/>
                  <a:pt x="80" y="35"/>
                </a:cubicBezTo>
                <a:cubicBezTo>
                  <a:pt x="81" y="35"/>
                  <a:pt x="81" y="36"/>
                  <a:pt x="81" y="36"/>
                </a:cubicBezTo>
                <a:cubicBezTo>
                  <a:pt x="81" y="37"/>
                  <a:pt x="81" y="38"/>
                  <a:pt x="81" y="38"/>
                </a:cubicBezTo>
                <a:cubicBezTo>
                  <a:pt x="81" y="38"/>
                  <a:pt x="85" y="36"/>
                  <a:pt x="85" y="36"/>
                </a:cubicBezTo>
                <a:cubicBezTo>
                  <a:pt x="87" y="36"/>
                  <a:pt x="86" y="37"/>
                  <a:pt x="86" y="38"/>
                </a:cubicBezTo>
                <a:cubicBezTo>
                  <a:pt x="86" y="38"/>
                  <a:pt x="88" y="38"/>
                  <a:pt x="89" y="39"/>
                </a:cubicBezTo>
                <a:cubicBezTo>
                  <a:pt x="89" y="39"/>
                  <a:pt x="83" y="41"/>
                  <a:pt x="83" y="41"/>
                </a:cubicBezTo>
                <a:cubicBezTo>
                  <a:pt x="81" y="41"/>
                  <a:pt x="86" y="41"/>
                  <a:pt x="83" y="4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2" name="Freeform 573">
            <a:extLst>
              <a:ext uri="{FF2B5EF4-FFF2-40B4-BE49-F238E27FC236}">
                <a16:creationId xmlns:a16="http://schemas.microsoft.com/office/drawing/2014/main" id="{C1628F8D-0B98-194D-8F59-84C34E0D8E45}"/>
              </a:ext>
            </a:extLst>
          </p:cNvPr>
          <p:cNvSpPr>
            <a:spLocks/>
          </p:cNvSpPr>
          <p:nvPr/>
        </p:nvSpPr>
        <p:spPr bwMode="auto">
          <a:xfrm>
            <a:off x="3775485" y="6518273"/>
            <a:ext cx="93815" cy="65377"/>
          </a:xfrm>
          <a:custGeom>
            <a:avLst/>
            <a:gdLst>
              <a:gd name="T0" fmla="*/ 9 w 14"/>
              <a:gd name="T1" fmla="*/ 8 h 9"/>
              <a:gd name="T2" fmla="*/ 5 w 14"/>
              <a:gd name="T3" fmla="*/ 5 h 9"/>
              <a:gd name="T4" fmla="*/ 0 w 14"/>
              <a:gd name="T5" fmla="*/ 3 h 9"/>
              <a:gd name="T6" fmla="*/ 4 w 14"/>
              <a:gd name="T7" fmla="*/ 0 h 9"/>
              <a:gd name="T8" fmla="*/ 10 w 14"/>
              <a:gd name="T9" fmla="*/ 1 h 9"/>
              <a:gd name="T10" fmla="*/ 12 w 14"/>
              <a:gd name="T11" fmla="*/ 4 h 9"/>
              <a:gd name="T12" fmla="*/ 9 w 14"/>
              <a:gd name="T13" fmla="*/ 8 h 9"/>
              <a:gd name="T14" fmla="*/ 9 w 14"/>
              <a:gd name="T15" fmla="*/ 8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" h="9">
                <a:moveTo>
                  <a:pt x="9" y="8"/>
                </a:moveTo>
                <a:cubicBezTo>
                  <a:pt x="7" y="8"/>
                  <a:pt x="6" y="5"/>
                  <a:pt x="5" y="5"/>
                </a:cubicBezTo>
                <a:cubicBezTo>
                  <a:pt x="4" y="4"/>
                  <a:pt x="0" y="3"/>
                  <a:pt x="0" y="3"/>
                </a:cubicBezTo>
                <a:cubicBezTo>
                  <a:pt x="1" y="2"/>
                  <a:pt x="3" y="1"/>
                  <a:pt x="4" y="0"/>
                </a:cubicBezTo>
                <a:cubicBezTo>
                  <a:pt x="6" y="0"/>
                  <a:pt x="8" y="0"/>
                  <a:pt x="10" y="1"/>
                </a:cubicBezTo>
                <a:cubicBezTo>
                  <a:pt x="12" y="2"/>
                  <a:pt x="14" y="2"/>
                  <a:pt x="12" y="4"/>
                </a:cubicBezTo>
                <a:cubicBezTo>
                  <a:pt x="11" y="5"/>
                  <a:pt x="10" y="9"/>
                  <a:pt x="9" y="8"/>
                </a:cubicBezTo>
                <a:cubicBezTo>
                  <a:pt x="8" y="8"/>
                  <a:pt x="9" y="8"/>
                  <a:pt x="9" y="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3" name="Freeform 574">
            <a:extLst>
              <a:ext uri="{FF2B5EF4-FFF2-40B4-BE49-F238E27FC236}">
                <a16:creationId xmlns:a16="http://schemas.microsoft.com/office/drawing/2014/main" id="{A9AF79C5-C44C-DB49-95EB-16E7D99FD048}"/>
              </a:ext>
            </a:extLst>
          </p:cNvPr>
          <p:cNvSpPr>
            <a:spLocks/>
          </p:cNvSpPr>
          <p:nvPr/>
        </p:nvSpPr>
        <p:spPr bwMode="auto">
          <a:xfrm>
            <a:off x="3924216" y="6489215"/>
            <a:ext cx="212800" cy="208241"/>
          </a:xfrm>
          <a:custGeom>
            <a:avLst/>
            <a:gdLst>
              <a:gd name="T0" fmla="*/ 18 w 32"/>
              <a:gd name="T1" fmla="*/ 27 h 29"/>
              <a:gd name="T2" fmla="*/ 10 w 32"/>
              <a:gd name="T3" fmla="*/ 19 h 29"/>
              <a:gd name="T4" fmla="*/ 1 w 32"/>
              <a:gd name="T5" fmla="*/ 15 h 29"/>
              <a:gd name="T6" fmla="*/ 0 w 32"/>
              <a:gd name="T7" fmla="*/ 13 h 29"/>
              <a:gd name="T8" fmla="*/ 4 w 32"/>
              <a:gd name="T9" fmla="*/ 12 h 29"/>
              <a:gd name="T10" fmla="*/ 11 w 32"/>
              <a:gd name="T11" fmla="*/ 14 h 29"/>
              <a:gd name="T12" fmla="*/ 11 w 32"/>
              <a:gd name="T13" fmla="*/ 12 h 29"/>
              <a:gd name="T14" fmla="*/ 13 w 32"/>
              <a:gd name="T15" fmla="*/ 11 h 29"/>
              <a:gd name="T16" fmla="*/ 7 w 32"/>
              <a:gd name="T17" fmla="*/ 8 h 29"/>
              <a:gd name="T18" fmla="*/ 7 w 32"/>
              <a:gd name="T19" fmla="*/ 6 h 29"/>
              <a:gd name="T20" fmla="*/ 10 w 32"/>
              <a:gd name="T21" fmla="*/ 7 h 29"/>
              <a:gd name="T22" fmla="*/ 11 w 32"/>
              <a:gd name="T23" fmla="*/ 5 h 29"/>
              <a:gd name="T24" fmla="*/ 8 w 32"/>
              <a:gd name="T25" fmla="*/ 4 h 29"/>
              <a:gd name="T26" fmla="*/ 10 w 32"/>
              <a:gd name="T27" fmla="*/ 3 h 29"/>
              <a:gd name="T28" fmla="*/ 14 w 32"/>
              <a:gd name="T29" fmla="*/ 4 h 29"/>
              <a:gd name="T30" fmla="*/ 13 w 32"/>
              <a:gd name="T31" fmla="*/ 3 h 29"/>
              <a:gd name="T32" fmla="*/ 19 w 32"/>
              <a:gd name="T33" fmla="*/ 5 h 29"/>
              <a:gd name="T34" fmla="*/ 18 w 32"/>
              <a:gd name="T35" fmla="*/ 3 h 29"/>
              <a:gd name="T36" fmla="*/ 19 w 32"/>
              <a:gd name="T37" fmla="*/ 3 h 29"/>
              <a:gd name="T38" fmla="*/ 17 w 32"/>
              <a:gd name="T39" fmla="*/ 2 h 29"/>
              <a:gd name="T40" fmla="*/ 25 w 32"/>
              <a:gd name="T41" fmla="*/ 1 h 29"/>
              <a:gd name="T42" fmla="*/ 23 w 32"/>
              <a:gd name="T43" fmla="*/ 3 h 29"/>
              <a:gd name="T44" fmla="*/ 28 w 32"/>
              <a:gd name="T45" fmla="*/ 4 h 29"/>
              <a:gd name="T46" fmla="*/ 27 w 32"/>
              <a:gd name="T47" fmla="*/ 7 h 29"/>
              <a:gd name="T48" fmla="*/ 26 w 32"/>
              <a:gd name="T49" fmla="*/ 8 h 29"/>
              <a:gd name="T50" fmla="*/ 23 w 32"/>
              <a:gd name="T51" fmla="*/ 10 h 29"/>
              <a:gd name="T52" fmla="*/ 21 w 32"/>
              <a:gd name="T53" fmla="*/ 13 h 29"/>
              <a:gd name="T54" fmla="*/ 24 w 32"/>
              <a:gd name="T55" fmla="*/ 11 h 29"/>
              <a:gd name="T56" fmla="*/ 26 w 32"/>
              <a:gd name="T57" fmla="*/ 13 h 29"/>
              <a:gd name="T58" fmla="*/ 29 w 32"/>
              <a:gd name="T59" fmla="*/ 13 h 29"/>
              <a:gd name="T60" fmla="*/ 28 w 32"/>
              <a:gd name="T61" fmla="*/ 10 h 29"/>
              <a:gd name="T62" fmla="*/ 30 w 32"/>
              <a:gd name="T63" fmla="*/ 11 h 29"/>
              <a:gd name="T64" fmla="*/ 30 w 32"/>
              <a:gd name="T65" fmla="*/ 14 h 29"/>
              <a:gd name="T66" fmla="*/ 31 w 32"/>
              <a:gd name="T67" fmla="*/ 17 h 29"/>
              <a:gd name="T68" fmla="*/ 28 w 32"/>
              <a:gd name="T69" fmla="*/ 23 h 29"/>
              <a:gd name="T70" fmla="*/ 22 w 32"/>
              <a:gd name="T71" fmla="*/ 23 h 29"/>
              <a:gd name="T72" fmla="*/ 21 w 32"/>
              <a:gd name="T73" fmla="*/ 23 h 29"/>
              <a:gd name="T74" fmla="*/ 23 w 32"/>
              <a:gd name="T75" fmla="*/ 26 h 29"/>
              <a:gd name="T76" fmla="*/ 18 w 32"/>
              <a:gd name="T77" fmla="*/ 27 h 29"/>
              <a:gd name="T78" fmla="*/ 18 w 32"/>
              <a:gd name="T79" fmla="*/ 27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2" h="29">
                <a:moveTo>
                  <a:pt x="18" y="27"/>
                </a:moveTo>
                <a:cubicBezTo>
                  <a:pt x="15" y="25"/>
                  <a:pt x="13" y="21"/>
                  <a:pt x="10" y="19"/>
                </a:cubicBezTo>
                <a:cubicBezTo>
                  <a:pt x="7" y="18"/>
                  <a:pt x="4" y="16"/>
                  <a:pt x="1" y="15"/>
                </a:cubicBezTo>
                <a:cubicBezTo>
                  <a:pt x="0" y="14"/>
                  <a:pt x="0" y="14"/>
                  <a:pt x="0" y="13"/>
                </a:cubicBezTo>
                <a:cubicBezTo>
                  <a:pt x="0" y="10"/>
                  <a:pt x="2" y="11"/>
                  <a:pt x="4" y="12"/>
                </a:cubicBezTo>
                <a:cubicBezTo>
                  <a:pt x="6" y="13"/>
                  <a:pt x="8" y="15"/>
                  <a:pt x="11" y="14"/>
                </a:cubicBezTo>
                <a:cubicBezTo>
                  <a:pt x="12" y="14"/>
                  <a:pt x="11" y="12"/>
                  <a:pt x="11" y="12"/>
                </a:cubicBezTo>
                <a:cubicBezTo>
                  <a:pt x="11" y="11"/>
                  <a:pt x="13" y="12"/>
                  <a:pt x="13" y="11"/>
                </a:cubicBezTo>
                <a:cubicBezTo>
                  <a:pt x="14" y="10"/>
                  <a:pt x="7" y="8"/>
                  <a:pt x="7" y="8"/>
                </a:cubicBezTo>
                <a:cubicBezTo>
                  <a:pt x="5" y="7"/>
                  <a:pt x="6" y="6"/>
                  <a:pt x="7" y="6"/>
                </a:cubicBezTo>
                <a:cubicBezTo>
                  <a:pt x="9" y="5"/>
                  <a:pt x="9" y="6"/>
                  <a:pt x="10" y="7"/>
                </a:cubicBezTo>
                <a:cubicBezTo>
                  <a:pt x="10" y="7"/>
                  <a:pt x="11" y="5"/>
                  <a:pt x="11" y="5"/>
                </a:cubicBezTo>
                <a:cubicBezTo>
                  <a:pt x="12" y="5"/>
                  <a:pt x="8" y="4"/>
                  <a:pt x="8" y="4"/>
                </a:cubicBezTo>
                <a:cubicBezTo>
                  <a:pt x="8" y="4"/>
                  <a:pt x="10" y="3"/>
                  <a:pt x="10" y="3"/>
                </a:cubicBezTo>
                <a:cubicBezTo>
                  <a:pt x="11" y="3"/>
                  <a:pt x="13" y="4"/>
                  <a:pt x="14" y="4"/>
                </a:cubicBezTo>
                <a:cubicBezTo>
                  <a:pt x="14" y="4"/>
                  <a:pt x="13" y="3"/>
                  <a:pt x="13" y="3"/>
                </a:cubicBezTo>
                <a:cubicBezTo>
                  <a:pt x="14" y="2"/>
                  <a:pt x="18" y="5"/>
                  <a:pt x="19" y="5"/>
                </a:cubicBezTo>
                <a:cubicBezTo>
                  <a:pt x="20" y="4"/>
                  <a:pt x="18" y="4"/>
                  <a:pt x="18" y="3"/>
                </a:cubicBezTo>
                <a:cubicBezTo>
                  <a:pt x="18" y="3"/>
                  <a:pt x="19" y="3"/>
                  <a:pt x="19" y="3"/>
                </a:cubicBezTo>
                <a:cubicBezTo>
                  <a:pt x="19" y="3"/>
                  <a:pt x="17" y="3"/>
                  <a:pt x="17" y="2"/>
                </a:cubicBezTo>
                <a:cubicBezTo>
                  <a:pt x="17" y="2"/>
                  <a:pt x="24" y="0"/>
                  <a:pt x="25" y="1"/>
                </a:cubicBezTo>
                <a:cubicBezTo>
                  <a:pt x="26" y="1"/>
                  <a:pt x="23" y="2"/>
                  <a:pt x="23" y="3"/>
                </a:cubicBezTo>
                <a:cubicBezTo>
                  <a:pt x="24" y="4"/>
                  <a:pt x="27" y="3"/>
                  <a:pt x="28" y="4"/>
                </a:cubicBezTo>
                <a:cubicBezTo>
                  <a:pt x="28" y="5"/>
                  <a:pt x="24" y="7"/>
                  <a:pt x="27" y="7"/>
                </a:cubicBezTo>
                <a:cubicBezTo>
                  <a:pt x="28" y="7"/>
                  <a:pt x="27" y="8"/>
                  <a:pt x="26" y="8"/>
                </a:cubicBezTo>
                <a:cubicBezTo>
                  <a:pt x="25" y="8"/>
                  <a:pt x="24" y="8"/>
                  <a:pt x="23" y="10"/>
                </a:cubicBezTo>
                <a:cubicBezTo>
                  <a:pt x="23" y="10"/>
                  <a:pt x="21" y="13"/>
                  <a:pt x="21" y="13"/>
                </a:cubicBezTo>
                <a:cubicBezTo>
                  <a:pt x="22" y="13"/>
                  <a:pt x="23" y="11"/>
                  <a:pt x="24" y="11"/>
                </a:cubicBezTo>
                <a:cubicBezTo>
                  <a:pt x="25" y="11"/>
                  <a:pt x="25" y="12"/>
                  <a:pt x="26" y="13"/>
                </a:cubicBezTo>
                <a:cubicBezTo>
                  <a:pt x="27" y="13"/>
                  <a:pt x="30" y="17"/>
                  <a:pt x="29" y="13"/>
                </a:cubicBezTo>
                <a:cubicBezTo>
                  <a:pt x="29" y="12"/>
                  <a:pt x="27" y="11"/>
                  <a:pt x="28" y="10"/>
                </a:cubicBezTo>
                <a:cubicBezTo>
                  <a:pt x="29" y="10"/>
                  <a:pt x="30" y="10"/>
                  <a:pt x="30" y="11"/>
                </a:cubicBezTo>
                <a:cubicBezTo>
                  <a:pt x="30" y="12"/>
                  <a:pt x="29" y="13"/>
                  <a:pt x="30" y="14"/>
                </a:cubicBezTo>
                <a:cubicBezTo>
                  <a:pt x="31" y="15"/>
                  <a:pt x="32" y="16"/>
                  <a:pt x="31" y="17"/>
                </a:cubicBezTo>
                <a:cubicBezTo>
                  <a:pt x="29" y="19"/>
                  <a:pt x="32" y="22"/>
                  <a:pt x="28" y="23"/>
                </a:cubicBezTo>
                <a:cubicBezTo>
                  <a:pt x="28" y="23"/>
                  <a:pt x="21" y="25"/>
                  <a:pt x="22" y="23"/>
                </a:cubicBezTo>
                <a:cubicBezTo>
                  <a:pt x="22" y="22"/>
                  <a:pt x="21" y="22"/>
                  <a:pt x="21" y="23"/>
                </a:cubicBezTo>
                <a:cubicBezTo>
                  <a:pt x="22" y="24"/>
                  <a:pt x="22" y="25"/>
                  <a:pt x="23" y="26"/>
                </a:cubicBezTo>
                <a:cubicBezTo>
                  <a:pt x="23" y="28"/>
                  <a:pt x="19" y="27"/>
                  <a:pt x="18" y="27"/>
                </a:cubicBezTo>
                <a:cubicBezTo>
                  <a:pt x="17" y="26"/>
                  <a:pt x="22" y="29"/>
                  <a:pt x="18" y="2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4" name="Freeform 575">
            <a:extLst>
              <a:ext uri="{FF2B5EF4-FFF2-40B4-BE49-F238E27FC236}">
                <a16:creationId xmlns:a16="http://schemas.microsoft.com/office/drawing/2014/main" id="{82C34796-B02B-3545-9522-22459CDDFA85}"/>
              </a:ext>
            </a:extLst>
          </p:cNvPr>
          <p:cNvSpPr>
            <a:spLocks/>
          </p:cNvSpPr>
          <p:nvPr/>
        </p:nvSpPr>
        <p:spPr bwMode="auto">
          <a:xfrm>
            <a:off x="4150742" y="6489215"/>
            <a:ext cx="187629" cy="157389"/>
          </a:xfrm>
          <a:custGeom>
            <a:avLst/>
            <a:gdLst>
              <a:gd name="T0" fmla="*/ 7 w 28"/>
              <a:gd name="T1" fmla="*/ 22 h 22"/>
              <a:gd name="T2" fmla="*/ 3 w 28"/>
              <a:gd name="T3" fmla="*/ 19 h 22"/>
              <a:gd name="T4" fmla="*/ 1 w 28"/>
              <a:gd name="T5" fmla="*/ 11 h 22"/>
              <a:gd name="T6" fmla="*/ 1 w 28"/>
              <a:gd name="T7" fmla="*/ 4 h 22"/>
              <a:gd name="T8" fmla="*/ 6 w 28"/>
              <a:gd name="T9" fmla="*/ 4 h 22"/>
              <a:gd name="T10" fmla="*/ 5 w 28"/>
              <a:gd name="T11" fmla="*/ 1 h 22"/>
              <a:gd name="T12" fmla="*/ 16 w 28"/>
              <a:gd name="T13" fmla="*/ 2 h 22"/>
              <a:gd name="T14" fmla="*/ 25 w 28"/>
              <a:gd name="T15" fmla="*/ 3 h 22"/>
              <a:gd name="T16" fmla="*/ 23 w 28"/>
              <a:gd name="T17" fmla="*/ 8 h 22"/>
              <a:gd name="T18" fmla="*/ 19 w 28"/>
              <a:gd name="T19" fmla="*/ 13 h 22"/>
              <a:gd name="T20" fmla="*/ 12 w 28"/>
              <a:gd name="T21" fmla="*/ 13 h 22"/>
              <a:gd name="T22" fmla="*/ 10 w 28"/>
              <a:gd name="T23" fmla="*/ 14 h 22"/>
              <a:gd name="T24" fmla="*/ 11 w 28"/>
              <a:gd name="T25" fmla="*/ 17 h 22"/>
              <a:gd name="T26" fmla="*/ 7 w 28"/>
              <a:gd name="T27" fmla="*/ 22 h 22"/>
              <a:gd name="T28" fmla="*/ 7 w 28"/>
              <a:gd name="T29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8" h="22">
                <a:moveTo>
                  <a:pt x="7" y="22"/>
                </a:moveTo>
                <a:cubicBezTo>
                  <a:pt x="5" y="21"/>
                  <a:pt x="3" y="21"/>
                  <a:pt x="3" y="19"/>
                </a:cubicBezTo>
                <a:cubicBezTo>
                  <a:pt x="3" y="16"/>
                  <a:pt x="0" y="14"/>
                  <a:pt x="1" y="11"/>
                </a:cubicBezTo>
                <a:cubicBezTo>
                  <a:pt x="1" y="9"/>
                  <a:pt x="0" y="6"/>
                  <a:pt x="1" y="4"/>
                </a:cubicBezTo>
                <a:cubicBezTo>
                  <a:pt x="2" y="4"/>
                  <a:pt x="6" y="5"/>
                  <a:pt x="6" y="4"/>
                </a:cubicBezTo>
                <a:cubicBezTo>
                  <a:pt x="6" y="3"/>
                  <a:pt x="0" y="3"/>
                  <a:pt x="5" y="1"/>
                </a:cubicBezTo>
                <a:cubicBezTo>
                  <a:pt x="9" y="0"/>
                  <a:pt x="12" y="1"/>
                  <a:pt x="16" y="2"/>
                </a:cubicBezTo>
                <a:cubicBezTo>
                  <a:pt x="19" y="2"/>
                  <a:pt x="22" y="2"/>
                  <a:pt x="25" y="3"/>
                </a:cubicBezTo>
                <a:cubicBezTo>
                  <a:pt x="28" y="4"/>
                  <a:pt x="25" y="6"/>
                  <a:pt x="23" y="8"/>
                </a:cubicBezTo>
                <a:cubicBezTo>
                  <a:pt x="22" y="10"/>
                  <a:pt x="21" y="12"/>
                  <a:pt x="19" y="13"/>
                </a:cubicBezTo>
                <a:cubicBezTo>
                  <a:pt x="18" y="15"/>
                  <a:pt x="14" y="13"/>
                  <a:pt x="12" y="13"/>
                </a:cubicBezTo>
                <a:cubicBezTo>
                  <a:pt x="12" y="13"/>
                  <a:pt x="9" y="13"/>
                  <a:pt x="10" y="14"/>
                </a:cubicBezTo>
                <a:cubicBezTo>
                  <a:pt x="10" y="15"/>
                  <a:pt x="12" y="15"/>
                  <a:pt x="11" y="17"/>
                </a:cubicBezTo>
                <a:cubicBezTo>
                  <a:pt x="10" y="17"/>
                  <a:pt x="8" y="22"/>
                  <a:pt x="7" y="22"/>
                </a:cubicBezTo>
                <a:cubicBezTo>
                  <a:pt x="5" y="21"/>
                  <a:pt x="8" y="22"/>
                  <a:pt x="7" y="2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5" name="Freeform 576">
            <a:extLst>
              <a:ext uri="{FF2B5EF4-FFF2-40B4-BE49-F238E27FC236}">
                <a16:creationId xmlns:a16="http://schemas.microsoft.com/office/drawing/2014/main" id="{8C03280D-7656-5F49-9908-F831F54AC7F3}"/>
              </a:ext>
            </a:extLst>
          </p:cNvPr>
          <p:cNvSpPr>
            <a:spLocks/>
          </p:cNvSpPr>
          <p:nvPr/>
        </p:nvSpPr>
        <p:spPr bwMode="auto">
          <a:xfrm>
            <a:off x="3146237" y="6469844"/>
            <a:ext cx="361531" cy="234875"/>
          </a:xfrm>
          <a:custGeom>
            <a:avLst/>
            <a:gdLst>
              <a:gd name="T0" fmla="*/ 52 w 54"/>
              <a:gd name="T1" fmla="*/ 10 h 33"/>
              <a:gd name="T2" fmla="*/ 45 w 54"/>
              <a:gd name="T3" fmla="*/ 4 h 33"/>
              <a:gd name="T4" fmla="*/ 41 w 54"/>
              <a:gd name="T5" fmla="*/ 3 h 33"/>
              <a:gd name="T6" fmla="*/ 35 w 54"/>
              <a:gd name="T7" fmla="*/ 4 h 33"/>
              <a:gd name="T8" fmla="*/ 32 w 54"/>
              <a:gd name="T9" fmla="*/ 3 h 33"/>
              <a:gd name="T10" fmla="*/ 27 w 54"/>
              <a:gd name="T11" fmla="*/ 1 h 33"/>
              <a:gd name="T12" fmla="*/ 20 w 54"/>
              <a:gd name="T13" fmla="*/ 0 h 33"/>
              <a:gd name="T14" fmla="*/ 11 w 54"/>
              <a:gd name="T15" fmla="*/ 1 h 33"/>
              <a:gd name="T16" fmla="*/ 8 w 54"/>
              <a:gd name="T17" fmla="*/ 3 h 33"/>
              <a:gd name="T18" fmla="*/ 7 w 54"/>
              <a:gd name="T19" fmla="*/ 11 h 33"/>
              <a:gd name="T20" fmla="*/ 7 w 54"/>
              <a:gd name="T21" fmla="*/ 15 h 33"/>
              <a:gd name="T22" fmla="*/ 4 w 54"/>
              <a:gd name="T23" fmla="*/ 18 h 33"/>
              <a:gd name="T24" fmla="*/ 0 w 54"/>
              <a:gd name="T25" fmla="*/ 24 h 33"/>
              <a:gd name="T26" fmla="*/ 7 w 54"/>
              <a:gd name="T27" fmla="*/ 26 h 33"/>
              <a:gd name="T28" fmla="*/ 15 w 54"/>
              <a:gd name="T29" fmla="*/ 32 h 33"/>
              <a:gd name="T30" fmla="*/ 19 w 54"/>
              <a:gd name="T31" fmla="*/ 30 h 33"/>
              <a:gd name="T32" fmla="*/ 25 w 54"/>
              <a:gd name="T33" fmla="*/ 29 h 33"/>
              <a:gd name="T34" fmla="*/ 28 w 54"/>
              <a:gd name="T35" fmla="*/ 26 h 33"/>
              <a:gd name="T36" fmla="*/ 31 w 54"/>
              <a:gd name="T37" fmla="*/ 21 h 33"/>
              <a:gd name="T38" fmla="*/ 37 w 54"/>
              <a:gd name="T39" fmla="*/ 17 h 33"/>
              <a:gd name="T40" fmla="*/ 46 w 54"/>
              <a:gd name="T41" fmla="*/ 13 h 33"/>
              <a:gd name="T42" fmla="*/ 52 w 54"/>
              <a:gd name="T43" fmla="*/ 10 h 33"/>
              <a:gd name="T44" fmla="*/ 52 w 54"/>
              <a:gd name="T45" fmla="*/ 1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" h="33">
                <a:moveTo>
                  <a:pt x="52" y="10"/>
                </a:moveTo>
                <a:cubicBezTo>
                  <a:pt x="50" y="8"/>
                  <a:pt x="48" y="6"/>
                  <a:pt x="45" y="4"/>
                </a:cubicBezTo>
                <a:cubicBezTo>
                  <a:pt x="44" y="4"/>
                  <a:pt x="42" y="3"/>
                  <a:pt x="41" y="3"/>
                </a:cubicBezTo>
                <a:cubicBezTo>
                  <a:pt x="38" y="2"/>
                  <a:pt x="37" y="3"/>
                  <a:pt x="35" y="4"/>
                </a:cubicBezTo>
                <a:cubicBezTo>
                  <a:pt x="34" y="4"/>
                  <a:pt x="33" y="3"/>
                  <a:pt x="32" y="3"/>
                </a:cubicBezTo>
                <a:cubicBezTo>
                  <a:pt x="31" y="2"/>
                  <a:pt x="29" y="2"/>
                  <a:pt x="27" y="1"/>
                </a:cubicBezTo>
                <a:cubicBezTo>
                  <a:pt x="25" y="1"/>
                  <a:pt x="22" y="0"/>
                  <a:pt x="20" y="0"/>
                </a:cubicBezTo>
                <a:cubicBezTo>
                  <a:pt x="17" y="0"/>
                  <a:pt x="14" y="1"/>
                  <a:pt x="11" y="1"/>
                </a:cubicBezTo>
                <a:cubicBezTo>
                  <a:pt x="9" y="2"/>
                  <a:pt x="6" y="1"/>
                  <a:pt x="8" y="3"/>
                </a:cubicBezTo>
                <a:cubicBezTo>
                  <a:pt x="10" y="7"/>
                  <a:pt x="10" y="8"/>
                  <a:pt x="7" y="11"/>
                </a:cubicBezTo>
                <a:cubicBezTo>
                  <a:pt x="5" y="13"/>
                  <a:pt x="7" y="14"/>
                  <a:pt x="7" y="15"/>
                </a:cubicBezTo>
                <a:cubicBezTo>
                  <a:pt x="6" y="16"/>
                  <a:pt x="4" y="16"/>
                  <a:pt x="4" y="18"/>
                </a:cubicBezTo>
                <a:cubicBezTo>
                  <a:pt x="3" y="20"/>
                  <a:pt x="1" y="22"/>
                  <a:pt x="0" y="24"/>
                </a:cubicBezTo>
                <a:cubicBezTo>
                  <a:pt x="0" y="25"/>
                  <a:pt x="6" y="26"/>
                  <a:pt x="7" y="26"/>
                </a:cubicBezTo>
                <a:cubicBezTo>
                  <a:pt x="10" y="28"/>
                  <a:pt x="12" y="32"/>
                  <a:pt x="15" y="32"/>
                </a:cubicBezTo>
                <a:cubicBezTo>
                  <a:pt x="16" y="33"/>
                  <a:pt x="18" y="31"/>
                  <a:pt x="19" y="30"/>
                </a:cubicBezTo>
                <a:cubicBezTo>
                  <a:pt x="21" y="29"/>
                  <a:pt x="23" y="30"/>
                  <a:pt x="25" y="29"/>
                </a:cubicBezTo>
                <a:cubicBezTo>
                  <a:pt x="27" y="29"/>
                  <a:pt x="27" y="28"/>
                  <a:pt x="28" y="26"/>
                </a:cubicBezTo>
                <a:cubicBezTo>
                  <a:pt x="28" y="24"/>
                  <a:pt x="28" y="23"/>
                  <a:pt x="31" y="21"/>
                </a:cubicBezTo>
                <a:cubicBezTo>
                  <a:pt x="33" y="20"/>
                  <a:pt x="34" y="18"/>
                  <a:pt x="37" y="17"/>
                </a:cubicBezTo>
                <a:cubicBezTo>
                  <a:pt x="40" y="15"/>
                  <a:pt x="43" y="14"/>
                  <a:pt x="46" y="13"/>
                </a:cubicBezTo>
                <a:cubicBezTo>
                  <a:pt x="46" y="13"/>
                  <a:pt x="53" y="10"/>
                  <a:pt x="52" y="10"/>
                </a:cubicBezTo>
                <a:cubicBezTo>
                  <a:pt x="51" y="9"/>
                  <a:pt x="54" y="11"/>
                  <a:pt x="52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6" name="Freeform 577">
            <a:extLst>
              <a:ext uri="{FF2B5EF4-FFF2-40B4-BE49-F238E27FC236}">
                <a16:creationId xmlns:a16="http://schemas.microsoft.com/office/drawing/2014/main" id="{BD6E4E87-6BA5-B34B-8F2A-6EF03266163E}"/>
              </a:ext>
            </a:extLst>
          </p:cNvPr>
          <p:cNvSpPr>
            <a:spLocks/>
          </p:cNvSpPr>
          <p:nvPr/>
        </p:nvSpPr>
        <p:spPr bwMode="auto">
          <a:xfrm>
            <a:off x="3848705" y="6404466"/>
            <a:ext cx="48052" cy="29057"/>
          </a:xfrm>
          <a:custGeom>
            <a:avLst/>
            <a:gdLst>
              <a:gd name="T0" fmla="*/ 4 w 7"/>
              <a:gd name="T1" fmla="*/ 4 h 4"/>
              <a:gd name="T2" fmla="*/ 1 w 7"/>
              <a:gd name="T3" fmla="*/ 3 h 4"/>
              <a:gd name="T4" fmla="*/ 3 w 7"/>
              <a:gd name="T5" fmla="*/ 0 h 4"/>
              <a:gd name="T6" fmla="*/ 4 w 7"/>
              <a:gd name="T7" fmla="*/ 4 h 4"/>
              <a:gd name="T8" fmla="*/ 4 w 7"/>
              <a:gd name="T9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4">
                <a:moveTo>
                  <a:pt x="4" y="4"/>
                </a:moveTo>
                <a:cubicBezTo>
                  <a:pt x="3" y="4"/>
                  <a:pt x="1" y="4"/>
                  <a:pt x="1" y="3"/>
                </a:cubicBezTo>
                <a:cubicBezTo>
                  <a:pt x="0" y="2"/>
                  <a:pt x="3" y="0"/>
                  <a:pt x="3" y="0"/>
                </a:cubicBezTo>
                <a:cubicBezTo>
                  <a:pt x="6" y="0"/>
                  <a:pt x="7" y="4"/>
                  <a:pt x="4" y="4"/>
                </a:cubicBezTo>
                <a:cubicBezTo>
                  <a:pt x="1" y="3"/>
                  <a:pt x="6" y="4"/>
                  <a:pt x="4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7" name="Freeform 578">
            <a:extLst>
              <a:ext uri="{FF2B5EF4-FFF2-40B4-BE49-F238E27FC236}">
                <a16:creationId xmlns:a16="http://schemas.microsoft.com/office/drawing/2014/main" id="{B5AC8856-4ABE-214D-A57B-72F62C28A44E}"/>
              </a:ext>
            </a:extLst>
          </p:cNvPr>
          <p:cNvSpPr>
            <a:spLocks/>
          </p:cNvSpPr>
          <p:nvPr/>
        </p:nvSpPr>
        <p:spPr bwMode="auto">
          <a:xfrm>
            <a:off x="3434547" y="6276135"/>
            <a:ext cx="402718" cy="200975"/>
          </a:xfrm>
          <a:custGeom>
            <a:avLst/>
            <a:gdLst>
              <a:gd name="T0" fmla="*/ 50 w 60"/>
              <a:gd name="T1" fmla="*/ 22 h 28"/>
              <a:gd name="T2" fmla="*/ 48 w 60"/>
              <a:gd name="T3" fmla="*/ 21 h 28"/>
              <a:gd name="T4" fmla="*/ 46 w 60"/>
              <a:gd name="T5" fmla="*/ 23 h 28"/>
              <a:gd name="T6" fmla="*/ 43 w 60"/>
              <a:gd name="T7" fmla="*/ 22 h 28"/>
              <a:gd name="T8" fmla="*/ 40 w 60"/>
              <a:gd name="T9" fmla="*/ 23 h 28"/>
              <a:gd name="T10" fmla="*/ 24 w 60"/>
              <a:gd name="T11" fmla="*/ 27 h 28"/>
              <a:gd name="T12" fmla="*/ 19 w 60"/>
              <a:gd name="T13" fmla="*/ 28 h 28"/>
              <a:gd name="T14" fmla="*/ 17 w 60"/>
              <a:gd name="T15" fmla="*/ 24 h 28"/>
              <a:gd name="T16" fmla="*/ 24 w 60"/>
              <a:gd name="T17" fmla="*/ 22 h 28"/>
              <a:gd name="T18" fmla="*/ 29 w 60"/>
              <a:gd name="T19" fmla="*/ 22 h 28"/>
              <a:gd name="T20" fmla="*/ 31 w 60"/>
              <a:gd name="T21" fmla="*/ 20 h 28"/>
              <a:gd name="T22" fmla="*/ 24 w 60"/>
              <a:gd name="T23" fmla="*/ 20 h 28"/>
              <a:gd name="T24" fmla="*/ 19 w 60"/>
              <a:gd name="T25" fmla="*/ 21 h 28"/>
              <a:gd name="T26" fmla="*/ 19 w 60"/>
              <a:gd name="T27" fmla="*/ 19 h 28"/>
              <a:gd name="T28" fmla="*/ 12 w 60"/>
              <a:gd name="T29" fmla="*/ 21 h 28"/>
              <a:gd name="T30" fmla="*/ 11 w 60"/>
              <a:gd name="T31" fmla="*/ 22 h 28"/>
              <a:gd name="T32" fmla="*/ 9 w 60"/>
              <a:gd name="T33" fmla="*/ 23 h 28"/>
              <a:gd name="T34" fmla="*/ 5 w 60"/>
              <a:gd name="T35" fmla="*/ 21 h 28"/>
              <a:gd name="T36" fmla="*/ 0 w 60"/>
              <a:gd name="T37" fmla="*/ 20 h 28"/>
              <a:gd name="T38" fmla="*/ 4 w 60"/>
              <a:gd name="T39" fmla="*/ 18 h 28"/>
              <a:gd name="T40" fmla="*/ 9 w 60"/>
              <a:gd name="T41" fmla="*/ 17 h 28"/>
              <a:gd name="T42" fmla="*/ 11 w 60"/>
              <a:gd name="T43" fmla="*/ 16 h 28"/>
              <a:gd name="T44" fmla="*/ 5 w 60"/>
              <a:gd name="T45" fmla="*/ 16 h 28"/>
              <a:gd name="T46" fmla="*/ 4 w 60"/>
              <a:gd name="T47" fmla="*/ 14 h 28"/>
              <a:gd name="T48" fmla="*/ 12 w 60"/>
              <a:gd name="T49" fmla="*/ 13 h 28"/>
              <a:gd name="T50" fmla="*/ 4 w 60"/>
              <a:gd name="T51" fmla="*/ 12 h 28"/>
              <a:gd name="T52" fmla="*/ 13 w 60"/>
              <a:gd name="T53" fmla="*/ 10 h 28"/>
              <a:gd name="T54" fmla="*/ 9 w 60"/>
              <a:gd name="T55" fmla="*/ 8 h 28"/>
              <a:gd name="T56" fmla="*/ 14 w 60"/>
              <a:gd name="T57" fmla="*/ 6 h 28"/>
              <a:gd name="T58" fmla="*/ 17 w 60"/>
              <a:gd name="T59" fmla="*/ 10 h 28"/>
              <a:gd name="T60" fmla="*/ 25 w 60"/>
              <a:gd name="T61" fmla="*/ 11 h 28"/>
              <a:gd name="T62" fmla="*/ 29 w 60"/>
              <a:gd name="T63" fmla="*/ 14 h 28"/>
              <a:gd name="T64" fmla="*/ 32 w 60"/>
              <a:gd name="T65" fmla="*/ 17 h 28"/>
              <a:gd name="T66" fmla="*/ 39 w 60"/>
              <a:gd name="T67" fmla="*/ 16 h 28"/>
              <a:gd name="T68" fmla="*/ 37 w 60"/>
              <a:gd name="T69" fmla="*/ 13 h 28"/>
              <a:gd name="T70" fmla="*/ 38 w 60"/>
              <a:gd name="T71" fmla="*/ 9 h 28"/>
              <a:gd name="T72" fmla="*/ 36 w 60"/>
              <a:gd name="T73" fmla="*/ 8 h 28"/>
              <a:gd name="T74" fmla="*/ 38 w 60"/>
              <a:gd name="T75" fmla="*/ 5 h 28"/>
              <a:gd name="T76" fmla="*/ 43 w 60"/>
              <a:gd name="T77" fmla="*/ 3 h 28"/>
              <a:gd name="T78" fmla="*/ 44 w 60"/>
              <a:gd name="T79" fmla="*/ 7 h 28"/>
              <a:gd name="T80" fmla="*/ 45 w 60"/>
              <a:gd name="T81" fmla="*/ 9 h 28"/>
              <a:gd name="T82" fmla="*/ 44 w 60"/>
              <a:gd name="T83" fmla="*/ 10 h 28"/>
              <a:gd name="T84" fmla="*/ 47 w 60"/>
              <a:gd name="T85" fmla="*/ 11 h 28"/>
              <a:gd name="T86" fmla="*/ 51 w 60"/>
              <a:gd name="T87" fmla="*/ 14 h 28"/>
              <a:gd name="T88" fmla="*/ 53 w 60"/>
              <a:gd name="T89" fmla="*/ 13 h 28"/>
              <a:gd name="T90" fmla="*/ 57 w 60"/>
              <a:gd name="T91" fmla="*/ 12 h 28"/>
              <a:gd name="T92" fmla="*/ 59 w 60"/>
              <a:gd name="T93" fmla="*/ 15 h 28"/>
              <a:gd name="T94" fmla="*/ 58 w 60"/>
              <a:gd name="T95" fmla="*/ 20 h 28"/>
              <a:gd name="T96" fmla="*/ 50 w 60"/>
              <a:gd name="T97" fmla="*/ 22 h 28"/>
              <a:gd name="T98" fmla="*/ 50 w 60"/>
              <a:gd name="T99" fmla="*/ 22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60" h="28">
                <a:moveTo>
                  <a:pt x="50" y="22"/>
                </a:moveTo>
                <a:cubicBezTo>
                  <a:pt x="49" y="22"/>
                  <a:pt x="49" y="21"/>
                  <a:pt x="48" y="21"/>
                </a:cubicBezTo>
                <a:cubicBezTo>
                  <a:pt x="48" y="21"/>
                  <a:pt x="46" y="22"/>
                  <a:pt x="46" y="23"/>
                </a:cubicBezTo>
                <a:cubicBezTo>
                  <a:pt x="45" y="23"/>
                  <a:pt x="44" y="23"/>
                  <a:pt x="43" y="22"/>
                </a:cubicBezTo>
                <a:cubicBezTo>
                  <a:pt x="42" y="22"/>
                  <a:pt x="41" y="22"/>
                  <a:pt x="40" y="23"/>
                </a:cubicBezTo>
                <a:cubicBezTo>
                  <a:pt x="35" y="25"/>
                  <a:pt x="30" y="26"/>
                  <a:pt x="24" y="27"/>
                </a:cubicBezTo>
                <a:cubicBezTo>
                  <a:pt x="23" y="27"/>
                  <a:pt x="20" y="28"/>
                  <a:pt x="19" y="28"/>
                </a:cubicBezTo>
                <a:cubicBezTo>
                  <a:pt x="17" y="27"/>
                  <a:pt x="13" y="26"/>
                  <a:pt x="17" y="24"/>
                </a:cubicBezTo>
                <a:cubicBezTo>
                  <a:pt x="19" y="24"/>
                  <a:pt x="22" y="22"/>
                  <a:pt x="24" y="22"/>
                </a:cubicBezTo>
                <a:cubicBezTo>
                  <a:pt x="26" y="22"/>
                  <a:pt x="28" y="22"/>
                  <a:pt x="29" y="22"/>
                </a:cubicBezTo>
                <a:cubicBezTo>
                  <a:pt x="29" y="22"/>
                  <a:pt x="32" y="20"/>
                  <a:pt x="31" y="20"/>
                </a:cubicBezTo>
                <a:cubicBezTo>
                  <a:pt x="30" y="19"/>
                  <a:pt x="25" y="20"/>
                  <a:pt x="24" y="20"/>
                </a:cubicBezTo>
                <a:cubicBezTo>
                  <a:pt x="22" y="21"/>
                  <a:pt x="21" y="21"/>
                  <a:pt x="19" y="21"/>
                </a:cubicBezTo>
                <a:cubicBezTo>
                  <a:pt x="17" y="21"/>
                  <a:pt x="19" y="20"/>
                  <a:pt x="19" y="19"/>
                </a:cubicBezTo>
                <a:cubicBezTo>
                  <a:pt x="19" y="16"/>
                  <a:pt x="13" y="21"/>
                  <a:pt x="12" y="21"/>
                </a:cubicBezTo>
                <a:cubicBezTo>
                  <a:pt x="12" y="21"/>
                  <a:pt x="11" y="22"/>
                  <a:pt x="11" y="22"/>
                </a:cubicBezTo>
                <a:cubicBezTo>
                  <a:pt x="9" y="20"/>
                  <a:pt x="9" y="22"/>
                  <a:pt x="9" y="23"/>
                </a:cubicBezTo>
                <a:cubicBezTo>
                  <a:pt x="9" y="23"/>
                  <a:pt x="6" y="21"/>
                  <a:pt x="5" y="21"/>
                </a:cubicBezTo>
                <a:cubicBezTo>
                  <a:pt x="4" y="21"/>
                  <a:pt x="0" y="22"/>
                  <a:pt x="0" y="20"/>
                </a:cubicBezTo>
                <a:cubicBezTo>
                  <a:pt x="0" y="18"/>
                  <a:pt x="2" y="19"/>
                  <a:pt x="4" y="18"/>
                </a:cubicBezTo>
                <a:cubicBezTo>
                  <a:pt x="6" y="18"/>
                  <a:pt x="8" y="18"/>
                  <a:pt x="9" y="17"/>
                </a:cubicBezTo>
                <a:cubicBezTo>
                  <a:pt x="9" y="17"/>
                  <a:pt x="12" y="16"/>
                  <a:pt x="11" y="16"/>
                </a:cubicBezTo>
                <a:cubicBezTo>
                  <a:pt x="9" y="15"/>
                  <a:pt x="6" y="16"/>
                  <a:pt x="5" y="16"/>
                </a:cubicBezTo>
                <a:cubicBezTo>
                  <a:pt x="2" y="16"/>
                  <a:pt x="0" y="14"/>
                  <a:pt x="4" y="14"/>
                </a:cubicBezTo>
                <a:cubicBezTo>
                  <a:pt x="6" y="14"/>
                  <a:pt x="10" y="13"/>
                  <a:pt x="12" y="13"/>
                </a:cubicBezTo>
                <a:cubicBezTo>
                  <a:pt x="11" y="13"/>
                  <a:pt x="4" y="14"/>
                  <a:pt x="4" y="12"/>
                </a:cubicBezTo>
                <a:cubicBezTo>
                  <a:pt x="3" y="10"/>
                  <a:pt x="12" y="11"/>
                  <a:pt x="13" y="10"/>
                </a:cubicBezTo>
                <a:cubicBezTo>
                  <a:pt x="13" y="10"/>
                  <a:pt x="9" y="9"/>
                  <a:pt x="9" y="8"/>
                </a:cubicBezTo>
                <a:cubicBezTo>
                  <a:pt x="8" y="7"/>
                  <a:pt x="14" y="6"/>
                  <a:pt x="14" y="6"/>
                </a:cubicBezTo>
                <a:cubicBezTo>
                  <a:pt x="17" y="6"/>
                  <a:pt x="15" y="10"/>
                  <a:pt x="17" y="10"/>
                </a:cubicBezTo>
                <a:cubicBezTo>
                  <a:pt x="20" y="10"/>
                  <a:pt x="22" y="10"/>
                  <a:pt x="25" y="11"/>
                </a:cubicBezTo>
                <a:cubicBezTo>
                  <a:pt x="26" y="12"/>
                  <a:pt x="28" y="13"/>
                  <a:pt x="29" y="14"/>
                </a:cubicBezTo>
                <a:cubicBezTo>
                  <a:pt x="31" y="16"/>
                  <a:pt x="30" y="17"/>
                  <a:pt x="32" y="17"/>
                </a:cubicBezTo>
                <a:cubicBezTo>
                  <a:pt x="35" y="17"/>
                  <a:pt x="37" y="17"/>
                  <a:pt x="39" y="16"/>
                </a:cubicBezTo>
                <a:cubicBezTo>
                  <a:pt x="43" y="15"/>
                  <a:pt x="37" y="14"/>
                  <a:pt x="37" y="13"/>
                </a:cubicBezTo>
                <a:cubicBezTo>
                  <a:pt x="37" y="13"/>
                  <a:pt x="45" y="12"/>
                  <a:pt x="38" y="9"/>
                </a:cubicBezTo>
                <a:cubicBezTo>
                  <a:pt x="37" y="9"/>
                  <a:pt x="35" y="9"/>
                  <a:pt x="36" y="8"/>
                </a:cubicBezTo>
                <a:cubicBezTo>
                  <a:pt x="37" y="7"/>
                  <a:pt x="38" y="6"/>
                  <a:pt x="38" y="5"/>
                </a:cubicBezTo>
                <a:cubicBezTo>
                  <a:pt x="39" y="4"/>
                  <a:pt x="43" y="0"/>
                  <a:pt x="43" y="3"/>
                </a:cubicBezTo>
                <a:cubicBezTo>
                  <a:pt x="43" y="4"/>
                  <a:pt x="44" y="5"/>
                  <a:pt x="44" y="7"/>
                </a:cubicBezTo>
                <a:cubicBezTo>
                  <a:pt x="45" y="7"/>
                  <a:pt x="45" y="8"/>
                  <a:pt x="45" y="9"/>
                </a:cubicBezTo>
                <a:cubicBezTo>
                  <a:pt x="46" y="10"/>
                  <a:pt x="44" y="9"/>
                  <a:pt x="44" y="10"/>
                </a:cubicBezTo>
                <a:cubicBezTo>
                  <a:pt x="44" y="12"/>
                  <a:pt x="47" y="10"/>
                  <a:pt x="47" y="11"/>
                </a:cubicBezTo>
                <a:cubicBezTo>
                  <a:pt x="47" y="13"/>
                  <a:pt x="50" y="14"/>
                  <a:pt x="51" y="14"/>
                </a:cubicBezTo>
                <a:cubicBezTo>
                  <a:pt x="53" y="14"/>
                  <a:pt x="53" y="15"/>
                  <a:pt x="53" y="13"/>
                </a:cubicBezTo>
                <a:cubicBezTo>
                  <a:pt x="53" y="11"/>
                  <a:pt x="55" y="11"/>
                  <a:pt x="57" y="12"/>
                </a:cubicBezTo>
                <a:cubicBezTo>
                  <a:pt x="58" y="12"/>
                  <a:pt x="60" y="14"/>
                  <a:pt x="59" y="15"/>
                </a:cubicBezTo>
                <a:cubicBezTo>
                  <a:pt x="59" y="16"/>
                  <a:pt x="58" y="19"/>
                  <a:pt x="58" y="20"/>
                </a:cubicBezTo>
                <a:cubicBezTo>
                  <a:pt x="57" y="21"/>
                  <a:pt x="51" y="22"/>
                  <a:pt x="50" y="22"/>
                </a:cubicBezTo>
                <a:cubicBezTo>
                  <a:pt x="48" y="21"/>
                  <a:pt x="51" y="22"/>
                  <a:pt x="50" y="2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8" name="Freeform 579">
            <a:extLst>
              <a:ext uri="{FF2B5EF4-FFF2-40B4-BE49-F238E27FC236}">
                <a16:creationId xmlns:a16="http://schemas.microsoft.com/office/drawing/2014/main" id="{A7E98A71-E553-4B4D-8270-EE2F50DF1E71}"/>
              </a:ext>
            </a:extLst>
          </p:cNvPr>
          <p:cNvSpPr>
            <a:spLocks/>
          </p:cNvSpPr>
          <p:nvPr/>
        </p:nvSpPr>
        <p:spPr bwMode="auto">
          <a:xfrm>
            <a:off x="3365900" y="6356041"/>
            <a:ext cx="68645" cy="48428"/>
          </a:xfrm>
          <a:custGeom>
            <a:avLst/>
            <a:gdLst>
              <a:gd name="T0" fmla="*/ 9 w 10"/>
              <a:gd name="T1" fmla="*/ 1 h 7"/>
              <a:gd name="T2" fmla="*/ 0 w 10"/>
              <a:gd name="T3" fmla="*/ 5 h 7"/>
              <a:gd name="T4" fmla="*/ 6 w 10"/>
              <a:gd name="T5" fmla="*/ 5 h 7"/>
              <a:gd name="T6" fmla="*/ 9 w 10"/>
              <a:gd name="T7" fmla="*/ 1 h 7"/>
              <a:gd name="T8" fmla="*/ 9 w 10"/>
              <a:gd name="T9" fmla="*/ 1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7">
                <a:moveTo>
                  <a:pt x="9" y="1"/>
                </a:moveTo>
                <a:cubicBezTo>
                  <a:pt x="8" y="1"/>
                  <a:pt x="0" y="5"/>
                  <a:pt x="0" y="5"/>
                </a:cubicBezTo>
                <a:cubicBezTo>
                  <a:pt x="2" y="6"/>
                  <a:pt x="5" y="7"/>
                  <a:pt x="6" y="5"/>
                </a:cubicBezTo>
                <a:cubicBezTo>
                  <a:pt x="7" y="4"/>
                  <a:pt x="9" y="0"/>
                  <a:pt x="9" y="1"/>
                </a:cubicBezTo>
                <a:cubicBezTo>
                  <a:pt x="7" y="1"/>
                  <a:pt x="10" y="0"/>
                  <a:pt x="9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09" name="Freeform 580">
            <a:extLst>
              <a:ext uri="{FF2B5EF4-FFF2-40B4-BE49-F238E27FC236}">
                <a16:creationId xmlns:a16="http://schemas.microsoft.com/office/drawing/2014/main" id="{3C1A2CD2-05F9-1B4F-982D-400558B40E78}"/>
              </a:ext>
            </a:extLst>
          </p:cNvPr>
          <p:cNvSpPr>
            <a:spLocks/>
          </p:cNvSpPr>
          <p:nvPr/>
        </p:nvSpPr>
        <p:spPr bwMode="auto">
          <a:xfrm>
            <a:off x="3246917" y="6249500"/>
            <a:ext cx="247122" cy="121070"/>
          </a:xfrm>
          <a:custGeom>
            <a:avLst/>
            <a:gdLst>
              <a:gd name="T0" fmla="*/ 30 w 37"/>
              <a:gd name="T1" fmla="*/ 12 h 17"/>
              <a:gd name="T2" fmla="*/ 27 w 37"/>
              <a:gd name="T3" fmla="*/ 13 h 17"/>
              <a:gd name="T4" fmla="*/ 26 w 37"/>
              <a:gd name="T5" fmla="*/ 10 h 17"/>
              <a:gd name="T6" fmla="*/ 23 w 37"/>
              <a:gd name="T7" fmla="*/ 8 h 17"/>
              <a:gd name="T8" fmla="*/ 22 w 37"/>
              <a:gd name="T9" fmla="*/ 10 h 17"/>
              <a:gd name="T10" fmla="*/ 21 w 37"/>
              <a:gd name="T11" fmla="*/ 9 h 17"/>
              <a:gd name="T12" fmla="*/ 20 w 37"/>
              <a:gd name="T13" fmla="*/ 13 h 17"/>
              <a:gd name="T14" fmla="*/ 17 w 37"/>
              <a:gd name="T15" fmla="*/ 14 h 17"/>
              <a:gd name="T16" fmla="*/ 16 w 37"/>
              <a:gd name="T17" fmla="*/ 16 h 17"/>
              <a:gd name="T18" fmla="*/ 12 w 37"/>
              <a:gd name="T19" fmla="*/ 17 h 17"/>
              <a:gd name="T20" fmla="*/ 10 w 37"/>
              <a:gd name="T21" fmla="*/ 15 h 17"/>
              <a:gd name="T22" fmla="*/ 5 w 37"/>
              <a:gd name="T23" fmla="*/ 16 h 17"/>
              <a:gd name="T24" fmla="*/ 1 w 37"/>
              <a:gd name="T25" fmla="*/ 17 h 17"/>
              <a:gd name="T26" fmla="*/ 2 w 37"/>
              <a:gd name="T27" fmla="*/ 13 h 17"/>
              <a:gd name="T28" fmla="*/ 0 w 37"/>
              <a:gd name="T29" fmla="*/ 14 h 17"/>
              <a:gd name="T30" fmla="*/ 6 w 37"/>
              <a:gd name="T31" fmla="*/ 12 h 17"/>
              <a:gd name="T32" fmla="*/ 9 w 37"/>
              <a:gd name="T33" fmla="*/ 10 h 17"/>
              <a:gd name="T34" fmla="*/ 13 w 37"/>
              <a:gd name="T35" fmla="*/ 7 h 17"/>
              <a:gd name="T36" fmla="*/ 18 w 37"/>
              <a:gd name="T37" fmla="*/ 3 h 17"/>
              <a:gd name="T38" fmla="*/ 24 w 37"/>
              <a:gd name="T39" fmla="*/ 3 h 17"/>
              <a:gd name="T40" fmla="*/ 30 w 37"/>
              <a:gd name="T41" fmla="*/ 3 h 17"/>
              <a:gd name="T42" fmla="*/ 32 w 37"/>
              <a:gd name="T43" fmla="*/ 0 h 17"/>
              <a:gd name="T44" fmla="*/ 36 w 37"/>
              <a:gd name="T45" fmla="*/ 2 h 17"/>
              <a:gd name="T46" fmla="*/ 34 w 37"/>
              <a:gd name="T47" fmla="*/ 4 h 17"/>
              <a:gd name="T48" fmla="*/ 34 w 37"/>
              <a:gd name="T49" fmla="*/ 7 h 17"/>
              <a:gd name="T50" fmla="*/ 35 w 37"/>
              <a:gd name="T51" fmla="*/ 9 h 17"/>
              <a:gd name="T52" fmla="*/ 31 w 37"/>
              <a:gd name="T53" fmla="*/ 10 h 17"/>
              <a:gd name="T54" fmla="*/ 30 w 37"/>
              <a:gd name="T55" fmla="*/ 12 h 17"/>
              <a:gd name="T56" fmla="*/ 30 w 37"/>
              <a:gd name="T57" fmla="*/ 12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7" h="17">
                <a:moveTo>
                  <a:pt x="30" y="12"/>
                </a:moveTo>
                <a:cubicBezTo>
                  <a:pt x="29" y="13"/>
                  <a:pt x="27" y="13"/>
                  <a:pt x="27" y="13"/>
                </a:cubicBezTo>
                <a:cubicBezTo>
                  <a:pt x="24" y="13"/>
                  <a:pt x="25" y="11"/>
                  <a:pt x="26" y="10"/>
                </a:cubicBezTo>
                <a:cubicBezTo>
                  <a:pt x="27" y="8"/>
                  <a:pt x="24" y="7"/>
                  <a:pt x="23" y="8"/>
                </a:cubicBezTo>
                <a:cubicBezTo>
                  <a:pt x="23" y="9"/>
                  <a:pt x="23" y="10"/>
                  <a:pt x="22" y="10"/>
                </a:cubicBezTo>
                <a:cubicBezTo>
                  <a:pt x="22" y="10"/>
                  <a:pt x="21" y="10"/>
                  <a:pt x="21" y="9"/>
                </a:cubicBezTo>
                <a:cubicBezTo>
                  <a:pt x="20" y="10"/>
                  <a:pt x="21" y="12"/>
                  <a:pt x="20" y="13"/>
                </a:cubicBezTo>
                <a:cubicBezTo>
                  <a:pt x="19" y="15"/>
                  <a:pt x="18" y="13"/>
                  <a:pt x="17" y="14"/>
                </a:cubicBezTo>
                <a:cubicBezTo>
                  <a:pt x="16" y="14"/>
                  <a:pt x="17" y="16"/>
                  <a:pt x="16" y="16"/>
                </a:cubicBezTo>
                <a:cubicBezTo>
                  <a:pt x="16" y="17"/>
                  <a:pt x="13" y="17"/>
                  <a:pt x="12" y="17"/>
                </a:cubicBezTo>
                <a:cubicBezTo>
                  <a:pt x="11" y="16"/>
                  <a:pt x="11" y="14"/>
                  <a:pt x="10" y="15"/>
                </a:cubicBezTo>
                <a:cubicBezTo>
                  <a:pt x="8" y="16"/>
                  <a:pt x="7" y="16"/>
                  <a:pt x="5" y="16"/>
                </a:cubicBezTo>
                <a:cubicBezTo>
                  <a:pt x="4" y="16"/>
                  <a:pt x="2" y="17"/>
                  <a:pt x="1" y="17"/>
                </a:cubicBezTo>
                <a:cubicBezTo>
                  <a:pt x="0" y="17"/>
                  <a:pt x="3" y="14"/>
                  <a:pt x="2" y="13"/>
                </a:cubicBezTo>
                <a:cubicBezTo>
                  <a:pt x="2" y="13"/>
                  <a:pt x="1" y="14"/>
                  <a:pt x="0" y="14"/>
                </a:cubicBezTo>
                <a:cubicBezTo>
                  <a:pt x="0" y="13"/>
                  <a:pt x="5" y="12"/>
                  <a:pt x="6" y="12"/>
                </a:cubicBezTo>
                <a:cubicBezTo>
                  <a:pt x="8" y="12"/>
                  <a:pt x="8" y="11"/>
                  <a:pt x="9" y="10"/>
                </a:cubicBezTo>
                <a:cubicBezTo>
                  <a:pt x="11" y="8"/>
                  <a:pt x="12" y="8"/>
                  <a:pt x="13" y="7"/>
                </a:cubicBezTo>
                <a:cubicBezTo>
                  <a:pt x="15" y="5"/>
                  <a:pt x="16" y="3"/>
                  <a:pt x="18" y="3"/>
                </a:cubicBezTo>
                <a:cubicBezTo>
                  <a:pt x="20" y="2"/>
                  <a:pt x="22" y="2"/>
                  <a:pt x="24" y="3"/>
                </a:cubicBezTo>
                <a:cubicBezTo>
                  <a:pt x="26" y="3"/>
                  <a:pt x="29" y="4"/>
                  <a:pt x="30" y="3"/>
                </a:cubicBezTo>
                <a:cubicBezTo>
                  <a:pt x="31" y="2"/>
                  <a:pt x="30" y="0"/>
                  <a:pt x="32" y="0"/>
                </a:cubicBezTo>
                <a:cubicBezTo>
                  <a:pt x="32" y="0"/>
                  <a:pt x="36" y="1"/>
                  <a:pt x="36" y="2"/>
                </a:cubicBezTo>
                <a:cubicBezTo>
                  <a:pt x="37" y="2"/>
                  <a:pt x="34" y="3"/>
                  <a:pt x="34" y="4"/>
                </a:cubicBezTo>
                <a:cubicBezTo>
                  <a:pt x="34" y="5"/>
                  <a:pt x="37" y="6"/>
                  <a:pt x="34" y="7"/>
                </a:cubicBezTo>
                <a:cubicBezTo>
                  <a:pt x="33" y="8"/>
                  <a:pt x="36" y="9"/>
                  <a:pt x="35" y="9"/>
                </a:cubicBezTo>
                <a:cubicBezTo>
                  <a:pt x="33" y="10"/>
                  <a:pt x="32" y="10"/>
                  <a:pt x="31" y="10"/>
                </a:cubicBezTo>
                <a:cubicBezTo>
                  <a:pt x="31" y="11"/>
                  <a:pt x="31" y="11"/>
                  <a:pt x="30" y="12"/>
                </a:cubicBezTo>
                <a:cubicBezTo>
                  <a:pt x="29" y="13"/>
                  <a:pt x="31" y="11"/>
                  <a:pt x="30" y="1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0" name="Freeform 581">
            <a:extLst>
              <a:ext uri="{FF2B5EF4-FFF2-40B4-BE49-F238E27FC236}">
                <a16:creationId xmlns:a16="http://schemas.microsoft.com/office/drawing/2014/main" id="{CA4697B2-5FDD-AD4B-95CD-0C52D7812E57}"/>
              </a:ext>
            </a:extLst>
          </p:cNvPr>
          <p:cNvSpPr>
            <a:spLocks/>
          </p:cNvSpPr>
          <p:nvPr/>
        </p:nvSpPr>
        <p:spPr bwMode="auto">
          <a:xfrm>
            <a:off x="3514633" y="6297925"/>
            <a:ext cx="52627" cy="14529"/>
          </a:xfrm>
          <a:custGeom>
            <a:avLst/>
            <a:gdLst>
              <a:gd name="T0" fmla="*/ 6 w 8"/>
              <a:gd name="T1" fmla="*/ 2 h 2"/>
              <a:gd name="T2" fmla="*/ 3 w 8"/>
              <a:gd name="T3" fmla="*/ 0 h 2"/>
              <a:gd name="T4" fmla="*/ 6 w 8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" h="2">
                <a:moveTo>
                  <a:pt x="6" y="2"/>
                </a:moveTo>
                <a:cubicBezTo>
                  <a:pt x="4" y="2"/>
                  <a:pt x="0" y="1"/>
                  <a:pt x="3" y="0"/>
                </a:cubicBezTo>
                <a:cubicBezTo>
                  <a:pt x="5" y="0"/>
                  <a:pt x="8" y="2"/>
                  <a:pt x="6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1" name="Freeform 582">
            <a:extLst>
              <a:ext uri="{FF2B5EF4-FFF2-40B4-BE49-F238E27FC236}">
                <a16:creationId xmlns:a16="http://schemas.microsoft.com/office/drawing/2014/main" id="{E3C709CD-C988-DD4D-9375-A972B9FF9EF0}"/>
              </a:ext>
            </a:extLst>
          </p:cNvPr>
          <p:cNvSpPr>
            <a:spLocks/>
          </p:cNvSpPr>
          <p:nvPr/>
        </p:nvSpPr>
        <p:spPr bwMode="auto">
          <a:xfrm>
            <a:off x="3560396" y="6198653"/>
            <a:ext cx="141867" cy="70220"/>
          </a:xfrm>
          <a:custGeom>
            <a:avLst/>
            <a:gdLst>
              <a:gd name="T0" fmla="*/ 7 w 21"/>
              <a:gd name="T1" fmla="*/ 9 h 10"/>
              <a:gd name="T2" fmla="*/ 2 w 21"/>
              <a:gd name="T3" fmla="*/ 4 h 10"/>
              <a:gd name="T4" fmla="*/ 9 w 21"/>
              <a:gd name="T5" fmla="*/ 2 h 10"/>
              <a:gd name="T6" fmla="*/ 17 w 21"/>
              <a:gd name="T7" fmla="*/ 0 h 10"/>
              <a:gd name="T8" fmla="*/ 19 w 21"/>
              <a:gd name="T9" fmla="*/ 2 h 10"/>
              <a:gd name="T10" fmla="*/ 14 w 21"/>
              <a:gd name="T11" fmla="*/ 4 h 10"/>
              <a:gd name="T12" fmla="*/ 15 w 21"/>
              <a:gd name="T13" fmla="*/ 7 h 10"/>
              <a:gd name="T14" fmla="*/ 7 w 21"/>
              <a:gd name="T15" fmla="*/ 9 h 10"/>
              <a:gd name="T16" fmla="*/ 7 w 21"/>
              <a:gd name="T17" fmla="*/ 9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" h="10">
                <a:moveTo>
                  <a:pt x="7" y="9"/>
                </a:moveTo>
                <a:cubicBezTo>
                  <a:pt x="6" y="9"/>
                  <a:pt x="0" y="6"/>
                  <a:pt x="2" y="4"/>
                </a:cubicBezTo>
                <a:cubicBezTo>
                  <a:pt x="4" y="2"/>
                  <a:pt x="7" y="2"/>
                  <a:pt x="9" y="2"/>
                </a:cubicBezTo>
                <a:cubicBezTo>
                  <a:pt x="12" y="1"/>
                  <a:pt x="15" y="0"/>
                  <a:pt x="17" y="0"/>
                </a:cubicBezTo>
                <a:cubicBezTo>
                  <a:pt x="18" y="0"/>
                  <a:pt x="21" y="1"/>
                  <a:pt x="19" y="2"/>
                </a:cubicBezTo>
                <a:cubicBezTo>
                  <a:pt x="18" y="3"/>
                  <a:pt x="15" y="2"/>
                  <a:pt x="14" y="4"/>
                </a:cubicBezTo>
                <a:cubicBezTo>
                  <a:pt x="14" y="4"/>
                  <a:pt x="19" y="6"/>
                  <a:pt x="15" y="7"/>
                </a:cubicBezTo>
                <a:cubicBezTo>
                  <a:pt x="13" y="8"/>
                  <a:pt x="10" y="10"/>
                  <a:pt x="7" y="9"/>
                </a:cubicBezTo>
                <a:cubicBezTo>
                  <a:pt x="5" y="9"/>
                  <a:pt x="9" y="10"/>
                  <a:pt x="7" y="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2" name="Freeform 583">
            <a:extLst>
              <a:ext uri="{FF2B5EF4-FFF2-40B4-BE49-F238E27FC236}">
                <a16:creationId xmlns:a16="http://schemas.microsoft.com/office/drawing/2014/main" id="{4C2EF5BF-4645-CB47-8E73-76D3EA322874}"/>
              </a:ext>
            </a:extLst>
          </p:cNvPr>
          <p:cNvSpPr>
            <a:spLocks/>
          </p:cNvSpPr>
          <p:nvPr/>
        </p:nvSpPr>
        <p:spPr bwMode="auto">
          <a:xfrm>
            <a:off x="3500903" y="6213180"/>
            <a:ext cx="52627" cy="29057"/>
          </a:xfrm>
          <a:custGeom>
            <a:avLst/>
            <a:gdLst>
              <a:gd name="T0" fmla="*/ 6 w 8"/>
              <a:gd name="T1" fmla="*/ 4 h 4"/>
              <a:gd name="T2" fmla="*/ 3 w 8"/>
              <a:gd name="T3" fmla="*/ 0 h 4"/>
              <a:gd name="T4" fmla="*/ 6 w 8"/>
              <a:gd name="T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" h="4">
                <a:moveTo>
                  <a:pt x="6" y="4"/>
                </a:moveTo>
                <a:cubicBezTo>
                  <a:pt x="4" y="4"/>
                  <a:pt x="0" y="0"/>
                  <a:pt x="3" y="0"/>
                </a:cubicBezTo>
                <a:cubicBezTo>
                  <a:pt x="6" y="0"/>
                  <a:pt x="8" y="3"/>
                  <a:pt x="6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3" name="Freeform 584">
            <a:extLst>
              <a:ext uri="{FF2B5EF4-FFF2-40B4-BE49-F238E27FC236}">
                <a16:creationId xmlns:a16="http://schemas.microsoft.com/office/drawing/2014/main" id="{F0B0D348-D9CD-964C-A71A-27D2121F20EA}"/>
              </a:ext>
            </a:extLst>
          </p:cNvPr>
          <p:cNvSpPr>
            <a:spLocks/>
          </p:cNvSpPr>
          <p:nvPr/>
        </p:nvSpPr>
        <p:spPr bwMode="auto">
          <a:xfrm>
            <a:off x="3574126" y="6147802"/>
            <a:ext cx="141867" cy="50849"/>
          </a:xfrm>
          <a:custGeom>
            <a:avLst/>
            <a:gdLst>
              <a:gd name="T0" fmla="*/ 1 w 21"/>
              <a:gd name="T1" fmla="*/ 5 h 7"/>
              <a:gd name="T2" fmla="*/ 4 w 21"/>
              <a:gd name="T3" fmla="*/ 4 h 7"/>
              <a:gd name="T4" fmla="*/ 9 w 21"/>
              <a:gd name="T5" fmla="*/ 1 h 7"/>
              <a:gd name="T6" fmla="*/ 18 w 21"/>
              <a:gd name="T7" fmla="*/ 3 h 7"/>
              <a:gd name="T8" fmla="*/ 11 w 21"/>
              <a:gd name="T9" fmla="*/ 6 h 7"/>
              <a:gd name="T10" fmla="*/ 6 w 21"/>
              <a:gd name="T11" fmla="*/ 6 h 7"/>
              <a:gd name="T12" fmla="*/ 1 w 21"/>
              <a:gd name="T13" fmla="*/ 5 h 7"/>
              <a:gd name="T14" fmla="*/ 1 w 21"/>
              <a:gd name="T15" fmla="*/ 5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" h="7">
                <a:moveTo>
                  <a:pt x="1" y="5"/>
                </a:moveTo>
                <a:cubicBezTo>
                  <a:pt x="0" y="5"/>
                  <a:pt x="3" y="4"/>
                  <a:pt x="4" y="4"/>
                </a:cubicBezTo>
                <a:cubicBezTo>
                  <a:pt x="6" y="3"/>
                  <a:pt x="7" y="2"/>
                  <a:pt x="9" y="1"/>
                </a:cubicBezTo>
                <a:cubicBezTo>
                  <a:pt x="12" y="0"/>
                  <a:pt x="15" y="1"/>
                  <a:pt x="18" y="3"/>
                </a:cubicBezTo>
                <a:cubicBezTo>
                  <a:pt x="21" y="6"/>
                  <a:pt x="12" y="6"/>
                  <a:pt x="11" y="6"/>
                </a:cubicBezTo>
                <a:cubicBezTo>
                  <a:pt x="9" y="6"/>
                  <a:pt x="8" y="7"/>
                  <a:pt x="6" y="6"/>
                </a:cubicBezTo>
                <a:cubicBezTo>
                  <a:pt x="4" y="5"/>
                  <a:pt x="2" y="6"/>
                  <a:pt x="1" y="5"/>
                </a:cubicBezTo>
                <a:cubicBezTo>
                  <a:pt x="0" y="4"/>
                  <a:pt x="2" y="6"/>
                  <a:pt x="1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4" name="Freeform 585">
            <a:extLst>
              <a:ext uri="{FF2B5EF4-FFF2-40B4-BE49-F238E27FC236}">
                <a16:creationId xmlns:a16="http://schemas.microsoft.com/office/drawing/2014/main" id="{EE604800-3B48-7C4C-9A88-01966F2F36F1}"/>
              </a:ext>
            </a:extLst>
          </p:cNvPr>
          <p:cNvSpPr>
            <a:spLocks/>
          </p:cNvSpPr>
          <p:nvPr/>
        </p:nvSpPr>
        <p:spPr bwMode="auto">
          <a:xfrm>
            <a:off x="3917351" y="6297925"/>
            <a:ext cx="187629" cy="135599"/>
          </a:xfrm>
          <a:custGeom>
            <a:avLst/>
            <a:gdLst>
              <a:gd name="T0" fmla="*/ 22 w 28"/>
              <a:gd name="T1" fmla="*/ 19 h 19"/>
              <a:gd name="T2" fmla="*/ 15 w 28"/>
              <a:gd name="T3" fmla="*/ 19 h 19"/>
              <a:gd name="T4" fmla="*/ 15 w 28"/>
              <a:gd name="T5" fmla="*/ 17 h 19"/>
              <a:gd name="T6" fmla="*/ 12 w 28"/>
              <a:gd name="T7" fmla="*/ 15 h 19"/>
              <a:gd name="T8" fmla="*/ 17 w 28"/>
              <a:gd name="T9" fmla="*/ 13 h 19"/>
              <a:gd name="T10" fmla="*/ 16 w 28"/>
              <a:gd name="T11" fmla="*/ 12 h 19"/>
              <a:gd name="T12" fmla="*/ 9 w 28"/>
              <a:gd name="T13" fmla="*/ 13 h 19"/>
              <a:gd name="T14" fmla="*/ 2 w 28"/>
              <a:gd name="T15" fmla="*/ 13 h 19"/>
              <a:gd name="T16" fmla="*/ 1 w 28"/>
              <a:gd name="T17" fmla="*/ 12 h 19"/>
              <a:gd name="T18" fmla="*/ 7 w 28"/>
              <a:gd name="T19" fmla="*/ 10 h 19"/>
              <a:gd name="T20" fmla="*/ 4 w 28"/>
              <a:gd name="T21" fmla="*/ 8 h 19"/>
              <a:gd name="T22" fmla="*/ 7 w 28"/>
              <a:gd name="T23" fmla="*/ 6 h 19"/>
              <a:gd name="T24" fmla="*/ 3 w 28"/>
              <a:gd name="T25" fmla="*/ 6 h 19"/>
              <a:gd name="T26" fmla="*/ 7 w 28"/>
              <a:gd name="T27" fmla="*/ 4 h 19"/>
              <a:gd name="T28" fmla="*/ 13 w 28"/>
              <a:gd name="T29" fmla="*/ 8 h 19"/>
              <a:gd name="T30" fmla="*/ 16 w 28"/>
              <a:gd name="T31" fmla="*/ 9 h 19"/>
              <a:gd name="T32" fmla="*/ 13 w 28"/>
              <a:gd name="T33" fmla="*/ 7 h 19"/>
              <a:gd name="T34" fmla="*/ 14 w 28"/>
              <a:gd name="T35" fmla="*/ 5 h 19"/>
              <a:gd name="T36" fmla="*/ 11 w 28"/>
              <a:gd name="T37" fmla="*/ 4 h 19"/>
              <a:gd name="T38" fmla="*/ 11 w 28"/>
              <a:gd name="T39" fmla="*/ 2 h 19"/>
              <a:gd name="T40" fmla="*/ 7 w 28"/>
              <a:gd name="T41" fmla="*/ 3 h 19"/>
              <a:gd name="T42" fmla="*/ 13 w 28"/>
              <a:gd name="T43" fmla="*/ 1 h 19"/>
              <a:gd name="T44" fmla="*/ 12 w 28"/>
              <a:gd name="T45" fmla="*/ 2 h 19"/>
              <a:gd name="T46" fmla="*/ 15 w 28"/>
              <a:gd name="T47" fmla="*/ 3 h 19"/>
              <a:gd name="T48" fmla="*/ 21 w 28"/>
              <a:gd name="T49" fmla="*/ 2 h 19"/>
              <a:gd name="T50" fmla="*/ 26 w 28"/>
              <a:gd name="T51" fmla="*/ 8 h 19"/>
              <a:gd name="T52" fmla="*/ 27 w 28"/>
              <a:gd name="T53" fmla="*/ 12 h 19"/>
              <a:gd name="T54" fmla="*/ 26 w 28"/>
              <a:gd name="T55" fmla="*/ 14 h 19"/>
              <a:gd name="T56" fmla="*/ 26 w 28"/>
              <a:gd name="T57" fmla="*/ 17 h 19"/>
              <a:gd name="T58" fmla="*/ 22 w 28"/>
              <a:gd name="T59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8" h="19">
                <a:moveTo>
                  <a:pt x="22" y="19"/>
                </a:moveTo>
                <a:cubicBezTo>
                  <a:pt x="20" y="19"/>
                  <a:pt x="17" y="19"/>
                  <a:pt x="15" y="19"/>
                </a:cubicBezTo>
                <a:cubicBezTo>
                  <a:pt x="12" y="19"/>
                  <a:pt x="15" y="18"/>
                  <a:pt x="15" y="17"/>
                </a:cubicBezTo>
                <a:cubicBezTo>
                  <a:pt x="16" y="16"/>
                  <a:pt x="11" y="16"/>
                  <a:pt x="12" y="15"/>
                </a:cubicBezTo>
                <a:cubicBezTo>
                  <a:pt x="13" y="14"/>
                  <a:pt x="15" y="13"/>
                  <a:pt x="17" y="13"/>
                </a:cubicBezTo>
                <a:cubicBezTo>
                  <a:pt x="18" y="12"/>
                  <a:pt x="17" y="12"/>
                  <a:pt x="16" y="12"/>
                </a:cubicBezTo>
                <a:cubicBezTo>
                  <a:pt x="14" y="11"/>
                  <a:pt x="12" y="12"/>
                  <a:pt x="9" y="13"/>
                </a:cubicBezTo>
                <a:cubicBezTo>
                  <a:pt x="7" y="13"/>
                  <a:pt x="5" y="13"/>
                  <a:pt x="2" y="13"/>
                </a:cubicBezTo>
                <a:cubicBezTo>
                  <a:pt x="2" y="14"/>
                  <a:pt x="0" y="14"/>
                  <a:pt x="1" y="12"/>
                </a:cubicBezTo>
                <a:cubicBezTo>
                  <a:pt x="3" y="10"/>
                  <a:pt x="5" y="11"/>
                  <a:pt x="7" y="10"/>
                </a:cubicBezTo>
                <a:cubicBezTo>
                  <a:pt x="11" y="9"/>
                  <a:pt x="4" y="9"/>
                  <a:pt x="4" y="8"/>
                </a:cubicBezTo>
                <a:cubicBezTo>
                  <a:pt x="3" y="8"/>
                  <a:pt x="7" y="6"/>
                  <a:pt x="7" y="6"/>
                </a:cubicBezTo>
                <a:cubicBezTo>
                  <a:pt x="7" y="6"/>
                  <a:pt x="4" y="6"/>
                  <a:pt x="3" y="6"/>
                </a:cubicBezTo>
                <a:cubicBezTo>
                  <a:pt x="3" y="5"/>
                  <a:pt x="6" y="4"/>
                  <a:pt x="7" y="4"/>
                </a:cubicBezTo>
                <a:cubicBezTo>
                  <a:pt x="9" y="4"/>
                  <a:pt x="11" y="7"/>
                  <a:pt x="13" y="8"/>
                </a:cubicBezTo>
                <a:cubicBezTo>
                  <a:pt x="14" y="8"/>
                  <a:pt x="15" y="10"/>
                  <a:pt x="16" y="9"/>
                </a:cubicBezTo>
                <a:cubicBezTo>
                  <a:pt x="19" y="7"/>
                  <a:pt x="13" y="7"/>
                  <a:pt x="13" y="7"/>
                </a:cubicBezTo>
                <a:cubicBezTo>
                  <a:pt x="14" y="7"/>
                  <a:pt x="18" y="6"/>
                  <a:pt x="14" y="5"/>
                </a:cubicBezTo>
                <a:cubicBezTo>
                  <a:pt x="13" y="5"/>
                  <a:pt x="12" y="5"/>
                  <a:pt x="11" y="4"/>
                </a:cubicBezTo>
                <a:cubicBezTo>
                  <a:pt x="9" y="3"/>
                  <a:pt x="11" y="3"/>
                  <a:pt x="11" y="2"/>
                </a:cubicBezTo>
                <a:cubicBezTo>
                  <a:pt x="10" y="2"/>
                  <a:pt x="7" y="3"/>
                  <a:pt x="7" y="3"/>
                </a:cubicBezTo>
                <a:cubicBezTo>
                  <a:pt x="6" y="2"/>
                  <a:pt x="13" y="1"/>
                  <a:pt x="13" y="1"/>
                </a:cubicBezTo>
                <a:cubicBezTo>
                  <a:pt x="13" y="1"/>
                  <a:pt x="12" y="2"/>
                  <a:pt x="12" y="2"/>
                </a:cubicBezTo>
                <a:cubicBezTo>
                  <a:pt x="11" y="3"/>
                  <a:pt x="14" y="3"/>
                  <a:pt x="15" y="3"/>
                </a:cubicBezTo>
                <a:cubicBezTo>
                  <a:pt x="18" y="4"/>
                  <a:pt x="19" y="4"/>
                  <a:pt x="21" y="2"/>
                </a:cubicBezTo>
                <a:cubicBezTo>
                  <a:pt x="24" y="0"/>
                  <a:pt x="27" y="6"/>
                  <a:pt x="26" y="8"/>
                </a:cubicBezTo>
                <a:cubicBezTo>
                  <a:pt x="26" y="10"/>
                  <a:pt x="26" y="11"/>
                  <a:pt x="27" y="12"/>
                </a:cubicBezTo>
                <a:cubicBezTo>
                  <a:pt x="28" y="14"/>
                  <a:pt x="28" y="15"/>
                  <a:pt x="26" y="14"/>
                </a:cubicBezTo>
                <a:cubicBezTo>
                  <a:pt x="24" y="12"/>
                  <a:pt x="25" y="16"/>
                  <a:pt x="26" y="17"/>
                </a:cubicBezTo>
                <a:cubicBezTo>
                  <a:pt x="27" y="18"/>
                  <a:pt x="23" y="19"/>
                  <a:pt x="22" y="1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5" name="Freeform 586">
            <a:extLst>
              <a:ext uri="{FF2B5EF4-FFF2-40B4-BE49-F238E27FC236}">
                <a16:creationId xmlns:a16="http://schemas.microsoft.com/office/drawing/2014/main" id="{36ED8FA9-1F43-3848-9AE8-E8E714F821C5}"/>
              </a:ext>
            </a:extLst>
          </p:cNvPr>
          <p:cNvSpPr>
            <a:spLocks/>
          </p:cNvSpPr>
          <p:nvPr/>
        </p:nvSpPr>
        <p:spPr bwMode="auto">
          <a:xfrm>
            <a:off x="3896757" y="6363304"/>
            <a:ext cx="59493" cy="19371"/>
          </a:xfrm>
          <a:custGeom>
            <a:avLst/>
            <a:gdLst>
              <a:gd name="T0" fmla="*/ 1 w 9"/>
              <a:gd name="T1" fmla="*/ 3 h 3"/>
              <a:gd name="T2" fmla="*/ 7 w 9"/>
              <a:gd name="T3" fmla="*/ 0 h 3"/>
              <a:gd name="T4" fmla="*/ 1 w 9"/>
              <a:gd name="T5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" h="3">
                <a:moveTo>
                  <a:pt x="1" y="3"/>
                </a:moveTo>
                <a:cubicBezTo>
                  <a:pt x="4" y="2"/>
                  <a:pt x="9" y="0"/>
                  <a:pt x="7" y="0"/>
                </a:cubicBezTo>
                <a:cubicBezTo>
                  <a:pt x="4" y="0"/>
                  <a:pt x="0" y="3"/>
                  <a:pt x="1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6" name="Freeform 587">
            <a:extLst>
              <a:ext uri="{FF2B5EF4-FFF2-40B4-BE49-F238E27FC236}">
                <a16:creationId xmlns:a16="http://schemas.microsoft.com/office/drawing/2014/main" id="{048DCEAD-2329-544F-AF64-082370C2BAF7}"/>
              </a:ext>
            </a:extLst>
          </p:cNvPr>
          <p:cNvSpPr>
            <a:spLocks/>
          </p:cNvSpPr>
          <p:nvPr/>
        </p:nvSpPr>
        <p:spPr bwMode="auto">
          <a:xfrm>
            <a:off x="3883027" y="6356041"/>
            <a:ext cx="54915" cy="14529"/>
          </a:xfrm>
          <a:custGeom>
            <a:avLst/>
            <a:gdLst>
              <a:gd name="T0" fmla="*/ 1 w 8"/>
              <a:gd name="T1" fmla="*/ 2 h 2"/>
              <a:gd name="T2" fmla="*/ 6 w 8"/>
              <a:gd name="T3" fmla="*/ 0 h 2"/>
              <a:gd name="T4" fmla="*/ 1 w 8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" h="2">
                <a:moveTo>
                  <a:pt x="1" y="2"/>
                </a:moveTo>
                <a:cubicBezTo>
                  <a:pt x="0" y="2"/>
                  <a:pt x="4" y="0"/>
                  <a:pt x="6" y="0"/>
                </a:cubicBezTo>
                <a:cubicBezTo>
                  <a:pt x="8" y="0"/>
                  <a:pt x="4" y="2"/>
                  <a:pt x="1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7" name="Freeform 588">
            <a:extLst>
              <a:ext uri="{FF2B5EF4-FFF2-40B4-BE49-F238E27FC236}">
                <a16:creationId xmlns:a16="http://schemas.microsoft.com/office/drawing/2014/main" id="{540DA5EA-F3E0-1743-AC11-A7F6D15F6D89}"/>
              </a:ext>
            </a:extLst>
          </p:cNvPr>
          <p:cNvSpPr>
            <a:spLocks/>
          </p:cNvSpPr>
          <p:nvPr/>
        </p:nvSpPr>
        <p:spPr bwMode="auto">
          <a:xfrm>
            <a:off x="3855570" y="6334248"/>
            <a:ext cx="68645" cy="36321"/>
          </a:xfrm>
          <a:custGeom>
            <a:avLst/>
            <a:gdLst>
              <a:gd name="T0" fmla="*/ 2 w 10"/>
              <a:gd name="T1" fmla="*/ 3 h 5"/>
              <a:gd name="T2" fmla="*/ 10 w 10"/>
              <a:gd name="T3" fmla="*/ 1 h 5"/>
              <a:gd name="T4" fmla="*/ 2 w 10"/>
              <a:gd name="T5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" h="5">
                <a:moveTo>
                  <a:pt x="2" y="3"/>
                </a:moveTo>
                <a:cubicBezTo>
                  <a:pt x="0" y="2"/>
                  <a:pt x="10" y="0"/>
                  <a:pt x="10" y="1"/>
                </a:cubicBezTo>
                <a:cubicBezTo>
                  <a:pt x="10" y="2"/>
                  <a:pt x="6" y="5"/>
                  <a:pt x="2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8" name="Freeform 589">
            <a:extLst>
              <a:ext uri="{FF2B5EF4-FFF2-40B4-BE49-F238E27FC236}">
                <a16:creationId xmlns:a16="http://schemas.microsoft.com/office/drawing/2014/main" id="{11CD1F6A-A35D-B942-AAA4-FA2DA5FD945D}"/>
              </a:ext>
            </a:extLst>
          </p:cNvPr>
          <p:cNvSpPr>
            <a:spLocks/>
          </p:cNvSpPr>
          <p:nvPr/>
        </p:nvSpPr>
        <p:spPr bwMode="auto">
          <a:xfrm>
            <a:off x="3862435" y="6305192"/>
            <a:ext cx="48052" cy="36321"/>
          </a:xfrm>
          <a:custGeom>
            <a:avLst/>
            <a:gdLst>
              <a:gd name="T0" fmla="*/ 1 w 7"/>
              <a:gd name="T1" fmla="*/ 5 h 5"/>
              <a:gd name="T2" fmla="*/ 0 w 7"/>
              <a:gd name="T3" fmla="*/ 1 h 5"/>
              <a:gd name="T4" fmla="*/ 4 w 7"/>
              <a:gd name="T5" fmla="*/ 2 h 5"/>
              <a:gd name="T6" fmla="*/ 7 w 7"/>
              <a:gd name="T7" fmla="*/ 4 h 5"/>
              <a:gd name="T8" fmla="*/ 1 w 7"/>
              <a:gd name="T9" fmla="*/ 5 h 5"/>
              <a:gd name="T10" fmla="*/ 1 w 7"/>
              <a:gd name="T11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" h="5">
                <a:moveTo>
                  <a:pt x="1" y="5"/>
                </a:moveTo>
                <a:cubicBezTo>
                  <a:pt x="0" y="4"/>
                  <a:pt x="0" y="2"/>
                  <a:pt x="0" y="1"/>
                </a:cubicBezTo>
                <a:cubicBezTo>
                  <a:pt x="1" y="0"/>
                  <a:pt x="3" y="1"/>
                  <a:pt x="4" y="2"/>
                </a:cubicBezTo>
                <a:cubicBezTo>
                  <a:pt x="4" y="2"/>
                  <a:pt x="7" y="3"/>
                  <a:pt x="7" y="4"/>
                </a:cubicBezTo>
                <a:cubicBezTo>
                  <a:pt x="7" y="4"/>
                  <a:pt x="2" y="5"/>
                  <a:pt x="1" y="5"/>
                </a:cubicBezTo>
                <a:cubicBezTo>
                  <a:pt x="0" y="4"/>
                  <a:pt x="4" y="5"/>
                  <a:pt x="1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19" name="Freeform 590">
            <a:extLst>
              <a:ext uri="{FF2B5EF4-FFF2-40B4-BE49-F238E27FC236}">
                <a16:creationId xmlns:a16="http://schemas.microsoft.com/office/drawing/2014/main" id="{2A6E37FB-9843-A54D-89B8-C60A61D59833}"/>
              </a:ext>
            </a:extLst>
          </p:cNvPr>
          <p:cNvSpPr>
            <a:spLocks/>
          </p:cNvSpPr>
          <p:nvPr/>
        </p:nvSpPr>
        <p:spPr bwMode="auto">
          <a:xfrm>
            <a:off x="3796078" y="6220442"/>
            <a:ext cx="80086" cy="62958"/>
          </a:xfrm>
          <a:custGeom>
            <a:avLst/>
            <a:gdLst>
              <a:gd name="T0" fmla="*/ 8 w 12"/>
              <a:gd name="T1" fmla="*/ 8 h 9"/>
              <a:gd name="T2" fmla="*/ 3 w 12"/>
              <a:gd name="T3" fmla="*/ 1 h 9"/>
              <a:gd name="T4" fmla="*/ 8 w 12"/>
              <a:gd name="T5" fmla="*/ 8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" h="9">
                <a:moveTo>
                  <a:pt x="8" y="8"/>
                </a:moveTo>
                <a:cubicBezTo>
                  <a:pt x="6" y="9"/>
                  <a:pt x="0" y="0"/>
                  <a:pt x="3" y="1"/>
                </a:cubicBezTo>
                <a:cubicBezTo>
                  <a:pt x="6" y="3"/>
                  <a:pt x="12" y="8"/>
                  <a:pt x="8" y="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0" name="Freeform 591">
            <a:extLst>
              <a:ext uri="{FF2B5EF4-FFF2-40B4-BE49-F238E27FC236}">
                <a16:creationId xmlns:a16="http://schemas.microsoft.com/office/drawing/2014/main" id="{CF01C692-6AB6-664C-A7A2-CA4FF97CD35D}"/>
              </a:ext>
            </a:extLst>
          </p:cNvPr>
          <p:cNvSpPr>
            <a:spLocks/>
          </p:cNvSpPr>
          <p:nvPr/>
        </p:nvSpPr>
        <p:spPr bwMode="auto">
          <a:xfrm>
            <a:off x="3924216" y="6213180"/>
            <a:ext cx="59493" cy="21791"/>
          </a:xfrm>
          <a:custGeom>
            <a:avLst/>
            <a:gdLst>
              <a:gd name="T0" fmla="*/ 2 w 9"/>
              <a:gd name="T1" fmla="*/ 1 h 3"/>
              <a:gd name="T2" fmla="*/ 8 w 9"/>
              <a:gd name="T3" fmla="*/ 2 h 3"/>
              <a:gd name="T4" fmla="*/ 2 w 9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" h="3">
                <a:moveTo>
                  <a:pt x="2" y="1"/>
                </a:moveTo>
                <a:cubicBezTo>
                  <a:pt x="5" y="0"/>
                  <a:pt x="9" y="2"/>
                  <a:pt x="8" y="2"/>
                </a:cubicBezTo>
                <a:cubicBezTo>
                  <a:pt x="3" y="3"/>
                  <a:pt x="0" y="2"/>
                  <a:pt x="2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1" name="Freeform 592">
            <a:extLst>
              <a:ext uri="{FF2B5EF4-FFF2-40B4-BE49-F238E27FC236}">
                <a16:creationId xmlns:a16="http://schemas.microsoft.com/office/drawing/2014/main" id="{94815591-2F52-E644-B868-FDF8CA6ABC53}"/>
              </a:ext>
            </a:extLst>
          </p:cNvPr>
          <p:cNvSpPr>
            <a:spLocks/>
          </p:cNvSpPr>
          <p:nvPr/>
        </p:nvSpPr>
        <p:spPr bwMode="auto">
          <a:xfrm>
            <a:off x="3809806" y="6099374"/>
            <a:ext cx="240258" cy="135599"/>
          </a:xfrm>
          <a:custGeom>
            <a:avLst/>
            <a:gdLst>
              <a:gd name="T0" fmla="*/ 28 w 36"/>
              <a:gd name="T1" fmla="*/ 17 h 19"/>
              <a:gd name="T2" fmla="*/ 27 w 36"/>
              <a:gd name="T3" fmla="*/ 15 h 19"/>
              <a:gd name="T4" fmla="*/ 22 w 36"/>
              <a:gd name="T5" fmla="*/ 13 h 19"/>
              <a:gd name="T6" fmla="*/ 14 w 36"/>
              <a:gd name="T7" fmla="*/ 14 h 19"/>
              <a:gd name="T8" fmla="*/ 18 w 36"/>
              <a:gd name="T9" fmla="*/ 12 h 19"/>
              <a:gd name="T10" fmla="*/ 8 w 36"/>
              <a:gd name="T11" fmla="*/ 12 h 19"/>
              <a:gd name="T12" fmla="*/ 13 w 36"/>
              <a:gd name="T13" fmla="*/ 10 h 19"/>
              <a:gd name="T14" fmla="*/ 12 w 36"/>
              <a:gd name="T15" fmla="*/ 9 h 19"/>
              <a:gd name="T16" fmla="*/ 13 w 36"/>
              <a:gd name="T17" fmla="*/ 8 h 19"/>
              <a:gd name="T18" fmla="*/ 11 w 36"/>
              <a:gd name="T19" fmla="*/ 8 h 19"/>
              <a:gd name="T20" fmla="*/ 10 w 36"/>
              <a:gd name="T21" fmla="*/ 6 h 19"/>
              <a:gd name="T22" fmla="*/ 6 w 36"/>
              <a:gd name="T23" fmla="*/ 6 h 19"/>
              <a:gd name="T24" fmla="*/ 3 w 36"/>
              <a:gd name="T25" fmla="*/ 5 h 19"/>
              <a:gd name="T26" fmla="*/ 9 w 36"/>
              <a:gd name="T27" fmla="*/ 2 h 19"/>
              <a:gd name="T28" fmla="*/ 16 w 36"/>
              <a:gd name="T29" fmla="*/ 1 h 19"/>
              <a:gd name="T30" fmla="*/ 18 w 36"/>
              <a:gd name="T31" fmla="*/ 5 h 19"/>
              <a:gd name="T32" fmla="*/ 22 w 36"/>
              <a:gd name="T33" fmla="*/ 4 h 19"/>
              <a:gd name="T34" fmla="*/ 25 w 36"/>
              <a:gd name="T35" fmla="*/ 7 h 19"/>
              <a:gd name="T36" fmla="*/ 30 w 36"/>
              <a:gd name="T37" fmla="*/ 7 h 19"/>
              <a:gd name="T38" fmla="*/ 33 w 36"/>
              <a:gd name="T39" fmla="*/ 12 h 19"/>
              <a:gd name="T40" fmla="*/ 34 w 36"/>
              <a:gd name="T41" fmla="*/ 16 h 19"/>
              <a:gd name="T42" fmla="*/ 28 w 36"/>
              <a:gd name="T43" fmla="*/ 17 h 19"/>
              <a:gd name="T44" fmla="*/ 28 w 36"/>
              <a:gd name="T45" fmla="*/ 17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6" h="19">
                <a:moveTo>
                  <a:pt x="28" y="17"/>
                </a:moveTo>
                <a:cubicBezTo>
                  <a:pt x="27" y="17"/>
                  <a:pt x="27" y="16"/>
                  <a:pt x="27" y="15"/>
                </a:cubicBezTo>
                <a:cubicBezTo>
                  <a:pt x="26" y="14"/>
                  <a:pt x="23" y="13"/>
                  <a:pt x="22" y="13"/>
                </a:cubicBezTo>
                <a:cubicBezTo>
                  <a:pt x="21" y="13"/>
                  <a:pt x="14" y="15"/>
                  <a:pt x="14" y="14"/>
                </a:cubicBezTo>
                <a:cubicBezTo>
                  <a:pt x="14" y="14"/>
                  <a:pt x="18" y="12"/>
                  <a:pt x="18" y="12"/>
                </a:cubicBezTo>
                <a:cubicBezTo>
                  <a:pt x="15" y="11"/>
                  <a:pt x="11" y="14"/>
                  <a:pt x="8" y="12"/>
                </a:cubicBezTo>
                <a:cubicBezTo>
                  <a:pt x="2" y="9"/>
                  <a:pt x="13" y="10"/>
                  <a:pt x="13" y="10"/>
                </a:cubicBezTo>
                <a:cubicBezTo>
                  <a:pt x="13" y="10"/>
                  <a:pt x="12" y="9"/>
                  <a:pt x="12" y="9"/>
                </a:cubicBezTo>
                <a:cubicBezTo>
                  <a:pt x="12" y="9"/>
                  <a:pt x="13" y="8"/>
                  <a:pt x="13" y="8"/>
                </a:cubicBezTo>
                <a:cubicBezTo>
                  <a:pt x="14" y="7"/>
                  <a:pt x="11" y="8"/>
                  <a:pt x="11" y="8"/>
                </a:cubicBezTo>
                <a:cubicBezTo>
                  <a:pt x="10" y="7"/>
                  <a:pt x="12" y="6"/>
                  <a:pt x="10" y="6"/>
                </a:cubicBezTo>
                <a:cubicBezTo>
                  <a:pt x="9" y="6"/>
                  <a:pt x="7" y="7"/>
                  <a:pt x="6" y="6"/>
                </a:cubicBezTo>
                <a:cubicBezTo>
                  <a:pt x="6" y="5"/>
                  <a:pt x="4" y="6"/>
                  <a:pt x="3" y="5"/>
                </a:cubicBezTo>
                <a:cubicBezTo>
                  <a:pt x="0" y="0"/>
                  <a:pt x="7" y="2"/>
                  <a:pt x="9" y="2"/>
                </a:cubicBezTo>
                <a:cubicBezTo>
                  <a:pt x="11" y="1"/>
                  <a:pt x="14" y="0"/>
                  <a:pt x="16" y="1"/>
                </a:cubicBezTo>
                <a:cubicBezTo>
                  <a:pt x="19" y="2"/>
                  <a:pt x="14" y="7"/>
                  <a:pt x="18" y="5"/>
                </a:cubicBezTo>
                <a:cubicBezTo>
                  <a:pt x="19" y="5"/>
                  <a:pt x="21" y="3"/>
                  <a:pt x="22" y="4"/>
                </a:cubicBezTo>
                <a:cubicBezTo>
                  <a:pt x="23" y="5"/>
                  <a:pt x="24" y="7"/>
                  <a:pt x="25" y="7"/>
                </a:cubicBezTo>
                <a:cubicBezTo>
                  <a:pt x="26" y="7"/>
                  <a:pt x="29" y="6"/>
                  <a:pt x="30" y="7"/>
                </a:cubicBezTo>
                <a:cubicBezTo>
                  <a:pt x="32" y="8"/>
                  <a:pt x="32" y="11"/>
                  <a:pt x="33" y="12"/>
                </a:cubicBezTo>
                <a:cubicBezTo>
                  <a:pt x="34" y="14"/>
                  <a:pt x="36" y="15"/>
                  <a:pt x="34" y="16"/>
                </a:cubicBezTo>
                <a:cubicBezTo>
                  <a:pt x="33" y="18"/>
                  <a:pt x="30" y="18"/>
                  <a:pt x="28" y="17"/>
                </a:cubicBezTo>
                <a:cubicBezTo>
                  <a:pt x="27" y="16"/>
                  <a:pt x="31" y="19"/>
                  <a:pt x="28" y="1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2" name="Freeform 593">
            <a:extLst>
              <a:ext uri="{FF2B5EF4-FFF2-40B4-BE49-F238E27FC236}">
                <a16:creationId xmlns:a16="http://schemas.microsoft.com/office/drawing/2014/main" id="{FCBFE45A-1332-9549-B64A-38D6A36EDB95}"/>
              </a:ext>
            </a:extLst>
          </p:cNvPr>
          <p:cNvSpPr>
            <a:spLocks/>
          </p:cNvSpPr>
          <p:nvPr/>
        </p:nvSpPr>
        <p:spPr bwMode="auto">
          <a:xfrm>
            <a:off x="3997436" y="6033996"/>
            <a:ext cx="73220" cy="36321"/>
          </a:xfrm>
          <a:custGeom>
            <a:avLst/>
            <a:gdLst>
              <a:gd name="T0" fmla="*/ 8 w 11"/>
              <a:gd name="T1" fmla="*/ 5 h 5"/>
              <a:gd name="T2" fmla="*/ 4 w 11"/>
              <a:gd name="T3" fmla="*/ 4 h 5"/>
              <a:gd name="T4" fmla="*/ 2 w 11"/>
              <a:gd name="T5" fmla="*/ 3 h 5"/>
              <a:gd name="T6" fmla="*/ 7 w 11"/>
              <a:gd name="T7" fmla="*/ 2 h 5"/>
              <a:gd name="T8" fmla="*/ 8 w 11"/>
              <a:gd name="T9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5">
                <a:moveTo>
                  <a:pt x="8" y="5"/>
                </a:moveTo>
                <a:cubicBezTo>
                  <a:pt x="6" y="5"/>
                  <a:pt x="6" y="4"/>
                  <a:pt x="4" y="4"/>
                </a:cubicBezTo>
                <a:cubicBezTo>
                  <a:pt x="4" y="4"/>
                  <a:pt x="0" y="4"/>
                  <a:pt x="2" y="3"/>
                </a:cubicBezTo>
                <a:cubicBezTo>
                  <a:pt x="3" y="1"/>
                  <a:pt x="6" y="0"/>
                  <a:pt x="7" y="2"/>
                </a:cubicBezTo>
                <a:cubicBezTo>
                  <a:pt x="9" y="3"/>
                  <a:pt x="11" y="5"/>
                  <a:pt x="8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3" name="Freeform 594">
            <a:extLst>
              <a:ext uri="{FF2B5EF4-FFF2-40B4-BE49-F238E27FC236}">
                <a16:creationId xmlns:a16="http://schemas.microsoft.com/office/drawing/2014/main" id="{0DC78BA8-AC4D-0E4B-9A90-69BB58D4ADAC}"/>
              </a:ext>
            </a:extLst>
          </p:cNvPr>
          <p:cNvSpPr>
            <a:spLocks/>
          </p:cNvSpPr>
          <p:nvPr/>
        </p:nvSpPr>
        <p:spPr bwMode="auto">
          <a:xfrm>
            <a:off x="4056928" y="6147802"/>
            <a:ext cx="135003" cy="79907"/>
          </a:xfrm>
          <a:custGeom>
            <a:avLst/>
            <a:gdLst>
              <a:gd name="T0" fmla="*/ 8 w 20"/>
              <a:gd name="T1" fmla="*/ 7 h 11"/>
              <a:gd name="T2" fmla="*/ 3 w 20"/>
              <a:gd name="T3" fmla="*/ 5 h 11"/>
              <a:gd name="T4" fmla="*/ 4 w 20"/>
              <a:gd name="T5" fmla="*/ 3 h 11"/>
              <a:gd name="T6" fmla="*/ 1 w 20"/>
              <a:gd name="T7" fmla="*/ 1 h 11"/>
              <a:gd name="T8" fmla="*/ 6 w 20"/>
              <a:gd name="T9" fmla="*/ 1 h 11"/>
              <a:gd name="T10" fmla="*/ 12 w 20"/>
              <a:gd name="T11" fmla="*/ 3 h 11"/>
              <a:gd name="T12" fmla="*/ 16 w 20"/>
              <a:gd name="T13" fmla="*/ 3 h 11"/>
              <a:gd name="T14" fmla="*/ 19 w 20"/>
              <a:gd name="T15" fmla="*/ 4 h 11"/>
              <a:gd name="T16" fmla="*/ 18 w 20"/>
              <a:gd name="T17" fmla="*/ 8 h 11"/>
              <a:gd name="T18" fmla="*/ 15 w 20"/>
              <a:gd name="T19" fmla="*/ 10 h 11"/>
              <a:gd name="T20" fmla="*/ 9 w 20"/>
              <a:gd name="T21" fmla="*/ 11 h 11"/>
              <a:gd name="T22" fmla="*/ 4 w 20"/>
              <a:gd name="T23" fmla="*/ 8 h 11"/>
              <a:gd name="T24" fmla="*/ 8 w 20"/>
              <a:gd name="T25" fmla="*/ 7 h 11"/>
              <a:gd name="T26" fmla="*/ 8 w 20"/>
              <a:gd name="T27" fmla="*/ 7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0" h="11">
                <a:moveTo>
                  <a:pt x="8" y="7"/>
                </a:moveTo>
                <a:cubicBezTo>
                  <a:pt x="6" y="7"/>
                  <a:pt x="4" y="6"/>
                  <a:pt x="3" y="5"/>
                </a:cubicBezTo>
                <a:cubicBezTo>
                  <a:pt x="0" y="4"/>
                  <a:pt x="4" y="3"/>
                  <a:pt x="4" y="3"/>
                </a:cubicBezTo>
                <a:cubicBezTo>
                  <a:pt x="4" y="2"/>
                  <a:pt x="2" y="1"/>
                  <a:pt x="1" y="1"/>
                </a:cubicBezTo>
                <a:cubicBezTo>
                  <a:pt x="1" y="0"/>
                  <a:pt x="6" y="1"/>
                  <a:pt x="6" y="1"/>
                </a:cubicBezTo>
                <a:cubicBezTo>
                  <a:pt x="8" y="1"/>
                  <a:pt x="10" y="2"/>
                  <a:pt x="12" y="3"/>
                </a:cubicBezTo>
                <a:cubicBezTo>
                  <a:pt x="14" y="3"/>
                  <a:pt x="15" y="3"/>
                  <a:pt x="16" y="3"/>
                </a:cubicBezTo>
                <a:cubicBezTo>
                  <a:pt x="17" y="3"/>
                  <a:pt x="20" y="4"/>
                  <a:pt x="19" y="4"/>
                </a:cubicBezTo>
                <a:cubicBezTo>
                  <a:pt x="17" y="6"/>
                  <a:pt x="16" y="5"/>
                  <a:pt x="18" y="8"/>
                </a:cubicBezTo>
                <a:cubicBezTo>
                  <a:pt x="19" y="9"/>
                  <a:pt x="16" y="9"/>
                  <a:pt x="15" y="10"/>
                </a:cubicBezTo>
                <a:cubicBezTo>
                  <a:pt x="13" y="10"/>
                  <a:pt x="11" y="11"/>
                  <a:pt x="9" y="11"/>
                </a:cubicBezTo>
                <a:cubicBezTo>
                  <a:pt x="8" y="10"/>
                  <a:pt x="4" y="9"/>
                  <a:pt x="4" y="8"/>
                </a:cubicBezTo>
                <a:cubicBezTo>
                  <a:pt x="4" y="8"/>
                  <a:pt x="10" y="7"/>
                  <a:pt x="8" y="7"/>
                </a:cubicBezTo>
                <a:cubicBezTo>
                  <a:pt x="5" y="6"/>
                  <a:pt x="10" y="7"/>
                  <a:pt x="8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4" name="Freeform 595">
            <a:extLst>
              <a:ext uri="{FF2B5EF4-FFF2-40B4-BE49-F238E27FC236}">
                <a16:creationId xmlns:a16="http://schemas.microsoft.com/office/drawing/2014/main" id="{FE10D6D7-70C2-B940-BD8D-72EA3275972C}"/>
              </a:ext>
            </a:extLst>
          </p:cNvPr>
          <p:cNvSpPr>
            <a:spLocks/>
          </p:cNvSpPr>
          <p:nvPr/>
        </p:nvSpPr>
        <p:spPr bwMode="auto">
          <a:xfrm>
            <a:off x="4132438" y="6220442"/>
            <a:ext cx="118983" cy="36321"/>
          </a:xfrm>
          <a:custGeom>
            <a:avLst/>
            <a:gdLst>
              <a:gd name="T0" fmla="*/ 14 w 18"/>
              <a:gd name="T1" fmla="*/ 5 h 5"/>
              <a:gd name="T2" fmla="*/ 16 w 18"/>
              <a:gd name="T3" fmla="*/ 2 h 5"/>
              <a:gd name="T4" fmla="*/ 13 w 18"/>
              <a:gd name="T5" fmla="*/ 1 h 5"/>
              <a:gd name="T6" fmla="*/ 3 w 18"/>
              <a:gd name="T7" fmla="*/ 1 h 5"/>
              <a:gd name="T8" fmla="*/ 4 w 18"/>
              <a:gd name="T9" fmla="*/ 4 h 5"/>
              <a:gd name="T10" fmla="*/ 14 w 18"/>
              <a:gd name="T11" fmla="*/ 5 h 5"/>
              <a:gd name="T12" fmla="*/ 14 w 18"/>
              <a:gd name="T13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5">
                <a:moveTo>
                  <a:pt x="14" y="5"/>
                </a:moveTo>
                <a:cubicBezTo>
                  <a:pt x="14" y="4"/>
                  <a:pt x="18" y="2"/>
                  <a:pt x="16" y="2"/>
                </a:cubicBezTo>
                <a:cubicBezTo>
                  <a:pt x="15" y="1"/>
                  <a:pt x="14" y="1"/>
                  <a:pt x="13" y="1"/>
                </a:cubicBezTo>
                <a:cubicBezTo>
                  <a:pt x="10" y="1"/>
                  <a:pt x="6" y="0"/>
                  <a:pt x="3" y="1"/>
                </a:cubicBezTo>
                <a:cubicBezTo>
                  <a:pt x="0" y="1"/>
                  <a:pt x="1" y="4"/>
                  <a:pt x="4" y="4"/>
                </a:cubicBezTo>
                <a:cubicBezTo>
                  <a:pt x="7" y="4"/>
                  <a:pt x="11" y="5"/>
                  <a:pt x="14" y="5"/>
                </a:cubicBezTo>
                <a:cubicBezTo>
                  <a:pt x="16" y="4"/>
                  <a:pt x="12" y="5"/>
                  <a:pt x="14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5" name="Freeform 596">
            <a:extLst>
              <a:ext uri="{FF2B5EF4-FFF2-40B4-BE49-F238E27FC236}">
                <a16:creationId xmlns:a16="http://schemas.microsoft.com/office/drawing/2014/main" id="{45EF741D-AA1B-6B48-9E27-F9B8FD75B4B7}"/>
              </a:ext>
            </a:extLst>
          </p:cNvPr>
          <p:cNvSpPr>
            <a:spLocks/>
          </p:cNvSpPr>
          <p:nvPr/>
        </p:nvSpPr>
        <p:spPr bwMode="auto">
          <a:xfrm>
            <a:off x="4125576" y="6382677"/>
            <a:ext cx="112120" cy="79907"/>
          </a:xfrm>
          <a:custGeom>
            <a:avLst/>
            <a:gdLst>
              <a:gd name="T0" fmla="*/ 7 w 17"/>
              <a:gd name="T1" fmla="*/ 1 h 11"/>
              <a:gd name="T2" fmla="*/ 1 w 17"/>
              <a:gd name="T3" fmla="*/ 6 h 11"/>
              <a:gd name="T4" fmla="*/ 10 w 17"/>
              <a:gd name="T5" fmla="*/ 10 h 11"/>
              <a:gd name="T6" fmla="*/ 15 w 17"/>
              <a:gd name="T7" fmla="*/ 10 h 11"/>
              <a:gd name="T8" fmla="*/ 15 w 17"/>
              <a:gd name="T9" fmla="*/ 8 h 11"/>
              <a:gd name="T10" fmla="*/ 16 w 17"/>
              <a:gd name="T11" fmla="*/ 6 h 11"/>
              <a:gd name="T12" fmla="*/ 7 w 17"/>
              <a:gd name="T13" fmla="*/ 1 h 11"/>
              <a:gd name="T14" fmla="*/ 7 w 17"/>
              <a:gd name="T15" fmla="*/ 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11">
                <a:moveTo>
                  <a:pt x="7" y="1"/>
                </a:moveTo>
                <a:cubicBezTo>
                  <a:pt x="5" y="0"/>
                  <a:pt x="2" y="4"/>
                  <a:pt x="1" y="6"/>
                </a:cubicBezTo>
                <a:cubicBezTo>
                  <a:pt x="0" y="8"/>
                  <a:pt x="8" y="10"/>
                  <a:pt x="10" y="10"/>
                </a:cubicBezTo>
                <a:cubicBezTo>
                  <a:pt x="11" y="11"/>
                  <a:pt x="14" y="11"/>
                  <a:pt x="15" y="10"/>
                </a:cubicBezTo>
                <a:cubicBezTo>
                  <a:pt x="16" y="10"/>
                  <a:pt x="15" y="9"/>
                  <a:pt x="15" y="8"/>
                </a:cubicBezTo>
                <a:cubicBezTo>
                  <a:pt x="15" y="7"/>
                  <a:pt x="15" y="6"/>
                  <a:pt x="16" y="6"/>
                </a:cubicBezTo>
                <a:cubicBezTo>
                  <a:pt x="17" y="4"/>
                  <a:pt x="9" y="1"/>
                  <a:pt x="7" y="1"/>
                </a:cubicBezTo>
                <a:cubicBezTo>
                  <a:pt x="5" y="0"/>
                  <a:pt x="8" y="1"/>
                  <a:pt x="7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6" name="Freeform 597">
            <a:extLst>
              <a:ext uri="{FF2B5EF4-FFF2-40B4-BE49-F238E27FC236}">
                <a16:creationId xmlns:a16="http://schemas.microsoft.com/office/drawing/2014/main" id="{6D7E4F7E-B169-C14B-A4E2-8C62801B94B0}"/>
              </a:ext>
            </a:extLst>
          </p:cNvPr>
          <p:cNvSpPr>
            <a:spLocks/>
          </p:cNvSpPr>
          <p:nvPr/>
        </p:nvSpPr>
        <p:spPr bwMode="auto">
          <a:xfrm>
            <a:off x="4178201" y="6363304"/>
            <a:ext cx="27459" cy="19371"/>
          </a:xfrm>
          <a:custGeom>
            <a:avLst/>
            <a:gdLst>
              <a:gd name="T0" fmla="*/ 3 w 4"/>
              <a:gd name="T1" fmla="*/ 2 h 3"/>
              <a:gd name="T2" fmla="*/ 1 w 4"/>
              <a:gd name="T3" fmla="*/ 1 h 3"/>
              <a:gd name="T4" fmla="*/ 3 w 4"/>
              <a:gd name="T5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3">
                <a:moveTo>
                  <a:pt x="3" y="2"/>
                </a:moveTo>
                <a:cubicBezTo>
                  <a:pt x="1" y="3"/>
                  <a:pt x="0" y="1"/>
                  <a:pt x="1" y="1"/>
                </a:cubicBezTo>
                <a:cubicBezTo>
                  <a:pt x="2" y="0"/>
                  <a:pt x="4" y="2"/>
                  <a:pt x="3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7" name="Freeform 598">
            <a:extLst>
              <a:ext uri="{FF2B5EF4-FFF2-40B4-BE49-F238E27FC236}">
                <a16:creationId xmlns:a16="http://schemas.microsoft.com/office/drawing/2014/main" id="{85B2D4DB-2C87-F04E-A697-E3F0C643F462}"/>
              </a:ext>
            </a:extLst>
          </p:cNvPr>
          <p:cNvSpPr>
            <a:spLocks/>
          </p:cNvSpPr>
          <p:nvPr/>
        </p:nvSpPr>
        <p:spPr bwMode="auto">
          <a:xfrm>
            <a:off x="4299475" y="6234971"/>
            <a:ext cx="59493" cy="41162"/>
          </a:xfrm>
          <a:custGeom>
            <a:avLst/>
            <a:gdLst>
              <a:gd name="T0" fmla="*/ 1 w 9"/>
              <a:gd name="T1" fmla="*/ 5 h 6"/>
              <a:gd name="T2" fmla="*/ 1 w 9"/>
              <a:gd name="T3" fmla="*/ 1 h 6"/>
              <a:gd name="T4" fmla="*/ 5 w 9"/>
              <a:gd name="T5" fmla="*/ 1 h 6"/>
              <a:gd name="T6" fmla="*/ 9 w 9"/>
              <a:gd name="T7" fmla="*/ 3 h 6"/>
              <a:gd name="T8" fmla="*/ 5 w 9"/>
              <a:gd name="T9" fmla="*/ 5 h 6"/>
              <a:gd name="T10" fmla="*/ 1 w 9"/>
              <a:gd name="T11" fmla="*/ 5 h 6"/>
              <a:gd name="T12" fmla="*/ 1 w 9"/>
              <a:gd name="T13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">
                <a:moveTo>
                  <a:pt x="1" y="5"/>
                </a:moveTo>
                <a:cubicBezTo>
                  <a:pt x="1" y="5"/>
                  <a:pt x="2" y="2"/>
                  <a:pt x="1" y="1"/>
                </a:cubicBezTo>
                <a:cubicBezTo>
                  <a:pt x="1" y="0"/>
                  <a:pt x="4" y="1"/>
                  <a:pt x="5" y="1"/>
                </a:cubicBezTo>
                <a:cubicBezTo>
                  <a:pt x="6" y="1"/>
                  <a:pt x="9" y="2"/>
                  <a:pt x="9" y="3"/>
                </a:cubicBezTo>
                <a:cubicBezTo>
                  <a:pt x="8" y="4"/>
                  <a:pt x="6" y="5"/>
                  <a:pt x="5" y="5"/>
                </a:cubicBezTo>
                <a:cubicBezTo>
                  <a:pt x="3" y="6"/>
                  <a:pt x="3" y="6"/>
                  <a:pt x="1" y="5"/>
                </a:cubicBezTo>
                <a:cubicBezTo>
                  <a:pt x="0" y="4"/>
                  <a:pt x="2" y="6"/>
                  <a:pt x="1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8" name="Freeform 599">
            <a:extLst>
              <a:ext uri="{FF2B5EF4-FFF2-40B4-BE49-F238E27FC236}">
                <a16:creationId xmlns:a16="http://schemas.microsoft.com/office/drawing/2014/main" id="{9C396835-107B-9649-9DE1-73881A99C3A9}"/>
              </a:ext>
            </a:extLst>
          </p:cNvPr>
          <p:cNvSpPr>
            <a:spLocks/>
          </p:cNvSpPr>
          <p:nvPr/>
        </p:nvSpPr>
        <p:spPr bwMode="auto">
          <a:xfrm>
            <a:off x="4331509" y="6297925"/>
            <a:ext cx="20593" cy="29057"/>
          </a:xfrm>
          <a:custGeom>
            <a:avLst/>
            <a:gdLst>
              <a:gd name="T0" fmla="*/ 2 w 3"/>
              <a:gd name="T1" fmla="*/ 1 h 4"/>
              <a:gd name="T2" fmla="*/ 1 w 3"/>
              <a:gd name="T3" fmla="*/ 3 h 4"/>
              <a:gd name="T4" fmla="*/ 2 w 3"/>
              <a:gd name="T5" fmla="*/ 1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4">
                <a:moveTo>
                  <a:pt x="2" y="1"/>
                </a:moveTo>
                <a:cubicBezTo>
                  <a:pt x="0" y="0"/>
                  <a:pt x="0" y="3"/>
                  <a:pt x="1" y="3"/>
                </a:cubicBezTo>
                <a:cubicBezTo>
                  <a:pt x="2" y="4"/>
                  <a:pt x="3" y="2"/>
                  <a:pt x="2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29" name="Freeform 600">
            <a:extLst>
              <a:ext uri="{FF2B5EF4-FFF2-40B4-BE49-F238E27FC236}">
                <a16:creationId xmlns:a16="http://schemas.microsoft.com/office/drawing/2014/main" id="{93CA589E-2321-E34C-B3CC-5C94618ED5F7}"/>
              </a:ext>
            </a:extLst>
          </p:cNvPr>
          <p:cNvSpPr>
            <a:spLocks/>
          </p:cNvSpPr>
          <p:nvPr/>
        </p:nvSpPr>
        <p:spPr bwMode="auto">
          <a:xfrm>
            <a:off x="4111845" y="6276135"/>
            <a:ext cx="597213" cy="193712"/>
          </a:xfrm>
          <a:custGeom>
            <a:avLst/>
            <a:gdLst>
              <a:gd name="T0" fmla="*/ 17 w 89"/>
              <a:gd name="T1" fmla="*/ 7 h 27"/>
              <a:gd name="T2" fmla="*/ 19 w 89"/>
              <a:gd name="T3" fmla="*/ 4 h 27"/>
              <a:gd name="T4" fmla="*/ 15 w 89"/>
              <a:gd name="T5" fmla="*/ 2 h 27"/>
              <a:gd name="T6" fmla="*/ 12 w 89"/>
              <a:gd name="T7" fmla="*/ 2 h 27"/>
              <a:gd name="T8" fmla="*/ 4 w 89"/>
              <a:gd name="T9" fmla="*/ 1 h 27"/>
              <a:gd name="T10" fmla="*/ 4 w 89"/>
              <a:gd name="T11" fmla="*/ 3 h 27"/>
              <a:gd name="T12" fmla="*/ 0 w 89"/>
              <a:gd name="T13" fmla="*/ 4 h 27"/>
              <a:gd name="T14" fmla="*/ 5 w 89"/>
              <a:gd name="T15" fmla="*/ 5 h 27"/>
              <a:gd name="T16" fmla="*/ 7 w 89"/>
              <a:gd name="T17" fmla="*/ 6 h 27"/>
              <a:gd name="T18" fmla="*/ 6 w 89"/>
              <a:gd name="T19" fmla="*/ 7 h 27"/>
              <a:gd name="T20" fmla="*/ 24 w 89"/>
              <a:gd name="T21" fmla="*/ 13 h 27"/>
              <a:gd name="T22" fmla="*/ 25 w 89"/>
              <a:gd name="T23" fmla="*/ 16 h 27"/>
              <a:gd name="T24" fmla="*/ 24 w 89"/>
              <a:gd name="T25" fmla="*/ 21 h 27"/>
              <a:gd name="T26" fmla="*/ 27 w 89"/>
              <a:gd name="T27" fmla="*/ 25 h 27"/>
              <a:gd name="T28" fmla="*/ 30 w 89"/>
              <a:gd name="T29" fmla="*/ 24 h 27"/>
              <a:gd name="T30" fmla="*/ 33 w 89"/>
              <a:gd name="T31" fmla="*/ 26 h 27"/>
              <a:gd name="T32" fmla="*/ 38 w 89"/>
              <a:gd name="T33" fmla="*/ 26 h 27"/>
              <a:gd name="T34" fmla="*/ 42 w 89"/>
              <a:gd name="T35" fmla="*/ 23 h 27"/>
              <a:gd name="T36" fmla="*/ 45 w 89"/>
              <a:gd name="T37" fmla="*/ 26 h 27"/>
              <a:gd name="T38" fmla="*/ 52 w 89"/>
              <a:gd name="T39" fmla="*/ 27 h 27"/>
              <a:gd name="T40" fmla="*/ 62 w 89"/>
              <a:gd name="T41" fmla="*/ 27 h 27"/>
              <a:gd name="T42" fmla="*/ 65 w 89"/>
              <a:gd name="T43" fmla="*/ 27 h 27"/>
              <a:gd name="T44" fmla="*/ 67 w 89"/>
              <a:gd name="T45" fmla="*/ 24 h 27"/>
              <a:gd name="T46" fmla="*/ 70 w 89"/>
              <a:gd name="T47" fmla="*/ 25 h 27"/>
              <a:gd name="T48" fmla="*/ 76 w 89"/>
              <a:gd name="T49" fmla="*/ 27 h 27"/>
              <a:gd name="T50" fmla="*/ 82 w 89"/>
              <a:gd name="T51" fmla="*/ 26 h 27"/>
              <a:gd name="T52" fmla="*/ 85 w 89"/>
              <a:gd name="T53" fmla="*/ 24 h 27"/>
              <a:gd name="T54" fmla="*/ 85 w 89"/>
              <a:gd name="T55" fmla="*/ 22 h 27"/>
              <a:gd name="T56" fmla="*/ 82 w 89"/>
              <a:gd name="T57" fmla="*/ 22 h 27"/>
              <a:gd name="T58" fmla="*/ 85 w 89"/>
              <a:gd name="T59" fmla="*/ 17 h 27"/>
              <a:gd name="T60" fmla="*/ 80 w 89"/>
              <a:gd name="T61" fmla="*/ 16 h 27"/>
              <a:gd name="T62" fmla="*/ 78 w 89"/>
              <a:gd name="T63" fmla="*/ 14 h 27"/>
              <a:gd name="T64" fmla="*/ 70 w 89"/>
              <a:gd name="T65" fmla="*/ 14 h 27"/>
              <a:gd name="T66" fmla="*/ 65 w 89"/>
              <a:gd name="T67" fmla="*/ 14 h 27"/>
              <a:gd name="T68" fmla="*/ 55 w 89"/>
              <a:gd name="T69" fmla="*/ 17 h 27"/>
              <a:gd name="T70" fmla="*/ 56 w 89"/>
              <a:gd name="T71" fmla="*/ 18 h 27"/>
              <a:gd name="T72" fmla="*/ 52 w 89"/>
              <a:gd name="T73" fmla="*/ 18 h 27"/>
              <a:gd name="T74" fmla="*/ 49 w 89"/>
              <a:gd name="T75" fmla="*/ 16 h 27"/>
              <a:gd name="T76" fmla="*/ 46 w 89"/>
              <a:gd name="T77" fmla="*/ 17 h 27"/>
              <a:gd name="T78" fmla="*/ 42 w 89"/>
              <a:gd name="T79" fmla="*/ 16 h 27"/>
              <a:gd name="T80" fmla="*/ 41 w 89"/>
              <a:gd name="T81" fmla="*/ 18 h 27"/>
              <a:gd name="T82" fmla="*/ 38 w 89"/>
              <a:gd name="T83" fmla="*/ 16 h 27"/>
              <a:gd name="T84" fmla="*/ 39 w 89"/>
              <a:gd name="T85" fmla="*/ 14 h 27"/>
              <a:gd name="T86" fmla="*/ 34 w 89"/>
              <a:gd name="T87" fmla="*/ 12 h 27"/>
              <a:gd name="T88" fmla="*/ 30 w 89"/>
              <a:gd name="T89" fmla="*/ 13 h 27"/>
              <a:gd name="T90" fmla="*/ 32 w 89"/>
              <a:gd name="T91" fmla="*/ 12 h 27"/>
              <a:gd name="T92" fmla="*/ 28 w 89"/>
              <a:gd name="T93" fmla="*/ 9 h 27"/>
              <a:gd name="T94" fmla="*/ 38 w 89"/>
              <a:gd name="T95" fmla="*/ 10 h 27"/>
              <a:gd name="T96" fmla="*/ 33 w 89"/>
              <a:gd name="T97" fmla="*/ 7 h 27"/>
              <a:gd name="T98" fmla="*/ 28 w 89"/>
              <a:gd name="T99" fmla="*/ 7 h 27"/>
              <a:gd name="T100" fmla="*/ 32 w 89"/>
              <a:gd name="T101" fmla="*/ 6 h 27"/>
              <a:gd name="T102" fmla="*/ 27 w 89"/>
              <a:gd name="T103" fmla="*/ 5 h 27"/>
              <a:gd name="T104" fmla="*/ 17 w 89"/>
              <a:gd name="T105" fmla="*/ 7 h 27"/>
              <a:gd name="T106" fmla="*/ 17 w 89"/>
              <a:gd name="T107" fmla="*/ 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9" h="27">
                <a:moveTo>
                  <a:pt x="17" y="7"/>
                </a:moveTo>
                <a:cubicBezTo>
                  <a:pt x="18" y="7"/>
                  <a:pt x="20" y="5"/>
                  <a:pt x="19" y="4"/>
                </a:cubicBezTo>
                <a:cubicBezTo>
                  <a:pt x="18" y="3"/>
                  <a:pt x="16" y="2"/>
                  <a:pt x="15" y="2"/>
                </a:cubicBezTo>
                <a:cubicBezTo>
                  <a:pt x="14" y="2"/>
                  <a:pt x="13" y="2"/>
                  <a:pt x="12" y="2"/>
                </a:cubicBezTo>
                <a:cubicBezTo>
                  <a:pt x="9" y="1"/>
                  <a:pt x="7" y="0"/>
                  <a:pt x="4" y="1"/>
                </a:cubicBezTo>
                <a:cubicBezTo>
                  <a:pt x="0" y="2"/>
                  <a:pt x="3" y="2"/>
                  <a:pt x="4" y="3"/>
                </a:cubicBezTo>
                <a:cubicBezTo>
                  <a:pt x="4" y="3"/>
                  <a:pt x="0" y="3"/>
                  <a:pt x="0" y="4"/>
                </a:cubicBezTo>
                <a:cubicBezTo>
                  <a:pt x="0" y="5"/>
                  <a:pt x="4" y="5"/>
                  <a:pt x="5" y="5"/>
                </a:cubicBezTo>
                <a:cubicBezTo>
                  <a:pt x="5" y="6"/>
                  <a:pt x="7" y="6"/>
                  <a:pt x="7" y="6"/>
                </a:cubicBezTo>
                <a:cubicBezTo>
                  <a:pt x="7" y="7"/>
                  <a:pt x="6" y="7"/>
                  <a:pt x="6" y="7"/>
                </a:cubicBezTo>
                <a:cubicBezTo>
                  <a:pt x="12" y="11"/>
                  <a:pt x="21" y="5"/>
                  <a:pt x="24" y="13"/>
                </a:cubicBezTo>
                <a:cubicBezTo>
                  <a:pt x="24" y="14"/>
                  <a:pt x="26" y="15"/>
                  <a:pt x="25" y="16"/>
                </a:cubicBezTo>
                <a:cubicBezTo>
                  <a:pt x="24" y="18"/>
                  <a:pt x="23" y="19"/>
                  <a:pt x="24" y="21"/>
                </a:cubicBezTo>
                <a:cubicBezTo>
                  <a:pt x="24" y="21"/>
                  <a:pt x="26" y="25"/>
                  <a:pt x="27" y="25"/>
                </a:cubicBezTo>
                <a:cubicBezTo>
                  <a:pt x="28" y="26"/>
                  <a:pt x="30" y="23"/>
                  <a:pt x="30" y="24"/>
                </a:cubicBezTo>
                <a:cubicBezTo>
                  <a:pt x="31" y="24"/>
                  <a:pt x="32" y="26"/>
                  <a:pt x="33" y="26"/>
                </a:cubicBezTo>
                <a:cubicBezTo>
                  <a:pt x="35" y="27"/>
                  <a:pt x="37" y="26"/>
                  <a:pt x="38" y="26"/>
                </a:cubicBezTo>
                <a:cubicBezTo>
                  <a:pt x="39" y="25"/>
                  <a:pt x="41" y="23"/>
                  <a:pt x="42" y="23"/>
                </a:cubicBezTo>
                <a:cubicBezTo>
                  <a:pt x="42" y="23"/>
                  <a:pt x="44" y="26"/>
                  <a:pt x="45" y="26"/>
                </a:cubicBezTo>
                <a:cubicBezTo>
                  <a:pt x="47" y="27"/>
                  <a:pt x="50" y="27"/>
                  <a:pt x="52" y="27"/>
                </a:cubicBezTo>
                <a:cubicBezTo>
                  <a:pt x="56" y="27"/>
                  <a:pt x="59" y="27"/>
                  <a:pt x="62" y="27"/>
                </a:cubicBezTo>
                <a:cubicBezTo>
                  <a:pt x="63" y="27"/>
                  <a:pt x="64" y="27"/>
                  <a:pt x="65" y="27"/>
                </a:cubicBezTo>
                <a:cubicBezTo>
                  <a:pt x="67" y="26"/>
                  <a:pt x="66" y="24"/>
                  <a:pt x="67" y="24"/>
                </a:cubicBezTo>
                <a:cubicBezTo>
                  <a:pt x="68" y="23"/>
                  <a:pt x="69" y="24"/>
                  <a:pt x="70" y="25"/>
                </a:cubicBezTo>
                <a:cubicBezTo>
                  <a:pt x="71" y="26"/>
                  <a:pt x="74" y="27"/>
                  <a:pt x="76" y="27"/>
                </a:cubicBezTo>
                <a:cubicBezTo>
                  <a:pt x="78" y="27"/>
                  <a:pt x="80" y="27"/>
                  <a:pt x="82" y="26"/>
                </a:cubicBezTo>
                <a:cubicBezTo>
                  <a:pt x="84" y="26"/>
                  <a:pt x="83" y="24"/>
                  <a:pt x="85" y="24"/>
                </a:cubicBezTo>
                <a:cubicBezTo>
                  <a:pt x="86" y="24"/>
                  <a:pt x="87" y="21"/>
                  <a:pt x="85" y="22"/>
                </a:cubicBezTo>
                <a:cubicBezTo>
                  <a:pt x="85" y="22"/>
                  <a:pt x="83" y="22"/>
                  <a:pt x="82" y="22"/>
                </a:cubicBezTo>
                <a:cubicBezTo>
                  <a:pt x="82" y="22"/>
                  <a:pt x="89" y="18"/>
                  <a:pt x="85" y="17"/>
                </a:cubicBezTo>
                <a:cubicBezTo>
                  <a:pt x="84" y="17"/>
                  <a:pt x="82" y="16"/>
                  <a:pt x="80" y="16"/>
                </a:cubicBezTo>
                <a:cubicBezTo>
                  <a:pt x="78" y="16"/>
                  <a:pt x="80" y="14"/>
                  <a:pt x="78" y="14"/>
                </a:cubicBezTo>
                <a:cubicBezTo>
                  <a:pt x="75" y="14"/>
                  <a:pt x="73" y="14"/>
                  <a:pt x="70" y="14"/>
                </a:cubicBezTo>
                <a:cubicBezTo>
                  <a:pt x="68" y="14"/>
                  <a:pt x="67" y="13"/>
                  <a:pt x="65" y="14"/>
                </a:cubicBezTo>
                <a:cubicBezTo>
                  <a:pt x="64" y="14"/>
                  <a:pt x="55" y="16"/>
                  <a:pt x="55" y="17"/>
                </a:cubicBezTo>
                <a:cubicBezTo>
                  <a:pt x="55" y="17"/>
                  <a:pt x="56" y="17"/>
                  <a:pt x="56" y="18"/>
                </a:cubicBezTo>
                <a:cubicBezTo>
                  <a:pt x="56" y="18"/>
                  <a:pt x="53" y="18"/>
                  <a:pt x="52" y="18"/>
                </a:cubicBezTo>
                <a:cubicBezTo>
                  <a:pt x="51" y="18"/>
                  <a:pt x="50" y="17"/>
                  <a:pt x="49" y="16"/>
                </a:cubicBezTo>
                <a:cubicBezTo>
                  <a:pt x="48" y="16"/>
                  <a:pt x="47" y="17"/>
                  <a:pt x="46" y="17"/>
                </a:cubicBezTo>
                <a:cubicBezTo>
                  <a:pt x="45" y="17"/>
                  <a:pt x="43" y="16"/>
                  <a:pt x="42" y="16"/>
                </a:cubicBezTo>
                <a:cubicBezTo>
                  <a:pt x="41" y="16"/>
                  <a:pt x="42" y="18"/>
                  <a:pt x="41" y="18"/>
                </a:cubicBezTo>
                <a:cubicBezTo>
                  <a:pt x="40" y="18"/>
                  <a:pt x="39" y="16"/>
                  <a:pt x="38" y="16"/>
                </a:cubicBezTo>
                <a:cubicBezTo>
                  <a:pt x="35" y="16"/>
                  <a:pt x="39" y="15"/>
                  <a:pt x="39" y="14"/>
                </a:cubicBezTo>
                <a:cubicBezTo>
                  <a:pt x="39" y="13"/>
                  <a:pt x="35" y="12"/>
                  <a:pt x="34" y="12"/>
                </a:cubicBezTo>
                <a:cubicBezTo>
                  <a:pt x="34" y="12"/>
                  <a:pt x="30" y="13"/>
                  <a:pt x="30" y="13"/>
                </a:cubicBezTo>
                <a:cubicBezTo>
                  <a:pt x="30" y="12"/>
                  <a:pt x="32" y="12"/>
                  <a:pt x="32" y="12"/>
                </a:cubicBezTo>
                <a:cubicBezTo>
                  <a:pt x="32" y="11"/>
                  <a:pt x="27" y="10"/>
                  <a:pt x="28" y="9"/>
                </a:cubicBezTo>
                <a:cubicBezTo>
                  <a:pt x="28" y="9"/>
                  <a:pt x="38" y="10"/>
                  <a:pt x="38" y="10"/>
                </a:cubicBezTo>
                <a:cubicBezTo>
                  <a:pt x="38" y="9"/>
                  <a:pt x="34" y="8"/>
                  <a:pt x="33" y="7"/>
                </a:cubicBezTo>
                <a:cubicBezTo>
                  <a:pt x="32" y="7"/>
                  <a:pt x="30" y="7"/>
                  <a:pt x="28" y="7"/>
                </a:cubicBezTo>
                <a:cubicBezTo>
                  <a:pt x="29" y="7"/>
                  <a:pt x="31" y="7"/>
                  <a:pt x="32" y="6"/>
                </a:cubicBezTo>
                <a:cubicBezTo>
                  <a:pt x="32" y="5"/>
                  <a:pt x="27" y="5"/>
                  <a:pt x="27" y="5"/>
                </a:cubicBezTo>
                <a:cubicBezTo>
                  <a:pt x="23" y="5"/>
                  <a:pt x="21" y="6"/>
                  <a:pt x="17" y="7"/>
                </a:cubicBezTo>
                <a:cubicBezTo>
                  <a:pt x="17" y="7"/>
                  <a:pt x="18" y="7"/>
                  <a:pt x="17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0" name="Freeform 601">
            <a:extLst>
              <a:ext uri="{FF2B5EF4-FFF2-40B4-BE49-F238E27FC236}">
                <a16:creationId xmlns:a16="http://schemas.microsoft.com/office/drawing/2014/main" id="{A636615C-9A88-A748-A745-AA0F67BFE61A}"/>
              </a:ext>
            </a:extLst>
          </p:cNvPr>
          <p:cNvSpPr>
            <a:spLocks/>
          </p:cNvSpPr>
          <p:nvPr/>
        </p:nvSpPr>
        <p:spPr bwMode="auto">
          <a:xfrm>
            <a:off x="4125576" y="5941984"/>
            <a:ext cx="395854" cy="263930"/>
          </a:xfrm>
          <a:custGeom>
            <a:avLst/>
            <a:gdLst>
              <a:gd name="T0" fmla="*/ 55 w 59"/>
              <a:gd name="T1" fmla="*/ 21 h 37"/>
              <a:gd name="T2" fmla="*/ 46 w 59"/>
              <a:gd name="T3" fmla="*/ 20 h 37"/>
              <a:gd name="T4" fmla="*/ 46 w 59"/>
              <a:gd name="T5" fmla="*/ 18 h 37"/>
              <a:gd name="T6" fmla="*/ 44 w 59"/>
              <a:gd name="T7" fmla="*/ 15 h 37"/>
              <a:gd name="T8" fmla="*/ 44 w 59"/>
              <a:gd name="T9" fmla="*/ 11 h 37"/>
              <a:gd name="T10" fmla="*/ 43 w 59"/>
              <a:gd name="T11" fmla="*/ 15 h 37"/>
              <a:gd name="T12" fmla="*/ 35 w 59"/>
              <a:gd name="T13" fmla="*/ 10 h 37"/>
              <a:gd name="T14" fmla="*/ 24 w 59"/>
              <a:gd name="T15" fmla="*/ 2 h 37"/>
              <a:gd name="T16" fmla="*/ 12 w 59"/>
              <a:gd name="T17" fmla="*/ 1 h 37"/>
              <a:gd name="T18" fmla="*/ 12 w 59"/>
              <a:gd name="T19" fmla="*/ 3 h 37"/>
              <a:gd name="T20" fmla="*/ 6 w 59"/>
              <a:gd name="T21" fmla="*/ 5 h 37"/>
              <a:gd name="T22" fmla="*/ 11 w 59"/>
              <a:gd name="T23" fmla="*/ 9 h 37"/>
              <a:gd name="T24" fmla="*/ 6 w 59"/>
              <a:gd name="T25" fmla="*/ 9 h 37"/>
              <a:gd name="T26" fmla="*/ 5 w 59"/>
              <a:gd name="T27" fmla="*/ 11 h 37"/>
              <a:gd name="T28" fmla="*/ 6 w 59"/>
              <a:gd name="T29" fmla="*/ 14 h 37"/>
              <a:gd name="T30" fmla="*/ 10 w 59"/>
              <a:gd name="T31" fmla="*/ 14 h 37"/>
              <a:gd name="T32" fmla="*/ 0 w 59"/>
              <a:gd name="T33" fmla="*/ 15 h 37"/>
              <a:gd name="T34" fmla="*/ 7 w 59"/>
              <a:gd name="T35" fmla="*/ 20 h 37"/>
              <a:gd name="T36" fmla="*/ 8 w 59"/>
              <a:gd name="T37" fmla="*/ 23 h 37"/>
              <a:gd name="T38" fmla="*/ 14 w 59"/>
              <a:gd name="T39" fmla="*/ 23 h 37"/>
              <a:gd name="T40" fmla="*/ 26 w 59"/>
              <a:gd name="T41" fmla="*/ 23 h 37"/>
              <a:gd name="T42" fmla="*/ 28 w 59"/>
              <a:gd name="T43" fmla="*/ 24 h 37"/>
              <a:gd name="T44" fmla="*/ 16 w 59"/>
              <a:gd name="T45" fmla="*/ 25 h 37"/>
              <a:gd name="T46" fmla="*/ 16 w 59"/>
              <a:gd name="T47" fmla="*/ 30 h 37"/>
              <a:gd name="T48" fmla="*/ 19 w 59"/>
              <a:gd name="T49" fmla="*/ 33 h 37"/>
              <a:gd name="T50" fmla="*/ 32 w 59"/>
              <a:gd name="T51" fmla="*/ 35 h 37"/>
              <a:gd name="T52" fmla="*/ 34 w 59"/>
              <a:gd name="T53" fmla="*/ 36 h 37"/>
              <a:gd name="T54" fmla="*/ 40 w 59"/>
              <a:gd name="T55" fmla="*/ 35 h 37"/>
              <a:gd name="T56" fmla="*/ 41 w 59"/>
              <a:gd name="T57" fmla="*/ 35 h 37"/>
              <a:gd name="T58" fmla="*/ 41 w 59"/>
              <a:gd name="T59" fmla="*/ 29 h 37"/>
              <a:gd name="T60" fmla="*/ 46 w 59"/>
              <a:gd name="T61" fmla="*/ 30 h 37"/>
              <a:gd name="T62" fmla="*/ 51 w 59"/>
              <a:gd name="T63" fmla="*/ 28 h 37"/>
              <a:gd name="T64" fmla="*/ 54 w 59"/>
              <a:gd name="T65" fmla="*/ 26 h 37"/>
              <a:gd name="T66" fmla="*/ 58 w 59"/>
              <a:gd name="T67" fmla="*/ 24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9" h="37">
                <a:moveTo>
                  <a:pt x="58" y="24"/>
                </a:moveTo>
                <a:cubicBezTo>
                  <a:pt x="58" y="22"/>
                  <a:pt x="56" y="22"/>
                  <a:pt x="55" y="21"/>
                </a:cubicBezTo>
                <a:cubicBezTo>
                  <a:pt x="54" y="20"/>
                  <a:pt x="53" y="22"/>
                  <a:pt x="52" y="21"/>
                </a:cubicBezTo>
                <a:cubicBezTo>
                  <a:pt x="50" y="19"/>
                  <a:pt x="48" y="21"/>
                  <a:pt x="46" y="20"/>
                </a:cubicBezTo>
                <a:cubicBezTo>
                  <a:pt x="46" y="20"/>
                  <a:pt x="48" y="19"/>
                  <a:pt x="48" y="18"/>
                </a:cubicBezTo>
                <a:cubicBezTo>
                  <a:pt x="48" y="18"/>
                  <a:pt x="46" y="18"/>
                  <a:pt x="46" y="18"/>
                </a:cubicBezTo>
                <a:cubicBezTo>
                  <a:pt x="46" y="17"/>
                  <a:pt x="47" y="17"/>
                  <a:pt x="47" y="16"/>
                </a:cubicBezTo>
                <a:cubicBezTo>
                  <a:pt x="47" y="15"/>
                  <a:pt x="44" y="16"/>
                  <a:pt x="44" y="15"/>
                </a:cubicBezTo>
                <a:cubicBezTo>
                  <a:pt x="43" y="15"/>
                  <a:pt x="45" y="14"/>
                  <a:pt x="45" y="14"/>
                </a:cubicBezTo>
                <a:cubicBezTo>
                  <a:pt x="46" y="13"/>
                  <a:pt x="44" y="12"/>
                  <a:pt x="44" y="11"/>
                </a:cubicBezTo>
                <a:cubicBezTo>
                  <a:pt x="43" y="10"/>
                  <a:pt x="38" y="11"/>
                  <a:pt x="38" y="11"/>
                </a:cubicBezTo>
                <a:cubicBezTo>
                  <a:pt x="38" y="12"/>
                  <a:pt x="43" y="14"/>
                  <a:pt x="43" y="15"/>
                </a:cubicBezTo>
                <a:cubicBezTo>
                  <a:pt x="42" y="16"/>
                  <a:pt x="39" y="14"/>
                  <a:pt x="38" y="13"/>
                </a:cubicBezTo>
                <a:cubicBezTo>
                  <a:pt x="36" y="12"/>
                  <a:pt x="39" y="10"/>
                  <a:pt x="35" y="10"/>
                </a:cubicBezTo>
                <a:cubicBezTo>
                  <a:pt x="33" y="10"/>
                  <a:pt x="30" y="10"/>
                  <a:pt x="29" y="8"/>
                </a:cubicBezTo>
                <a:cubicBezTo>
                  <a:pt x="28" y="6"/>
                  <a:pt x="26" y="3"/>
                  <a:pt x="24" y="2"/>
                </a:cubicBezTo>
                <a:cubicBezTo>
                  <a:pt x="21" y="1"/>
                  <a:pt x="18" y="0"/>
                  <a:pt x="16" y="0"/>
                </a:cubicBezTo>
                <a:cubicBezTo>
                  <a:pt x="15" y="0"/>
                  <a:pt x="10" y="0"/>
                  <a:pt x="12" y="1"/>
                </a:cubicBezTo>
                <a:cubicBezTo>
                  <a:pt x="13" y="1"/>
                  <a:pt x="17" y="2"/>
                  <a:pt x="17" y="2"/>
                </a:cubicBezTo>
                <a:cubicBezTo>
                  <a:pt x="17" y="4"/>
                  <a:pt x="13" y="3"/>
                  <a:pt x="12" y="3"/>
                </a:cubicBezTo>
                <a:cubicBezTo>
                  <a:pt x="12" y="3"/>
                  <a:pt x="13" y="4"/>
                  <a:pt x="13" y="4"/>
                </a:cubicBezTo>
                <a:cubicBezTo>
                  <a:pt x="13" y="5"/>
                  <a:pt x="7" y="2"/>
                  <a:pt x="6" y="5"/>
                </a:cubicBezTo>
                <a:cubicBezTo>
                  <a:pt x="6" y="5"/>
                  <a:pt x="11" y="7"/>
                  <a:pt x="12" y="7"/>
                </a:cubicBezTo>
                <a:cubicBezTo>
                  <a:pt x="10" y="6"/>
                  <a:pt x="11" y="9"/>
                  <a:pt x="11" y="9"/>
                </a:cubicBezTo>
                <a:cubicBezTo>
                  <a:pt x="11" y="10"/>
                  <a:pt x="4" y="7"/>
                  <a:pt x="3" y="8"/>
                </a:cubicBezTo>
                <a:cubicBezTo>
                  <a:pt x="3" y="7"/>
                  <a:pt x="6" y="8"/>
                  <a:pt x="6" y="9"/>
                </a:cubicBezTo>
                <a:cubicBezTo>
                  <a:pt x="6" y="8"/>
                  <a:pt x="4" y="9"/>
                  <a:pt x="4" y="9"/>
                </a:cubicBezTo>
                <a:cubicBezTo>
                  <a:pt x="3" y="10"/>
                  <a:pt x="5" y="11"/>
                  <a:pt x="5" y="11"/>
                </a:cubicBezTo>
                <a:cubicBezTo>
                  <a:pt x="6" y="12"/>
                  <a:pt x="2" y="12"/>
                  <a:pt x="1" y="12"/>
                </a:cubicBezTo>
                <a:cubicBezTo>
                  <a:pt x="2" y="12"/>
                  <a:pt x="4" y="13"/>
                  <a:pt x="6" y="14"/>
                </a:cubicBezTo>
                <a:cubicBezTo>
                  <a:pt x="8" y="14"/>
                  <a:pt x="10" y="13"/>
                  <a:pt x="12" y="13"/>
                </a:cubicBezTo>
                <a:cubicBezTo>
                  <a:pt x="12" y="13"/>
                  <a:pt x="10" y="14"/>
                  <a:pt x="10" y="14"/>
                </a:cubicBezTo>
                <a:cubicBezTo>
                  <a:pt x="10" y="15"/>
                  <a:pt x="11" y="15"/>
                  <a:pt x="11" y="15"/>
                </a:cubicBezTo>
                <a:cubicBezTo>
                  <a:pt x="11" y="16"/>
                  <a:pt x="0" y="15"/>
                  <a:pt x="0" y="15"/>
                </a:cubicBezTo>
                <a:cubicBezTo>
                  <a:pt x="0" y="15"/>
                  <a:pt x="2" y="18"/>
                  <a:pt x="2" y="18"/>
                </a:cubicBezTo>
                <a:cubicBezTo>
                  <a:pt x="3" y="19"/>
                  <a:pt x="7" y="21"/>
                  <a:pt x="7" y="20"/>
                </a:cubicBezTo>
                <a:cubicBezTo>
                  <a:pt x="7" y="21"/>
                  <a:pt x="5" y="20"/>
                  <a:pt x="6" y="22"/>
                </a:cubicBezTo>
                <a:cubicBezTo>
                  <a:pt x="6" y="22"/>
                  <a:pt x="7" y="23"/>
                  <a:pt x="8" y="23"/>
                </a:cubicBezTo>
                <a:cubicBezTo>
                  <a:pt x="9" y="24"/>
                  <a:pt x="10" y="23"/>
                  <a:pt x="11" y="23"/>
                </a:cubicBezTo>
                <a:cubicBezTo>
                  <a:pt x="12" y="22"/>
                  <a:pt x="13" y="24"/>
                  <a:pt x="14" y="23"/>
                </a:cubicBezTo>
                <a:cubicBezTo>
                  <a:pt x="17" y="22"/>
                  <a:pt x="19" y="21"/>
                  <a:pt x="21" y="22"/>
                </a:cubicBezTo>
                <a:cubicBezTo>
                  <a:pt x="23" y="23"/>
                  <a:pt x="24" y="23"/>
                  <a:pt x="26" y="23"/>
                </a:cubicBezTo>
                <a:cubicBezTo>
                  <a:pt x="25" y="23"/>
                  <a:pt x="23" y="23"/>
                  <a:pt x="21" y="23"/>
                </a:cubicBezTo>
                <a:cubicBezTo>
                  <a:pt x="23" y="23"/>
                  <a:pt x="27" y="23"/>
                  <a:pt x="28" y="24"/>
                </a:cubicBezTo>
                <a:cubicBezTo>
                  <a:pt x="28" y="24"/>
                  <a:pt x="23" y="25"/>
                  <a:pt x="23" y="25"/>
                </a:cubicBezTo>
                <a:cubicBezTo>
                  <a:pt x="21" y="25"/>
                  <a:pt x="18" y="25"/>
                  <a:pt x="16" y="25"/>
                </a:cubicBezTo>
                <a:cubicBezTo>
                  <a:pt x="16" y="26"/>
                  <a:pt x="12" y="27"/>
                  <a:pt x="13" y="27"/>
                </a:cubicBezTo>
                <a:cubicBezTo>
                  <a:pt x="14" y="28"/>
                  <a:pt x="15" y="28"/>
                  <a:pt x="16" y="30"/>
                </a:cubicBezTo>
                <a:cubicBezTo>
                  <a:pt x="16" y="32"/>
                  <a:pt x="22" y="30"/>
                  <a:pt x="23" y="32"/>
                </a:cubicBezTo>
                <a:cubicBezTo>
                  <a:pt x="23" y="32"/>
                  <a:pt x="19" y="32"/>
                  <a:pt x="19" y="33"/>
                </a:cubicBezTo>
                <a:cubicBezTo>
                  <a:pt x="20" y="34"/>
                  <a:pt x="25" y="36"/>
                  <a:pt x="26" y="36"/>
                </a:cubicBezTo>
                <a:cubicBezTo>
                  <a:pt x="26" y="36"/>
                  <a:pt x="32" y="36"/>
                  <a:pt x="32" y="35"/>
                </a:cubicBezTo>
                <a:cubicBezTo>
                  <a:pt x="32" y="35"/>
                  <a:pt x="31" y="35"/>
                  <a:pt x="31" y="35"/>
                </a:cubicBezTo>
                <a:cubicBezTo>
                  <a:pt x="31" y="33"/>
                  <a:pt x="35" y="36"/>
                  <a:pt x="34" y="36"/>
                </a:cubicBezTo>
                <a:cubicBezTo>
                  <a:pt x="35" y="36"/>
                  <a:pt x="33" y="33"/>
                  <a:pt x="33" y="32"/>
                </a:cubicBezTo>
                <a:cubicBezTo>
                  <a:pt x="35" y="31"/>
                  <a:pt x="37" y="37"/>
                  <a:pt x="40" y="35"/>
                </a:cubicBezTo>
                <a:cubicBezTo>
                  <a:pt x="41" y="34"/>
                  <a:pt x="39" y="32"/>
                  <a:pt x="40" y="32"/>
                </a:cubicBezTo>
                <a:cubicBezTo>
                  <a:pt x="41" y="32"/>
                  <a:pt x="41" y="34"/>
                  <a:pt x="41" y="35"/>
                </a:cubicBezTo>
                <a:cubicBezTo>
                  <a:pt x="42" y="35"/>
                  <a:pt x="43" y="31"/>
                  <a:pt x="42" y="31"/>
                </a:cubicBezTo>
                <a:cubicBezTo>
                  <a:pt x="42" y="30"/>
                  <a:pt x="42" y="29"/>
                  <a:pt x="41" y="29"/>
                </a:cubicBezTo>
                <a:cubicBezTo>
                  <a:pt x="41" y="28"/>
                  <a:pt x="42" y="26"/>
                  <a:pt x="43" y="27"/>
                </a:cubicBezTo>
                <a:cubicBezTo>
                  <a:pt x="44" y="28"/>
                  <a:pt x="43" y="32"/>
                  <a:pt x="46" y="30"/>
                </a:cubicBezTo>
                <a:cubicBezTo>
                  <a:pt x="47" y="29"/>
                  <a:pt x="50" y="25"/>
                  <a:pt x="52" y="27"/>
                </a:cubicBezTo>
                <a:cubicBezTo>
                  <a:pt x="53" y="27"/>
                  <a:pt x="51" y="28"/>
                  <a:pt x="51" y="28"/>
                </a:cubicBezTo>
                <a:cubicBezTo>
                  <a:pt x="51" y="28"/>
                  <a:pt x="56" y="27"/>
                  <a:pt x="56" y="27"/>
                </a:cubicBezTo>
                <a:cubicBezTo>
                  <a:pt x="56" y="27"/>
                  <a:pt x="54" y="27"/>
                  <a:pt x="54" y="26"/>
                </a:cubicBezTo>
                <a:cubicBezTo>
                  <a:pt x="54" y="25"/>
                  <a:pt x="59" y="25"/>
                  <a:pt x="58" y="24"/>
                </a:cubicBezTo>
                <a:cubicBezTo>
                  <a:pt x="58" y="22"/>
                  <a:pt x="58" y="25"/>
                  <a:pt x="58" y="2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1" name="Freeform 602">
            <a:extLst>
              <a:ext uri="{FF2B5EF4-FFF2-40B4-BE49-F238E27FC236}">
                <a16:creationId xmlns:a16="http://schemas.microsoft.com/office/drawing/2014/main" id="{BFC35FA2-9C12-124B-87C7-1F1CBF55D75A}"/>
              </a:ext>
            </a:extLst>
          </p:cNvPr>
          <p:cNvSpPr>
            <a:spLocks/>
          </p:cNvSpPr>
          <p:nvPr/>
        </p:nvSpPr>
        <p:spPr bwMode="auto">
          <a:xfrm>
            <a:off x="4285745" y="5779753"/>
            <a:ext cx="1045695" cy="576288"/>
          </a:xfrm>
          <a:custGeom>
            <a:avLst/>
            <a:gdLst>
              <a:gd name="T0" fmla="*/ 15 w 156"/>
              <a:gd name="T1" fmla="*/ 77 h 81"/>
              <a:gd name="T2" fmla="*/ 27 w 156"/>
              <a:gd name="T3" fmla="*/ 76 h 81"/>
              <a:gd name="T4" fmla="*/ 37 w 156"/>
              <a:gd name="T5" fmla="*/ 78 h 81"/>
              <a:gd name="T6" fmla="*/ 48 w 156"/>
              <a:gd name="T7" fmla="*/ 77 h 81"/>
              <a:gd name="T8" fmla="*/ 65 w 156"/>
              <a:gd name="T9" fmla="*/ 76 h 81"/>
              <a:gd name="T10" fmla="*/ 59 w 156"/>
              <a:gd name="T11" fmla="*/ 70 h 81"/>
              <a:gd name="T12" fmla="*/ 50 w 156"/>
              <a:gd name="T13" fmla="*/ 65 h 81"/>
              <a:gd name="T14" fmla="*/ 73 w 156"/>
              <a:gd name="T15" fmla="*/ 61 h 81"/>
              <a:gd name="T16" fmla="*/ 76 w 156"/>
              <a:gd name="T17" fmla="*/ 55 h 81"/>
              <a:gd name="T18" fmla="*/ 71 w 156"/>
              <a:gd name="T19" fmla="*/ 50 h 81"/>
              <a:gd name="T20" fmla="*/ 72 w 156"/>
              <a:gd name="T21" fmla="*/ 48 h 81"/>
              <a:gd name="T22" fmla="*/ 78 w 156"/>
              <a:gd name="T23" fmla="*/ 45 h 81"/>
              <a:gd name="T24" fmla="*/ 90 w 156"/>
              <a:gd name="T25" fmla="*/ 44 h 81"/>
              <a:gd name="T26" fmla="*/ 105 w 156"/>
              <a:gd name="T27" fmla="*/ 37 h 81"/>
              <a:gd name="T28" fmla="*/ 105 w 156"/>
              <a:gd name="T29" fmla="*/ 32 h 81"/>
              <a:gd name="T30" fmla="*/ 136 w 156"/>
              <a:gd name="T31" fmla="*/ 21 h 81"/>
              <a:gd name="T32" fmla="*/ 115 w 156"/>
              <a:gd name="T33" fmla="*/ 23 h 81"/>
              <a:gd name="T34" fmla="*/ 134 w 156"/>
              <a:gd name="T35" fmla="*/ 18 h 81"/>
              <a:gd name="T36" fmla="*/ 146 w 156"/>
              <a:gd name="T37" fmla="*/ 10 h 81"/>
              <a:gd name="T38" fmla="*/ 133 w 156"/>
              <a:gd name="T39" fmla="*/ 5 h 81"/>
              <a:gd name="T40" fmla="*/ 121 w 156"/>
              <a:gd name="T41" fmla="*/ 5 h 81"/>
              <a:gd name="T42" fmla="*/ 100 w 156"/>
              <a:gd name="T43" fmla="*/ 2 h 81"/>
              <a:gd name="T44" fmla="*/ 91 w 156"/>
              <a:gd name="T45" fmla="*/ 5 h 81"/>
              <a:gd name="T46" fmla="*/ 80 w 156"/>
              <a:gd name="T47" fmla="*/ 8 h 81"/>
              <a:gd name="T48" fmla="*/ 58 w 156"/>
              <a:gd name="T49" fmla="*/ 4 h 81"/>
              <a:gd name="T50" fmla="*/ 52 w 156"/>
              <a:gd name="T51" fmla="*/ 5 h 81"/>
              <a:gd name="T52" fmla="*/ 46 w 156"/>
              <a:gd name="T53" fmla="*/ 10 h 81"/>
              <a:gd name="T54" fmla="*/ 45 w 156"/>
              <a:gd name="T55" fmla="*/ 12 h 81"/>
              <a:gd name="T56" fmla="*/ 31 w 156"/>
              <a:gd name="T57" fmla="*/ 10 h 81"/>
              <a:gd name="T58" fmla="*/ 34 w 156"/>
              <a:gd name="T59" fmla="*/ 16 h 81"/>
              <a:gd name="T60" fmla="*/ 23 w 156"/>
              <a:gd name="T61" fmla="*/ 16 h 81"/>
              <a:gd name="T62" fmla="*/ 5 w 156"/>
              <a:gd name="T63" fmla="*/ 17 h 81"/>
              <a:gd name="T64" fmla="*/ 11 w 156"/>
              <a:gd name="T65" fmla="*/ 21 h 81"/>
              <a:gd name="T66" fmla="*/ 13 w 156"/>
              <a:gd name="T67" fmla="*/ 26 h 81"/>
              <a:gd name="T68" fmla="*/ 23 w 156"/>
              <a:gd name="T69" fmla="*/ 27 h 81"/>
              <a:gd name="T70" fmla="*/ 20 w 156"/>
              <a:gd name="T71" fmla="*/ 31 h 81"/>
              <a:gd name="T72" fmla="*/ 26 w 156"/>
              <a:gd name="T73" fmla="*/ 30 h 81"/>
              <a:gd name="T74" fmla="*/ 42 w 156"/>
              <a:gd name="T75" fmla="*/ 30 h 81"/>
              <a:gd name="T76" fmla="*/ 52 w 156"/>
              <a:gd name="T77" fmla="*/ 31 h 81"/>
              <a:gd name="T78" fmla="*/ 73 w 156"/>
              <a:gd name="T79" fmla="*/ 21 h 81"/>
              <a:gd name="T80" fmla="*/ 60 w 156"/>
              <a:gd name="T81" fmla="*/ 31 h 81"/>
              <a:gd name="T82" fmla="*/ 44 w 156"/>
              <a:gd name="T83" fmla="*/ 35 h 81"/>
              <a:gd name="T84" fmla="*/ 58 w 156"/>
              <a:gd name="T85" fmla="*/ 42 h 81"/>
              <a:gd name="T86" fmla="*/ 32 w 156"/>
              <a:gd name="T87" fmla="*/ 39 h 81"/>
              <a:gd name="T88" fmla="*/ 42 w 156"/>
              <a:gd name="T89" fmla="*/ 50 h 81"/>
              <a:gd name="T90" fmla="*/ 44 w 156"/>
              <a:gd name="T91" fmla="*/ 52 h 81"/>
              <a:gd name="T92" fmla="*/ 30 w 156"/>
              <a:gd name="T93" fmla="*/ 52 h 81"/>
              <a:gd name="T94" fmla="*/ 27 w 156"/>
              <a:gd name="T95" fmla="*/ 59 h 81"/>
              <a:gd name="T96" fmla="*/ 36 w 156"/>
              <a:gd name="T97" fmla="*/ 57 h 81"/>
              <a:gd name="T98" fmla="*/ 34 w 156"/>
              <a:gd name="T99" fmla="*/ 60 h 81"/>
              <a:gd name="T100" fmla="*/ 37 w 156"/>
              <a:gd name="T101" fmla="*/ 65 h 81"/>
              <a:gd name="T102" fmla="*/ 38 w 156"/>
              <a:gd name="T103" fmla="*/ 68 h 81"/>
              <a:gd name="T104" fmla="*/ 19 w 156"/>
              <a:gd name="T105" fmla="*/ 65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6" h="81">
                <a:moveTo>
                  <a:pt x="26" y="70"/>
                </a:moveTo>
                <a:cubicBezTo>
                  <a:pt x="22" y="70"/>
                  <a:pt x="17" y="70"/>
                  <a:pt x="13" y="71"/>
                </a:cubicBezTo>
                <a:cubicBezTo>
                  <a:pt x="11" y="72"/>
                  <a:pt x="11" y="75"/>
                  <a:pt x="12" y="76"/>
                </a:cubicBezTo>
                <a:cubicBezTo>
                  <a:pt x="13" y="77"/>
                  <a:pt x="15" y="78"/>
                  <a:pt x="15" y="77"/>
                </a:cubicBezTo>
                <a:cubicBezTo>
                  <a:pt x="17" y="77"/>
                  <a:pt x="16" y="76"/>
                  <a:pt x="17" y="75"/>
                </a:cubicBezTo>
                <a:cubicBezTo>
                  <a:pt x="17" y="75"/>
                  <a:pt x="17" y="78"/>
                  <a:pt x="17" y="78"/>
                </a:cubicBezTo>
                <a:cubicBezTo>
                  <a:pt x="19" y="78"/>
                  <a:pt x="22" y="78"/>
                  <a:pt x="24" y="78"/>
                </a:cubicBezTo>
                <a:cubicBezTo>
                  <a:pt x="26" y="78"/>
                  <a:pt x="26" y="76"/>
                  <a:pt x="27" y="76"/>
                </a:cubicBezTo>
                <a:cubicBezTo>
                  <a:pt x="29" y="76"/>
                  <a:pt x="27" y="78"/>
                  <a:pt x="27" y="78"/>
                </a:cubicBezTo>
                <a:cubicBezTo>
                  <a:pt x="27" y="78"/>
                  <a:pt x="37" y="79"/>
                  <a:pt x="37" y="78"/>
                </a:cubicBezTo>
                <a:cubicBezTo>
                  <a:pt x="37" y="78"/>
                  <a:pt x="35" y="77"/>
                  <a:pt x="34" y="76"/>
                </a:cubicBezTo>
                <a:cubicBezTo>
                  <a:pt x="34" y="76"/>
                  <a:pt x="38" y="77"/>
                  <a:pt x="37" y="78"/>
                </a:cubicBezTo>
                <a:cubicBezTo>
                  <a:pt x="38" y="77"/>
                  <a:pt x="37" y="76"/>
                  <a:pt x="38" y="76"/>
                </a:cubicBezTo>
                <a:cubicBezTo>
                  <a:pt x="38" y="76"/>
                  <a:pt x="40" y="77"/>
                  <a:pt x="41" y="77"/>
                </a:cubicBezTo>
                <a:cubicBezTo>
                  <a:pt x="43" y="79"/>
                  <a:pt x="41" y="76"/>
                  <a:pt x="42" y="75"/>
                </a:cubicBezTo>
                <a:cubicBezTo>
                  <a:pt x="42" y="75"/>
                  <a:pt x="48" y="78"/>
                  <a:pt x="48" y="77"/>
                </a:cubicBezTo>
                <a:cubicBezTo>
                  <a:pt x="48" y="76"/>
                  <a:pt x="46" y="76"/>
                  <a:pt x="46" y="75"/>
                </a:cubicBezTo>
                <a:cubicBezTo>
                  <a:pt x="46" y="75"/>
                  <a:pt x="53" y="76"/>
                  <a:pt x="53" y="76"/>
                </a:cubicBezTo>
                <a:cubicBezTo>
                  <a:pt x="57" y="76"/>
                  <a:pt x="52" y="79"/>
                  <a:pt x="52" y="80"/>
                </a:cubicBezTo>
                <a:cubicBezTo>
                  <a:pt x="52" y="81"/>
                  <a:pt x="64" y="76"/>
                  <a:pt x="65" y="76"/>
                </a:cubicBezTo>
                <a:cubicBezTo>
                  <a:pt x="67" y="76"/>
                  <a:pt x="72" y="73"/>
                  <a:pt x="68" y="72"/>
                </a:cubicBezTo>
                <a:cubicBezTo>
                  <a:pt x="66" y="71"/>
                  <a:pt x="63" y="73"/>
                  <a:pt x="61" y="72"/>
                </a:cubicBezTo>
                <a:cubicBezTo>
                  <a:pt x="61" y="72"/>
                  <a:pt x="63" y="70"/>
                  <a:pt x="63" y="70"/>
                </a:cubicBezTo>
                <a:cubicBezTo>
                  <a:pt x="63" y="69"/>
                  <a:pt x="60" y="70"/>
                  <a:pt x="59" y="70"/>
                </a:cubicBezTo>
                <a:cubicBezTo>
                  <a:pt x="57" y="70"/>
                  <a:pt x="56" y="68"/>
                  <a:pt x="54" y="68"/>
                </a:cubicBezTo>
                <a:cubicBezTo>
                  <a:pt x="53" y="69"/>
                  <a:pt x="50" y="70"/>
                  <a:pt x="48" y="69"/>
                </a:cubicBezTo>
                <a:cubicBezTo>
                  <a:pt x="49" y="69"/>
                  <a:pt x="50" y="69"/>
                  <a:pt x="51" y="69"/>
                </a:cubicBezTo>
                <a:cubicBezTo>
                  <a:pt x="52" y="68"/>
                  <a:pt x="50" y="66"/>
                  <a:pt x="50" y="65"/>
                </a:cubicBezTo>
                <a:cubicBezTo>
                  <a:pt x="50" y="67"/>
                  <a:pt x="59" y="68"/>
                  <a:pt x="60" y="68"/>
                </a:cubicBezTo>
                <a:cubicBezTo>
                  <a:pt x="61" y="68"/>
                  <a:pt x="63" y="68"/>
                  <a:pt x="65" y="68"/>
                </a:cubicBezTo>
                <a:cubicBezTo>
                  <a:pt x="67" y="68"/>
                  <a:pt x="69" y="65"/>
                  <a:pt x="68" y="64"/>
                </a:cubicBezTo>
                <a:cubicBezTo>
                  <a:pt x="65" y="61"/>
                  <a:pt x="71" y="61"/>
                  <a:pt x="73" y="61"/>
                </a:cubicBezTo>
                <a:cubicBezTo>
                  <a:pt x="74" y="61"/>
                  <a:pt x="79" y="61"/>
                  <a:pt x="80" y="60"/>
                </a:cubicBezTo>
                <a:cubicBezTo>
                  <a:pt x="80" y="60"/>
                  <a:pt x="75" y="58"/>
                  <a:pt x="75" y="58"/>
                </a:cubicBezTo>
                <a:cubicBezTo>
                  <a:pt x="77" y="57"/>
                  <a:pt x="81" y="59"/>
                  <a:pt x="82" y="57"/>
                </a:cubicBezTo>
                <a:cubicBezTo>
                  <a:pt x="83" y="56"/>
                  <a:pt x="77" y="55"/>
                  <a:pt x="76" y="55"/>
                </a:cubicBezTo>
                <a:cubicBezTo>
                  <a:pt x="77" y="55"/>
                  <a:pt x="84" y="54"/>
                  <a:pt x="85" y="53"/>
                </a:cubicBezTo>
                <a:cubicBezTo>
                  <a:pt x="87" y="52"/>
                  <a:pt x="77" y="50"/>
                  <a:pt x="77" y="51"/>
                </a:cubicBezTo>
                <a:cubicBezTo>
                  <a:pt x="77" y="50"/>
                  <a:pt x="79" y="50"/>
                  <a:pt x="79" y="50"/>
                </a:cubicBezTo>
                <a:cubicBezTo>
                  <a:pt x="79" y="49"/>
                  <a:pt x="72" y="50"/>
                  <a:pt x="71" y="50"/>
                </a:cubicBezTo>
                <a:cubicBezTo>
                  <a:pt x="69" y="50"/>
                  <a:pt x="68" y="51"/>
                  <a:pt x="66" y="52"/>
                </a:cubicBezTo>
                <a:cubicBezTo>
                  <a:pt x="67" y="52"/>
                  <a:pt x="70" y="49"/>
                  <a:pt x="68" y="49"/>
                </a:cubicBezTo>
                <a:cubicBezTo>
                  <a:pt x="68" y="49"/>
                  <a:pt x="64" y="49"/>
                  <a:pt x="64" y="48"/>
                </a:cubicBezTo>
                <a:cubicBezTo>
                  <a:pt x="64" y="48"/>
                  <a:pt x="71" y="48"/>
                  <a:pt x="72" y="48"/>
                </a:cubicBezTo>
                <a:cubicBezTo>
                  <a:pt x="71" y="48"/>
                  <a:pt x="68" y="47"/>
                  <a:pt x="68" y="47"/>
                </a:cubicBezTo>
                <a:cubicBezTo>
                  <a:pt x="69" y="46"/>
                  <a:pt x="72" y="48"/>
                  <a:pt x="74" y="47"/>
                </a:cubicBezTo>
                <a:cubicBezTo>
                  <a:pt x="73" y="47"/>
                  <a:pt x="69" y="46"/>
                  <a:pt x="69" y="46"/>
                </a:cubicBezTo>
                <a:cubicBezTo>
                  <a:pt x="69" y="45"/>
                  <a:pt x="77" y="46"/>
                  <a:pt x="78" y="45"/>
                </a:cubicBezTo>
                <a:cubicBezTo>
                  <a:pt x="78" y="45"/>
                  <a:pt x="75" y="44"/>
                  <a:pt x="75" y="44"/>
                </a:cubicBezTo>
                <a:cubicBezTo>
                  <a:pt x="74" y="44"/>
                  <a:pt x="77" y="44"/>
                  <a:pt x="77" y="44"/>
                </a:cubicBezTo>
                <a:cubicBezTo>
                  <a:pt x="79" y="45"/>
                  <a:pt x="80" y="46"/>
                  <a:pt x="82" y="46"/>
                </a:cubicBezTo>
                <a:cubicBezTo>
                  <a:pt x="84" y="46"/>
                  <a:pt x="87" y="45"/>
                  <a:pt x="90" y="44"/>
                </a:cubicBezTo>
                <a:cubicBezTo>
                  <a:pt x="98" y="43"/>
                  <a:pt x="85" y="42"/>
                  <a:pt x="84" y="40"/>
                </a:cubicBezTo>
                <a:cubicBezTo>
                  <a:pt x="84" y="39"/>
                  <a:pt x="93" y="40"/>
                  <a:pt x="94" y="41"/>
                </a:cubicBezTo>
                <a:cubicBezTo>
                  <a:pt x="96" y="42"/>
                  <a:pt x="97" y="42"/>
                  <a:pt x="100" y="41"/>
                </a:cubicBezTo>
                <a:cubicBezTo>
                  <a:pt x="101" y="41"/>
                  <a:pt x="106" y="39"/>
                  <a:pt x="105" y="37"/>
                </a:cubicBezTo>
                <a:cubicBezTo>
                  <a:pt x="105" y="36"/>
                  <a:pt x="94" y="41"/>
                  <a:pt x="97" y="36"/>
                </a:cubicBezTo>
                <a:cubicBezTo>
                  <a:pt x="96" y="37"/>
                  <a:pt x="101" y="37"/>
                  <a:pt x="101" y="37"/>
                </a:cubicBezTo>
                <a:cubicBezTo>
                  <a:pt x="104" y="37"/>
                  <a:pt x="106" y="36"/>
                  <a:pt x="108" y="36"/>
                </a:cubicBezTo>
                <a:cubicBezTo>
                  <a:pt x="108" y="35"/>
                  <a:pt x="105" y="32"/>
                  <a:pt x="105" y="32"/>
                </a:cubicBezTo>
                <a:cubicBezTo>
                  <a:pt x="106" y="32"/>
                  <a:pt x="107" y="33"/>
                  <a:pt x="107" y="34"/>
                </a:cubicBezTo>
                <a:cubicBezTo>
                  <a:pt x="108" y="35"/>
                  <a:pt x="110" y="34"/>
                  <a:pt x="111" y="34"/>
                </a:cubicBezTo>
                <a:cubicBezTo>
                  <a:pt x="114" y="32"/>
                  <a:pt x="116" y="30"/>
                  <a:pt x="119" y="29"/>
                </a:cubicBezTo>
                <a:cubicBezTo>
                  <a:pt x="121" y="28"/>
                  <a:pt x="136" y="22"/>
                  <a:pt x="136" y="21"/>
                </a:cubicBezTo>
                <a:cubicBezTo>
                  <a:pt x="136" y="20"/>
                  <a:pt x="123" y="23"/>
                  <a:pt x="122" y="23"/>
                </a:cubicBezTo>
                <a:cubicBezTo>
                  <a:pt x="119" y="24"/>
                  <a:pt x="116" y="24"/>
                  <a:pt x="112" y="25"/>
                </a:cubicBezTo>
                <a:cubicBezTo>
                  <a:pt x="112" y="25"/>
                  <a:pt x="108" y="25"/>
                  <a:pt x="108" y="25"/>
                </a:cubicBezTo>
                <a:cubicBezTo>
                  <a:pt x="108" y="24"/>
                  <a:pt x="114" y="24"/>
                  <a:pt x="115" y="23"/>
                </a:cubicBezTo>
                <a:cubicBezTo>
                  <a:pt x="116" y="23"/>
                  <a:pt x="123" y="22"/>
                  <a:pt x="123" y="21"/>
                </a:cubicBezTo>
                <a:cubicBezTo>
                  <a:pt x="123" y="22"/>
                  <a:pt x="113" y="20"/>
                  <a:pt x="114" y="19"/>
                </a:cubicBezTo>
                <a:cubicBezTo>
                  <a:pt x="114" y="19"/>
                  <a:pt x="126" y="20"/>
                  <a:pt x="127" y="19"/>
                </a:cubicBezTo>
                <a:cubicBezTo>
                  <a:pt x="129" y="19"/>
                  <a:pt x="132" y="18"/>
                  <a:pt x="134" y="18"/>
                </a:cubicBezTo>
                <a:cubicBezTo>
                  <a:pt x="135" y="18"/>
                  <a:pt x="137" y="18"/>
                  <a:pt x="138" y="18"/>
                </a:cubicBezTo>
                <a:cubicBezTo>
                  <a:pt x="142" y="17"/>
                  <a:pt x="146" y="16"/>
                  <a:pt x="149" y="15"/>
                </a:cubicBezTo>
                <a:cubicBezTo>
                  <a:pt x="149" y="15"/>
                  <a:pt x="156" y="11"/>
                  <a:pt x="153" y="10"/>
                </a:cubicBezTo>
                <a:cubicBezTo>
                  <a:pt x="151" y="10"/>
                  <a:pt x="148" y="10"/>
                  <a:pt x="146" y="10"/>
                </a:cubicBezTo>
                <a:cubicBezTo>
                  <a:pt x="145" y="9"/>
                  <a:pt x="143" y="10"/>
                  <a:pt x="143" y="9"/>
                </a:cubicBezTo>
                <a:cubicBezTo>
                  <a:pt x="143" y="7"/>
                  <a:pt x="141" y="7"/>
                  <a:pt x="141" y="5"/>
                </a:cubicBezTo>
                <a:cubicBezTo>
                  <a:pt x="141" y="5"/>
                  <a:pt x="137" y="6"/>
                  <a:pt x="136" y="6"/>
                </a:cubicBezTo>
                <a:cubicBezTo>
                  <a:pt x="135" y="5"/>
                  <a:pt x="134" y="3"/>
                  <a:pt x="133" y="5"/>
                </a:cubicBezTo>
                <a:cubicBezTo>
                  <a:pt x="133" y="5"/>
                  <a:pt x="127" y="6"/>
                  <a:pt x="126" y="6"/>
                </a:cubicBezTo>
                <a:cubicBezTo>
                  <a:pt x="124" y="7"/>
                  <a:pt x="122" y="7"/>
                  <a:pt x="120" y="7"/>
                </a:cubicBezTo>
                <a:cubicBezTo>
                  <a:pt x="120" y="7"/>
                  <a:pt x="116" y="7"/>
                  <a:pt x="116" y="7"/>
                </a:cubicBezTo>
                <a:cubicBezTo>
                  <a:pt x="116" y="6"/>
                  <a:pt x="120" y="6"/>
                  <a:pt x="121" y="5"/>
                </a:cubicBezTo>
                <a:cubicBezTo>
                  <a:pt x="123" y="5"/>
                  <a:pt x="125" y="4"/>
                  <a:pt x="126" y="3"/>
                </a:cubicBezTo>
                <a:cubicBezTo>
                  <a:pt x="124" y="6"/>
                  <a:pt x="103" y="0"/>
                  <a:pt x="102" y="2"/>
                </a:cubicBezTo>
                <a:cubicBezTo>
                  <a:pt x="102" y="3"/>
                  <a:pt x="104" y="3"/>
                  <a:pt x="105" y="4"/>
                </a:cubicBezTo>
                <a:cubicBezTo>
                  <a:pt x="105" y="5"/>
                  <a:pt x="100" y="2"/>
                  <a:pt x="100" y="2"/>
                </a:cubicBezTo>
                <a:cubicBezTo>
                  <a:pt x="98" y="1"/>
                  <a:pt x="95" y="2"/>
                  <a:pt x="94" y="2"/>
                </a:cubicBezTo>
                <a:cubicBezTo>
                  <a:pt x="93" y="2"/>
                  <a:pt x="90" y="2"/>
                  <a:pt x="91" y="3"/>
                </a:cubicBezTo>
                <a:cubicBezTo>
                  <a:pt x="92" y="4"/>
                  <a:pt x="94" y="7"/>
                  <a:pt x="95" y="6"/>
                </a:cubicBezTo>
                <a:cubicBezTo>
                  <a:pt x="95" y="7"/>
                  <a:pt x="91" y="6"/>
                  <a:pt x="91" y="5"/>
                </a:cubicBezTo>
                <a:cubicBezTo>
                  <a:pt x="88" y="5"/>
                  <a:pt x="87" y="2"/>
                  <a:pt x="85" y="2"/>
                </a:cubicBezTo>
                <a:cubicBezTo>
                  <a:pt x="81" y="2"/>
                  <a:pt x="78" y="2"/>
                  <a:pt x="75" y="2"/>
                </a:cubicBezTo>
                <a:cubicBezTo>
                  <a:pt x="70" y="3"/>
                  <a:pt x="73" y="4"/>
                  <a:pt x="76" y="5"/>
                </a:cubicBezTo>
                <a:cubicBezTo>
                  <a:pt x="77" y="6"/>
                  <a:pt x="79" y="7"/>
                  <a:pt x="80" y="8"/>
                </a:cubicBezTo>
                <a:cubicBezTo>
                  <a:pt x="80" y="8"/>
                  <a:pt x="77" y="10"/>
                  <a:pt x="77" y="10"/>
                </a:cubicBezTo>
                <a:cubicBezTo>
                  <a:pt x="76" y="10"/>
                  <a:pt x="78" y="9"/>
                  <a:pt x="78" y="9"/>
                </a:cubicBezTo>
                <a:cubicBezTo>
                  <a:pt x="78" y="8"/>
                  <a:pt x="71" y="4"/>
                  <a:pt x="70" y="4"/>
                </a:cubicBezTo>
                <a:cubicBezTo>
                  <a:pt x="66" y="4"/>
                  <a:pt x="62" y="3"/>
                  <a:pt x="58" y="4"/>
                </a:cubicBezTo>
                <a:cubicBezTo>
                  <a:pt x="58" y="4"/>
                  <a:pt x="60" y="6"/>
                  <a:pt x="61" y="6"/>
                </a:cubicBezTo>
                <a:cubicBezTo>
                  <a:pt x="62" y="6"/>
                  <a:pt x="64" y="7"/>
                  <a:pt x="66" y="6"/>
                </a:cubicBezTo>
                <a:cubicBezTo>
                  <a:pt x="64" y="7"/>
                  <a:pt x="61" y="8"/>
                  <a:pt x="59" y="7"/>
                </a:cubicBezTo>
                <a:cubicBezTo>
                  <a:pt x="58" y="7"/>
                  <a:pt x="51" y="4"/>
                  <a:pt x="52" y="5"/>
                </a:cubicBezTo>
                <a:cubicBezTo>
                  <a:pt x="52" y="4"/>
                  <a:pt x="57" y="10"/>
                  <a:pt x="53" y="9"/>
                </a:cubicBezTo>
                <a:cubicBezTo>
                  <a:pt x="52" y="8"/>
                  <a:pt x="49" y="7"/>
                  <a:pt x="47" y="8"/>
                </a:cubicBezTo>
                <a:cubicBezTo>
                  <a:pt x="48" y="8"/>
                  <a:pt x="51" y="9"/>
                  <a:pt x="51" y="9"/>
                </a:cubicBezTo>
                <a:cubicBezTo>
                  <a:pt x="50" y="10"/>
                  <a:pt x="46" y="8"/>
                  <a:pt x="46" y="10"/>
                </a:cubicBezTo>
                <a:cubicBezTo>
                  <a:pt x="46" y="11"/>
                  <a:pt x="50" y="12"/>
                  <a:pt x="51" y="13"/>
                </a:cubicBezTo>
                <a:cubicBezTo>
                  <a:pt x="54" y="13"/>
                  <a:pt x="61" y="14"/>
                  <a:pt x="61" y="17"/>
                </a:cubicBezTo>
                <a:cubicBezTo>
                  <a:pt x="61" y="16"/>
                  <a:pt x="54" y="15"/>
                  <a:pt x="52" y="14"/>
                </a:cubicBezTo>
                <a:cubicBezTo>
                  <a:pt x="50" y="14"/>
                  <a:pt x="47" y="11"/>
                  <a:pt x="45" y="12"/>
                </a:cubicBezTo>
                <a:cubicBezTo>
                  <a:pt x="45" y="12"/>
                  <a:pt x="48" y="14"/>
                  <a:pt x="48" y="14"/>
                </a:cubicBezTo>
                <a:cubicBezTo>
                  <a:pt x="48" y="14"/>
                  <a:pt x="45" y="15"/>
                  <a:pt x="45" y="14"/>
                </a:cubicBezTo>
                <a:cubicBezTo>
                  <a:pt x="43" y="13"/>
                  <a:pt x="42" y="12"/>
                  <a:pt x="40" y="11"/>
                </a:cubicBezTo>
                <a:cubicBezTo>
                  <a:pt x="39" y="10"/>
                  <a:pt x="31" y="10"/>
                  <a:pt x="31" y="10"/>
                </a:cubicBezTo>
                <a:cubicBezTo>
                  <a:pt x="31" y="11"/>
                  <a:pt x="34" y="11"/>
                  <a:pt x="31" y="12"/>
                </a:cubicBezTo>
                <a:cubicBezTo>
                  <a:pt x="30" y="12"/>
                  <a:pt x="25" y="14"/>
                  <a:pt x="25" y="14"/>
                </a:cubicBezTo>
                <a:cubicBezTo>
                  <a:pt x="26" y="14"/>
                  <a:pt x="29" y="13"/>
                  <a:pt x="29" y="13"/>
                </a:cubicBezTo>
                <a:cubicBezTo>
                  <a:pt x="30" y="14"/>
                  <a:pt x="34" y="16"/>
                  <a:pt x="34" y="16"/>
                </a:cubicBezTo>
                <a:cubicBezTo>
                  <a:pt x="34" y="16"/>
                  <a:pt x="31" y="15"/>
                  <a:pt x="31" y="16"/>
                </a:cubicBezTo>
                <a:cubicBezTo>
                  <a:pt x="31" y="16"/>
                  <a:pt x="32" y="19"/>
                  <a:pt x="30" y="17"/>
                </a:cubicBezTo>
                <a:cubicBezTo>
                  <a:pt x="29" y="16"/>
                  <a:pt x="28" y="14"/>
                  <a:pt x="26" y="15"/>
                </a:cubicBezTo>
                <a:cubicBezTo>
                  <a:pt x="25" y="15"/>
                  <a:pt x="24" y="17"/>
                  <a:pt x="23" y="16"/>
                </a:cubicBezTo>
                <a:cubicBezTo>
                  <a:pt x="22" y="15"/>
                  <a:pt x="21" y="14"/>
                  <a:pt x="19" y="14"/>
                </a:cubicBezTo>
                <a:cubicBezTo>
                  <a:pt x="18" y="14"/>
                  <a:pt x="15" y="15"/>
                  <a:pt x="14" y="16"/>
                </a:cubicBezTo>
                <a:cubicBezTo>
                  <a:pt x="12" y="17"/>
                  <a:pt x="13" y="18"/>
                  <a:pt x="10" y="17"/>
                </a:cubicBezTo>
                <a:cubicBezTo>
                  <a:pt x="8" y="16"/>
                  <a:pt x="7" y="17"/>
                  <a:pt x="5" y="17"/>
                </a:cubicBezTo>
                <a:cubicBezTo>
                  <a:pt x="4" y="18"/>
                  <a:pt x="0" y="18"/>
                  <a:pt x="0" y="19"/>
                </a:cubicBezTo>
                <a:cubicBezTo>
                  <a:pt x="0" y="21"/>
                  <a:pt x="9" y="19"/>
                  <a:pt x="9" y="20"/>
                </a:cubicBezTo>
                <a:cubicBezTo>
                  <a:pt x="9" y="21"/>
                  <a:pt x="6" y="21"/>
                  <a:pt x="5" y="22"/>
                </a:cubicBezTo>
                <a:cubicBezTo>
                  <a:pt x="5" y="21"/>
                  <a:pt x="10" y="21"/>
                  <a:pt x="11" y="21"/>
                </a:cubicBezTo>
                <a:cubicBezTo>
                  <a:pt x="12" y="21"/>
                  <a:pt x="17" y="21"/>
                  <a:pt x="17" y="21"/>
                </a:cubicBezTo>
                <a:cubicBezTo>
                  <a:pt x="17" y="21"/>
                  <a:pt x="15" y="22"/>
                  <a:pt x="14" y="22"/>
                </a:cubicBezTo>
                <a:cubicBezTo>
                  <a:pt x="12" y="22"/>
                  <a:pt x="11" y="22"/>
                  <a:pt x="9" y="24"/>
                </a:cubicBezTo>
                <a:cubicBezTo>
                  <a:pt x="5" y="26"/>
                  <a:pt x="12" y="26"/>
                  <a:pt x="13" y="26"/>
                </a:cubicBezTo>
                <a:cubicBezTo>
                  <a:pt x="17" y="27"/>
                  <a:pt x="20" y="27"/>
                  <a:pt x="24" y="26"/>
                </a:cubicBezTo>
                <a:cubicBezTo>
                  <a:pt x="26" y="25"/>
                  <a:pt x="31" y="22"/>
                  <a:pt x="34" y="24"/>
                </a:cubicBezTo>
                <a:cubicBezTo>
                  <a:pt x="34" y="24"/>
                  <a:pt x="29" y="26"/>
                  <a:pt x="29" y="26"/>
                </a:cubicBezTo>
                <a:cubicBezTo>
                  <a:pt x="27" y="26"/>
                  <a:pt x="25" y="26"/>
                  <a:pt x="23" y="27"/>
                </a:cubicBezTo>
                <a:cubicBezTo>
                  <a:pt x="22" y="27"/>
                  <a:pt x="20" y="27"/>
                  <a:pt x="18" y="27"/>
                </a:cubicBezTo>
                <a:cubicBezTo>
                  <a:pt x="16" y="28"/>
                  <a:pt x="14" y="27"/>
                  <a:pt x="12" y="28"/>
                </a:cubicBezTo>
                <a:cubicBezTo>
                  <a:pt x="13" y="28"/>
                  <a:pt x="16" y="29"/>
                  <a:pt x="16" y="29"/>
                </a:cubicBezTo>
                <a:cubicBezTo>
                  <a:pt x="17" y="30"/>
                  <a:pt x="18" y="31"/>
                  <a:pt x="20" y="31"/>
                </a:cubicBezTo>
                <a:cubicBezTo>
                  <a:pt x="24" y="31"/>
                  <a:pt x="26" y="28"/>
                  <a:pt x="30" y="27"/>
                </a:cubicBezTo>
                <a:cubicBezTo>
                  <a:pt x="31" y="27"/>
                  <a:pt x="44" y="26"/>
                  <a:pt x="44" y="25"/>
                </a:cubicBezTo>
                <a:cubicBezTo>
                  <a:pt x="44" y="26"/>
                  <a:pt x="38" y="26"/>
                  <a:pt x="37" y="26"/>
                </a:cubicBezTo>
                <a:cubicBezTo>
                  <a:pt x="34" y="27"/>
                  <a:pt x="29" y="28"/>
                  <a:pt x="26" y="30"/>
                </a:cubicBezTo>
                <a:cubicBezTo>
                  <a:pt x="23" y="33"/>
                  <a:pt x="32" y="32"/>
                  <a:pt x="33" y="32"/>
                </a:cubicBezTo>
                <a:cubicBezTo>
                  <a:pt x="35" y="32"/>
                  <a:pt x="37" y="33"/>
                  <a:pt x="39" y="31"/>
                </a:cubicBezTo>
                <a:cubicBezTo>
                  <a:pt x="40" y="31"/>
                  <a:pt x="40" y="30"/>
                  <a:pt x="40" y="29"/>
                </a:cubicBezTo>
                <a:cubicBezTo>
                  <a:pt x="41" y="29"/>
                  <a:pt x="42" y="29"/>
                  <a:pt x="42" y="30"/>
                </a:cubicBezTo>
                <a:cubicBezTo>
                  <a:pt x="42" y="30"/>
                  <a:pt x="42" y="30"/>
                  <a:pt x="41" y="30"/>
                </a:cubicBezTo>
                <a:cubicBezTo>
                  <a:pt x="43" y="30"/>
                  <a:pt x="48" y="28"/>
                  <a:pt x="50" y="29"/>
                </a:cubicBezTo>
                <a:cubicBezTo>
                  <a:pt x="49" y="28"/>
                  <a:pt x="44" y="32"/>
                  <a:pt x="43" y="32"/>
                </a:cubicBezTo>
                <a:cubicBezTo>
                  <a:pt x="44" y="33"/>
                  <a:pt x="50" y="31"/>
                  <a:pt x="52" y="31"/>
                </a:cubicBezTo>
                <a:cubicBezTo>
                  <a:pt x="55" y="31"/>
                  <a:pt x="58" y="30"/>
                  <a:pt x="61" y="28"/>
                </a:cubicBezTo>
                <a:cubicBezTo>
                  <a:pt x="62" y="27"/>
                  <a:pt x="62" y="25"/>
                  <a:pt x="62" y="25"/>
                </a:cubicBezTo>
                <a:cubicBezTo>
                  <a:pt x="64" y="25"/>
                  <a:pt x="64" y="25"/>
                  <a:pt x="65" y="24"/>
                </a:cubicBezTo>
                <a:cubicBezTo>
                  <a:pt x="66" y="24"/>
                  <a:pt x="73" y="20"/>
                  <a:pt x="73" y="21"/>
                </a:cubicBezTo>
                <a:cubicBezTo>
                  <a:pt x="73" y="21"/>
                  <a:pt x="69" y="24"/>
                  <a:pt x="69" y="24"/>
                </a:cubicBezTo>
                <a:cubicBezTo>
                  <a:pt x="68" y="25"/>
                  <a:pt x="64" y="27"/>
                  <a:pt x="64" y="28"/>
                </a:cubicBezTo>
                <a:cubicBezTo>
                  <a:pt x="64" y="29"/>
                  <a:pt x="75" y="28"/>
                  <a:pt x="75" y="29"/>
                </a:cubicBezTo>
                <a:cubicBezTo>
                  <a:pt x="75" y="28"/>
                  <a:pt x="60" y="32"/>
                  <a:pt x="60" y="31"/>
                </a:cubicBezTo>
                <a:cubicBezTo>
                  <a:pt x="60" y="31"/>
                  <a:pt x="69" y="32"/>
                  <a:pt x="68" y="32"/>
                </a:cubicBezTo>
                <a:cubicBezTo>
                  <a:pt x="68" y="33"/>
                  <a:pt x="64" y="33"/>
                  <a:pt x="63" y="33"/>
                </a:cubicBezTo>
                <a:cubicBezTo>
                  <a:pt x="61" y="33"/>
                  <a:pt x="58" y="33"/>
                  <a:pt x="56" y="34"/>
                </a:cubicBezTo>
                <a:cubicBezTo>
                  <a:pt x="52" y="34"/>
                  <a:pt x="48" y="34"/>
                  <a:pt x="44" y="35"/>
                </a:cubicBezTo>
                <a:cubicBezTo>
                  <a:pt x="43" y="35"/>
                  <a:pt x="43" y="36"/>
                  <a:pt x="45" y="36"/>
                </a:cubicBezTo>
                <a:cubicBezTo>
                  <a:pt x="46" y="37"/>
                  <a:pt x="49" y="38"/>
                  <a:pt x="50" y="39"/>
                </a:cubicBezTo>
                <a:cubicBezTo>
                  <a:pt x="52" y="41"/>
                  <a:pt x="50" y="43"/>
                  <a:pt x="53" y="43"/>
                </a:cubicBezTo>
                <a:cubicBezTo>
                  <a:pt x="54" y="42"/>
                  <a:pt x="57" y="43"/>
                  <a:pt x="58" y="42"/>
                </a:cubicBezTo>
                <a:cubicBezTo>
                  <a:pt x="49" y="47"/>
                  <a:pt x="44" y="36"/>
                  <a:pt x="37" y="36"/>
                </a:cubicBezTo>
                <a:cubicBezTo>
                  <a:pt x="35" y="36"/>
                  <a:pt x="26" y="34"/>
                  <a:pt x="26" y="36"/>
                </a:cubicBezTo>
                <a:cubicBezTo>
                  <a:pt x="26" y="36"/>
                  <a:pt x="25" y="38"/>
                  <a:pt x="25" y="38"/>
                </a:cubicBezTo>
                <a:cubicBezTo>
                  <a:pt x="26" y="38"/>
                  <a:pt x="32" y="38"/>
                  <a:pt x="32" y="39"/>
                </a:cubicBezTo>
                <a:cubicBezTo>
                  <a:pt x="32" y="39"/>
                  <a:pt x="26" y="39"/>
                  <a:pt x="26" y="41"/>
                </a:cubicBezTo>
                <a:cubicBezTo>
                  <a:pt x="26" y="42"/>
                  <a:pt x="32" y="42"/>
                  <a:pt x="34" y="43"/>
                </a:cubicBezTo>
                <a:cubicBezTo>
                  <a:pt x="35" y="44"/>
                  <a:pt x="36" y="45"/>
                  <a:pt x="37" y="46"/>
                </a:cubicBezTo>
                <a:cubicBezTo>
                  <a:pt x="38" y="48"/>
                  <a:pt x="40" y="49"/>
                  <a:pt x="42" y="50"/>
                </a:cubicBezTo>
                <a:cubicBezTo>
                  <a:pt x="44" y="51"/>
                  <a:pt x="45" y="51"/>
                  <a:pt x="47" y="50"/>
                </a:cubicBezTo>
                <a:cubicBezTo>
                  <a:pt x="48" y="50"/>
                  <a:pt x="50" y="49"/>
                  <a:pt x="51" y="50"/>
                </a:cubicBezTo>
                <a:cubicBezTo>
                  <a:pt x="51" y="50"/>
                  <a:pt x="50" y="52"/>
                  <a:pt x="50" y="52"/>
                </a:cubicBezTo>
                <a:cubicBezTo>
                  <a:pt x="48" y="52"/>
                  <a:pt x="45" y="51"/>
                  <a:pt x="44" y="52"/>
                </a:cubicBezTo>
                <a:cubicBezTo>
                  <a:pt x="44" y="51"/>
                  <a:pt x="48" y="54"/>
                  <a:pt x="48" y="54"/>
                </a:cubicBezTo>
                <a:cubicBezTo>
                  <a:pt x="48" y="55"/>
                  <a:pt x="43" y="53"/>
                  <a:pt x="43" y="53"/>
                </a:cubicBezTo>
                <a:cubicBezTo>
                  <a:pt x="40" y="51"/>
                  <a:pt x="38" y="51"/>
                  <a:pt x="35" y="51"/>
                </a:cubicBezTo>
                <a:cubicBezTo>
                  <a:pt x="33" y="51"/>
                  <a:pt x="32" y="51"/>
                  <a:pt x="30" y="52"/>
                </a:cubicBezTo>
                <a:cubicBezTo>
                  <a:pt x="28" y="53"/>
                  <a:pt x="27" y="52"/>
                  <a:pt x="26" y="53"/>
                </a:cubicBezTo>
                <a:cubicBezTo>
                  <a:pt x="25" y="54"/>
                  <a:pt x="25" y="55"/>
                  <a:pt x="23" y="55"/>
                </a:cubicBezTo>
                <a:cubicBezTo>
                  <a:pt x="22" y="56"/>
                  <a:pt x="21" y="59"/>
                  <a:pt x="23" y="59"/>
                </a:cubicBezTo>
                <a:cubicBezTo>
                  <a:pt x="25" y="59"/>
                  <a:pt x="27" y="58"/>
                  <a:pt x="27" y="59"/>
                </a:cubicBezTo>
                <a:cubicBezTo>
                  <a:pt x="28" y="61"/>
                  <a:pt x="32" y="60"/>
                  <a:pt x="32" y="59"/>
                </a:cubicBezTo>
                <a:cubicBezTo>
                  <a:pt x="33" y="59"/>
                  <a:pt x="35" y="56"/>
                  <a:pt x="35" y="55"/>
                </a:cubicBezTo>
                <a:cubicBezTo>
                  <a:pt x="35" y="56"/>
                  <a:pt x="35" y="56"/>
                  <a:pt x="35" y="57"/>
                </a:cubicBezTo>
                <a:cubicBezTo>
                  <a:pt x="35" y="57"/>
                  <a:pt x="36" y="57"/>
                  <a:pt x="36" y="57"/>
                </a:cubicBezTo>
                <a:cubicBezTo>
                  <a:pt x="36" y="57"/>
                  <a:pt x="35" y="58"/>
                  <a:pt x="35" y="59"/>
                </a:cubicBezTo>
                <a:cubicBezTo>
                  <a:pt x="35" y="59"/>
                  <a:pt x="35" y="59"/>
                  <a:pt x="36" y="59"/>
                </a:cubicBezTo>
                <a:cubicBezTo>
                  <a:pt x="36" y="59"/>
                  <a:pt x="33" y="60"/>
                  <a:pt x="34" y="60"/>
                </a:cubicBezTo>
                <a:cubicBezTo>
                  <a:pt x="34" y="60"/>
                  <a:pt x="34" y="60"/>
                  <a:pt x="34" y="60"/>
                </a:cubicBezTo>
                <a:cubicBezTo>
                  <a:pt x="34" y="61"/>
                  <a:pt x="31" y="60"/>
                  <a:pt x="30" y="61"/>
                </a:cubicBezTo>
                <a:cubicBezTo>
                  <a:pt x="31" y="61"/>
                  <a:pt x="35" y="61"/>
                  <a:pt x="36" y="62"/>
                </a:cubicBezTo>
                <a:cubicBezTo>
                  <a:pt x="36" y="62"/>
                  <a:pt x="31" y="65"/>
                  <a:pt x="32" y="65"/>
                </a:cubicBezTo>
                <a:cubicBezTo>
                  <a:pt x="32" y="66"/>
                  <a:pt x="37" y="65"/>
                  <a:pt x="37" y="65"/>
                </a:cubicBezTo>
                <a:cubicBezTo>
                  <a:pt x="37" y="65"/>
                  <a:pt x="36" y="65"/>
                  <a:pt x="36" y="65"/>
                </a:cubicBezTo>
                <a:cubicBezTo>
                  <a:pt x="36" y="66"/>
                  <a:pt x="41" y="65"/>
                  <a:pt x="42" y="64"/>
                </a:cubicBezTo>
                <a:cubicBezTo>
                  <a:pt x="42" y="64"/>
                  <a:pt x="46" y="59"/>
                  <a:pt x="47" y="60"/>
                </a:cubicBezTo>
                <a:cubicBezTo>
                  <a:pt x="48" y="61"/>
                  <a:pt x="40" y="67"/>
                  <a:pt x="38" y="68"/>
                </a:cubicBezTo>
                <a:cubicBezTo>
                  <a:pt x="35" y="68"/>
                  <a:pt x="33" y="68"/>
                  <a:pt x="30" y="66"/>
                </a:cubicBezTo>
                <a:cubicBezTo>
                  <a:pt x="28" y="65"/>
                  <a:pt x="28" y="63"/>
                  <a:pt x="26" y="63"/>
                </a:cubicBezTo>
                <a:cubicBezTo>
                  <a:pt x="24" y="62"/>
                  <a:pt x="22" y="62"/>
                  <a:pt x="20" y="62"/>
                </a:cubicBezTo>
                <a:cubicBezTo>
                  <a:pt x="17" y="62"/>
                  <a:pt x="17" y="63"/>
                  <a:pt x="19" y="65"/>
                </a:cubicBezTo>
                <a:cubicBezTo>
                  <a:pt x="20" y="66"/>
                  <a:pt x="20" y="67"/>
                  <a:pt x="22" y="67"/>
                </a:cubicBezTo>
                <a:cubicBezTo>
                  <a:pt x="25" y="67"/>
                  <a:pt x="22" y="67"/>
                  <a:pt x="22" y="68"/>
                </a:cubicBezTo>
                <a:cubicBezTo>
                  <a:pt x="22" y="68"/>
                  <a:pt x="26" y="70"/>
                  <a:pt x="26" y="7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2" name="Freeform 604">
            <a:extLst>
              <a:ext uri="{FF2B5EF4-FFF2-40B4-BE49-F238E27FC236}">
                <a16:creationId xmlns:a16="http://schemas.microsoft.com/office/drawing/2014/main" id="{48A1AEF3-E4F8-414D-B98B-DFEA4381D14C}"/>
              </a:ext>
            </a:extLst>
          </p:cNvPr>
          <p:cNvSpPr>
            <a:spLocks/>
          </p:cNvSpPr>
          <p:nvPr/>
        </p:nvSpPr>
        <p:spPr bwMode="auto">
          <a:xfrm>
            <a:off x="4775416" y="6099374"/>
            <a:ext cx="93815" cy="36321"/>
          </a:xfrm>
          <a:custGeom>
            <a:avLst/>
            <a:gdLst>
              <a:gd name="T0" fmla="*/ 13 w 14"/>
              <a:gd name="T1" fmla="*/ 4 h 5"/>
              <a:gd name="T2" fmla="*/ 11 w 14"/>
              <a:gd name="T3" fmla="*/ 2 h 5"/>
              <a:gd name="T4" fmla="*/ 8 w 14"/>
              <a:gd name="T5" fmla="*/ 2 h 5"/>
              <a:gd name="T6" fmla="*/ 1 w 14"/>
              <a:gd name="T7" fmla="*/ 1 h 5"/>
              <a:gd name="T8" fmla="*/ 2 w 14"/>
              <a:gd name="T9" fmla="*/ 2 h 5"/>
              <a:gd name="T10" fmla="*/ 0 w 14"/>
              <a:gd name="T11" fmla="*/ 3 h 5"/>
              <a:gd name="T12" fmla="*/ 3 w 14"/>
              <a:gd name="T13" fmla="*/ 3 h 5"/>
              <a:gd name="T14" fmla="*/ 8 w 14"/>
              <a:gd name="T15" fmla="*/ 4 h 5"/>
              <a:gd name="T16" fmla="*/ 13 w 14"/>
              <a:gd name="T17" fmla="*/ 4 h 5"/>
              <a:gd name="T18" fmla="*/ 13 w 14"/>
              <a:gd name="T19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" h="5">
                <a:moveTo>
                  <a:pt x="13" y="4"/>
                </a:moveTo>
                <a:cubicBezTo>
                  <a:pt x="12" y="3"/>
                  <a:pt x="13" y="3"/>
                  <a:pt x="11" y="2"/>
                </a:cubicBezTo>
                <a:cubicBezTo>
                  <a:pt x="10" y="2"/>
                  <a:pt x="9" y="2"/>
                  <a:pt x="8" y="2"/>
                </a:cubicBezTo>
                <a:cubicBezTo>
                  <a:pt x="7" y="2"/>
                  <a:pt x="2" y="0"/>
                  <a:pt x="1" y="1"/>
                </a:cubicBezTo>
                <a:cubicBezTo>
                  <a:pt x="1" y="1"/>
                  <a:pt x="3" y="2"/>
                  <a:pt x="2" y="2"/>
                </a:cubicBezTo>
                <a:cubicBezTo>
                  <a:pt x="2" y="3"/>
                  <a:pt x="0" y="4"/>
                  <a:pt x="0" y="3"/>
                </a:cubicBezTo>
                <a:cubicBezTo>
                  <a:pt x="0" y="4"/>
                  <a:pt x="2" y="3"/>
                  <a:pt x="3" y="3"/>
                </a:cubicBezTo>
                <a:cubicBezTo>
                  <a:pt x="4" y="3"/>
                  <a:pt x="6" y="4"/>
                  <a:pt x="8" y="4"/>
                </a:cubicBezTo>
                <a:cubicBezTo>
                  <a:pt x="9" y="4"/>
                  <a:pt x="13" y="4"/>
                  <a:pt x="13" y="4"/>
                </a:cubicBezTo>
                <a:cubicBezTo>
                  <a:pt x="12" y="3"/>
                  <a:pt x="14" y="5"/>
                  <a:pt x="13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3" name="Freeform 605">
            <a:extLst>
              <a:ext uri="{FF2B5EF4-FFF2-40B4-BE49-F238E27FC236}">
                <a16:creationId xmlns:a16="http://schemas.microsoft.com/office/drawing/2014/main" id="{C1D145AB-82E2-964E-B932-C6F4B6948DC1}"/>
              </a:ext>
            </a:extLst>
          </p:cNvPr>
          <p:cNvSpPr>
            <a:spLocks/>
          </p:cNvSpPr>
          <p:nvPr/>
        </p:nvSpPr>
        <p:spPr bwMode="auto">
          <a:xfrm>
            <a:off x="4514564" y="6128429"/>
            <a:ext cx="38901" cy="14529"/>
          </a:xfrm>
          <a:custGeom>
            <a:avLst/>
            <a:gdLst>
              <a:gd name="T0" fmla="*/ 5 w 6"/>
              <a:gd name="T1" fmla="*/ 1 h 2"/>
              <a:gd name="T2" fmla="*/ 2 w 6"/>
              <a:gd name="T3" fmla="*/ 0 h 2"/>
              <a:gd name="T4" fmla="*/ 5 w 6"/>
              <a:gd name="T5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2">
                <a:moveTo>
                  <a:pt x="5" y="1"/>
                </a:moveTo>
                <a:cubicBezTo>
                  <a:pt x="4" y="2"/>
                  <a:pt x="0" y="0"/>
                  <a:pt x="2" y="0"/>
                </a:cubicBezTo>
                <a:cubicBezTo>
                  <a:pt x="3" y="0"/>
                  <a:pt x="6" y="1"/>
                  <a:pt x="5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4" name="Freeform 606">
            <a:extLst>
              <a:ext uri="{FF2B5EF4-FFF2-40B4-BE49-F238E27FC236}">
                <a16:creationId xmlns:a16="http://schemas.microsoft.com/office/drawing/2014/main" id="{14A49F4A-85DF-D64E-9995-0DD0BF39F68B}"/>
              </a:ext>
            </a:extLst>
          </p:cNvPr>
          <p:cNvSpPr>
            <a:spLocks/>
          </p:cNvSpPr>
          <p:nvPr/>
        </p:nvSpPr>
        <p:spPr bwMode="auto">
          <a:xfrm>
            <a:off x="4688464" y="6348777"/>
            <a:ext cx="38901" cy="21794"/>
          </a:xfrm>
          <a:custGeom>
            <a:avLst/>
            <a:gdLst>
              <a:gd name="T0" fmla="*/ 4 w 6"/>
              <a:gd name="T1" fmla="*/ 1 h 3"/>
              <a:gd name="T2" fmla="*/ 1 w 6"/>
              <a:gd name="T3" fmla="*/ 2 h 3"/>
              <a:gd name="T4" fmla="*/ 4 w 6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3">
                <a:moveTo>
                  <a:pt x="4" y="1"/>
                </a:moveTo>
                <a:cubicBezTo>
                  <a:pt x="3" y="0"/>
                  <a:pt x="0" y="2"/>
                  <a:pt x="1" y="2"/>
                </a:cubicBezTo>
                <a:cubicBezTo>
                  <a:pt x="2" y="3"/>
                  <a:pt x="6" y="1"/>
                  <a:pt x="4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5" name="Freeform 607">
            <a:extLst>
              <a:ext uri="{FF2B5EF4-FFF2-40B4-BE49-F238E27FC236}">
                <a16:creationId xmlns:a16="http://schemas.microsoft.com/office/drawing/2014/main" id="{70459233-86CB-AD41-96ED-86958A76448C}"/>
              </a:ext>
            </a:extLst>
          </p:cNvPr>
          <p:cNvSpPr>
            <a:spLocks/>
          </p:cNvSpPr>
          <p:nvPr/>
        </p:nvSpPr>
        <p:spPr bwMode="auto">
          <a:xfrm>
            <a:off x="2407157" y="7336700"/>
            <a:ext cx="34322" cy="29057"/>
          </a:xfrm>
          <a:custGeom>
            <a:avLst/>
            <a:gdLst>
              <a:gd name="T0" fmla="*/ 4 w 5"/>
              <a:gd name="T1" fmla="*/ 1 h 4"/>
              <a:gd name="T2" fmla="*/ 1 w 5"/>
              <a:gd name="T3" fmla="*/ 4 h 4"/>
              <a:gd name="T4" fmla="*/ 4 w 5"/>
              <a:gd name="T5" fmla="*/ 1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4">
                <a:moveTo>
                  <a:pt x="4" y="1"/>
                </a:moveTo>
                <a:cubicBezTo>
                  <a:pt x="3" y="0"/>
                  <a:pt x="0" y="4"/>
                  <a:pt x="1" y="4"/>
                </a:cubicBezTo>
                <a:cubicBezTo>
                  <a:pt x="1" y="4"/>
                  <a:pt x="5" y="1"/>
                  <a:pt x="4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6" name="Freeform 608">
            <a:extLst>
              <a:ext uri="{FF2B5EF4-FFF2-40B4-BE49-F238E27FC236}">
                <a16:creationId xmlns:a16="http://schemas.microsoft.com/office/drawing/2014/main" id="{CFA7228D-00E6-6D4D-A133-19D931EEA5AA}"/>
              </a:ext>
            </a:extLst>
          </p:cNvPr>
          <p:cNvSpPr>
            <a:spLocks/>
          </p:cNvSpPr>
          <p:nvPr/>
        </p:nvSpPr>
        <p:spPr bwMode="auto">
          <a:xfrm>
            <a:off x="2455212" y="7329436"/>
            <a:ext cx="6866" cy="7266"/>
          </a:xfrm>
          <a:custGeom>
            <a:avLst/>
            <a:gdLst>
              <a:gd name="T0" fmla="*/ 0 w 1"/>
              <a:gd name="T1" fmla="*/ 0 h 1"/>
              <a:gd name="T2" fmla="*/ 1 w 1"/>
              <a:gd name="T3" fmla="*/ 1 h 1"/>
              <a:gd name="T4" fmla="*/ 0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0" y="1"/>
                  <a:pt x="1" y="1"/>
                  <a:pt x="1" y="1"/>
                </a:cubicBezTo>
                <a:cubicBezTo>
                  <a:pt x="1" y="0"/>
                  <a:pt x="0" y="0"/>
                  <a:pt x="0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7" name="Freeform 609">
            <a:extLst>
              <a:ext uri="{FF2B5EF4-FFF2-40B4-BE49-F238E27FC236}">
                <a16:creationId xmlns:a16="http://schemas.microsoft.com/office/drawing/2014/main" id="{17147DF2-6E4E-A24A-B89D-39C71D59926B}"/>
              </a:ext>
            </a:extLst>
          </p:cNvPr>
          <p:cNvSpPr>
            <a:spLocks/>
          </p:cNvSpPr>
          <p:nvPr/>
        </p:nvSpPr>
        <p:spPr bwMode="auto">
          <a:xfrm>
            <a:off x="1771046" y="7336700"/>
            <a:ext cx="45764" cy="43585"/>
          </a:xfrm>
          <a:custGeom>
            <a:avLst/>
            <a:gdLst>
              <a:gd name="T0" fmla="*/ 5 w 7"/>
              <a:gd name="T1" fmla="*/ 2 h 6"/>
              <a:gd name="T2" fmla="*/ 1 w 7"/>
              <a:gd name="T3" fmla="*/ 2 h 6"/>
              <a:gd name="T4" fmla="*/ 5 w 7"/>
              <a:gd name="T5" fmla="*/ 2 h 6"/>
              <a:gd name="T6" fmla="*/ 5 w 7"/>
              <a:gd name="T7" fmla="*/ 2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" h="6">
                <a:moveTo>
                  <a:pt x="5" y="2"/>
                </a:moveTo>
                <a:cubicBezTo>
                  <a:pt x="7" y="0"/>
                  <a:pt x="2" y="0"/>
                  <a:pt x="1" y="2"/>
                </a:cubicBezTo>
                <a:cubicBezTo>
                  <a:pt x="0" y="3"/>
                  <a:pt x="4" y="5"/>
                  <a:pt x="5" y="2"/>
                </a:cubicBezTo>
                <a:cubicBezTo>
                  <a:pt x="6" y="1"/>
                  <a:pt x="3" y="6"/>
                  <a:pt x="5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8" name="Freeform 614">
            <a:extLst>
              <a:ext uri="{FF2B5EF4-FFF2-40B4-BE49-F238E27FC236}">
                <a16:creationId xmlns:a16="http://schemas.microsoft.com/office/drawing/2014/main" id="{B5DED90D-B601-2D4D-8D41-E629FABE3B80}"/>
              </a:ext>
            </a:extLst>
          </p:cNvPr>
          <p:cNvSpPr>
            <a:spLocks/>
          </p:cNvSpPr>
          <p:nvPr/>
        </p:nvSpPr>
        <p:spPr bwMode="auto">
          <a:xfrm>
            <a:off x="5606018" y="10900979"/>
            <a:ext cx="68645" cy="62958"/>
          </a:xfrm>
          <a:custGeom>
            <a:avLst/>
            <a:gdLst>
              <a:gd name="T0" fmla="*/ 4 w 10"/>
              <a:gd name="T1" fmla="*/ 4 h 9"/>
              <a:gd name="T2" fmla="*/ 0 w 10"/>
              <a:gd name="T3" fmla="*/ 8 h 9"/>
              <a:gd name="T4" fmla="*/ 2 w 10"/>
              <a:gd name="T5" fmla="*/ 8 h 9"/>
              <a:gd name="T6" fmla="*/ 5 w 10"/>
              <a:gd name="T7" fmla="*/ 5 h 9"/>
              <a:gd name="T8" fmla="*/ 8 w 10"/>
              <a:gd name="T9" fmla="*/ 0 h 9"/>
              <a:gd name="T10" fmla="*/ 4 w 10"/>
              <a:gd name="T11" fmla="*/ 4 h 9"/>
              <a:gd name="T12" fmla="*/ 4 w 10"/>
              <a:gd name="T13" fmla="*/ 4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9">
                <a:moveTo>
                  <a:pt x="4" y="4"/>
                </a:moveTo>
                <a:cubicBezTo>
                  <a:pt x="4" y="5"/>
                  <a:pt x="1" y="7"/>
                  <a:pt x="0" y="8"/>
                </a:cubicBezTo>
                <a:cubicBezTo>
                  <a:pt x="0" y="9"/>
                  <a:pt x="2" y="8"/>
                  <a:pt x="2" y="8"/>
                </a:cubicBezTo>
                <a:cubicBezTo>
                  <a:pt x="3" y="7"/>
                  <a:pt x="4" y="6"/>
                  <a:pt x="5" y="5"/>
                </a:cubicBezTo>
                <a:cubicBezTo>
                  <a:pt x="6" y="4"/>
                  <a:pt x="10" y="0"/>
                  <a:pt x="8" y="0"/>
                </a:cubicBezTo>
                <a:cubicBezTo>
                  <a:pt x="7" y="0"/>
                  <a:pt x="4" y="3"/>
                  <a:pt x="4" y="4"/>
                </a:cubicBezTo>
                <a:cubicBezTo>
                  <a:pt x="4" y="5"/>
                  <a:pt x="4" y="3"/>
                  <a:pt x="4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39" name="Freeform 615">
            <a:extLst>
              <a:ext uri="{FF2B5EF4-FFF2-40B4-BE49-F238E27FC236}">
                <a16:creationId xmlns:a16="http://schemas.microsoft.com/office/drawing/2014/main" id="{C65B9831-4380-F441-A888-BCE3FAE9770C}"/>
              </a:ext>
            </a:extLst>
          </p:cNvPr>
          <p:cNvSpPr>
            <a:spLocks/>
          </p:cNvSpPr>
          <p:nvPr/>
        </p:nvSpPr>
        <p:spPr bwMode="auto">
          <a:xfrm>
            <a:off x="4574057" y="8034060"/>
            <a:ext cx="48052" cy="21794"/>
          </a:xfrm>
          <a:custGeom>
            <a:avLst/>
            <a:gdLst>
              <a:gd name="T0" fmla="*/ 7 w 7"/>
              <a:gd name="T1" fmla="*/ 1 h 3"/>
              <a:gd name="T2" fmla="*/ 1 w 7"/>
              <a:gd name="T3" fmla="*/ 0 h 3"/>
              <a:gd name="T4" fmla="*/ 7 w 7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3">
                <a:moveTo>
                  <a:pt x="7" y="1"/>
                </a:moveTo>
                <a:cubicBezTo>
                  <a:pt x="7" y="0"/>
                  <a:pt x="0" y="0"/>
                  <a:pt x="1" y="0"/>
                </a:cubicBezTo>
                <a:cubicBezTo>
                  <a:pt x="2" y="0"/>
                  <a:pt x="6" y="3"/>
                  <a:pt x="7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0" name="Freeform 616">
            <a:extLst>
              <a:ext uri="{FF2B5EF4-FFF2-40B4-BE49-F238E27FC236}">
                <a16:creationId xmlns:a16="http://schemas.microsoft.com/office/drawing/2014/main" id="{D73C0F91-0E58-6246-B263-D2575C73247C}"/>
              </a:ext>
            </a:extLst>
          </p:cNvPr>
          <p:cNvSpPr>
            <a:spLocks/>
          </p:cNvSpPr>
          <p:nvPr/>
        </p:nvSpPr>
        <p:spPr bwMode="auto">
          <a:xfrm>
            <a:off x="5049995" y="11859844"/>
            <a:ext cx="121274" cy="113806"/>
          </a:xfrm>
          <a:custGeom>
            <a:avLst/>
            <a:gdLst>
              <a:gd name="T0" fmla="*/ 17 w 18"/>
              <a:gd name="T1" fmla="*/ 14 h 16"/>
              <a:gd name="T2" fmla="*/ 8 w 18"/>
              <a:gd name="T3" fmla="*/ 9 h 16"/>
              <a:gd name="T4" fmla="*/ 4 w 18"/>
              <a:gd name="T5" fmla="*/ 5 h 16"/>
              <a:gd name="T6" fmla="*/ 1 w 18"/>
              <a:gd name="T7" fmla="*/ 3 h 16"/>
              <a:gd name="T8" fmla="*/ 2 w 18"/>
              <a:gd name="T9" fmla="*/ 2 h 16"/>
              <a:gd name="T10" fmla="*/ 0 w 18"/>
              <a:gd name="T11" fmla="*/ 0 h 16"/>
              <a:gd name="T12" fmla="*/ 0 w 18"/>
              <a:gd name="T13" fmla="*/ 14 h 16"/>
              <a:gd name="T14" fmla="*/ 7 w 18"/>
              <a:gd name="T15" fmla="*/ 15 h 16"/>
              <a:gd name="T16" fmla="*/ 10 w 18"/>
              <a:gd name="T17" fmla="*/ 16 h 16"/>
              <a:gd name="T18" fmla="*/ 13 w 18"/>
              <a:gd name="T19" fmla="*/ 15 h 16"/>
              <a:gd name="T20" fmla="*/ 18 w 18"/>
              <a:gd name="T21" fmla="*/ 14 h 16"/>
              <a:gd name="T22" fmla="*/ 17 w 18"/>
              <a:gd name="T23" fmla="*/ 14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8" h="16">
                <a:moveTo>
                  <a:pt x="17" y="14"/>
                </a:moveTo>
                <a:cubicBezTo>
                  <a:pt x="13" y="14"/>
                  <a:pt x="11" y="11"/>
                  <a:pt x="8" y="9"/>
                </a:cubicBezTo>
                <a:cubicBezTo>
                  <a:pt x="7" y="7"/>
                  <a:pt x="5" y="6"/>
                  <a:pt x="4" y="5"/>
                </a:cubicBezTo>
                <a:cubicBezTo>
                  <a:pt x="3" y="5"/>
                  <a:pt x="1" y="4"/>
                  <a:pt x="1" y="3"/>
                </a:cubicBezTo>
                <a:cubicBezTo>
                  <a:pt x="1" y="3"/>
                  <a:pt x="2" y="3"/>
                  <a:pt x="2" y="2"/>
                </a:cubicBezTo>
                <a:cubicBezTo>
                  <a:pt x="3" y="2"/>
                  <a:pt x="1" y="0"/>
                  <a:pt x="0" y="0"/>
                </a:cubicBezTo>
                <a:cubicBezTo>
                  <a:pt x="0" y="5"/>
                  <a:pt x="0" y="10"/>
                  <a:pt x="0" y="14"/>
                </a:cubicBezTo>
                <a:cubicBezTo>
                  <a:pt x="0" y="15"/>
                  <a:pt x="6" y="15"/>
                  <a:pt x="7" y="15"/>
                </a:cubicBezTo>
                <a:cubicBezTo>
                  <a:pt x="8" y="15"/>
                  <a:pt x="9" y="15"/>
                  <a:pt x="10" y="16"/>
                </a:cubicBezTo>
                <a:cubicBezTo>
                  <a:pt x="12" y="16"/>
                  <a:pt x="12" y="16"/>
                  <a:pt x="13" y="15"/>
                </a:cubicBezTo>
                <a:cubicBezTo>
                  <a:pt x="14" y="15"/>
                  <a:pt x="18" y="15"/>
                  <a:pt x="18" y="14"/>
                </a:cubicBezTo>
                <a:cubicBezTo>
                  <a:pt x="18" y="14"/>
                  <a:pt x="18" y="13"/>
                  <a:pt x="17" y="1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1" name="Freeform 617">
            <a:extLst>
              <a:ext uri="{FF2B5EF4-FFF2-40B4-BE49-F238E27FC236}">
                <a16:creationId xmlns:a16="http://schemas.microsoft.com/office/drawing/2014/main" id="{D577CEB2-451F-8445-B815-EF4538B562F4}"/>
              </a:ext>
            </a:extLst>
          </p:cNvPr>
          <p:cNvSpPr>
            <a:spLocks/>
          </p:cNvSpPr>
          <p:nvPr/>
        </p:nvSpPr>
        <p:spPr bwMode="auto">
          <a:xfrm>
            <a:off x="4921859" y="11845319"/>
            <a:ext cx="201359" cy="164651"/>
          </a:xfrm>
          <a:custGeom>
            <a:avLst/>
            <a:gdLst>
              <a:gd name="T0" fmla="*/ 19 w 30"/>
              <a:gd name="T1" fmla="*/ 17 h 23"/>
              <a:gd name="T2" fmla="*/ 19 w 30"/>
              <a:gd name="T3" fmla="*/ 7 h 23"/>
              <a:gd name="T4" fmla="*/ 19 w 30"/>
              <a:gd name="T5" fmla="*/ 3 h 23"/>
              <a:gd name="T6" fmla="*/ 15 w 30"/>
              <a:gd name="T7" fmla="*/ 1 h 23"/>
              <a:gd name="T8" fmla="*/ 12 w 30"/>
              <a:gd name="T9" fmla="*/ 3 h 23"/>
              <a:gd name="T10" fmla="*/ 13 w 30"/>
              <a:gd name="T11" fmla="*/ 6 h 23"/>
              <a:gd name="T12" fmla="*/ 15 w 30"/>
              <a:gd name="T13" fmla="*/ 6 h 23"/>
              <a:gd name="T14" fmla="*/ 14 w 30"/>
              <a:gd name="T15" fmla="*/ 8 h 23"/>
              <a:gd name="T16" fmla="*/ 13 w 30"/>
              <a:gd name="T17" fmla="*/ 11 h 23"/>
              <a:gd name="T18" fmla="*/ 16 w 30"/>
              <a:gd name="T19" fmla="*/ 13 h 23"/>
              <a:gd name="T20" fmla="*/ 12 w 30"/>
              <a:gd name="T21" fmla="*/ 13 h 23"/>
              <a:gd name="T22" fmla="*/ 9 w 30"/>
              <a:gd name="T23" fmla="*/ 12 h 23"/>
              <a:gd name="T24" fmla="*/ 10 w 30"/>
              <a:gd name="T25" fmla="*/ 12 h 23"/>
              <a:gd name="T26" fmla="*/ 10 w 30"/>
              <a:gd name="T27" fmla="*/ 9 h 23"/>
              <a:gd name="T28" fmla="*/ 8 w 30"/>
              <a:gd name="T29" fmla="*/ 11 h 23"/>
              <a:gd name="T30" fmla="*/ 5 w 30"/>
              <a:gd name="T31" fmla="*/ 11 h 23"/>
              <a:gd name="T32" fmla="*/ 0 w 30"/>
              <a:gd name="T33" fmla="*/ 12 h 23"/>
              <a:gd name="T34" fmla="*/ 2 w 30"/>
              <a:gd name="T35" fmla="*/ 12 h 23"/>
              <a:gd name="T36" fmla="*/ 3 w 30"/>
              <a:gd name="T37" fmla="*/ 12 h 23"/>
              <a:gd name="T38" fmla="*/ 5 w 30"/>
              <a:gd name="T39" fmla="*/ 12 h 23"/>
              <a:gd name="T40" fmla="*/ 6 w 30"/>
              <a:gd name="T41" fmla="*/ 13 h 23"/>
              <a:gd name="T42" fmla="*/ 4 w 30"/>
              <a:gd name="T43" fmla="*/ 15 h 23"/>
              <a:gd name="T44" fmla="*/ 6 w 30"/>
              <a:gd name="T45" fmla="*/ 15 h 23"/>
              <a:gd name="T46" fmla="*/ 8 w 30"/>
              <a:gd name="T47" fmla="*/ 16 h 23"/>
              <a:gd name="T48" fmla="*/ 7 w 30"/>
              <a:gd name="T49" fmla="*/ 16 h 23"/>
              <a:gd name="T50" fmla="*/ 10 w 30"/>
              <a:gd name="T51" fmla="*/ 17 h 23"/>
              <a:gd name="T52" fmla="*/ 12 w 30"/>
              <a:gd name="T53" fmla="*/ 17 h 23"/>
              <a:gd name="T54" fmla="*/ 17 w 30"/>
              <a:gd name="T55" fmla="*/ 21 h 23"/>
              <a:gd name="T56" fmla="*/ 16 w 30"/>
              <a:gd name="T57" fmla="*/ 20 h 23"/>
              <a:gd name="T58" fmla="*/ 23 w 30"/>
              <a:gd name="T59" fmla="*/ 23 h 23"/>
              <a:gd name="T60" fmla="*/ 19 w 30"/>
              <a:gd name="T61" fmla="*/ 18 h 23"/>
              <a:gd name="T62" fmla="*/ 24 w 30"/>
              <a:gd name="T63" fmla="*/ 19 h 23"/>
              <a:gd name="T64" fmla="*/ 30 w 30"/>
              <a:gd name="T65" fmla="*/ 18 h 23"/>
              <a:gd name="T66" fmla="*/ 19 w 30"/>
              <a:gd name="T67" fmla="*/ 17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0" h="23">
                <a:moveTo>
                  <a:pt x="19" y="17"/>
                </a:moveTo>
                <a:cubicBezTo>
                  <a:pt x="19" y="13"/>
                  <a:pt x="19" y="10"/>
                  <a:pt x="19" y="7"/>
                </a:cubicBezTo>
                <a:cubicBezTo>
                  <a:pt x="19" y="6"/>
                  <a:pt x="19" y="4"/>
                  <a:pt x="19" y="3"/>
                </a:cubicBezTo>
                <a:cubicBezTo>
                  <a:pt x="19" y="2"/>
                  <a:pt x="16" y="0"/>
                  <a:pt x="15" y="1"/>
                </a:cubicBezTo>
                <a:cubicBezTo>
                  <a:pt x="14" y="2"/>
                  <a:pt x="12" y="1"/>
                  <a:pt x="12" y="3"/>
                </a:cubicBezTo>
                <a:cubicBezTo>
                  <a:pt x="11" y="5"/>
                  <a:pt x="9" y="7"/>
                  <a:pt x="13" y="6"/>
                </a:cubicBezTo>
                <a:cubicBezTo>
                  <a:pt x="13" y="6"/>
                  <a:pt x="15" y="6"/>
                  <a:pt x="15" y="6"/>
                </a:cubicBezTo>
                <a:cubicBezTo>
                  <a:pt x="16" y="6"/>
                  <a:pt x="14" y="8"/>
                  <a:pt x="14" y="8"/>
                </a:cubicBezTo>
                <a:cubicBezTo>
                  <a:pt x="13" y="8"/>
                  <a:pt x="11" y="10"/>
                  <a:pt x="13" y="11"/>
                </a:cubicBezTo>
                <a:cubicBezTo>
                  <a:pt x="13" y="12"/>
                  <a:pt x="16" y="12"/>
                  <a:pt x="16" y="13"/>
                </a:cubicBezTo>
                <a:cubicBezTo>
                  <a:pt x="16" y="13"/>
                  <a:pt x="12" y="13"/>
                  <a:pt x="12" y="13"/>
                </a:cubicBezTo>
                <a:cubicBezTo>
                  <a:pt x="11" y="13"/>
                  <a:pt x="9" y="12"/>
                  <a:pt x="9" y="12"/>
                </a:cubicBezTo>
                <a:cubicBezTo>
                  <a:pt x="9" y="12"/>
                  <a:pt x="10" y="13"/>
                  <a:pt x="10" y="12"/>
                </a:cubicBezTo>
                <a:cubicBezTo>
                  <a:pt x="10" y="11"/>
                  <a:pt x="11" y="10"/>
                  <a:pt x="10" y="9"/>
                </a:cubicBezTo>
                <a:cubicBezTo>
                  <a:pt x="10" y="9"/>
                  <a:pt x="8" y="11"/>
                  <a:pt x="8" y="11"/>
                </a:cubicBezTo>
                <a:cubicBezTo>
                  <a:pt x="7" y="12"/>
                  <a:pt x="6" y="11"/>
                  <a:pt x="5" y="11"/>
                </a:cubicBezTo>
                <a:cubicBezTo>
                  <a:pt x="4" y="11"/>
                  <a:pt x="0" y="10"/>
                  <a:pt x="0" y="12"/>
                </a:cubicBezTo>
                <a:cubicBezTo>
                  <a:pt x="0" y="13"/>
                  <a:pt x="2" y="12"/>
                  <a:pt x="2" y="12"/>
                </a:cubicBezTo>
                <a:cubicBezTo>
                  <a:pt x="3" y="11"/>
                  <a:pt x="2" y="12"/>
                  <a:pt x="3" y="12"/>
                </a:cubicBezTo>
                <a:cubicBezTo>
                  <a:pt x="4" y="13"/>
                  <a:pt x="4" y="11"/>
                  <a:pt x="5" y="12"/>
                </a:cubicBezTo>
                <a:cubicBezTo>
                  <a:pt x="5" y="12"/>
                  <a:pt x="6" y="13"/>
                  <a:pt x="6" y="13"/>
                </a:cubicBezTo>
                <a:cubicBezTo>
                  <a:pt x="6" y="13"/>
                  <a:pt x="2" y="14"/>
                  <a:pt x="4" y="15"/>
                </a:cubicBezTo>
                <a:cubicBezTo>
                  <a:pt x="5" y="16"/>
                  <a:pt x="6" y="14"/>
                  <a:pt x="6" y="15"/>
                </a:cubicBezTo>
                <a:cubicBezTo>
                  <a:pt x="7" y="15"/>
                  <a:pt x="8" y="16"/>
                  <a:pt x="8" y="16"/>
                </a:cubicBezTo>
                <a:cubicBezTo>
                  <a:pt x="8" y="16"/>
                  <a:pt x="8" y="16"/>
                  <a:pt x="7" y="16"/>
                </a:cubicBezTo>
                <a:cubicBezTo>
                  <a:pt x="7" y="17"/>
                  <a:pt x="9" y="17"/>
                  <a:pt x="10" y="17"/>
                </a:cubicBezTo>
                <a:cubicBezTo>
                  <a:pt x="11" y="17"/>
                  <a:pt x="11" y="15"/>
                  <a:pt x="12" y="17"/>
                </a:cubicBezTo>
                <a:cubicBezTo>
                  <a:pt x="12" y="17"/>
                  <a:pt x="16" y="22"/>
                  <a:pt x="17" y="21"/>
                </a:cubicBezTo>
                <a:cubicBezTo>
                  <a:pt x="17" y="21"/>
                  <a:pt x="16" y="20"/>
                  <a:pt x="16" y="20"/>
                </a:cubicBezTo>
                <a:cubicBezTo>
                  <a:pt x="16" y="19"/>
                  <a:pt x="22" y="23"/>
                  <a:pt x="23" y="23"/>
                </a:cubicBezTo>
                <a:cubicBezTo>
                  <a:pt x="23" y="22"/>
                  <a:pt x="19" y="19"/>
                  <a:pt x="19" y="18"/>
                </a:cubicBezTo>
                <a:cubicBezTo>
                  <a:pt x="20" y="18"/>
                  <a:pt x="24" y="19"/>
                  <a:pt x="24" y="19"/>
                </a:cubicBezTo>
                <a:cubicBezTo>
                  <a:pt x="26" y="19"/>
                  <a:pt x="28" y="19"/>
                  <a:pt x="30" y="18"/>
                </a:cubicBezTo>
                <a:cubicBezTo>
                  <a:pt x="27" y="16"/>
                  <a:pt x="23" y="17"/>
                  <a:pt x="19" y="1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2" name="Freeform 618">
            <a:extLst>
              <a:ext uri="{FF2B5EF4-FFF2-40B4-BE49-F238E27FC236}">
                <a16:creationId xmlns:a16="http://schemas.microsoft.com/office/drawing/2014/main" id="{245367BC-9491-9743-A87B-1D63E182F4C5}"/>
              </a:ext>
            </a:extLst>
          </p:cNvPr>
          <p:cNvSpPr>
            <a:spLocks/>
          </p:cNvSpPr>
          <p:nvPr/>
        </p:nvSpPr>
        <p:spPr bwMode="auto">
          <a:xfrm>
            <a:off x="4889821" y="9377925"/>
            <a:ext cx="510264" cy="392262"/>
          </a:xfrm>
          <a:custGeom>
            <a:avLst/>
            <a:gdLst>
              <a:gd name="T0" fmla="*/ 63 w 76"/>
              <a:gd name="T1" fmla="*/ 28 h 55"/>
              <a:gd name="T2" fmla="*/ 66 w 76"/>
              <a:gd name="T3" fmla="*/ 24 h 55"/>
              <a:gd name="T4" fmla="*/ 67 w 76"/>
              <a:gd name="T5" fmla="*/ 22 h 55"/>
              <a:gd name="T6" fmla="*/ 67 w 76"/>
              <a:gd name="T7" fmla="*/ 18 h 55"/>
              <a:gd name="T8" fmla="*/ 61 w 76"/>
              <a:gd name="T9" fmla="*/ 15 h 55"/>
              <a:gd name="T10" fmla="*/ 63 w 76"/>
              <a:gd name="T11" fmla="*/ 14 h 55"/>
              <a:gd name="T12" fmla="*/ 64 w 76"/>
              <a:gd name="T13" fmla="*/ 11 h 55"/>
              <a:gd name="T14" fmla="*/ 60 w 76"/>
              <a:gd name="T15" fmla="*/ 9 h 55"/>
              <a:gd name="T16" fmla="*/ 59 w 76"/>
              <a:gd name="T17" fmla="*/ 8 h 55"/>
              <a:gd name="T18" fmla="*/ 57 w 76"/>
              <a:gd name="T19" fmla="*/ 9 h 55"/>
              <a:gd name="T20" fmla="*/ 57 w 76"/>
              <a:gd name="T21" fmla="*/ 7 h 55"/>
              <a:gd name="T22" fmla="*/ 54 w 76"/>
              <a:gd name="T23" fmla="*/ 8 h 55"/>
              <a:gd name="T24" fmla="*/ 54 w 76"/>
              <a:gd name="T25" fmla="*/ 6 h 55"/>
              <a:gd name="T26" fmla="*/ 58 w 76"/>
              <a:gd name="T27" fmla="*/ 5 h 55"/>
              <a:gd name="T28" fmla="*/ 55 w 76"/>
              <a:gd name="T29" fmla="*/ 4 h 55"/>
              <a:gd name="T30" fmla="*/ 49 w 76"/>
              <a:gd name="T31" fmla="*/ 4 h 55"/>
              <a:gd name="T32" fmla="*/ 44 w 76"/>
              <a:gd name="T33" fmla="*/ 7 h 55"/>
              <a:gd name="T34" fmla="*/ 38 w 76"/>
              <a:gd name="T35" fmla="*/ 5 h 55"/>
              <a:gd name="T36" fmla="*/ 29 w 76"/>
              <a:gd name="T37" fmla="*/ 5 h 55"/>
              <a:gd name="T38" fmla="*/ 26 w 76"/>
              <a:gd name="T39" fmla="*/ 2 h 55"/>
              <a:gd name="T40" fmla="*/ 20 w 76"/>
              <a:gd name="T41" fmla="*/ 0 h 55"/>
              <a:gd name="T42" fmla="*/ 11 w 76"/>
              <a:gd name="T43" fmla="*/ 4 h 55"/>
              <a:gd name="T44" fmla="*/ 13 w 76"/>
              <a:gd name="T45" fmla="*/ 12 h 55"/>
              <a:gd name="T46" fmla="*/ 8 w 76"/>
              <a:gd name="T47" fmla="*/ 8 h 55"/>
              <a:gd name="T48" fmla="*/ 10 w 76"/>
              <a:gd name="T49" fmla="*/ 5 h 55"/>
              <a:gd name="T50" fmla="*/ 8 w 76"/>
              <a:gd name="T51" fmla="*/ 1 h 55"/>
              <a:gd name="T52" fmla="*/ 4 w 76"/>
              <a:gd name="T53" fmla="*/ 7 h 55"/>
              <a:gd name="T54" fmla="*/ 3 w 76"/>
              <a:gd name="T55" fmla="*/ 12 h 55"/>
              <a:gd name="T56" fmla="*/ 5 w 76"/>
              <a:gd name="T57" fmla="*/ 13 h 55"/>
              <a:gd name="T58" fmla="*/ 7 w 76"/>
              <a:gd name="T59" fmla="*/ 16 h 55"/>
              <a:gd name="T60" fmla="*/ 10 w 76"/>
              <a:gd name="T61" fmla="*/ 23 h 55"/>
              <a:gd name="T62" fmla="*/ 13 w 76"/>
              <a:gd name="T63" fmla="*/ 23 h 55"/>
              <a:gd name="T64" fmla="*/ 15 w 76"/>
              <a:gd name="T65" fmla="*/ 22 h 55"/>
              <a:gd name="T66" fmla="*/ 21 w 76"/>
              <a:gd name="T67" fmla="*/ 27 h 55"/>
              <a:gd name="T68" fmla="*/ 23 w 76"/>
              <a:gd name="T69" fmla="*/ 27 h 55"/>
              <a:gd name="T70" fmla="*/ 26 w 76"/>
              <a:gd name="T71" fmla="*/ 27 h 55"/>
              <a:gd name="T72" fmla="*/ 31 w 76"/>
              <a:gd name="T73" fmla="*/ 29 h 55"/>
              <a:gd name="T74" fmla="*/ 31 w 76"/>
              <a:gd name="T75" fmla="*/ 38 h 55"/>
              <a:gd name="T76" fmla="*/ 32 w 76"/>
              <a:gd name="T77" fmla="*/ 41 h 55"/>
              <a:gd name="T78" fmla="*/ 30 w 76"/>
              <a:gd name="T79" fmla="*/ 44 h 55"/>
              <a:gd name="T80" fmla="*/ 40 w 76"/>
              <a:gd name="T81" fmla="*/ 53 h 55"/>
              <a:gd name="T82" fmla="*/ 42 w 76"/>
              <a:gd name="T83" fmla="*/ 54 h 55"/>
              <a:gd name="T84" fmla="*/ 45 w 76"/>
              <a:gd name="T85" fmla="*/ 52 h 55"/>
              <a:gd name="T86" fmla="*/ 51 w 76"/>
              <a:gd name="T87" fmla="*/ 47 h 55"/>
              <a:gd name="T88" fmla="*/ 49 w 76"/>
              <a:gd name="T89" fmla="*/ 44 h 55"/>
              <a:gd name="T90" fmla="*/ 48 w 76"/>
              <a:gd name="T91" fmla="*/ 41 h 55"/>
              <a:gd name="T92" fmla="*/ 45 w 76"/>
              <a:gd name="T93" fmla="*/ 38 h 55"/>
              <a:gd name="T94" fmla="*/ 52 w 76"/>
              <a:gd name="T95" fmla="*/ 38 h 55"/>
              <a:gd name="T96" fmla="*/ 54 w 76"/>
              <a:gd name="T97" fmla="*/ 40 h 55"/>
              <a:gd name="T98" fmla="*/ 56 w 76"/>
              <a:gd name="T99" fmla="*/ 38 h 55"/>
              <a:gd name="T100" fmla="*/ 62 w 76"/>
              <a:gd name="T101" fmla="*/ 36 h 55"/>
              <a:gd name="T102" fmla="*/ 67 w 76"/>
              <a:gd name="T103" fmla="*/ 33 h 55"/>
              <a:gd name="T104" fmla="*/ 63 w 76"/>
              <a:gd name="T105" fmla="*/ 28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6" h="55">
                <a:moveTo>
                  <a:pt x="63" y="28"/>
                </a:moveTo>
                <a:cubicBezTo>
                  <a:pt x="63" y="26"/>
                  <a:pt x="63" y="25"/>
                  <a:pt x="66" y="24"/>
                </a:cubicBezTo>
                <a:cubicBezTo>
                  <a:pt x="66" y="23"/>
                  <a:pt x="68" y="23"/>
                  <a:pt x="67" y="22"/>
                </a:cubicBezTo>
                <a:cubicBezTo>
                  <a:pt x="66" y="21"/>
                  <a:pt x="65" y="19"/>
                  <a:pt x="67" y="18"/>
                </a:cubicBezTo>
                <a:cubicBezTo>
                  <a:pt x="76" y="14"/>
                  <a:pt x="61" y="15"/>
                  <a:pt x="61" y="15"/>
                </a:cubicBezTo>
                <a:cubicBezTo>
                  <a:pt x="61" y="14"/>
                  <a:pt x="62" y="14"/>
                  <a:pt x="63" y="14"/>
                </a:cubicBezTo>
                <a:cubicBezTo>
                  <a:pt x="64" y="14"/>
                  <a:pt x="64" y="12"/>
                  <a:pt x="64" y="11"/>
                </a:cubicBezTo>
                <a:cubicBezTo>
                  <a:pt x="64" y="10"/>
                  <a:pt x="60" y="8"/>
                  <a:pt x="60" y="9"/>
                </a:cubicBezTo>
                <a:cubicBezTo>
                  <a:pt x="60" y="10"/>
                  <a:pt x="59" y="8"/>
                  <a:pt x="59" y="8"/>
                </a:cubicBezTo>
                <a:cubicBezTo>
                  <a:pt x="58" y="8"/>
                  <a:pt x="58" y="10"/>
                  <a:pt x="57" y="9"/>
                </a:cubicBezTo>
                <a:cubicBezTo>
                  <a:pt x="57" y="9"/>
                  <a:pt x="57" y="8"/>
                  <a:pt x="57" y="7"/>
                </a:cubicBezTo>
                <a:cubicBezTo>
                  <a:pt x="56" y="6"/>
                  <a:pt x="55" y="8"/>
                  <a:pt x="54" y="8"/>
                </a:cubicBezTo>
                <a:cubicBezTo>
                  <a:pt x="54" y="8"/>
                  <a:pt x="54" y="6"/>
                  <a:pt x="54" y="6"/>
                </a:cubicBezTo>
                <a:cubicBezTo>
                  <a:pt x="54" y="4"/>
                  <a:pt x="57" y="5"/>
                  <a:pt x="58" y="5"/>
                </a:cubicBezTo>
                <a:cubicBezTo>
                  <a:pt x="59" y="4"/>
                  <a:pt x="55" y="4"/>
                  <a:pt x="55" y="4"/>
                </a:cubicBezTo>
                <a:cubicBezTo>
                  <a:pt x="53" y="4"/>
                  <a:pt x="51" y="3"/>
                  <a:pt x="49" y="4"/>
                </a:cubicBezTo>
                <a:cubicBezTo>
                  <a:pt x="47" y="5"/>
                  <a:pt x="46" y="8"/>
                  <a:pt x="44" y="7"/>
                </a:cubicBezTo>
                <a:cubicBezTo>
                  <a:pt x="41" y="7"/>
                  <a:pt x="40" y="7"/>
                  <a:pt x="38" y="5"/>
                </a:cubicBezTo>
                <a:cubicBezTo>
                  <a:pt x="36" y="3"/>
                  <a:pt x="32" y="5"/>
                  <a:pt x="29" y="5"/>
                </a:cubicBezTo>
                <a:cubicBezTo>
                  <a:pt x="27" y="5"/>
                  <a:pt x="27" y="4"/>
                  <a:pt x="26" y="2"/>
                </a:cubicBezTo>
                <a:cubicBezTo>
                  <a:pt x="25" y="0"/>
                  <a:pt x="23" y="0"/>
                  <a:pt x="20" y="0"/>
                </a:cubicBezTo>
                <a:cubicBezTo>
                  <a:pt x="19" y="0"/>
                  <a:pt x="11" y="1"/>
                  <a:pt x="11" y="4"/>
                </a:cubicBezTo>
                <a:cubicBezTo>
                  <a:pt x="11" y="7"/>
                  <a:pt x="15" y="8"/>
                  <a:pt x="13" y="12"/>
                </a:cubicBezTo>
                <a:cubicBezTo>
                  <a:pt x="11" y="14"/>
                  <a:pt x="7" y="10"/>
                  <a:pt x="8" y="8"/>
                </a:cubicBezTo>
                <a:cubicBezTo>
                  <a:pt x="8" y="7"/>
                  <a:pt x="10" y="6"/>
                  <a:pt x="10" y="5"/>
                </a:cubicBezTo>
                <a:cubicBezTo>
                  <a:pt x="11" y="3"/>
                  <a:pt x="8" y="2"/>
                  <a:pt x="8" y="1"/>
                </a:cubicBezTo>
                <a:cubicBezTo>
                  <a:pt x="5" y="3"/>
                  <a:pt x="4" y="4"/>
                  <a:pt x="4" y="7"/>
                </a:cubicBezTo>
                <a:cubicBezTo>
                  <a:pt x="3" y="8"/>
                  <a:pt x="0" y="12"/>
                  <a:pt x="3" y="12"/>
                </a:cubicBezTo>
                <a:cubicBezTo>
                  <a:pt x="3" y="12"/>
                  <a:pt x="4" y="12"/>
                  <a:pt x="5" y="13"/>
                </a:cubicBezTo>
                <a:cubicBezTo>
                  <a:pt x="5" y="14"/>
                  <a:pt x="6" y="15"/>
                  <a:pt x="7" y="16"/>
                </a:cubicBezTo>
                <a:cubicBezTo>
                  <a:pt x="9" y="18"/>
                  <a:pt x="5" y="22"/>
                  <a:pt x="10" y="23"/>
                </a:cubicBezTo>
                <a:cubicBezTo>
                  <a:pt x="10" y="23"/>
                  <a:pt x="12" y="23"/>
                  <a:pt x="13" y="23"/>
                </a:cubicBezTo>
                <a:cubicBezTo>
                  <a:pt x="14" y="23"/>
                  <a:pt x="14" y="22"/>
                  <a:pt x="15" y="22"/>
                </a:cubicBezTo>
                <a:cubicBezTo>
                  <a:pt x="18" y="22"/>
                  <a:pt x="19" y="25"/>
                  <a:pt x="21" y="27"/>
                </a:cubicBezTo>
                <a:cubicBezTo>
                  <a:pt x="21" y="27"/>
                  <a:pt x="22" y="28"/>
                  <a:pt x="23" y="27"/>
                </a:cubicBezTo>
                <a:cubicBezTo>
                  <a:pt x="23" y="26"/>
                  <a:pt x="24" y="27"/>
                  <a:pt x="26" y="27"/>
                </a:cubicBezTo>
                <a:cubicBezTo>
                  <a:pt x="28" y="28"/>
                  <a:pt x="33" y="25"/>
                  <a:pt x="31" y="29"/>
                </a:cubicBezTo>
                <a:cubicBezTo>
                  <a:pt x="29" y="32"/>
                  <a:pt x="29" y="35"/>
                  <a:pt x="31" y="38"/>
                </a:cubicBezTo>
                <a:cubicBezTo>
                  <a:pt x="31" y="39"/>
                  <a:pt x="32" y="40"/>
                  <a:pt x="32" y="41"/>
                </a:cubicBezTo>
                <a:cubicBezTo>
                  <a:pt x="32" y="42"/>
                  <a:pt x="29" y="43"/>
                  <a:pt x="30" y="44"/>
                </a:cubicBezTo>
                <a:cubicBezTo>
                  <a:pt x="33" y="47"/>
                  <a:pt x="34" y="55"/>
                  <a:pt x="40" y="53"/>
                </a:cubicBezTo>
                <a:cubicBezTo>
                  <a:pt x="41" y="53"/>
                  <a:pt x="41" y="54"/>
                  <a:pt x="42" y="54"/>
                </a:cubicBezTo>
                <a:cubicBezTo>
                  <a:pt x="43" y="54"/>
                  <a:pt x="44" y="53"/>
                  <a:pt x="45" y="52"/>
                </a:cubicBezTo>
                <a:cubicBezTo>
                  <a:pt x="47" y="51"/>
                  <a:pt x="48" y="49"/>
                  <a:pt x="51" y="47"/>
                </a:cubicBezTo>
                <a:cubicBezTo>
                  <a:pt x="53" y="46"/>
                  <a:pt x="49" y="46"/>
                  <a:pt x="49" y="44"/>
                </a:cubicBezTo>
                <a:cubicBezTo>
                  <a:pt x="49" y="43"/>
                  <a:pt x="48" y="42"/>
                  <a:pt x="48" y="41"/>
                </a:cubicBezTo>
                <a:cubicBezTo>
                  <a:pt x="48" y="40"/>
                  <a:pt x="45" y="39"/>
                  <a:pt x="45" y="38"/>
                </a:cubicBezTo>
                <a:cubicBezTo>
                  <a:pt x="45" y="37"/>
                  <a:pt x="51" y="38"/>
                  <a:pt x="52" y="38"/>
                </a:cubicBezTo>
                <a:cubicBezTo>
                  <a:pt x="54" y="38"/>
                  <a:pt x="53" y="39"/>
                  <a:pt x="54" y="40"/>
                </a:cubicBezTo>
                <a:cubicBezTo>
                  <a:pt x="55" y="40"/>
                  <a:pt x="55" y="38"/>
                  <a:pt x="56" y="38"/>
                </a:cubicBezTo>
                <a:cubicBezTo>
                  <a:pt x="57" y="37"/>
                  <a:pt x="60" y="37"/>
                  <a:pt x="62" y="36"/>
                </a:cubicBezTo>
                <a:cubicBezTo>
                  <a:pt x="63" y="35"/>
                  <a:pt x="65" y="34"/>
                  <a:pt x="67" y="33"/>
                </a:cubicBezTo>
                <a:cubicBezTo>
                  <a:pt x="66" y="31"/>
                  <a:pt x="63" y="30"/>
                  <a:pt x="63" y="2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3" name="Freeform 619">
            <a:extLst>
              <a:ext uri="{FF2B5EF4-FFF2-40B4-BE49-F238E27FC236}">
                <a16:creationId xmlns:a16="http://schemas.microsoft.com/office/drawing/2014/main" id="{1A487E02-DE1C-D749-BEAA-E3F64A3BE7C7}"/>
              </a:ext>
            </a:extLst>
          </p:cNvPr>
          <p:cNvSpPr>
            <a:spLocks/>
          </p:cNvSpPr>
          <p:nvPr/>
        </p:nvSpPr>
        <p:spPr bwMode="auto">
          <a:xfrm>
            <a:off x="5299405" y="9484468"/>
            <a:ext cx="173899" cy="271195"/>
          </a:xfrm>
          <a:custGeom>
            <a:avLst/>
            <a:gdLst>
              <a:gd name="T0" fmla="*/ 22 w 26"/>
              <a:gd name="T1" fmla="*/ 29 h 38"/>
              <a:gd name="T2" fmla="*/ 18 w 26"/>
              <a:gd name="T3" fmla="*/ 21 h 38"/>
              <a:gd name="T4" fmla="*/ 20 w 26"/>
              <a:gd name="T5" fmla="*/ 18 h 38"/>
              <a:gd name="T6" fmla="*/ 22 w 26"/>
              <a:gd name="T7" fmla="*/ 15 h 38"/>
              <a:gd name="T8" fmla="*/ 22 w 26"/>
              <a:gd name="T9" fmla="*/ 13 h 38"/>
              <a:gd name="T10" fmla="*/ 20 w 26"/>
              <a:gd name="T11" fmla="*/ 11 h 38"/>
              <a:gd name="T12" fmla="*/ 16 w 26"/>
              <a:gd name="T13" fmla="*/ 7 h 38"/>
              <a:gd name="T14" fmla="*/ 9 w 26"/>
              <a:gd name="T15" fmla="*/ 0 h 38"/>
              <a:gd name="T16" fmla="*/ 5 w 26"/>
              <a:gd name="T17" fmla="*/ 5 h 38"/>
              <a:gd name="T18" fmla="*/ 6 w 26"/>
              <a:gd name="T19" fmla="*/ 8 h 38"/>
              <a:gd name="T20" fmla="*/ 3 w 26"/>
              <a:gd name="T21" fmla="*/ 10 h 38"/>
              <a:gd name="T22" fmla="*/ 4 w 26"/>
              <a:gd name="T23" fmla="*/ 16 h 38"/>
              <a:gd name="T24" fmla="*/ 7 w 26"/>
              <a:gd name="T25" fmla="*/ 18 h 38"/>
              <a:gd name="T26" fmla="*/ 8 w 26"/>
              <a:gd name="T27" fmla="*/ 20 h 38"/>
              <a:gd name="T28" fmla="*/ 8 w 26"/>
              <a:gd name="T29" fmla="*/ 27 h 38"/>
              <a:gd name="T30" fmla="*/ 11 w 26"/>
              <a:gd name="T31" fmla="*/ 35 h 38"/>
              <a:gd name="T32" fmla="*/ 17 w 26"/>
              <a:gd name="T33" fmla="*/ 35 h 38"/>
              <a:gd name="T34" fmla="*/ 21 w 26"/>
              <a:gd name="T35" fmla="*/ 34 h 38"/>
              <a:gd name="T36" fmla="*/ 26 w 26"/>
              <a:gd name="T37" fmla="*/ 34 h 38"/>
              <a:gd name="T38" fmla="*/ 22 w 26"/>
              <a:gd name="T39" fmla="*/ 29 h 38"/>
              <a:gd name="T40" fmla="*/ 22 w 26"/>
              <a:gd name="T41" fmla="*/ 2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6" h="38">
                <a:moveTo>
                  <a:pt x="22" y="29"/>
                </a:moveTo>
                <a:cubicBezTo>
                  <a:pt x="22" y="28"/>
                  <a:pt x="17" y="22"/>
                  <a:pt x="18" y="21"/>
                </a:cubicBezTo>
                <a:cubicBezTo>
                  <a:pt x="19" y="20"/>
                  <a:pt x="18" y="19"/>
                  <a:pt x="20" y="18"/>
                </a:cubicBezTo>
                <a:cubicBezTo>
                  <a:pt x="23" y="18"/>
                  <a:pt x="22" y="16"/>
                  <a:pt x="22" y="15"/>
                </a:cubicBezTo>
                <a:cubicBezTo>
                  <a:pt x="22" y="14"/>
                  <a:pt x="22" y="13"/>
                  <a:pt x="22" y="13"/>
                </a:cubicBezTo>
                <a:cubicBezTo>
                  <a:pt x="22" y="12"/>
                  <a:pt x="21" y="12"/>
                  <a:pt x="20" y="11"/>
                </a:cubicBezTo>
                <a:cubicBezTo>
                  <a:pt x="19" y="9"/>
                  <a:pt x="16" y="9"/>
                  <a:pt x="16" y="7"/>
                </a:cubicBezTo>
                <a:cubicBezTo>
                  <a:pt x="15" y="4"/>
                  <a:pt x="11" y="1"/>
                  <a:pt x="9" y="0"/>
                </a:cubicBezTo>
                <a:cubicBezTo>
                  <a:pt x="9" y="3"/>
                  <a:pt x="4" y="3"/>
                  <a:pt x="5" y="5"/>
                </a:cubicBezTo>
                <a:cubicBezTo>
                  <a:pt x="5" y="6"/>
                  <a:pt x="7" y="7"/>
                  <a:pt x="6" y="8"/>
                </a:cubicBezTo>
                <a:cubicBezTo>
                  <a:pt x="5" y="8"/>
                  <a:pt x="3" y="9"/>
                  <a:pt x="3" y="10"/>
                </a:cubicBezTo>
                <a:cubicBezTo>
                  <a:pt x="0" y="11"/>
                  <a:pt x="2" y="14"/>
                  <a:pt x="4" y="16"/>
                </a:cubicBezTo>
                <a:cubicBezTo>
                  <a:pt x="5" y="17"/>
                  <a:pt x="5" y="18"/>
                  <a:pt x="7" y="18"/>
                </a:cubicBezTo>
                <a:cubicBezTo>
                  <a:pt x="8" y="18"/>
                  <a:pt x="7" y="19"/>
                  <a:pt x="8" y="20"/>
                </a:cubicBezTo>
                <a:cubicBezTo>
                  <a:pt x="10" y="23"/>
                  <a:pt x="9" y="24"/>
                  <a:pt x="8" y="27"/>
                </a:cubicBezTo>
                <a:cubicBezTo>
                  <a:pt x="8" y="30"/>
                  <a:pt x="10" y="33"/>
                  <a:pt x="11" y="35"/>
                </a:cubicBezTo>
                <a:cubicBezTo>
                  <a:pt x="14" y="38"/>
                  <a:pt x="15" y="35"/>
                  <a:pt x="17" y="35"/>
                </a:cubicBezTo>
                <a:cubicBezTo>
                  <a:pt x="19" y="35"/>
                  <a:pt x="20" y="34"/>
                  <a:pt x="21" y="34"/>
                </a:cubicBezTo>
                <a:cubicBezTo>
                  <a:pt x="23" y="33"/>
                  <a:pt x="24" y="33"/>
                  <a:pt x="26" y="34"/>
                </a:cubicBezTo>
                <a:cubicBezTo>
                  <a:pt x="25" y="32"/>
                  <a:pt x="24" y="30"/>
                  <a:pt x="22" y="29"/>
                </a:cubicBezTo>
                <a:cubicBezTo>
                  <a:pt x="21" y="27"/>
                  <a:pt x="23" y="29"/>
                  <a:pt x="22" y="29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4" name="Freeform 620">
            <a:extLst>
              <a:ext uri="{FF2B5EF4-FFF2-40B4-BE49-F238E27FC236}">
                <a16:creationId xmlns:a16="http://schemas.microsoft.com/office/drawing/2014/main" id="{AC9406D4-B1F6-6548-AC81-52FAB9477AC8}"/>
              </a:ext>
            </a:extLst>
          </p:cNvPr>
          <p:cNvSpPr>
            <a:spLocks/>
          </p:cNvSpPr>
          <p:nvPr/>
        </p:nvSpPr>
        <p:spPr bwMode="auto">
          <a:xfrm>
            <a:off x="5411525" y="9569215"/>
            <a:ext cx="148730" cy="164651"/>
          </a:xfrm>
          <a:custGeom>
            <a:avLst/>
            <a:gdLst>
              <a:gd name="T0" fmla="*/ 19 w 22"/>
              <a:gd name="T1" fmla="*/ 7 h 23"/>
              <a:gd name="T2" fmla="*/ 22 w 22"/>
              <a:gd name="T3" fmla="*/ 2 h 23"/>
              <a:gd name="T4" fmla="*/ 12 w 22"/>
              <a:gd name="T5" fmla="*/ 2 h 23"/>
              <a:gd name="T6" fmla="*/ 9 w 22"/>
              <a:gd name="T7" fmla="*/ 0 h 23"/>
              <a:gd name="T8" fmla="*/ 5 w 22"/>
              <a:gd name="T9" fmla="*/ 1 h 23"/>
              <a:gd name="T10" fmla="*/ 4 w 22"/>
              <a:gd name="T11" fmla="*/ 6 h 23"/>
              <a:gd name="T12" fmla="*/ 1 w 22"/>
              <a:gd name="T13" fmla="*/ 10 h 23"/>
              <a:gd name="T14" fmla="*/ 4 w 22"/>
              <a:gd name="T15" fmla="*/ 15 h 23"/>
              <a:gd name="T16" fmla="*/ 9 w 22"/>
              <a:gd name="T17" fmla="*/ 22 h 23"/>
              <a:gd name="T18" fmla="*/ 12 w 22"/>
              <a:gd name="T19" fmla="*/ 19 h 23"/>
              <a:gd name="T20" fmla="*/ 16 w 22"/>
              <a:gd name="T21" fmla="*/ 18 h 23"/>
              <a:gd name="T22" fmla="*/ 19 w 22"/>
              <a:gd name="T23" fmla="*/ 19 h 23"/>
              <a:gd name="T24" fmla="*/ 20 w 22"/>
              <a:gd name="T25" fmla="*/ 14 h 23"/>
              <a:gd name="T26" fmla="*/ 19 w 22"/>
              <a:gd name="T27" fmla="*/ 7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2" h="23">
                <a:moveTo>
                  <a:pt x="19" y="7"/>
                </a:moveTo>
                <a:cubicBezTo>
                  <a:pt x="19" y="5"/>
                  <a:pt x="21" y="3"/>
                  <a:pt x="22" y="2"/>
                </a:cubicBezTo>
                <a:cubicBezTo>
                  <a:pt x="19" y="1"/>
                  <a:pt x="14" y="0"/>
                  <a:pt x="12" y="2"/>
                </a:cubicBezTo>
                <a:cubicBezTo>
                  <a:pt x="10" y="3"/>
                  <a:pt x="9" y="1"/>
                  <a:pt x="9" y="0"/>
                </a:cubicBezTo>
                <a:cubicBezTo>
                  <a:pt x="8" y="0"/>
                  <a:pt x="7" y="2"/>
                  <a:pt x="5" y="1"/>
                </a:cubicBezTo>
                <a:cubicBezTo>
                  <a:pt x="5" y="2"/>
                  <a:pt x="7" y="6"/>
                  <a:pt x="4" y="6"/>
                </a:cubicBezTo>
                <a:cubicBezTo>
                  <a:pt x="2" y="7"/>
                  <a:pt x="0" y="8"/>
                  <a:pt x="1" y="10"/>
                </a:cubicBezTo>
                <a:cubicBezTo>
                  <a:pt x="2" y="12"/>
                  <a:pt x="3" y="13"/>
                  <a:pt x="4" y="15"/>
                </a:cubicBezTo>
                <a:cubicBezTo>
                  <a:pt x="5" y="17"/>
                  <a:pt x="7" y="19"/>
                  <a:pt x="9" y="22"/>
                </a:cubicBezTo>
                <a:cubicBezTo>
                  <a:pt x="12" y="23"/>
                  <a:pt x="10" y="19"/>
                  <a:pt x="12" y="19"/>
                </a:cubicBezTo>
                <a:cubicBezTo>
                  <a:pt x="14" y="19"/>
                  <a:pt x="15" y="19"/>
                  <a:pt x="16" y="18"/>
                </a:cubicBezTo>
                <a:cubicBezTo>
                  <a:pt x="17" y="18"/>
                  <a:pt x="17" y="20"/>
                  <a:pt x="19" y="19"/>
                </a:cubicBezTo>
                <a:cubicBezTo>
                  <a:pt x="20" y="17"/>
                  <a:pt x="21" y="16"/>
                  <a:pt x="20" y="14"/>
                </a:cubicBezTo>
                <a:cubicBezTo>
                  <a:pt x="20" y="12"/>
                  <a:pt x="19" y="9"/>
                  <a:pt x="19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5" name="Freeform 621">
            <a:extLst>
              <a:ext uri="{FF2B5EF4-FFF2-40B4-BE49-F238E27FC236}">
                <a16:creationId xmlns:a16="http://schemas.microsoft.com/office/drawing/2014/main" id="{680F2C73-6C79-6441-AD4D-DFC2954D1A68}"/>
              </a:ext>
            </a:extLst>
          </p:cNvPr>
          <p:cNvSpPr>
            <a:spLocks/>
          </p:cNvSpPr>
          <p:nvPr/>
        </p:nvSpPr>
        <p:spPr bwMode="auto">
          <a:xfrm>
            <a:off x="5532799" y="9583747"/>
            <a:ext cx="107544" cy="128335"/>
          </a:xfrm>
          <a:custGeom>
            <a:avLst/>
            <a:gdLst>
              <a:gd name="T0" fmla="*/ 12 w 16"/>
              <a:gd name="T1" fmla="*/ 5 h 18"/>
              <a:gd name="T2" fmla="*/ 5 w 16"/>
              <a:gd name="T3" fmla="*/ 1 h 18"/>
              <a:gd name="T4" fmla="*/ 1 w 16"/>
              <a:gd name="T5" fmla="*/ 6 h 18"/>
              <a:gd name="T6" fmla="*/ 2 w 16"/>
              <a:gd name="T7" fmla="*/ 12 h 18"/>
              <a:gd name="T8" fmla="*/ 0 w 16"/>
              <a:gd name="T9" fmla="*/ 17 h 18"/>
              <a:gd name="T10" fmla="*/ 4 w 16"/>
              <a:gd name="T11" fmla="*/ 17 h 18"/>
              <a:gd name="T12" fmla="*/ 9 w 16"/>
              <a:gd name="T13" fmla="*/ 17 h 18"/>
              <a:gd name="T14" fmla="*/ 16 w 16"/>
              <a:gd name="T15" fmla="*/ 8 h 18"/>
              <a:gd name="T16" fmla="*/ 12 w 16"/>
              <a:gd name="T17" fmla="*/ 5 h 18"/>
              <a:gd name="T18" fmla="*/ 12 w 16"/>
              <a:gd name="T19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" h="18">
                <a:moveTo>
                  <a:pt x="12" y="5"/>
                </a:moveTo>
                <a:cubicBezTo>
                  <a:pt x="10" y="3"/>
                  <a:pt x="8" y="1"/>
                  <a:pt x="5" y="1"/>
                </a:cubicBezTo>
                <a:cubicBezTo>
                  <a:pt x="3" y="0"/>
                  <a:pt x="0" y="4"/>
                  <a:pt x="1" y="6"/>
                </a:cubicBezTo>
                <a:cubicBezTo>
                  <a:pt x="1" y="8"/>
                  <a:pt x="2" y="10"/>
                  <a:pt x="2" y="12"/>
                </a:cubicBezTo>
                <a:cubicBezTo>
                  <a:pt x="3" y="14"/>
                  <a:pt x="1" y="16"/>
                  <a:pt x="0" y="17"/>
                </a:cubicBezTo>
                <a:cubicBezTo>
                  <a:pt x="1" y="18"/>
                  <a:pt x="3" y="17"/>
                  <a:pt x="4" y="17"/>
                </a:cubicBezTo>
                <a:cubicBezTo>
                  <a:pt x="6" y="17"/>
                  <a:pt x="7" y="18"/>
                  <a:pt x="9" y="17"/>
                </a:cubicBezTo>
                <a:cubicBezTo>
                  <a:pt x="12" y="16"/>
                  <a:pt x="13" y="10"/>
                  <a:pt x="16" y="8"/>
                </a:cubicBezTo>
                <a:cubicBezTo>
                  <a:pt x="14" y="7"/>
                  <a:pt x="13" y="6"/>
                  <a:pt x="12" y="5"/>
                </a:cubicBezTo>
                <a:cubicBezTo>
                  <a:pt x="10" y="4"/>
                  <a:pt x="13" y="6"/>
                  <a:pt x="12" y="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6" name="Freeform 622">
            <a:extLst>
              <a:ext uri="{FF2B5EF4-FFF2-40B4-BE49-F238E27FC236}">
                <a16:creationId xmlns:a16="http://schemas.microsoft.com/office/drawing/2014/main" id="{6168043E-67D1-4946-B942-AB6F3B40BCEA}"/>
              </a:ext>
            </a:extLst>
          </p:cNvPr>
          <p:cNvSpPr>
            <a:spLocks/>
          </p:cNvSpPr>
          <p:nvPr/>
        </p:nvSpPr>
        <p:spPr bwMode="auto">
          <a:xfrm>
            <a:off x="4574057" y="9341607"/>
            <a:ext cx="542298" cy="598083"/>
          </a:xfrm>
          <a:custGeom>
            <a:avLst/>
            <a:gdLst>
              <a:gd name="T0" fmla="*/ 76 w 81"/>
              <a:gd name="T1" fmla="*/ 39 h 84"/>
              <a:gd name="T2" fmla="*/ 74 w 81"/>
              <a:gd name="T3" fmla="*/ 32 h 84"/>
              <a:gd name="T4" fmla="*/ 69 w 81"/>
              <a:gd name="T5" fmla="*/ 33 h 84"/>
              <a:gd name="T6" fmla="*/ 58 w 81"/>
              <a:gd name="T7" fmla="*/ 28 h 84"/>
              <a:gd name="T8" fmla="*/ 53 w 81"/>
              <a:gd name="T9" fmla="*/ 20 h 84"/>
              <a:gd name="T10" fmla="*/ 50 w 81"/>
              <a:gd name="T11" fmla="*/ 15 h 84"/>
              <a:gd name="T12" fmla="*/ 56 w 81"/>
              <a:gd name="T13" fmla="*/ 5 h 84"/>
              <a:gd name="T14" fmla="*/ 56 w 81"/>
              <a:gd name="T15" fmla="*/ 1 h 84"/>
              <a:gd name="T16" fmla="*/ 44 w 81"/>
              <a:gd name="T17" fmla="*/ 8 h 84"/>
              <a:gd name="T18" fmla="*/ 36 w 81"/>
              <a:gd name="T19" fmla="*/ 16 h 84"/>
              <a:gd name="T20" fmla="*/ 31 w 81"/>
              <a:gd name="T21" fmla="*/ 23 h 84"/>
              <a:gd name="T22" fmla="*/ 25 w 81"/>
              <a:gd name="T23" fmla="*/ 17 h 84"/>
              <a:gd name="T24" fmla="*/ 7 w 81"/>
              <a:gd name="T25" fmla="*/ 18 h 84"/>
              <a:gd name="T26" fmla="*/ 1 w 81"/>
              <a:gd name="T27" fmla="*/ 16 h 84"/>
              <a:gd name="T28" fmla="*/ 1 w 81"/>
              <a:gd name="T29" fmla="*/ 21 h 84"/>
              <a:gd name="T30" fmla="*/ 8 w 81"/>
              <a:gd name="T31" fmla="*/ 24 h 84"/>
              <a:gd name="T32" fmla="*/ 11 w 81"/>
              <a:gd name="T33" fmla="*/ 26 h 84"/>
              <a:gd name="T34" fmla="*/ 13 w 81"/>
              <a:gd name="T35" fmla="*/ 23 h 84"/>
              <a:gd name="T36" fmla="*/ 20 w 81"/>
              <a:gd name="T37" fmla="*/ 18 h 84"/>
              <a:gd name="T38" fmla="*/ 24 w 81"/>
              <a:gd name="T39" fmla="*/ 20 h 84"/>
              <a:gd name="T40" fmla="*/ 25 w 81"/>
              <a:gd name="T41" fmla="*/ 26 h 84"/>
              <a:gd name="T42" fmla="*/ 28 w 81"/>
              <a:gd name="T43" fmla="*/ 42 h 84"/>
              <a:gd name="T44" fmla="*/ 28 w 81"/>
              <a:gd name="T45" fmla="*/ 47 h 84"/>
              <a:gd name="T46" fmla="*/ 22 w 81"/>
              <a:gd name="T47" fmla="*/ 53 h 84"/>
              <a:gd name="T48" fmla="*/ 26 w 81"/>
              <a:gd name="T49" fmla="*/ 58 h 84"/>
              <a:gd name="T50" fmla="*/ 34 w 81"/>
              <a:gd name="T51" fmla="*/ 61 h 84"/>
              <a:gd name="T52" fmla="*/ 41 w 81"/>
              <a:gd name="T53" fmla="*/ 64 h 84"/>
              <a:gd name="T54" fmla="*/ 54 w 81"/>
              <a:gd name="T55" fmla="*/ 76 h 84"/>
              <a:gd name="T56" fmla="*/ 60 w 81"/>
              <a:gd name="T57" fmla="*/ 75 h 84"/>
              <a:gd name="T58" fmla="*/ 64 w 81"/>
              <a:gd name="T59" fmla="*/ 80 h 84"/>
              <a:gd name="T60" fmla="*/ 65 w 81"/>
              <a:gd name="T61" fmla="*/ 84 h 84"/>
              <a:gd name="T62" fmla="*/ 65 w 81"/>
              <a:gd name="T63" fmla="*/ 63 h 84"/>
              <a:gd name="T64" fmla="*/ 70 w 81"/>
              <a:gd name="T65" fmla="*/ 58 h 84"/>
              <a:gd name="T66" fmla="*/ 66 w 81"/>
              <a:gd name="T67" fmla="*/ 55 h 84"/>
              <a:gd name="T68" fmla="*/ 79 w 81"/>
              <a:gd name="T69" fmla="*/ 53 h 84"/>
              <a:gd name="T70" fmla="*/ 77 w 81"/>
              <a:gd name="T71" fmla="*/ 48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1" h="84">
                <a:moveTo>
                  <a:pt x="77" y="48"/>
                </a:moveTo>
                <a:cubicBezTo>
                  <a:pt x="81" y="45"/>
                  <a:pt x="76" y="42"/>
                  <a:pt x="76" y="39"/>
                </a:cubicBezTo>
                <a:cubicBezTo>
                  <a:pt x="76" y="37"/>
                  <a:pt x="78" y="35"/>
                  <a:pt x="78" y="33"/>
                </a:cubicBezTo>
                <a:cubicBezTo>
                  <a:pt x="79" y="30"/>
                  <a:pt x="75" y="32"/>
                  <a:pt x="74" y="32"/>
                </a:cubicBezTo>
                <a:cubicBezTo>
                  <a:pt x="73" y="32"/>
                  <a:pt x="72" y="32"/>
                  <a:pt x="71" y="32"/>
                </a:cubicBezTo>
                <a:cubicBezTo>
                  <a:pt x="70" y="32"/>
                  <a:pt x="70" y="33"/>
                  <a:pt x="69" y="33"/>
                </a:cubicBezTo>
                <a:cubicBezTo>
                  <a:pt x="68" y="33"/>
                  <a:pt x="67" y="30"/>
                  <a:pt x="66" y="30"/>
                </a:cubicBezTo>
                <a:cubicBezTo>
                  <a:pt x="64" y="26"/>
                  <a:pt x="62" y="28"/>
                  <a:pt x="58" y="28"/>
                </a:cubicBezTo>
                <a:cubicBezTo>
                  <a:pt x="56" y="28"/>
                  <a:pt x="55" y="28"/>
                  <a:pt x="54" y="26"/>
                </a:cubicBezTo>
                <a:cubicBezTo>
                  <a:pt x="53" y="24"/>
                  <a:pt x="56" y="22"/>
                  <a:pt x="53" y="20"/>
                </a:cubicBezTo>
                <a:cubicBezTo>
                  <a:pt x="52" y="19"/>
                  <a:pt x="52" y="17"/>
                  <a:pt x="50" y="17"/>
                </a:cubicBezTo>
                <a:cubicBezTo>
                  <a:pt x="48" y="17"/>
                  <a:pt x="49" y="17"/>
                  <a:pt x="50" y="15"/>
                </a:cubicBezTo>
                <a:cubicBezTo>
                  <a:pt x="51" y="13"/>
                  <a:pt x="50" y="11"/>
                  <a:pt x="51" y="9"/>
                </a:cubicBezTo>
                <a:cubicBezTo>
                  <a:pt x="52" y="7"/>
                  <a:pt x="54" y="6"/>
                  <a:pt x="56" y="5"/>
                </a:cubicBezTo>
                <a:cubicBezTo>
                  <a:pt x="57" y="4"/>
                  <a:pt x="59" y="4"/>
                  <a:pt x="60" y="2"/>
                </a:cubicBezTo>
                <a:cubicBezTo>
                  <a:pt x="60" y="0"/>
                  <a:pt x="56" y="0"/>
                  <a:pt x="56" y="1"/>
                </a:cubicBezTo>
                <a:cubicBezTo>
                  <a:pt x="54" y="3"/>
                  <a:pt x="51" y="6"/>
                  <a:pt x="48" y="6"/>
                </a:cubicBezTo>
                <a:cubicBezTo>
                  <a:pt x="45" y="6"/>
                  <a:pt x="45" y="6"/>
                  <a:pt x="44" y="8"/>
                </a:cubicBezTo>
                <a:cubicBezTo>
                  <a:pt x="43" y="10"/>
                  <a:pt x="43" y="7"/>
                  <a:pt x="41" y="7"/>
                </a:cubicBezTo>
                <a:cubicBezTo>
                  <a:pt x="37" y="8"/>
                  <a:pt x="39" y="14"/>
                  <a:pt x="36" y="16"/>
                </a:cubicBezTo>
                <a:cubicBezTo>
                  <a:pt x="35" y="17"/>
                  <a:pt x="33" y="18"/>
                  <a:pt x="32" y="20"/>
                </a:cubicBezTo>
                <a:cubicBezTo>
                  <a:pt x="32" y="20"/>
                  <a:pt x="32" y="23"/>
                  <a:pt x="31" y="23"/>
                </a:cubicBezTo>
                <a:cubicBezTo>
                  <a:pt x="30" y="21"/>
                  <a:pt x="29" y="20"/>
                  <a:pt x="28" y="19"/>
                </a:cubicBezTo>
                <a:cubicBezTo>
                  <a:pt x="27" y="17"/>
                  <a:pt x="26" y="17"/>
                  <a:pt x="25" y="17"/>
                </a:cubicBezTo>
                <a:cubicBezTo>
                  <a:pt x="21" y="16"/>
                  <a:pt x="19" y="13"/>
                  <a:pt x="15" y="16"/>
                </a:cubicBezTo>
                <a:cubicBezTo>
                  <a:pt x="13" y="17"/>
                  <a:pt x="9" y="20"/>
                  <a:pt x="7" y="18"/>
                </a:cubicBezTo>
                <a:cubicBezTo>
                  <a:pt x="6" y="17"/>
                  <a:pt x="5" y="17"/>
                  <a:pt x="4" y="16"/>
                </a:cubicBezTo>
                <a:cubicBezTo>
                  <a:pt x="2" y="16"/>
                  <a:pt x="3" y="14"/>
                  <a:pt x="1" y="16"/>
                </a:cubicBezTo>
                <a:cubicBezTo>
                  <a:pt x="0" y="17"/>
                  <a:pt x="1" y="17"/>
                  <a:pt x="2" y="18"/>
                </a:cubicBezTo>
                <a:cubicBezTo>
                  <a:pt x="2" y="19"/>
                  <a:pt x="1" y="20"/>
                  <a:pt x="1" y="21"/>
                </a:cubicBezTo>
                <a:cubicBezTo>
                  <a:pt x="3" y="21"/>
                  <a:pt x="5" y="22"/>
                  <a:pt x="6" y="22"/>
                </a:cubicBezTo>
                <a:cubicBezTo>
                  <a:pt x="7" y="23"/>
                  <a:pt x="8" y="23"/>
                  <a:pt x="8" y="24"/>
                </a:cubicBezTo>
                <a:cubicBezTo>
                  <a:pt x="9" y="25"/>
                  <a:pt x="9" y="24"/>
                  <a:pt x="10" y="24"/>
                </a:cubicBezTo>
                <a:cubicBezTo>
                  <a:pt x="10" y="23"/>
                  <a:pt x="10" y="26"/>
                  <a:pt x="11" y="26"/>
                </a:cubicBezTo>
                <a:cubicBezTo>
                  <a:pt x="12" y="27"/>
                  <a:pt x="13" y="26"/>
                  <a:pt x="15" y="25"/>
                </a:cubicBezTo>
                <a:cubicBezTo>
                  <a:pt x="16" y="25"/>
                  <a:pt x="13" y="23"/>
                  <a:pt x="13" y="23"/>
                </a:cubicBezTo>
                <a:cubicBezTo>
                  <a:pt x="13" y="22"/>
                  <a:pt x="16" y="20"/>
                  <a:pt x="16" y="19"/>
                </a:cubicBezTo>
                <a:cubicBezTo>
                  <a:pt x="17" y="18"/>
                  <a:pt x="19" y="17"/>
                  <a:pt x="20" y="18"/>
                </a:cubicBezTo>
                <a:cubicBezTo>
                  <a:pt x="21" y="18"/>
                  <a:pt x="23" y="19"/>
                  <a:pt x="23" y="19"/>
                </a:cubicBezTo>
                <a:cubicBezTo>
                  <a:pt x="23" y="20"/>
                  <a:pt x="23" y="20"/>
                  <a:pt x="24" y="20"/>
                </a:cubicBezTo>
                <a:cubicBezTo>
                  <a:pt x="24" y="21"/>
                  <a:pt x="23" y="22"/>
                  <a:pt x="23" y="22"/>
                </a:cubicBezTo>
                <a:cubicBezTo>
                  <a:pt x="23" y="23"/>
                  <a:pt x="25" y="25"/>
                  <a:pt x="25" y="26"/>
                </a:cubicBezTo>
                <a:cubicBezTo>
                  <a:pt x="27" y="29"/>
                  <a:pt x="29" y="29"/>
                  <a:pt x="29" y="33"/>
                </a:cubicBezTo>
                <a:cubicBezTo>
                  <a:pt x="29" y="36"/>
                  <a:pt x="29" y="39"/>
                  <a:pt x="28" y="42"/>
                </a:cubicBezTo>
                <a:cubicBezTo>
                  <a:pt x="28" y="43"/>
                  <a:pt x="30" y="43"/>
                  <a:pt x="30" y="44"/>
                </a:cubicBezTo>
                <a:cubicBezTo>
                  <a:pt x="29" y="45"/>
                  <a:pt x="28" y="46"/>
                  <a:pt x="28" y="47"/>
                </a:cubicBezTo>
                <a:cubicBezTo>
                  <a:pt x="27" y="48"/>
                  <a:pt x="27" y="50"/>
                  <a:pt x="26" y="50"/>
                </a:cubicBezTo>
                <a:cubicBezTo>
                  <a:pt x="24" y="51"/>
                  <a:pt x="22" y="50"/>
                  <a:pt x="22" y="53"/>
                </a:cubicBezTo>
                <a:cubicBezTo>
                  <a:pt x="22" y="55"/>
                  <a:pt x="19" y="55"/>
                  <a:pt x="22" y="56"/>
                </a:cubicBezTo>
                <a:cubicBezTo>
                  <a:pt x="23" y="57"/>
                  <a:pt x="24" y="57"/>
                  <a:pt x="26" y="58"/>
                </a:cubicBezTo>
                <a:cubicBezTo>
                  <a:pt x="27" y="59"/>
                  <a:pt x="28" y="60"/>
                  <a:pt x="29" y="61"/>
                </a:cubicBezTo>
                <a:cubicBezTo>
                  <a:pt x="31" y="62"/>
                  <a:pt x="32" y="61"/>
                  <a:pt x="34" y="61"/>
                </a:cubicBezTo>
                <a:cubicBezTo>
                  <a:pt x="35" y="61"/>
                  <a:pt x="36" y="62"/>
                  <a:pt x="38" y="63"/>
                </a:cubicBezTo>
                <a:cubicBezTo>
                  <a:pt x="39" y="63"/>
                  <a:pt x="40" y="63"/>
                  <a:pt x="41" y="64"/>
                </a:cubicBezTo>
                <a:cubicBezTo>
                  <a:pt x="44" y="66"/>
                  <a:pt x="46" y="68"/>
                  <a:pt x="48" y="71"/>
                </a:cubicBezTo>
                <a:cubicBezTo>
                  <a:pt x="49" y="74"/>
                  <a:pt x="50" y="75"/>
                  <a:pt x="54" y="76"/>
                </a:cubicBezTo>
                <a:cubicBezTo>
                  <a:pt x="55" y="76"/>
                  <a:pt x="56" y="75"/>
                  <a:pt x="57" y="74"/>
                </a:cubicBezTo>
                <a:cubicBezTo>
                  <a:pt x="58" y="74"/>
                  <a:pt x="59" y="76"/>
                  <a:pt x="60" y="75"/>
                </a:cubicBezTo>
                <a:cubicBezTo>
                  <a:pt x="62" y="74"/>
                  <a:pt x="64" y="75"/>
                  <a:pt x="65" y="76"/>
                </a:cubicBezTo>
                <a:cubicBezTo>
                  <a:pt x="65" y="77"/>
                  <a:pt x="64" y="79"/>
                  <a:pt x="64" y="80"/>
                </a:cubicBezTo>
                <a:cubicBezTo>
                  <a:pt x="63" y="81"/>
                  <a:pt x="62" y="81"/>
                  <a:pt x="64" y="82"/>
                </a:cubicBezTo>
                <a:cubicBezTo>
                  <a:pt x="64" y="82"/>
                  <a:pt x="66" y="84"/>
                  <a:pt x="65" y="84"/>
                </a:cubicBezTo>
                <a:cubicBezTo>
                  <a:pt x="67" y="84"/>
                  <a:pt x="68" y="73"/>
                  <a:pt x="69" y="71"/>
                </a:cubicBezTo>
                <a:cubicBezTo>
                  <a:pt x="69" y="67"/>
                  <a:pt x="66" y="66"/>
                  <a:pt x="65" y="63"/>
                </a:cubicBezTo>
                <a:cubicBezTo>
                  <a:pt x="65" y="61"/>
                  <a:pt x="65" y="60"/>
                  <a:pt x="66" y="60"/>
                </a:cubicBezTo>
                <a:cubicBezTo>
                  <a:pt x="67" y="60"/>
                  <a:pt x="70" y="59"/>
                  <a:pt x="70" y="58"/>
                </a:cubicBezTo>
                <a:cubicBezTo>
                  <a:pt x="69" y="58"/>
                  <a:pt x="67" y="58"/>
                  <a:pt x="67" y="57"/>
                </a:cubicBezTo>
                <a:cubicBezTo>
                  <a:pt x="66" y="57"/>
                  <a:pt x="66" y="55"/>
                  <a:pt x="66" y="55"/>
                </a:cubicBezTo>
                <a:cubicBezTo>
                  <a:pt x="68" y="55"/>
                  <a:pt x="70" y="55"/>
                  <a:pt x="72" y="55"/>
                </a:cubicBezTo>
                <a:cubicBezTo>
                  <a:pt x="73" y="55"/>
                  <a:pt x="79" y="52"/>
                  <a:pt x="79" y="53"/>
                </a:cubicBezTo>
                <a:cubicBezTo>
                  <a:pt x="79" y="51"/>
                  <a:pt x="76" y="48"/>
                  <a:pt x="77" y="48"/>
                </a:cubicBezTo>
                <a:cubicBezTo>
                  <a:pt x="78" y="47"/>
                  <a:pt x="76" y="48"/>
                  <a:pt x="77" y="4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7" name="Freeform 623">
            <a:extLst>
              <a:ext uri="{FF2B5EF4-FFF2-40B4-BE49-F238E27FC236}">
                <a16:creationId xmlns:a16="http://schemas.microsoft.com/office/drawing/2014/main" id="{DC5938C2-423D-FF4E-AEBE-238C7661ED70}"/>
              </a:ext>
            </a:extLst>
          </p:cNvPr>
          <p:cNvSpPr>
            <a:spLocks/>
          </p:cNvSpPr>
          <p:nvPr/>
        </p:nvSpPr>
        <p:spPr bwMode="auto">
          <a:xfrm>
            <a:off x="4647276" y="9741133"/>
            <a:ext cx="187629" cy="234877"/>
          </a:xfrm>
          <a:custGeom>
            <a:avLst/>
            <a:gdLst>
              <a:gd name="T0" fmla="*/ 20 w 28"/>
              <a:gd name="T1" fmla="*/ 6 h 33"/>
              <a:gd name="T2" fmla="*/ 15 w 28"/>
              <a:gd name="T3" fmla="*/ 3 h 33"/>
              <a:gd name="T4" fmla="*/ 10 w 28"/>
              <a:gd name="T5" fmla="*/ 0 h 33"/>
              <a:gd name="T6" fmla="*/ 4 w 28"/>
              <a:gd name="T7" fmla="*/ 4 h 33"/>
              <a:gd name="T8" fmla="*/ 3 w 28"/>
              <a:gd name="T9" fmla="*/ 7 h 33"/>
              <a:gd name="T10" fmla="*/ 2 w 28"/>
              <a:gd name="T11" fmla="*/ 10 h 33"/>
              <a:gd name="T12" fmla="*/ 0 w 28"/>
              <a:gd name="T13" fmla="*/ 13 h 33"/>
              <a:gd name="T14" fmla="*/ 0 w 28"/>
              <a:gd name="T15" fmla="*/ 15 h 33"/>
              <a:gd name="T16" fmla="*/ 0 w 28"/>
              <a:gd name="T17" fmla="*/ 18 h 33"/>
              <a:gd name="T18" fmla="*/ 2 w 28"/>
              <a:gd name="T19" fmla="*/ 20 h 33"/>
              <a:gd name="T20" fmla="*/ 5 w 28"/>
              <a:gd name="T21" fmla="*/ 18 h 33"/>
              <a:gd name="T22" fmla="*/ 5 w 28"/>
              <a:gd name="T23" fmla="*/ 20 h 33"/>
              <a:gd name="T24" fmla="*/ 3 w 28"/>
              <a:gd name="T25" fmla="*/ 24 h 33"/>
              <a:gd name="T26" fmla="*/ 3 w 28"/>
              <a:gd name="T27" fmla="*/ 26 h 33"/>
              <a:gd name="T28" fmla="*/ 3 w 28"/>
              <a:gd name="T29" fmla="*/ 28 h 33"/>
              <a:gd name="T30" fmla="*/ 8 w 28"/>
              <a:gd name="T31" fmla="*/ 32 h 33"/>
              <a:gd name="T32" fmla="*/ 11 w 28"/>
              <a:gd name="T33" fmla="*/ 29 h 33"/>
              <a:gd name="T34" fmla="*/ 16 w 28"/>
              <a:gd name="T35" fmla="*/ 22 h 33"/>
              <a:gd name="T36" fmla="*/ 22 w 28"/>
              <a:gd name="T37" fmla="*/ 19 h 33"/>
              <a:gd name="T38" fmla="*/ 27 w 28"/>
              <a:gd name="T39" fmla="*/ 13 h 33"/>
              <a:gd name="T40" fmla="*/ 27 w 28"/>
              <a:gd name="T41" fmla="*/ 8 h 33"/>
              <a:gd name="T42" fmla="*/ 24 w 28"/>
              <a:gd name="T43" fmla="*/ 5 h 33"/>
              <a:gd name="T44" fmla="*/ 20 w 28"/>
              <a:gd name="T45" fmla="*/ 6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" h="33">
                <a:moveTo>
                  <a:pt x="20" y="6"/>
                </a:moveTo>
                <a:cubicBezTo>
                  <a:pt x="18" y="6"/>
                  <a:pt x="17" y="4"/>
                  <a:pt x="15" y="3"/>
                </a:cubicBezTo>
                <a:cubicBezTo>
                  <a:pt x="14" y="2"/>
                  <a:pt x="12" y="0"/>
                  <a:pt x="10" y="0"/>
                </a:cubicBezTo>
                <a:cubicBezTo>
                  <a:pt x="10" y="3"/>
                  <a:pt x="4" y="1"/>
                  <a:pt x="4" y="4"/>
                </a:cubicBezTo>
                <a:cubicBezTo>
                  <a:pt x="4" y="6"/>
                  <a:pt x="4" y="6"/>
                  <a:pt x="3" y="7"/>
                </a:cubicBezTo>
                <a:cubicBezTo>
                  <a:pt x="1" y="8"/>
                  <a:pt x="2" y="9"/>
                  <a:pt x="2" y="10"/>
                </a:cubicBezTo>
                <a:cubicBezTo>
                  <a:pt x="2" y="11"/>
                  <a:pt x="1" y="12"/>
                  <a:pt x="0" y="13"/>
                </a:cubicBezTo>
                <a:cubicBezTo>
                  <a:pt x="0" y="13"/>
                  <a:pt x="0" y="14"/>
                  <a:pt x="0" y="15"/>
                </a:cubicBezTo>
                <a:cubicBezTo>
                  <a:pt x="1" y="16"/>
                  <a:pt x="0" y="17"/>
                  <a:pt x="0" y="18"/>
                </a:cubicBezTo>
                <a:cubicBezTo>
                  <a:pt x="0" y="18"/>
                  <a:pt x="1" y="21"/>
                  <a:pt x="2" y="20"/>
                </a:cubicBezTo>
                <a:cubicBezTo>
                  <a:pt x="4" y="20"/>
                  <a:pt x="4" y="18"/>
                  <a:pt x="5" y="18"/>
                </a:cubicBezTo>
                <a:cubicBezTo>
                  <a:pt x="4" y="18"/>
                  <a:pt x="6" y="20"/>
                  <a:pt x="5" y="20"/>
                </a:cubicBezTo>
                <a:cubicBezTo>
                  <a:pt x="5" y="22"/>
                  <a:pt x="5" y="23"/>
                  <a:pt x="3" y="24"/>
                </a:cubicBezTo>
                <a:cubicBezTo>
                  <a:pt x="3" y="24"/>
                  <a:pt x="4" y="26"/>
                  <a:pt x="3" y="26"/>
                </a:cubicBezTo>
                <a:cubicBezTo>
                  <a:pt x="3" y="27"/>
                  <a:pt x="2" y="27"/>
                  <a:pt x="3" y="28"/>
                </a:cubicBezTo>
                <a:cubicBezTo>
                  <a:pt x="5" y="29"/>
                  <a:pt x="6" y="29"/>
                  <a:pt x="8" y="32"/>
                </a:cubicBezTo>
                <a:cubicBezTo>
                  <a:pt x="9" y="33"/>
                  <a:pt x="10" y="29"/>
                  <a:pt x="11" y="29"/>
                </a:cubicBezTo>
                <a:cubicBezTo>
                  <a:pt x="12" y="26"/>
                  <a:pt x="13" y="23"/>
                  <a:pt x="16" y="22"/>
                </a:cubicBezTo>
                <a:cubicBezTo>
                  <a:pt x="18" y="21"/>
                  <a:pt x="20" y="21"/>
                  <a:pt x="22" y="19"/>
                </a:cubicBezTo>
                <a:cubicBezTo>
                  <a:pt x="24" y="18"/>
                  <a:pt x="26" y="16"/>
                  <a:pt x="27" y="13"/>
                </a:cubicBezTo>
                <a:cubicBezTo>
                  <a:pt x="27" y="11"/>
                  <a:pt x="28" y="10"/>
                  <a:pt x="27" y="8"/>
                </a:cubicBezTo>
                <a:cubicBezTo>
                  <a:pt x="26" y="7"/>
                  <a:pt x="25" y="6"/>
                  <a:pt x="24" y="5"/>
                </a:cubicBezTo>
                <a:cubicBezTo>
                  <a:pt x="23" y="5"/>
                  <a:pt x="21" y="6"/>
                  <a:pt x="20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8" name="Freeform 624">
            <a:extLst>
              <a:ext uri="{FF2B5EF4-FFF2-40B4-BE49-F238E27FC236}">
                <a16:creationId xmlns:a16="http://schemas.microsoft.com/office/drawing/2014/main" id="{08EF5A17-2B39-1742-A43F-A81492183E32}"/>
              </a:ext>
            </a:extLst>
          </p:cNvPr>
          <p:cNvSpPr>
            <a:spLocks/>
          </p:cNvSpPr>
          <p:nvPr/>
        </p:nvSpPr>
        <p:spPr bwMode="auto">
          <a:xfrm>
            <a:off x="4626684" y="9784719"/>
            <a:ext cx="430177" cy="675567"/>
          </a:xfrm>
          <a:custGeom>
            <a:avLst/>
            <a:gdLst>
              <a:gd name="T0" fmla="*/ 57 w 64"/>
              <a:gd name="T1" fmla="*/ 21 h 95"/>
              <a:gd name="T2" fmla="*/ 56 w 64"/>
              <a:gd name="T3" fmla="*/ 14 h 95"/>
              <a:gd name="T4" fmla="*/ 50 w 64"/>
              <a:gd name="T5" fmla="*/ 13 h 95"/>
              <a:gd name="T6" fmla="*/ 46 w 64"/>
              <a:gd name="T7" fmla="*/ 14 h 95"/>
              <a:gd name="T8" fmla="*/ 41 w 64"/>
              <a:gd name="T9" fmla="*/ 11 h 95"/>
              <a:gd name="T10" fmla="*/ 38 w 64"/>
              <a:gd name="T11" fmla="*/ 6 h 95"/>
              <a:gd name="T12" fmla="*/ 33 w 64"/>
              <a:gd name="T13" fmla="*/ 2 h 95"/>
              <a:gd name="T14" fmla="*/ 28 w 64"/>
              <a:gd name="T15" fmla="*/ 0 h 95"/>
              <a:gd name="T16" fmla="*/ 31 w 64"/>
              <a:gd name="T17" fmla="*/ 5 h 95"/>
              <a:gd name="T18" fmla="*/ 28 w 64"/>
              <a:gd name="T19" fmla="*/ 10 h 95"/>
              <a:gd name="T20" fmla="*/ 23 w 64"/>
              <a:gd name="T21" fmla="*/ 14 h 95"/>
              <a:gd name="T22" fmla="*/ 17 w 64"/>
              <a:gd name="T23" fmla="*/ 17 h 95"/>
              <a:gd name="T24" fmla="*/ 11 w 64"/>
              <a:gd name="T25" fmla="*/ 26 h 95"/>
              <a:gd name="T26" fmla="*/ 6 w 64"/>
              <a:gd name="T27" fmla="*/ 22 h 95"/>
              <a:gd name="T28" fmla="*/ 6 w 64"/>
              <a:gd name="T29" fmla="*/ 21 h 95"/>
              <a:gd name="T30" fmla="*/ 6 w 64"/>
              <a:gd name="T31" fmla="*/ 18 h 95"/>
              <a:gd name="T32" fmla="*/ 2 w 64"/>
              <a:gd name="T33" fmla="*/ 26 h 95"/>
              <a:gd name="T34" fmla="*/ 3 w 64"/>
              <a:gd name="T35" fmla="*/ 30 h 95"/>
              <a:gd name="T36" fmla="*/ 3 w 64"/>
              <a:gd name="T37" fmla="*/ 32 h 95"/>
              <a:gd name="T38" fmla="*/ 14 w 64"/>
              <a:gd name="T39" fmla="*/ 47 h 95"/>
              <a:gd name="T40" fmla="*/ 23 w 64"/>
              <a:gd name="T41" fmla="*/ 63 h 95"/>
              <a:gd name="T42" fmla="*/ 26 w 64"/>
              <a:gd name="T43" fmla="*/ 70 h 95"/>
              <a:gd name="T44" fmla="*/ 25 w 64"/>
              <a:gd name="T45" fmla="*/ 71 h 95"/>
              <a:gd name="T46" fmla="*/ 28 w 64"/>
              <a:gd name="T47" fmla="*/ 74 h 95"/>
              <a:gd name="T48" fmla="*/ 32 w 64"/>
              <a:gd name="T49" fmla="*/ 79 h 95"/>
              <a:gd name="T50" fmla="*/ 41 w 64"/>
              <a:gd name="T51" fmla="*/ 83 h 95"/>
              <a:gd name="T52" fmla="*/ 48 w 64"/>
              <a:gd name="T53" fmla="*/ 87 h 95"/>
              <a:gd name="T54" fmla="*/ 54 w 64"/>
              <a:gd name="T55" fmla="*/ 93 h 95"/>
              <a:gd name="T56" fmla="*/ 59 w 64"/>
              <a:gd name="T57" fmla="*/ 90 h 95"/>
              <a:gd name="T58" fmla="*/ 61 w 64"/>
              <a:gd name="T59" fmla="*/ 86 h 95"/>
              <a:gd name="T60" fmla="*/ 63 w 64"/>
              <a:gd name="T61" fmla="*/ 82 h 95"/>
              <a:gd name="T62" fmla="*/ 61 w 64"/>
              <a:gd name="T63" fmla="*/ 78 h 95"/>
              <a:gd name="T64" fmla="*/ 61 w 64"/>
              <a:gd name="T65" fmla="*/ 76 h 95"/>
              <a:gd name="T66" fmla="*/ 63 w 64"/>
              <a:gd name="T67" fmla="*/ 74 h 95"/>
              <a:gd name="T68" fmla="*/ 64 w 64"/>
              <a:gd name="T69" fmla="*/ 64 h 95"/>
              <a:gd name="T70" fmla="*/ 62 w 64"/>
              <a:gd name="T71" fmla="*/ 59 h 95"/>
              <a:gd name="T72" fmla="*/ 57 w 64"/>
              <a:gd name="T73" fmla="*/ 57 h 95"/>
              <a:gd name="T74" fmla="*/ 55 w 64"/>
              <a:gd name="T75" fmla="*/ 48 h 95"/>
              <a:gd name="T76" fmla="*/ 50 w 64"/>
              <a:gd name="T77" fmla="*/ 51 h 95"/>
              <a:gd name="T78" fmla="*/ 46 w 64"/>
              <a:gd name="T79" fmla="*/ 51 h 95"/>
              <a:gd name="T80" fmla="*/ 44 w 64"/>
              <a:gd name="T81" fmla="*/ 48 h 95"/>
              <a:gd name="T82" fmla="*/ 40 w 64"/>
              <a:gd name="T83" fmla="*/ 42 h 95"/>
              <a:gd name="T84" fmla="*/ 39 w 64"/>
              <a:gd name="T85" fmla="*/ 35 h 95"/>
              <a:gd name="T86" fmla="*/ 42 w 64"/>
              <a:gd name="T87" fmla="*/ 33 h 95"/>
              <a:gd name="T88" fmla="*/ 42 w 64"/>
              <a:gd name="T89" fmla="*/ 30 h 95"/>
              <a:gd name="T90" fmla="*/ 45 w 64"/>
              <a:gd name="T91" fmla="*/ 25 h 95"/>
              <a:gd name="T92" fmla="*/ 50 w 64"/>
              <a:gd name="T93" fmla="*/ 24 h 95"/>
              <a:gd name="T94" fmla="*/ 53 w 64"/>
              <a:gd name="T95" fmla="*/ 22 h 95"/>
              <a:gd name="T96" fmla="*/ 57 w 64"/>
              <a:gd name="T97" fmla="*/ 21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4" h="95">
                <a:moveTo>
                  <a:pt x="57" y="21"/>
                </a:moveTo>
                <a:cubicBezTo>
                  <a:pt x="53" y="19"/>
                  <a:pt x="59" y="15"/>
                  <a:pt x="56" y="14"/>
                </a:cubicBezTo>
                <a:cubicBezTo>
                  <a:pt x="54" y="12"/>
                  <a:pt x="52" y="13"/>
                  <a:pt x="50" y="13"/>
                </a:cubicBezTo>
                <a:cubicBezTo>
                  <a:pt x="48" y="12"/>
                  <a:pt x="48" y="14"/>
                  <a:pt x="46" y="14"/>
                </a:cubicBezTo>
                <a:cubicBezTo>
                  <a:pt x="44" y="13"/>
                  <a:pt x="42" y="13"/>
                  <a:pt x="41" y="11"/>
                </a:cubicBezTo>
                <a:cubicBezTo>
                  <a:pt x="40" y="10"/>
                  <a:pt x="39" y="7"/>
                  <a:pt x="38" y="6"/>
                </a:cubicBezTo>
                <a:cubicBezTo>
                  <a:pt x="36" y="5"/>
                  <a:pt x="35" y="3"/>
                  <a:pt x="33" y="2"/>
                </a:cubicBezTo>
                <a:cubicBezTo>
                  <a:pt x="32" y="0"/>
                  <a:pt x="30" y="1"/>
                  <a:pt x="28" y="0"/>
                </a:cubicBezTo>
                <a:cubicBezTo>
                  <a:pt x="30" y="2"/>
                  <a:pt x="31" y="3"/>
                  <a:pt x="31" y="5"/>
                </a:cubicBezTo>
                <a:cubicBezTo>
                  <a:pt x="30" y="7"/>
                  <a:pt x="30" y="9"/>
                  <a:pt x="28" y="10"/>
                </a:cubicBezTo>
                <a:cubicBezTo>
                  <a:pt x="26" y="12"/>
                  <a:pt x="25" y="14"/>
                  <a:pt x="23" y="14"/>
                </a:cubicBezTo>
                <a:cubicBezTo>
                  <a:pt x="21" y="15"/>
                  <a:pt x="19" y="15"/>
                  <a:pt x="17" y="17"/>
                </a:cubicBezTo>
                <a:cubicBezTo>
                  <a:pt x="16" y="18"/>
                  <a:pt x="12" y="27"/>
                  <a:pt x="11" y="26"/>
                </a:cubicBezTo>
                <a:cubicBezTo>
                  <a:pt x="9" y="23"/>
                  <a:pt x="8" y="23"/>
                  <a:pt x="6" y="22"/>
                </a:cubicBezTo>
                <a:cubicBezTo>
                  <a:pt x="5" y="22"/>
                  <a:pt x="5" y="22"/>
                  <a:pt x="6" y="21"/>
                </a:cubicBezTo>
                <a:cubicBezTo>
                  <a:pt x="7" y="20"/>
                  <a:pt x="7" y="19"/>
                  <a:pt x="6" y="18"/>
                </a:cubicBezTo>
                <a:cubicBezTo>
                  <a:pt x="4" y="19"/>
                  <a:pt x="0" y="23"/>
                  <a:pt x="2" y="26"/>
                </a:cubicBezTo>
                <a:cubicBezTo>
                  <a:pt x="2" y="26"/>
                  <a:pt x="4" y="29"/>
                  <a:pt x="3" y="30"/>
                </a:cubicBezTo>
                <a:cubicBezTo>
                  <a:pt x="2" y="30"/>
                  <a:pt x="1" y="31"/>
                  <a:pt x="3" y="32"/>
                </a:cubicBezTo>
                <a:cubicBezTo>
                  <a:pt x="8" y="35"/>
                  <a:pt x="12" y="41"/>
                  <a:pt x="14" y="47"/>
                </a:cubicBezTo>
                <a:cubicBezTo>
                  <a:pt x="17" y="52"/>
                  <a:pt x="19" y="58"/>
                  <a:pt x="23" y="63"/>
                </a:cubicBezTo>
                <a:cubicBezTo>
                  <a:pt x="24" y="65"/>
                  <a:pt x="26" y="67"/>
                  <a:pt x="26" y="70"/>
                </a:cubicBezTo>
                <a:cubicBezTo>
                  <a:pt x="26" y="71"/>
                  <a:pt x="25" y="70"/>
                  <a:pt x="25" y="71"/>
                </a:cubicBezTo>
                <a:cubicBezTo>
                  <a:pt x="26" y="72"/>
                  <a:pt x="27" y="73"/>
                  <a:pt x="28" y="74"/>
                </a:cubicBezTo>
                <a:cubicBezTo>
                  <a:pt x="29" y="76"/>
                  <a:pt x="30" y="78"/>
                  <a:pt x="32" y="79"/>
                </a:cubicBezTo>
                <a:cubicBezTo>
                  <a:pt x="35" y="80"/>
                  <a:pt x="38" y="82"/>
                  <a:pt x="41" y="83"/>
                </a:cubicBezTo>
                <a:cubicBezTo>
                  <a:pt x="43" y="84"/>
                  <a:pt x="45" y="86"/>
                  <a:pt x="48" y="87"/>
                </a:cubicBezTo>
                <a:cubicBezTo>
                  <a:pt x="50" y="89"/>
                  <a:pt x="52" y="91"/>
                  <a:pt x="54" y="93"/>
                </a:cubicBezTo>
                <a:cubicBezTo>
                  <a:pt x="58" y="95"/>
                  <a:pt x="57" y="91"/>
                  <a:pt x="59" y="90"/>
                </a:cubicBezTo>
                <a:cubicBezTo>
                  <a:pt x="60" y="89"/>
                  <a:pt x="60" y="87"/>
                  <a:pt x="61" y="86"/>
                </a:cubicBezTo>
                <a:cubicBezTo>
                  <a:pt x="61" y="85"/>
                  <a:pt x="64" y="83"/>
                  <a:pt x="63" y="82"/>
                </a:cubicBezTo>
                <a:cubicBezTo>
                  <a:pt x="61" y="81"/>
                  <a:pt x="60" y="81"/>
                  <a:pt x="61" y="78"/>
                </a:cubicBezTo>
                <a:cubicBezTo>
                  <a:pt x="61" y="77"/>
                  <a:pt x="61" y="76"/>
                  <a:pt x="61" y="76"/>
                </a:cubicBezTo>
                <a:cubicBezTo>
                  <a:pt x="62" y="75"/>
                  <a:pt x="63" y="74"/>
                  <a:pt x="63" y="74"/>
                </a:cubicBezTo>
                <a:cubicBezTo>
                  <a:pt x="64" y="71"/>
                  <a:pt x="62" y="66"/>
                  <a:pt x="64" y="64"/>
                </a:cubicBezTo>
                <a:cubicBezTo>
                  <a:pt x="64" y="63"/>
                  <a:pt x="63" y="61"/>
                  <a:pt x="62" y="59"/>
                </a:cubicBezTo>
                <a:cubicBezTo>
                  <a:pt x="61" y="56"/>
                  <a:pt x="60" y="56"/>
                  <a:pt x="57" y="57"/>
                </a:cubicBezTo>
                <a:cubicBezTo>
                  <a:pt x="53" y="57"/>
                  <a:pt x="55" y="50"/>
                  <a:pt x="55" y="48"/>
                </a:cubicBezTo>
                <a:cubicBezTo>
                  <a:pt x="53" y="49"/>
                  <a:pt x="52" y="51"/>
                  <a:pt x="50" y="51"/>
                </a:cubicBezTo>
                <a:cubicBezTo>
                  <a:pt x="49" y="51"/>
                  <a:pt x="47" y="51"/>
                  <a:pt x="46" y="51"/>
                </a:cubicBezTo>
                <a:cubicBezTo>
                  <a:pt x="45" y="50"/>
                  <a:pt x="45" y="48"/>
                  <a:pt x="44" y="48"/>
                </a:cubicBezTo>
                <a:cubicBezTo>
                  <a:pt x="41" y="48"/>
                  <a:pt x="41" y="44"/>
                  <a:pt x="40" y="42"/>
                </a:cubicBezTo>
                <a:cubicBezTo>
                  <a:pt x="38" y="40"/>
                  <a:pt x="37" y="37"/>
                  <a:pt x="39" y="35"/>
                </a:cubicBezTo>
                <a:cubicBezTo>
                  <a:pt x="40" y="34"/>
                  <a:pt x="42" y="34"/>
                  <a:pt x="42" y="33"/>
                </a:cubicBezTo>
                <a:cubicBezTo>
                  <a:pt x="42" y="32"/>
                  <a:pt x="42" y="31"/>
                  <a:pt x="42" y="30"/>
                </a:cubicBezTo>
                <a:cubicBezTo>
                  <a:pt x="42" y="27"/>
                  <a:pt x="42" y="26"/>
                  <a:pt x="45" y="25"/>
                </a:cubicBezTo>
                <a:cubicBezTo>
                  <a:pt x="47" y="24"/>
                  <a:pt x="48" y="24"/>
                  <a:pt x="50" y="24"/>
                </a:cubicBezTo>
                <a:cubicBezTo>
                  <a:pt x="51" y="24"/>
                  <a:pt x="52" y="23"/>
                  <a:pt x="53" y="22"/>
                </a:cubicBezTo>
                <a:cubicBezTo>
                  <a:pt x="54" y="22"/>
                  <a:pt x="59" y="23"/>
                  <a:pt x="57" y="2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49" name="Freeform 625">
            <a:extLst>
              <a:ext uri="{FF2B5EF4-FFF2-40B4-BE49-F238E27FC236}">
                <a16:creationId xmlns:a16="http://schemas.microsoft.com/office/drawing/2014/main" id="{EC2857DB-129B-7345-B943-7FD78EF8BF97}"/>
              </a:ext>
            </a:extLst>
          </p:cNvPr>
          <p:cNvSpPr>
            <a:spLocks/>
          </p:cNvSpPr>
          <p:nvPr/>
        </p:nvSpPr>
        <p:spPr bwMode="auto">
          <a:xfrm>
            <a:off x="4816602" y="10416701"/>
            <a:ext cx="292886" cy="1508524"/>
          </a:xfrm>
          <a:custGeom>
            <a:avLst/>
            <a:gdLst>
              <a:gd name="T0" fmla="*/ 38 w 44"/>
              <a:gd name="T1" fmla="*/ 20 h 212"/>
              <a:gd name="T2" fmla="*/ 36 w 44"/>
              <a:gd name="T3" fmla="*/ 12 h 212"/>
              <a:gd name="T4" fmla="*/ 34 w 44"/>
              <a:gd name="T5" fmla="*/ 5 h 212"/>
              <a:gd name="T6" fmla="*/ 30 w 44"/>
              <a:gd name="T7" fmla="*/ 3 h 212"/>
              <a:gd name="T8" fmla="*/ 28 w 44"/>
              <a:gd name="T9" fmla="*/ 15 h 212"/>
              <a:gd name="T10" fmla="*/ 26 w 44"/>
              <a:gd name="T11" fmla="*/ 31 h 212"/>
              <a:gd name="T12" fmla="*/ 23 w 44"/>
              <a:gd name="T13" fmla="*/ 56 h 212"/>
              <a:gd name="T14" fmla="*/ 21 w 44"/>
              <a:gd name="T15" fmla="*/ 68 h 212"/>
              <a:gd name="T16" fmla="*/ 21 w 44"/>
              <a:gd name="T17" fmla="*/ 80 h 212"/>
              <a:gd name="T18" fmla="*/ 20 w 44"/>
              <a:gd name="T19" fmla="*/ 88 h 212"/>
              <a:gd name="T20" fmla="*/ 11 w 44"/>
              <a:gd name="T21" fmla="*/ 110 h 212"/>
              <a:gd name="T22" fmla="*/ 10 w 44"/>
              <a:gd name="T23" fmla="*/ 132 h 212"/>
              <a:gd name="T24" fmla="*/ 17 w 44"/>
              <a:gd name="T25" fmla="*/ 133 h 212"/>
              <a:gd name="T26" fmla="*/ 16 w 44"/>
              <a:gd name="T27" fmla="*/ 136 h 212"/>
              <a:gd name="T28" fmla="*/ 14 w 44"/>
              <a:gd name="T29" fmla="*/ 145 h 212"/>
              <a:gd name="T30" fmla="*/ 15 w 44"/>
              <a:gd name="T31" fmla="*/ 150 h 212"/>
              <a:gd name="T32" fmla="*/ 13 w 44"/>
              <a:gd name="T33" fmla="*/ 152 h 212"/>
              <a:gd name="T34" fmla="*/ 11 w 44"/>
              <a:gd name="T35" fmla="*/ 158 h 212"/>
              <a:gd name="T36" fmla="*/ 8 w 44"/>
              <a:gd name="T37" fmla="*/ 159 h 212"/>
              <a:gd name="T38" fmla="*/ 4 w 44"/>
              <a:gd name="T39" fmla="*/ 159 h 212"/>
              <a:gd name="T40" fmla="*/ 0 w 44"/>
              <a:gd name="T41" fmla="*/ 164 h 212"/>
              <a:gd name="T42" fmla="*/ 2 w 44"/>
              <a:gd name="T43" fmla="*/ 163 h 212"/>
              <a:gd name="T44" fmla="*/ 7 w 44"/>
              <a:gd name="T45" fmla="*/ 171 h 212"/>
              <a:gd name="T46" fmla="*/ 11 w 44"/>
              <a:gd name="T47" fmla="*/ 173 h 212"/>
              <a:gd name="T48" fmla="*/ 7 w 44"/>
              <a:gd name="T49" fmla="*/ 174 h 212"/>
              <a:gd name="T50" fmla="*/ 7 w 44"/>
              <a:gd name="T51" fmla="*/ 179 h 212"/>
              <a:gd name="T52" fmla="*/ 9 w 44"/>
              <a:gd name="T53" fmla="*/ 182 h 212"/>
              <a:gd name="T54" fmla="*/ 9 w 44"/>
              <a:gd name="T55" fmla="*/ 185 h 212"/>
              <a:gd name="T56" fmla="*/ 7 w 44"/>
              <a:gd name="T57" fmla="*/ 187 h 212"/>
              <a:gd name="T58" fmla="*/ 10 w 44"/>
              <a:gd name="T59" fmla="*/ 190 h 212"/>
              <a:gd name="T60" fmla="*/ 8 w 44"/>
              <a:gd name="T61" fmla="*/ 193 h 212"/>
              <a:gd name="T62" fmla="*/ 11 w 44"/>
              <a:gd name="T63" fmla="*/ 194 h 212"/>
              <a:gd name="T64" fmla="*/ 11 w 44"/>
              <a:gd name="T65" fmla="*/ 198 h 212"/>
              <a:gd name="T66" fmla="*/ 15 w 44"/>
              <a:gd name="T67" fmla="*/ 197 h 212"/>
              <a:gd name="T68" fmla="*/ 15 w 44"/>
              <a:gd name="T69" fmla="*/ 197 h 212"/>
              <a:gd name="T70" fmla="*/ 16 w 44"/>
              <a:gd name="T71" fmla="*/ 198 h 212"/>
              <a:gd name="T72" fmla="*/ 18 w 44"/>
              <a:gd name="T73" fmla="*/ 202 h 212"/>
              <a:gd name="T74" fmla="*/ 16 w 44"/>
              <a:gd name="T75" fmla="*/ 207 h 212"/>
              <a:gd name="T76" fmla="*/ 18 w 44"/>
              <a:gd name="T77" fmla="*/ 209 h 212"/>
              <a:gd name="T78" fmla="*/ 25 w 44"/>
              <a:gd name="T79" fmla="*/ 204 h 212"/>
              <a:gd name="T80" fmla="*/ 26 w 44"/>
              <a:gd name="T81" fmla="*/ 199 h 212"/>
              <a:gd name="T82" fmla="*/ 17 w 44"/>
              <a:gd name="T83" fmla="*/ 192 h 212"/>
              <a:gd name="T84" fmla="*/ 12 w 44"/>
              <a:gd name="T85" fmla="*/ 185 h 212"/>
              <a:gd name="T86" fmla="*/ 15 w 44"/>
              <a:gd name="T87" fmla="*/ 177 h 212"/>
              <a:gd name="T88" fmla="*/ 17 w 44"/>
              <a:gd name="T89" fmla="*/ 169 h 212"/>
              <a:gd name="T90" fmla="*/ 21 w 44"/>
              <a:gd name="T91" fmla="*/ 158 h 212"/>
              <a:gd name="T92" fmla="*/ 21 w 44"/>
              <a:gd name="T93" fmla="*/ 152 h 212"/>
              <a:gd name="T94" fmla="*/ 19 w 44"/>
              <a:gd name="T95" fmla="*/ 140 h 212"/>
              <a:gd name="T96" fmla="*/ 23 w 44"/>
              <a:gd name="T97" fmla="*/ 117 h 212"/>
              <a:gd name="T98" fmla="*/ 26 w 44"/>
              <a:gd name="T99" fmla="*/ 102 h 212"/>
              <a:gd name="T100" fmla="*/ 29 w 44"/>
              <a:gd name="T101" fmla="*/ 85 h 212"/>
              <a:gd name="T102" fmla="*/ 27 w 44"/>
              <a:gd name="T103" fmla="*/ 73 h 212"/>
              <a:gd name="T104" fmla="*/ 30 w 44"/>
              <a:gd name="T105" fmla="*/ 62 h 212"/>
              <a:gd name="T106" fmla="*/ 34 w 44"/>
              <a:gd name="T107" fmla="*/ 54 h 212"/>
              <a:gd name="T108" fmla="*/ 36 w 44"/>
              <a:gd name="T109" fmla="*/ 44 h 212"/>
              <a:gd name="T110" fmla="*/ 40 w 44"/>
              <a:gd name="T111" fmla="*/ 35 h 212"/>
              <a:gd name="T112" fmla="*/ 40 w 44"/>
              <a:gd name="T113" fmla="*/ 28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44" h="212">
                <a:moveTo>
                  <a:pt x="40" y="28"/>
                </a:moveTo>
                <a:cubicBezTo>
                  <a:pt x="38" y="27"/>
                  <a:pt x="40" y="22"/>
                  <a:pt x="38" y="20"/>
                </a:cubicBezTo>
                <a:cubicBezTo>
                  <a:pt x="37" y="19"/>
                  <a:pt x="35" y="16"/>
                  <a:pt x="36" y="14"/>
                </a:cubicBezTo>
                <a:cubicBezTo>
                  <a:pt x="38" y="13"/>
                  <a:pt x="35" y="13"/>
                  <a:pt x="36" y="12"/>
                </a:cubicBezTo>
                <a:cubicBezTo>
                  <a:pt x="37" y="11"/>
                  <a:pt x="36" y="10"/>
                  <a:pt x="35" y="9"/>
                </a:cubicBezTo>
                <a:cubicBezTo>
                  <a:pt x="34" y="8"/>
                  <a:pt x="34" y="7"/>
                  <a:pt x="34" y="5"/>
                </a:cubicBezTo>
                <a:cubicBezTo>
                  <a:pt x="34" y="3"/>
                  <a:pt x="33" y="2"/>
                  <a:pt x="32" y="0"/>
                </a:cubicBezTo>
                <a:cubicBezTo>
                  <a:pt x="31" y="1"/>
                  <a:pt x="30" y="2"/>
                  <a:pt x="30" y="3"/>
                </a:cubicBezTo>
                <a:cubicBezTo>
                  <a:pt x="29" y="5"/>
                  <a:pt x="27" y="4"/>
                  <a:pt x="28" y="6"/>
                </a:cubicBezTo>
                <a:cubicBezTo>
                  <a:pt x="28" y="9"/>
                  <a:pt x="28" y="12"/>
                  <a:pt x="28" y="15"/>
                </a:cubicBezTo>
                <a:cubicBezTo>
                  <a:pt x="28" y="19"/>
                  <a:pt x="29" y="24"/>
                  <a:pt x="28" y="28"/>
                </a:cubicBezTo>
                <a:cubicBezTo>
                  <a:pt x="27" y="29"/>
                  <a:pt x="26" y="30"/>
                  <a:pt x="26" y="31"/>
                </a:cubicBezTo>
                <a:cubicBezTo>
                  <a:pt x="26" y="33"/>
                  <a:pt x="27" y="35"/>
                  <a:pt x="27" y="37"/>
                </a:cubicBezTo>
                <a:cubicBezTo>
                  <a:pt x="27" y="43"/>
                  <a:pt x="25" y="50"/>
                  <a:pt x="23" y="56"/>
                </a:cubicBezTo>
                <a:cubicBezTo>
                  <a:pt x="22" y="59"/>
                  <a:pt x="22" y="61"/>
                  <a:pt x="23" y="64"/>
                </a:cubicBezTo>
                <a:cubicBezTo>
                  <a:pt x="23" y="66"/>
                  <a:pt x="23" y="67"/>
                  <a:pt x="21" y="68"/>
                </a:cubicBezTo>
                <a:cubicBezTo>
                  <a:pt x="20" y="69"/>
                  <a:pt x="21" y="70"/>
                  <a:pt x="21" y="71"/>
                </a:cubicBezTo>
                <a:cubicBezTo>
                  <a:pt x="21" y="74"/>
                  <a:pt x="21" y="77"/>
                  <a:pt x="21" y="80"/>
                </a:cubicBezTo>
                <a:cubicBezTo>
                  <a:pt x="21" y="81"/>
                  <a:pt x="21" y="83"/>
                  <a:pt x="21" y="84"/>
                </a:cubicBezTo>
                <a:cubicBezTo>
                  <a:pt x="20" y="85"/>
                  <a:pt x="21" y="87"/>
                  <a:pt x="20" y="88"/>
                </a:cubicBezTo>
                <a:cubicBezTo>
                  <a:pt x="18" y="93"/>
                  <a:pt x="16" y="98"/>
                  <a:pt x="14" y="103"/>
                </a:cubicBezTo>
                <a:cubicBezTo>
                  <a:pt x="13" y="106"/>
                  <a:pt x="10" y="107"/>
                  <a:pt x="11" y="110"/>
                </a:cubicBezTo>
                <a:cubicBezTo>
                  <a:pt x="12" y="113"/>
                  <a:pt x="14" y="118"/>
                  <a:pt x="12" y="122"/>
                </a:cubicBezTo>
                <a:cubicBezTo>
                  <a:pt x="10" y="124"/>
                  <a:pt x="8" y="129"/>
                  <a:pt x="10" y="132"/>
                </a:cubicBezTo>
                <a:cubicBezTo>
                  <a:pt x="11" y="134"/>
                  <a:pt x="12" y="134"/>
                  <a:pt x="13" y="133"/>
                </a:cubicBezTo>
                <a:cubicBezTo>
                  <a:pt x="14" y="132"/>
                  <a:pt x="18" y="132"/>
                  <a:pt x="17" y="133"/>
                </a:cubicBezTo>
                <a:cubicBezTo>
                  <a:pt x="17" y="133"/>
                  <a:pt x="16" y="133"/>
                  <a:pt x="15" y="134"/>
                </a:cubicBezTo>
                <a:cubicBezTo>
                  <a:pt x="15" y="135"/>
                  <a:pt x="15" y="135"/>
                  <a:pt x="16" y="136"/>
                </a:cubicBezTo>
                <a:cubicBezTo>
                  <a:pt x="16" y="136"/>
                  <a:pt x="15" y="137"/>
                  <a:pt x="15" y="137"/>
                </a:cubicBezTo>
                <a:cubicBezTo>
                  <a:pt x="14" y="139"/>
                  <a:pt x="13" y="143"/>
                  <a:pt x="14" y="145"/>
                </a:cubicBezTo>
                <a:cubicBezTo>
                  <a:pt x="14" y="146"/>
                  <a:pt x="14" y="146"/>
                  <a:pt x="13" y="148"/>
                </a:cubicBezTo>
                <a:cubicBezTo>
                  <a:pt x="12" y="149"/>
                  <a:pt x="14" y="149"/>
                  <a:pt x="15" y="150"/>
                </a:cubicBezTo>
                <a:cubicBezTo>
                  <a:pt x="15" y="150"/>
                  <a:pt x="15" y="150"/>
                  <a:pt x="14" y="151"/>
                </a:cubicBezTo>
                <a:cubicBezTo>
                  <a:pt x="13" y="151"/>
                  <a:pt x="11" y="152"/>
                  <a:pt x="13" y="152"/>
                </a:cubicBezTo>
                <a:cubicBezTo>
                  <a:pt x="12" y="153"/>
                  <a:pt x="13" y="156"/>
                  <a:pt x="14" y="156"/>
                </a:cubicBezTo>
                <a:cubicBezTo>
                  <a:pt x="13" y="156"/>
                  <a:pt x="10" y="155"/>
                  <a:pt x="11" y="158"/>
                </a:cubicBezTo>
                <a:cubicBezTo>
                  <a:pt x="11" y="158"/>
                  <a:pt x="12" y="163"/>
                  <a:pt x="10" y="162"/>
                </a:cubicBezTo>
                <a:cubicBezTo>
                  <a:pt x="10" y="162"/>
                  <a:pt x="8" y="160"/>
                  <a:pt x="8" y="159"/>
                </a:cubicBezTo>
                <a:cubicBezTo>
                  <a:pt x="6" y="158"/>
                  <a:pt x="7" y="157"/>
                  <a:pt x="5" y="158"/>
                </a:cubicBezTo>
                <a:cubicBezTo>
                  <a:pt x="5" y="158"/>
                  <a:pt x="4" y="159"/>
                  <a:pt x="4" y="159"/>
                </a:cubicBezTo>
                <a:cubicBezTo>
                  <a:pt x="4" y="160"/>
                  <a:pt x="5" y="160"/>
                  <a:pt x="4" y="161"/>
                </a:cubicBezTo>
                <a:cubicBezTo>
                  <a:pt x="4" y="162"/>
                  <a:pt x="0" y="162"/>
                  <a:pt x="0" y="164"/>
                </a:cubicBezTo>
                <a:cubicBezTo>
                  <a:pt x="0" y="164"/>
                  <a:pt x="1" y="165"/>
                  <a:pt x="2" y="165"/>
                </a:cubicBezTo>
                <a:cubicBezTo>
                  <a:pt x="2" y="165"/>
                  <a:pt x="1" y="164"/>
                  <a:pt x="2" y="163"/>
                </a:cubicBezTo>
                <a:cubicBezTo>
                  <a:pt x="2" y="163"/>
                  <a:pt x="5" y="165"/>
                  <a:pt x="7" y="164"/>
                </a:cubicBezTo>
                <a:cubicBezTo>
                  <a:pt x="11" y="163"/>
                  <a:pt x="5" y="170"/>
                  <a:pt x="7" y="171"/>
                </a:cubicBezTo>
                <a:cubicBezTo>
                  <a:pt x="8" y="171"/>
                  <a:pt x="10" y="170"/>
                  <a:pt x="11" y="171"/>
                </a:cubicBezTo>
                <a:cubicBezTo>
                  <a:pt x="12" y="171"/>
                  <a:pt x="12" y="174"/>
                  <a:pt x="11" y="173"/>
                </a:cubicBezTo>
                <a:cubicBezTo>
                  <a:pt x="11" y="173"/>
                  <a:pt x="8" y="171"/>
                  <a:pt x="8" y="172"/>
                </a:cubicBezTo>
                <a:cubicBezTo>
                  <a:pt x="7" y="173"/>
                  <a:pt x="6" y="173"/>
                  <a:pt x="7" y="174"/>
                </a:cubicBezTo>
                <a:cubicBezTo>
                  <a:pt x="7" y="174"/>
                  <a:pt x="9" y="176"/>
                  <a:pt x="8" y="176"/>
                </a:cubicBezTo>
                <a:cubicBezTo>
                  <a:pt x="7" y="176"/>
                  <a:pt x="7" y="179"/>
                  <a:pt x="7" y="179"/>
                </a:cubicBezTo>
                <a:cubicBezTo>
                  <a:pt x="6" y="182"/>
                  <a:pt x="9" y="178"/>
                  <a:pt x="9" y="178"/>
                </a:cubicBezTo>
                <a:cubicBezTo>
                  <a:pt x="9" y="178"/>
                  <a:pt x="8" y="183"/>
                  <a:pt x="9" y="182"/>
                </a:cubicBezTo>
                <a:cubicBezTo>
                  <a:pt x="9" y="182"/>
                  <a:pt x="8" y="182"/>
                  <a:pt x="8" y="183"/>
                </a:cubicBezTo>
                <a:cubicBezTo>
                  <a:pt x="7" y="184"/>
                  <a:pt x="8" y="184"/>
                  <a:pt x="9" y="185"/>
                </a:cubicBezTo>
                <a:cubicBezTo>
                  <a:pt x="9" y="185"/>
                  <a:pt x="7" y="186"/>
                  <a:pt x="7" y="186"/>
                </a:cubicBezTo>
                <a:cubicBezTo>
                  <a:pt x="6" y="186"/>
                  <a:pt x="7" y="186"/>
                  <a:pt x="7" y="187"/>
                </a:cubicBezTo>
                <a:cubicBezTo>
                  <a:pt x="6" y="189"/>
                  <a:pt x="10" y="189"/>
                  <a:pt x="10" y="188"/>
                </a:cubicBezTo>
                <a:cubicBezTo>
                  <a:pt x="10" y="189"/>
                  <a:pt x="9" y="189"/>
                  <a:pt x="10" y="190"/>
                </a:cubicBezTo>
                <a:cubicBezTo>
                  <a:pt x="10" y="190"/>
                  <a:pt x="10" y="190"/>
                  <a:pt x="10" y="190"/>
                </a:cubicBezTo>
                <a:cubicBezTo>
                  <a:pt x="10" y="191"/>
                  <a:pt x="8" y="192"/>
                  <a:pt x="8" y="193"/>
                </a:cubicBezTo>
                <a:cubicBezTo>
                  <a:pt x="7" y="195"/>
                  <a:pt x="10" y="192"/>
                  <a:pt x="11" y="192"/>
                </a:cubicBezTo>
                <a:cubicBezTo>
                  <a:pt x="10" y="193"/>
                  <a:pt x="11" y="194"/>
                  <a:pt x="11" y="194"/>
                </a:cubicBezTo>
                <a:cubicBezTo>
                  <a:pt x="11" y="195"/>
                  <a:pt x="8" y="196"/>
                  <a:pt x="8" y="196"/>
                </a:cubicBezTo>
                <a:cubicBezTo>
                  <a:pt x="10" y="197"/>
                  <a:pt x="10" y="196"/>
                  <a:pt x="11" y="198"/>
                </a:cubicBezTo>
                <a:cubicBezTo>
                  <a:pt x="12" y="200"/>
                  <a:pt x="14" y="195"/>
                  <a:pt x="13" y="195"/>
                </a:cubicBezTo>
                <a:cubicBezTo>
                  <a:pt x="14" y="195"/>
                  <a:pt x="14" y="196"/>
                  <a:pt x="15" y="197"/>
                </a:cubicBezTo>
                <a:cubicBezTo>
                  <a:pt x="15" y="197"/>
                  <a:pt x="15" y="195"/>
                  <a:pt x="15" y="195"/>
                </a:cubicBezTo>
                <a:cubicBezTo>
                  <a:pt x="15" y="195"/>
                  <a:pt x="15" y="197"/>
                  <a:pt x="15" y="197"/>
                </a:cubicBezTo>
                <a:cubicBezTo>
                  <a:pt x="16" y="196"/>
                  <a:pt x="16" y="195"/>
                  <a:pt x="16" y="196"/>
                </a:cubicBezTo>
                <a:cubicBezTo>
                  <a:pt x="17" y="196"/>
                  <a:pt x="16" y="198"/>
                  <a:pt x="16" y="198"/>
                </a:cubicBezTo>
                <a:cubicBezTo>
                  <a:pt x="15" y="199"/>
                  <a:pt x="17" y="199"/>
                  <a:pt x="16" y="200"/>
                </a:cubicBezTo>
                <a:cubicBezTo>
                  <a:pt x="15" y="202"/>
                  <a:pt x="17" y="201"/>
                  <a:pt x="18" y="202"/>
                </a:cubicBezTo>
                <a:cubicBezTo>
                  <a:pt x="21" y="202"/>
                  <a:pt x="24" y="204"/>
                  <a:pt x="21" y="206"/>
                </a:cubicBezTo>
                <a:cubicBezTo>
                  <a:pt x="20" y="207"/>
                  <a:pt x="17" y="206"/>
                  <a:pt x="16" y="207"/>
                </a:cubicBezTo>
                <a:cubicBezTo>
                  <a:pt x="15" y="209"/>
                  <a:pt x="18" y="208"/>
                  <a:pt x="19" y="209"/>
                </a:cubicBezTo>
                <a:cubicBezTo>
                  <a:pt x="18" y="209"/>
                  <a:pt x="18" y="209"/>
                  <a:pt x="18" y="209"/>
                </a:cubicBezTo>
                <a:cubicBezTo>
                  <a:pt x="18" y="209"/>
                  <a:pt x="22" y="212"/>
                  <a:pt x="24" y="210"/>
                </a:cubicBezTo>
                <a:cubicBezTo>
                  <a:pt x="25" y="208"/>
                  <a:pt x="23" y="206"/>
                  <a:pt x="25" y="204"/>
                </a:cubicBezTo>
                <a:cubicBezTo>
                  <a:pt x="26" y="202"/>
                  <a:pt x="29" y="202"/>
                  <a:pt x="30" y="202"/>
                </a:cubicBezTo>
                <a:cubicBezTo>
                  <a:pt x="35" y="199"/>
                  <a:pt x="28" y="199"/>
                  <a:pt x="26" y="199"/>
                </a:cubicBezTo>
                <a:cubicBezTo>
                  <a:pt x="24" y="199"/>
                  <a:pt x="21" y="199"/>
                  <a:pt x="19" y="198"/>
                </a:cubicBezTo>
                <a:cubicBezTo>
                  <a:pt x="17" y="196"/>
                  <a:pt x="17" y="196"/>
                  <a:pt x="17" y="192"/>
                </a:cubicBezTo>
                <a:cubicBezTo>
                  <a:pt x="17" y="188"/>
                  <a:pt x="16" y="191"/>
                  <a:pt x="13" y="189"/>
                </a:cubicBezTo>
                <a:cubicBezTo>
                  <a:pt x="12" y="189"/>
                  <a:pt x="12" y="186"/>
                  <a:pt x="12" y="185"/>
                </a:cubicBezTo>
                <a:cubicBezTo>
                  <a:pt x="11" y="183"/>
                  <a:pt x="11" y="180"/>
                  <a:pt x="13" y="179"/>
                </a:cubicBezTo>
                <a:cubicBezTo>
                  <a:pt x="14" y="178"/>
                  <a:pt x="14" y="178"/>
                  <a:pt x="15" y="177"/>
                </a:cubicBezTo>
                <a:cubicBezTo>
                  <a:pt x="15" y="176"/>
                  <a:pt x="16" y="175"/>
                  <a:pt x="17" y="175"/>
                </a:cubicBezTo>
                <a:cubicBezTo>
                  <a:pt x="18" y="174"/>
                  <a:pt x="16" y="171"/>
                  <a:pt x="17" y="169"/>
                </a:cubicBezTo>
                <a:cubicBezTo>
                  <a:pt x="17" y="168"/>
                  <a:pt x="19" y="167"/>
                  <a:pt x="20" y="165"/>
                </a:cubicBezTo>
                <a:cubicBezTo>
                  <a:pt x="20" y="163"/>
                  <a:pt x="20" y="160"/>
                  <a:pt x="21" y="158"/>
                </a:cubicBezTo>
                <a:cubicBezTo>
                  <a:pt x="21" y="156"/>
                  <a:pt x="23" y="156"/>
                  <a:pt x="21" y="154"/>
                </a:cubicBezTo>
                <a:cubicBezTo>
                  <a:pt x="20" y="153"/>
                  <a:pt x="17" y="153"/>
                  <a:pt x="21" y="152"/>
                </a:cubicBezTo>
                <a:cubicBezTo>
                  <a:pt x="26" y="151"/>
                  <a:pt x="20" y="151"/>
                  <a:pt x="19" y="149"/>
                </a:cubicBezTo>
                <a:cubicBezTo>
                  <a:pt x="19" y="146"/>
                  <a:pt x="19" y="142"/>
                  <a:pt x="19" y="140"/>
                </a:cubicBezTo>
                <a:cubicBezTo>
                  <a:pt x="19" y="136"/>
                  <a:pt x="19" y="131"/>
                  <a:pt x="19" y="127"/>
                </a:cubicBezTo>
                <a:cubicBezTo>
                  <a:pt x="20" y="124"/>
                  <a:pt x="21" y="119"/>
                  <a:pt x="23" y="117"/>
                </a:cubicBezTo>
                <a:cubicBezTo>
                  <a:pt x="26" y="114"/>
                  <a:pt x="23" y="109"/>
                  <a:pt x="23" y="106"/>
                </a:cubicBezTo>
                <a:cubicBezTo>
                  <a:pt x="23" y="104"/>
                  <a:pt x="24" y="103"/>
                  <a:pt x="26" y="102"/>
                </a:cubicBezTo>
                <a:cubicBezTo>
                  <a:pt x="28" y="100"/>
                  <a:pt x="27" y="99"/>
                  <a:pt x="27" y="96"/>
                </a:cubicBezTo>
                <a:cubicBezTo>
                  <a:pt x="27" y="92"/>
                  <a:pt x="30" y="89"/>
                  <a:pt x="29" y="85"/>
                </a:cubicBezTo>
                <a:cubicBezTo>
                  <a:pt x="29" y="82"/>
                  <a:pt x="28" y="79"/>
                  <a:pt x="27" y="76"/>
                </a:cubicBezTo>
                <a:cubicBezTo>
                  <a:pt x="27" y="75"/>
                  <a:pt x="26" y="74"/>
                  <a:pt x="27" y="73"/>
                </a:cubicBezTo>
                <a:cubicBezTo>
                  <a:pt x="28" y="72"/>
                  <a:pt x="29" y="68"/>
                  <a:pt x="29" y="67"/>
                </a:cubicBezTo>
                <a:cubicBezTo>
                  <a:pt x="29" y="66"/>
                  <a:pt x="28" y="64"/>
                  <a:pt x="30" y="62"/>
                </a:cubicBezTo>
                <a:cubicBezTo>
                  <a:pt x="31" y="61"/>
                  <a:pt x="30" y="59"/>
                  <a:pt x="31" y="58"/>
                </a:cubicBezTo>
                <a:cubicBezTo>
                  <a:pt x="31" y="56"/>
                  <a:pt x="33" y="55"/>
                  <a:pt x="34" y="54"/>
                </a:cubicBezTo>
                <a:cubicBezTo>
                  <a:pt x="34" y="53"/>
                  <a:pt x="37" y="50"/>
                  <a:pt x="37" y="49"/>
                </a:cubicBezTo>
                <a:cubicBezTo>
                  <a:pt x="37" y="48"/>
                  <a:pt x="36" y="46"/>
                  <a:pt x="36" y="44"/>
                </a:cubicBezTo>
                <a:cubicBezTo>
                  <a:pt x="36" y="42"/>
                  <a:pt x="36" y="41"/>
                  <a:pt x="36" y="39"/>
                </a:cubicBezTo>
                <a:cubicBezTo>
                  <a:pt x="36" y="36"/>
                  <a:pt x="37" y="36"/>
                  <a:pt x="40" y="35"/>
                </a:cubicBezTo>
                <a:cubicBezTo>
                  <a:pt x="44" y="34"/>
                  <a:pt x="44" y="32"/>
                  <a:pt x="44" y="28"/>
                </a:cubicBezTo>
                <a:cubicBezTo>
                  <a:pt x="43" y="29"/>
                  <a:pt x="41" y="29"/>
                  <a:pt x="40" y="28"/>
                </a:cubicBezTo>
                <a:cubicBezTo>
                  <a:pt x="40" y="28"/>
                  <a:pt x="40" y="29"/>
                  <a:pt x="40" y="28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0" name="Freeform 626">
            <a:extLst>
              <a:ext uri="{FF2B5EF4-FFF2-40B4-BE49-F238E27FC236}">
                <a16:creationId xmlns:a16="http://schemas.microsoft.com/office/drawing/2014/main" id="{6CBB3E5F-3C56-F145-B546-0A96F822F58F}"/>
              </a:ext>
            </a:extLst>
          </p:cNvPr>
          <p:cNvSpPr>
            <a:spLocks/>
          </p:cNvSpPr>
          <p:nvPr/>
        </p:nvSpPr>
        <p:spPr bwMode="auto">
          <a:xfrm>
            <a:off x="5015672" y="10126135"/>
            <a:ext cx="430177" cy="496385"/>
          </a:xfrm>
          <a:custGeom>
            <a:avLst/>
            <a:gdLst>
              <a:gd name="T0" fmla="*/ 61 w 64"/>
              <a:gd name="T1" fmla="*/ 42 h 70"/>
              <a:gd name="T2" fmla="*/ 58 w 64"/>
              <a:gd name="T3" fmla="*/ 35 h 70"/>
              <a:gd name="T4" fmla="*/ 50 w 64"/>
              <a:gd name="T5" fmla="*/ 35 h 70"/>
              <a:gd name="T6" fmla="*/ 49 w 64"/>
              <a:gd name="T7" fmla="*/ 33 h 70"/>
              <a:gd name="T8" fmla="*/ 47 w 64"/>
              <a:gd name="T9" fmla="*/ 30 h 70"/>
              <a:gd name="T10" fmla="*/ 48 w 64"/>
              <a:gd name="T11" fmla="*/ 28 h 70"/>
              <a:gd name="T12" fmla="*/ 47 w 64"/>
              <a:gd name="T13" fmla="*/ 26 h 70"/>
              <a:gd name="T14" fmla="*/ 47 w 64"/>
              <a:gd name="T15" fmla="*/ 23 h 70"/>
              <a:gd name="T16" fmla="*/ 41 w 64"/>
              <a:gd name="T17" fmla="*/ 21 h 70"/>
              <a:gd name="T18" fmla="*/ 37 w 64"/>
              <a:gd name="T19" fmla="*/ 18 h 70"/>
              <a:gd name="T20" fmla="*/ 33 w 64"/>
              <a:gd name="T21" fmla="*/ 16 h 70"/>
              <a:gd name="T22" fmla="*/ 29 w 64"/>
              <a:gd name="T23" fmla="*/ 16 h 70"/>
              <a:gd name="T24" fmla="*/ 23 w 64"/>
              <a:gd name="T25" fmla="*/ 9 h 70"/>
              <a:gd name="T26" fmla="*/ 23 w 64"/>
              <a:gd name="T27" fmla="*/ 6 h 70"/>
              <a:gd name="T28" fmla="*/ 23 w 64"/>
              <a:gd name="T29" fmla="*/ 4 h 70"/>
              <a:gd name="T30" fmla="*/ 18 w 64"/>
              <a:gd name="T31" fmla="*/ 3 h 70"/>
              <a:gd name="T32" fmla="*/ 10 w 64"/>
              <a:gd name="T33" fmla="*/ 6 h 70"/>
              <a:gd name="T34" fmla="*/ 7 w 64"/>
              <a:gd name="T35" fmla="*/ 9 h 70"/>
              <a:gd name="T36" fmla="*/ 2 w 64"/>
              <a:gd name="T37" fmla="*/ 8 h 70"/>
              <a:gd name="T38" fmla="*/ 6 w 64"/>
              <a:gd name="T39" fmla="*/ 16 h 70"/>
              <a:gd name="T40" fmla="*/ 5 w 64"/>
              <a:gd name="T41" fmla="*/ 23 h 70"/>
              <a:gd name="T42" fmla="*/ 4 w 64"/>
              <a:gd name="T43" fmla="*/ 27 h 70"/>
              <a:gd name="T44" fmla="*/ 3 w 64"/>
              <a:gd name="T45" fmla="*/ 31 h 70"/>
              <a:gd name="T46" fmla="*/ 5 w 64"/>
              <a:gd name="T47" fmla="*/ 35 h 70"/>
              <a:gd name="T48" fmla="*/ 3 w 64"/>
              <a:gd name="T49" fmla="*/ 38 h 70"/>
              <a:gd name="T50" fmla="*/ 4 w 64"/>
              <a:gd name="T51" fmla="*/ 46 h 70"/>
              <a:gd name="T52" fmla="*/ 4 w 64"/>
              <a:gd name="T53" fmla="*/ 49 h 70"/>
              <a:gd name="T54" fmla="*/ 7 w 64"/>
              <a:gd name="T55" fmla="*/ 52 h 70"/>
              <a:gd name="T56" fmla="*/ 7 w 64"/>
              <a:gd name="T57" fmla="*/ 54 h 70"/>
              <a:gd name="T58" fmla="*/ 6 w 64"/>
              <a:gd name="T59" fmla="*/ 56 h 70"/>
              <a:gd name="T60" fmla="*/ 9 w 64"/>
              <a:gd name="T61" fmla="*/ 63 h 70"/>
              <a:gd name="T62" fmla="*/ 13 w 64"/>
              <a:gd name="T63" fmla="*/ 69 h 70"/>
              <a:gd name="T64" fmla="*/ 14 w 64"/>
              <a:gd name="T65" fmla="*/ 67 h 70"/>
              <a:gd name="T66" fmla="*/ 17 w 64"/>
              <a:gd name="T67" fmla="*/ 65 h 70"/>
              <a:gd name="T68" fmla="*/ 20 w 64"/>
              <a:gd name="T69" fmla="*/ 65 h 70"/>
              <a:gd name="T70" fmla="*/ 25 w 64"/>
              <a:gd name="T71" fmla="*/ 65 h 70"/>
              <a:gd name="T72" fmla="*/ 28 w 64"/>
              <a:gd name="T73" fmla="*/ 68 h 70"/>
              <a:gd name="T74" fmla="*/ 31 w 64"/>
              <a:gd name="T75" fmla="*/ 65 h 70"/>
              <a:gd name="T76" fmla="*/ 37 w 64"/>
              <a:gd name="T77" fmla="*/ 64 h 70"/>
              <a:gd name="T78" fmla="*/ 44 w 64"/>
              <a:gd name="T79" fmla="*/ 52 h 70"/>
              <a:gd name="T80" fmla="*/ 52 w 64"/>
              <a:gd name="T81" fmla="*/ 51 h 70"/>
              <a:gd name="T82" fmla="*/ 59 w 64"/>
              <a:gd name="T83" fmla="*/ 54 h 70"/>
              <a:gd name="T84" fmla="*/ 61 w 64"/>
              <a:gd name="T85" fmla="*/ 42 h 70"/>
              <a:gd name="T86" fmla="*/ 61 w 64"/>
              <a:gd name="T87" fmla="*/ 42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4" h="70">
                <a:moveTo>
                  <a:pt x="61" y="42"/>
                </a:moveTo>
                <a:cubicBezTo>
                  <a:pt x="57" y="40"/>
                  <a:pt x="58" y="39"/>
                  <a:pt x="58" y="35"/>
                </a:cubicBezTo>
                <a:cubicBezTo>
                  <a:pt x="55" y="35"/>
                  <a:pt x="52" y="35"/>
                  <a:pt x="50" y="35"/>
                </a:cubicBezTo>
                <a:cubicBezTo>
                  <a:pt x="48" y="35"/>
                  <a:pt x="49" y="34"/>
                  <a:pt x="49" y="33"/>
                </a:cubicBezTo>
                <a:cubicBezTo>
                  <a:pt x="49" y="32"/>
                  <a:pt x="48" y="30"/>
                  <a:pt x="47" y="30"/>
                </a:cubicBezTo>
                <a:cubicBezTo>
                  <a:pt x="47" y="29"/>
                  <a:pt x="48" y="29"/>
                  <a:pt x="48" y="28"/>
                </a:cubicBezTo>
                <a:cubicBezTo>
                  <a:pt x="49" y="27"/>
                  <a:pt x="48" y="26"/>
                  <a:pt x="47" y="26"/>
                </a:cubicBezTo>
                <a:cubicBezTo>
                  <a:pt x="47" y="25"/>
                  <a:pt x="48" y="24"/>
                  <a:pt x="47" y="23"/>
                </a:cubicBezTo>
                <a:cubicBezTo>
                  <a:pt x="45" y="21"/>
                  <a:pt x="43" y="21"/>
                  <a:pt x="41" y="21"/>
                </a:cubicBezTo>
                <a:cubicBezTo>
                  <a:pt x="40" y="21"/>
                  <a:pt x="38" y="19"/>
                  <a:pt x="37" y="18"/>
                </a:cubicBezTo>
                <a:cubicBezTo>
                  <a:pt x="35" y="18"/>
                  <a:pt x="34" y="16"/>
                  <a:pt x="33" y="16"/>
                </a:cubicBezTo>
                <a:cubicBezTo>
                  <a:pt x="31" y="16"/>
                  <a:pt x="30" y="16"/>
                  <a:pt x="29" y="16"/>
                </a:cubicBezTo>
                <a:cubicBezTo>
                  <a:pt x="27" y="16"/>
                  <a:pt x="23" y="11"/>
                  <a:pt x="23" y="9"/>
                </a:cubicBezTo>
                <a:cubicBezTo>
                  <a:pt x="23" y="8"/>
                  <a:pt x="23" y="7"/>
                  <a:pt x="23" y="6"/>
                </a:cubicBezTo>
                <a:cubicBezTo>
                  <a:pt x="23" y="5"/>
                  <a:pt x="23" y="5"/>
                  <a:pt x="23" y="4"/>
                </a:cubicBezTo>
                <a:cubicBezTo>
                  <a:pt x="23" y="0"/>
                  <a:pt x="21" y="2"/>
                  <a:pt x="18" y="3"/>
                </a:cubicBezTo>
                <a:cubicBezTo>
                  <a:pt x="15" y="3"/>
                  <a:pt x="13" y="6"/>
                  <a:pt x="10" y="6"/>
                </a:cubicBezTo>
                <a:cubicBezTo>
                  <a:pt x="8" y="6"/>
                  <a:pt x="8" y="8"/>
                  <a:pt x="7" y="9"/>
                </a:cubicBezTo>
                <a:cubicBezTo>
                  <a:pt x="6" y="9"/>
                  <a:pt x="3" y="8"/>
                  <a:pt x="2" y="8"/>
                </a:cubicBezTo>
                <a:cubicBezTo>
                  <a:pt x="4" y="9"/>
                  <a:pt x="5" y="14"/>
                  <a:pt x="6" y="16"/>
                </a:cubicBezTo>
                <a:cubicBezTo>
                  <a:pt x="4" y="17"/>
                  <a:pt x="5" y="21"/>
                  <a:pt x="5" y="23"/>
                </a:cubicBezTo>
                <a:cubicBezTo>
                  <a:pt x="5" y="25"/>
                  <a:pt x="5" y="26"/>
                  <a:pt x="4" y="27"/>
                </a:cubicBezTo>
                <a:cubicBezTo>
                  <a:pt x="3" y="28"/>
                  <a:pt x="3" y="30"/>
                  <a:pt x="3" y="31"/>
                </a:cubicBezTo>
                <a:cubicBezTo>
                  <a:pt x="2" y="33"/>
                  <a:pt x="5" y="33"/>
                  <a:pt x="5" y="35"/>
                </a:cubicBezTo>
                <a:cubicBezTo>
                  <a:pt x="5" y="36"/>
                  <a:pt x="3" y="37"/>
                  <a:pt x="3" y="38"/>
                </a:cubicBezTo>
                <a:cubicBezTo>
                  <a:pt x="0" y="41"/>
                  <a:pt x="4" y="42"/>
                  <a:pt x="4" y="46"/>
                </a:cubicBezTo>
                <a:cubicBezTo>
                  <a:pt x="4" y="47"/>
                  <a:pt x="4" y="48"/>
                  <a:pt x="4" y="49"/>
                </a:cubicBezTo>
                <a:cubicBezTo>
                  <a:pt x="5" y="50"/>
                  <a:pt x="6" y="51"/>
                  <a:pt x="7" y="52"/>
                </a:cubicBezTo>
                <a:cubicBezTo>
                  <a:pt x="7" y="53"/>
                  <a:pt x="5" y="53"/>
                  <a:pt x="7" y="54"/>
                </a:cubicBezTo>
                <a:cubicBezTo>
                  <a:pt x="7" y="54"/>
                  <a:pt x="6" y="56"/>
                  <a:pt x="6" y="56"/>
                </a:cubicBezTo>
                <a:cubicBezTo>
                  <a:pt x="6" y="59"/>
                  <a:pt x="9" y="61"/>
                  <a:pt x="9" y="63"/>
                </a:cubicBezTo>
                <a:cubicBezTo>
                  <a:pt x="10" y="66"/>
                  <a:pt x="8" y="69"/>
                  <a:pt x="13" y="69"/>
                </a:cubicBezTo>
                <a:cubicBezTo>
                  <a:pt x="14" y="70"/>
                  <a:pt x="14" y="68"/>
                  <a:pt x="14" y="67"/>
                </a:cubicBezTo>
                <a:cubicBezTo>
                  <a:pt x="14" y="66"/>
                  <a:pt x="16" y="65"/>
                  <a:pt x="17" y="65"/>
                </a:cubicBezTo>
                <a:cubicBezTo>
                  <a:pt x="18" y="64"/>
                  <a:pt x="19" y="63"/>
                  <a:pt x="20" y="65"/>
                </a:cubicBezTo>
                <a:cubicBezTo>
                  <a:pt x="22" y="66"/>
                  <a:pt x="24" y="65"/>
                  <a:pt x="25" y="65"/>
                </a:cubicBezTo>
                <a:cubicBezTo>
                  <a:pt x="27" y="65"/>
                  <a:pt x="27" y="68"/>
                  <a:pt x="28" y="68"/>
                </a:cubicBezTo>
                <a:cubicBezTo>
                  <a:pt x="29" y="68"/>
                  <a:pt x="30" y="66"/>
                  <a:pt x="31" y="65"/>
                </a:cubicBezTo>
                <a:cubicBezTo>
                  <a:pt x="32" y="63"/>
                  <a:pt x="36" y="66"/>
                  <a:pt x="37" y="64"/>
                </a:cubicBezTo>
                <a:cubicBezTo>
                  <a:pt x="39" y="59"/>
                  <a:pt x="38" y="54"/>
                  <a:pt x="44" y="52"/>
                </a:cubicBezTo>
                <a:cubicBezTo>
                  <a:pt x="46" y="51"/>
                  <a:pt x="49" y="51"/>
                  <a:pt x="52" y="51"/>
                </a:cubicBezTo>
                <a:cubicBezTo>
                  <a:pt x="55" y="51"/>
                  <a:pt x="57" y="52"/>
                  <a:pt x="59" y="54"/>
                </a:cubicBezTo>
                <a:cubicBezTo>
                  <a:pt x="60" y="51"/>
                  <a:pt x="64" y="43"/>
                  <a:pt x="61" y="42"/>
                </a:cubicBezTo>
                <a:cubicBezTo>
                  <a:pt x="60" y="41"/>
                  <a:pt x="62" y="42"/>
                  <a:pt x="61" y="4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1" name="Freeform 627">
            <a:extLst>
              <a:ext uri="{FF2B5EF4-FFF2-40B4-BE49-F238E27FC236}">
                <a16:creationId xmlns:a16="http://schemas.microsoft.com/office/drawing/2014/main" id="{CF424E14-0A72-FC47-995C-5F6284DFEA59}"/>
              </a:ext>
            </a:extLst>
          </p:cNvPr>
          <p:cNvSpPr>
            <a:spLocks/>
          </p:cNvSpPr>
          <p:nvPr/>
        </p:nvSpPr>
        <p:spPr bwMode="auto">
          <a:xfrm>
            <a:off x="5258220" y="10479656"/>
            <a:ext cx="302038" cy="314780"/>
          </a:xfrm>
          <a:custGeom>
            <a:avLst/>
            <a:gdLst>
              <a:gd name="T0" fmla="*/ 40 w 45"/>
              <a:gd name="T1" fmla="*/ 24 h 44"/>
              <a:gd name="T2" fmla="*/ 36 w 45"/>
              <a:gd name="T3" fmla="*/ 24 h 44"/>
              <a:gd name="T4" fmla="*/ 36 w 45"/>
              <a:gd name="T5" fmla="*/ 20 h 44"/>
              <a:gd name="T6" fmla="*/ 34 w 45"/>
              <a:gd name="T7" fmla="*/ 17 h 44"/>
              <a:gd name="T8" fmla="*/ 29 w 45"/>
              <a:gd name="T9" fmla="*/ 16 h 44"/>
              <a:gd name="T10" fmla="*/ 25 w 45"/>
              <a:gd name="T11" fmla="*/ 15 h 44"/>
              <a:gd name="T12" fmla="*/ 25 w 45"/>
              <a:gd name="T13" fmla="*/ 12 h 44"/>
              <a:gd name="T14" fmla="*/ 24 w 45"/>
              <a:gd name="T15" fmla="*/ 7 h 44"/>
              <a:gd name="T16" fmla="*/ 21 w 45"/>
              <a:gd name="T17" fmla="*/ 3 h 44"/>
              <a:gd name="T18" fmla="*/ 14 w 45"/>
              <a:gd name="T19" fmla="*/ 1 h 44"/>
              <a:gd name="T20" fmla="*/ 5 w 45"/>
              <a:gd name="T21" fmla="*/ 3 h 44"/>
              <a:gd name="T22" fmla="*/ 2 w 45"/>
              <a:gd name="T23" fmla="*/ 11 h 44"/>
              <a:gd name="T24" fmla="*/ 1 w 45"/>
              <a:gd name="T25" fmla="*/ 14 h 44"/>
              <a:gd name="T26" fmla="*/ 2 w 45"/>
              <a:gd name="T27" fmla="*/ 17 h 44"/>
              <a:gd name="T28" fmla="*/ 9 w 45"/>
              <a:gd name="T29" fmla="*/ 24 h 44"/>
              <a:gd name="T30" fmla="*/ 13 w 45"/>
              <a:gd name="T31" fmla="*/ 25 h 44"/>
              <a:gd name="T32" fmla="*/ 17 w 45"/>
              <a:gd name="T33" fmla="*/ 27 h 44"/>
              <a:gd name="T34" fmla="*/ 25 w 45"/>
              <a:gd name="T35" fmla="*/ 35 h 44"/>
              <a:gd name="T36" fmla="*/ 22 w 45"/>
              <a:gd name="T37" fmla="*/ 39 h 44"/>
              <a:gd name="T38" fmla="*/ 20 w 45"/>
              <a:gd name="T39" fmla="*/ 42 h 44"/>
              <a:gd name="T40" fmla="*/ 28 w 45"/>
              <a:gd name="T41" fmla="*/ 44 h 44"/>
              <a:gd name="T42" fmla="*/ 32 w 45"/>
              <a:gd name="T43" fmla="*/ 43 h 44"/>
              <a:gd name="T44" fmla="*/ 37 w 45"/>
              <a:gd name="T45" fmla="*/ 42 h 44"/>
              <a:gd name="T46" fmla="*/ 40 w 45"/>
              <a:gd name="T47" fmla="*/ 39 h 44"/>
              <a:gd name="T48" fmla="*/ 41 w 45"/>
              <a:gd name="T49" fmla="*/ 34 h 44"/>
              <a:gd name="T50" fmla="*/ 40 w 45"/>
              <a:gd name="T51" fmla="*/ 24 h 44"/>
              <a:gd name="T52" fmla="*/ 40 w 45"/>
              <a:gd name="T53" fmla="*/ 2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5" h="44">
                <a:moveTo>
                  <a:pt x="40" y="24"/>
                </a:moveTo>
                <a:cubicBezTo>
                  <a:pt x="39" y="25"/>
                  <a:pt x="37" y="26"/>
                  <a:pt x="36" y="24"/>
                </a:cubicBezTo>
                <a:cubicBezTo>
                  <a:pt x="35" y="23"/>
                  <a:pt x="37" y="22"/>
                  <a:pt x="36" y="20"/>
                </a:cubicBezTo>
                <a:cubicBezTo>
                  <a:pt x="35" y="19"/>
                  <a:pt x="35" y="18"/>
                  <a:pt x="34" y="17"/>
                </a:cubicBezTo>
                <a:cubicBezTo>
                  <a:pt x="31" y="15"/>
                  <a:pt x="31" y="17"/>
                  <a:pt x="29" y="16"/>
                </a:cubicBezTo>
                <a:cubicBezTo>
                  <a:pt x="28" y="16"/>
                  <a:pt x="27" y="16"/>
                  <a:pt x="25" y="15"/>
                </a:cubicBezTo>
                <a:cubicBezTo>
                  <a:pt x="23" y="15"/>
                  <a:pt x="24" y="13"/>
                  <a:pt x="25" y="12"/>
                </a:cubicBezTo>
                <a:cubicBezTo>
                  <a:pt x="25" y="10"/>
                  <a:pt x="24" y="8"/>
                  <a:pt x="24" y="7"/>
                </a:cubicBezTo>
                <a:cubicBezTo>
                  <a:pt x="23" y="4"/>
                  <a:pt x="24" y="4"/>
                  <a:pt x="21" y="3"/>
                </a:cubicBezTo>
                <a:cubicBezTo>
                  <a:pt x="19" y="1"/>
                  <a:pt x="18" y="0"/>
                  <a:pt x="14" y="1"/>
                </a:cubicBezTo>
                <a:cubicBezTo>
                  <a:pt x="11" y="1"/>
                  <a:pt x="7" y="2"/>
                  <a:pt x="5" y="3"/>
                </a:cubicBezTo>
                <a:cubicBezTo>
                  <a:pt x="2" y="6"/>
                  <a:pt x="3" y="8"/>
                  <a:pt x="2" y="11"/>
                </a:cubicBezTo>
                <a:cubicBezTo>
                  <a:pt x="2" y="12"/>
                  <a:pt x="1" y="13"/>
                  <a:pt x="1" y="14"/>
                </a:cubicBezTo>
                <a:cubicBezTo>
                  <a:pt x="0" y="15"/>
                  <a:pt x="1" y="15"/>
                  <a:pt x="2" y="17"/>
                </a:cubicBezTo>
                <a:cubicBezTo>
                  <a:pt x="4" y="20"/>
                  <a:pt x="6" y="21"/>
                  <a:pt x="9" y="24"/>
                </a:cubicBezTo>
                <a:cubicBezTo>
                  <a:pt x="10" y="25"/>
                  <a:pt x="12" y="25"/>
                  <a:pt x="13" y="25"/>
                </a:cubicBezTo>
                <a:cubicBezTo>
                  <a:pt x="15" y="25"/>
                  <a:pt x="16" y="26"/>
                  <a:pt x="17" y="27"/>
                </a:cubicBezTo>
                <a:cubicBezTo>
                  <a:pt x="19" y="28"/>
                  <a:pt x="27" y="31"/>
                  <a:pt x="25" y="35"/>
                </a:cubicBezTo>
                <a:cubicBezTo>
                  <a:pt x="24" y="36"/>
                  <a:pt x="22" y="37"/>
                  <a:pt x="22" y="39"/>
                </a:cubicBezTo>
                <a:cubicBezTo>
                  <a:pt x="22" y="41"/>
                  <a:pt x="22" y="41"/>
                  <a:pt x="20" y="42"/>
                </a:cubicBezTo>
                <a:cubicBezTo>
                  <a:pt x="19" y="44"/>
                  <a:pt x="27" y="43"/>
                  <a:pt x="28" y="44"/>
                </a:cubicBezTo>
                <a:cubicBezTo>
                  <a:pt x="30" y="44"/>
                  <a:pt x="30" y="44"/>
                  <a:pt x="32" y="43"/>
                </a:cubicBezTo>
                <a:cubicBezTo>
                  <a:pt x="33" y="41"/>
                  <a:pt x="36" y="43"/>
                  <a:pt x="37" y="42"/>
                </a:cubicBezTo>
                <a:cubicBezTo>
                  <a:pt x="38" y="41"/>
                  <a:pt x="39" y="40"/>
                  <a:pt x="40" y="39"/>
                </a:cubicBezTo>
                <a:cubicBezTo>
                  <a:pt x="41" y="37"/>
                  <a:pt x="40" y="35"/>
                  <a:pt x="41" y="34"/>
                </a:cubicBezTo>
                <a:cubicBezTo>
                  <a:pt x="41" y="32"/>
                  <a:pt x="45" y="24"/>
                  <a:pt x="40" y="24"/>
                </a:cubicBezTo>
                <a:cubicBezTo>
                  <a:pt x="40" y="25"/>
                  <a:pt x="41" y="24"/>
                  <a:pt x="40" y="2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2" name="Freeform 628">
            <a:extLst>
              <a:ext uri="{FF2B5EF4-FFF2-40B4-BE49-F238E27FC236}">
                <a16:creationId xmlns:a16="http://schemas.microsoft.com/office/drawing/2014/main" id="{F83A8C21-C1DB-D940-B577-CA98F9F543D2}"/>
              </a:ext>
            </a:extLst>
          </p:cNvPr>
          <p:cNvSpPr>
            <a:spLocks noEditPoints="1"/>
          </p:cNvSpPr>
          <p:nvPr/>
        </p:nvSpPr>
        <p:spPr bwMode="auto">
          <a:xfrm>
            <a:off x="4876095" y="9605536"/>
            <a:ext cx="1334002" cy="1431040"/>
          </a:xfrm>
          <a:custGeom>
            <a:avLst/>
            <a:gdLst>
              <a:gd name="T0" fmla="*/ 188 w 199"/>
              <a:gd name="T1" fmla="*/ 51 h 201"/>
              <a:gd name="T2" fmla="*/ 165 w 199"/>
              <a:gd name="T3" fmla="*/ 41 h 201"/>
              <a:gd name="T4" fmla="*/ 135 w 199"/>
              <a:gd name="T5" fmla="*/ 30 h 201"/>
              <a:gd name="T6" fmla="*/ 122 w 199"/>
              <a:gd name="T7" fmla="*/ 36 h 201"/>
              <a:gd name="T8" fmla="*/ 116 w 199"/>
              <a:gd name="T9" fmla="*/ 29 h 201"/>
              <a:gd name="T10" fmla="*/ 111 w 199"/>
              <a:gd name="T11" fmla="*/ 33 h 201"/>
              <a:gd name="T12" fmla="*/ 120 w 199"/>
              <a:gd name="T13" fmla="*/ 23 h 201"/>
              <a:gd name="T14" fmla="*/ 116 w 199"/>
              <a:gd name="T15" fmla="*/ 8 h 201"/>
              <a:gd name="T16" fmla="*/ 105 w 199"/>
              <a:gd name="T17" fmla="*/ 15 h 201"/>
              <a:gd name="T18" fmla="*/ 93 w 199"/>
              <a:gd name="T19" fmla="*/ 14 h 201"/>
              <a:gd name="T20" fmla="*/ 77 w 199"/>
              <a:gd name="T21" fmla="*/ 19 h 201"/>
              <a:gd name="T22" fmla="*/ 69 w 199"/>
              <a:gd name="T23" fmla="*/ 1 h 201"/>
              <a:gd name="T24" fmla="*/ 56 w 199"/>
              <a:gd name="T25" fmla="*/ 7 h 201"/>
              <a:gd name="T26" fmla="*/ 50 w 199"/>
              <a:gd name="T27" fmla="*/ 11 h 201"/>
              <a:gd name="T28" fmla="*/ 51 w 199"/>
              <a:gd name="T29" fmla="*/ 16 h 201"/>
              <a:gd name="T30" fmla="*/ 41 w 199"/>
              <a:gd name="T31" fmla="*/ 22 h 201"/>
              <a:gd name="T32" fmla="*/ 27 w 199"/>
              <a:gd name="T33" fmla="*/ 18 h 201"/>
              <a:gd name="T34" fmla="*/ 25 w 199"/>
              <a:gd name="T35" fmla="*/ 21 h 201"/>
              <a:gd name="T36" fmla="*/ 22 w 199"/>
              <a:gd name="T37" fmla="*/ 39 h 201"/>
              <a:gd name="T38" fmla="*/ 10 w 199"/>
              <a:gd name="T39" fmla="*/ 49 h 201"/>
              <a:gd name="T40" fmla="*/ 2 w 199"/>
              <a:gd name="T41" fmla="*/ 66 h 201"/>
              <a:gd name="T42" fmla="*/ 9 w 199"/>
              <a:gd name="T43" fmla="*/ 75 h 201"/>
              <a:gd name="T44" fmla="*/ 24 w 199"/>
              <a:gd name="T45" fmla="*/ 81 h 201"/>
              <a:gd name="T46" fmla="*/ 39 w 199"/>
              <a:gd name="T47" fmla="*/ 76 h 201"/>
              <a:gd name="T48" fmla="*/ 49 w 199"/>
              <a:gd name="T49" fmla="*/ 88 h 201"/>
              <a:gd name="T50" fmla="*/ 61 w 199"/>
              <a:gd name="T51" fmla="*/ 94 h 201"/>
              <a:gd name="T52" fmla="*/ 68 w 199"/>
              <a:gd name="T53" fmla="*/ 102 h 201"/>
              <a:gd name="T54" fmla="*/ 80 w 199"/>
              <a:gd name="T55" fmla="*/ 114 h 201"/>
              <a:gd name="T56" fmla="*/ 82 w 199"/>
              <a:gd name="T57" fmla="*/ 135 h 201"/>
              <a:gd name="T58" fmla="*/ 93 w 199"/>
              <a:gd name="T59" fmla="*/ 145 h 201"/>
              <a:gd name="T60" fmla="*/ 98 w 199"/>
              <a:gd name="T61" fmla="*/ 157 h 201"/>
              <a:gd name="T62" fmla="*/ 90 w 199"/>
              <a:gd name="T63" fmla="*/ 173 h 201"/>
              <a:gd name="T64" fmla="*/ 86 w 199"/>
              <a:gd name="T65" fmla="*/ 181 h 201"/>
              <a:gd name="T66" fmla="*/ 94 w 199"/>
              <a:gd name="T67" fmla="*/ 187 h 201"/>
              <a:gd name="T68" fmla="*/ 107 w 199"/>
              <a:gd name="T69" fmla="*/ 197 h 201"/>
              <a:gd name="T70" fmla="*/ 119 w 199"/>
              <a:gd name="T71" fmla="*/ 180 h 201"/>
              <a:gd name="T72" fmla="*/ 128 w 199"/>
              <a:gd name="T73" fmla="*/ 157 h 201"/>
              <a:gd name="T74" fmla="*/ 137 w 199"/>
              <a:gd name="T75" fmla="*/ 149 h 201"/>
              <a:gd name="T76" fmla="*/ 144 w 199"/>
              <a:gd name="T77" fmla="*/ 147 h 201"/>
              <a:gd name="T78" fmla="*/ 155 w 199"/>
              <a:gd name="T79" fmla="*/ 142 h 201"/>
              <a:gd name="T80" fmla="*/ 163 w 199"/>
              <a:gd name="T81" fmla="*/ 139 h 201"/>
              <a:gd name="T82" fmla="*/ 169 w 199"/>
              <a:gd name="T83" fmla="*/ 130 h 201"/>
              <a:gd name="T84" fmla="*/ 175 w 199"/>
              <a:gd name="T85" fmla="*/ 116 h 201"/>
              <a:gd name="T86" fmla="*/ 176 w 199"/>
              <a:gd name="T87" fmla="*/ 98 h 201"/>
              <a:gd name="T88" fmla="*/ 178 w 199"/>
              <a:gd name="T89" fmla="*/ 91 h 201"/>
              <a:gd name="T90" fmla="*/ 182 w 199"/>
              <a:gd name="T91" fmla="*/ 86 h 201"/>
              <a:gd name="T92" fmla="*/ 196 w 199"/>
              <a:gd name="T93" fmla="*/ 57 h 201"/>
              <a:gd name="T94" fmla="*/ 110 w 199"/>
              <a:gd name="T95" fmla="*/ 190 h 201"/>
              <a:gd name="T96" fmla="*/ 115 w 199"/>
              <a:gd name="T97" fmla="*/ 186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9" h="201">
                <a:moveTo>
                  <a:pt x="196" y="57"/>
                </a:moveTo>
                <a:cubicBezTo>
                  <a:pt x="195" y="55"/>
                  <a:pt x="195" y="53"/>
                  <a:pt x="194" y="52"/>
                </a:cubicBezTo>
                <a:cubicBezTo>
                  <a:pt x="192" y="51"/>
                  <a:pt x="189" y="52"/>
                  <a:pt x="188" y="51"/>
                </a:cubicBezTo>
                <a:cubicBezTo>
                  <a:pt x="183" y="50"/>
                  <a:pt x="180" y="46"/>
                  <a:pt x="177" y="44"/>
                </a:cubicBezTo>
                <a:cubicBezTo>
                  <a:pt x="175" y="43"/>
                  <a:pt x="173" y="42"/>
                  <a:pt x="172" y="41"/>
                </a:cubicBezTo>
                <a:cubicBezTo>
                  <a:pt x="169" y="40"/>
                  <a:pt x="168" y="41"/>
                  <a:pt x="165" y="41"/>
                </a:cubicBezTo>
                <a:cubicBezTo>
                  <a:pt x="161" y="42"/>
                  <a:pt x="157" y="37"/>
                  <a:pt x="153" y="39"/>
                </a:cubicBezTo>
                <a:cubicBezTo>
                  <a:pt x="150" y="40"/>
                  <a:pt x="147" y="35"/>
                  <a:pt x="145" y="34"/>
                </a:cubicBezTo>
                <a:cubicBezTo>
                  <a:pt x="142" y="32"/>
                  <a:pt x="138" y="30"/>
                  <a:pt x="135" y="30"/>
                </a:cubicBezTo>
                <a:cubicBezTo>
                  <a:pt x="133" y="29"/>
                  <a:pt x="131" y="29"/>
                  <a:pt x="130" y="30"/>
                </a:cubicBezTo>
                <a:cubicBezTo>
                  <a:pt x="129" y="33"/>
                  <a:pt x="126" y="34"/>
                  <a:pt x="125" y="36"/>
                </a:cubicBezTo>
                <a:cubicBezTo>
                  <a:pt x="123" y="39"/>
                  <a:pt x="124" y="38"/>
                  <a:pt x="122" y="36"/>
                </a:cubicBezTo>
                <a:cubicBezTo>
                  <a:pt x="122" y="36"/>
                  <a:pt x="121" y="35"/>
                  <a:pt x="121" y="35"/>
                </a:cubicBezTo>
                <a:cubicBezTo>
                  <a:pt x="119" y="34"/>
                  <a:pt x="120" y="36"/>
                  <a:pt x="119" y="37"/>
                </a:cubicBezTo>
                <a:cubicBezTo>
                  <a:pt x="118" y="38"/>
                  <a:pt x="115" y="29"/>
                  <a:pt x="116" y="29"/>
                </a:cubicBezTo>
                <a:cubicBezTo>
                  <a:pt x="116" y="29"/>
                  <a:pt x="113" y="33"/>
                  <a:pt x="112" y="33"/>
                </a:cubicBezTo>
                <a:cubicBezTo>
                  <a:pt x="112" y="33"/>
                  <a:pt x="116" y="30"/>
                  <a:pt x="115" y="29"/>
                </a:cubicBezTo>
                <a:cubicBezTo>
                  <a:pt x="113" y="28"/>
                  <a:pt x="113" y="33"/>
                  <a:pt x="111" y="33"/>
                </a:cubicBezTo>
                <a:cubicBezTo>
                  <a:pt x="111" y="33"/>
                  <a:pt x="115" y="27"/>
                  <a:pt x="115" y="26"/>
                </a:cubicBezTo>
                <a:cubicBezTo>
                  <a:pt x="115" y="25"/>
                  <a:pt x="117" y="25"/>
                  <a:pt x="117" y="24"/>
                </a:cubicBezTo>
                <a:cubicBezTo>
                  <a:pt x="118" y="23"/>
                  <a:pt x="119" y="25"/>
                  <a:pt x="120" y="23"/>
                </a:cubicBezTo>
                <a:cubicBezTo>
                  <a:pt x="121" y="22"/>
                  <a:pt x="120" y="22"/>
                  <a:pt x="120" y="20"/>
                </a:cubicBezTo>
                <a:cubicBezTo>
                  <a:pt x="121" y="19"/>
                  <a:pt x="121" y="17"/>
                  <a:pt x="119" y="16"/>
                </a:cubicBezTo>
                <a:cubicBezTo>
                  <a:pt x="116" y="15"/>
                  <a:pt x="116" y="11"/>
                  <a:pt x="116" y="8"/>
                </a:cubicBezTo>
                <a:cubicBezTo>
                  <a:pt x="116" y="7"/>
                  <a:pt x="115" y="6"/>
                  <a:pt x="114" y="5"/>
                </a:cubicBezTo>
                <a:cubicBezTo>
                  <a:pt x="113" y="4"/>
                  <a:pt x="112" y="7"/>
                  <a:pt x="111" y="8"/>
                </a:cubicBezTo>
                <a:cubicBezTo>
                  <a:pt x="110" y="11"/>
                  <a:pt x="108" y="15"/>
                  <a:pt x="105" y="15"/>
                </a:cubicBezTo>
                <a:cubicBezTo>
                  <a:pt x="104" y="15"/>
                  <a:pt x="103" y="14"/>
                  <a:pt x="101" y="14"/>
                </a:cubicBezTo>
                <a:cubicBezTo>
                  <a:pt x="100" y="14"/>
                  <a:pt x="99" y="15"/>
                  <a:pt x="98" y="14"/>
                </a:cubicBezTo>
                <a:cubicBezTo>
                  <a:pt x="96" y="13"/>
                  <a:pt x="95" y="14"/>
                  <a:pt x="93" y="14"/>
                </a:cubicBezTo>
                <a:cubicBezTo>
                  <a:pt x="91" y="14"/>
                  <a:pt x="92" y="14"/>
                  <a:pt x="91" y="16"/>
                </a:cubicBezTo>
                <a:cubicBezTo>
                  <a:pt x="90" y="17"/>
                  <a:pt x="85" y="16"/>
                  <a:pt x="84" y="17"/>
                </a:cubicBezTo>
                <a:cubicBezTo>
                  <a:pt x="82" y="17"/>
                  <a:pt x="79" y="19"/>
                  <a:pt x="77" y="19"/>
                </a:cubicBezTo>
                <a:cubicBezTo>
                  <a:pt x="74" y="19"/>
                  <a:pt x="72" y="15"/>
                  <a:pt x="72" y="13"/>
                </a:cubicBezTo>
                <a:cubicBezTo>
                  <a:pt x="70" y="10"/>
                  <a:pt x="74" y="8"/>
                  <a:pt x="73" y="5"/>
                </a:cubicBezTo>
                <a:cubicBezTo>
                  <a:pt x="72" y="3"/>
                  <a:pt x="71" y="0"/>
                  <a:pt x="69" y="1"/>
                </a:cubicBezTo>
                <a:cubicBezTo>
                  <a:pt x="69" y="2"/>
                  <a:pt x="62" y="5"/>
                  <a:pt x="61" y="5"/>
                </a:cubicBezTo>
                <a:cubicBezTo>
                  <a:pt x="60" y="5"/>
                  <a:pt x="58" y="5"/>
                  <a:pt x="58" y="6"/>
                </a:cubicBezTo>
                <a:cubicBezTo>
                  <a:pt x="57" y="6"/>
                  <a:pt x="57" y="9"/>
                  <a:pt x="56" y="7"/>
                </a:cubicBezTo>
                <a:cubicBezTo>
                  <a:pt x="55" y="6"/>
                  <a:pt x="47" y="5"/>
                  <a:pt x="47" y="6"/>
                </a:cubicBezTo>
                <a:cubicBezTo>
                  <a:pt x="47" y="6"/>
                  <a:pt x="49" y="7"/>
                  <a:pt x="49" y="7"/>
                </a:cubicBezTo>
                <a:cubicBezTo>
                  <a:pt x="50" y="8"/>
                  <a:pt x="50" y="9"/>
                  <a:pt x="50" y="11"/>
                </a:cubicBezTo>
                <a:cubicBezTo>
                  <a:pt x="51" y="11"/>
                  <a:pt x="51" y="13"/>
                  <a:pt x="52" y="14"/>
                </a:cubicBezTo>
                <a:cubicBezTo>
                  <a:pt x="52" y="14"/>
                  <a:pt x="54" y="14"/>
                  <a:pt x="54" y="14"/>
                </a:cubicBezTo>
                <a:cubicBezTo>
                  <a:pt x="54" y="15"/>
                  <a:pt x="52" y="16"/>
                  <a:pt x="51" y="16"/>
                </a:cubicBezTo>
                <a:cubicBezTo>
                  <a:pt x="50" y="17"/>
                  <a:pt x="50" y="18"/>
                  <a:pt x="49" y="19"/>
                </a:cubicBezTo>
                <a:cubicBezTo>
                  <a:pt x="49" y="19"/>
                  <a:pt x="44" y="23"/>
                  <a:pt x="43" y="22"/>
                </a:cubicBezTo>
                <a:cubicBezTo>
                  <a:pt x="43" y="21"/>
                  <a:pt x="42" y="21"/>
                  <a:pt x="41" y="22"/>
                </a:cubicBezTo>
                <a:cubicBezTo>
                  <a:pt x="40" y="23"/>
                  <a:pt x="38" y="21"/>
                  <a:pt x="38" y="21"/>
                </a:cubicBezTo>
                <a:cubicBezTo>
                  <a:pt x="36" y="20"/>
                  <a:pt x="35" y="16"/>
                  <a:pt x="34" y="16"/>
                </a:cubicBezTo>
                <a:cubicBezTo>
                  <a:pt x="32" y="15"/>
                  <a:pt x="29" y="18"/>
                  <a:pt x="27" y="18"/>
                </a:cubicBezTo>
                <a:cubicBezTo>
                  <a:pt x="25" y="18"/>
                  <a:pt x="23" y="18"/>
                  <a:pt x="21" y="18"/>
                </a:cubicBezTo>
                <a:cubicBezTo>
                  <a:pt x="21" y="18"/>
                  <a:pt x="21" y="20"/>
                  <a:pt x="22" y="20"/>
                </a:cubicBezTo>
                <a:cubicBezTo>
                  <a:pt x="22" y="21"/>
                  <a:pt x="24" y="21"/>
                  <a:pt x="25" y="21"/>
                </a:cubicBezTo>
                <a:cubicBezTo>
                  <a:pt x="25" y="22"/>
                  <a:pt x="21" y="23"/>
                  <a:pt x="20" y="23"/>
                </a:cubicBezTo>
                <a:cubicBezTo>
                  <a:pt x="19" y="24"/>
                  <a:pt x="21" y="27"/>
                  <a:pt x="22" y="28"/>
                </a:cubicBezTo>
                <a:cubicBezTo>
                  <a:pt x="24" y="32"/>
                  <a:pt x="24" y="35"/>
                  <a:pt x="22" y="39"/>
                </a:cubicBezTo>
                <a:cubicBezTo>
                  <a:pt x="22" y="41"/>
                  <a:pt x="22" y="47"/>
                  <a:pt x="20" y="47"/>
                </a:cubicBezTo>
                <a:cubicBezTo>
                  <a:pt x="19" y="48"/>
                  <a:pt x="17" y="47"/>
                  <a:pt x="15" y="48"/>
                </a:cubicBezTo>
                <a:cubicBezTo>
                  <a:pt x="14" y="49"/>
                  <a:pt x="11" y="49"/>
                  <a:pt x="10" y="49"/>
                </a:cubicBezTo>
                <a:cubicBezTo>
                  <a:pt x="5" y="51"/>
                  <a:pt x="5" y="53"/>
                  <a:pt x="5" y="57"/>
                </a:cubicBezTo>
                <a:cubicBezTo>
                  <a:pt x="5" y="59"/>
                  <a:pt x="2" y="59"/>
                  <a:pt x="2" y="60"/>
                </a:cubicBezTo>
                <a:cubicBezTo>
                  <a:pt x="2" y="63"/>
                  <a:pt x="0" y="64"/>
                  <a:pt x="2" y="66"/>
                </a:cubicBezTo>
                <a:cubicBezTo>
                  <a:pt x="4" y="68"/>
                  <a:pt x="4" y="70"/>
                  <a:pt x="5" y="72"/>
                </a:cubicBezTo>
                <a:cubicBezTo>
                  <a:pt x="5" y="73"/>
                  <a:pt x="6" y="73"/>
                  <a:pt x="7" y="73"/>
                </a:cubicBezTo>
                <a:cubicBezTo>
                  <a:pt x="8" y="73"/>
                  <a:pt x="8" y="74"/>
                  <a:pt x="9" y="75"/>
                </a:cubicBezTo>
                <a:cubicBezTo>
                  <a:pt x="11" y="78"/>
                  <a:pt x="16" y="75"/>
                  <a:pt x="18" y="73"/>
                </a:cubicBezTo>
                <a:cubicBezTo>
                  <a:pt x="18" y="76"/>
                  <a:pt x="16" y="81"/>
                  <a:pt x="19" y="82"/>
                </a:cubicBezTo>
                <a:cubicBezTo>
                  <a:pt x="20" y="82"/>
                  <a:pt x="23" y="81"/>
                  <a:pt x="24" y="81"/>
                </a:cubicBezTo>
                <a:cubicBezTo>
                  <a:pt x="27" y="82"/>
                  <a:pt x="28" y="82"/>
                  <a:pt x="30" y="80"/>
                </a:cubicBezTo>
                <a:cubicBezTo>
                  <a:pt x="30" y="79"/>
                  <a:pt x="32" y="79"/>
                  <a:pt x="33" y="79"/>
                </a:cubicBezTo>
                <a:cubicBezTo>
                  <a:pt x="35" y="77"/>
                  <a:pt x="37" y="76"/>
                  <a:pt x="39" y="76"/>
                </a:cubicBezTo>
                <a:cubicBezTo>
                  <a:pt x="41" y="75"/>
                  <a:pt x="46" y="73"/>
                  <a:pt x="44" y="77"/>
                </a:cubicBezTo>
                <a:cubicBezTo>
                  <a:pt x="44" y="79"/>
                  <a:pt x="43" y="81"/>
                  <a:pt x="44" y="83"/>
                </a:cubicBezTo>
                <a:cubicBezTo>
                  <a:pt x="45" y="85"/>
                  <a:pt x="47" y="87"/>
                  <a:pt x="49" y="88"/>
                </a:cubicBezTo>
                <a:cubicBezTo>
                  <a:pt x="51" y="90"/>
                  <a:pt x="54" y="89"/>
                  <a:pt x="56" y="90"/>
                </a:cubicBezTo>
                <a:cubicBezTo>
                  <a:pt x="57" y="91"/>
                  <a:pt x="58" y="92"/>
                  <a:pt x="59" y="92"/>
                </a:cubicBezTo>
                <a:cubicBezTo>
                  <a:pt x="60" y="92"/>
                  <a:pt x="61" y="93"/>
                  <a:pt x="61" y="94"/>
                </a:cubicBezTo>
                <a:cubicBezTo>
                  <a:pt x="63" y="94"/>
                  <a:pt x="68" y="93"/>
                  <a:pt x="68" y="96"/>
                </a:cubicBezTo>
                <a:cubicBezTo>
                  <a:pt x="69" y="98"/>
                  <a:pt x="68" y="98"/>
                  <a:pt x="69" y="100"/>
                </a:cubicBezTo>
                <a:cubicBezTo>
                  <a:pt x="70" y="101"/>
                  <a:pt x="69" y="101"/>
                  <a:pt x="68" y="102"/>
                </a:cubicBezTo>
                <a:cubicBezTo>
                  <a:pt x="68" y="102"/>
                  <a:pt x="70" y="107"/>
                  <a:pt x="70" y="108"/>
                </a:cubicBezTo>
                <a:cubicBezTo>
                  <a:pt x="70" y="109"/>
                  <a:pt x="78" y="108"/>
                  <a:pt x="79" y="108"/>
                </a:cubicBezTo>
                <a:cubicBezTo>
                  <a:pt x="79" y="110"/>
                  <a:pt x="78" y="113"/>
                  <a:pt x="80" y="114"/>
                </a:cubicBezTo>
                <a:cubicBezTo>
                  <a:pt x="83" y="116"/>
                  <a:pt x="83" y="118"/>
                  <a:pt x="82" y="122"/>
                </a:cubicBezTo>
                <a:cubicBezTo>
                  <a:pt x="81" y="124"/>
                  <a:pt x="80" y="127"/>
                  <a:pt x="81" y="130"/>
                </a:cubicBezTo>
                <a:cubicBezTo>
                  <a:pt x="81" y="131"/>
                  <a:pt x="82" y="133"/>
                  <a:pt x="82" y="135"/>
                </a:cubicBezTo>
                <a:cubicBezTo>
                  <a:pt x="82" y="136"/>
                  <a:pt x="80" y="138"/>
                  <a:pt x="82" y="138"/>
                </a:cubicBezTo>
                <a:cubicBezTo>
                  <a:pt x="83" y="139"/>
                  <a:pt x="86" y="140"/>
                  <a:pt x="88" y="139"/>
                </a:cubicBezTo>
                <a:cubicBezTo>
                  <a:pt x="90" y="137"/>
                  <a:pt x="94" y="144"/>
                  <a:pt x="93" y="145"/>
                </a:cubicBezTo>
                <a:cubicBezTo>
                  <a:pt x="93" y="146"/>
                  <a:pt x="93" y="147"/>
                  <a:pt x="94" y="148"/>
                </a:cubicBezTo>
                <a:cubicBezTo>
                  <a:pt x="95" y="149"/>
                  <a:pt x="97" y="147"/>
                  <a:pt x="98" y="148"/>
                </a:cubicBezTo>
                <a:cubicBezTo>
                  <a:pt x="102" y="150"/>
                  <a:pt x="98" y="154"/>
                  <a:pt x="98" y="157"/>
                </a:cubicBezTo>
                <a:cubicBezTo>
                  <a:pt x="100" y="154"/>
                  <a:pt x="102" y="160"/>
                  <a:pt x="102" y="160"/>
                </a:cubicBezTo>
                <a:cubicBezTo>
                  <a:pt x="103" y="164"/>
                  <a:pt x="101" y="165"/>
                  <a:pt x="98" y="166"/>
                </a:cubicBezTo>
                <a:cubicBezTo>
                  <a:pt x="94" y="168"/>
                  <a:pt x="92" y="170"/>
                  <a:pt x="90" y="173"/>
                </a:cubicBezTo>
                <a:cubicBezTo>
                  <a:pt x="89" y="175"/>
                  <a:pt x="88" y="176"/>
                  <a:pt x="86" y="177"/>
                </a:cubicBezTo>
                <a:cubicBezTo>
                  <a:pt x="85" y="179"/>
                  <a:pt x="83" y="180"/>
                  <a:pt x="81" y="182"/>
                </a:cubicBezTo>
                <a:cubicBezTo>
                  <a:pt x="83" y="182"/>
                  <a:pt x="85" y="181"/>
                  <a:pt x="86" y="181"/>
                </a:cubicBezTo>
                <a:cubicBezTo>
                  <a:pt x="87" y="181"/>
                  <a:pt x="88" y="183"/>
                  <a:pt x="89" y="183"/>
                </a:cubicBezTo>
                <a:cubicBezTo>
                  <a:pt x="89" y="184"/>
                  <a:pt x="90" y="185"/>
                  <a:pt x="91" y="186"/>
                </a:cubicBezTo>
                <a:cubicBezTo>
                  <a:pt x="92" y="187"/>
                  <a:pt x="93" y="186"/>
                  <a:pt x="94" y="187"/>
                </a:cubicBezTo>
                <a:cubicBezTo>
                  <a:pt x="96" y="189"/>
                  <a:pt x="100" y="190"/>
                  <a:pt x="101" y="193"/>
                </a:cubicBezTo>
                <a:cubicBezTo>
                  <a:pt x="102" y="195"/>
                  <a:pt x="103" y="199"/>
                  <a:pt x="104" y="201"/>
                </a:cubicBezTo>
                <a:cubicBezTo>
                  <a:pt x="105" y="200"/>
                  <a:pt x="106" y="199"/>
                  <a:pt x="107" y="197"/>
                </a:cubicBezTo>
                <a:cubicBezTo>
                  <a:pt x="107" y="196"/>
                  <a:pt x="108" y="194"/>
                  <a:pt x="109" y="193"/>
                </a:cubicBezTo>
                <a:cubicBezTo>
                  <a:pt x="110" y="190"/>
                  <a:pt x="113" y="189"/>
                  <a:pt x="116" y="187"/>
                </a:cubicBezTo>
                <a:cubicBezTo>
                  <a:pt x="118" y="185"/>
                  <a:pt x="118" y="183"/>
                  <a:pt x="119" y="180"/>
                </a:cubicBezTo>
                <a:cubicBezTo>
                  <a:pt x="121" y="176"/>
                  <a:pt x="124" y="175"/>
                  <a:pt x="126" y="172"/>
                </a:cubicBezTo>
                <a:cubicBezTo>
                  <a:pt x="129" y="169"/>
                  <a:pt x="126" y="165"/>
                  <a:pt x="127" y="161"/>
                </a:cubicBezTo>
                <a:cubicBezTo>
                  <a:pt x="128" y="160"/>
                  <a:pt x="128" y="159"/>
                  <a:pt x="128" y="157"/>
                </a:cubicBezTo>
                <a:cubicBezTo>
                  <a:pt x="128" y="156"/>
                  <a:pt x="128" y="156"/>
                  <a:pt x="129" y="156"/>
                </a:cubicBezTo>
                <a:cubicBezTo>
                  <a:pt x="131" y="155"/>
                  <a:pt x="132" y="153"/>
                  <a:pt x="133" y="152"/>
                </a:cubicBezTo>
                <a:cubicBezTo>
                  <a:pt x="134" y="151"/>
                  <a:pt x="135" y="150"/>
                  <a:pt x="137" y="149"/>
                </a:cubicBezTo>
                <a:cubicBezTo>
                  <a:pt x="138" y="149"/>
                  <a:pt x="139" y="148"/>
                  <a:pt x="141" y="147"/>
                </a:cubicBezTo>
                <a:cubicBezTo>
                  <a:pt x="142" y="147"/>
                  <a:pt x="143" y="148"/>
                  <a:pt x="144" y="148"/>
                </a:cubicBezTo>
                <a:cubicBezTo>
                  <a:pt x="145" y="148"/>
                  <a:pt x="144" y="147"/>
                  <a:pt x="144" y="147"/>
                </a:cubicBezTo>
                <a:cubicBezTo>
                  <a:pt x="143" y="146"/>
                  <a:pt x="147" y="145"/>
                  <a:pt x="147" y="145"/>
                </a:cubicBezTo>
                <a:cubicBezTo>
                  <a:pt x="147" y="145"/>
                  <a:pt x="149" y="142"/>
                  <a:pt x="149" y="143"/>
                </a:cubicBezTo>
                <a:cubicBezTo>
                  <a:pt x="150" y="144"/>
                  <a:pt x="155" y="142"/>
                  <a:pt x="155" y="142"/>
                </a:cubicBezTo>
                <a:cubicBezTo>
                  <a:pt x="156" y="142"/>
                  <a:pt x="155" y="143"/>
                  <a:pt x="156" y="143"/>
                </a:cubicBezTo>
                <a:cubicBezTo>
                  <a:pt x="157" y="143"/>
                  <a:pt x="160" y="143"/>
                  <a:pt x="161" y="142"/>
                </a:cubicBezTo>
                <a:cubicBezTo>
                  <a:pt x="162" y="141"/>
                  <a:pt x="162" y="140"/>
                  <a:pt x="163" y="139"/>
                </a:cubicBezTo>
                <a:cubicBezTo>
                  <a:pt x="164" y="139"/>
                  <a:pt x="165" y="138"/>
                  <a:pt x="165" y="137"/>
                </a:cubicBezTo>
                <a:cubicBezTo>
                  <a:pt x="166" y="136"/>
                  <a:pt x="165" y="134"/>
                  <a:pt x="166" y="133"/>
                </a:cubicBezTo>
                <a:cubicBezTo>
                  <a:pt x="167" y="132"/>
                  <a:pt x="168" y="131"/>
                  <a:pt x="169" y="130"/>
                </a:cubicBezTo>
                <a:cubicBezTo>
                  <a:pt x="171" y="127"/>
                  <a:pt x="172" y="126"/>
                  <a:pt x="172" y="123"/>
                </a:cubicBezTo>
                <a:cubicBezTo>
                  <a:pt x="172" y="121"/>
                  <a:pt x="172" y="120"/>
                  <a:pt x="173" y="118"/>
                </a:cubicBezTo>
                <a:cubicBezTo>
                  <a:pt x="173" y="117"/>
                  <a:pt x="174" y="117"/>
                  <a:pt x="175" y="116"/>
                </a:cubicBezTo>
                <a:cubicBezTo>
                  <a:pt x="176" y="115"/>
                  <a:pt x="175" y="113"/>
                  <a:pt x="175" y="112"/>
                </a:cubicBezTo>
                <a:cubicBezTo>
                  <a:pt x="175" y="110"/>
                  <a:pt x="176" y="109"/>
                  <a:pt x="176" y="107"/>
                </a:cubicBezTo>
                <a:cubicBezTo>
                  <a:pt x="177" y="104"/>
                  <a:pt x="176" y="101"/>
                  <a:pt x="176" y="98"/>
                </a:cubicBezTo>
                <a:cubicBezTo>
                  <a:pt x="176" y="96"/>
                  <a:pt x="175" y="94"/>
                  <a:pt x="176" y="93"/>
                </a:cubicBezTo>
                <a:cubicBezTo>
                  <a:pt x="177" y="91"/>
                  <a:pt x="176" y="92"/>
                  <a:pt x="176" y="90"/>
                </a:cubicBezTo>
                <a:cubicBezTo>
                  <a:pt x="176" y="90"/>
                  <a:pt x="178" y="91"/>
                  <a:pt x="178" y="91"/>
                </a:cubicBezTo>
                <a:cubicBezTo>
                  <a:pt x="178" y="91"/>
                  <a:pt x="178" y="90"/>
                  <a:pt x="178" y="90"/>
                </a:cubicBezTo>
                <a:cubicBezTo>
                  <a:pt x="178" y="90"/>
                  <a:pt x="179" y="90"/>
                  <a:pt x="179" y="90"/>
                </a:cubicBezTo>
                <a:cubicBezTo>
                  <a:pt x="181" y="90"/>
                  <a:pt x="182" y="87"/>
                  <a:pt x="182" y="86"/>
                </a:cubicBezTo>
                <a:cubicBezTo>
                  <a:pt x="183" y="85"/>
                  <a:pt x="184" y="83"/>
                  <a:pt x="185" y="81"/>
                </a:cubicBezTo>
                <a:cubicBezTo>
                  <a:pt x="187" y="79"/>
                  <a:pt x="189" y="79"/>
                  <a:pt x="190" y="77"/>
                </a:cubicBezTo>
                <a:cubicBezTo>
                  <a:pt x="195" y="71"/>
                  <a:pt x="199" y="64"/>
                  <a:pt x="196" y="57"/>
                </a:cubicBezTo>
                <a:cubicBezTo>
                  <a:pt x="194" y="53"/>
                  <a:pt x="198" y="60"/>
                  <a:pt x="196" y="57"/>
                </a:cubicBezTo>
                <a:close/>
                <a:moveTo>
                  <a:pt x="115" y="186"/>
                </a:moveTo>
                <a:cubicBezTo>
                  <a:pt x="113" y="187"/>
                  <a:pt x="112" y="189"/>
                  <a:pt x="110" y="190"/>
                </a:cubicBezTo>
                <a:cubicBezTo>
                  <a:pt x="107" y="191"/>
                  <a:pt x="112" y="188"/>
                  <a:pt x="112" y="187"/>
                </a:cubicBezTo>
                <a:cubicBezTo>
                  <a:pt x="113" y="186"/>
                  <a:pt x="114" y="184"/>
                  <a:pt x="116" y="182"/>
                </a:cubicBezTo>
                <a:cubicBezTo>
                  <a:pt x="118" y="180"/>
                  <a:pt x="117" y="184"/>
                  <a:pt x="115" y="186"/>
                </a:cubicBezTo>
                <a:cubicBezTo>
                  <a:pt x="115" y="186"/>
                  <a:pt x="116" y="185"/>
                  <a:pt x="115" y="18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3" name="Freeform 629">
            <a:extLst>
              <a:ext uri="{FF2B5EF4-FFF2-40B4-BE49-F238E27FC236}">
                <a16:creationId xmlns:a16="http://schemas.microsoft.com/office/drawing/2014/main" id="{A6147F72-29B8-824D-A62E-EF44473E0050}"/>
              </a:ext>
            </a:extLst>
          </p:cNvPr>
          <p:cNvSpPr>
            <a:spLocks/>
          </p:cNvSpPr>
          <p:nvPr/>
        </p:nvSpPr>
        <p:spPr bwMode="auto">
          <a:xfrm>
            <a:off x="5393221" y="10886450"/>
            <a:ext cx="180766" cy="198553"/>
          </a:xfrm>
          <a:custGeom>
            <a:avLst/>
            <a:gdLst>
              <a:gd name="T0" fmla="*/ 21 w 27"/>
              <a:gd name="T1" fmla="*/ 10 h 28"/>
              <a:gd name="T2" fmla="*/ 17 w 27"/>
              <a:gd name="T3" fmla="*/ 7 h 28"/>
              <a:gd name="T4" fmla="*/ 14 w 27"/>
              <a:gd name="T5" fmla="*/ 6 h 28"/>
              <a:gd name="T6" fmla="*/ 11 w 27"/>
              <a:gd name="T7" fmla="*/ 3 h 28"/>
              <a:gd name="T8" fmla="*/ 6 w 27"/>
              <a:gd name="T9" fmla="*/ 2 h 28"/>
              <a:gd name="T10" fmla="*/ 4 w 27"/>
              <a:gd name="T11" fmla="*/ 3 h 28"/>
              <a:gd name="T12" fmla="*/ 3 w 27"/>
              <a:gd name="T13" fmla="*/ 6 h 28"/>
              <a:gd name="T14" fmla="*/ 3 w 27"/>
              <a:gd name="T15" fmla="*/ 12 h 28"/>
              <a:gd name="T16" fmla="*/ 2 w 27"/>
              <a:gd name="T17" fmla="*/ 17 h 28"/>
              <a:gd name="T18" fmla="*/ 1 w 27"/>
              <a:gd name="T19" fmla="*/ 22 h 28"/>
              <a:gd name="T20" fmla="*/ 4 w 27"/>
              <a:gd name="T21" fmla="*/ 25 h 28"/>
              <a:gd name="T22" fmla="*/ 9 w 27"/>
              <a:gd name="T23" fmla="*/ 26 h 28"/>
              <a:gd name="T24" fmla="*/ 13 w 27"/>
              <a:gd name="T25" fmla="*/ 28 h 28"/>
              <a:gd name="T26" fmla="*/ 19 w 27"/>
              <a:gd name="T27" fmla="*/ 28 h 28"/>
              <a:gd name="T28" fmla="*/ 24 w 27"/>
              <a:gd name="T29" fmla="*/ 25 h 28"/>
              <a:gd name="T30" fmla="*/ 26 w 27"/>
              <a:gd name="T31" fmla="*/ 19 h 28"/>
              <a:gd name="T32" fmla="*/ 24 w 27"/>
              <a:gd name="T33" fmla="*/ 14 h 28"/>
              <a:gd name="T34" fmla="*/ 21 w 27"/>
              <a:gd name="T35" fmla="*/ 10 h 28"/>
              <a:gd name="T36" fmla="*/ 21 w 27"/>
              <a:gd name="T37" fmla="*/ 1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" h="28">
                <a:moveTo>
                  <a:pt x="21" y="10"/>
                </a:moveTo>
                <a:cubicBezTo>
                  <a:pt x="20" y="8"/>
                  <a:pt x="18" y="8"/>
                  <a:pt x="17" y="7"/>
                </a:cubicBezTo>
                <a:cubicBezTo>
                  <a:pt x="16" y="6"/>
                  <a:pt x="15" y="7"/>
                  <a:pt x="14" y="6"/>
                </a:cubicBezTo>
                <a:cubicBezTo>
                  <a:pt x="13" y="5"/>
                  <a:pt x="12" y="4"/>
                  <a:pt x="11" y="3"/>
                </a:cubicBezTo>
                <a:cubicBezTo>
                  <a:pt x="10" y="0"/>
                  <a:pt x="9" y="1"/>
                  <a:pt x="6" y="2"/>
                </a:cubicBezTo>
                <a:cubicBezTo>
                  <a:pt x="5" y="2"/>
                  <a:pt x="5" y="1"/>
                  <a:pt x="4" y="3"/>
                </a:cubicBezTo>
                <a:cubicBezTo>
                  <a:pt x="3" y="4"/>
                  <a:pt x="3" y="5"/>
                  <a:pt x="3" y="6"/>
                </a:cubicBezTo>
                <a:cubicBezTo>
                  <a:pt x="3" y="8"/>
                  <a:pt x="3" y="10"/>
                  <a:pt x="3" y="12"/>
                </a:cubicBezTo>
                <a:cubicBezTo>
                  <a:pt x="3" y="13"/>
                  <a:pt x="3" y="15"/>
                  <a:pt x="2" y="17"/>
                </a:cubicBezTo>
                <a:cubicBezTo>
                  <a:pt x="0" y="19"/>
                  <a:pt x="0" y="19"/>
                  <a:pt x="1" y="22"/>
                </a:cubicBezTo>
                <a:cubicBezTo>
                  <a:pt x="2" y="24"/>
                  <a:pt x="2" y="24"/>
                  <a:pt x="4" y="25"/>
                </a:cubicBezTo>
                <a:cubicBezTo>
                  <a:pt x="6" y="25"/>
                  <a:pt x="8" y="25"/>
                  <a:pt x="9" y="26"/>
                </a:cubicBezTo>
                <a:cubicBezTo>
                  <a:pt x="10" y="26"/>
                  <a:pt x="12" y="28"/>
                  <a:pt x="13" y="28"/>
                </a:cubicBezTo>
                <a:cubicBezTo>
                  <a:pt x="15" y="27"/>
                  <a:pt x="17" y="28"/>
                  <a:pt x="19" y="28"/>
                </a:cubicBezTo>
                <a:cubicBezTo>
                  <a:pt x="20" y="28"/>
                  <a:pt x="23" y="26"/>
                  <a:pt x="24" y="25"/>
                </a:cubicBezTo>
                <a:cubicBezTo>
                  <a:pt x="26" y="23"/>
                  <a:pt x="27" y="21"/>
                  <a:pt x="26" y="19"/>
                </a:cubicBezTo>
                <a:cubicBezTo>
                  <a:pt x="25" y="17"/>
                  <a:pt x="25" y="16"/>
                  <a:pt x="24" y="14"/>
                </a:cubicBezTo>
                <a:cubicBezTo>
                  <a:pt x="24" y="12"/>
                  <a:pt x="23" y="11"/>
                  <a:pt x="21" y="10"/>
                </a:cubicBezTo>
                <a:cubicBezTo>
                  <a:pt x="20" y="9"/>
                  <a:pt x="22" y="10"/>
                  <a:pt x="21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4" name="Freeform 630">
            <a:extLst>
              <a:ext uri="{FF2B5EF4-FFF2-40B4-BE49-F238E27FC236}">
                <a16:creationId xmlns:a16="http://schemas.microsoft.com/office/drawing/2014/main" id="{6E2264F4-41A0-F543-B055-FD7E3954E500}"/>
              </a:ext>
            </a:extLst>
          </p:cNvPr>
          <p:cNvSpPr>
            <a:spLocks/>
          </p:cNvSpPr>
          <p:nvPr/>
        </p:nvSpPr>
        <p:spPr bwMode="auto">
          <a:xfrm>
            <a:off x="4876095" y="10574090"/>
            <a:ext cx="691026" cy="1271226"/>
          </a:xfrm>
          <a:custGeom>
            <a:avLst/>
            <a:gdLst>
              <a:gd name="T0" fmla="*/ 80 w 103"/>
              <a:gd name="T1" fmla="*/ 52 h 179"/>
              <a:gd name="T2" fmla="*/ 85 w 103"/>
              <a:gd name="T3" fmla="*/ 42 h 179"/>
              <a:gd name="T4" fmla="*/ 102 w 103"/>
              <a:gd name="T5" fmla="*/ 29 h 179"/>
              <a:gd name="T6" fmla="*/ 99 w 103"/>
              <a:gd name="T7" fmla="*/ 21 h 179"/>
              <a:gd name="T8" fmla="*/ 94 w 103"/>
              <a:gd name="T9" fmla="*/ 29 h 179"/>
              <a:gd name="T10" fmla="*/ 82 w 103"/>
              <a:gd name="T11" fmla="*/ 30 h 179"/>
              <a:gd name="T12" fmla="*/ 79 w 103"/>
              <a:gd name="T13" fmla="*/ 28 h 179"/>
              <a:gd name="T14" fmla="*/ 81 w 103"/>
              <a:gd name="T15" fmla="*/ 22 h 179"/>
              <a:gd name="T16" fmla="*/ 64 w 103"/>
              <a:gd name="T17" fmla="*/ 9 h 179"/>
              <a:gd name="T18" fmla="*/ 57 w 103"/>
              <a:gd name="T19" fmla="*/ 2 h 179"/>
              <a:gd name="T20" fmla="*/ 48 w 103"/>
              <a:gd name="T21" fmla="*/ 4 h 179"/>
              <a:gd name="T22" fmla="*/ 39 w 103"/>
              <a:gd name="T23" fmla="*/ 1 h 179"/>
              <a:gd name="T24" fmla="*/ 35 w 103"/>
              <a:gd name="T25" fmla="*/ 9 h 179"/>
              <a:gd name="T26" fmla="*/ 27 w 103"/>
              <a:gd name="T27" fmla="*/ 22 h 179"/>
              <a:gd name="T28" fmla="*/ 25 w 103"/>
              <a:gd name="T29" fmla="*/ 32 h 179"/>
              <a:gd name="T30" fmla="*/ 21 w 103"/>
              <a:gd name="T31" fmla="*/ 39 h 179"/>
              <a:gd name="T32" fmla="*/ 19 w 103"/>
              <a:gd name="T33" fmla="*/ 47 h 179"/>
              <a:gd name="T34" fmla="*/ 17 w 103"/>
              <a:gd name="T35" fmla="*/ 52 h 179"/>
              <a:gd name="T36" fmla="*/ 20 w 103"/>
              <a:gd name="T37" fmla="*/ 61 h 179"/>
              <a:gd name="T38" fmla="*/ 18 w 103"/>
              <a:gd name="T39" fmla="*/ 79 h 179"/>
              <a:gd name="T40" fmla="*/ 15 w 103"/>
              <a:gd name="T41" fmla="*/ 94 h 179"/>
              <a:gd name="T42" fmla="*/ 10 w 103"/>
              <a:gd name="T43" fmla="*/ 117 h 179"/>
              <a:gd name="T44" fmla="*/ 13 w 103"/>
              <a:gd name="T45" fmla="*/ 130 h 179"/>
              <a:gd name="T46" fmla="*/ 12 w 103"/>
              <a:gd name="T47" fmla="*/ 135 h 179"/>
              <a:gd name="T48" fmla="*/ 8 w 103"/>
              <a:gd name="T49" fmla="*/ 147 h 179"/>
              <a:gd name="T50" fmla="*/ 5 w 103"/>
              <a:gd name="T51" fmla="*/ 156 h 179"/>
              <a:gd name="T52" fmla="*/ 8 w 103"/>
              <a:gd name="T53" fmla="*/ 170 h 179"/>
              <a:gd name="T54" fmla="*/ 13 w 103"/>
              <a:gd name="T55" fmla="*/ 176 h 179"/>
              <a:gd name="T56" fmla="*/ 23 w 103"/>
              <a:gd name="T57" fmla="*/ 178 h 179"/>
              <a:gd name="T58" fmla="*/ 27 w 103"/>
              <a:gd name="T59" fmla="*/ 179 h 179"/>
              <a:gd name="T60" fmla="*/ 24 w 103"/>
              <a:gd name="T61" fmla="*/ 169 h 179"/>
              <a:gd name="T62" fmla="*/ 25 w 103"/>
              <a:gd name="T63" fmla="*/ 163 h 179"/>
              <a:gd name="T64" fmla="*/ 28 w 103"/>
              <a:gd name="T65" fmla="*/ 163 h 179"/>
              <a:gd name="T66" fmla="*/ 31 w 103"/>
              <a:gd name="T67" fmla="*/ 157 h 179"/>
              <a:gd name="T68" fmla="*/ 40 w 103"/>
              <a:gd name="T69" fmla="*/ 151 h 179"/>
              <a:gd name="T70" fmla="*/ 41 w 103"/>
              <a:gd name="T71" fmla="*/ 145 h 179"/>
              <a:gd name="T72" fmla="*/ 32 w 103"/>
              <a:gd name="T73" fmla="*/ 140 h 179"/>
              <a:gd name="T74" fmla="*/ 39 w 103"/>
              <a:gd name="T75" fmla="*/ 131 h 179"/>
              <a:gd name="T76" fmla="*/ 43 w 103"/>
              <a:gd name="T77" fmla="*/ 124 h 179"/>
              <a:gd name="T78" fmla="*/ 48 w 103"/>
              <a:gd name="T79" fmla="*/ 116 h 179"/>
              <a:gd name="T80" fmla="*/ 51 w 103"/>
              <a:gd name="T81" fmla="*/ 114 h 179"/>
              <a:gd name="T82" fmla="*/ 45 w 103"/>
              <a:gd name="T83" fmla="*/ 113 h 179"/>
              <a:gd name="T84" fmla="*/ 54 w 103"/>
              <a:gd name="T85" fmla="*/ 108 h 179"/>
              <a:gd name="T86" fmla="*/ 58 w 103"/>
              <a:gd name="T87" fmla="*/ 102 h 179"/>
              <a:gd name="T88" fmla="*/ 59 w 103"/>
              <a:gd name="T89" fmla="*/ 97 h 179"/>
              <a:gd name="T90" fmla="*/ 60 w 103"/>
              <a:gd name="T91" fmla="*/ 96 h 179"/>
              <a:gd name="T92" fmla="*/ 76 w 103"/>
              <a:gd name="T93" fmla="*/ 93 h 179"/>
              <a:gd name="T94" fmla="*/ 84 w 103"/>
              <a:gd name="T95" fmla="*/ 87 h 179"/>
              <a:gd name="T96" fmla="*/ 83 w 103"/>
              <a:gd name="T97" fmla="*/ 78 h 179"/>
              <a:gd name="T98" fmla="*/ 78 w 103"/>
              <a:gd name="T99" fmla="*/ 69 h 179"/>
              <a:gd name="T100" fmla="*/ 78 w 103"/>
              <a:gd name="T101" fmla="*/ 66 h 179"/>
              <a:gd name="T102" fmla="*/ 78 w 103"/>
              <a:gd name="T103" fmla="*/ 62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3" h="179">
                <a:moveTo>
                  <a:pt x="78" y="62"/>
                </a:moveTo>
                <a:cubicBezTo>
                  <a:pt x="81" y="59"/>
                  <a:pt x="79" y="56"/>
                  <a:pt x="80" y="52"/>
                </a:cubicBezTo>
                <a:cubicBezTo>
                  <a:pt x="80" y="51"/>
                  <a:pt x="80" y="49"/>
                  <a:pt x="80" y="48"/>
                </a:cubicBezTo>
                <a:cubicBezTo>
                  <a:pt x="81" y="45"/>
                  <a:pt x="83" y="44"/>
                  <a:pt x="85" y="42"/>
                </a:cubicBezTo>
                <a:cubicBezTo>
                  <a:pt x="89" y="39"/>
                  <a:pt x="91" y="34"/>
                  <a:pt x="95" y="31"/>
                </a:cubicBezTo>
                <a:cubicBezTo>
                  <a:pt x="97" y="30"/>
                  <a:pt x="100" y="30"/>
                  <a:pt x="102" y="29"/>
                </a:cubicBezTo>
                <a:cubicBezTo>
                  <a:pt x="103" y="27"/>
                  <a:pt x="102" y="24"/>
                  <a:pt x="101" y="23"/>
                </a:cubicBezTo>
                <a:cubicBezTo>
                  <a:pt x="100" y="21"/>
                  <a:pt x="101" y="21"/>
                  <a:pt x="99" y="21"/>
                </a:cubicBezTo>
                <a:cubicBezTo>
                  <a:pt x="97" y="20"/>
                  <a:pt x="98" y="24"/>
                  <a:pt x="97" y="25"/>
                </a:cubicBezTo>
                <a:cubicBezTo>
                  <a:pt x="96" y="26"/>
                  <a:pt x="95" y="28"/>
                  <a:pt x="94" y="29"/>
                </a:cubicBezTo>
                <a:cubicBezTo>
                  <a:pt x="93" y="30"/>
                  <a:pt x="90" y="29"/>
                  <a:pt x="88" y="30"/>
                </a:cubicBezTo>
                <a:cubicBezTo>
                  <a:pt x="87" y="32"/>
                  <a:pt x="84" y="30"/>
                  <a:pt x="82" y="30"/>
                </a:cubicBezTo>
                <a:cubicBezTo>
                  <a:pt x="81" y="30"/>
                  <a:pt x="79" y="31"/>
                  <a:pt x="78" y="30"/>
                </a:cubicBezTo>
                <a:cubicBezTo>
                  <a:pt x="76" y="30"/>
                  <a:pt x="79" y="28"/>
                  <a:pt x="79" y="28"/>
                </a:cubicBezTo>
                <a:cubicBezTo>
                  <a:pt x="80" y="27"/>
                  <a:pt x="79" y="26"/>
                  <a:pt x="79" y="26"/>
                </a:cubicBezTo>
                <a:cubicBezTo>
                  <a:pt x="79" y="24"/>
                  <a:pt x="80" y="23"/>
                  <a:pt x="81" y="22"/>
                </a:cubicBezTo>
                <a:cubicBezTo>
                  <a:pt x="85" y="18"/>
                  <a:pt x="77" y="16"/>
                  <a:pt x="74" y="14"/>
                </a:cubicBezTo>
                <a:cubicBezTo>
                  <a:pt x="71" y="12"/>
                  <a:pt x="67" y="12"/>
                  <a:pt x="64" y="9"/>
                </a:cubicBezTo>
                <a:cubicBezTo>
                  <a:pt x="63" y="8"/>
                  <a:pt x="61" y="7"/>
                  <a:pt x="60" y="6"/>
                </a:cubicBezTo>
                <a:cubicBezTo>
                  <a:pt x="59" y="4"/>
                  <a:pt x="58" y="2"/>
                  <a:pt x="57" y="2"/>
                </a:cubicBezTo>
                <a:cubicBezTo>
                  <a:pt x="56" y="1"/>
                  <a:pt x="53" y="1"/>
                  <a:pt x="52" y="2"/>
                </a:cubicBezTo>
                <a:cubicBezTo>
                  <a:pt x="51" y="3"/>
                  <a:pt x="50" y="6"/>
                  <a:pt x="48" y="4"/>
                </a:cubicBezTo>
                <a:cubicBezTo>
                  <a:pt x="47" y="2"/>
                  <a:pt x="45" y="2"/>
                  <a:pt x="43" y="2"/>
                </a:cubicBezTo>
                <a:cubicBezTo>
                  <a:pt x="41" y="2"/>
                  <a:pt x="41" y="0"/>
                  <a:pt x="39" y="1"/>
                </a:cubicBezTo>
                <a:cubicBezTo>
                  <a:pt x="38" y="2"/>
                  <a:pt x="35" y="3"/>
                  <a:pt x="35" y="4"/>
                </a:cubicBezTo>
                <a:cubicBezTo>
                  <a:pt x="34" y="6"/>
                  <a:pt x="35" y="8"/>
                  <a:pt x="35" y="9"/>
                </a:cubicBezTo>
                <a:cubicBezTo>
                  <a:pt x="34" y="13"/>
                  <a:pt x="31" y="13"/>
                  <a:pt x="28" y="14"/>
                </a:cubicBezTo>
                <a:cubicBezTo>
                  <a:pt x="26" y="15"/>
                  <a:pt x="27" y="20"/>
                  <a:pt x="27" y="22"/>
                </a:cubicBezTo>
                <a:cubicBezTo>
                  <a:pt x="27" y="24"/>
                  <a:pt x="28" y="26"/>
                  <a:pt x="28" y="27"/>
                </a:cubicBezTo>
                <a:cubicBezTo>
                  <a:pt x="28" y="28"/>
                  <a:pt x="25" y="31"/>
                  <a:pt x="25" y="32"/>
                </a:cubicBezTo>
                <a:cubicBezTo>
                  <a:pt x="24" y="33"/>
                  <a:pt x="21" y="35"/>
                  <a:pt x="21" y="36"/>
                </a:cubicBezTo>
                <a:cubicBezTo>
                  <a:pt x="21" y="37"/>
                  <a:pt x="21" y="38"/>
                  <a:pt x="21" y="39"/>
                </a:cubicBezTo>
                <a:cubicBezTo>
                  <a:pt x="21" y="40"/>
                  <a:pt x="20" y="41"/>
                  <a:pt x="20" y="42"/>
                </a:cubicBezTo>
                <a:cubicBezTo>
                  <a:pt x="20" y="43"/>
                  <a:pt x="21" y="46"/>
                  <a:pt x="19" y="47"/>
                </a:cubicBezTo>
                <a:cubicBezTo>
                  <a:pt x="19" y="48"/>
                  <a:pt x="19" y="50"/>
                  <a:pt x="19" y="51"/>
                </a:cubicBezTo>
                <a:cubicBezTo>
                  <a:pt x="18" y="51"/>
                  <a:pt x="17" y="51"/>
                  <a:pt x="17" y="52"/>
                </a:cubicBezTo>
                <a:cubicBezTo>
                  <a:pt x="17" y="54"/>
                  <a:pt x="19" y="55"/>
                  <a:pt x="19" y="57"/>
                </a:cubicBezTo>
                <a:cubicBezTo>
                  <a:pt x="19" y="58"/>
                  <a:pt x="19" y="60"/>
                  <a:pt x="20" y="61"/>
                </a:cubicBezTo>
                <a:cubicBezTo>
                  <a:pt x="22" y="65"/>
                  <a:pt x="18" y="69"/>
                  <a:pt x="18" y="73"/>
                </a:cubicBezTo>
                <a:cubicBezTo>
                  <a:pt x="17" y="75"/>
                  <a:pt x="19" y="77"/>
                  <a:pt x="18" y="79"/>
                </a:cubicBezTo>
                <a:cubicBezTo>
                  <a:pt x="17" y="80"/>
                  <a:pt x="15" y="81"/>
                  <a:pt x="14" y="83"/>
                </a:cubicBezTo>
                <a:cubicBezTo>
                  <a:pt x="13" y="85"/>
                  <a:pt x="17" y="93"/>
                  <a:pt x="15" y="94"/>
                </a:cubicBezTo>
                <a:cubicBezTo>
                  <a:pt x="11" y="96"/>
                  <a:pt x="12" y="101"/>
                  <a:pt x="11" y="105"/>
                </a:cubicBezTo>
                <a:cubicBezTo>
                  <a:pt x="9" y="108"/>
                  <a:pt x="10" y="113"/>
                  <a:pt x="10" y="117"/>
                </a:cubicBezTo>
                <a:cubicBezTo>
                  <a:pt x="10" y="120"/>
                  <a:pt x="10" y="123"/>
                  <a:pt x="10" y="126"/>
                </a:cubicBezTo>
                <a:cubicBezTo>
                  <a:pt x="10" y="127"/>
                  <a:pt x="15" y="130"/>
                  <a:pt x="13" y="130"/>
                </a:cubicBezTo>
                <a:cubicBezTo>
                  <a:pt x="13" y="130"/>
                  <a:pt x="9" y="131"/>
                  <a:pt x="11" y="132"/>
                </a:cubicBezTo>
                <a:cubicBezTo>
                  <a:pt x="13" y="132"/>
                  <a:pt x="13" y="133"/>
                  <a:pt x="12" y="135"/>
                </a:cubicBezTo>
                <a:cubicBezTo>
                  <a:pt x="11" y="137"/>
                  <a:pt x="11" y="139"/>
                  <a:pt x="11" y="142"/>
                </a:cubicBezTo>
                <a:cubicBezTo>
                  <a:pt x="11" y="144"/>
                  <a:pt x="9" y="145"/>
                  <a:pt x="8" y="147"/>
                </a:cubicBezTo>
                <a:cubicBezTo>
                  <a:pt x="7" y="148"/>
                  <a:pt x="8" y="150"/>
                  <a:pt x="8" y="152"/>
                </a:cubicBezTo>
                <a:cubicBezTo>
                  <a:pt x="8" y="153"/>
                  <a:pt x="6" y="156"/>
                  <a:pt x="5" y="156"/>
                </a:cubicBezTo>
                <a:cubicBezTo>
                  <a:pt x="0" y="158"/>
                  <a:pt x="3" y="164"/>
                  <a:pt x="4" y="167"/>
                </a:cubicBezTo>
                <a:cubicBezTo>
                  <a:pt x="5" y="169"/>
                  <a:pt x="8" y="166"/>
                  <a:pt x="8" y="170"/>
                </a:cubicBezTo>
                <a:cubicBezTo>
                  <a:pt x="8" y="171"/>
                  <a:pt x="7" y="174"/>
                  <a:pt x="9" y="175"/>
                </a:cubicBezTo>
                <a:cubicBezTo>
                  <a:pt x="10" y="176"/>
                  <a:pt x="11" y="176"/>
                  <a:pt x="13" y="176"/>
                </a:cubicBezTo>
                <a:cubicBezTo>
                  <a:pt x="15" y="177"/>
                  <a:pt x="18" y="177"/>
                  <a:pt x="20" y="177"/>
                </a:cubicBezTo>
                <a:cubicBezTo>
                  <a:pt x="21" y="177"/>
                  <a:pt x="22" y="177"/>
                  <a:pt x="23" y="178"/>
                </a:cubicBezTo>
                <a:cubicBezTo>
                  <a:pt x="23" y="177"/>
                  <a:pt x="24" y="177"/>
                  <a:pt x="25" y="177"/>
                </a:cubicBezTo>
                <a:cubicBezTo>
                  <a:pt x="25" y="178"/>
                  <a:pt x="27" y="179"/>
                  <a:pt x="27" y="179"/>
                </a:cubicBezTo>
                <a:cubicBezTo>
                  <a:pt x="28" y="179"/>
                  <a:pt x="26" y="176"/>
                  <a:pt x="26" y="175"/>
                </a:cubicBezTo>
                <a:cubicBezTo>
                  <a:pt x="24" y="173"/>
                  <a:pt x="24" y="171"/>
                  <a:pt x="24" y="169"/>
                </a:cubicBezTo>
                <a:cubicBezTo>
                  <a:pt x="24" y="167"/>
                  <a:pt x="24" y="166"/>
                  <a:pt x="27" y="164"/>
                </a:cubicBezTo>
                <a:cubicBezTo>
                  <a:pt x="29" y="163"/>
                  <a:pt x="25" y="163"/>
                  <a:pt x="25" y="163"/>
                </a:cubicBezTo>
                <a:cubicBezTo>
                  <a:pt x="25" y="163"/>
                  <a:pt x="27" y="162"/>
                  <a:pt x="26" y="162"/>
                </a:cubicBezTo>
                <a:cubicBezTo>
                  <a:pt x="27" y="162"/>
                  <a:pt x="27" y="163"/>
                  <a:pt x="28" y="163"/>
                </a:cubicBezTo>
                <a:cubicBezTo>
                  <a:pt x="29" y="164"/>
                  <a:pt x="30" y="163"/>
                  <a:pt x="31" y="163"/>
                </a:cubicBezTo>
                <a:cubicBezTo>
                  <a:pt x="32" y="161"/>
                  <a:pt x="31" y="159"/>
                  <a:pt x="31" y="157"/>
                </a:cubicBezTo>
                <a:cubicBezTo>
                  <a:pt x="32" y="155"/>
                  <a:pt x="34" y="154"/>
                  <a:pt x="37" y="153"/>
                </a:cubicBezTo>
                <a:cubicBezTo>
                  <a:pt x="38" y="152"/>
                  <a:pt x="39" y="152"/>
                  <a:pt x="40" y="151"/>
                </a:cubicBezTo>
                <a:cubicBezTo>
                  <a:pt x="41" y="150"/>
                  <a:pt x="39" y="149"/>
                  <a:pt x="39" y="149"/>
                </a:cubicBezTo>
                <a:cubicBezTo>
                  <a:pt x="39" y="148"/>
                  <a:pt x="42" y="147"/>
                  <a:pt x="41" y="145"/>
                </a:cubicBezTo>
                <a:cubicBezTo>
                  <a:pt x="40" y="143"/>
                  <a:pt x="36" y="145"/>
                  <a:pt x="35" y="143"/>
                </a:cubicBezTo>
                <a:cubicBezTo>
                  <a:pt x="34" y="142"/>
                  <a:pt x="33" y="142"/>
                  <a:pt x="32" y="140"/>
                </a:cubicBezTo>
                <a:cubicBezTo>
                  <a:pt x="31" y="138"/>
                  <a:pt x="33" y="135"/>
                  <a:pt x="34" y="134"/>
                </a:cubicBezTo>
                <a:cubicBezTo>
                  <a:pt x="36" y="133"/>
                  <a:pt x="37" y="131"/>
                  <a:pt x="39" y="131"/>
                </a:cubicBezTo>
                <a:cubicBezTo>
                  <a:pt x="41" y="130"/>
                  <a:pt x="41" y="132"/>
                  <a:pt x="42" y="129"/>
                </a:cubicBezTo>
                <a:cubicBezTo>
                  <a:pt x="42" y="127"/>
                  <a:pt x="44" y="126"/>
                  <a:pt x="43" y="124"/>
                </a:cubicBezTo>
                <a:cubicBezTo>
                  <a:pt x="42" y="121"/>
                  <a:pt x="47" y="121"/>
                  <a:pt x="48" y="119"/>
                </a:cubicBezTo>
                <a:cubicBezTo>
                  <a:pt x="48" y="119"/>
                  <a:pt x="43" y="115"/>
                  <a:pt x="48" y="116"/>
                </a:cubicBezTo>
                <a:cubicBezTo>
                  <a:pt x="49" y="117"/>
                  <a:pt x="49" y="118"/>
                  <a:pt x="50" y="118"/>
                </a:cubicBezTo>
                <a:cubicBezTo>
                  <a:pt x="52" y="118"/>
                  <a:pt x="52" y="115"/>
                  <a:pt x="51" y="114"/>
                </a:cubicBezTo>
                <a:cubicBezTo>
                  <a:pt x="51" y="113"/>
                  <a:pt x="49" y="115"/>
                  <a:pt x="49" y="115"/>
                </a:cubicBezTo>
                <a:cubicBezTo>
                  <a:pt x="47" y="115"/>
                  <a:pt x="45" y="114"/>
                  <a:pt x="45" y="113"/>
                </a:cubicBezTo>
                <a:cubicBezTo>
                  <a:pt x="45" y="112"/>
                  <a:pt x="43" y="105"/>
                  <a:pt x="45" y="105"/>
                </a:cubicBezTo>
                <a:cubicBezTo>
                  <a:pt x="48" y="106"/>
                  <a:pt x="50" y="108"/>
                  <a:pt x="54" y="108"/>
                </a:cubicBezTo>
                <a:cubicBezTo>
                  <a:pt x="55" y="108"/>
                  <a:pt x="56" y="107"/>
                  <a:pt x="57" y="107"/>
                </a:cubicBezTo>
                <a:cubicBezTo>
                  <a:pt x="59" y="105"/>
                  <a:pt x="57" y="104"/>
                  <a:pt x="58" y="102"/>
                </a:cubicBezTo>
                <a:cubicBezTo>
                  <a:pt x="58" y="101"/>
                  <a:pt x="59" y="100"/>
                  <a:pt x="59" y="100"/>
                </a:cubicBezTo>
                <a:cubicBezTo>
                  <a:pt x="60" y="98"/>
                  <a:pt x="59" y="98"/>
                  <a:pt x="59" y="97"/>
                </a:cubicBezTo>
                <a:cubicBezTo>
                  <a:pt x="58" y="96"/>
                  <a:pt x="58" y="94"/>
                  <a:pt x="59" y="94"/>
                </a:cubicBezTo>
                <a:cubicBezTo>
                  <a:pt x="61" y="94"/>
                  <a:pt x="60" y="96"/>
                  <a:pt x="60" y="96"/>
                </a:cubicBezTo>
                <a:cubicBezTo>
                  <a:pt x="59" y="95"/>
                  <a:pt x="65" y="95"/>
                  <a:pt x="65" y="95"/>
                </a:cubicBezTo>
                <a:cubicBezTo>
                  <a:pt x="69" y="95"/>
                  <a:pt x="72" y="93"/>
                  <a:pt x="76" y="93"/>
                </a:cubicBezTo>
                <a:cubicBezTo>
                  <a:pt x="77" y="92"/>
                  <a:pt x="80" y="91"/>
                  <a:pt x="82" y="90"/>
                </a:cubicBezTo>
                <a:cubicBezTo>
                  <a:pt x="83" y="89"/>
                  <a:pt x="83" y="88"/>
                  <a:pt x="84" y="87"/>
                </a:cubicBezTo>
                <a:cubicBezTo>
                  <a:pt x="85" y="86"/>
                  <a:pt x="86" y="85"/>
                  <a:pt x="87" y="83"/>
                </a:cubicBezTo>
                <a:cubicBezTo>
                  <a:pt x="87" y="80"/>
                  <a:pt x="85" y="80"/>
                  <a:pt x="83" y="78"/>
                </a:cubicBezTo>
                <a:cubicBezTo>
                  <a:pt x="82" y="76"/>
                  <a:pt x="85" y="75"/>
                  <a:pt x="83" y="73"/>
                </a:cubicBezTo>
                <a:cubicBezTo>
                  <a:pt x="82" y="72"/>
                  <a:pt x="78" y="71"/>
                  <a:pt x="78" y="69"/>
                </a:cubicBezTo>
                <a:cubicBezTo>
                  <a:pt x="78" y="69"/>
                  <a:pt x="78" y="68"/>
                  <a:pt x="79" y="68"/>
                </a:cubicBezTo>
                <a:cubicBezTo>
                  <a:pt x="79" y="67"/>
                  <a:pt x="78" y="67"/>
                  <a:pt x="78" y="66"/>
                </a:cubicBezTo>
                <a:cubicBezTo>
                  <a:pt x="78" y="65"/>
                  <a:pt x="77" y="63"/>
                  <a:pt x="78" y="62"/>
                </a:cubicBezTo>
                <a:cubicBezTo>
                  <a:pt x="79" y="61"/>
                  <a:pt x="77" y="63"/>
                  <a:pt x="78" y="6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5" name="Freeform 631">
            <a:extLst>
              <a:ext uri="{FF2B5EF4-FFF2-40B4-BE49-F238E27FC236}">
                <a16:creationId xmlns:a16="http://schemas.microsoft.com/office/drawing/2014/main" id="{603A1A85-478F-0345-BAE4-E5E923ECC9A3}"/>
              </a:ext>
            </a:extLst>
          </p:cNvPr>
          <p:cNvSpPr>
            <a:spLocks/>
          </p:cNvSpPr>
          <p:nvPr/>
        </p:nvSpPr>
        <p:spPr bwMode="auto">
          <a:xfrm>
            <a:off x="4427612" y="9235065"/>
            <a:ext cx="146443" cy="171918"/>
          </a:xfrm>
          <a:custGeom>
            <a:avLst/>
            <a:gdLst>
              <a:gd name="T0" fmla="*/ 15 w 22"/>
              <a:gd name="T1" fmla="*/ 23 h 24"/>
              <a:gd name="T2" fmla="*/ 19 w 22"/>
              <a:gd name="T3" fmla="*/ 24 h 24"/>
              <a:gd name="T4" fmla="*/ 19 w 22"/>
              <a:gd name="T5" fmla="*/ 17 h 24"/>
              <a:gd name="T6" fmla="*/ 20 w 22"/>
              <a:gd name="T7" fmla="*/ 10 h 24"/>
              <a:gd name="T8" fmla="*/ 21 w 22"/>
              <a:gd name="T9" fmla="*/ 7 h 24"/>
              <a:gd name="T10" fmla="*/ 22 w 22"/>
              <a:gd name="T11" fmla="*/ 3 h 24"/>
              <a:gd name="T12" fmla="*/ 17 w 22"/>
              <a:gd name="T13" fmla="*/ 4 h 24"/>
              <a:gd name="T14" fmla="*/ 12 w 22"/>
              <a:gd name="T15" fmla="*/ 5 h 24"/>
              <a:gd name="T16" fmla="*/ 9 w 22"/>
              <a:gd name="T17" fmla="*/ 8 h 24"/>
              <a:gd name="T18" fmla="*/ 4 w 22"/>
              <a:gd name="T19" fmla="*/ 9 h 24"/>
              <a:gd name="T20" fmla="*/ 3 w 22"/>
              <a:gd name="T21" fmla="*/ 12 h 24"/>
              <a:gd name="T22" fmla="*/ 0 w 22"/>
              <a:gd name="T23" fmla="*/ 13 h 24"/>
              <a:gd name="T24" fmla="*/ 6 w 22"/>
              <a:gd name="T25" fmla="*/ 19 h 24"/>
              <a:gd name="T26" fmla="*/ 11 w 22"/>
              <a:gd name="T27" fmla="*/ 22 h 24"/>
              <a:gd name="T28" fmla="*/ 15 w 22"/>
              <a:gd name="T29" fmla="*/ 23 h 24"/>
              <a:gd name="T30" fmla="*/ 15 w 22"/>
              <a:gd name="T31" fmla="*/ 23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2" h="24">
                <a:moveTo>
                  <a:pt x="15" y="23"/>
                </a:moveTo>
                <a:cubicBezTo>
                  <a:pt x="16" y="24"/>
                  <a:pt x="17" y="24"/>
                  <a:pt x="19" y="24"/>
                </a:cubicBezTo>
                <a:cubicBezTo>
                  <a:pt x="17" y="21"/>
                  <a:pt x="19" y="20"/>
                  <a:pt x="19" y="17"/>
                </a:cubicBezTo>
                <a:cubicBezTo>
                  <a:pt x="19" y="15"/>
                  <a:pt x="20" y="12"/>
                  <a:pt x="20" y="10"/>
                </a:cubicBezTo>
                <a:cubicBezTo>
                  <a:pt x="20" y="9"/>
                  <a:pt x="21" y="8"/>
                  <a:pt x="21" y="7"/>
                </a:cubicBezTo>
                <a:cubicBezTo>
                  <a:pt x="22" y="6"/>
                  <a:pt x="21" y="5"/>
                  <a:pt x="22" y="3"/>
                </a:cubicBezTo>
                <a:cubicBezTo>
                  <a:pt x="22" y="0"/>
                  <a:pt x="18" y="4"/>
                  <a:pt x="17" y="4"/>
                </a:cubicBezTo>
                <a:cubicBezTo>
                  <a:pt x="15" y="4"/>
                  <a:pt x="14" y="3"/>
                  <a:pt x="12" y="5"/>
                </a:cubicBezTo>
                <a:cubicBezTo>
                  <a:pt x="12" y="5"/>
                  <a:pt x="10" y="9"/>
                  <a:pt x="9" y="8"/>
                </a:cubicBezTo>
                <a:cubicBezTo>
                  <a:pt x="7" y="8"/>
                  <a:pt x="6" y="8"/>
                  <a:pt x="4" y="9"/>
                </a:cubicBezTo>
                <a:cubicBezTo>
                  <a:pt x="4" y="10"/>
                  <a:pt x="4" y="12"/>
                  <a:pt x="3" y="12"/>
                </a:cubicBezTo>
                <a:cubicBezTo>
                  <a:pt x="3" y="13"/>
                  <a:pt x="1" y="13"/>
                  <a:pt x="0" y="13"/>
                </a:cubicBezTo>
                <a:cubicBezTo>
                  <a:pt x="2" y="15"/>
                  <a:pt x="4" y="18"/>
                  <a:pt x="6" y="19"/>
                </a:cubicBezTo>
                <a:cubicBezTo>
                  <a:pt x="7" y="21"/>
                  <a:pt x="9" y="22"/>
                  <a:pt x="11" y="22"/>
                </a:cubicBezTo>
                <a:cubicBezTo>
                  <a:pt x="12" y="22"/>
                  <a:pt x="14" y="22"/>
                  <a:pt x="15" y="23"/>
                </a:cubicBezTo>
                <a:cubicBezTo>
                  <a:pt x="16" y="23"/>
                  <a:pt x="15" y="22"/>
                  <a:pt x="15" y="2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6" name="Freeform 632">
            <a:extLst>
              <a:ext uri="{FF2B5EF4-FFF2-40B4-BE49-F238E27FC236}">
                <a16:creationId xmlns:a16="http://schemas.microsoft.com/office/drawing/2014/main" id="{F0B836A2-B565-694D-B053-7DC584C1F0ED}"/>
              </a:ext>
            </a:extLst>
          </p:cNvPr>
          <p:cNvSpPr>
            <a:spLocks/>
          </p:cNvSpPr>
          <p:nvPr/>
        </p:nvSpPr>
        <p:spPr bwMode="auto">
          <a:xfrm>
            <a:off x="4473377" y="9392454"/>
            <a:ext cx="114408" cy="106540"/>
          </a:xfrm>
          <a:custGeom>
            <a:avLst/>
            <a:gdLst>
              <a:gd name="T0" fmla="*/ 16 w 17"/>
              <a:gd name="T1" fmla="*/ 10 h 15"/>
              <a:gd name="T2" fmla="*/ 17 w 17"/>
              <a:gd name="T3" fmla="*/ 8 h 15"/>
              <a:gd name="T4" fmla="*/ 15 w 17"/>
              <a:gd name="T5" fmla="*/ 6 h 15"/>
              <a:gd name="T6" fmla="*/ 12 w 17"/>
              <a:gd name="T7" fmla="*/ 2 h 15"/>
              <a:gd name="T8" fmla="*/ 8 w 17"/>
              <a:gd name="T9" fmla="*/ 1 h 15"/>
              <a:gd name="T10" fmla="*/ 3 w 17"/>
              <a:gd name="T11" fmla="*/ 0 h 15"/>
              <a:gd name="T12" fmla="*/ 3 w 17"/>
              <a:gd name="T13" fmla="*/ 6 h 15"/>
              <a:gd name="T14" fmla="*/ 6 w 17"/>
              <a:gd name="T15" fmla="*/ 7 h 15"/>
              <a:gd name="T16" fmla="*/ 4 w 17"/>
              <a:gd name="T17" fmla="*/ 5 h 15"/>
              <a:gd name="T18" fmla="*/ 7 w 17"/>
              <a:gd name="T19" fmla="*/ 7 h 15"/>
              <a:gd name="T20" fmla="*/ 11 w 17"/>
              <a:gd name="T21" fmla="*/ 10 h 15"/>
              <a:gd name="T22" fmla="*/ 14 w 17"/>
              <a:gd name="T23" fmla="*/ 14 h 15"/>
              <a:gd name="T24" fmla="*/ 16 w 17"/>
              <a:gd name="T25" fmla="*/ 10 h 15"/>
              <a:gd name="T26" fmla="*/ 16 w 17"/>
              <a:gd name="T27" fmla="*/ 1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" h="15">
                <a:moveTo>
                  <a:pt x="16" y="10"/>
                </a:moveTo>
                <a:cubicBezTo>
                  <a:pt x="16" y="9"/>
                  <a:pt x="16" y="8"/>
                  <a:pt x="17" y="8"/>
                </a:cubicBezTo>
                <a:cubicBezTo>
                  <a:pt x="16" y="7"/>
                  <a:pt x="16" y="6"/>
                  <a:pt x="15" y="6"/>
                </a:cubicBezTo>
                <a:cubicBezTo>
                  <a:pt x="14" y="5"/>
                  <a:pt x="13" y="2"/>
                  <a:pt x="12" y="2"/>
                </a:cubicBezTo>
                <a:cubicBezTo>
                  <a:pt x="10" y="2"/>
                  <a:pt x="9" y="2"/>
                  <a:pt x="8" y="1"/>
                </a:cubicBezTo>
                <a:cubicBezTo>
                  <a:pt x="7" y="0"/>
                  <a:pt x="4" y="0"/>
                  <a:pt x="3" y="0"/>
                </a:cubicBezTo>
                <a:cubicBezTo>
                  <a:pt x="4" y="1"/>
                  <a:pt x="0" y="6"/>
                  <a:pt x="3" y="6"/>
                </a:cubicBezTo>
                <a:cubicBezTo>
                  <a:pt x="4" y="6"/>
                  <a:pt x="4" y="8"/>
                  <a:pt x="6" y="7"/>
                </a:cubicBezTo>
                <a:cubicBezTo>
                  <a:pt x="7" y="6"/>
                  <a:pt x="4" y="5"/>
                  <a:pt x="4" y="5"/>
                </a:cubicBezTo>
                <a:cubicBezTo>
                  <a:pt x="5" y="5"/>
                  <a:pt x="7" y="6"/>
                  <a:pt x="7" y="7"/>
                </a:cubicBezTo>
                <a:cubicBezTo>
                  <a:pt x="8" y="9"/>
                  <a:pt x="10" y="8"/>
                  <a:pt x="11" y="10"/>
                </a:cubicBezTo>
                <a:cubicBezTo>
                  <a:pt x="12" y="11"/>
                  <a:pt x="12" y="13"/>
                  <a:pt x="14" y="14"/>
                </a:cubicBezTo>
                <a:cubicBezTo>
                  <a:pt x="17" y="15"/>
                  <a:pt x="17" y="12"/>
                  <a:pt x="16" y="10"/>
                </a:cubicBezTo>
                <a:cubicBezTo>
                  <a:pt x="16" y="9"/>
                  <a:pt x="16" y="11"/>
                  <a:pt x="16" y="1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7" name="Freeform 633">
            <a:extLst>
              <a:ext uri="{FF2B5EF4-FFF2-40B4-BE49-F238E27FC236}">
                <a16:creationId xmlns:a16="http://schemas.microsoft.com/office/drawing/2014/main" id="{11B36CA6-AAB4-7E47-9E98-F74EFB5E2C0F}"/>
              </a:ext>
            </a:extLst>
          </p:cNvPr>
          <p:cNvSpPr>
            <a:spLocks/>
          </p:cNvSpPr>
          <p:nvPr/>
        </p:nvSpPr>
        <p:spPr bwMode="auto">
          <a:xfrm>
            <a:off x="4345238" y="9271387"/>
            <a:ext cx="75510" cy="62958"/>
          </a:xfrm>
          <a:custGeom>
            <a:avLst/>
            <a:gdLst>
              <a:gd name="T0" fmla="*/ 4 w 11"/>
              <a:gd name="T1" fmla="*/ 1 h 9"/>
              <a:gd name="T2" fmla="*/ 4 w 11"/>
              <a:gd name="T3" fmla="*/ 0 h 9"/>
              <a:gd name="T4" fmla="*/ 0 w 11"/>
              <a:gd name="T5" fmla="*/ 4 h 9"/>
              <a:gd name="T6" fmla="*/ 11 w 11"/>
              <a:gd name="T7" fmla="*/ 5 h 9"/>
              <a:gd name="T8" fmla="*/ 4 w 11"/>
              <a:gd name="T9" fmla="*/ 1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9">
                <a:moveTo>
                  <a:pt x="4" y="1"/>
                </a:moveTo>
                <a:cubicBezTo>
                  <a:pt x="4" y="0"/>
                  <a:pt x="4" y="0"/>
                  <a:pt x="4" y="0"/>
                </a:cubicBezTo>
                <a:cubicBezTo>
                  <a:pt x="3" y="1"/>
                  <a:pt x="1" y="3"/>
                  <a:pt x="0" y="4"/>
                </a:cubicBezTo>
                <a:cubicBezTo>
                  <a:pt x="2" y="5"/>
                  <a:pt x="11" y="9"/>
                  <a:pt x="11" y="5"/>
                </a:cubicBezTo>
                <a:cubicBezTo>
                  <a:pt x="11" y="2"/>
                  <a:pt x="6" y="3"/>
                  <a:pt x="4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8" name="Freeform 634">
            <a:extLst>
              <a:ext uri="{FF2B5EF4-FFF2-40B4-BE49-F238E27FC236}">
                <a16:creationId xmlns:a16="http://schemas.microsoft.com/office/drawing/2014/main" id="{3F52C252-95FF-0F4D-B922-A8B17B12CCCE}"/>
              </a:ext>
            </a:extLst>
          </p:cNvPr>
          <p:cNvSpPr>
            <a:spLocks/>
          </p:cNvSpPr>
          <p:nvPr/>
        </p:nvSpPr>
        <p:spPr bwMode="auto">
          <a:xfrm>
            <a:off x="4265153" y="9143055"/>
            <a:ext cx="135005" cy="164651"/>
          </a:xfrm>
          <a:custGeom>
            <a:avLst/>
            <a:gdLst>
              <a:gd name="T0" fmla="*/ 16 w 20"/>
              <a:gd name="T1" fmla="*/ 16 h 23"/>
              <a:gd name="T2" fmla="*/ 20 w 20"/>
              <a:gd name="T3" fmla="*/ 12 h 23"/>
              <a:gd name="T4" fmla="*/ 16 w 20"/>
              <a:gd name="T5" fmla="*/ 8 h 23"/>
              <a:gd name="T6" fmla="*/ 16 w 20"/>
              <a:gd name="T7" fmla="*/ 1 h 23"/>
              <a:gd name="T8" fmla="*/ 8 w 20"/>
              <a:gd name="T9" fmla="*/ 1 h 23"/>
              <a:gd name="T10" fmla="*/ 7 w 20"/>
              <a:gd name="T11" fmla="*/ 6 h 23"/>
              <a:gd name="T12" fmla="*/ 8 w 20"/>
              <a:gd name="T13" fmla="*/ 10 h 23"/>
              <a:gd name="T14" fmla="*/ 4 w 20"/>
              <a:gd name="T15" fmla="*/ 10 h 23"/>
              <a:gd name="T16" fmla="*/ 2 w 20"/>
              <a:gd name="T17" fmla="*/ 15 h 23"/>
              <a:gd name="T18" fmla="*/ 12 w 20"/>
              <a:gd name="T19" fmla="*/ 21 h 23"/>
              <a:gd name="T20" fmla="*/ 16 w 20"/>
              <a:gd name="T21" fmla="*/ 16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" h="23">
                <a:moveTo>
                  <a:pt x="16" y="16"/>
                </a:moveTo>
                <a:cubicBezTo>
                  <a:pt x="16" y="14"/>
                  <a:pt x="19" y="13"/>
                  <a:pt x="20" y="12"/>
                </a:cubicBezTo>
                <a:cubicBezTo>
                  <a:pt x="17" y="11"/>
                  <a:pt x="16" y="11"/>
                  <a:pt x="16" y="8"/>
                </a:cubicBezTo>
                <a:cubicBezTo>
                  <a:pt x="16" y="7"/>
                  <a:pt x="17" y="2"/>
                  <a:pt x="16" y="1"/>
                </a:cubicBezTo>
                <a:cubicBezTo>
                  <a:pt x="15" y="0"/>
                  <a:pt x="10" y="1"/>
                  <a:pt x="8" y="1"/>
                </a:cubicBezTo>
                <a:cubicBezTo>
                  <a:pt x="6" y="1"/>
                  <a:pt x="6" y="4"/>
                  <a:pt x="7" y="6"/>
                </a:cubicBezTo>
                <a:cubicBezTo>
                  <a:pt x="8" y="7"/>
                  <a:pt x="12" y="10"/>
                  <a:pt x="8" y="10"/>
                </a:cubicBezTo>
                <a:cubicBezTo>
                  <a:pt x="7" y="10"/>
                  <a:pt x="5" y="10"/>
                  <a:pt x="4" y="10"/>
                </a:cubicBezTo>
                <a:cubicBezTo>
                  <a:pt x="2" y="10"/>
                  <a:pt x="2" y="14"/>
                  <a:pt x="2" y="15"/>
                </a:cubicBezTo>
                <a:cubicBezTo>
                  <a:pt x="0" y="21"/>
                  <a:pt x="8" y="20"/>
                  <a:pt x="12" y="21"/>
                </a:cubicBezTo>
                <a:cubicBezTo>
                  <a:pt x="13" y="23"/>
                  <a:pt x="16" y="17"/>
                  <a:pt x="16" y="1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59" name="Freeform 636">
            <a:extLst>
              <a:ext uri="{FF2B5EF4-FFF2-40B4-BE49-F238E27FC236}">
                <a16:creationId xmlns:a16="http://schemas.microsoft.com/office/drawing/2014/main" id="{7743D004-B2FD-CB41-9A64-90D4DD0AC686}"/>
              </a:ext>
            </a:extLst>
          </p:cNvPr>
          <p:cNvSpPr>
            <a:spLocks/>
          </p:cNvSpPr>
          <p:nvPr/>
        </p:nvSpPr>
        <p:spPr bwMode="auto">
          <a:xfrm>
            <a:off x="4365832" y="9215696"/>
            <a:ext cx="201359" cy="113806"/>
          </a:xfrm>
          <a:custGeom>
            <a:avLst/>
            <a:gdLst>
              <a:gd name="T0" fmla="*/ 12 w 30"/>
              <a:gd name="T1" fmla="*/ 15 h 16"/>
              <a:gd name="T2" fmla="*/ 13 w 30"/>
              <a:gd name="T3" fmla="*/ 13 h 16"/>
              <a:gd name="T4" fmla="*/ 16 w 30"/>
              <a:gd name="T5" fmla="*/ 11 h 16"/>
              <a:gd name="T6" fmla="*/ 20 w 30"/>
              <a:gd name="T7" fmla="*/ 10 h 16"/>
              <a:gd name="T8" fmla="*/ 24 w 30"/>
              <a:gd name="T9" fmla="*/ 7 h 16"/>
              <a:gd name="T10" fmla="*/ 30 w 30"/>
              <a:gd name="T11" fmla="*/ 5 h 16"/>
              <a:gd name="T12" fmla="*/ 20 w 30"/>
              <a:gd name="T13" fmla="*/ 1 h 16"/>
              <a:gd name="T14" fmla="*/ 14 w 30"/>
              <a:gd name="T15" fmla="*/ 2 h 16"/>
              <a:gd name="T16" fmla="*/ 8 w 30"/>
              <a:gd name="T17" fmla="*/ 1 h 16"/>
              <a:gd name="T18" fmla="*/ 2 w 30"/>
              <a:gd name="T19" fmla="*/ 4 h 16"/>
              <a:gd name="T20" fmla="*/ 1 w 30"/>
              <a:gd name="T21" fmla="*/ 9 h 16"/>
              <a:gd name="T22" fmla="*/ 8 w 30"/>
              <a:gd name="T23" fmla="*/ 14 h 16"/>
              <a:gd name="T24" fmla="*/ 10 w 30"/>
              <a:gd name="T25" fmla="*/ 14 h 16"/>
              <a:gd name="T26" fmla="*/ 9 w 30"/>
              <a:gd name="T27" fmla="*/ 16 h 16"/>
              <a:gd name="T28" fmla="*/ 12 w 30"/>
              <a:gd name="T29" fmla="*/ 15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0" h="16">
                <a:moveTo>
                  <a:pt x="12" y="15"/>
                </a:moveTo>
                <a:cubicBezTo>
                  <a:pt x="13" y="15"/>
                  <a:pt x="13" y="14"/>
                  <a:pt x="13" y="13"/>
                </a:cubicBezTo>
                <a:cubicBezTo>
                  <a:pt x="13" y="12"/>
                  <a:pt x="15" y="11"/>
                  <a:pt x="16" y="11"/>
                </a:cubicBezTo>
                <a:cubicBezTo>
                  <a:pt x="18" y="10"/>
                  <a:pt x="18" y="12"/>
                  <a:pt x="20" y="10"/>
                </a:cubicBezTo>
                <a:cubicBezTo>
                  <a:pt x="21" y="9"/>
                  <a:pt x="22" y="6"/>
                  <a:pt x="24" y="7"/>
                </a:cubicBezTo>
                <a:cubicBezTo>
                  <a:pt x="27" y="7"/>
                  <a:pt x="27" y="6"/>
                  <a:pt x="30" y="5"/>
                </a:cubicBezTo>
                <a:cubicBezTo>
                  <a:pt x="26" y="3"/>
                  <a:pt x="25" y="0"/>
                  <a:pt x="20" y="1"/>
                </a:cubicBezTo>
                <a:cubicBezTo>
                  <a:pt x="18" y="1"/>
                  <a:pt x="16" y="2"/>
                  <a:pt x="14" y="2"/>
                </a:cubicBezTo>
                <a:cubicBezTo>
                  <a:pt x="12" y="2"/>
                  <a:pt x="10" y="1"/>
                  <a:pt x="8" y="1"/>
                </a:cubicBezTo>
                <a:cubicBezTo>
                  <a:pt x="5" y="2"/>
                  <a:pt x="4" y="2"/>
                  <a:pt x="2" y="4"/>
                </a:cubicBezTo>
                <a:cubicBezTo>
                  <a:pt x="2" y="5"/>
                  <a:pt x="0" y="7"/>
                  <a:pt x="1" y="9"/>
                </a:cubicBezTo>
                <a:cubicBezTo>
                  <a:pt x="4" y="11"/>
                  <a:pt x="8" y="9"/>
                  <a:pt x="8" y="14"/>
                </a:cubicBezTo>
                <a:cubicBezTo>
                  <a:pt x="8" y="14"/>
                  <a:pt x="10" y="14"/>
                  <a:pt x="10" y="14"/>
                </a:cubicBezTo>
                <a:cubicBezTo>
                  <a:pt x="10" y="14"/>
                  <a:pt x="9" y="16"/>
                  <a:pt x="9" y="16"/>
                </a:cubicBezTo>
                <a:cubicBezTo>
                  <a:pt x="10" y="16"/>
                  <a:pt x="12" y="16"/>
                  <a:pt x="12" y="1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0" name="Freeform 637">
            <a:extLst>
              <a:ext uri="{FF2B5EF4-FFF2-40B4-BE49-F238E27FC236}">
                <a16:creationId xmlns:a16="http://schemas.microsoft.com/office/drawing/2014/main" id="{2F6AB31A-D8D6-B14A-B78F-90F98D0EB667}"/>
              </a:ext>
            </a:extLst>
          </p:cNvPr>
          <p:cNvSpPr>
            <a:spLocks/>
          </p:cNvSpPr>
          <p:nvPr/>
        </p:nvSpPr>
        <p:spPr bwMode="auto">
          <a:xfrm>
            <a:off x="4365832" y="9121262"/>
            <a:ext cx="48052" cy="106540"/>
          </a:xfrm>
          <a:custGeom>
            <a:avLst/>
            <a:gdLst>
              <a:gd name="T0" fmla="*/ 5 w 7"/>
              <a:gd name="T1" fmla="*/ 1 h 15"/>
              <a:gd name="T2" fmla="*/ 2 w 7"/>
              <a:gd name="T3" fmla="*/ 4 h 15"/>
              <a:gd name="T4" fmla="*/ 1 w 7"/>
              <a:gd name="T5" fmla="*/ 6 h 15"/>
              <a:gd name="T6" fmla="*/ 2 w 7"/>
              <a:gd name="T7" fmla="*/ 14 h 15"/>
              <a:gd name="T8" fmla="*/ 6 w 7"/>
              <a:gd name="T9" fmla="*/ 8 h 15"/>
              <a:gd name="T10" fmla="*/ 7 w 7"/>
              <a:gd name="T11" fmla="*/ 2 h 15"/>
              <a:gd name="T12" fmla="*/ 5 w 7"/>
              <a:gd name="T13" fmla="*/ 1 h 15"/>
              <a:gd name="T14" fmla="*/ 5 w 7"/>
              <a:gd name="T15" fmla="*/ 1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" h="15">
                <a:moveTo>
                  <a:pt x="5" y="1"/>
                </a:moveTo>
                <a:cubicBezTo>
                  <a:pt x="4" y="0"/>
                  <a:pt x="2" y="3"/>
                  <a:pt x="2" y="4"/>
                </a:cubicBezTo>
                <a:cubicBezTo>
                  <a:pt x="1" y="5"/>
                  <a:pt x="1" y="4"/>
                  <a:pt x="1" y="6"/>
                </a:cubicBezTo>
                <a:cubicBezTo>
                  <a:pt x="1" y="7"/>
                  <a:pt x="0" y="15"/>
                  <a:pt x="2" y="14"/>
                </a:cubicBezTo>
                <a:cubicBezTo>
                  <a:pt x="2" y="13"/>
                  <a:pt x="5" y="10"/>
                  <a:pt x="6" y="8"/>
                </a:cubicBezTo>
                <a:cubicBezTo>
                  <a:pt x="6" y="5"/>
                  <a:pt x="6" y="4"/>
                  <a:pt x="7" y="2"/>
                </a:cubicBezTo>
                <a:cubicBezTo>
                  <a:pt x="7" y="1"/>
                  <a:pt x="6" y="1"/>
                  <a:pt x="5" y="1"/>
                </a:cubicBezTo>
                <a:cubicBezTo>
                  <a:pt x="4" y="0"/>
                  <a:pt x="6" y="1"/>
                  <a:pt x="5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1" name="Freeform 638">
            <a:extLst>
              <a:ext uri="{FF2B5EF4-FFF2-40B4-BE49-F238E27FC236}">
                <a16:creationId xmlns:a16="http://schemas.microsoft.com/office/drawing/2014/main" id="{3E659715-3545-0C46-BC24-C23B63CDA167}"/>
              </a:ext>
            </a:extLst>
          </p:cNvPr>
          <p:cNvSpPr>
            <a:spLocks/>
          </p:cNvSpPr>
          <p:nvPr/>
        </p:nvSpPr>
        <p:spPr bwMode="auto">
          <a:xfrm>
            <a:off x="4869227" y="9058302"/>
            <a:ext cx="86951" cy="77483"/>
          </a:xfrm>
          <a:custGeom>
            <a:avLst/>
            <a:gdLst>
              <a:gd name="T0" fmla="*/ 12 w 13"/>
              <a:gd name="T1" fmla="*/ 3 h 11"/>
              <a:gd name="T2" fmla="*/ 6 w 13"/>
              <a:gd name="T3" fmla="*/ 1 h 11"/>
              <a:gd name="T4" fmla="*/ 7 w 13"/>
              <a:gd name="T5" fmla="*/ 5 h 11"/>
              <a:gd name="T6" fmla="*/ 9 w 13"/>
              <a:gd name="T7" fmla="*/ 9 h 11"/>
              <a:gd name="T8" fmla="*/ 6 w 13"/>
              <a:gd name="T9" fmla="*/ 10 h 11"/>
              <a:gd name="T10" fmla="*/ 5 w 13"/>
              <a:gd name="T11" fmla="*/ 8 h 11"/>
              <a:gd name="T12" fmla="*/ 0 w 13"/>
              <a:gd name="T13" fmla="*/ 9 h 11"/>
              <a:gd name="T14" fmla="*/ 3 w 13"/>
              <a:gd name="T15" fmla="*/ 11 h 11"/>
              <a:gd name="T16" fmla="*/ 13 w 13"/>
              <a:gd name="T17" fmla="*/ 11 h 11"/>
              <a:gd name="T18" fmla="*/ 12 w 13"/>
              <a:gd name="T19" fmla="*/ 3 h 11"/>
              <a:gd name="T20" fmla="*/ 12 w 13"/>
              <a:gd name="T21" fmla="*/ 3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" h="11">
                <a:moveTo>
                  <a:pt x="12" y="3"/>
                </a:moveTo>
                <a:cubicBezTo>
                  <a:pt x="10" y="3"/>
                  <a:pt x="8" y="0"/>
                  <a:pt x="6" y="1"/>
                </a:cubicBezTo>
                <a:cubicBezTo>
                  <a:pt x="3" y="2"/>
                  <a:pt x="7" y="3"/>
                  <a:pt x="7" y="5"/>
                </a:cubicBezTo>
                <a:cubicBezTo>
                  <a:pt x="8" y="6"/>
                  <a:pt x="10" y="8"/>
                  <a:pt x="9" y="9"/>
                </a:cubicBezTo>
                <a:cubicBezTo>
                  <a:pt x="8" y="10"/>
                  <a:pt x="7" y="10"/>
                  <a:pt x="6" y="10"/>
                </a:cubicBezTo>
                <a:cubicBezTo>
                  <a:pt x="4" y="9"/>
                  <a:pt x="6" y="9"/>
                  <a:pt x="5" y="8"/>
                </a:cubicBezTo>
                <a:cubicBezTo>
                  <a:pt x="5" y="8"/>
                  <a:pt x="0" y="9"/>
                  <a:pt x="0" y="9"/>
                </a:cubicBezTo>
                <a:cubicBezTo>
                  <a:pt x="0" y="11"/>
                  <a:pt x="2" y="11"/>
                  <a:pt x="3" y="11"/>
                </a:cubicBezTo>
                <a:cubicBezTo>
                  <a:pt x="6" y="10"/>
                  <a:pt x="9" y="11"/>
                  <a:pt x="13" y="11"/>
                </a:cubicBezTo>
                <a:cubicBezTo>
                  <a:pt x="13" y="8"/>
                  <a:pt x="12" y="5"/>
                  <a:pt x="12" y="3"/>
                </a:cubicBezTo>
                <a:cubicBezTo>
                  <a:pt x="11" y="3"/>
                  <a:pt x="12" y="5"/>
                  <a:pt x="12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2" name="Freeform 639">
            <a:extLst>
              <a:ext uri="{FF2B5EF4-FFF2-40B4-BE49-F238E27FC236}">
                <a16:creationId xmlns:a16="http://schemas.microsoft.com/office/drawing/2014/main" id="{225D1764-7F67-AA4A-9987-125ABB26FFBB}"/>
              </a:ext>
            </a:extLst>
          </p:cNvPr>
          <p:cNvSpPr>
            <a:spLocks/>
          </p:cNvSpPr>
          <p:nvPr/>
        </p:nvSpPr>
        <p:spPr bwMode="auto">
          <a:xfrm>
            <a:off x="4949317" y="9058302"/>
            <a:ext cx="121274" cy="106540"/>
          </a:xfrm>
          <a:custGeom>
            <a:avLst/>
            <a:gdLst>
              <a:gd name="T0" fmla="*/ 14 w 18"/>
              <a:gd name="T1" fmla="*/ 7 h 15"/>
              <a:gd name="T2" fmla="*/ 8 w 18"/>
              <a:gd name="T3" fmla="*/ 3 h 15"/>
              <a:gd name="T4" fmla="*/ 1 w 18"/>
              <a:gd name="T5" fmla="*/ 1 h 15"/>
              <a:gd name="T6" fmla="*/ 0 w 18"/>
              <a:gd name="T7" fmla="*/ 3 h 15"/>
              <a:gd name="T8" fmla="*/ 1 w 18"/>
              <a:gd name="T9" fmla="*/ 10 h 15"/>
              <a:gd name="T10" fmla="*/ 2 w 18"/>
              <a:gd name="T11" fmla="*/ 12 h 15"/>
              <a:gd name="T12" fmla="*/ 4 w 18"/>
              <a:gd name="T13" fmla="*/ 10 h 15"/>
              <a:gd name="T14" fmla="*/ 13 w 18"/>
              <a:gd name="T15" fmla="*/ 10 h 15"/>
              <a:gd name="T16" fmla="*/ 17 w 18"/>
              <a:gd name="T17" fmla="*/ 10 h 15"/>
              <a:gd name="T18" fmla="*/ 14 w 18"/>
              <a:gd name="T19" fmla="*/ 7 h 15"/>
              <a:gd name="T20" fmla="*/ 14 w 18"/>
              <a:gd name="T21" fmla="*/ 7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" h="15">
                <a:moveTo>
                  <a:pt x="14" y="7"/>
                </a:moveTo>
                <a:cubicBezTo>
                  <a:pt x="12" y="6"/>
                  <a:pt x="10" y="4"/>
                  <a:pt x="8" y="3"/>
                </a:cubicBezTo>
                <a:cubicBezTo>
                  <a:pt x="7" y="2"/>
                  <a:pt x="2" y="0"/>
                  <a:pt x="1" y="1"/>
                </a:cubicBezTo>
                <a:cubicBezTo>
                  <a:pt x="1" y="1"/>
                  <a:pt x="3" y="3"/>
                  <a:pt x="0" y="3"/>
                </a:cubicBezTo>
                <a:cubicBezTo>
                  <a:pt x="0" y="5"/>
                  <a:pt x="1" y="7"/>
                  <a:pt x="1" y="10"/>
                </a:cubicBezTo>
                <a:cubicBezTo>
                  <a:pt x="1" y="11"/>
                  <a:pt x="1" y="11"/>
                  <a:pt x="2" y="12"/>
                </a:cubicBezTo>
                <a:cubicBezTo>
                  <a:pt x="3" y="15"/>
                  <a:pt x="3" y="11"/>
                  <a:pt x="4" y="10"/>
                </a:cubicBezTo>
                <a:cubicBezTo>
                  <a:pt x="6" y="8"/>
                  <a:pt x="11" y="10"/>
                  <a:pt x="13" y="10"/>
                </a:cubicBezTo>
                <a:cubicBezTo>
                  <a:pt x="15" y="10"/>
                  <a:pt x="15" y="11"/>
                  <a:pt x="17" y="10"/>
                </a:cubicBezTo>
                <a:cubicBezTo>
                  <a:pt x="18" y="8"/>
                  <a:pt x="17" y="7"/>
                  <a:pt x="14" y="7"/>
                </a:cubicBezTo>
                <a:cubicBezTo>
                  <a:pt x="12" y="7"/>
                  <a:pt x="16" y="7"/>
                  <a:pt x="14" y="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3" name="Freeform 640">
            <a:extLst>
              <a:ext uri="{FF2B5EF4-FFF2-40B4-BE49-F238E27FC236}">
                <a16:creationId xmlns:a16="http://schemas.microsoft.com/office/drawing/2014/main" id="{3474C57F-4008-1248-BBFF-0B1DC196F07C}"/>
              </a:ext>
            </a:extLst>
          </p:cNvPr>
          <p:cNvSpPr>
            <a:spLocks/>
          </p:cNvSpPr>
          <p:nvPr/>
        </p:nvSpPr>
        <p:spPr bwMode="auto">
          <a:xfrm>
            <a:off x="1716131" y="6690190"/>
            <a:ext cx="1301971" cy="924968"/>
          </a:xfrm>
          <a:custGeom>
            <a:avLst/>
            <a:gdLst>
              <a:gd name="T0" fmla="*/ 184 w 194"/>
              <a:gd name="T1" fmla="*/ 118 h 130"/>
              <a:gd name="T2" fmla="*/ 161 w 194"/>
              <a:gd name="T3" fmla="*/ 97 h 130"/>
              <a:gd name="T4" fmla="*/ 143 w 194"/>
              <a:gd name="T5" fmla="*/ 92 h 130"/>
              <a:gd name="T6" fmla="*/ 138 w 194"/>
              <a:gd name="T7" fmla="*/ 76 h 130"/>
              <a:gd name="T8" fmla="*/ 135 w 194"/>
              <a:gd name="T9" fmla="*/ 14 h 130"/>
              <a:gd name="T10" fmla="*/ 84 w 194"/>
              <a:gd name="T11" fmla="*/ 8 h 130"/>
              <a:gd name="T12" fmla="*/ 71 w 194"/>
              <a:gd name="T13" fmla="*/ 5 h 130"/>
              <a:gd name="T14" fmla="*/ 62 w 194"/>
              <a:gd name="T15" fmla="*/ 1 h 130"/>
              <a:gd name="T16" fmla="*/ 43 w 194"/>
              <a:gd name="T17" fmla="*/ 8 h 130"/>
              <a:gd name="T18" fmla="*/ 32 w 194"/>
              <a:gd name="T19" fmla="*/ 11 h 130"/>
              <a:gd name="T20" fmla="*/ 12 w 194"/>
              <a:gd name="T21" fmla="*/ 23 h 130"/>
              <a:gd name="T22" fmla="*/ 26 w 194"/>
              <a:gd name="T23" fmla="*/ 38 h 130"/>
              <a:gd name="T24" fmla="*/ 33 w 194"/>
              <a:gd name="T25" fmla="*/ 42 h 130"/>
              <a:gd name="T26" fmla="*/ 38 w 194"/>
              <a:gd name="T27" fmla="*/ 45 h 130"/>
              <a:gd name="T28" fmla="*/ 24 w 194"/>
              <a:gd name="T29" fmla="*/ 42 h 130"/>
              <a:gd name="T30" fmla="*/ 9 w 194"/>
              <a:gd name="T31" fmla="*/ 46 h 130"/>
              <a:gd name="T32" fmla="*/ 12 w 194"/>
              <a:gd name="T33" fmla="*/ 58 h 130"/>
              <a:gd name="T34" fmla="*/ 32 w 194"/>
              <a:gd name="T35" fmla="*/ 58 h 130"/>
              <a:gd name="T36" fmla="*/ 38 w 194"/>
              <a:gd name="T37" fmla="*/ 61 h 130"/>
              <a:gd name="T38" fmla="*/ 21 w 194"/>
              <a:gd name="T39" fmla="*/ 71 h 130"/>
              <a:gd name="T40" fmla="*/ 15 w 194"/>
              <a:gd name="T41" fmla="*/ 78 h 130"/>
              <a:gd name="T42" fmla="*/ 17 w 194"/>
              <a:gd name="T43" fmla="*/ 84 h 130"/>
              <a:gd name="T44" fmla="*/ 26 w 194"/>
              <a:gd name="T45" fmla="*/ 89 h 130"/>
              <a:gd name="T46" fmla="*/ 22 w 194"/>
              <a:gd name="T47" fmla="*/ 94 h 130"/>
              <a:gd name="T48" fmla="*/ 31 w 194"/>
              <a:gd name="T49" fmla="*/ 93 h 130"/>
              <a:gd name="T50" fmla="*/ 38 w 194"/>
              <a:gd name="T51" fmla="*/ 102 h 130"/>
              <a:gd name="T52" fmla="*/ 48 w 194"/>
              <a:gd name="T53" fmla="*/ 105 h 130"/>
              <a:gd name="T54" fmla="*/ 54 w 194"/>
              <a:gd name="T55" fmla="*/ 103 h 130"/>
              <a:gd name="T56" fmla="*/ 55 w 194"/>
              <a:gd name="T57" fmla="*/ 106 h 130"/>
              <a:gd name="T58" fmla="*/ 51 w 194"/>
              <a:gd name="T59" fmla="*/ 114 h 130"/>
              <a:gd name="T60" fmla="*/ 41 w 194"/>
              <a:gd name="T61" fmla="*/ 124 h 130"/>
              <a:gd name="T62" fmla="*/ 36 w 194"/>
              <a:gd name="T63" fmla="*/ 126 h 130"/>
              <a:gd name="T64" fmla="*/ 43 w 194"/>
              <a:gd name="T65" fmla="*/ 125 h 130"/>
              <a:gd name="T66" fmla="*/ 54 w 194"/>
              <a:gd name="T67" fmla="*/ 118 h 130"/>
              <a:gd name="T68" fmla="*/ 72 w 194"/>
              <a:gd name="T69" fmla="*/ 107 h 130"/>
              <a:gd name="T70" fmla="*/ 77 w 194"/>
              <a:gd name="T71" fmla="*/ 91 h 130"/>
              <a:gd name="T72" fmla="*/ 94 w 194"/>
              <a:gd name="T73" fmla="*/ 86 h 130"/>
              <a:gd name="T74" fmla="*/ 87 w 194"/>
              <a:gd name="T75" fmla="*/ 97 h 130"/>
              <a:gd name="T76" fmla="*/ 101 w 194"/>
              <a:gd name="T77" fmla="*/ 88 h 130"/>
              <a:gd name="T78" fmla="*/ 119 w 194"/>
              <a:gd name="T79" fmla="*/ 92 h 130"/>
              <a:gd name="T80" fmla="*/ 136 w 194"/>
              <a:gd name="T81" fmla="*/ 95 h 130"/>
              <a:gd name="T82" fmla="*/ 145 w 194"/>
              <a:gd name="T83" fmla="*/ 98 h 130"/>
              <a:gd name="T84" fmla="*/ 160 w 194"/>
              <a:gd name="T85" fmla="*/ 102 h 130"/>
              <a:gd name="T86" fmla="*/ 169 w 194"/>
              <a:gd name="T87" fmla="*/ 104 h 130"/>
              <a:gd name="T88" fmla="*/ 176 w 194"/>
              <a:gd name="T89" fmla="*/ 111 h 130"/>
              <a:gd name="T90" fmla="*/ 184 w 194"/>
              <a:gd name="T91" fmla="*/ 121 h 130"/>
              <a:gd name="T92" fmla="*/ 186 w 194"/>
              <a:gd name="T93" fmla="*/ 125 h 130"/>
              <a:gd name="T94" fmla="*/ 194 w 194"/>
              <a:gd name="T95" fmla="*/ 126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94" h="130">
                <a:moveTo>
                  <a:pt x="194" y="126"/>
                </a:moveTo>
                <a:cubicBezTo>
                  <a:pt x="193" y="125"/>
                  <a:pt x="191" y="125"/>
                  <a:pt x="193" y="123"/>
                </a:cubicBezTo>
                <a:cubicBezTo>
                  <a:pt x="193" y="122"/>
                  <a:pt x="192" y="122"/>
                  <a:pt x="191" y="122"/>
                </a:cubicBezTo>
                <a:cubicBezTo>
                  <a:pt x="189" y="120"/>
                  <a:pt x="185" y="119"/>
                  <a:pt x="184" y="118"/>
                </a:cubicBezTo>
                <a:cubicBezTo>
                  <a:pt x="180" y="113"/>
                  <a:pt x="178" y="107"/>
                  <a:pt x="174" y="103"/>
                </a:cubicBezTo>
                <a:cubicBezTo>
                  <a:pt x="172" y="102"/>
                  <a:pt x="170" y="100"/>
                  <a:pt x="169" y="99"/>
                </a:cubicBezTo>
                <a:cubicBezTo>
                  <a:pt x="167" y="98"/>
                  <a:pt x="167" y="95"/>
                  <a:pt x="165" y="95"/>
                </a:cubicBezTo>
                <a:cubicBezTo>
                  <a:pt x="164" y="95"/>
                  <a:pt x="161" y="97"/>
                  <a:pt x="161" y="97"/>
                </a:cubicBezTo>
                <a:cubicBezTo>
                  <a:pt x="162" y="99"/>
                  <a:pt x="159" y="100"/>
                  <a:pt x="158" y="100"/>
                </a:cubicBezTo>
                <a:cubicBezTo>
                  <a:pt x="155" y="101"/>
                  <a:pt x="152" y="97"/>
                  <a:pt x="150" y="95"/>
                </a:cubicBezTo>
                <a:cubicBezTo>
                  <a:pt x="149" y="94"/>
                  <a:pt x="148" y="94"/>
                  <a:pt x="147" y="92"/>
                </a:cubicBezTo>
                <a:cubicBezTo>
                  <a:pt x="146" y="90"/>
                  <a:pt x="144" y="91"/>
                  <a:pt x="143" y="92"/>
                </a:cubicBezTo>
                <a:cubicBezTo>
                  <a:pt x="141" y="92"/>
                  <a:pt x="141" y="91"/>
                  <a:pt x="139" y="92"/>
                </a:cubicBezTo>
                <a:cubicBezTo>
                  <a:pt x="139" y="92"/>
                  <a:pt x="138" y="92"/>
                  <a:pt x="138" y="91"/>
                </a:cubicBezTo>
                <a:cubicBezTo>
                  <a:pt x="138" y="90"/>
                  <a:pt x="138" y="90"/>
                  <a:pt x="138" y="89"/>
                </a:cubicBezTo>
                <a:cubicBezTo>
                  <a:pt x="138" y="85"/>
                  <a:pt x="138" y="80"/>
                  <a:pt x="138" y="76"/>
                </a:cubicBezTo>
                <a:cubicBezTo>
                  <a:pt x="138" y="64"/>
                  <a:pt x="138" y="51"/>
                  <a:pt x="138" y="38"/>
                </a:cubicBezTo>
                <a:cubicBezTo>
                  <a:pt x="138" y="33"/>
                  <a:pt x="138" y="27"/>
                  <a:pt x="138" y="21"/>
                </a:cubicBezTo>
                <a:cubicBezTo>
                  <a:pt x="138" y="20"/>
                  <a:pt x="138" y="18"/>
                  <a:pt x="138" y="16"/>
                </a:cubicBezTo>
                <a:cubicBezTo>
                  <a:pt x="138" y="15"/>
                  <a:pt x="137" y="15"/>
                  <a:pt x="135" y="14"/>
                </a:cubicBezTo>
                <a:cubicBezTo>
                  <a:pt x="130" y="12"/>
                  <a:pt x="127" y="12"/>
                  <a:pt x="122" y="12"/>
                </a:cubicBezTo>
                <a:cubicBezTo>
                  <a:pt x="117" y="12"/>
                  <a:pt x="113" y="11"/>
                  <a:pt x="108" y="10"/>
                </a:cubicBezTo>
                <a:cubicBezTo>
                  <a:pt x="102" y="10"/>
                  <a:pt x="97" y="8"/>
                  <a:pt x="92" y="8"/>
                </a:cubicBezTo>
                <a:cubicBezTo>
                  <a:pt x="89" y="8"/>
                  <a:pt x="87" y="9"/>
                  <a:pt x="84" y="8"/>
                </a:cubicBezTo>
                <a:cubicBezTo>
                  <a:pt x="84" y="8"/>
                  <a:pt x="80" y="7"/>
                  <a:pt x="80" y="7"/>
                </a:cubicBezTo>
                <a:cubicBezTo>
                  <a:pt x="80" y="7"/>
                  <a:pt x="81" y="5"/>
                  <a:pt x="81" y="4"/>
                </a:cubicBezTo>
                <a:cubicBezTo>
                  <a:pt x="81" y="4"/>
                  <a:pt x="78" y="4"/>
                  <a:pt x="78" y="4"/>
                </a:cubicBezTo>
                <a:cubicBezTo>
                  <a:pt x="76" y="4"/>
                  <a:pt x="73" y="5"/>
                  <a:pt x="71" y="5"/>
                </a:cubicBezTo>
                <a:cubicBezTo>
                  <a:pt x="69" y="5"/>
                  <a:pt x="70" y="1"/>
                  <a:pt x="67" y="3"/>
                </a:cubicBezTo>
                <a:cubicBezTo>
                  <a:pt x="66" y="3"/>
                  <a:pt x="65" y="5"/>
                  <a:pt x="64" y="4"/>
                </a:cubicBezTo>
                <a:cubicBezTo>
                  <a:pt x="62" y="4"/>
                  <a:pt x="62" y="3"/>
                  <a:pt x="64" y="2"/>
                </a:cubicBezTo>
                <a:cubicBezTo>
                  <a:pt x="66" y="2"/>
                  <a:pt x="63" y="1"/>
                  <a:pt x="62" y="1"/>
                </a:cubicBezTo>
                <a:cubicBezTo>
                  <a:pt x="58" y="0"/>
                  <a:pt x="58" y="1"/>
                  <a:pt x="56" y="3"/>
                </a:cubicBezTo>
                <a:cubicBezTo>
                  <a:pt x="53" y="6"/>
                  <a:pt x="49" y="4"/>
                  <a:pt x="45" y="5"/>
                </a:cubicBezTo>
                <a:cubicBezTo>
                  <a:pt x="41" y="6"/>
                  <a:pt x="45" y="8"/>
                  <a:pt x="45" y="8"/>
                </a:cubicBezTo>
                <a:cubicBezTo>
                  <a:pt x="44" y="8"/>
                  <a:pt x="43" y="8"/>
                  <a:pt x="43" y="8"/>
                </a:cubicBezTo>
                <a:cubicBezTo>
                  <a:pt x="43" y="8"/>
                  <a:pt x="44" y="10"/>
                  <a:pt x="43" y="10"/>
                </a:cubicBezTo>
                <a:cubicBezTo>
                  <a:pt x="42" y="10"/>
                  <a:pt x="42" y="8"/>
                  <a:pt x="42" y="7"/>
                </a:cubicBezTo>
                <a:cubicBezTo>
                  <a:pt x="41" y="7"/>
                  <a:pt x="38" y="10"/>
                  <a:pt x="38" y="10"/>
                </a:cubicBezTo>
                <a:cubicBezTo>
                  <a:pt x="36" y="11"/>
                  <a:pt x="34" y="9"/>
                  <a:pt x="32" y="11"/>
                </a:cubicBezTo>
                <a:cubicBezTo>
                  <a:pt x="30" y="12"/>
                  <a:pt x="28" y="13"/>
                  <a:pt x="27" y="15"/>
                </a:cubicBezTo>
                <a:cubicBezTo>
                  <a:pt x="27" y="17"/>
                  <a:pt x="27" y="19"/>
                  <a:pt x="25" y="20"/>
                </a:cubicBezTo>
                <a:cubicBezTo>
                  <a:pt x="23" y="21"/>
                  <a:pt x="22" y="22"/>
                  <a:pt x="20" y="22"/>
                </a:cubicBezTo>
                <a:cubicBezTo>
                  <a:pt x="19" y="22"/>
                  <a:pt x="13" y="22"/>
                  <a:pt x="12" y="23"/>
                </a:cubicBezTo>
                <a:cubicBezTo>
                  <a:pt x="12" y="24"/>
                  <a:pt x="10" y="27"/>
                  <a:pt x="10" y="27"/>
                </a:cubicBezTo>
                <a:cubicBezTo>
                  <a:pt x="11" y="28"/>
                  <a:pt x="14" y="28"/>
                  <a:pt x="15" y="29"/>
                </a:cubicBezTo>
                <a:cubicBezTo>
                  <a:pt x="18" y="30"/>
                  <a:pt x="21" y="32"/>
                  <a:pt x="23" y="34"/>
                </a:cubicBezTo>
                <a:cubicBezTo>
                  <a:pt x="24" y="35"/>
                  <a:pt x="24" y="37"/>
                  <a:pt x="26" y="38"/>
                </a:cubicBezTo>
                <a:cubicBezTo>
                  <a:pt x="28" y="38"/>
                  <a:pt x="29" y="38"/>
                  <a:pt x="31" y="37"/>
                </a:cubicBezTo>
                <a:cubicBezTo>
                  <a:pt x="31" y="37"/>
                  <a:pt x="34" y="38"/>
                  <a:pt x="34" y="38"/>
                </a:cubicBezTo>
                <a:cubicBezTo>
                  <a:pt x="36" y="41"/>
                  <a:pt x="31" y="39"/>
                  <a:pt x="31" y="39"/>
                </a:cubicBezTo>
                <a:cubicBezTo>
                  <a:pt x="29" y="39"/>
                  <a:pt x="32" y="41"/>
                  <a:pt x="33" y="42"/>
                </a:cubicBezTo>
                <a:cubicBezTo>
                  <a:pt x="34" y="44"/>
                  <a:pt x="35" y="43"/>
                  <a:pt x="37" y="42"/>
                </a:cubicBezTo>
                <a:cubicBezTo>
                  <a:pt x="38" y="41"/>
                  <a:pt x="41" y="41"/>
                  <a:pt x="42" y="42"/>
                </a:cubicBezTo>
                <a:cubicBezTo>
                  <a:pt x="43" y="43"/>
                  <a:pt x="38" y="44"/>
                  <a:pt x="38" y="44"/>
                </a:cubicBezTo>
                <a:cubicBezTo>
                  <a:pt x="37" y="44"/>
                  <a:pt x="38" y="44"/>
                  <a:pt x="38" y="45"/>
                </a:cubicBezTo>
                <a:cubicBezTo>
                  <a:pt x="38" y="46"/>
                  <a:pt x="36" y="45"/>
                  <a:pt x="36" y="45"/>
                </a:cubicBezTo>
                <a:cubicBezTo>
                  <a:pt x="35" y="45"/>
                  <a:pt x="34" y="46"/>
                  <a:pt x="32" y="46"/>
                </a:cubicBezTo>
                <a:cubicBezTo>
                  <a:pt x="30" y="46"/>
                  <a:pt x="26" y="47"/>
                  <a:pt x="24" y="46"/>
                </a:cubicBezTo>
                <a:cubicBezTo>
                  <a:pt x="22" y="45"/>
                  <a:pt x="25" y="43"/>
                  <a:pt x="24" y="42"/>
                </a:cubicBezTo>
                <a:cubicBezTo>
                  <a:pt x="23" y="42"/>
                  <a:pt x="21" y="42"/>
                  <a:pt x="20" y="43"/>
                </a:cubicBezTo>
                <a:cubicBezTo>
                  <a:pt x="19" y="43"/>
                  <a:pt x="17" y="43"/>
                  <a:pt x="16" y="43"/>
                </a:cubicBezTo>
                <a:cubicBezTo>
                  <a:pt x="14" y="44"/>
                  <a:pt x="15" y="46"/>
                  <a:pt x="15" y="46"/>
                </a:cubicBezTo>
                <a:cubicBezTo>
                  <a:pt x="13" y="46"/>
                  <a:pt x="11" y="45"/>
                  <a:pt x="9" y="46"/>
                </a:cubicBezTo>
                <a:cubicBezTo>
                  <a:pt x="8" y="47"/>
                  <a:pt x="6" y="48"/>
                  <a:pt x="5" y="49"/>
                </a:cubicBezTo>
                <a:cubicBezTo>
                  <a:pt x="0" y="52"/>
                  <a:pt x="12" y="52"/>
                  <a:pt x="12" y="53"/>
                </a:cubicBezTo>
                <a:cubicBezTo>
                  <a:pt x="11" y="54"/>
                  <a:pt x="8" y="54"/>
                  <a:pt x="10" y="55"/>
                </a:cubicBezTo>
                <a:cubicBezTo>
                  <a:pt x="11" y="56"/>
                  <a:pt x="11" y="58"/>
                  <a:pt x="12" y="58"/>
                </a:cubicBezTo>
                <a:cubicBezTo>
                  <a:pt x="16" y="59"/>
                  <a:pt x="19" y="58"/>
                  <a:pt x="23" y="58"/>
                </a:cubicBezTo>
                <a:cubicBezTo>
                  <a:pt x="24" y="59"/>
                  <a:pt x="25" y="59"/>
                  <a:pt x="26" y="59"/>
                </a:cubicBezTo>
                <a:cubicBezTo>
                  <a:pt x="28" y="59"/>
                  <a:pt x="27" y="59"/>
                  <a:pt x="29" y="60"/>
                </a:cubicBezTo>
                <a:cubicBezTo>
                  <a:pt x="29" y="60"/>
                  <a:pt x="31" y="58"/>
                  <a:pt x="32" y="58"/>
                </a:cubicBezTo>
                <a:cubicBezTo>
                  <a:pt x="33" y="57"/>
                  <a:pt x="34" y="57"/>
                  <a:pt x="35" y="57"/>
                </a:cubicBezTo>
                <a:cubicBezTo>
                  <a:pt x="36" y="56"/>
                  <a:pt x="37" y="55"/>
                  <a:pt x="37" y="55"/>
                </a:cubicBezTo>
                <a:cubicBezTo>
                  <a:pt x="38" y="56"/>
                  <a:pt x="39" y="57"/>
                  <a:pt x="38" y="58"/>
                </a:cubicBezTo>
                <a:cubicBezTo>
                  <a:pt x="37" y="59"/>
                  <a:pt x="36" y="59"/>
                  <a:pt x="38" y="61"/>
                </a:cubicBezTo>
                <a:cubicBezTo>
                  <a:pt x="40" y="65"/>
                  <a:pt x="38" y="68"/>
                  <a:pt x="33" y="67"/>
                </a:cubicBezTo>
                <a:cubicBezTo>
                  <a:pt x="33" y="67"/>
                  <a:pt x="32" y="66"/>
                  <a:pt x="31" y="67"/>
                </a:cubicBezTo>
                <a:cubicBezTo>
                  <a:pt x="30" y="68"/>
                  <a:pt x="29" y="70"/>
                  <a:pt x="28" y="70"/>
                </a:cubicBezTo>
                <a:cubicBezTo>
                  <a:pt x="26" y="71"/>
                  <a:pt x="20" y="68"/>
                  <a:pt x="21" y="71"/>
                </a:cubicBezTo>
                <a:cubicBezTo>
                  <a:pt x="21" y="71"/>
                  <a:pt x="18" y="73"/>
                  <a:pt x="19" y="73"/>
                </a:cubicBezTo>
                <a:cubicBezTo>
                  <a:pt x="19" y="73"/>
                  <a:pt x="20" y="73"/>
                  <a:pt x="20" y="73"/>
                </a:cubicBezTo>
                <a:cubicBezTo>
                  <a:pt x="21" y="74"/>
                  <a:pt x="18" y="75"/>
                  <a:pt x="17" y="76"/>
                </a:cubicBezTo>
                <a:cubicBezTo>
                  <a:pt x="16" y="76"/>
                  <a:pt x="15" y="77"/>
                  <a:pt x="15" y="78"/>
                </a:cubicBezTo>
                <a:cubicBezTo>
                  <a:pt x="14" y="80"/>
                  <a:pt x="16" y="80"/>
                  <a:pt x="14" y="81"/>
                </a:cubicBezTo>
                <a:cubicBezTo>
                  <a:pt x="12" y="82"/>
                  <a:pt x="14" y="84"/>
                  <a:pt x="15" y="85"/>
                </a:cubicBezTo>
                <a:cubicBezTo>
                  <a:pt x="15" y="86"/>
                  <a:pt x="18" y="81"/>
                  <a:pt x="19" y="81"/>
                </a:cubicBezTo>
                <a:cubicBezTo>
                  <a:pt x="19" y="81"/>
                  <a:pt x="17" y="84"/>
                  <a:pt x="17" y="84"/>
                </a:cubicBezTo>
                <a:cubicBezTo>
                  <a:pt x="16" y="85"/>
                  <a:pt x="19" y="87"/>
                  <a:pt x="20" y="87"/>
                </a:cubicBezTo>
                <a:cubicBezTo>
                  <a:pt x="21" y="88"/>
                  <a:pt x="21" y="89"/>
                  <a:pt x="22" y="88"/>
                </a:cubicBezTo>
                <a:cubicBezTo>
                  <a:pt x="23" y="87"/>
                  <a:pt x="24" y="86"/>
                  <a:pt x="24" y="86"/>
                </a:cubicBezTo>
                <a:cubicBezTo>
                  <a:pt x="24" y="87"/>
                  <a:pt x="25" y="89"/>
                  <a:pt x="26" y="89"/>
                </a:cubicBezTo>
                <a:cubicBezTo>
                  <a:pt x="24" y="90"/>
                  <a:pt x="23" y="89"/>
                  <a:pt x="22" y="89"/>
                </a:cubicBezTo>
                <a:cubicBezTo>
                  <a:pt x="21" y="90"/>
                  <a:pt x="20" y="87"/>
                  <a:pt x="19" y="87"/>
                </a:cubicBezTo>
                <a:cubicBezTo>
                  <a:pt x="18" y="87"/>
                  <a:pt x="16" y="90"/>
                  <a:pt x="18" y="91"/>
                </a:cubicBezTo>
                <a:cubicBezTo>
                  <a:pt x="20" y="92"/>
                  <a:pt x="20" y="93"/>
                  <a:pt x="22" y="94"/>
                </a:cubicBezTo>
                <a:cubicBezTo>
                  <a:pt x="23" y="96"/>
                  <a:pt x="25" y="95"/>
                  <a:pt x="27" y="95"/>
                </a:cubicBezTo>
                <a:cubicBezTo>
                  <a:pt x="28" y="94"/>
                  <a:pt x="30" y="95"/>
                  <a:pt x="30" y="93"/>
                </a:cubicBezTo>
                <a:cubicBezTo>
                  <a:pt x="30" y="91"/>
                  <a:pt x="31" y="88"/>
                  <a:pt x="33" y="89"/>
                </a:cubicBezTo>
                <a:cubicBezTo>
                  <a:pt x="33" y="88"/>
                  <a:pt x="31" y="92"/>
                  <a:pt x="31" y="93"/>
                </a:cubicBezTo>
                <a:cubicBezTo>
                  <a:pt x="31" y="94"/>
                  <a:pt x="35" y="97"/>
                  <a:pt x="34" y="98"/>
                </a:cubicBezTo>
                <a:cubicBezTo>
                  <a:pt x="32" y="100"/>
                  <a:pt x="35" y="101"/>
                  <a:pt x="35" y="101"/>
                </a:cubicBezTo>
                <a:cubicBezTo>
                  <a:pt x="34" y="101"/>
                  <a:pt x="32" y="104"/>
                  <a:pt x="32" y="104"/>
                </a:cubicBezTo>
                <a:cubicBezTo>
                  <a:pt x="33" y="105"/>
                  <a:pt x="38" y="102"/>
                  <a:pt x="38" y="102"/>
                </a:cubicBezTo>
                <a:cubicBezTo>
                  <a:pt x="38" y="103"/>
                  <a:pt x="37" y="103"/>
                  <a:pt x="37" y="104"/>
                </a:cubicBezTo>
                <a:cubicBezTo>
                  <a:pt x="37" y="104"/>
                  <a:pt x="39" y="102"/>
                  <a:pt x="40" y="101"/>
                </a:cubicBezTo>
                <a:cubicBezTo>
                  <a:pt x="41" y="101"/>
                  <a:pt x="45" y="102"/>
                  <a:pt x="45" y="103"/>
                </a:cubicBezTo>
                <a:cubicBezTo>
                  <a:pt x="46" y="104"/>
                  <a:pt x="48" y="107"/>
                  <a:pt x="48" y="105"/>
                </a:cubicBezTo>
                <a:cubicBezTo>
                  <a:pt x="48" y="104"/>
                  <a:pt x="50" y="100"/>
                  <a:pt x="50" y="100"/>
                </a:cubicBezTo>
                <a:cubicBezTo>
                  <a:pt x="50" y="99"/>
                  <a:pt x="53" y="102"/>
                  <a:pt x="53" y="101"/>
                </a:cubicBezTo>
                <a:cubicBezTo>
                  <a:pt x="53" y="101"/>
                  <a:pt x="50" y="101"/>
                  <a:pt x="50" y="102"/>
                </a:cubicBezTo>
                <a:cubicBezTo>
                  <a:pt x="50" y="104"/>
                  <a:pt x="53" y="104"/>
                  <a:pt x="54" y="103"/>
                </a:cubicBezTo>
                <a:cubicBezTo>
                  <a:pt x="55" y="102"/>
                  <a:pt x="56" y="103"/>
                  <a:pt x="57" y="102"/>
                </a:cubicBezTo>
                <a:cubicBezTo>
                  <a:pt x="57" y="102"/>
                  <a:pt x="59" y="100"/>
                  <a:pt x="59" y="100"/>
                </a:cubicBezTo>
                <a:cubicBezTo>
                  <a:pt x="59" y="100"/>
                  <a:pt x="57" y="103"/>
                  <a:pt x="56" y="104"/>
                </a:cubicBezTo>
                <a:cubicBezTo>
                  <a:pt x="56" y="105"/>
                  <a:pt x="56" y="105"/>
                  <a:pt x="55" y="106"/>
                </a:cubicBezTo>
                <a:cubicBezTo>
                  <a:pt x="55" y="107"/>
                  <a:pt x="56" y="106"/>
                  <a:pt x="56" y="107"/>
                </a:cubicBezTo>
                <a:cubicBezTo>
                  <a:pt x="56" y="107"/>
                  <a:pt x="55" y="108"/>
                  <a:pt x="54" y="109"/>
                </a:cubicBezTo>
                <a:cubicBezTo>
                  <a:pt x="54" y="111"/>
                  <a:pt x="54" y="111"/>
                  <a:pt x="55" y="112"/>
                </a:cubicBezTo>
                <a:cubicBezTo>
                  <a:pt x="55" y="112"/>
                  <a:pt x="52" y="114"/>
                  <a:pt x="51" y="114"/>
                </a:cubicBezTo>
                <a:cubicBezTo>
                  <a:pt x="50" y="116"/>
                  <a:pt x="49" y="117"/>
                  <a:pt x="47" y="118"/>
                </a:cubicBezTo>
                <a:cubicBezTo>
                  <a:pt x="45" y="118"/>
                  <a:pt x="43" y="120"/>
                  <a:pt x="42" y="121"/>
                </a:cubicBezTo>
                <a:cubicBezTo>
                  <a:pt x="41" y="121"/>
                  <a:pt x="41" y="122"/>
                  <a:pt x="40" y="122"/>
                </a:cubicBezTo>
                <a:cubicBezTo>
                  <a:pt x="40" y="123"/>
                  <a:pt x="41" y="124"/>
                  <a:pt x="41" y="124"/>
                </a:cubicBezTo>
                <a:cubicBezTo>
                  <a:pt x="40" y="125"/>
                  <a:pt x="37" y="124"/>
                  <a:pt x="36" y="124"/>
                </a:cubicBezTo>
                <a:cubicBezTo>
                  <a:pt x="33" y="124"/>
                  <a:pt x="32" y="125"/>
                  <a:pt x="30" y="127"/>
                </a:cubicBezTo>
                <a:cubicBezTo>
                  <a:pt x="29" y="128"/>
                  <a:pt x="30" y="130"/>
                  <a:pt x="31" y="129"/>
                </a:cubicBezTo>
                <a:cubicBezTo>
                  <a:pt x="33" y="128"/>
                  <a:pt x="35" y="125"/>
                  <a:pt x="36" y="126"/>
                </a:cubicBezTo>
                <a:cubicBezTo>
                  <a:pt x="36" y="125"/>
                  <a:pt x="35" y="129"/>
                  <a:pt x="38" y="126"/>
                </a:cubicBezTo>
                <a:cubicBezTo>
                  <a:pt x="38" y="126"/>
                  <a:pt x="40" y="129"/>
                  <a:pt x="41" y="127"/>
                </a:cubicBezTo>
                <a:cubicBezTo>
                  <a:pt x="41" y="126"/>
                  <a:pt x="40" y="126"/>
                  <a:pt x="41" y="126"/>
                </a:cubicBezTo>
                <a:cubicBezTo>
                  <a:pt x="42" y="125"/>
                  <a:pt x="42" y="125"/>
                  <a:pt x="43" y="125"/>
                </a:cubicBezTo>
                <a:cubicBezTo>
                  <a:pt x="44" y="125"/>
                  <a:pt x="44" y="125"/>
                  <a:pt x="45" y="124"/>
                </a:cubicBezTo>
                <a:cubicBezTo>
                  <a:pt x="46" y="123"/>
                  <a:pt x="48" y="123"/>
                  <a:pt x="50" y="122"/>
                </a:cubicBezTo>
                <a:cubicBezTo>
                  <a:pt x="53" y="121"/>
                  <a:pt x="49" y="121"/>
                  <a:pt x="51" y="120"/>
                </a:cubicBezTo>
                <a:cubicBezTo>
                  <a:pt x="52" y="119"/>
                  <a:pt x="53" y="118"/>
                  <a:pt x="54" y="118"/>
                </a:cubicBezTo>
                <a:cubicBezTo>
                  <a:pt x="56" y="117"/>
                  <a:pt x="58" y="116"/>
                  <a:pt x="59" y="116"/>
                </a:cubicBezTo>
                <a:cubicBezTo>
                  <a:pt x="62" y="114"/>
                  <a:pt x="60" y="115"/>
                  <a:pt x="60" y="113"/>
                </a:cubicBezTo>
                <a:cubicBezTo>
                  <a:pt x="60" y="113"/>
                  <a:pt x="68" y="109"/>
                  <a:pt x="69" y="108"/>
                </a:cubicBezTo>
                <a:cubicBezTo>
                  <a:pt x="70" y="108"/>
                  <a:pt x="72" y="108"/>
                  <a:pt x="72" y="107"/>
                </a:cubicBezTo>
                <a:cubicBezTo>
                  <a:pt x="72" y="104"/>
                  <a:pt x="73" y="105"/>
                  <a:pt x="75" y="104"/>
                </a:cubicBezTo>
                <a:cubicBezTo>
                  <a:pt x="78" y="102"/>
                  <a:pt x="69" y="101"/>
                  <a:pt x="73" y="97"/>
                </a:cubicBezTo>
                <a:cubicBezTo>
                  <a:pt x="75" y="96"/>
                  <a:pt x="77" y="96"/>
                  <a:pt x="78" y="95"/>
                </a:cubicBezTo>
                <a:cubicBezTo>
                  <a:pt x="79" y="94"/>
                  <a:pt x="79" y="91"/>
                  <a:pt x="77" y="91"/>
                </a:cubicBezTo>
                <a:cubicBezTo>
                  <a:pt x="79" y="91"/>
                  <a:pt x="79" y="92"/>
                  <a:pt x="81" y="91"/>
                </a:cubicBezTo>
                <a:cubicBezTo>
                  <a:pt x="82" y="90"/>
                  <a:pt x="83" y="88"/>
                  <a:pt x="85" y="87"/>
                </a:cubicBezTo>
                <a:cubicBezTo>
                  <a:pt x="86" y="86"/>
                  <a:pt x="88" y="84"/>
                  <a:pt x="89" y="84"/>
                </a:cubicBezTo>
                <a:cubicBezTo>
                  <a:pt x="90" y="84"/>
                  <a:pt x="95" y="84"/>
                  <a:pt x="94" y="86"/>
                </a:cubicBezTo>
                <a:cubicBezTo>
                  <a:pt x="93" y="87"/>
                  <a:pt x="91" y="85"/>
                  <a:pt x="89" y="86"/>
                </a:cubicBezTo>
                <a:cubicBezTo>
                  <a:pt x="87" y="87"/>
                  <a:pt x="87" y="88"/>
                  <a:pt x="86" y="90"/>
                </a:cubicBezTo>
                <a:cubicBezTo>
                  <a:pt x="86" y="92"/>
                  <a:pt x="84" y="94"/>
                  <a:pt x="84" y="96"/>
                </a:cubicBezTo>
                <a:cubicBezTo>
                  <a:pt x="83" y="97"/>
                  <a:pt x="87" y="96"/>
                  <a:pt x="87" y="97"/>
                </a:cubicBezTo>
                <a:cubicBezTo>
                  <a:pt x="86" y="97"/>
                  <a:pt x="81" y="99"/>
                  <a:pt x="85" y="99"/>
                </a:cubicBezTo>
                <a:cubicBezTo>
                  <a:pt x="88" y="99"/>
                  <a:pt x="90" y="97"/>
                  <a:pt x="93" y="96"/>
                </a:cubicBezTo>
                <a:cubicBezTo>
                  <a:pt x="95" y="94"/>
                  <a:pt x="97" y="94"/>
                  <a:pt x="99" y="93"/>
                </a:cubicBezTo>
                <a:cubicBezTo>
                  <a:pt x="103" y="92"/>
                  <a:pt x="101" y="90"/>
                  <a:pt x="101" y="88"/>
                </a:cubicBezTo>
                <a:cubicBezTo>
                  <a:pt x="100" y="84"/>
                  <a:pt x="109" y="87"/>
                  <a:pt x="111" y="88"/>
                </a:cubicBezTo>
                <a:cubicBezTo>
                  <a:pt x="113" y="88"/>
                  <a:pt x="114" y="90"/>
                  <a:pt x="116" y="91"/>
                </a:cubicBezTo>
                <a:cubicBezTo>
                  <a:pt x="116" y="91"/>
                  <a:pt x="118" y="88"/>
                  <a:pt x="119" y="89"/>
                </a:cubicBezTo>
                <a:cubicBezTo>
                  <a:pt x="119" y="89"/>
                  <a:pt x="119" y="91"/>
                  <a:pt x="119" y="92"/>
                </a:cubicBezTo>
                <a:cubicBezTo>
                  <a:pt x="121" y="93"/>
                  <a:pt x="122" y="93"/>
                  <a:pt x="123" y="93"/>
                </a:cubicBezTo>
                <a:cubicBezTo>
                  <a:pt x="126" y="93"/>
                  <a:pt x="129" y="92"/>
                  <a:pt x="131" y="93"/>
                </a:cubicBezTo>
                <a:cubicBezTo>
                  <a:pt x="132" y="93"/>
                  <a:pt x="133" y="94"/>
                  <a:pt x="134" y="93"/>
                </a:cubicBezTo>
                <a:cubicBezTo>
                  <a:pt x="135" y="93"/>
                  <a:pt x="135" y="94"/>
                  <a:pt x="136" y="95"/>
                </a:cubicBezTo>
                <a:cubicBezTo>
                  <a:pt x="137" y="95"/>
                  <a:pt x="139" y="96"/>
                  <a:pt x="140" y="96"/>
                </a:cubicBezTo>
                <a:cubicBezTo>
                  <a:pt x="142" y="96"/>
                  <a:pt x="143" y="94"/>
                  <a:pt x="144" y="94"/>
                </a:cubicBezTo>
                <a:cubicBezTo>
                  <a:pt x="146" y="93"/>
                  <a:pt x="145" y="96"/>
                  <a:pt x="145" y="96"/>
                </a:cubicBezTo>
                <a:cubicBezTo>
                  <a:pt x="144" y="97"/>
                  <a:pt x="144" y="97"/>
                  <a:pt x="145" y="98"/>
                </a:cubicBezTo>
                <a:cubicBezTo>
                  <a:pt x="148" y="99"/>
                  <a:pt x="150" y="100"/>
                  <a:pt x="152" y="101"/>
                </a:cubicBezTo>
                <a:cubicBezTo>
                  <a:pt x="154" y="103"/>
                  <a:pt x="156" y="105"/>
                  <a:pt x="158" y="106"/>
                </a:cubicBezTo>
                <a:cubicBezTo>
                  <a:pt x="159" y="106"/>
                  <a:pt x="160" y="105"/>
                  <a:pt x="161" y="105"/>
                </a:cubicBezTo>
                <a:cubicBezTo>
                  <a:pt x="162" y="104"/>
                  <a:pt x="160" y="103"/>
                  <a:pt x="160" y="102"/>
                </a:cubicBezTo>
                <a:cubicBezTo>
                  <a:pt x="160" y="101"/>
                  <a:pt x="163" y="103"/>
                  <a:pt x="163" y="103"/>
                </a:cubicBezTo>
                <a:cubicBezTo>
                  <a:pt x="163" y="104"/>
                  <a:pt x="166" y="106"/>
                  <a:pt x="167" y="105"/>
                </a:cubicBezTo>
                <a:cubicBezTo>
                  <a:pt x="167" y="105"/>
                  <a:pt x="165" y="99"/>
                  <a:pt x="165" y="99"/>
                </a:cubicBezTo>
                <a:cubicBezTo>
                  <a:pt x="166" y="99"/>
                  <a:pt x="168" y="104"/>
                  <a:pt x="169" y="104"/>
                </a:cubicBezTo>
                <a:cubicBezTo>
                  <a:pt x="169" y="105"/>
                  <a:pt x="170" y="107"/>
                  <a:pt x="171" y="107"/>
                </a:cubicBezTo>
                <a:cubicBezTo>
                  <a:pt x="172" y="107"/>
                  <a:pt x="173" y="105"/>
                  <a:pt x="173" y="105"/>
                </a:cubicBezTo>
                <a:cubicBezTo>
                  <a:pt x="171" y="106"/>
                  <a:pt x="177" y="110"/>
                  <a:pt x="177" y="111"/>
                </a:cubicBezTo>
                <a:cubicBezTo>
                  <a:pt x="176" y="111"/>
                  <a:pt x="176" y="111"/>
                  <a:pt x="176" y="111"/>
                </a:cubicBezTo>
                <a:cubicBezTo>
                  <a:pt x="175" y="112"/>
                  <a:pt x="177" y="112"/>
                  <a:pt x="177" y="113"/>
                </a:cubicBezTo>
                <a:cubicBezTo>
                  <a:pt x="177" y="113"/>
                  <a:pt x="175" y="114"/>
                  <a:pt x="176" y="114"/>
                </a:cubicBezTo>
                <a:cubicBezTo>
                  <a:pt x="177" y="115"/>
                  <a:pt x="178" y="116"/>
                  <a:pt x="179" y="117"/>
                </a:cubicBezTo>
                <a:cubicBezTo>
                  <a:pt x="181" y="119"/>
                  <a:pt x="182" y="120"/>
                  <a:pt x="184" y="121"/>
                </a:cubicBezTo>
                <a:cubicBezTo>
                  <a:pt x="184" y="121"/>
                  <a:pt x="182" y="125"/>
                  <a:pt x="183" y="125"/>
                </a:cubicBezTo>
                <a:cubicBezTo>
                  <a:pt x="184" y="126"/>
                  <a:pt x="184" y="124"/>
                  <a:pt x="184" y="124"/>
                </a:cubicBezTo>
                <a:cubicBezTo>
                  <a:pt x="185" y="123"/>
                  <a:pt x="185" y="126"/>
                  <a:pt x="186" y="127"/>
                </a:cubicBezTo>
                <a:cubicBezTo>
                  <a:pt x="186" y="127"/>
                  <a:pt x="186" y="126"/>
                  <a:pt x="186" y="125"/>
                </a:cubicBezTo>
                <a:cubicBezTo>
                  <a:pt x="186" y="127"/>
                  <a:pt x="192" y="130"/>
                  <a:pt x="193" y="127"/>
                </a:cubicBezTo>
                <a:cubicBezTo>
                  <a:pt x="193" y="127"/>
                  <a:pt x="193" y="128"/>
                  <a:pt x="193" y="128"/>
                </a:cubicBezTo>
                <a:cubicBezTo>
                  <a:pt x="193" y="128"/>
                  <a:pt x="194" y="127"/>
                  <a:pt x="194" y="126"/>
                </a:cubicBezTo>
                <a:cubicBezTo>
                  <a:pt x="193" y="126"/>
                  <a:pt x="194" y="127"/>
                  <a:pt x="194" y="12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4" name="Freeform 642">
            <a:extLst>
              <a:ext uri="{FF2B5EF4-FFF2-40B4-BE49-F238E27FC236}">
                <a16:creationId xmlns:a16="http://schemas.microsoft.com/office/drawing/2014/main" id="{1C2C3093-9C50-0B47-B4D2-FF2A50285503}"/>
              </a:ext>
            </a:extLst>
          </p:cNvPr>
          <p:cNvSpPr>
            <a:spLocks noEditPoints="1"/>
          </p:cNvSpPr>
          <p:nvPr/>
        </p:nvSpPr>
        <p:spPr bwMode="auto">
          <a:xfrm>
            <a:off x="2642840" y="6646607"/>
            <a:ext cx="2862502" cy="1556951"/>
          </a:xfrm>
          <a:custGeom>
            <a:avLst/>
            <a:gdLst>
              <a:gd name="T0" fmla="*/ 255 w 427"/>
              <a:gd name="T1" fmla="*/ 181 h 219"/>
              <a:gd name="T2" fmla="*/ 299 w 427"/>
              <a:gd name="T3" fmla="*/ 195 h 219"/>
              <a:gd name="T4" fmla="*/ 296 w 427"/>
              <a:gd name="T5" fmla="*/ 215 h 219"/>
              <a:gd name="T6" fmla="*/ 332 w 427"/>
              <a:gd name="T7" fmla="*/ 200 h 219"/>
              <a:gd name="T8" fmla="*/ 366 w 427"/>
              <a:gd name="T9" fmla="*/ 196 h 219"/>
              <a:gd name="T10" fmla="*/ 383 w 427"/>
              <a:gd name="T11" fmla="*/ 200 h 219"/>
              <a:gd name="T12" fmla="*/ 391 w 427"/>
              <a:gd name="T13" fmla="*/ 201 h 219"/>
              <a:gd name="T14" fmla="*/ 380 w 427"/>
              <a:gd name="T15" fmla="*/ 188 h 219"/>
              <a:gd name="T16" fmla="*/ 382 w 427"/>
              <a:gd name="T17" fmla="*/ 176 h 219"/>
              <a:gd name="T18" fmla="*/ 354 w 427"/>
              <a:gd name="T19" fmla="*/ 180 h 219"/>
              <a:gd name="T20" fmla="*/ 414 w 427"/>
              <a:gd name="T21" fmla="*/ 160 h 219"/>
              <a:gd name="T22" fmla="*/ 417 w 427"/>
              <a:gd name="T23" fmla="*/ 144 h 219"/>
              <a:gd name="T24" fmla="*/ 415 w 427"/>
              <a:gd name="T25" fmla="*/ 139 h 219"/>
              <a:gd name="T26" fmla="*/ 394 w 427"/>
              <a:gd name="T27" fmla="*/ 126 h 219"/>
              <a:gd name="T28" fmla="*/ 390 w 427"/>
              <a:gd name="T29" fmla="*/ 110 h 219"/>
              <a:gd name="T30" fmla="*/ 378 w 427"/>
              <a:gd name="T31" fmla="*/ 104 h 219"/>
              <a:gd name="T32" fmla="*/ 364 w 427"/>
              <a:gd name="T33" fmla="*/ 112 h 219"/>
              <a:gd name="T34" fmla="*/ 356 w 427"/>
              <a:gd name="T35" fmla="*/ 107 h 219"/>
              <a:gd name="T36" fmla="*/ 342 w 427"/>
              <a:gd name="T37" fmla="*/ 85 h 219"/>
              <a:gd name="T38" fmla="*/ 314 w 427"/>
              <a:gd name="T39" fmla="*/ 91 h 219"/>
              <a:gd name="T40" fmla="*/ 320 w 427"/>
              <a:gd name="T41" fmla="*/ 116 h 219"/>
              <a:gd name="T42" fmla="*/ 306 w 427"/>
              <a:gd name="T43" fmla="*/ 159 h 219"/>
              <a:gd name="T44" fmla="*/ 292 w 427"/>
              <a:gd name="T45" fmla="*/ 135 h 219"/>
              <a:gd name="T46" fmla="*/ 250 w 427"/>
              <a:gd name="T47" fmla="*/ 119 h 219"/>
              <a:gd name="T48" fmla="*/ 237 w 427"/>
              <a:gd name="T49" fmla="*/ 86 h 219"/>
              <a:gd name="T50" fmla="*/ 246 w 427"/>
              <a:gd name="T51" fmla="*/ 77 h 219"/>
              <a:gd name="T52" fmla="*/ 246 w 427"/>
              <a:gd name="T53" fmla="*/ 70 h 219"/>
              <a:gd name="T54" fmla="*/ 263 w 427"/>
              <a:gd name="T55" fmla="*/ 58 h 219"/>
              <a:gd name="T56" fmla="*/ 276 w 427"/>
              <a:gd name="T57" fmla="*/ 48 h 219"/>
              <a:gd name="T58" fmla="*/ 293 w 427"/>
              <a:gd name="T59" fmla="*/ 36 h 219"/>
              <a:gd name="T60" fmla="*/ 276 w 427"/>
              <a:gd name="T61" fmla="*/ 23 h 219"/>
              <a:gd name="T62" fmla="*/ 262 w 427"/>
              <a:gd name="T63" fmla="*/ 35 h 219"/>
              <a:gd name="T64" fmla="*/ 252 w 427"/>
              <a:gd name="T65" fmla="*/ 23 h 219"/>
              <a:gd name="T66" fmla="*/ 241 w 427"/>
              <a:gd name="T67" fmla="*/ 10 h 219"/>
              <a:gd name="T68" fmla="*/ 223 w 427"/>
              <a:gd name="T69" fmla="*/ 6 h 219"/>
              <a:gd name="T70" fmla="*/ 232 w 427"/>
              <a:gd name="T71" fmla="*/ 27 h 219"/>
              <a:gd name="T72" fmla="*/ 226 w 427"/>
              <a:gd name="T73" fmla="*/ 40 h 219"/>
              <a:gd name="T74" fmla="*/ 218 w 427"/>
              <a:gd name="T75" fmla="*/ 37 h 219"/>
              <a:gd name="T76" fmla="*/ 164 w 427"/>
              <a:gd name="T77" fmla="*/ 29 h 219"/>
              <a:gd name="T78" fmla="*/ 166 w 427"/>
              <a:gd name="T79" fmla="*/ 41 h 219"/>
              <a:gd name="T80" fmla="*/ 160 w 427"/>
              <a:gd name="T81" fmla="*/ 40 h 219"/>
              <a:gd name="T82" fmla="*/ 133 w 427"/>
              <a:gd name="T83" fmla="*/ 30 h 219"/>
              <a:gd name="T84" fmla="*/ 83 w 427"/>
              <a:gd name="T85" fmla="*/ 23 h 219"/>
              <a:gd name="T86" fmla="*/ 71 w 427"/>
              <a:gd name="T87" fmla="*/ 18 h 219"/>
              <a:gd name="T88" fmla="*/ 50 w 427"/>
              <a:gd name="T89" fmla="*/ 24 h 219"/>
              <a:gd name="T90" fmla="*/ 49 w 427"/>
              <a:gd name="T91" fmla="*/ 22 h 219"/>
              <a:gd name="T92" fmla="*/ 29 w 427"/>
              <a:gd name="T93" fmla="*/ 23 h 219"/>
              <a:gd name="T94" fmla="*/ 21 w 427"/>
              <a:gd name="T95" fmla="*/ 28 h 219"/>
              <a:gd name="T96" fmla="*/ 3 w 427"/>
              <a:gd name="T97" fmla="*/ 97 h 219"/>
              <a:gd name="T98" fmla="*/ 40 w 427"/>
              <a:gd name="T99" fmla="*/ 116 h 219"/>
              <a:gd name="T100" fmla="*/ 53 w 427"/>
              <a:gd name="T101" fmla="*/ 141 h 219"/>
              <a:gd name="T102" fmla="*/ 62 w 427"/>
              <a:gd name="T103" fmla="*/ 150 h 219"/>
              <a:gd name="T104" fmla="*/ 67 w 427"/>
              <a:gd name="T105" fmla="*/ 160 h 219"/>
              <a:gd name="T106" fmla="*/ 80 w 427"/>
              <a:gd name="T107" fmla="*/ 166 h 219"/>
              <a:gd name="T108" fmla="*/ 133 w 427"/>
              <a:gd name="T109" fmla="*/ 176 h 219"/>
              <a:gd name="T110" fmla="*/ 97 w 427"/>
              <a:gd name="T111" fmla="*/ 57 h 219"/>
              <a:gd name="T112" fmla="*/ 87 w 427"/>
              <a:gd name="T113" fmla="*/ 51 h 219"/>
              <a:gd name="T114" fmla="*/ 113 w 427"/>
              <a:gd name="T115" fmla="*/ 49 h 219"/>
              <a:gd name="T116" fmla="*/ 142 w 427"/>
              <a:gd name="T117" fmla="*/ 85 h 219"/>
              <a:gd name="T118" fmla="*/ 131 w 427"/>
              <a:gd name="T119" fmla="*/ 85 h 219"/>
              <a:gd name="T120" fmla="*/ 160 w 427"/>
              <a:gd name="T121" fmla="*/ 78 h 219"/>
              <a:gd name="T122" fmla="*/ 210 w 427"/>
              <a:gd name="T123" fmla="*/ 150 h 219"/>
              <a:gd name="T124" fmla="*/ 222 w 427"/>
              <a:gd name="T125" fmla="*/ 165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27" h="219">
                <a:moveTo>
                  <a:pt x="229" y="174"/>
                </a:moveTo>
                <a:cubicBezTo>
                  <a:pt x="229" y="174"/>
                  <a:pt x="229" y="173"/>
                  <a:pt x="229" y="173"/>
                </a:cubicBezTo>
                <a:cubicBezTo>
                  <a:pt x="229" y="173"/>
                  <a:pt x="232" y="177"/>
                  <a:pt x="232" y="177"/>
                </a:cubicBezTo>
                <a:cubicBezTo>
                  <a:pt x="234" y="177"/>
                  <a:pt x="235" y="178"/>
                  <a:pt x="236" y="178"/>
                </a:cubicBezTo>
                <a:cubicBezTo>
                  <a:pt x="238" y="178"/>
                  <a:pt x="238" y="177"/>
                  <a:pt x="239" y="178"/>
                </a:cubicBezTo>
                <a:cubicBezTo>
                  <a:pt x="242" y="179"/>
                  <a:pt x="244" y="180"/>
                  <a:pt x="246" y="181"/>
                </a:cubicBezTo>
                <a:cubicBezTo>
                  <a:pt x="247" y="182"/>
                  <a:pt x="248" y="181"/>
                  <a:pt x="249" y="181"/>
                </a:cubicBezTo>
                <a:cubicBezTo>
                  <a:pt x="250" y="180"/>
                  <a:pt x="251" y="180"/>
                  <a:pt x="252" y="180"/>
                </a:cubicBezTo>
                <a:cubicBezTo>
                  <a:pt x="253" y="180"/>
                  <a:pt x="254" y="181"/>
                  <a:pt x="255" y="181"/>
                </a:cubicBezTo>
                <a:cubicBezTo>
                  <a:pt x="257" y="181"/>
                  <a:pt x="258" y="180"/>
                  <a:pt x="259" y="179"/>
                </a:cubicBezTo>
                <a:cubicBezTo>
                  <a:pt x="260" y="178"/>
                  <a:pt x="263" y="175"/>
                  <a:pt x="264" y="175"/>
                </a:cubicBezTo>
                <a:cubicBezTo>
                  <a:pt x="264" y="175"/>
                  <a:pt x="265" y="176"/>
                  <a:pt x="265" y="176"/>
                </a:cubicBezTo>
                <a:cubicBezTo>
                  <a:pt x="267" y="176"/>
                  <a:pt x="268" y="176"/>
                  <a:pt x="269" y="176"/>
                </a:cubicBezTo>
                <a:cubicBezTo>
                  <a:pt x="273" y="176"/>
                  <a:pt x="272" y="179"/>
                  <a:pt x="274" y="181"/>
                </a:cubicBezTo>
                <a:cubicBezTo>
                  <a:pt x="275" y="182"/>
                  <a:pt x="279" y="181"/>
                  <a:pt x="279" y="183"/>
                </a:cubicBezTo>
                <a:cubicBezTo>
                  <a:pt x="279" y="185"/>
                  <a:pt x="280" y="187"/>
                  <a:pt x="281" y="189"/>
                </a:cubicBezTo>
                <a:cubicBezTo>
                  <a:pt x="281" y="194"/>
                  <a:pt x="290" y="193"/>
                  <a:pt x="293" y="194"/>
                </a:cubicBezTo>
                <a:cubicBezTo>
                  <a:pt x="295" y="194"/>
                  <a:pt x="298" y="194"/>
                  <a:pt x="299" y="195"/>
                </a:cubicBezTo>
                <a:cubicBezTo>
                  <a:pt x="300" y="196"/>
                  <a:pt x="305" y="201"/>
                  <a:pt x="304" y="201"/>
                </a:cubicBezTo>
                <a:cubicBezTo>
                  <a:pt x="302" y="203"/>
                  <a:pt x="302" y="203"/>
                  <a:pt x="300" y="202"/>
                </a:cubicBezTo>
                <a:cubicBezTo>
                  <a:pt x="299" y="201"/>
                  <a:pt x="295" y="199"/>
                  <a:pt x="295" y="199"/>
                </a:cubicBezTo>
                <a:cubicBezTo>
                  <a:pt x="295" y="200"/>
                  <a:pt x="298" y="201"/>
                  <a:pt x="297" y="203"/>
                </a:cubicBezTo>
                <a:cubicBezTo>
                  <a:pt x="296" y="204"/>
                  <a:pt x="295" y="206"/>
                  <a:pt x="295" y="207"/>
                </a:cubicBezTo>
                <a:cubicBezTo>
                  <a:pt x="295" y="209"/>
                  <a:pt x="295" y="210"/>
                  <a:pt x="294" y="211"/>
                </a:cubicBezTo>
                <a:cubicBezTo>
                  <a:pt x="294" y="212"/>
                  <a:pt x="291" y="213"/>
                  <a:pt x="291" y="213"/>
                </a:cubicBezTo>
                <a:cubicBezTo>
                  <a:pt x="290" y="214"/>
                  <a:pt x="287" y="219"/>
                  <a:pt x="291" y="219"/>
                </a:cubicBezTo>
                <a:cubicBezTo>
                  <a:pt x="292" y="219"/>
                  <a:pt x="294" y="217"/>
                  <a:pt x="296" y="215"/>
                </a:cubicBezTo>
                <a:cubicBezTo>
                  <a:pt x="298" y="214"/>
                  <a:pt x="299" y="216"/>
                  <a:pt x="301" y="215"/>
                </a:cubicBezTo>
                <a:cubicBezTo>
                  <a:pt x="304" y="215"/>
                  <a:pt x="305" y="213"/>
                  <a:pt x="308" y="213"/>
                </a:cubicBezTo>
                <a:cubicBezTo>
                  <a:pt x="308" y="211"/>
                  <a:pt x="308" y="212"/>
                  <a:pt x="306" y="211"/>
                </a:cubicBezTo>
                <a:cubicBezTo>
                  <a:pt x="305" y="211"/>
                  <a:pt x="305" y="210"/>
                  <a:pt x="306" y="210"/>
                </a:cubicBezTo>
                <a:cubicBezTo>
                  <a:pt x="307" y="208"/>
                  <a:pt x="308" y="207"/>
                  <a:pt x="311" y="207"/>
                </a:cubicBezTo>
                <a:cubicBezTo>
                  <a:pt x="312" y="207"/>
                  <a:pt x="315" y="205"/>
                  <a:pt x="317" y="206"/>
                </a:cubicBezTo>
                <a:cubicBezTo>
                  <a:pt x="319" y="207"/>
                  <a:pt x="320" y="203"/>
                  <a:pt x="322" y="206"/>
                </a:cubicBezTo>
                <a:cubicBezTo>
                  <a:pt x="324" y="204"/>
                  <a:pt x="325" y="203"/>
                  <a:pt x="327" y="201"/>
                </a:cubicBezTo>
                <a:cubicBezTo>
                  <a:pt x="329" y="200"/>
                  <a:pt x="330" y="200"/>
                  <a:pt x="332" y="200"/>
                </a:cubicBezTo>
                <a:cubicBezTo>
                  <a:pt x="335" y="200"/>
                  <a:pt x="339" y="200"/>
                  <a:pt x="342" y="200"/>
                </a:cubicBezTo>
                <a:cubicBezTo>
                  <a:pt x="345" y="200"/>
                  <a:pt x="346" y="201"/>
                  <a:pt x="347" y="199"/>
                </a:cubicBezTo>
                <a:cubicBezTo>
                  <a:pt x="348" y="198"/>
                  <a:pt x="349" y="199"/>
                  <a:pt x="350" y="198"/>
                </a:cubicBezTo>
                <a:cubicBezTo>
                  <a:pt x="351" y="196"/>
                  <a:pt x="352" y="195"/>
                  <a:pt x="352" y="193"/>
                </a:cubicBezTo>
                <a:cubicBezTo>
                  <a:pt x="353" y="191"/>
                  <a:pt x="353" y="190"/>
                  <a:pt x="354" y="188"/>
                </a:cubicBezTo>
                <a:cubicBezTo>
                  <a:pt x="355" y="187"/>
                  <a:pt x="356" y="186"/>
                  <a:pt x="357" y="185"/>
                </a:cubicBezTo>
                <a:cubicBezTo>
                  <a:pt x="358" y="184"/>
                  <a:pt x="359" y="187"/>
                  <a:pt x="361" y="186"/>
                </a:cubicBezTo>
                <a:cubicBezTo>
                  <a:pt x="363" y="184"/>
                  <a:pt x="365" y="187"/>
                  <a:pt x="365" y="189"/>
                </a:cubicBezTo>
                <a:cubicBezTo>
                  <a:pt x="365" y="190"/>
                  <a:pt x="364" y="196"/>
                  <a:pt x="366" y="196"/>
                </a:cubicBezTo>
                <a:cubicBezTo>
                  <a:pt x="367" y="197"/>
                  <a:pt x="368" y="199"/>
                  <a:pt x="369" y="201"/>
                </a:cubicBezTo>
                <a:cubicBezTo>
                  <a:pt x="370" y="199"/>
                  <a:pt x="381" y="196"/>
                  <a:pt x="381" y="196"/>
                </a:cubicBezTo>
                <a:cubicBezTo>
                  <a:pt x="381" y="195"/>
                  <a:pt x="380" y="195"/>
                  <a:pt x="380" y="194"/>
                </a:cubicBezTo>
                <a:cubicBezTo>
                  <a:pt x="380" y="194"/>
                  <a:pt x="382" y="196"/>
                  <a:pt x="382" y="196"/>
                </a:cubicBezTo>
                <a:cubicBezTo>
                  <a:pt x="382" y="197"/>
                  <a:pt x="380" y="197"/>
                  <a:pt x="380" y="197"/>
                </a:cubicBezTo>
                <a:cubicBezTo>
                  <a:pt x="380" y="197"/>
                  <a:pt x="386" y="198"/>
                  <a:pt x="386" y="198"/>
                </a:cubicBezTo>
                <a:cubicBezTo>
                  <a:pt x="386" y="198"/>
                  <a:pt x="386" y="198"/>
                  <a:pt x="386" y="198"/>
                </a:cubicBezTo>
                <a:cubicBezTo>
                  <a:pt x="386" y="198"/>
                  <a:pt x="386" y="199"/>
                  <a:pt x="386" y="199"/>
                </a:cubicBezTo>
                <a:cubicBezTo>
                  <a:pt x="385" y="199"/>
                  <a:pt x="384" y="199"/>
                  <a:pt x="383" y="200"/>
                </a:cubicBezTo>
                <a:cubicBezTo>
                  <a:pt x="383" y="201"/>
                  <a:pt x="382" y="198"/>
                  <a:pt x="382" y="198"/>
                </a:cubicBezTo>
                <a:cubicBezTo>
                  <a:pt x="381" y="198"/>
                  <a:pt x="381" y="199"/>
                  <a:pt x="381" y="199"/>
                </a:cubicBezTo>
                <a:cubicBezTo>
                  <a:pt x="381" y="199"/>
                  <a:pt x="381" y="198"/>
                  <a:pt x="380" y="199"/>
                </a:cubicBezTo>
                <a:cubicBezTo>
                  <a:pt x="379" y="200"/>
                  <a:pt x="378" y="200"/>
                  <a:pt x="377" y="201"/>
                </a:cubicBezTo>
                <a:cubicBezTo>
                  <a:pt x="375" y="202"/>
                  <a:pt x="371" y="205"/>
                  <a:pt x="373" y="208"/>
                </a:cubicBezTo>
                <a:cubicBezTo>
                  <a:pt x="376" y="210"/>
                  <a:pt x="378" y="208"/>
                  <a:pt x="379" y="207"/>
                </a:cubicBezTo>
                <a:cubicBezTo>
                  <a:pt x="380" y="206"/>
                  <a:pt x="384" y="203"/>
                  <a:pt x="384" y="202"/>
                </a:cubicBezTo>
                <a:cubicBezTo>
                  <a:pt x="384" y="203"/>
                  <a:pt x="386" y="204"/>
                  <a:pt x="387" y="203"/>
                </a:cubicBezTo>
                <a:cubicBezTo>
                  <a:pt x="387" y="202"/>
                  <a:pt x="390" y="201"/>
                  <a:pt x="391" y="201"/>
                </a:cubicBezTo>
                <a:cubicBezTo>
                  <a:pt x="393" y="200"/>
                  <a:pt x="395" y="199"/>
                  <a:pt x="397" y="199"/>
                </a:cubicBezTo>
                <a:cubicBezTo>
                  <a:pt x="398" y="199"/>
                  <a:pt x="398" y="199"/>
                  <a:pt x="398" y="198"/>
                </a:cubicBezTo>
                <a:cubicBezTo>
                  <a:pt x="397" y="197"/>
                  <a:pt x="398" y="197"/>
                  <a:pt x="398" y="197"/>
                </a:cubicBezTo>
                <a:cubicBezTo>
                  <a:pt x="398" y="196"/>
                  <a:pt x="396" y="197"/>
                  <a:pt x="395" y="196"/>
                </a:cubicBezTo>
                <a:cubicBezTo>
                  <a:pt x="394" y="196"/>
                  <a:pt x="395" y="194"/>
                  <a:pt x="393" y="196"/>
                </a:cubicBezTo>
                <a:cubicBezTo>
                  <a:pt x="391" y="197"/>
                  <a:pt x="387" y="196"/>
                  <a:pt x="385" y="195"/>
                </a:cubicBezTo>
                <a:cubicBezTo>
                  <a:pt x="384" y="195"/>
                  <a:pt x="385" y="193"/>
                  <a:pt x="384" y="193"/>
                </a:cubicBezTo>
                <a:cubicBezTo>
                  <a:pt x="384" y="193"/>
                  <a:pt x="382" y="193"/>
                  <a:pt x="381" y="192"/>
                </a:cubicBezTo>
                <a:cubicBezTo>
                  <a:pt x="380" y="192"/>
                  <a:pt x="380" y="189"/>
                  <a:pt x="380" y="188"/>
                </a:cubicBezTo>
                <a:cubicBezTo>
                  <a:pt x="380" y="187"/>
                  <a:pt x="378" y="188"/>
                  <a:pt x="377" y="187"/>
                </a:cubicBezTo>
                <a:cubicBezTo>
                  <a:pt x="377" y="187"/>
                  <a:pt x="379" y="185"/>
                  <a:pt x="379" y="185"/>
                </a:cubicBezTo>
                <a:cubicBezTo>
                  <a:pt x="380" y="184"/>
                  <a:pt x="380" y="181"/>
                  <a:pt x="378" y="181"/>
                </a:cubicBezTo>
                <a:cubicBezTo>
                  <a:pt x="378" y="181"/>
                  <a:pt x="376" y="185"/>
                  <a:pt x="375" y="183"/>
                </a:cubicBezTo>
                <a:cubicBezTo>
                  <a:pt x="375" y="181"/>
                  <a:pt x="374" y="182"/>
                  <a:pt x="373" y="181"/>
                </a:cubicBezTo>
                <a:cubicBezTo>
                  <a:pt x="373" y="180"/>
                  <a:pt x="376" y="181"/>
                  <a:pt x="376" y="181"/>
                </a:cubicBezTo>
                <a:cubicBezTo>
                  <a:pt x="378" y="181"/>
                  <a:pt x="379" y="180"/>
                  <a:pt x="380" y="180"/>
                </a:cubicBezTo>
                <a:cubicBezTo>
                  <a:pt x="381" y="179"/>
                  <a:pt x="382" y="179"/>
                  <a:pt x="383" y="179"/>
                </a:cubicBezTo>
                <a:cubicBezTo>
                  <a:pt x="384" y="178"/>
                  <a:pt x="382" y="176"/>
                  <a:pt x="382" y="176"/>
                </a:cubicBezTo>
                <a:cubicBezTo>
                  <a:pt x="382" y="176"/>
                  <a:pt x="383" y="176"/>
                  <a:pt x="383" y="176"/>
                </a:cubicBezTo>
                <a:cubicBezTo>
                  <a:pt x="383" y="176"/>
                  <a:pt x="379" y="174"/>
                  <a:pt x="379" y="174"/>
                </a:cubicBezTo>
                <a:cubicBezTo>
                  <a:pt x="377" y="173"/>
                  <a:pt x="375" y="173"/>
                  <a:pt x="373" y="174"/>
                </a:cubicBezTo>
                <a:cubicBezTo>
                  <a:pt x="369" y="175"/>
                  <a:pt x="366" y="176"/>
                  <a:pt x="363" y="178"/>
                </a:cubicBezTo>
                <a:cubicBezTo>
                  <a:pt x="360" y="179"/>
                  <a:pt x="358" y="181"/>
                  <a:pt x="355" y="183"/>
                </a:cubicBezTo>
                <a:cubicBezTo>
                  <a:pt x="354" y="184"/>
                  <a:pt x="353" y="185"/>
                  <a:pt x="352" y="187"/>
                </a:cubicBezTo>
                <a:cubicBezTo>
                  <a:pt x="352" y="187"/>
                  <a:pt x="348" y="189"/>
                  <a:pt x="348" y="189"/>
                </a:cubicBezTo>
                <a:cubicBezTo>
                  <a:pt x="348" y="188"/>
                  <a:pt x="353" y="184"/>
                  <a:pt x="354" y="183"/>
                </a:cubicBezTo>
                <a:cubicBezTo>
                  <a:pt x="354" y="182"/>
                  <a:pt x="355" y="181"/>
                  <a:pt x="354" y="180"/>
                </a:cubicBezTo>
                <a:cubicBezTo>
                  <a:pt x="353" y="180"/>
                  <a:pt x="351" y="179"/>
                  <a:pt x="350" y="179"/>
                </a:cubicBezTo>
                <a:cubicBezTo>
                  <a:pt x="351" y="179"/>
                  <a:pt x="353" y="180"/>
                  <a:pt x="354" y="180"/>
                </a:cubicBezTo>
                <a:cubicBezTo>
                  <a:pt x="356" y="181"/>
                  <a:pt x="358" y="178"/>
                  <a:pt x="359" y="177"/>
                </a:cubicBezTo>
                <a:cubicBezTo>
                  <a:pt x="360" y="176"/>
                  <a:pt x="361" y="174"/>
                  <a:pt x="363" y="173"/>
                </a:cubicBezTo>
                <a:cubicBezTo>
                  <a:pt x="365" y="173"/>
                  <a:pt x="367" y="174"/>
                  <a:pt x="368" y="172"/>
                </a:cubicBezTo>
                <a:cubicBezTo>
                  <a:pt x="369" y="168"/>
                  <a:pt x="371" y="167"/>
                  <a:pt x="375" y="167"/>
                </a:cubicBezTo>
                <a:cubicBezTo>
                  <a:pt x="379" y="167"/>
                  <a:pt x="383" y="167"/>
                  <a:pt x="387" y="167"/>
                </a:cubicBezTo>
                <a:cubicBezTo>
                  <a:pt x="394" y="167"/>
                  <a:pt x="404" y="169"/>
                  <a:pt x="409" y="163"/>
                </a:cubicBezTo>
                <a:cubicBezTo>
                  <a:pt x="411" y="161"/>
                  <a:pt x="412" y="160"/>
                  <a:pt x="414" y="160"/>
                </a:cubicBezTo>
                <a:cubicBezTo>
                  <a:pt x="416" y="160"/>
                  <a:pt x="418" y="160"/>
                  <a:pt x="421" y="158"/>
                </a:cubicBezTo>
                <a:cubicBezTo>
                  <a:pt x="422" y="158"/>
                  <a:pt x="425" y="156"/>
                  <a:pt x="425" y="155"/>
                </a:cubicBezTo>
                <a:cubicBezTo>
                  <a:pt x="427" y="152"/>
                  <a:pt x="422" y="153"/>
                  <a:pt x="422" y="152"/>
                </a:cubicBezTo>
                <a:cubicBezTo>
                  <a:pt x="422" y="151"/>
                  <a:pt x="424" y="151"/>
                  <a:pt x="424" y="151"/>
                </a:cubicBezTo>
                <a:cubicBezTo>
                  <a:pt x="425" y="150"/>
                  <a:pt x="424" y="149"/>
                  <a:pt x="424" y="148"/>
                </a:cubicBezTo>
                <a:cubicBezTo>
                  <a:pt x="424" y="148"/>
                  <a:pt x="425" y="147"/>
                  <a:pt x="425" y="147"/>
                </a:cubicBezTo>
                <a:cubicBezTo>
                  <a:pt x="425" y="146"/>
                  <a:pt x="423" y="145"/>
                  <a:pt x="423" y="145"/>
                </a:cubicBezTo>
                <a:cubicBezTo>
                  <a:pt x="422" y="144"/>
                  <a:pt x="421" y="144"/>
                  <a:pt x="421" y="143"/>
                </a:cubicBezTo>
                <a:cubicBezTo>
                  <a:pt x="420" y="143"/>
                  <a:pt x="418" y="146"/>
                  <a:pt x="417" y="144"/>
                </a:cubicBezTo>
                <a:cubicBezTo>
                  <a:pt x="417" y="144"/>
                  <a:pt x="419" y="143"/>
                  <a:pt x="418" y="143"/>
                </a:cubicBezTo>
                <a:cubicBezTo>
                  <a:pt x="418" y="142"/>
                  <a:pt x="417" y="141"/>
                  <a:pt x="416" y="141"/>
                </a:cubicBezTo>
                <a:cubicBezTo>
                  <a:pt x="415" y="140"/>
                  <a:pt x="411" y="141"/>
                  <a:pt x="410" y="142"/>
                </a:cubicBezTo>
                <a:cubicBezTo>
                  <a:pt x="409" y="144"/>
                  <a:pt x="406" y="145"/>
                  <a:pt x="404" y="146"/>
                </a:cubicBezTo>
                <a:cubicBezTo>
                  <a:pt x="403" y="146"/>
                  <a:pt x="400" y="144"/>
                  <a:pt x="400" y="143"/>
                </a:cubicBezTo>
                <a:cubicBezTo>
                  <a:pt x="400" y="142"/>
                  <a:pt x="403" y="145"/>
                  <a:pt x="403" y="145"/>
                </a:cubicBezTo>
                <a:cubicBezTo>
                  <a:pt x="404" y="145"/>
                  <a:pt x="408" y="142"/>
                  <a:pt x="408" y="142"/>
                </a:cubicBezTo>
                <a:cubicBezTo>
                  <a:pt x="408" y="142"/>
                  <a:pt x="406" y="141"/>
                  <a:pt x="406" y="141"/>
                </a:cubicBezTo>
                <a:cubicBezTo>
                  <a:pt x="409" y="140"/>
                  <a:pt x="412" y="140"/>
                  <a:pt x="415" y="139"/>
                </a:cubicBezTo>
                <a:cubicBezTo>
                  <a:pt x="415" y="139"/>
                  <a:pt x="417" y="138"/>
                  <a:pt x="416" y="137"/>
                </a:cubicBezTo>
                <a:cubicBezTo>
                  <a:pt x="416" y="137"/>
                  <a:pt x="414" y="135"/>
                  <a:pt x="414" y="135"/>
                </a:cubicBezTo>
                <a:cubicBezTo>
                  <a:pt x="412" y="136"/>
                  <a:pt x="410" y="136"/>
                  <a:pt x="409" y="134"/>
                </a:cubicBezTo>
                <a:cubicBezTo>
                  <a:pt x="408" y="134"/>
                  <a:pt x="404" y="137"/>
                  <a:pt x="404" y="136"/>
                </a:cubicBezTo>
                <a:cubicBezTo>
                  <a:pt x="404" y="136"/>
                  <a:pt x="407" y="133"/>
                  <a:pt x="404" y="134"/>
                </a:cubicBezTo>
                <a:cubicBezTo>
                  <a:pt x="404" y="134"/>
                  <a:pt x="400" y="135"/>
                  <a:pt x="400" y="135"/>
                </a:cubicBezTo>
                <a:cubicBezTo>
                  <a:pt x="401" y="133"/>
                  <a:pt x="404" y="133"/>
                  <a:pt x="402" y="130"/>
                </a:cubicBezTo>
                <a:cubicBezTo>
                  <a:pt x="402" y="130"/>
                  <a:pt x="398" y="128"/>
                  <a:pt x="398" y="128"/>
                </a:cubicBezTo>
                <a:cubicBezTo>
                  <a:pt x="396" y="128"/>
                  <a:pt x="396" y="126"/>
                  <a:pt x="394" y="126"/>
                </a:cubicBezTo>
                <a:cubicBezTo>
                  <a:pt x="395" y="126"/>
                  <a:pt x="392" y="122"/>
                  <a:pt x="392" y="122"/>
                </a:cubicBezTo>
                <a:cubicBezTo>
                  <a:pt x="392" y="122"/>
                  <a:pt x="393" y="123"/>
                  <a:pt x="394" y="123"/>
                </a:cubicBezTo>
                <a:cubicBezTo>
                  <a:pt x="395" y="124"/>
                  <a:pt x="395" y="122"/>
                  <a:pt x="396" y="122"/>
                </a:cubicBezTo>
                <a:cubicBezTo>
                  <a:pt x="400" y="121"/>
                  <a:pt x="393" y="118"/>
                  <a:pt x="392" y="117"/>
                </a:cubicBezTo>
                <a:cubicBezTo>
                  <a:pt x="392" y="118"/>
                  <a:pt x="394" y="116"/>
                  <a:pt x="394" y="116"/>
                </a:cubicBezTo>
                <a:cubicBezTo>
                  <a:pt x="395" y="115"/>
                  <a:pt x="393" y="115"/>
                  <a:pt x="392" y="114"/>
                </a:cubicBezTo>
                <a:cubicBezTo>
                  <a:pt x="392" y="114"/>
                  <a:pt x="391" y="113"/>
                  <a:pt x="390" y="113"/>
                </a:cubicBezTo>
                <a:cubicBezTo>
                  <a:pt x="390" y="113"/>
                  <a:pt x="388" y="113"/>
                  <a:pt x="388" y="113"/>
                </a:cubicBezTo>
                <a:cubicBezTo>
                  <a:pt x="389" y="112"/>
                  <a:pt x="391" y="113"/>
                  <a:pt x="390" y="110"/>
                </a:cubicBezTo>
                <a:cubicBezTo>
                  <a:pt x="389" y="110"/>
                  <a:pt x="386" y="111"/>
                  <a:pt x="386" y="111"/>
                </a:cubicBezTo>
                <a:cubicBezTo>
                  <a:pt x="386" y="110"/>
                  <a:pt x="389" y="110"/>
                  <a:pt x="388" y="108"/>
                </a:cubicBezTo>
                <a:cubicBezTo>
                  <a:pt x="388" y="107"/>
                  <a:pt x="388" y="106"/>
                  <a:pt x="387" y="105"/>
                </a:cubicBezTo>
                <a:cubicBezTo>
                  <a:pt x="387" y="105"/>
                  <a:pt x="386" y="106"/>
                  <a:pt x="386" y="105"/>
                </a:cubicBezTo>
                <a:cubicBezTo>
                  <a:pt x="386" y="106"/>
                  <a:pt x="384" y="102"/>
                  <a:pt x="384" y="102"/>
                </a:cubicBezTo>
                <a:cubicBezTo>
                  <a:pt x="383" y="100"/>
                  <a:pt x="382" y="99"/>
                  <a:pt x="382" y="98"/>
                </a:cubicBezTo>
                <a:cubicBezTo>
                  <a:pt x="381" y="96"/>
                  <a:pt x="381" y="94"/>
                  <a:pt x="379" y="97"/>
                </a:cubicBezTo>
                <a:cubicBezTo>
                  <a:pt x="379" y="97"/>
                  <a:pt x="378" y="101"/>
                  <a:pt x="379" y="100"/>
                </a:cubicBezTo>
                <a:cubicBezTo>
                  <a:pt x="375" y="101"/>
                  <a:pt x="377" y="101"/>
                  <a:pt x="378" y="104"/>
                </a:cubicBezTo>
                <a:cubicBezTo>
                  <a:pt x="378" y="103"/>
                  <a:pt x="377" y="103"/>
                  <a:pt x="377" y="104"/>
                </a:cubicBezTo>
                <a:cubicBezTo>
                  <a:pt x="376" y="104"/>
                  <a:pt x="376" y="104"/>
                  <a:pt x="375" y="105"/>
                </a:cubicBezTo>
                <a:cubicBezTo>
                  <a:pt x="375" y="105"/>
                  <a:pt x="377" y="106"/>
                  <a:pt x="377" y="106"/>
                </a:cubicBezTo>
                <a:cubicBezTo>
                  <a:pt x="376" y="107"/>
                  <a:pt x="374" y="106"/>
                  <a:pt x="374" y="107"/>
                </a:cubicBezTo>
                <a:cubicBezTo>
                  <a:pt x="373" y="108"/>
                  <a:pt x="375" y="110"/>
                  <a:pt x="373" y="111"/>
                </a:cubicBezTo>
                <a:cubicBezTo>
                  <a:pt x="374" y="111"/>
                  <a:pt x="372" y="107"/>
                  <a:pt x="370" y="109"/>
                </a:cubicBezTo>
                <a:cubicBezTo>
                  <a:pt x="370" y="110"/>
                  <a:pt x="366" y="113"/>
                  <a:pt x="366" y="113"/>
                </a:cubicBezTo>
                <a:cubicBezTo>
                  <a:pt x="365" y="113"/>
                  <a:pt x="365" y="112"/>
                  <a:pt x="365" y="111"/>
                </a:cubicBezTo>
                <a:cubicBezTo>
                  <a:pt x="364" y="111"/>
                  <a:pt x="364" y="112"/>
                  <a:pt x="364" y="112"/>
                </a:cubicBezTo>
                <a:cubicBezTo>
                  <a:pt x="363" y="111"/>
                  <a:pt x="364" y="111"/>
                  <a:pt x="364" y="110"/>
                </a:cubicBezTo>
                <a:cubicBezTo>
                  <a:pt x="364" y="111"/>
                  <a:pt x="357" y="116"/>
                  <a:pt x="357" y="115"/>
                </a:cubicBezTo>
                <a:cubicBezTo>
                  <a:pt x="356" y="114"/>
                  <a:pt x="360" y="113"/>
                  <a:pt x="361" y="113"/>
                </a:cubicBezTo>
                <a:cubicBezTo>
                  <a:pt x="363" y="111"/>
                  <a:pt x="363" y="110"/>
                  <a:pt x="362" y="108"/>
                </a:cubicBezTo>
                <a:cubicBezTo>
                  <a:pt x="361" y="107"/>
                  <a:pt x="358" y="107"/>
                  <a:pt x="357" y="107"/>
                </a:cubicBezTo>
                <a:cubicBezTo>
                  <a:pt x="356" y="107"/>
                  <a:pt x="356" y="108"/>
                  <a:pt x="356" y="108"/>
                </a:cubicBezTo>
                <a:cubicBezTo>
                  <a:pt x="355" y="110"/>
                  <a:pt x="353" y="108"/>
                  <a:pt x="352" y="108"/>
                </a:cubicBezTo>
                <a:cubicBezTo>
                  <a:pt x="353" y="108"/>
                  <a:pt x="355" y="106"/>
                  <a:pt x="355" y="106"/>
                </a:cubicBezTo>
                <a:cubicBezTo>
                  <a:pt x="355" y="106"/>
                  <a:pt x="356" y="107"/>
                  <a:pt x="356" y="107"/>
                </a:cubicBezTo>
                <a:cubicBezTo>
                  <a:pt x="355" y="107"/>
                  <a:pt x="357" y="105"/>
                  <a:pt x="357" y="105"/>
                </a:cubicBezTo>
                <a:cubicBezTo>
                  <a:pt x="358" y="103"/>
                  <a:pt x="356" y="104"/>
                  <a:pt x="355" y="103"/>
                </a:cubicBezTo>
                <a:cubicBezTo>
                  <a:pt x="355" y="103"/>
                  <a:pt x="356" y="98"/>
                  <a:pt x="354" y="99"/>
                </a:cubicBezTo>
                <a:cubicBezTo>
                  <a:pt x="355" y="98"/>
                  <a:pt x="356" y="98"/>
                  <a:pt x="355" y="96"/>
                </a:cubicBezTo>
                <a:cubicBezTo>
                  <a:pt x="353" y="95"/>
                  <a:pt x="357" y="94"/>
                  <a:pt x="356" y="92"/>
                </a:cubicBezTo>
                <a:cubicBezTo>
                  <a:pt x="356" y="91"/>
                  <a:pt x="354" y="93"/>
                  <a:pt x="353" y="92"/>
                </a:cubicBezTo>
                <a:cubicBezTo>
                  <a:pt x="352" y="91"/>
                  <a:pt x="350" y="91"/>
                  <a:pt x="349" y="91"/>
                </a:cubicBezTo>
                <a:cubicBezTo>
                  <a:pt x="347" y="90"/>
                  <a:pt x="346" y="90"/>
                  <a:pt x="345" y="88"/>
                </a:cubicBezTo>
                <a:cubicBezTo>
                  <a:pt x="345" y="86"/>
                  <a:pt x="342" y="87"/>
                  <a:pt x="342" y="85"/>
                </a:cubicBezTo>
                <a:cubicBezTo>
                  <a:pt x="342" y="84"/>
                  <a:pt x="340" y="85"/>
                  <a:pt x="340" y="85"/>
                </a:cubicBezTo>
                <a:cubicBezTo>
                  <a:pt x="341" y="83"/>
                  <a:pt x="339" y="83"/>
                  <a:pt x="338" y="82"/>
                </a:cubicBezTo>
                <a:cubicBezTo>
                  <a:pt x="336" y="81"/>
                  <a:pt x="336" y="80"/>
                  <a:pt x="334" y="81"/>
                </a:cubicBezTo>
                <a:cubicBezTo>
                  <a:pt x="332" y="82"/>
                  <a:pt x="331" y="83"/>
                  <a:pt x="329" y="82"/>
                </a:cubicBezTo>
                <a:cubicBezTo>
                  <a:pt x="327" y="81"/>
                  <a:pt x="326" y="83"/>
                  <a:pt x="324" y="82"/>
                </a:cubicBezTo>
                <a:cubicBezTo>
                  <a:pt x="322" y="80"/>
                  <a:pt x="320" y="80"/>
                  <a:pt x="318" y="80"/>
                </a:cubicBezTo>
                <a:cubicBezTo>
                  <a:pt x="316" y="80"/>
                  <a:pt x="314" y="80"/>
                  <a:pt x="313" y="82"/>
                </a:cubicBezTo>
                <a:cubicBezTo>
                  <a:pt x="312" y="84"/>
                  <a:pt x="315" y="85"/>
                  <a:pt x="315" y="86"/>
                </a:cubicBezTo>
                <a:cubicBezTo>
                  <a:pt x="316" y="87"/>
                  <a:pt x="315" y="90"/>
                  <a:pt x="314" y="91"/>
                </a:cubicBezTo>
                <a:cubicBezTo>
                  <a:pt x="314" y="92"/>
                  <a:pt x="314" y="91"/>
                  <a:pt x="313" y="92"/>
                </a:cubicBezTo>
                <a:cubicBezTo>
                  <a:pt x="313" y="92"/>
                  <a:pt x="315" y="94"/>
                  <a:pt x="315" y="94"/>
                </a:cubicBezTo>
                <a:cubicBezTo>
                  <a:pt x="315" y="96"/>
                  <a:pt x="316" y="98"/>
                  <a:pt x="316" y="99"/>
                </a:cubicBezTo>
                <a:cubicBezTo>
                  <a:pt x="316" y="100"/>
                  <a:pt x="316" y="100"/>
                  <a:pt x="316" y="101"/>
                </a:cubicBezTo>
                <a:cubicBezTo>
                  <a:pt x="316" y="102"/>
                  <a:pt x="315" y="101"/>
                  <a:pt x="315" y="101"/>
                </a:cubicBezTo>
                <a:cubicBezTo>
                  <a:pt x="314" y="102"/>
                  <a:pt x="314" y="104"/>
                  <a:pt x="314" y="104"/>
                </a:cubicBezTo>
                <a:cubicBezTo>
                  <a:pt x="313" y="105"/>
                  <a:pt x="312" y="106"/>
                  <a:pt x="312" y="107"/>
                </a:cubicBezTo>
                <a:cubicBezTo>
                  <a:pt x="311" y="109"/>
                  <a:pt x="311" y="109"/>
                  <a:pt x="312" y="110"/>
                </a:cubicBezTo>
                <a:cubicBezTo>
                  <a:pt x="315" y="112"/>
                  <a:pt x="318" y="114"/>
                  <a:pt x="320" y="116"/>
                </a:cubicBezTo>
                <a:cubicBezTo>
                  <a:pt x="321" y="119"/>
                  <a:pt x="322" y="124"/>
                  <a:pt x="321" y="127"/>
                </a:cubicBezTo>
                <a:cubicBezTo>
                  <a:pt x="319" y="131"/>
                  <a:pt x="313" y="133"/>
                  <a:pt x="310" y="135"/>
                </a:cubicBezTo>
                <a:cubicBezTo>
                  <a:pt x="309" y="136"/>
                  <a:pt x="308" y="136"/>
                  <a:pt x="307" y="137"/>
                </a:cubicBezTo>
                <a:cubicBezTo>
                  <a:pt x="304" y="138"/>
                  <a:pt x="308" y="141"/>
                  <a:pt x="308" y="143"/>
                </a:cubicBezTo>
                <a:cubicBezTo>
                  <a:pt x="308" y="143"/>
                  <a:pt x="309" y="145"/>
                  <a:pt x="309" y="146"/>
                </a:cubicBezTo>
                <a:cubicBezTo>
                  <a:pt x="309" y="148"/>
                  <a:pt x="309" y="149"/>
                  <a:pt x="310" y="151"/>
                </a:cubicBezTo>
                <a:cubicBezTo>
                  <a:pt x="311" y="153"/>
                  <a:pt x="311" y="154"/>
                  <a:pt x="309" y="156"/>
                </a:cubicBezTo>
                <a:cubicBezTo>
                  <a:pt x="309" y="156"/>
                  <a:pt x="310" y="160"/>
                  <a:pt x="309" y="161"/>
                </a:cubicBezTo>
                <a:cubicBezTo>
                  <a:pt x="308" y="161"/>
                  <a:pt x="307" y="157"/>
                  <a:pt x="306" y="159"/>
                </a:cubicBezTo>
                <a:cubicBezTo>
                  <a:pt x="305" y="161"/>
                  <a:pt x="307" y="164"/>
                  <a:pt x="307" y="164"/>
                </a:cubicBezTo>
                <a:cubicBezTo>
                  <a:pt x="307" y="163"/>
                  <a:pt x="301" y="158"/>
                  <a:pt x="298" y="161"/>
                </a:cubicBezTo>
                <a:cubicBezTo>
                  <a:pt x="299" y="160"/>
                  <a:pt x="302" y="159"/>
                  <a:pt x="300" y="157"/>
                </a:cubicBezTo>
                <a:cubicBezTo>
                  <a:pt x="299" y="156"/>
                  <a:pt x="298" y="155"/>
                  <a:pt x="297" y="155"/>
                </a:cubicBezTo>
                <a:cubicBezTo>
                  <a:pt x="297" y="154"/>
                  <a:pt x="295" y="154"/>
                  <a:pt x="294" y="154"/>
                </a:cubicBezTo>
                <a:cubicBezTo>
                  <a:pt x="294" y="153"/>
                  <a:pt x="295" y="153"/>
                  <a:pt x="294" y="151"/>
                </a:cubicBezTo>
                <a:cubicBezTo>
                  <a:pt x="293" y="150"/>
                  <a:pt x="292" y="148"/>
                  <a:pt x="293" y="146"/>
                </a:cubicBezTo>
                <a:cubicBezTo>
                  <a:pt x="294" y="143"/>
                  <a:pt x="291" y="142"/>
                  <a:pt x="291" y="140"/>
                </a:cubicBezTo>
                <a:cubicBezTo>
                  <a:pt x="291" y="138"/>
                  <a:pt x="293" y="137"/>
                  <a:pt x="292" y="135"/>
                </a:cubicBezTo>
                <a:cubicBezTo>
                  <a:pt x="290" y="133"/>
                  <a:pt x="286" y="133"/>
                  <a:pt x="283" y="133"/>
                </a:cubicBezTo>
                <a:cubicBezTo>
                  <a:pt x="282" y="133"/>
                  <a:pt x="281" y="133"/>
                  <a:pt x="279" y="133"/>
                </a:cubicBezTo>
                <a:cubicBezTo>
                  <a:pt x="279" y="133"/>
                  <a:pt x="277" y="135"/>
                  <a:pt x="277" y="135"/>
                </a:cubicBezTo>
                <a:cubicBezTo>
                  <a:pt x="277" y="134"/>
                  <a:pt x="278" y="134"/>
                  <a:pt x="277" y="133"/>
                </a:cubicBezTo>
                <a:cubicBezTo>
                  <a:pt x="277" y="132"/>
                  <a:pt x="276" y="131"/>
                  <a:pt x="275" y="131"/>
                </a:cubicBezTo>
                <a:cubicBezTo>
                  <a:pt x="273" y="130"/>
                  <a:pt x="271" y="130"/>
                  <a:pt x="269" y="129"/>
                </a:cubicBezTo>
                <a:cubicBezTo>
                  <a:pt x="266" y="128"/>
                  <a:pt x="264" y="125"/>
                  <a:pt x="261" y="123"/>
                </a:cubicBezTo>
                <a:cubicBezTo>
                  <a:pt x="259" y="122"/>
                  <a:pt x="257" y="121"/>
                  <a:pt x="256" y="121"/>
                </a:cubicBezTo>
                <a:cubicBezTo>
                  <a:pt x="254" y="121"/>
                  <a:pt x="252" y="119"/>
                  <a:pt x="250" y="119"/>
                </a:cubicBezTo>
                <a:cubicBezTo>
                  <a:pt x="249" y="119"/>
                  <a:pt x="240" y="121"/>
                  <a:pt x="240" y="121"/>
                </a:cubicBezTo>
                <a:cubicBezTo>
                  <a:pt x="240" y="120"/>
                  <a:pt x="241" y="120"/>
                  <a:pt x="242" y="119"/>
                </a:cubicBezTo>
                <a:cubicBezTo>
                  <a:pt x="242" y="118"/>
                  <a:pt x="241" y="117"/>
                  <a:pt x="241" y="117"/>
                </a:cubicBezTo>
                <a:cubicBezTo>
                  <a:pt x="240" y="114"/>
                  <a:pt x="239" y="112"/>
                  <a:pt x="238" y="110"/>
                </a:cubicBezTo>
                <a:cubicBezTo>
                  <a:pt x="237" y="108"/>
                  <a:pt x="236" y="108"/>
                  <a:pt x="234" y="108"/>
                </a:cubicBezTo>
                <a:cubicBezTo>
                  <a:pt x="231" y="108"/>
                  <a:pt x="230" y="108"/>
                  <a:pt x="230" y="105"/>
                </a:cubicBezTo>
                <a:cubicBezTo>
                  <a:pt x="231" y="103"/>
                  <a:pt x="230" y="100"/>
                  <a:pt x="230" y="98"/>
                </a:cubicBezTo>
                <a:cubicBezTo>
                  <a:pt x="231" y="95"/>
                  <a:pt x="233" y="93"/>
                  <a:pt x="234" y="90"/>
                </a:cubicBezTo>
                <a:cubicBezTo>
                  <a:pt x="235" y="88"/>
                  <a:pt x="235" y="87"/>
                  <a:pt x="237" y="86"/>
                </a:cubicBezTo>
                <a:cubicBezTo>
                  <a:pt x="238" y="86"/>
                  <a:pt x="237" y="85"/>
                  <a:pt x="237" y="84"/>
                </a:cubicBezTo>
                <a:cubicBezTo>
                  <a:pt x="238" y="84"/>
                  <a:pt x="240" y="82"/>
                  <a:pt x="240" y="82"/>
                </a:cubicBezTo>
                <a:cubicBezTo>
                  <a:pt x="240" y="82"/>
                  <a:pt x="240" y="82"/>
                  <a:pt x="239" y="81"/>
                </a:cubicBezTo>
                <a:cubicBezTo>
                  <a:pt x="239" y="81"/>
                  <a:pt x="240" y="81"/>
                  <a:pt x="240" y="81"/>
                </a:cubicBezTo>
                <a:cubicBezTo>
                  <a:pt x="240" y="79"/>
                  <a:pt x="242" y="80"/>
                  <a:pt x="243" y="80"/>
                </a:cubicBezTo>
                <a:cubicBezTo>
                  <a:pt x="244" y="80"/>
                  <a:pt x="244" y="79"/>
                  <a:pt x="244" y="79"/>
                </a:cubicBezTo>
                <a:cubicBezTo>
                  <a:pt x="245" y="77"/>
                  <a:pt x="243" y="78"/>
                  <a:pt x="242" y="77"/>
                </a:cubicBezTo>
                <a:cubicBezTo>
                  <a:pt x="242" y="77"/>
                  <a:pt x="244" y="77"/>
                  <a:pt x="244" y="77"/>
                </a:cubicBezTo>
                <a:cubicBezTo>
                  <a:pt x="245" y="76"/>
                  <a:pt x="246" y="77"/>
                  <a:pt x="246" y="77"/>
                </a:cubicBezTo>
                <a:cubicBezTo>
                  <a:pt x="248" y="79"/>
                  <a:pt x="248" y="77"/>
                  <a:pt x="250" y="76"/>
                </a:cubicBezTo>
                <a:cubicBezTo>
                  <a:pt x="252" y="74"/>
                  <a:pt x="248" y="72"/>
                  <a:pt x="246" y="71"/>
                </a:cubicBezTo>
                <a:cubicBezTo>
                  <a:pt x="245" y="71"/>
                  <a:pt x="241" y="72"/>
                  <a:pt x="241" y="72"/>
                </a:cubicBezTo>
                <a:cubicBezTo>
                  <a:pt x="240" y="70"/>
                  <a:pt x="243" y="70"/>
                  <a:pt x="240" y="69"/>
                </a:cubicBezTo>
                <a:cubicBezTo>
                  <a:pt x="239" y="69"/>
                  <a:pt x="234" y="69"/>
                  <a:pt x="234" y="68"/>
                </a:cubicBezTo>
                <a:cubicBezTo>
                  <a:pt x="234" y="67"/>
                  <a:pt x="236" y="67"/>
                  <a:pt x="236" y="67"/>
                </a:cubicBezTo>
                <a:cubicBezTo>
                  <a:pt x="237" y="66"/>
                  <a:pt x="237" y="67"/>
                  <a:pt x="238" y="67"/>
                </a:cubicBezTo>
                <a:cubicBezTo>
                  <a:pt x="237" y="68"/>
                  <a:pt x="240" y="68"/>
                  <a:pt x="240" y="68"/>
                </a:cubicBezTo>
                <a:cubicBezTo>
                  <a:pt x="242" y="68"/>
                  <a:pt x="245" y="70"/>
                  <a:pt x="246" y="70"/>
                </a:cubicBezTo>
                <a:cubicBezTo>
                  <a:pt x="247" y="70"/>
                  <a:pt x="248" y="71"/>
                  <a:pt x="249" y="71"/>
                </a:cubicBezTo>
                <a:cubicBezTo>
                  <a:pt x="251" y="72"/>
                  <a:pt x="250" y="71"/>
                  <a:pt x="251" y="71"/>
                </a:cubicBezTo>
                <a:cubicBezTo>
                  <a:pt x="252" y="71"/>
                  <a:pt x="255" y="71"/>
                  <a:pt x="254" y="70"/>
                </a:cubicBezTo>
                <a:cubicBezTo>
                  <a:pt x="253" y="69"/>
                  <a:pt x="254" y="67"/>
                  <a:pt x="255" y="66"/>
                </a:cubicBezTo>
                <a:cubicBezTo>
                  <a:pt x="255" y="67"/>
                  <a:pt x="258" y="68"/>
                  <a:pt x="258" y="68"/>
                </a:cubicBezTo>
                <a:cubicBezTo>
                  <a:pt x="260" y="68"/>
                  <a:pt x="261" y="68"/>
                  <a:pt x="263" y="67"/>
                </a:cubicBezTo>
                <a:cubicBezTo>
                  <a:pt x="264" y="66"/>
                  <a:pt x="265" y="64"/>
                  <a:pt x="266" y="63"/>
                </a:cubicBezTo>
                <a:cubicBezTo>
                  <a:pt x="267" y="62"/>
                  <a:pt x="269" y="61"/>
                  <a:pt x="268" y="59"/>
                </a:cubicBezTo>
                <a:cubicBezTo>
                  <a:pt x="267" y="57"/>
                  <a:pt x="264" y="58"/>
                  <a:pt x="263" y="58"/>
                </a:cubicBezTo>
                <a:cubicBezTo>
                  <a:pt x="260" y="58"/>
                  <a:pt x="258" y="57"/>
                  <a:pt x="256" y="56"/>
                </a:cubicBezTo>
                <a:cubicBezTo>
                  <a:pt x="255" y="55"/>
                  <a:pt x="254" y="54"/>
                  <a:pt x="252" y="53"/>
                </a:cubicBezTo>
                <a:cubicBezTo>
                  <a:pt x="252" y="53"/>
                  <a:pt x="247" y="53"/>
                  <a:pt x="247" y="53"/>
                </a:cubicBezTo>
                <a:cubicBezTo>
                  <a:pt x="247" y="52"/>
                  <a:pt x="252" y="53"/>
                  <a:pt x="253" y="53"/>
                </a:cubicBezTo>
                <a:cubicBezTo>
                  <a:pt x="255" y="53"/>
                  <a:pt x="255" y="52"/>
                  <a:pt x="257" y="53"/>
                </a:cubicBezTo>
                <a:cubicBezTo>
                  <a:pt x="261" y="55"/>
                  <a:pt x="265" y="59"/>
                  <a:pt x="269" y="56"/>
                </a:cubicBezTo>
                <a:cubicBezTo>
                  <a:pt x="271" y="54"/>
                  <a:pt x="272" y="53"/>
                  <a:pt x="273" y="51"/>
                </a:cubicBezTo>
                <a:cubicBezTo>
                  <a:pt x="274" y="50"/>
                  <a:pt x="268" y="49"/>
                  <a:pt x="271" y="47"/>
                </a:cubicBezTo>
                <a:cubicBezTo>
                  <a:pt x="272" y="47"/>
                  <a:pt x="275" y="47"/>
                  <a:pt x="276" y="48"/>
                </a:cubicBezTo>
                <a:cubicBezTo>
                  <a:pt x="279" y="48"/>
                  <a:pt x="279" y="50"/>
                  <a:pt x="282" y="48"/>
                </a:cubicBezTo>
                <a:cubicBezTo>
                  <a:pt x="282" y="48"/>
                  <a:pt x="285" y="49"/>
                  <a:pt x="284" y="47"/>
                </a:cubicBezTo>
                <a:cubicBezTo>
                  <a:pt x="283" y="46"/>
                  <a:pt x="279" y="44"/>
                  <a:pt x="278" y="44"/>
                </a:cubicBezTo>
                <a:cubicBezTo>
                  <a:pt x="280" y="43"/>
                  <a:pt x="282" y="45"/>
                  <a:pt x="284" y="45"/>
                </a:cubicBezTo>
                <a:cubicBezTo>
                  <a:pt x="285" y="45"/>
                  <a:pt x="287" y="50"/>
                  <a:pt x="289" y="49"/>
                </a:cubicBezTo>
                <a:cubicBezTo>
                  <a:pt x="289" y="49"/>
                  <a:pt x="288" y="48"/>
                  <a:pt x="288" y="48"/>
                </a:cubicBezTo>
                <a:cubicBezTo>
                  <a:pt x="289" y="47"/>
                  <a:pt x="290" y="47"/>
                  <a:pt x="292" y="46"/>
                </a:cubicBezTo>
                <a:cubicBezTo>
                  <a:pt x="293" y="45"/>
                  <a:pt x="296" y="42"/>
                  <a:pt x="297" y="41"/>
                </a:cubicBezTo>
                <a:cubicBezTo>
                  <a:pt x="297" y="38"/>
                  <a:pt x="295" y="38"/>
                  <a:pt x="293" y="36"/>
                </a:cubicBezTo>
                <a:cubicBezTo>
                  <a:pt x="293" y="36"/>
                  <a:pt x="290" y="30"/>
                  <a:pt x="290" y="31"/>
                </a:cubicBezTo>
                <a:cubicBezTo>
                  <a:pt x="291" y="30"/>
                  <a:pt x="295" y="30"/>
                  <a:pt x="296" y="30"/>
                </a:cubicBezTo>
                <a:cubicBezTo>
                  <a:pt x="299" y="29"/>
                  <a:pt x="294" y="28"/>
                  <a:pt x="294" y="27"/>
                </a:cubicBezTo>
                <a:cubicBezTo>
                  <a:pt x="293" y="26"/>
                  <a:pt x="297" y="26"/>
                  <a:pt x="297" y="25"/>
                </a:cubicBezTo>
                <a:cubicBezTo>
                  <a:pt x="297" y="25"/>
                  <a:pt x="287" y="21"/>
                  <a:pt x="287" y="21"/>
                </a:cubicBezTo>
                <a:cubicBezTo>
                  <a:pt x="288" y="21"/>
                  <a:pt x="290" y="20"/>
                  <a:pt x="291" y="20"/>
                </a:cubicBezTo>
                <a:cubicBezTo>
                  <a:pt x="288" y="20"/>
                  <a:pt x="285" y="19"/>
                  <a:pt x="282" y="19"/>
                </a:cubicBezTo>
                <a:cubicBezTo>
                  <a:pt x="280" y="19"/>
                  <a:pt x="277" y="20"/>
                  <a:pt x="276" y="19"/>
                </a:cubicBezTo>
                <a:cubicBezTo>
                  <a:pt x="278" y="20"/>
                  <a:pt x="275" y="21"/>
                  <a:pt x="276" y="23"/>
                </a:cubicBezTo>
                <a:cubicBezTo>
                  <a:pt x="277" y="24"/>
                  <a:pt x="280" y="25"/>
                  <a:pt x="280" y="26"/>
                </a:cubicBezTo>
                <a:cubicBezTo>
                  <a:pt x="280" y="26"/>
                  <a:pt x="278" y="27"/>
                  <a:pt x="278" y="27"/>
                </a:cubicBezTo>
                <a:cubicBezTo>
                  <a:pt x="278" y="27"/>
                  <a:pt x="280" y="28"/>
                  <a:pt x="279" y="28"/>
                </a:cubicBezTo>
                <a:cubicBezTo>
                  <a:pt x="277" y="29"/>
                  <a:pt x="276" y="27"/>
                  <a:pt x="275" y="31"/>
                </a:cubicBezTo>
                <a:cubicBezTo>
                  <a:pt x="274" y="33"/>
                  <a:pt x="274" y="35"/>
                  <a:pt x="273" y="37"/>
                </a:cubicBezTo>
                <a:cubicBezTo>
                  <a:pt x="272" y="37"/>
                  <a:pt x="271" y="38"/>
                  <a:pt x="271" y="39"/>
                </a:cubicBezTo>
                <a:cubicBezTo>
                  <a:pt x="271" y="40"/>
                  <a:pt x="270" y="40"/>
                  <a:pt x="270" y="41"/>
                </a:cubicBezTo>
                <a:cubicBezTo>
                  <a:pt x="267" y="42"/>
                  <a:pt x="268" y="43"/>
                  <a:pt x="266" y="40"/>
                </a:cubicBezTo>
                <a:cubicBezTo>
                  <a:pt x="265" y="39"/>
                  <a:pt x="262" y="37"/>
                  <a:pt x="262" y="35"/>
                </a:cubicBezTo>
                <a:cubicBezTo>
                  <a:pt x="262" y="35"/>
                  <a:pt x="262" y="32"/>
                  <a:pt x="263" y="32"/>
                </a:cubicBezTo>
                <a:cubicBezTo>
                  <a:pt x="263" y="32"/>
                  <a:pt x="265" y="33"/>
                  <a:pt x="265" y="31"/>
                </a:cubicBezTo>
                <a:cubicBezTo>
                  <a:pt x="264" y="29"/>
                  <a:pt x="264" y="28"/>
                  <a:pt x="262" y="26"/>
                </a:cubicBezTo>
                <a:cubicBezTo>
                  <a:pt x="260" y="25"/>
                  <a:pt x="258" y="23"/>
                  <a:pt x="256" y="25"/>
                </a:cubicBezTo>
                <a:cubicBezTo>
                  <a:pt x="255" y="26"/>
                  <a:pt x="255" y="28"/>
                  <a:pt x="255" y="30"/>
                </a:cubicBezTo>
                <a:cubicBezTo>
                  <a:pt x="255" y="31"/>
                  <a:pt x="251" y="31"/>
                  <a:pt x="251" y="30"/>
                </a:cubicBezTo>
                <a:cubicBezTo>
                  <a:pt x="251" y="29"/>
                  <a:pt x="251" y="26"/>
                  <a:pt x="250" y="25"/>
                </a:cubicBezTo>
                <a:cubicBezTo>
                  <a:pt x="246" y="22"/>
                  <a:pt x="251" y="25"/>
                  <a:pt x="251" y="24"/>
                </a:cubicBezTo>
                <a:cubicBezTo>
                  <a:pt x="252" y="24"/>
                  <a:pt x="253" y="23"/>
                  <a:pt x="252" y="23"/>
                </a:cubicBezTo>
                <a:cubicBezTo>
                  <a:pt x="252" y="22"/>
                  <a:pt x="251" y="21"/>
                  <a:pt x="250" y="22"/>
                </a:cubicBezTo>
                <a:cubicBezTo>
                  <a:pt x="249" y="23"/>
                  <a:pt x="249" y="21"/>
                  <a:pt x="248" y="21"/>
                </a:cubicBezTo>
                <a:cubicBezTo>
                  <a:pt x="247" y="20"/>
                  <a:pt x="246" y="22"/>
                  <a:pt x="245" y="21"/>
                </a:cubicBezTo>
                <a:cubicBezTo>
                  <a:pt x="243" y="20"/>
                  <a:pt x="242" y="21"/>
                  <a:pt x="243" y="18"/>
                </a:cubicBezTo>
                <a:cubicBezTo>
                  <a:pt x="243" y="18"/>
                  <a:pt x="243" y="18"/>
                  <a:pt x="244" y="18"/>
                </a:cubicBezTo>
                <a:cubicBezTo>
                  <a:pt x="244" y="17"/>
                  <a:pt x="244" y="17"/>
                  <a:pt x="244" y="16"/>
                </a:cubicBezTo>
                <a:cubicBezTo>
                  <a:pt x="245" y="16"/>
                  <a:pt x="245" y="16"/>
                  <a:pt x="246" y="16"/>
                </a:cubicBezTo>
                <a:cubicBezTo>
                  <a:pt x="245" y="16"/>
                  <a:pt x="244" y="13"/>
                  <a:pt x="244" y="13"/>
                </a:cubicBezTo>
                <a:cubicBezTo>
                  <a:pt x="243" y="11"/>
                  <a:pt x="241" y="11"/>
                  <a:pt x="241" y="10"/>
                </a:cubicBezTo>
                <a:cubicBezTo>
                  <a:pt x="239" y="9"/>
                  <a:pt x="240" y="9"/>
                  <a:pt x="239" y="7"/>
                </a:cubicBezTo>
                <a:cubicBezTo>
                  <a:pt x="239" y="5"/>
                  <a:pt x="237" y="4"/>
                  <a:pt x="237" y="3"/>
                </a:cubicBezTo>
                <a:cubicBezTo>
                  <a:pt x="236" y="1"/>
                  <a:pt x="234" y="1"/>
                  <a:pt x="232" y="1"/>
                </a:cubicBezTo>
                <a:cubicBezTo>
                  <a:pt x="231" y="1"/>
                  <a:pt x="232" y="0"/>
                  <a:pt x="230" y="0"/>
                </a:cubicBezTo>
                <a:cubicBezTo>
                  <a:pt x="229" y="0"/>
                  <a:pt x="228" y="0"/>
                  <a:pt x="228" y="2"/>
                </a:cubicBezTo>
                <a:cubicBezTo>
                  <a:pt x="228" y="2"/>
                  <a:pt x="225" y="3"/>
                  <a:pt x="225" y="3"/>
                </a:cubicBezTo>
                <a:cubicBezTo>
                  <a:pt x="226" y="3"/>
                  <a:pt x="228" y="3"/>
                  <a:pt x="228" y="4"/>
                </a:cubicBezTo>
                <a:cubicBezTo>
                  <a:pt x="228" y="4"/>
                  <a:pt x="226" y="5"/>
                  <a:pt x="226" y="5"/>
                </a:cubicBezTo>
                <a:cubicBezTo>
                  <a:pt x="225" y="6"/>
                  <a:pt x="224" y="4"/>
                  <a:pt x="223" y="6"/>
                </a:cubicBezTo>
                <a:cubicBezTo>
                  <a:pt x="222" y="6"/>
                  <a:pt x="221" y="9"/>
                  <a:pt x="221" y="10"/>
                </a:cubicBezTo>
                <a:cubicBezTo>
                  <a:pt x="222" y="10"/>
                  <a:pt x="224" y="10"/>
                  <a:pt x="225" y="11"/>
                </a:cubicBezTo>
                <a:cubicBezTo>
                  <a:pt x="224" y="10"/>
                  <a:pt x="222" y="14"/>
                  <a:pt x="222" y="15"/>
                </a:cubicBezTo>
                <a:cubicBezTo>
                  <a:pt x="222" y="16"/>
                  <a:pt x="224" y="18"/>
                  <a:pt x="225" y="19"/>
                </a:cubicBezTo>
                <a:cubicBezTo>
                  <a:pt x="226" y="19"/>
                  <a:pt x="228" y="21"/>
                  <a:pt x="229" y="21"/>
                </a:cubicBezTo>
                <a:cubicBezTo>
                  <a:pt x="231" y="20"/>
                  <a:pt x="231" y="20"/>
                  <a:pt x="232" y="21"/>
                </a:cubicBezTo>
                <a:cubicBezTo>
                  <a:pt x="233" y="21"/>
                  <a:pt x="235" y="23"/>
                  <a:pt x="235" y="23"/>
                </a:cubicBezTo>
                <a:cubicBezTo>
                  <a:pt x="234" y="24"/>
                  <a:pt x="233" y="22"/>
                  <a:pt x="233" y="24"/>
                </a:cubicBezTo>
                <a:cubicBezTo>
                  <a:pt x="233" y="26"/>
                  <a:pt x="232" y="26"/>
                  <a:pt x="232" y="27"/>
                </a:cubicBezTo>
                <a:cubicBezTo>
                  <a:pt x="231" y="29"/>
                  <a:pt x="233" y="29"/>
                  <a:pt x="234" y="28"/>
                </a:cubicBezTo>
                <a:cubicBezTo>
                  <a:pt x="234" y="28"/>
                  <a:pt x="236" y="25"/>
                  <a:pt x="236" y="26"/>
                </a:cubicBezTo>
                <a:cubicBezTo>
                  <a:pt x="237" y="27"/>
                  <a:pt x="236" y="29"/>
                  <a:pt x="236" y="30"/>
                </a:cubicBezTo>
                <a:cubicBezTo>
                  <a:pt x="235" y="31"/>
                  <a:pt x="234" y="31"/>
                  <a:pt x="233" y="31"/>
                </a:cubicBezTo>
                <a:cubicBezTo>
                  <a:pt x="233" y="32"/>
                  <a:pt x="233" y="33"/>
                  <a:pt x="232" y="34"/>
                </a:cubicBezTo>
                <a:cubicBezTo>
                  <a:pt x="231" y="34"/>
                  <a:pt x="229" y="34"/>
                  <a:pt x="228" y="35"/>
                </a:cubicBezTo>
                <a:cubicBezTo>
                  <a:pt x="227" y="35"/>
                  <a:pt x="226" y="37"/>
                  <a:pt x="226" y="37"/>
                </a:cubicBezTo>
                <a:cubicBezTo>
                  <a:pt x="227" y="38"/>
                  <a:pt x="228" y="39"/>
                  <a:pt x="228" y="41"/>
                </a:cubicBezTo>
                <a:cubicBezTo>
                  <a:pt x="228" y="42"/>
                  <a:pt x="227" y="41"/>
                  <a:pt x="226" y="40"/>
                </a:cubicBezTo>
                <a:cubicBezTo>
                  <a:pt x="226" y="40"/>
                  <a:pt x="225" y="40"/>
                  <a:pt x="225" y="41"/>
                </a:cubicBezTo>
                <a:cubicBezTo>
                  <a:pt x="224" y="41"/>
                  <a:pt x="222" y="40"/>
                  <a:pt x="222" y="39"/>
                </a:cubicBezTo>
                <a:cubicBezTo>
                  <a:pt x="222" y="38"/>
                  <a:pt x="224" y="35"/>
                  <a:pt x="224" y="34"/>
                </a:cubicBezTo>
                <a:cubicBezTo>
                  <a:pt x="225" y="32"/>
                  <a:pt x="222" y="34"/>
                  <a:pt x="222" y="34"/>
                </a:cubicBezTo>
                <a:cubicBezTo>
                  <a:pt x="221" y="34"/>
                  <a:pt x="218" y="32"/>
                  <a:pt x="217" y="31"/>
                </a:cubicBezTo>
                <a:cubicBezTo>
                  <a:pt x="215" y="30"/>
                  <a:pt x="216" y="32"/>
                  <a:pt x="214" y="32"/>
                </a:cubicBezTo>
                <a:cubicBezTo>
                  <a:pt x="213" y="32"/>
                  <a:pt x="210" y="31"/>
                  <a:pt x="212" y="33"/>
                </a:cubicBezTo>
                <a:cubicBezTo>
                  <a:pt x="213" y="34"/>
                  <a:pt x="213" y="35"/>
                  <a:pt x="215" y="35"/>
                </a:cubicBezTo>
                <a:cubicBezTo>
                  <a:pt x="216" y="35"/>
                  <a:pt x="218" y="35"/>
                  <a:pt x="218" y="37"/>
                </a:cubicBezTo>
                <a:cubicBezTo>
                  <a:pt x="220" y="41"/>
                  <a:pt x="214" y="36"/>
                  <a:pt x="213" y="35"/>
                </a:cubicBezTo>
                <a:cubicBezTo>
                  <a:pt x="211" y="35"/>
                  <a:pt x="211" y="37"/>
                  <a:pt x="209" y="37"/>
                </a:cubicBezTo>
                <a:cubicBezTo>
                  <a:pt x="207" y="37"/>
                  <a:pt x="206" y="36"/>
                  <a:pt x="204" y="36"/>
                </a:cubicBezTo>
                <a:cubicBezTo>
                  <a:pt x="200" y="37"/>
                  <a:pt x="197" y="37"/>
                  <a:pt x="193" y="37"/>
                </a:cubicBezTo>
                <a:cubicBezTo>
                  <a:pt x="190" y="36"/>
                  <a:pt x="186" y="34"/>
                  <a:pt x="182" y="33"/>
                </a:cubicBezTo>
                <a:cubicBezTo>
                  <a:pt x="181" y="33"/>
                  <a:pt x="179" y="33"/>
                  <a:pt x="178" y="32"/>
                </a:cubicBezTo>
                <a:cubicBezTo>
                  <a:pt x="177" y="30"/>
                  <a:pt x="177" y="28"/>
                  <a:pt x="176" y="28"/>
                </a:cubicBezTo>
                <a:cubicBezTo>
                  <a:pt x="174" y="27"/>
                  <a:pt x="172" y="28"/>
                  <a:pt x="171" y="28"/>
                </a:cubicBezTo>
                <a:cubicBezTo>
                  <a:pt x="168" y="29"/>
                  <a:pt x="166" y="29"/>
                  <a:pt x="164" y="29"/>
                </a:cubicBezTo>
                <a:cubicBezTo>
                  <a:pt x="163" y="30"/>
                  <a:pt x="161" y="31"/>
                  <a:pt x="161" y="32"/>
                </a:cubicBezTo>
                <a:cubicBezTo>
                  <a:pt x="161" y="32"/>
                  <a:pt x="165" y="34"/>
                  <a:pt x="166" y="34"/>
                </a:cubicBezTo>
                <a:cubicBezTo>
                  <a:pt x="166" y="34"/>
                  <a:pt x="165" y="31"/>
                  <a:pt x="167" y="32"/>
                </a:cubicBezTo>
                <a:cubicBezTo>
                  <a:pt x="168" y="32"/>
                  <a:pt x="168" y="33"/>
                  <a:pt x="169" y="32"/>
                </a:cubicBezTo>
                <a:cubicBezTo>
                  <a:pt x="170" y="32"/>
                  <a:pt x="176" y="28"/>
                  <a:pt x="176" y="30"/>
                </a:cubicBezTo>
                <a:cubicBezTo>
                  <a:pt x="176" y="31"/>
                  <a:pt x="173" y="32"/>
                  <a:pt x="172" y="33"/>
                </a:cubicBezTo>
                <a:cubicBezTo>
                  <a:pt x="171" y="34"/>
                  <a:pt x="169" y="34"/>
                  <a:pt x="167" y="34"/>
                </a:cubicBezTo>
                <a:cubicBezTo>
                  <a:pt x="166" y="35"/>
                  <a:pt x="163" y="37"/>
                  <a:pt x="165" y="38"/>
                </a:cubicBezTo>
                <a:cubicBezTo>
                  <a:pt x="167" y="38"/>
                  <a:pt x="167" y="39"/>
                  <a:pt x="166" y="41"/>
                </a:cubicBezTo>
                <a:cubicBezTo>
                  <a:pt x="166" y="42"/>
                  <a:pt x="168" y="42"/>
                  <a:pt x="168" y="43"/>
                </a:cubicBezTo>
                <a:cubicBezTo>
                  <a:pt x="169" y="44"/>
                  <a:pt x="169" y="46"/>
                  <a:pt x="167" y="44"/>
                </a:cubicBezTo>
                <a:cubicBezTo>
                  <a:pt x="165" y="42"/>
                  <a:pt x="167" y="46"/>
                  <a:pt x="166" y="45"/>
                </a:cubicBezTo>
                <a:cubicBezTo>
                  <a:pt x="165" y="45"/>
                  <a:pt x="163" y="42"/>
                  <a:pt x="162" y="43"/>
                </a:cubicBezTo>
                <a:cubicBezTo>
                  <a:pt x="164" y="42"/>
                  <a:pt x="167" y="43"/>
                  <a:pt x="164" y="41"/>
                </a:cubicBezTo>
                <a:cubicBezTo>
                  <a:pt x="165" y="41"/>
                  <a:pt x="166" y="40"/>
                  <a:pt x="164" y="39"/>
                </a:cubicBezTo>
                <a:cubicBezTo>
                  <a:pt x="166" y="40"/>
                  <a:pt x="161" y="40"/>
                  <a:pt x="162" y="40"/>
                </a:cubicBezTo>
                <a:cubicBezTo>
                  <a:pt x="162" y="39"/>
                  <a:pt x="162" y="39"/>
                  <a:pt x="163" y="39"/>
                </a:cubicBezTo>
                <a:cubicBezTo>
                  <a:pt x="163" y="38"/>
                  <a:pt x="160" y="40"/>
                  <a:pt x="160" y="40"/>
                </a:cubicBezTo>
                <a:cubicBezTo>
                  <a:pt x="159" y="40"/>
                  <a:pt x="160" y="38"/>
                  <a:pt x="159" y="37"/>
                </a:cubicBezTo>
                <a:cubicBezTo>
                  <a:pt x="159" y="37"/>
                  <a:pt x="157" y="37"/>
                  <a:pt x="157" y="37"/>
                </a:cubicBezTo>
                <a:cubicBezTo>
                  <a:pt x="155" y="37"/>
                  <a:pt x="155" y="34"/>
                  <a:pt x="153" y="35"/>
                </a:cubicBezTo>
                <a:cubicBezTo>
                  <a:pt x="151" y="37"/>
                  <a:pt x="150" y="37"/>
                  <a:pt x="147" y="37"/>
                </a:cubicBezTo>
                <a:cubicBezTo>
                  <a:pt x="143" y="37"/>
                  <a:pt x="140" y="37"/>
                  <a:pt x="136" y="37"/>
                </a:cubicBezTo>
                <a:cubicBezTo>
                  <a:pt x="135" y="37"/>
                  <a:pt x="128" y="37"/>
                  <a:pt x="128" y="36"/>
                </a:cubicBezTo>
                <a:cubicBezTo>
                  <a:pt x="127" y="36"/>
                  <a:pt x="130" y="34"/>
                  <a:pt x="131" y="33"/>
                </a:cubicBezTo>
                <a:cubicBezTo>
                  <a:pt x="132" y="32"/>
                  <a:pt x="133" y="33"/>
                  <a:pt x="135" y="33"/>
                </a:cubicBezTo>
                <a:cubicBezTo>
                  <a:pt x="136" y="32"/>
                  <a:pt x="133" y="30"/>
                  <a:pt x="133" y="30"/>
                </a:cubicBezTo>
                <a:cubicBezTo>
                  <a:pt x="131" y="28"/>
                  <a:pt x="130" y="28"/>
                  <a:pt x="128" y="27"/>
                </a:cubicBezTo>
                <a:cubicBezTo>
                  <a:pt x="127" y="27"/>
                  <a:pt x="126" y="26"/>
                  <a:pt x="125" y="27"/>
                </a:cubicBezTo>
                <a:cubicBezTo>
                  <a:pt x="124" y="28"/>
                  <a:pt x="123" y="29"/>
                  <a:pt x="122" y="28"/>
                </a:cubicBezTo>
                <a:cubicBezTo>
                  <a:pt x="119" y="26"/>
                  <a:pt x="116" y="26"/>
                  <a:pt x="113" y="25"/>
                </a:cubicBezTo>
                <a:cubicBezTo>
                  <a:pt x="109" y="24"/>
                  <a:pt x="106" y="24"/>
                  <a:pt x="102" y="22"/>
                </a:cubicBezTo>
                <a:cubicBezTo>
                  <a:pt x="99" y="20"/>
                  <a:pt x="97" y="19"/>
                  <a:pt x="93" y="19"/>
                </a:cubicBezTo>
                <a:cubicBezTo>
                  <a:pt x="92" y="19"/>
                  <a:pt x="91" y="19"/>
                  <a:pt x="90" y="20"/>
                </a:cubicBezTo>
                <a:cubicBezTo>
                  <a:pt x="89" y="21"/>
                  <a:pt x="88" y="23"/>
                  <a:pt x="87" y="23"/>
                </a:cubicBezTo>
                <a:cubicBezTo>
                  <a:pt x="86" y="23"/>
                  <a:pt x="83" y="24"/>
                  <a:pt x="83" y="23"/>
                </a:cubicBezTo>
                <a:cubicBezTo>
                  <a:pt x="83" y="22"/>
                  <a:pt x="85" y="21"/>
                  <a:pt x="85" y="20"/>
                </a:cubicBezTo>
                <a:cubicBezTo>
                  <a:pt x="85" y="20"/>
                  <a:pt x="82" y="21"/>
                  <a:pt x="82" y="20"/>
                </a:cubicBezTo>
                <a:cubicBezTo>
                  <a:pt x="83" y="19"/>
                  <a:pt x="83" y="18"/>
                  <a:pt x="82" y="17"/>
                </a:cubicBezTo>
                <a:cubicBezTo>
                  <a:pt x="82" y="15"/>
                  <a:pt x="78" y="17"/>
                  <a:pt x="78" y="18"/>
                </a:cubicBezTo>
                <a:cubicBezTo>
                  <a:pt x="78" y="18"/>
                  <a:pt x="80" y="17"/>
                  <a:pt x="80" y="18"/>
                </a:cubicBezTo>
                <a:cubicBezTo>
                  <a:pt x="81" y="18"/>
                  <a:pt x="77" y="20"/>
                  <a:pt x="80" y="20"/>
                </a:cubicBezTo>
                <a:cubicBezTo>
                  <a:pt x="79" y="20"/>
                  <a:pt x="78" y="20"/>
                  <a:pt x="78" y="22"/>
                </a:cubicBezTo>
                <a:cubicBezTo>
                  <a:pt x="78" y="23"/>
                  <a:pt x="77" y="24"/>
                  <a:pt x="76" y="23"/>
                </a:cubicBezTo>
                <a:cubicBezTo>
                  <a:pt x="73" y="22"/>
                  <a:pt x="72" y="21"/>
                  <a:pt x="71" y="18"/>
                </a:cubicBezTo>
                <a:cubicBezTo>
                  <a:pt x="70" y="16"/>
                  <a:pt x="68" y="15"/>
                  <a:pt x="66" y="13"/>
                </a:cubicBezTo>
                <a:cubicBezTo>
                  <a:pt x="65" y="13"/>
                  <a:pt x="64" y="11"/>
                  <a:pt x="63" y="12"/>
                </a:cubicBezTo>
                <a:cubicBezTo>
                  <a:pt x="63" y="14"/>
                  <a:pt x="66" y="15"/>
                  <a:pt x="67" y="16"/>
                </a:cubicBezTo>
                <a:cubicBezTo>
                  <a:pt x="67" y="15"/>
                  <a:pt x="63" y="16"/>
                  <a:pt x="63" y="17"/>
                </a:cubicBezTo>
                <a:cubicBezTo>
                  <a:pt x="62" y="18"/>
                  <a:pt x="63" y="18"/>
                  <a:pt x="62" y="19"/>
                </a:cubicBezTo>
                <a:cubicBezTo>
                  <a:pt x="61" y="19"/>
                  <a:pt x="60" y="21"/>
                  <a:pt x="59" y="20"/>
                </a:cubicBezTo>
                <a:cubicBezTo>
                  <a:pt x="59" y="20"/>
                  <a:pt x="59" y="19"/>
                  <a:pt x="59" y="19"/>
                </a:cubicBezTo>
                <a:cubicBezTo>
                  <a:pt x="59" y="18"/>
                  <a:pt x="54" y="20"/>
                  <a:pt x="54" y="21"/>
                </a:cubicBezTo>
                <a:cubicBezTo>
                  <a:pt x="53" y="22"/>
                  <a:pt x="52" y="23"/>
                  <a:pt x="50" y="24"/>
                </a:cubicBezTo>
                <a:cubicBezTo>
                  <a:pt x="49" y="25"/>
                  <a:pt x="50" y="22"/>
                  <a:pt x="49" y="22"/>
                </a:cubicBezTo>
                <a:cubicBezTo>
                  <a:pt x="48" y="22"/>
                  <a:pt x="47" y="23"/>
                  <a:pt x="46" y="23"/>
                </a:cubicBezTo>
                <a:cubicBezTo>
                  <a:pt x="45" y="23"/>
                  <a:pt x="45" y="25"/>
                  <a:pt x="44" y="25"/>
                </a:cubicBezTo>
                <a:cubicBezTo>
                  <a:pt x="43" y="25"/>
                  <a:pt x="40" y="27"/>
                  <a:pt x="41" y="27"/>
                </a:cubicBezTo>
                <a:cubicBezTo>
                  <a:pt x="41" y="28"/>
                  <a:pt x="43" y="28"/>
                  <a:pt x="40" y="29"/>
                </a:cubicBezTo>
                <a:cubicBezTo>
                  <a:pt x="40" y="29"/>
                  <a:pt x="37" y="29"/>
                  <a:pt x="37" y="28"/>
                </a:cubicBezTo>
                <a:cubicBezTo>
                  <a:pt x="37" y="27"/>
                  <a:pt x="40" y="26"/>
                  <a:pt x="40" y="26"/>
                </a:cubicBezTo>
                <a:cubicBezTo>
                  <a:pt x="41" y="24"/>
                  <a:pt x="43" y="23"/>
                  <a:pt x="44" y="22"/>
                </a:cubicBezTo>
                <a:cubicBezTo>
                  <a:pt x="46" y="21"/>
                  <a:pt x="47" y="21"/>
                  <a:pt x="49" y="22"/>
                </a:cubicBezTo>
                <a:cubicBezTo>
                  <a:pt x="48" y="22"/>
                  <a:pt x="56" y="18"/>
                  <a:pt x="56" y="18"/>
                </a:cubicBezTo>
                <a:cubicBezTo>
                  <a:pt x="58" y="17"/>
                  <a:pt x="57" y="16"/>
                  <a:pt x="56" y="16"/>
                </a:cubicBezTo>
                <a:cubicBezTo>
                  <a:pt x="54" y="16"/>
                  <a:pt x="52" y="16"/>
                  <a:pt x="50" y="17"/>
                </a:cubicBezTo>
                <a:cubicBezTo>
                  <a:pt x="49" y="17"/>
                  <a:pt x="49" y="19"/>
                  <a:pt x="47" y="19"/>
                </a:cubicBezTo>
                <a:cubicBezTo>
                  <a:pt x="46" y="19"/>
                  <a:pt x="44" y="20"/>
                  <a:pt x="43" y="20"/>
                </a:cubicBezTo>
                <a:cubicBezTo>
                  <a:pt x="41" y="20"/>
                  <a:pt x="36" y="25"/>
                  <a:pt x="35" y="24"/>
                </a:cubicBezTo>
                <a:cubicBezTo>
                  <a:pt x="34" y="24"/>
                  <a:pt x="36" y="23"/>
                  <a:pt x="36" y="22"/>
                </a:cubicBezTo>
                <a:cubicBezTo>
                  <a:pt x="36" y="22"/>
                  <a:pt x="33" y="21"/>
                  <a:pt x="33" y="21"/>
                </a:cubicBezTo>
                <a:cubicBezTo>
                  <a:pt x="33" y="21"/>
                  <a:pt x="30" y="23"/>
                  <a:pt x="29" y="23"/>
                </a:cubicBezTo>
                <a:cubicBezTo>
                  <a:pt x="28" y="23"/>
                  <a:pt x="26" y="24"/>
                  <a:pt x="25" y="25"/>
                </a:cubicBezTo>
                <a:cubicBezTo>
                  <a:pt x="24" y="25"/>
                  <a:pt x="26" y="26"/>
                  <a:pt x="26" y="26"/>
                </a:cubicBezTo>
                <a:cubicBezTo>
                  <a:pt x="27" y="26"/>
                  <a:pt x="26" y="27"/>
                  <a:pt x="26" y="27"/>
                </a:cubicBezTo>
                <a:cubicBezTo>
                  <a:pt x="26" y="28"/>
                  <a:pt x="30" y="27"/>
                  <a:pt x="30" y="27"/>
                </a:cubicBezTo>
                <a:cubicBezTo>
                  <a:pt x="31" y="26"/>
                  <a:pt x="33" y="25"/>
                  <a:pt x="34" y="24"/>
                </a:cubicBezTo>
                <a:cubicBezTo>
                  <a:pt x="29" y="26"/>
                  <a:pt x="34" y="27"/>
                  <a:pt x="33" y="29"/>
                </a:cubicBezTo>
                <a:cubicBezTo>
                  <a:pt x="33" y="29"/>
                  <a:pt x="32" y="28"/>
                  <a:pt x="32" y="28"/>
                </a:cubicBezTo>
                <a:cubicBezTo>
                  <a:pt x="30" y="27"/>
                  <a:pt x="29" y="28"/>
                  <a:pt x="28" y="29"/>
                </a:cubicBezTo>
                <a:cubicBezTo>
                  <a:pt x="27" y="29"/>
                  <a:pt x="23" y="28"/>
                  <a:pt x="21" y="28"/>
                </a:cubicBezTo>
                <a:cubicBezTo>
                  <a:pt x="19" y="28"/>
                  <a:pt x="16" y="26"/>
                  <a:pt x="14" y="25"/>
                </a:cubicBezTo>
                <a:cubicBezTo>
                  <a:pt x="13" y="25"/>
                  <a:pt x="12" y="24"/>
                  <a:pt x="11" y="24"/>
                </a:cubicBezTo>
                <a:cubicBezTo>
                  <a:pt x="10" y="23"/>
                  <a:pt x="9" y="21"/>
                  <a:pt x="10" y="21"/>
                </a:cubicBezTo>
                <a:cubicBezTo>
                  <a:pt x="9" y="21"/>
                  <a:pt x="7" y="21"/>
                  <a:pt x="6" y="22"/>
                </a:cubicBezTo>
                <a:cubicBezTo>
                  <a:pt x="4" y="22"/>
                  <a:pt x="2" y="22"/>
                  <a:pt x="0" y="21"/>
                </a:cubicBezTo>
                <a:cubicBezTo>
                  <a:pt x="0" y="41"/>
                  <a:pt x="0" y="61"/>
                  <a:pt x="0" y="80"/>
                </a:cubicBezTo>
                <a:cubicBezTo>
                  <a:pt x="0" y="85"/>
                  <a:pt x="0" y="89"/>
                  <a:pt x="0" y="94"/>
                </a:cubicBezTo>
                <a:cubicBezTo>
                  <a:pt x="0" y="95"/>
                  <a:pt x="0" y="96"/>
                  <a:pt x="0" y="97"/>
                </a:cubicBezTo>
                <a:cubicBezTo>
                  <a:pt x="0" y="99"/>
                  <a:pt x="2" y="97"/>
                  <a:pt x="3" y="97"/>
                </a:cubicBezTo>
                <a:cubicBezTo>
                  <a:pt x="5" y="98"/>
                  <a:pt x="5" y="97"/>
                  <a:pt x="7" y="97"/>
                </a:cubicBezTo>
                <a:cubicBezTo>
                  <a:pt x="9" y="97"/>
                  <a:pt x="9" y="98"/>
                  <a:pt x="10" y="99"/>
                </a:cubicBezTo>
                <a:cubicBezTo>
                  <a:pt x="11" y="101"/>
                  <a:pt x="16" y="107"/>
                  <a:pt x="18" y="107"/>
                </a:cubicBezTo>
                <a:cubicBezTo>
                  <a:pt x="19" y="107"/>
                  <a:pt x="21" y="106"/>
                  <a:pt x="22" y="105"/>
                </a:cubicBezTo>
                <a:cubicBezTo>
                  <a:pt x="23" y="104"/>
                  <a:pt x="22" y="103"/>
                  <a:pt x="23" y="102"/>
                </a:cubicBezTo>
                <a:cubicBezTo>
                  <a:pt x="24" y="102"/>
                  <a:pt x="28" y="101"/>
                  <a:pt x="28" y="102"/>
                </a:cubicBezTo>
                <a:cubicBezTo>
                  <a:pt x="30" y="104"/>
                  <a:pt x="32" y="105"/>
                  <a:pt x="33" y="107"/>
                </a:cubicBezTo>
                <a:cubicBezTo>
                  <a:pt x="35" y="109"/>
                  <a:pt x="37" y="110"/>
                  <a:pt x="38" y="112"/>
                </a:cubicBezTo>
                <a:cubicBezTo>
                  <a:pt x="39" y="113"/>
                  <a:pt x="39" y="114"/>
                  <a:pt x="40" y="116"/>
                </a:cubicBezTo>
                <a:cubicBezTo>
                  <a:pt x="42" y="118"/>
                  <a:pt x="43" y="122"/>
                  <a:pt x="46" y="124"/>
                </a:cubicBezTo>
                <a:cubicBezTo>
                  <a:pt x="48" y="126"/>
                  <a:pt x="52" y="127"/>
                  <a:pt x="54" y="128"/>
                </a:cubicBezTo>
                <a:cubicBezTo>
                  <a:pt x="56" y="129"/>
                  <a:pt x="53" y="130"/>
                  <a:pt x="54" y="132"/>
                </a:cubicBezTo>
                <a:cubicBezTo>
                  <a:pt x="55" y="132"/>
                  <a:pt x="56" y="132"/>
                  <a:pt x="56" y="133"/>
                </a:cubicBezTo>
                <a:cubicBezTo>
                  <a:pt x="56" y="133"/>
                  <a:pt x="55" y="136"/>
                  <a:pt x="56" y="135"/>
                </a:cubicBezTo>
                <a:cubicBezTo>
                  <a:pt x="55" y="136"/>
                  <a:pt x="53" y="136"/>
                  <a:pt x="53" y="138"/>
                </a:cubicBezTo>
                <a:cubicBezTo>
                  <a:pt x="52" y="139"/>
                  <a:pt x="55" y="141"/>
                  <a:pt x="56" y="141"/>
                </a:cubicBezTo>
                <a:cubicBezTo>
                  <a:pt x="56" y="141"/>
                  <a:pt x="54" y="143"/>
                  <a:pt x="54" y="143"/>
                </a:cubicBezTo>
                <a:cubicBezTo>
                  <a:pt x="54" y="143"/>
                  <a:pt x="53" y="142"/>
                  <a:pt x="53" y="141"/>
                </a:cubicBezTo>
                <a:cubicBezTo>
                  <a:pt x="52" y="141"/>
                  <a:pt x="53" y="143"/>
                  <a:pt x="53" y="143"/>
                </a:cubicBezTo>
                <a:cubicBezTo>
                  <a:pt x="54" y="144"/>
                  <a:pt x="53" y="145"/>
                  <a:pt x="54" y="146"/>
                </a:cubicBezTo>
                <a:cubicBezTo>
                  <a:pt x="55" y="148"/>
                  <a:pt x="55" y="148"/>
                  <a:pt x="57" y="147"/>
                </a:cubicBezTo>
                <a:cubicBezTo>
                  <a:pt x="57" y="147"/>
                  <a:pt x="58" y="147"/>
                  <a:pt x="58" y="147"/>
                </a:cubicBezTo>
                <a:cubicBezTo>
                  <a:pt x="59" y="147"/>
                  <a:pt x="59" y="145"/>
                  <a:pt x="59" y="145"/>
                </a:cubicBezTo>
                <a:cubicBezTo>
                  <a:pt x="59" y="145"/>
                  <a:pt x="60" y="147"/>
                  <a:pt x="61" y="147"/>
                </a:cubicBezTo>
                <a:cubicBezTo>
                  <a:pt x="61" y="147"/>
                  <a:pt x="60" y="149"/>
                  <a:pt x="60" y="150"/>
                </a:cubicBezTo>
                <a:cubicBezTo>
                  <a:pt x="59" y="151"/>
                  <a:pt x="59" y="152"/>
                  <a:pt x="61" y="151"/>
                </a:cubicBezTo>
                <a:cubicBezTo>
                  <a:pt x="61" y="150"/>
                  <a:pt x="62" y="150"/>
                  <a:pt x="62" y="150"/>
                </a:cubicBezTo>
                <a:cubicBezTo>
                  <a:pt x="63" y="150"/>
                  <a:pt x="63" y="149"/>
                  <a:pt x="63" y="149"/>
                </a:cubicBezTo>
                <a:cubicBezTo>
                  <a:pt x="65" y="148"/>
                  <a:pt x="64" y="151"/>
                  <a:pt x="64" y="152"/>
                </a:cubicBezTo>
                <a:cubicBezTo>
                  <a:pt x="64" y="153"/>
                  <a:pt x="65" y="154"/>
                  <a:pt x="66" y="154"/>
                </a:cubicBezTo>
                <a:cubicBezTo>
                  <a:pt x="67" y="154"/>
                  <a:pt x="68" y="152"/>
                  <a:pt x="69" y="152"/>
                </a:cubicBezTo>
                <a:cubicBezTo>
                  <a:pt x="69" y="152"/>
                  <a:pt x="68" y="153"/>
                  <a:pt x="68" y="153"/>
                </a:cubicBezTo>
                <a:cubicBezTo>
                  <a:pt x="68" y="153"/>
                  <a:pt x="70" y="154"/>
                  <a:pt x="70" y="154"/>
                </a:cubicBezTo>
                <a:cubicBezTo>
                  <a:pt x="70" y="154"/>
                  <a:pt x="63" y="156"/>
                  <a:pt x="66" y="158"/>
                </a:cubicBezTo>
                <a:cubicBezTo>
                  <a:pt x="66" y="158"/>
                  <a:pt x="72" y="157"/>
                  <a:pt x="71" y="158"/>
                </a:cubicBezTo>
                <a:cubicBezTo>
                  <a:pt x="71" y="158"/>
                  <a:pt x="66" y="158"/>
                  <a:pt x="67" y="160"/>
                </a:cubicBezTo>
                <a:cubicBezTo>
                  <a:pt x="67" y="160"/>
                  <a:pt x="69" y="160"/>
                  <a:pt x="69" y="160"/>
                </a:cubicBezTo>
                <a:cubicBezTo>
                  <a:pt x="68" y="161"/>
                  <a:pt x="66" y="161"/>
                  <a:pt x="67" y="162"/>
                </a:cubicBezTo>
                <a:cubicBezTo>
                  <a:pt x="69" y="163"/>
                  <a:pt x="71" y="163"/>
                  <a:pt x="72" y="163"/>
                </a:cubicBezTo>
                <a:cubicBezTo>
                  <a:pt x="74" y="163"/>
                  <a:pt x="73" y="164"/>
                  <a:pt x="74" y="164"/>
                </a:cubicBezTo>
                <a:cubicBezTo>
                  <a:pt x="76" y="165"/>
                  <a:pt x="76" y="162"/>
                  <a:pt x="77" y="162"/>
                </a:cubicBezTo>
                <a:cubicBezTo>
                  <a:pt x="78" y="162"/>
                  <a:pt x="77" y="164"/>
                  <a:pt x="77" y="164"/>
                </a:cubicBezTo>
                <a:cubicBezTo>
                  <a:pt x="76" y="165"/>
                  <a:pt x="76" y="165"/>
                  <a:pt x="77" y="166"/>
                </a:cubicBezTo>
                <a:cubicBezTo>
                  <a:pt x="80" y="168"/>
                  <a:pt x="81" y="163"/>
                  <a:pt x="81" y="163"/>
                </a:cubicBezTo>
                <a:cubicBezTo>
                  <a:pt x="81" y="163"/>
                  <a:pt x="81" y="166"/>
                  <a:pt x="80" y="166"/>
                </a:cubicBezTo>
                <a:cubicBezTo>
                  <a:pt x="80" y="167"/>
                  <a:pt x="82" y="166"/>
                  <a:pt x="83" y="166"/>
                </a:cubicBezTo>
                <a:cubicBezTo>
                  <a:pt x="82" y="168"/>
                  <a:pt x="81" y="169"/>
                  <a:pt x="83" y="170"/>
                </a:cubicBezTo>
                <a:cubicBezTo>
                  <a:pt x="85" y="171"/>
                  <a:pt x="86" y="168"/>
                  <a:pt x="86" y="168"/>
                </a:cubicBezTo>
                <a:cubicBezTo>
                  <a:pt x="86" y="168"/>
                  <a:pt x="86" y="169"/>
                  <a:pt x="86" y="170"/>
                </a:cubicBezTo>
                <a:cubicBezTo>
                  <a:pt x="87" y="172"/>
                  <a:pt x="86" y="171"/>
                  <a:pt x="85" y="171"/>
                </a:cubicBezTo>
                <a:cubicBezTo>
                  <a:pt x="84" y="172"/>
                  <a:pt x="90" y="173"/>
                  <a:pt x="89" y="171"/>
                </a:cubicBezTo>
                <a:cubicBezTo>
                  <a:pt x="91" y="174"/>
                  <a:pt x="90" y="176"/>
                  <a:pt x="94" y="176"/>
                </a:cubicBezTo>
                <a:cubicBezTo>
                  <a:pt x="97" y="176"/>
                  <a:pt x="99" y="176"/>
                  <a:pt x="102" y="176"/>
                </a:cubicBezTo>
                <a:cubicBezTo>
                  <a:pt x="113" y="176"/>
                  <a:pt x="123" y="176"/>
                  <a:pt x="133" y="176"/>
                </a:cubicBezTo>
                <a:cubicBezTo>
                  <a:pt x="158" y="176"/>
                  <a:pt x="183" y="176"/>
                  <a:pt x="208" y="176"/>
                </a:cubicBezTo>
                <a:cubicBezTo>
                  <a:pt x="213" y="176"/>
                  <a:pt x="218" y="176"/>
                  <a:pt x="223" y="176"/>
                </a:cubicBezTo>
                <a:cubicBezTo>
                  <a:pt x="224" y="176"/>
                  <a:pt x="229" y="177"/>
                  <a:pt x="229" y="174"/>
                </a:cubicBezTo>
                <a:close/>
                <a:moveTo>
                  <a:pt x="112" y="54"/>
                </a:moveTo>
                <a:cubicBezTo>
                  <a:pt x="110" y="54"/>
                  <a:pt x="108" y="53"/>
                  <a:pt x="106" y="54"/>
                </a:cubicBezTo>
                <a:cubicBezTo>
                  <a:pt x="104" y="57"/>
                  <a:pt x="108" y="56"/>
                  <a:pt x="108" y="57"/>
                </a:cubicBezTo>
                <a:cubicBezTo>
                  <a:pt x="108" y="56"/>
                  <a:pt x="100" y="60"/>
                  <a:pt x="100" y="60"/>
                </a:cubicBezTo>
                <a:cubicBezTo>
                  <a:pt x="98" y="59"/>
                  <a:pt x="107" y="53"/>
                  <a:pt x="99" y="56"/>
                </a:cubicBezTo>
                <a:cubicBezTo>
                  <a:pt x="98" y="56"/>
                  <a:pt x="97" y="57"/>
                  <a:pt x="97" y="57"/>
                </a:cubicBezTo>
                <a:cubicBezTo>
                  <a:pt x="96" y="58"/>
                  <a:pt x="97" y="59"/>
                  <a:pt x="96" y="60"/>
                </a:cubicBezTo>
                <a:cubicBezTo>
                  <a:pt x="95" y="60"/>
                  <a:pt x="88" y="59"/>
                  <a:pt x="88" y="59"/>
                </a:cubicBezTo>
                <a:cubicBezTo>
                  <a:pt x="88" y="58"/>
                  <a:pt x="91" y="59"/>
                  <a:pt x="91" y="58"/>
                </a:cubicBezTo>
                <a:cubicBezTo>
                  <a:pt x="92" y="57"/>
                  <a:pt x="91" y="57"/>
                  <a:pt x="92" y="56"/>
                </a:cubicBezTo>
                <a:cubicBezTo>
                  <a:pt x="92" y="55"/>
                  <a:pt x="94" y="54"/>
                  <a:pt x="94" y="54"/>
                </a:cubicBezTo>
                <a:cubicBezTo>
                  <a:pt x="94" y="53"/>
                  <a:pt x="91" y="52"/>
                  <a:pt x="94" y="52"/>
                </a:cubicBezTo>
                <a:cubicBezTo>
                  <a:pt x="94" y="52"/>
                  <a:pt x="98" y="53"/>
                  <a:pt x="98" y="52"/>
                </a:cubicBezTo>
                <a:cubicBezTo>
                  <a:pt x="98" y="51"/>
                  <a:pt x="93" y="50"/>
                  <a:pt x="92" y="50"/>
                </a:cubicBezTo>
                <a:cubicBezTo>
                  <a:pt x="91" y="50"/>
                  <a:pt x="89" y="51"/>
                  <a:pt x="87" y="51"/>
                </a:cubicBezTo>
                <a:cubicBezTo>
                  <a:pt x="86" y="51"/>
                  <a:pt x="84" y="50"/>
                  <a:pt x="82" y="51"/>
                </a:cubicBezTo>
                <a:cubicBezTo>
                  <a:pt x="81" y="51"/>
                  <a:pt x="79" y="53"/>
                  <a:pt x="80" y="51"/>
                </a:cubicBezTo>
                <a:cubicBezTo>
                  <a:pt x="81" y="49"/>
                  <a:pt x="83" y="50"/>
                  <a:pt x="84" y="49"/>
                </a:cubicBezTo>
                <a:cubicBezTo>
                  <a:pt x="86" y="49"/>
                  <a:pt x="89" y="48"/>
                  <a:pt x="91" y="47"/>
                </a:cubicBezTo>
                <a:cubicBezTo>
                  <a:pt x="95" y="46"/>
                  <a:pt x="99" y="46"/>
                  <a:pt x="102" y="44"/>
                </a:cubicBezTo>
                <a:cubicBezTo>
                  <a:pt x="104" y="44"/>
                  <a:pt x="107" y="43"/>
                  <a:pt x="108" y="45"/>
                </a:cubicBezTo>
                <a:cubicBezTo>
                  <a:pt x="109" y="46"/>
                  <a:pt x="105" y="47"/>
                  <a:pt x="104" y="48"/>
                </a:cubicBezTo>
                <a:cubicBezTo>
                  <a:pt x="102" y="49"/>
                  <a:pt x="110" y="49"/>
                  <a:pt x="111" y="49"/>
                </a:cubicBezTo>
                <a:cubicBezTo>
                  <a:pt x="111" y="49"/>
                  <a:pt x="113" y="49"/>
                  <a:pt x="113" y="49"/>
                </a:cubicBezTo>
                <a:cubicBezTo>
                  <a:pt x="114" y="48"/>
                  <a:pt x="116" y="46"/>
                  <a:pt x="117" y="47"/>
                </a:cubicBezTo>
                <a:cubicBezTo>
                  <a:pt x="118" y="48"/>
                  <a:pt x="113" y="54"/>
                  <a:pt x="112" y="54"/>
                </a:cubicBezTo>
                <a:cubicBezTo>
                  <a:pt x="110" y="54"/>
                  <a:pt x="114" y="54"/>
                  <a:pt x="112" y="54"/>
                </a:cubicBezTo>
                <a:close/>
                <a:moveTo>
                  <a:pt x="157" y="78"/>
                </a:moveTo>
                <a:cubicBezTo>
                  <a:pt x="157" y="78"/>
                  <a:pt x="152" y="78"/>
                  <a:pt x="153" y="78"/>
                </a:cubicBezTo>
                <a:cubicBezTo>
                  <a:pt x="153" y="79"/>
                  <a:pt x="155" y="78"/>
                  <a:pt x="155" y="79"/>
                </a:cubicBezTo>
                <a:cubicBezTo>
                  <a:pt x="155" y="80"/>
                  <a:pt x="151" y="81"/>
                  <a:pt x="150" y="81"/>
                </a:cubicBezTo>
                <a:cubicBezTo>
                  <a:pt x="148" y="81"/>
                  <a:pt x="147" y="83"/>
                  <a:pt x="145" y="84"/>
                </a:cubicBezTo>
                <a:cubicBezTo>
                  <a:pt x="145" y="84"/>
                  <a:pt x="141" y="84"/>
                  <a:pt x="142" y="85"/>
                </a:cubicBezTo>
                <a:cubicBezTo>
                  <a:pt x="142" y="86"/>
                  <a:pt x="145" y="86"/>
                  <a:pt x="142" y="88"/>
                </a:cubicBezTo>
                <a:cubicBezTo>
                  <a:pt x="141" y="88"/>
                  <a:pt x="137" y="88"/>
                  <a:pt x="137" y="89"/>
                </a:cubicBezTo>
                <a:cubicBezTo>
                  <a:pt x="136" y="89"/>
                  <a:pt x="137" y="90"/>
                  <a:pt x="137" y="90"/>
                </a:cubicBezTo>
                <a:cubicBezTo>
                  <a:pt x="137" y="92"/>
                  <a:pt x="135" y="92"/>
                  <a:pt x="134" y="92"/>
                </a:cubicBezTo>
                <a:cubicBezTo>
                  <a:pt x="131" y="93"/>
                  <a:pt x="128" y="93"/>
                  <a:pt x="125" y="93"/>
                </a:cubicBezTo>
                <a:cubicBezTo>
                  <a:pt x="125" y="93"/>
                  <a:pt x="120" y="90"/>
                  <a:pt x="120" y="90"/>
                </a:cubicBezTo>
                <a:cubicBezTo>
                  <a:pt x="122" y="89"/>
                  <a:pt x="125" y="90"/>
                  <a:pt x="126" y="89"/>
                </a:cubicBezTo>
                <a:cubicBezTo>
                  <a:pt x="127" y="89"/>
                  <a:pt x="126" y="87"/>
                  <a:pt x="127" y="87"/>
                </a:cubicBezTo>
                <a:cubicBezTo>
                  <a:pt x="128" y="85"/>
                  <a:pt x="130" y="86"/>
                  <a:pt x="131" y="85"/>
                </a:cubicBezTo>
                <a:cubicBezTo>
                  <a:pt x="132" y="85"/>
                  <a:pt x="130" y="83"/>
                  <a:pt x="130" y="83"/>
                </a:cubicBezTo>
                <a:cubicBezTo>
                  <a:pt x="128" y="82"/>
                  <a:pt x="128" y="82"/>
                  <a:pt x="128" y="81"/>
                </a:cubicBezTo>
                <a:cubicBezTo>
                  <a:pt x="128" y="79"/>
                  <a:pt x="126" y="80"/>
                  <a:pt x="126" y="79"/>
                </a:cubicBezTo>
                <a:cubicBezTo>
                  <a:pt x="125" y="78"/>
                  <a:pt x="128" y="79"/>
                  <a:pt x="128" y="79"/>
                </a:cubicBezTo>
                <a:cubicBezTo>
                  <a:pt x="131" y="80"/>
                  <a:pt x="134" y="81"/>
                  <a:pt x="136" y="82"/>
                </a:cubicBezTo>
                <a:cubicBezTo>
                  <a:pt x="138" y="84"/>
                  <a:pt x="142" y="83"/>
                  <a:pt x="144" y="82"/>
                </a:cubicBezTo>
                <a:cubicBezTo>
                  <a:pt x="147" y="81"/>
                  <a:pt x="148" y="78"/>
                  <a:pt x="152" y="77"/>
                </a:cubicBezTo>
                <a:cubicBezTo>
                  <a:pt x="153" y="76"/>
                  <a:pt x="155" y="76"/>
                  <a:pt x="157" y="77"/>
                </a:cubicBezTo>
                <a:cubicBezTo>
                  <a:pt x="157" y="77"/>
                  <a:pt x="160" y="78"/>
                  <a:pt x="160" y="78"/>
                </a:cubicBezTo>
                <a:cubicBezTo>
                  <a:pt x="160" y="78"/>
                  <a:pt x="158" y="78"/>
                  <a:pt x="157" y="78"/>
                </a:cubicBezTo>
                <a:close/>
                <a:moveTo>
                  <a:pt x="222" y="165"/>
                </a:moveTo>
                <a:cubicBezTo>
                  <a:pt x="221" y="167"/>
                  <a:pt x="219" y="163"/>
                  <a:pt x="219" y="162"/>
                </a:cubicBezTo>
                <a:cubicBezTo>
                  <a:pt x="219" y="160"/>
                  <a:pt x="221" y="159"/>
                  <a:pt x="221" y="157"/>
                </a:cubicBezTo>
                <a:cubicBezTo>
                  <a:pt x="220" y="156"/>
                  <a:pt x="219" y="159"/>
                  <a:pt x="218" y="158"/>
                </a:cubicBezTo>
                <a:cubicBezTo>
                  <a:pt x="218" y="157"/>
                  <a:pt x="218" y="154"/>
                  <a:pt x="216" y="154"/>
                </a:cubicBezTo>
                <a:cubicBezTo>
                  <a:pt x="216" y="154"/>
                  <a:pt x="216" y="156"/>
                  <a:pt x="215" y="156"/>
                </a:cubicBezTo>
                <a:cubicBezTo>
                  <a:pt x="214" y="155"/>
                  <a:pt x="214" y="154"/>
                  <a:pt x="213" y="153"/>
                </a:cubicBezTo>
                <a:cubicBezTo>
                  <a:pt x="212" y="152"/>
                  <a:pt x="211" y="151"/>
                  <a:pt x="210" y="150"/>
                </a:cubicBezTo>
                <a:cubicBezTo>
                  <a:pt x="209" y="149"/>
                  <a:pt x="212" y="149"/>
                  <a:pt x="212" y="148"/>
                </a:cubicBezTo>
                <a:cubicBezTo>
                  <a:pt x="211" y="147"/>
                  <a:pt x="209" y="148"/>
                  <a:pt x="209" y="147"/>
                </a:cubicBezTo>
                <a:cubicBezTo>
                  <a:pt x="209" y="146"/>
                  <a:pt x="210" y="143"/>
                  <a:pt x="210" y="142"/>
                </a:cubicBezTo>
                <a:cubicBezTo>
                  <a:pt x="212" y="140"/>
                  <a:pt x="217" y="147"/>
                  <a:pt x="217" y="148"/>
                </a:cubicBezTo>
                <a:cubicBezTo>
                  <a:pt x="218" y="150"/>
                  <a:pt x="219" y="151"/>
                  <a:pt x="219" y="153"/>
                </a:cubicBezTo>
                <a:cubicBezTo>
                  <a:pt x="220" y="155"/>
                  <a:pt x="220" y="154"/>
                  <a:pt x="221" y="156"/>
                </a:cubicBezTo>
                <a:cubicBezTo>
                  <a:pt x="221" y="157"/>
                  <a:pt x="222" y="158"/>
                  <a:pt x="222" y="159"/>
                </a:cubicBezTo>
                <a:cubicBezTo>
                  <a:pt x="223" y="161"/>
                  <a:pt x="222" y="163"/>
                  <a:pt x="222" y="165"/>
                </a:cubicBezTo>
                <a:cubicBezTo>
                  <a:pt x="221" y="166"/>
                  <a:pt x="222" y="164"/>
                  <a:pt x="222" y="165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5" name="Freeform 776">
            <a:extLst>
              <a:ext uri="{FF2B5EF4-FFF2-40B4-BE49-F238E27FC236}">
                <a16:creationId xmlns:a16="http://schemas.microsoft.com/office/drawing/2014/main" id="{C2E304B6-1C0E-3D44-8C99-39E746DA3822}"/>
              </a:ext>
            </a:extLst>
          </p:cNvPr>
          <p:cNvSpPr>
            <a:spLocks/>
          </p:cNvSpPr>
          <p:nvPr/>
        </p:nvSpPr>
        <p:spPr bwMode="auto">
          <a:xfrm>
            <a:off x="4914991" y="5743432"/>
            <a:ext cx="2047913" cy="1615064"/>
          </a:xfrm>
          <a:custGeom>
            <a:avLst/>
            <a:gdLst>
              <a:gd name="T0" fmla="*/ 33 w 305"/>
              <a:gd name="T1" fmla="*/ 54 h 227"/>
              <a:gd name="T2" fmla="*/ 1 w 305"/>
              <a:gd name="T3" fmla="*/ 63 h 227"/>
              <a:gd name="T4" fmla="*/ 19 w 305"/>
              <a:gd name="T5" fmla="*/ 72 h 227"/>
              <a:gd name="T6" fmla="*/ 24 w 305"/>
              <a:gd name="T7" fmla="*/ 75 h 227"/>
              <a:gd name="T8" fmla="*/ 20 w 305"/>
              <a:gd name="T9" fmla="*/ 81 h 227"/>
              <a:gd name="T10" fmla="*/ 36 w 305"/>
              <a:gd name="T11" fmla="*/ 86 h 227"/>
              <a:gd name="T12" fmla="*/ 73 w 305"/>
              <a:gd name="T13" fmla="*/ 93 h 227"/>
              <a:gd name="T14" fmla="*/ 87 w 305"/>
              <a:gd name="T15" fmla="*/ 112 h 227"/>
              <a:gd name="T16" fmla="*/ 88 w 305"/>
              <a:gd name="T17" fmla="*/ 122 h 227"/>
              <a:gd name="T18" fmla="*/ 89 w 305"/>
              <a:gd name="T19" fmla="*/ 131 h 227"/>
              <a:gd name="T20" fmla="*/ 104 w 305"/>
              <a:gd name="T21" fmla="*/ 129 h 227"/>
              <a:gd name="T22" fmla="*/ 106 w 305"/>
              <a:gd name="T23" fmla="*/ 135 h 227"/>
              <a:gd name="T24" fmla="*/ 106 w 305"/>
              <a:gd name="T25" fmla="*/ 144 h 227"/>
              <a:gd name="T26" fmla="*/ 109 w 305"/>
              <a:gd name="T27" fmla="*/ 155 h 227"/>
              <a:gd name="T28" fmla="*/ 106 w 305"/>
              <a:gd name="T29" fmla="*/ 160 h 227"/>
              <a:gd name="T30" fmla="*/ 100 w 305"/>
              <a:gd name="T31" fmla="*/ 162 h 227"/>
              <a:gd name="T32" fmla="*/ 112 w 305"/>
              <a:gd name="T33" fmla="*/ 165 h 227"/>
              <a:gd name="T34" fmla="*/ 112 w 305"/>
              <a:gd name="T35" fmla="*/ 169 h 227"/>
              <a:gd name="T36" fmla="*/ 107 w 305"/>
              <a:gd name="T37" fmla="*/ 172 h 227"/>
              <a:gd name="T38" fmla="*/ 107 w 305"/>
              <a:gd name="T39" fmla="*/ 180 h 227"/>
              <a:gd name="T40" fmla="*/ 110 w 305"/>
              <a:gd name="T41" fmla="*/ 192 h 227"/>
              <a:gd name="T42" fmla="*/ 114 w 305"/>
              <a:gd name="T43" fmla="*/ 193 h 227"/>
              <a:gd name="T44" fmla="*/ 120 w 305"/>
              <a:gd name="T45" fmla="*/ 210 h 227"/>
              <a:gd name="T46" fmla="*/ 138 w 305"/>
              <a:gd name="T47" fmla="*/ 219 h 227"/>
              <a:gd name="T48" fmla="*/ 142 w 305"/>
              <a:gd name="T49" fmla="*/ 224 h 227"/>
              <a:gd name="T50" fmla="*/ 151 w 305"/>
              <a:gd name="T51" fmla="*/ 214 h 227"/>
              <a:gd name="T52" fmla="*/ 156 w 305"/>
              <a:gd name="T53" fmla="*/ 200 h 227"/>
              <a:gd name="T54" fmla="*/ 163 w 305"/>
              <a:gd name="T55" fmla="*/ 192 h 227"/>
              <a:gd name="T56" fmla="*/ 173 w 305"/>
              <a:gd name="T57" fmla="*/ 179 h 227"/>
              <a:gd name="T58" fmla="*/ 193 w 305"/>
              <a:gd name="T59" fmla="*/ 173 h 227"/>
              <a:gd name="T60" fmla="*/ 216 w 305"/>
              <a:gd name="T61" fmla="*/ 160 h 227"/>
              <a:gd name="T62" fmla="*/ 232 w 305"/>
              <a:gd name="T63" fmla="*/ 142 h 227"/>
              <a:gd name="T64" fmla="*/ 234 w 305"/>
              <a:gd name="T65" fmla="*/ 130 h 227"/>
              <a:gd name="T66" fmla="*/ 253 w 305"/>
              <a:gd name="T67" fmla="*/ 129 h 227"/>
              <a:gd name="T68" fmla="*/ 233 w 305"/>
              <a:gd name="T69" fmla="*/ 119 h 227"/>
              <a:gd name="T70" fmla="*/ 238 w 305"/>
              <a:gd name="T71" fmla="*/ 113 h 227"/>
              <a:gd name="T72" fmla="*/ 262 w 305"/>
              <a:gd name="T73" fmla="*/ 112 h 227"/>
              <a:gd name="T74" fmla="*/ 258 w 305"/>
              <a:gd name="T75" fmla="*/ 106 h 227"/>
              <a:gd name="T76" fmla="*/ 266 w 305"/>
              <a:gd name="T77" fmla="*/ 95 h 227"/>
              <a:gd name="T78" fmla="*/ 253 w 305"/>
              <a:gd name="T79" fmla="*/ 80 h 227"/>
              <a:gd name="T80" fmla="*/ 263 w 305"/>
              <a:gd name="T81" fmla="*/ 66 h 227"/>
              <a:gd name="T82" fmla="*/ 268 w 305"/>
              <a:gd name="T83" fmla="*/ 51 h 227"/>
              <a:gd name="T84" fmla="*/ 283 w 305"/>
              <a:gd name="T85" fmla="*/ 38 h 227"/>
              <a:gd name="T86" fmla="*/ 291 w 305"/>
              <a:gd name="T87" fmla="*/ 33 h 227"/>
              <a:gd name="T88" fmla="*/ 259 w 305"/>
              <a:gd name="T89" fmla="*/ 28 h 227"/>
              <a:gd name="T90" fmla="*/ 238 w 305"/>
              <a:gd name="T91" fmla="*/ 21 h 227"/>
              <a:gd name="T92" fmla="*/ 256 w 305"/>
              <a:gd name="T93" fmla="*/ 14 h 227"/>
              <a:gd name="T94" fmla="*/ 206 w 305"/>
              <a:gd name="T95" fmla="*/ 8 h 227"/>
              <a:gd name="T96" fmla="*/ 213 w 305"/>
              <a:gd name="T97" fmla="*/ 0 h 227"/>
              <a:gd name="T98" fmla="*/ 173 w 305"/>
              <a:gd name="T99" fmla="*/ 8 h 227"/>
              <a:gd name="T100" fmla="*/ 155 w 305"/>
              <a:gd name="T101" fmla="*/ 10 h 227"/>
              <a:gd name="T102" fmla="*/ 154 w 305"/>
              <a:gd name="T103" fmla="*/ 11 h 227"/>
              <a:gd name="T104" fmla="*/ 140 w 305"/>
              <a:gd name="T105" fmla="*/ 14 h 227"/>
              <a:gd name="T106" fmla="*/ 111 w 305"/>
              <a:gd name="T107" fmla="*/ 14 h 227"/>
              <a:gd name="T108" fmla="*/ 98 w 305"/>
              <a:gd name="T109" fmla="*/ 23 h 227"/>
              <a:gd name="T110" fmla="*/ 73 w 305"/>
              <a:gd name="T111" fmla="*/ 21 h 227"/>
              <a:gd name="T112" fmla="*/ 55 w 305"/>
              <a:gd name="T113" fmla="*/ 3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05" h="227">
                <a:moveTo>
                  <a:pt x="32" y="37"/>
                </a:moveTo>
                <a:cubicBezTo>
                  <a:pt x="31" y="38"/>
                  <a:pt x="26" y="40"/>
                  <a:pt x="27" y="41"/>
                </a:cubicBezTo>
                <a:cubicBezTo>
                  <a:pt x="28" y="42"/>
                  <a:pt x="30" y="42"/>
                  <a:pt x="32" y="43"/>
                </a:cubicBezTo>
                <a:cubicBezTo>
                  <a:pt x="34" y="43"/>
                  <a:pt x="36" y="43"/>
                  <a:pt x="39" y="43"/>
                </a:cubicBezTo>
                <a:cubicBezTo>
                  <a:pt x="39" y="43"/>
                  <a:pt x="44" y="42"/>
                  <a:pt x="45" y="42"/>
                </a:cubicBezTo>
                <a:cubicBezTo>
                  <a:pt x="44" y="42"/>
                  <a:pt x="42" y="43"/>
                  <a:pt x="41" y="44"/>
                </a:cubicBezTo>
                <a:cubicBezTo>
                  <a:pt x="40" y="45"/>
                  <a:pt x="39" y="46"/>
                  <a:pt x="40" y="48"/>
                </a:cubicBezTo>
                <a:cubicBezTo>
                  <a:pt x="42" y="50"/>
                  <a:pt x="36" y="55"/>
                  <a:pt x="33" y="54"/>
                </a:cubicBezTo>
                <a:cubicBezTo>
                  <a:pt x="32" y="53"/>
                  <a:pt x="30" y="54"/>
                  <a:pt x="28" y="54"/>
                </a:cubicBezTo>
                <a:cubicBezTo>
                  <a:pt x="27" y="53"/>
                  <a:pt x="25" y="54"/>
                  <a:pt x="24" y="54"/>
                </a:cubicBezTo>
                <a:cubicBezTo>
                  <a:pt x="23" y="54"/>
                  <a:pt x="21" y="54"/>
                  <a:pt x="20" y="56"/>
                </a:cubicBezTo>
                <a:cubicBezTo>
                  <a:pt x="19" y="57"/>
                  <a:pt x="18" y="57"/>
                  <a:pt x="16" y="57"/>
                </a:cubicBezTo>
                <a:cubicBezTo>
                  <a:pt x="13" y="58"/>
                  <a:pt x="10" y="59"/>
                  <a:pt x="7" y="59"/>
                </a:cubicBezTo>
                <a:cubicBezTo>
                  <a:pt x="6" y="59"/>
                  <a:pt x="4" y="58"/>
                  <a:pt x="4" y="59"/>
                </a:cubicBezTo>
                <a:cubicBezTo>
                  <a:pt x="3" y="60"/>
                  <a:pt x="0" y="60"/>
                  <a:pt x="0" y="62"/>
                </a:cubicBezTo>
                <a:cubicBezTo>
                  <a:pt x="0" y="63"/>
                  <a:pt x="1" y="62"/>
                  <a:pt x="1" y="63"/>
                </a:cubicBezTo>
                <a:cubicBezTo>
                  <a:pt x="1" y="63"/>
                  <a:pt x="0" y="64"/>
                  <a:pt x="0" y="64"/>
                </a:cubicBezTo>
                <a:cubicBezTo>
                  <a:pt x="0" y="65"/>
                  <a:pt x="2" y="67"/>
                  <a:pt x="3" y="68"/>
                </a:cubicBezTo>
                <a:cubicBezTo>
                  <a:pt x="3" y="68"/>
                  <a:pt x="4" y="67"/>
                  <a:pt x="4" y="67"/>
                </a:cubicBezTo>
                <a:cubicBezTo>
                  <a:pt x="5" y="66"/>
                  <a:pt x="6" y="67"/>
                  <a:pt x="7" y="68"/>
                </a:cubicBezTo>
                <a:cubicBezTo>
                  <a:pt x="8" y="68"/>
                  <a:pt x="13" y="69"/>
                  <a:pt x="13" y="67"/>
                </a:cubicBezTo>
                <a:cubicBezTo>
                  <a:pt x="13" y="68"/>
                  <a:pt x="12" y="68"/>
                  <a:pt x="13" y="69"/>
                </a:cubicBezTo>
                <a:cubicBezTo>
                  <a:pt x="13" y="70"/>
                  <a:pt x="15" y="71"/>
                  <a:pt x="16" y="71"/>
                </a:cubicBezTo>
                <a:cubicBezTo>
                  <a:pt x="17" y="72"/>
                  <a:pt x="18" y="72"/>
                  <a:pt x="19" y="72"/>
                </a:cubicBezTo>
                <a:cubicBezTo>
                  <a:pt x="21" y="72"/>
                  <a:pt x="21" y="70"/>
                  <a:pt x="22" y="71"/>
                </a:cubicBezTo>
                <a:cubicBezTo>
                  <a:pt x="24" y="71"/>
                  <a:pt x="27" y="71"/>
                  <a:pt x="28" y="71"/>
                </a:cubicBezTo>
                <a:cubicBezTo>
                  <a:pt x="29" y="71"/>
                  <a:pt x="29" y="70"/>
                  <a:pt x="30" y="69"/>
                </a:cubicBezTo>
                <a:cubicBezTo>
                  <a:pt x="31" y="69"/>
                  <a:pt x="34" y="71"/>
                  <a:pt x="34" y="72"/>
                </a:cubicBezTo>
                <a:cubicBezTo>
                  <a:pt x="34" y="73"/>
                  <a:pt x="24" y="72"/>
                  <a:pt x="22" y="73"/>
                </a:cubicBezTo>
                <a:cubicBezTo>
                  <a:pt x="20" y="73"/>
                  <a:pt x="23" y="74"/>
                  <a:pt x="24" y="74"/>
                </a:cubicBezTo>
                <a:cubicBezTo>
                  <a:pt x="26" y="75"/>
                  <a:pt x="27" y="74"/>
                  <a:pt x="29" y="75"/>
                </a:cubicBezTo>
                <a:cubicBezTo>
                  <a:pt x="28" y="74"/>
                  <a:pt x="26" y="75"/>
                  <a:pt x="24" y="75"/>
                </a:cubicBezTo>
                <a:cubicBezTo>
                  <a:pt x="21" y="75"/>
                  <a:pt x="18" y="74"/>
                  <a:pt x="15" y="74"/>
                </a:cubicBezTo>
                <a:cubicBezTo>
                  <a:pt x="13" y="74"/>
                  <a:pt x="9" y="74"/>
                  <a:pt x="9" y="76"/>
                </a:cubicBezTo>
                <a:cubicBezTo>
                  <a:pt x="8" y="77"/>
                  <a:pt x="11" y="78"/>
                  <a:pt x="12" y="78"/>
                </a:cubicBezTo>
                <a:cubicBezTo>
                  <a:pt x="13" y="78"/>
                  <a:pt x="15" y="77"/>
                  <a:pt x="15" y="77"/>
                </a:cubicBezTo>
                <a:cubicBezTo>
                  <a:pt x="16" y="78"/>
                  <a:pt x="15" y="78"/>
                  <a:pt x="15" y="79"/>
                </a:cubicBezTo>
                <a:cubicBezTo>
                  <a:pt x="16" y="80"/>
                  <a:pt x="18" y="80"/>
                  <a:pt x="19" y="80"/>
                </a:cubicBezTo>
                <a:cubicBezTo>
                  <a:pt x="21" y="80"/>
                  <a:pt x="23" y="80"/>
                  <a:pt x="25" y="80"/>
                </a:cubicBezTo>
                <a:cubicBezTo>
                  <a:pt x="25" y="80"/>
                  <a:pt x="21" y="81"/>
                  <a:pt x="20" y="81"/>
                </a:cubicBezTo>
                <a:cubicBezTo>
                  <a:pt x="16" y="82"/>
                  <a:pt x="19" y="84"/>
                  <a:pt x="21" y="85"/>
                </a:cubicBezTo>
                <a:cubicBezTo>
                  <a:pt x="23" y="86"/>
                  <a:pt x="25" y="86"/>
                  <a:pt x="27" y="87"/>
                </a:cubicBezTo>
                <a:cubicBezTo>
                  <a:pt x="27" y="87"/>
                  <a:pt x="31" y="87"/>
                  <a:pt x="31" y="87"/>
                </a:cubicBezTo>
                <a:cubicBezTo>
                  <a:pt x="31" y="87"/>
                  <a:pt x="29" y="86"/>
                  <a:pt x="29" y="85"/>
                </a:cubicBezTo>
                <a:cubicBezTo>
                  <a:pt x="29" y="84"/>
                  <a:pt x="31" y="85"/>
                  <a:pt x="31" y="85"/>
                </a:cubicBezTo>
                <a:cubicBezTo>
                  <a:pt x="32" y="86"/>
                  <a:pt x="33" y="85"/>
                  <a:pt x="34" y="84"/>
                </a:cubicBezTo>
                <a:cubicBezTo>
                  <a:pt x="34" y="84"/>
                  <a:pt x="35" y="83"/>
                  <a:pt x="36" y="83"/>
                </a:cubicBezTo>
                <a:cubicBezTo>
                  <a:pt x="37" y="84"/>
                  <a:pt x="36" y="86"/>
                  <a:pt x="36" y="86"/>
                </a:cubicBezTo>
                <a:cubicBezTo>
                  <a:pt x="37" y="87"/>
                  <a:pt x="40" y="85"/>
                  <a:pt x="41" y="85"/>
                </a:cubicBezTo>
                <a:cubicBezTo>
                  <a:pt x="43" y="84"/>
                  <a:pt x="43" y="84"/>
                  <a:pt x="44" y="85"/>
                </a:cubicBezTo>
                <a:cubicBezTo>
                  <a:pt x="45" y="86"/>
                  <a:pt x="46" y="84"/>
                  <a:pt x="47" y="84"/>
                </a:cubicBezTo>
                <a:cubicBezTo>
                  <a:pt x="48" y="83"/>
                  <a:pt x="50" y="84"/>
                  <a:pt x="51" y="84"/>
                </a:cubicBezTo>
                <a:cubicBezTo>
                  <a:pt x="54" y="84"/>
                  <a:pt x="58" y="85"/>
                  <a:pt x="61" y="86"/>
                </a:cubicBezTo>
                <a:cubicBezTo>
                  <a:pt x="63" y="86"/>
                  <a:pt x="65" y="88"/>
                  <a:pt x="67" y="88"/>
                </a:cubicBezTo>
                <a:cubicBezTo>
                  <a:pt x="69" y="88"/>
                  <a:pt x="71" y="89"/>
                  <a:pt x="72" y="90"/>
                </a:cubicBezTo>
                <a:cubicBezTo>
                  <a:pt x="74" y="91"/>
                  <a:pt x="73" y="92"/>
                  <a:pt x="73" y="93"/>
                </a:cubicBezTo>
                <a:cubicBezTo>
                  <a:pt x="73" y="94"/>
                  <a:pt x="75" y="96"/>
                  <a:pt x="76" y="96"/>
                </a:cubicBezTo>
                <a:cubicBezTo>
                  <a:pt x="77" y="97"/>
                  <a:pt x="79" y="96"/>
                  <a:pt x="80" y="97"/>
                </a:cubicBezTo>
                <a:cubicBezTo>
                  <a:pt x="80" y="99"/>
                  <a:pt x="82" y="100"/>
                  <a:pt x="83" y="101"/>
                </a:cubicBezTo>
                <a:cubicBezTo>
                  <a:pt x="84" y="102"/>
                  <a:pt x="83" y="104"/>
                  <a:pt x="84" y="105"/>
                </a:cubicBezTo>
                <a:cubicBezTo>
                  <a:pt x="84" y="106"/>
                  <a:pt x="86" y="107"/>
                  <a:pt x="86" y="109"/>
                </a:cubicBezTo>
                <a:cubicBezTo>
                  <a:pt x="86" y="110"/>
                  <a:pt x="85" y="110"/>
                  <a:pt x="86" y="111"/>
                </a:cubicBezTo>
                <a:cubicBezTo>
                  <a:pt x="86" y="111"/>
                  <a:pt x="87" y="112"/>
                  <a:pt x="87" y="112"/>
                </a:cubicBezTo>
                <a:cubicBezTo>
                  <a:pt x="87" y="112"/>
                  <a:pt x="87" y="112"/>
                  <a:pt x="87" y="112"/>
                </a:cubicBezTo>
                <a:cubicBezTo>
                  <a:pt x="88" y="111"/>
                  <a:pt x="90" y="113"/>
                  <a:pt x="89" y="114"/>
                </a:cubicBezTo>
                <a:cubicBezTo>
                  <a:pt x="88" y="115"/>
                  <a:pt x="88" y="115"/>
                  <a:pt x="88" y="117"/>
                </a:cubicBezTo>
                <a:cubicBezTo>
                  <a:pt x="88" y="116"/>
                  <a:pt x="90" y="115"/>
                  <a:pt x="91" y="117"/>
                </a:cubicBezTo>
                <a:cubicBezTo>
                  <a:pt x="91" y="118"/>
                  <a:pt x="91" y="118"/>
                  <a:pt x="91" y="119"/>
                </a:cubicBezTo>
                <a:cubicBezTo>
                  <a:pt x="91" y="119"/>
                  <a:pt x="91" y="121"/>
                  <a:pt x="91" y="120"/>
                </a:cubicBezTo>
                <a:cubicBezTo>
                  <a:pt x="91" y="121"/>
                  <a:pt x="93" y="121"/>
                  <a:pt x="93" y="121"/>
                </a:cubicBezTo>
                <a:cubicBezTo>
                  <a:pt x="92" y="120"/>
                  <a:pt x="89" y="126"/>
                  <a:pt x="90" y="122"/>
                </a:cubicBezTo>
                <a:cubicBezTo>
                  <a:pt x="90" y="122"/>
                  <a:pt x="88" y="121"/>
                  <a:pt x="88" y="122"/>
                </a:cubicBezTo>
                <a:cubicBezTo>
                  <a:pt x="88" y="122"/>
                  <a:pt x="89" y="122"/>
                  <a:pt x="89" y="122"/>
                </a:cubicBezTo>
                <a:cubicBezTo>
                  <a:pt x="89" y="123"/>
                  <a:pt x="86" y="123"/>
                  <a:pt x="87" y="124"/>
                </a:cubicBezTo>
                <a:cubicBezTo>
                  <a:pt x="87" y="124"/>
                  <a:pt x="90" y="125"/>
                  <a:pt x="89" y="125"/>
                </a:cubicBezTo>
                <a:cubicBezTo>
                  <a:pt x="87" y="127"/>
                  <a:pt x="91" y="127"/>
                  <a:pt x="92" y="126"/>
                </a:cubicBezTo>
                <a:cubicBezTo>
                  <a:pt x="91" y="127"/>
                  <a:pt x="90" y="127"/>
                  <a:pt x="88" y="127"/>
                </a:cubicBezTo>
                <a:cubicBezTo>
                  <a:pt x="88" y="127"/>
                  <a:pt x="86" y="129"/>
                  <a:pt x="86" y="129"/>
                </a:cubicBezTo>
                <a:cubicBezTo>
                  <a:pt x="86" y="129"/>
                  <a:pt x="87" y="130"/>
                  <a:pt x="87" y="130"/>
                </a:cubicBezTo>
                <a:cubicBezTo>
                  <a:pt x="89" y="131"/>
                  <a:pt x="88" y="131"/>
                  <a:pt x="89" y="131"/>
                </a:cubicBezTo>
                <a:cubicBezTo>
                  <a:pt x="90" y="131"/>
                  <a:pt x="94" y="133"/>
                  <a:pt x="95" y="131"/>
                </a:cubicBezTo>
                <a:cubicBezTo>
                  <a:pt x="95" y="128"/>
                  <a:pt x="97" y="129"/>
                  <a:pt x="98" y="128"/>
                </a:cubicBezTo>
                <a:cubicBezTo>
                  <a:pt x="98" y="128"/>
                  <a:pt x="96" y="122"/>
                  <a:pt x="96" y="122"/>
                </a:cubicBezTo>
                <a:cubicBezTo>
                  <a:pt x="96" y="123"/>
                  <a:pt x="98" y="126"/>
                  <a:pt x="98" y="126"/>
                </a:cubicBezTo>
                <a:cubicBezTo>
                  <a:pt x="99" y="128"/>
                  <a:pt x="100" y="126"/>
                  <a:pt x="101" y="126"/>
                </a:cubicBezTo>
                <a:cubicBezTo>
                  <a:pt x="101" y="126"/>
                  <a:pt x="98" y="130"/>
                  <a:pt x="98" y="130"/>
                </a:cubicBezTo>
                <a:cubicBezTo>
                  <a:pt x="98" y="130"/>
                  <a:pt x="102" y="129"/>
                  <a:pt x="102" y="129"/>
                </a:cubicBezTo>
                <a:cubicBezTo>
                  <a:pt x="103" y="129"/>
                  <a:pt x="104" y="129"/>
                  <a:pt x="104" y="129"/>
                </a:cubicBezTo>
                <a:cubicBezTo>
                  <a:pt x="105" y="129"/>
                  <a:pt x="106" y="128"/>
                  <a:pt x="107" y="128"/>
                </a:cubicBezTo>
                <a:cubicBezTo>
                  <a:pt x="107" y="129"/>
                  <a:pt x="106" y="130"/>
                  <a:pt x="105" y="130"/>
                </a:cubicBezTo>
                <a:cubicBezTo>
                  <a:pt x="104" y="130"/>
                  <a:pt x="102" y="130"/>
                  <a:pt x="101" y="131"/>
                </a:cubicBezTo>
                <a:cubicBezTo>
                  <a:pt x="100" y="132"/>
                  <a:pt x="103" y="131"/>
                  <a:pt x="103" y="131"/>
                </a:cubicBezTo>
                <a:cubicBezTo>
                  <a:pt x="105" y="131"/>
                  <a:pt x="107" y="131"/>
                  <a:pt x="109" y="131"/>
                </a:cubicBezTo>
                <a:cubicBezTo>
                  <a:pt x="108" y="131"/>
                  <a:pt x="104" y="131"/>
                  <a:pt x="104" y="132"/>
                </a:cubicBezTo>
                <a:cubicBezTo>
                  <a:pt x="104" y="132"/>
                  <a:pt x="106" y="133"/>
                  <a:pt x="106" y="134"/>
                </a:cubicBezTo>
                <a:cubicBezTo>
                  <a:pt x="106" y="134"/>
                  <a:pt x="106" y="135"/>
                  <a:pt x="106" y="135"/>
                </a:cubicBezTo>
                <a:cubicBezTo>
                  <a:pt x="106" y="136"/>
                  <a:pt x="105" y="136"/>
                  <a:pt x="106" y="137"/>
                </a:cubicBezTo>
                <a:cubicBezTo>
                  <a:pt x="106" y="137"/>
                  <a:pt x="108" y="136"/>
                  <a:pt x="109" y="136"/>
                </a:cubicBezTo>
                <a:cubicBezTo>
                  <a:pt x="110" y="136"/>
                  <a:pt x="109" y="136"/>
                  <a:pt x="110" y="137"/>
                </a:cubicBezTo>
                <a:cubicBezTo>
                  <a:pt x="111" y="138"/>
                  <a:pt x="111" y="139"/>
                  <a:pt x="112" y="140"/>
                </a:cubicBezTo>
                <a:cubicBezTo>
                  <a:pt x="112" y="141"/>
                  <a:pt x="109" y="141"/>
                  <a:pt x="109" y="141"/>
                </a:cubicBezTo>
                <a:cubicBezTo>
                  <a:pt x="105" y="138"/>
                  <a:pt x="99" y="136"/>
                  <a:pt x="95" y="137"/>
                </a:cubicBezTo>
                <a:cubicBezTo>
                  <a:pt x="91" y="137"/>
                  <a:pt x="96" y="140"/>
                  <a:pt x="98" y="140"/>
                </a:cubicBezTo>
                <a:cubicBezTo>
                  <a:pt x="101" y="141"/>
                  <a:pt x="103" y="144"/>
                  <a:pt x="106" y="144"/>
                </a:cubicBezTo>
                <a:cubicBezTo>
                  <a:pt x="107" y="144"/>
                  <a:pt x="108" y="143"/>
                  <a:pt x="110" y="143"/>
                </a:cubicBezTo>
                <a:cubicBezTo>
                  <a:pt x="110" y="144"/>
                  <a:pt x="113" y="144"/>
                  <a:pt x="113" y="144"/>
                </a:cubicBezTo>
                <a:cubicBezTo>
                  <a:pt x="114" y="145"/>
                  <a:pt x="113" y="146"/>
                  <a:pt x="113" y="146"/>
                </a:cubicBezTo>
                <a:cubicBezTo>
                  <a:pt x="110" y="147"/>
                  <a:pt x="114" y="148"/>
                  <a:pt x="113" y="149"/>
                </a:cubicBezTo>
                <a:cubicBezTo>
                  <a:pt x="113" y="150"/>
                  <a:pt x="111" y="149"/>
                  <a:pt x="111" y="151"/>
                </a:cubicBezTo>
                <a:cubicBezTo>
                  <a:pt x="111" y="152"/>
                  <a:pt x="113" y="152"/>
                  <a:pt x="113" y="152"/>
                </a:cubicBezTo>
                <a:cubicBezTo>
                  <a:pt x="112" y="153"/>
                  <a:pt x="110" y="151"/>
                  <a:pt x="110" y="152"/>
                </a:cubicBezTo>
                <a:cubicBezTo>
                  <a:pt x="109" y="153"/>
                  <a:pt x="109" y="154"/>
                  <a:pt x="109" y="155"/>
                </a:cubicBezTo>
                <a:cubicBezTo>
                  <a:pt x="109" y="155"/>
                  <a:pt x="111" y="155"/>
                  <a:pt x="111" y="155"/>
                </a:cubicBezTo>
                <a:cubicBezTo>
                  <a:pt x="111" y="156"/>
                  <a:pt x="109" y="157"/>
                  <a:pt x="108" y="157"/>
                </a:cubicBezTo>
                <a:cubicBezTo>
                  <a:pt x="107" y="157"/>
                  <a:pt x="106" y="157"/>
                  <a:pt x="105" y="157"/>
                </a:cubicBezTo>
                <a:cubicBezTo>
                  <a:pt x="104" y="156"/>
                  <a:pt x="103" y="156"/>
                  <a:pt x="102" y="157"/>
                </a:cubicBezTo>
                <a:cubicBezTo>
                  <a:pt x="101" y="158"/>
                  <a:pt x="101" y="157"/>
                  <a:pt x="100" y="158"/>
                </a:cubicBezTo>
                <a:cubicBezTo>
                  <a:pt x="100" y="158"/>
                  <a:pt x="103" y="161"/>
                  <a:pt x="104" y="161"/>
                </a:cubicBezTo>
                <a:cubicBezTo>
                  <a:pt x="104" y="160"/>
                  <a:pt x="104" y="160"/>
                  <a:pt x="103" y="160"/>
                </a:cubicBezTo>
                <a:cubicBezTo>
                  <a:pt x="103" y="160"/>
                  <a:pt x="106" y="160"/>
                  <a:pt x="106" y="160"/>
                </a:cubicBezTo>
                <a:cubicBezTo>
                  <a:pt x="106" y="160"/>
                  <a:pt x="111" y="158"/>
                  <a:pt x="111" y="159"/>
                </a:cubicBezTo>
                <a:cubicBezTo>
                  <a:pt x="110" y="159"/>
                  <a:pt x="109" y="159"/>
                  <a:pt x="108" y="160"/>
                </a:cubicBezTo>
                <a:cubicBezTo>
                  <a:pt x="109" y="159"/>
                  <a:pt x="111" y="161"/>
                  <a:pt x="110" y="161"/>
                </a:cubicBezTo>
                <a:cubicBezTo>
                  <a:pt x="111" y="161"/>
                  <a:pt x="114" y="162"/>
                  <a:pt x="115" y="162"/>
                </a:cubicBezTo>
                <a:cubicBezTo>
                  <a:pt x="114" y="162"/>
                  <a:pt x="112" y="162"/>
                  <a:pt x="112" y="162"/>
                </a:cubicBezTo>
                <a:cubicBezTo>
                  <a:pt x="112" y="162"/>
                  <a:pt x="116" y="165"/>
                  <a:pt x="116" y="165"/>
                </a:cubicBezTo>
                <a:cubicBezTo>
                  <a:pt x="113" y="165"/>
                  <a:pt x="111" y="161"/>
                  <a:pt x="108" y="161"/>
                </a:cubicBezTo>
                <a:cubicBezTo>
                  <a:pt x="106" y="161"/>
                  <a:pt x="101" y="160"/>
                  <a:pt x="100" y="162"/>
                </a:cubicBezTo>
                <a:cubicBezTo>
                  <a:pt x="100" y="163"/>
                  <a:pt x="99" y="163"/>
                  <a:pt x="98" y="164"/>
                </a:cubicBezTo>
                <a:cubicBezTo>
                  <a:pt x="97" y="164"/>
                  <a:pt x="97" y="166"/>
                  <a:pt x="98" y="165"/>
                </a:cubicBezTo>
                <a:cubicBezTo>
                  <a:pt x="100" y="165"/>
                  <a:pt x="102" y="164"/>
                  <a:pt x="103" y="162"/>
                </a:cubicBezTo>
                <a:cubicBezTo>
                  <a:pt x="103" y="163"/>
                  <a:pt x="105" y="163"/>
                  <a:pt x="105" y="163"/>
                </a:cubicBezTo>
                <a:cubicBezTo>
                  <a:pt x="106" y="163"/>
                  <a:pt x="108" y="166"/>
                  <a:pt x="108" y="163"/>
                </a:cubicBezTo>
                <a:cubicBezTo>
                  <a:pt x="108" y="162"/>
                  <a:pt x="110" y="164"/>
                  <a:pt x="110" y="164"/>
                </a:cubicBezTo>
                <a:cubicBezTo>
                  <a:pt x="110" y="164"/>
                  <a:pt x="114" y="164"/>
                  <a:pt x="113" y="165"/>
                </a:cubicBezTo>
                <a:cubicBezTo>
                  <a:pt x="113" y="165"/>
                  <a:pt x="112" y="165"/>
                  <a:pt x="112" y="165"/>
                </a:cubicBezTo>
                <a:cubicBezTo>
                  <a:pt x="112" y="165"/>
                  <a:pt x="114" y="166"/>
                  <a:pt x="114" y="166"/>
                </a:cubicBezTo>
                <a:cubicBezTo>
                  <a:pt x="113" y="166"/>
                  <a:pt x="111" y="166"/>
                  <a:pt x="110" y="165"/>
                </a:cubicBezTo>
                <a:cubicBezTo>
                  <a:pt x="109" y="164"/>
                  <a:pt x="109" y="165"/>
                  <a:pt x="109" y="166"/>
                </a:cubicBezTo>
                <a:cubicBezTo>
                  <a:pt x="109" y="165"/>
                  <a:pt x="103" y="164"/>
                  <a:pt x="102" y="164"/>
                </a:cubicBezTo>
                <a:cubicBezTo>
                  <a:pt x="101" y="164"/>
                  <a:pt x="95" y="166"/>
                  <a:pt x="96" y="168"/>
                </a:cubicBezTo>
                <a:cubicBezTo>
                  <a:pt x="97" y="169"/>
                  <a:pt x="103" y="167"/>
                  <a:pt x="104" y="167"/>
                </a:cubicBezTo>
                <a:cubicBezTo>
                  <a:pt x="105" y="167"/>
                  <a:pt x="107" y="167"/>
                  <a:pt x="108" y="168"/>
                </a:cubicBezTo>
                <a:cubicBezTo>
                  <a:pt x="108" y="168"/>
                  <a:pt x="112" y="169"/>
                  <a:pt x="112" y="169"/>
                </a:cubicBezTo>
                <a:cubicBezTo>
                  <a:pt x="112" y="170"/>
                  <a:pt x="107" y="168"/>
                  <a:pt x="107" y="168"/>
                </a:cubicBezTo>
                <a:cubicBezTo>
                  <a:pt x="105" y="167"/>
                  <a:pt x="102" y="168"/>
                  <a:pt x="100" y="168"/>
                </a:cubicBezTo>
                <a:cubicBezTo>
                  <a:pt x="93" y="170"/>
                  <a:pt x="101" y="172"/>
                  <a:pt x="103" y="171"/>
                </a:cubicBezTo>
                <a:cubicBezTo>
                  <a:pt x="102" y="172"/>
                  <a:pt x="101" y="173"/>
                  <a:pt x="99" y="173"/>
                </a:cubicBezTo>
                <a:cubicBezTo>
                  <a:pt x="96" y="174"/>
                  <a:pt x="101" y="175"/>
                  <a:pt x="101" y="175"/>
                </a:cubicBezTo>
                <a:cubicBezTo>
                  <a:pt x="101" y="175"/>
                  <a:pt x="97" y="174"/>
                  <a:pt x="97" y="176"/>
                </a:cubicBezTo>
                <a:cubicBezTo>
                  <a:pt x="97" y="179"/>
                  <a:pt x="99" y="177"/>
                  <a:pt x="101" y="176"/>
                </a:cubicBezTo>
                <a:cubicBezTo>
                  <a:pt x="103" y="175"/>
                  <a:pt x="105" y="173"/>
                  <a:pt x="107" y="172"/>
                </a:cubicBezTo>
                <a:cubicBezTo>
                  <a:pt x="108" y="172"/>
                  <a:pt x="114" y="169"/>
                  <a:pt x="114" y="171"/>
                </a:cubicBezTo>
                <a:cubicBezTo>
                  <a:pt x="114" y="171"/>
                  <a:pt x="111" y="171"/>
                  <a:pt x="111" y="171"/>
                </a:cubicBezTo>
                <a:cubicBezTo>
                  <a:pt x="111" y="171"/>
                  <a:pt x="113" y="171"/>
                  <a:pt x="114" y="172"/>
                </a:cubicBezTo>
                <a:cubicBezTo>
                  <a:pt x="111" y="170"/>
                  <a:pt x="98" y="178"/>
                  <a:pt x="99" y="179"/>
                </a:cubicBezTo>
                <a:cubicBezTo>
                  <a:pt x="99" y="180"/>
                  <a:pt x="105" y="178"/>
                  <a:pt x="106" y="178"/>
                </a:cubicBezTo>
                <a:cubicBezTo>
                  <a:pt x="106" y="178"/>
                  <a:pt x="102" y="179"/>
                  <a:pt x="101" y="180"/>
                </a:cubicBezTo>
                <a:cubicBezTo>
                  <a:pt x="101" y="180"/>
                  <a:pt x="103" y="184"/>
                  <a:pt x="104" y="183"/>
                </a:cubicBezTo>
                <a:cubicBezTo>
                  <a:pt x="105" y="182"/>
                  <a:pt x="106" y="180"/>
                  <a:pt x="107" y="180"/>
                </a:cubicBezTo>
                <a:cubicBezTo>
                  <a:pt x="108" y="180"/>
                  <a:pt x="112" y="181"/>
                  <a:pt x="112" y="181"/>
                </a:cubicBezTo>
                <a:cubicBezTo>
                  <a:pt x="112" y="181"/>
                  <a:pt x="108" y="181"/>
                  <a:pt x="108" y="181"/>
                </a:cubicBezTo>
                <a:cubicBezTo>
                  <a:pt x="106" y="181"/>
                  <a:pt x="105" y="182"/>
                  <a:pt x="104" y="183"/>
                </a:cubicBezTo>
                <a:cubicBezTo>
                  <a:pt x="104" y="184"/>
                  <a:pt x="104" y="185"/>
                  <a:pt x="104" y="186"/>
                </a:cubicBezTo>
                <a:cubicBezTo>
                  <a:pt x="105" y="189"/>
                  <a:pt x="105" y="188"/>
                  <a:pt x="107" y="187"/>
                </a:cubicBezTo>
                <a:cubicBezTo>
                  <a:pt x="106" y="188"/>
                  <a:pt x="105" y="192"/>
                  <a:pt x="106" y="193"/>
                </a:cubicBezTo>
                <a:cubicBezTo>
                  <a:pt x="106" y="193"/>
                  <a:pt x="109" y="189"/>
                  <a:pt x="110" y="189"/>
                </a:cubicBezTo>
                <a:cubicBezTo>
                  <a:pt x="110" y="190"/>
                  <a:pt x="109" y="191"/>
                  <a:pt x="110" y="192"/>
                </a:cubicBezTo>
                <a:cubicBezTo>
                  <a:pt x="110" y="193"/>
                  <a:pt x="111" y="191"/>
                  <a:pt x="112" y="191"/>
                </a:cubicBezTo>
                <a:cubicBezTo>
                  <a:pt x="114" y="189"/>
                  <a:pt x="110" y="187"/>
                  <a:pt x="110" y="186"/>
                </a:cubicBezTo>
                <a:cubicBezTo>
                  <a:pt x="110" y="186"/>
                  <a:pt x="112" y="189"/>
                  <a:pt x="113" y="189"/>
                </a:cubicBezTo>
                <a:cubicBezTo>
                  <a:pt x="114" y="190"/>
                  <a:pt x="114" y="189"/>
                  <a:pt x="115" y="188"/>
                </a:cubicBezTo>
                <a:cubicBezTo>
                  <a:pt x="114" y="188"/>
                  <a:pt x="117" y="191"/>
                  <a:pt x="116" y="192"/>
                </a:cubicBezTo>
                <a:cubicBezTo>
                  <a:pt x="117" y="191"/>
                  <a:pt x="114" y="189"/>
                  <a:pt x="114" y="191"/>
                </a:cubicBezTo>
                <a:cubicBezTo>
                  <a:pt x="114" y="193"/>
                  <a:pt x="116" y="195"/>
                  <a:pt x="114" y="196"/>
                </a:cubicBezTo>
                <a:cubicBezTo>
                  <a:pt x="114" y="196"/>
                  <a:pt x="114" y="193"/>
                  <a:pt x="114" y="193"/>
                </a:cubicBezTo>
                <a:cubicBezTo>
                  <a:pt x="114" y="192"/>
                  <a:pt x="112" y="194"/>
                  <a:pt x="111" y="194"/>
                </a:cubicBezTo>
                <a:cubicBezTo>
                  <a:pt x="110" y="194"/>
                  <a:pt x="109" y="196"/>
                  <a:pt x="109" y="197"/>
                </a:cubicBezTo>
                <a:cubicBezTo>
                  <a:pt x="108" y="199"/>
                  <a:pt x="111" y="197"/>
                  <a:pt x="111" y="198"/>
                </a:cubicBezTo>
                <a:cubicBezTo>
                  <a:pt x="112" y="199"/>
                  <a:pt x="110" y="200"/>
                  <a:pt x="110" y="200"/>
                </a:cubicBezTo>
                <a:cubicBezTo>
                  <a:pt x="110" y="200"/>
                  <a:pt x="112" y="199"/>
                  <a:pt x="113" y="201"/>
                </a:cubicBezTo>
                <a:cubicBezTo>
                  <a:pt x="113" y="203"/>
                  <a:pt x="115" y="204"/>
                  <a:pt x="115" y="205"/>
                </a:cubicBezTo>
                <a:cubicBezTo>
                  <a:pt x="114" y="207"/>
                  <a:pt x="115" y="207"/>
                  <a:pt x="117" y="209"/>
                </a:cubicBezTo>
                <a:cubicBezTo>
                  <a:pt x="118" y="210"/>
                  <a:pt x="119" y="212"/>
                  <a:pt x="120" y="210"/>
                </a:cubicBezTo>
                <a:cubicBezTo>
                  <a:pt x="120" y="210"/>
                  <a:pt x="121" y="215"/>
                  <a:pt x="122" y="215"/>
                </a:cubicBezTo>
                <a:cubicBezTo>
                  <a:pt x="123" y="216"/>
                  <a:pt x="122" y="215"/>
                  <a:pt x="123" y="215"/>
                </a:cubicBezTo>
                <a:cubicBezTo>
                  <a:pt x="124" y="216"/>
                  <a:pt x="125" y="217"/>
                  <a:pt x="126" y="218"/>
                </a:cubicBezTo>
                <a:cubicBezTo>
                  <a:pt x="128" y="219"/>
                  <a:pt x="130" y="220"/>
                  <a:pt x="132" y="219"/>
                </a:cubicBezTo>
                <a:cubicBezTo>
                  <a:pt x="133" y="219"/>
                  <a:pt x="136" y="219"/>
                  <a:pt x="136" y="218"/>
                </a:cubicBezTo>
                <a:cubicBezTo>
                  <a:pt x="136" y="218"/>
                  <a:pt x="136" y="221"/>
                  <a:pt x="136" y="221"/>
                </a:cubicBezTo>
                <a:cubicBezTo>
                  <a:pt x="136" y="221"/>
                  <a:pt x="138" y="217"/>
                  <a:pt x="138" y="218"/>
                </a:cubicBezTo>
                <a:cubicBezTo>
                  <a:pt x="139" y="218"/>
                  <a:pt x="138" y="219"/>
                  <a:pt x="138" y="219"/>
                </a:cubicBezTo>
                <a:cubicBezTo>
                  <a:pt x="138" y="220"/>
                  <a:pt x="139" y="220"/>
                  <a:pt x="139" y="220"/>
                </a:cubicBezTo>
                <a:cubicBezTo>
                  <a:pt x="139" y="220"/>
                  <a:pt x="136" y="221"/>
                  <a:pt x="137" y="222"/>
                </a:cubicBezTo>
                <a:cubicBezTo>
                  <a:pt x="138" y="222"/>
                  <a:pt x="138" y="222"/>
                  <a:pt x="139" y="221"/>
                </a:cubicBezTo>
                <a:cubicBezTo>
                  <a:pt x="140" y="222"/>
                  <a:pt x="139" y="223"/>
                  <a:pt x="139" y="223"/>
                </a:cubicBezTo>
                <a:cubicBezTo>
                  <a:pt x="139" y="224"/>
                  <a:pt x="142" y="221"/>
                  <a:pt x="142" y="222"/>
                </a:cubicBezTo>
                <a:cubicBezTo>
                  <a:pt x="142" y="223"/>
                  <a:pt x="140" y="224"/>
                  <a:pt x="140" y="225"/>
                </a:cubicBezTo>
                <a:cubicBezTo>
                  <a:pt x="140" y="224"/>
                  <a:pt x="143" y="223"/>
                  <a:pt x="142" y="225"/>
                </a:cubicBezTo>
                <a:cubicBezTo>
                  <a:pt x="142" y="225"/>
                  <a:pt x="142" y="225"/>
                  <a:pt x="142" y="224"/>
                </a:cubicBezTo>
                <a:cubicBezTo>
                  <a:pt x="142" y="226"/>
                  <a:pt x="145" y="223"/>
                  <a:pt x="145" y="223"/>
                </a:cubicBezTo>
                <a:cubicBezTo>
                  <a:pt x="146" y="224"/>
                  <a:pt x="145" y="226"/>
                  <a:pt x="145" y="227"/>
                </a:cubicBezTo>
                <a:cubicBezTo>
                  <a:pt x="144" y="225"/>
                  <a:pt x="153" y="225"/>
                  <a:pt x="147" y="222"/>
                </a:cubicBezTo>
                <a:cubicBezTo>
                  <a:pt x="148" y="222"/>
                  <a:pt x="153" y="222"/>
                  <a:pt x="150" y="221"/>
                </a:cubicBezTo>
                <a:cubicBezTo>
                  <a:pt x="147" y="219"/>
                  <a:pt x="151" y="220"/>
                  <a:pt x="152" y="218"/>
                </a:cubicBezTo>
                <a:cubicBezTo>
                  <a:pt x="152" y="218"/>
                  <a:pt x="149" y="218"/>
                  <a:pt x="149" y="218"/>
                </a:cubicBezTo>
                <a:cubicBezTo>
                  <a:pt x="150" y="217"/>
                  <a:pt x="151" y="216"/>
                  <a:pt x="152" y="216"/>
                </a:cubicBezTo>
                <a:cubicBezTo>
                  <a:pt x="154" y="214"/>
                  <a:pt x="151" y="215"/>
                  <a:pt x="151" y="214"/>
                </a:cubicBezTo>
                <a:cubicBezTo>
                  <a:pt x="151" y="214"/>
                  <a:pt x="154" y="213"/>
                  <a:pt x="154" y="212"/>
                </a:cubicBezTo>
                <a:cubicBezTo>
                  <a:pt x="154" y="211"/>
                  <a:pt x="154" y="209"/>
                  <a:pt x="153" y="208"/>
                </a:cubicBezTo>
                <a:cubicBezTo>
                  <a:pt x="152" y="208"/>
                  <a:pt x="154" y="207"/>
                  <a:pt x="153" y="206"/>
                </a:cubicBezTo>
                <a:cubicBezTo>
                  <a:pt x="153" y="206"/>
                  <a:pt x="151" y="205"/>
                  <a:pt x="151" y="205"/>
                </a:cubicBezTo>
                <a:cubicBezTo>
                  <a:pt x="151" y="205"/>
                  <a:pt x="155" y="204"/>
                  <a:pt x="156" y="204"/>
                </a:cubicBezTo>
                <a:cubicBezTo>
                  <a:pt x="159" y="204"/>
                  <a:pt x="156" y="203"/>
                  <a:pt x="155" y="202"/>
                </a:cubicBezTo>
                <a:cubicBezTo>
                  <a:pt x="155" y="202"/>
                  <a:pt x="160" y="202"/>
                  <a:pt x="160" y="202"/>
                </a:cubicBezTo>
                <a:cubicBezTo>
                  <a:pt x="159" y="201"/>
                  <a:pt x="157" y="201"/>
                  <a:pt x="156" y="200"/>
                </a:cubicBezTo>
                <a:cubicBezTo>
                  <a:pt x="156" y="200"/>
                  <a:pt x="160" y="201"/>
                  <a:pt x="160" y="200"/>
                </a:cubicBezTo>
                <a:cubicBezTo>
                  <a:pt x="161" y="200"/>
                  <a:pt x="160" y="200"/>
                  <a:pt x="160" y="199"/>
                </a:cubicBezTo>
                <a:cubicBezTo>
                  <a:pt x="161" y="199"/>
                  <a:pt x="161" y="199"/>
                  <a:pt x="161" y="199"/>
                </a:cubicBezTo>
                <a:cubicBezTo>
                  <a:pt x="162" y="198"/>
                  <a:pt x="158" y="197"/>
                  <a:pt x="158" y="197"/>
                </a:cubicBezTo>
                <a:cubicBezTo>
                  <a:pt x="158" y="197"/>
                  <a:pt x="163" y="197"/>
                  <a:pt x="162" y="196"/>
                </a:cubicBezTo>
                <a:cubicBezTo>
                  <a:pt x="162" y="195"/>
                  <a:pt x="163" y="195"/>
                  <a:pt x="161" y="194"/>
                </a:cubicBezTo>
                <a:cubicBezTo>
                  <a:pt x="161" y="194"/>
                  <a:pt x="158" y="194"/>
                  <a:pt x="158" y="193"/>
                </a:cubicBezTo>
                <a:cubicBezTo>
                  <a:pt x="158" y="193"/>
                  <a:pt x="163" y="192"/>
                  <a:pt x="163" y="192"/>
                </a:cubicBezTo>
                <a:cubicBezTo>
                  <a:pt x="165" y="192"/>
                  <a:pt x="164" y="189"/>
                  <a:pt x="162" y="189"/>
                </a:cubicBezTo>
                <a:cubicBezTo>
                  <a:pt x="161" y="188"/>
                  <a:pt x="158" y="187"/>
                  <a:pt x="161" y="186"/>
                </a:cubicBezTo>
                <a:cubicBezTo>
                  <a:pt x="163" y="186"/>
                  <a:pt x="166" y="187"/>
                  <a:pt x="167" y="185"/>
                </a:cubicBezTo>
                <a:cubicBezTo>
                  <a:pt x="167" y="185"/>
                  <a:pt x="165" y="183"/>
                  <a:pt x="165" y="183"/>
                </a:cubicBezTo>
                <a:cubicBezTo>
                  <a:pt x="165" y="182"/>
                  <a:pt x="167" y="182"/>
                  <a:pt x="167" y="182"/>
                </a:cubicBezTo>
                <a:cubicBezTo>
                  <a:pt x="168" y="181"/>
                  <a:pt x="170" y="181"/>
                  <a:pt x="172" y="182"/>
                </a:cubicBezTo>
                <a:cubicBezTo>
                  <a:pt x="172" y="182"/>
                  <a:pt x="174" y="182"/>
                  <a:pt x="174" y="182"/>
                </a:cubicBezTo>
                <a:cubicBezTo>
                  <a:pt x="175" y="181"/>
                  <a:pt x="173" y="180"/>
                  <a:pt x="173" y="179"/>
                </a:cubicBezTo>
                <a:cubicBezTo>
                  <a:pt x="174" y="178"/>
                  <a:pt x="177" y="174"/>
                  <a:pt x="179" y="176"/>
                </a:cubicBezTo>
                <a:cubicBezTo>
                  <a:pt x="178" y="175"/>
                  <a:pt x="175" y="181"/>
                  <a:pt x="176" y="181"/>
                </a:cubicBezTo>
                <a:cubicBezTo>
                  <a:pt x="177" y="182"/>
                  <a:pt x="179" y="179"/>
                  <a:pt x="181" y="179"/>
                </a:cubicBezTo>
                <a:cubicBezTo>
                  <a:pt x="181" y="179"/>
                  <a:pt x="183" y="180"/>
                  <a:pt x="183" y="180"/>
                </a:cubicBezTo>
                <a:cubicBezTo>
                  <a:pt x="183" y="180"/>
                  <a:pt x="183" y="178"/>
                  <a:pt x="183" y="178"/>
                </a:cubicBezTo>
                <a:cubicBezTo>
                  <a:pt x="186" y="179"/>
                  <a:pt x="186" y="178"/>
                  <a:pt x="187" y="177"/>
                </a:cubicBezTo>
                <a:cubicBezTo>
                  <a:pt x="188" y="176"/>
                  <a:pt x="189" y="176"/>
                  <a:pt x="190" y="176"/>
                </a:cubicBezTo>
                <a:cubicBezTo>
                  <a:pt x="192" y="175"/>
                  <a:pt x="192" y="174"/>
                  <a:pt x="193" y="173"/>
                </a:cubicBezTo>
                <a:cubicBezTo>
                  <a:pt x="194" y="172"/>
                  <a:pt x="196" y="170"/>
                  <a:pt x="197" y="168"/>
                </a:cubicBezTo>
                <a:cubicBezTo>
                  <a:pt x="199" y="166"/>
                  <a:pt x="199" y="165"/>
                  <a:pt x="201" y="165"/>
                </a:cubicBezTo>
                <a:cubicBezTo>
                  <a:pt x="202" y="164"/>
                  <a:pt x="205" y="164"/>
                  <a:pt x="205" y="162"/>
                </a:cubicBezTo>
                <a:cubicBezTo>
                  <a:pt x="204" y="162"/>
                  <a:pt x="203" y="157"/>
                  <a:pt x="203" y="157"/>
                </a:cubicBezTo>
                <a:cubicBezTo>
                  <a:pt x="204" y="157"/>
                  <a:pt x="207" y="160"/>
                  <a:pt x="208" y="160"/>
                </a:cubicBezTo>
                <a:cubicBezTo>
                  <a:pt x="209" y="161"/>
                  <a:pt x="210" y="161"/>
                  <a:pt x="211" y="161"/>
                </a:cubicBezTo>
                <a:cubicBezTo>
                  <a:pt x="211" y="161"/>
                  <a:pt x="213" y="160"/>
                  <a:pt x="213" y="160"/>
                </a:cubicBezTo>
                <a:cubicBezTo>
                  <a:pt x="214" y="160"/>
                  <a:pt x="215" y="161"/>
                  <a:pt x="216" y="160"/>
                </a:cubicBezTo>
                <a:cubicBezTo>
                  <a:pt x="216" y="160"/>
                  <a:pt x="214" y="158"/>
                  <a:pt x="217" y="159"/>
                </a:cubicBezTo>
                <a:cubicBezTo>
                  <a:pt x="219" y="159"/>
                  <a:pt x="221" y="159"/>
                  <a:pt x="223" y="158"/>
                </a:cubicBezTo>
                <a:cubicBezTo>
                  <a:pt x="228" y="157"/>
                  <a:pt x="232" y="156"/>
                  <a:pt x="237" y="154"/>
                </a:cubicBezTo>
                <a:cubicBezTo>
                  <a:pt x="238" y="153"/>
                  <a:pt x="254" y="143"/>
                  <a:pt x="255" y="143"/>
                </a:cubicBezTo>
                <a:cubicBezTo>
                  <a:pt x="254" y="143"/>
                  <a:pt x="247" y="143"/>
                  <a:pt x="246" y="143"/>
                </a:cubicBezTo>
                <a:cubicBezTo>
                  <a:pt x="244" y="142"/>
                  <a:pt x="242" y="141"/>
                  <a:pt x="240" y="141"/>
                </a:cubicBezTo>
                <a:cubicBezTo>
                  <a:pt x="238" y="141"/>
                  <a:pt x="236" y="142"/>
                  <a:pt x="235" y="142"/>
                </a:cubicBezTo>
                <a:cubicBezTo>
                  <a:pt x="233" y="143"/>
                  <a:pt x="233" y="141"/>
                  <a:pt x="232" y="142"/>
                </a:cubicBezTo>
                <a:cubicBezTo>
                  <a:pt x="231" y="142"/>
                  <a:pt x="230" y="144"/>
                  <a:pt x="229" y="144"/>
                </a:cubicBezTo>
                <a:cubicBezTo>
                  <a:pt x="225" y="144"/>
                  <a:pt x="232" y="140"/>
                  <a:pt x="233" y="141"/>
                </a:cubicBezTo>
                <a:cubicBezTo>
                  <a:pt x="232" y="140"/>
                  <a:pt x="229" y="141"/>
                  <a:pt x="228" y="141"/>
                </a:cubicBezTo>
                <a:cubicBezTo>
                  <a:pt x="225" y="141"/>
                  <a:pt x="223" y="140"/>
                  <a:pt x="221" y="140"/>
                </a:cubicBezTo>
                <a:cubicBezTo>
                  <a:pt x="222" y="140"/>
                  <a:pt x="225" y="138"/>
                  <a:pt x="226" y="137"/>
                </a:cubicBezTo>
                <a:cubicBezTo>
                  <a:pt x="226" y="134"/>
                  <a:pt x="228" y="135"/>
                  <a:pt x="229" y="136"/>
                </a:cubicBezTo>
                <a:cubicBezTo>
                  <a:pt x="231" y="136"/>
                  <a:pt x="239" y="134"/>
                  <a:pt x="240" y="133"/>
                </a:cubicBezTo>
                <a:cubicBezTo>
                  <a:pt x="240" y="132"/>
                  <a:pt x="235" y="131"/>
                  <a:pt x="234" y="130"/>
                </a:cubicBezTo>
                <a:cubicBezTo>
                  <a:pt x="235" y="131"/>
                  <a:pt x="239" y="132"/>
                  <a:pt x="240" y="132"/>
                </a:cubicBezTo>
                <a:cubicBezTo>
                  <a:pt x="241" y="133"/>
                  <a:pt x="245" y="133"/>
                  <a:pt x="245" y="135"/>
                </a:cubicBezTo>
                <a:cubicBezTo>
                  <a:pt x="244" y="138"/>
                  <a:pt x="246" y="139"/>
                  <a:pt x="248" y="139"/>
                </a:cubicBezTo>
                <a:cubicBezTo>
                  <a:pt x="248" y="139"/>
                  <a:pt x="254" y="139"/>
                  <a:pt x="253" y="138"/>
                </a:cubicBezTo>
                <a:cubicBezTo>
                  <a:pt x="253" y="138"/>
                  <a:pt x="253" y="140"/>
                  <a:pt x="254" y="140"/>
                </a:cubicBezTo>
                <a:cubicBezTo>
                  <a:pt x="256" y="139"/>
                  <a:pt x="257" y="136"/>
                  <a:pt x="257" y="134"/>
                </a:cubicBezTo>
                <a:cubicBezTo>
                  <a:pt x="257" y="133"/>
                  <a:pt x="257" y="129"/>
                  <a:pt x="255" y="130"/>
                </a:cubicBezTo>
                <a:cubicBezTo>
                  <a:pt x="253" y="132"/>
                  <a:pt x="254" y="130"/>
                  <a:pt x="253" y="129"/>
                </a:cubicBezTo>
                <a:cubicBezTo>
                  <a:pt x="251" y="127"/>
                  <a:pt x="248" y="126"/>
                  <a:pt x="245" y="124"/>
                </a:cubicBezTo>
                <a:cubicBezTo>
                  <a:pt x="244" y="123"/>
                  <a:pt x="243" y="123"/>
                  <a:pt x="242" y="122"/>
                </a:cubicBezTo>
                <a:cubicBezTo>
                  <a:pt x="242" y="122"/>
                  <a:pt x="238" y="123"/>
                  <a:pt x="238" y="124"/>
                </a:cubicBezTo>
                <a:cubicBezTo>
                  <a:pt x="238" y="124"/>
                  <a:pt x="239" y="123"/>
                  <a:pt x="238" y="123"/>
                </a:cubicBezTo>
                <a:cubicBezTo>
                  <a:pt x="238" y="123"/>
                  <a:pt x="237" y="122"/>
                  <a:pt x="237" y="122"/>
                </a:cubicBezTo>
                <a:cubicBezTo>
                  <a:pt x="237" y="121"/>
                  <a:pt x="241" y="122"/>
                  <a:pt x="241" y="121"/>
                </a:cubicBezTo>
                <a:cubicBezTo>
                  <a:pt x="241" y="119"/>
                  <a:pt x="241" y="118"/>
                  <a:pt x="238" y="118"/>
                </a:cubicBezTo>
                <a:cubicBezTo>
                  <a:pt x="236" y="119"/>
                  <a:pt x="235" y="121"/>
                  <a:pt x="233" y="119"/>
                </a:cubicBezTo>
                <a:cubicBezTo>
                  <a:pt x="233" y="119"/>
                  <a:pt x="229" y="119"/>
                  <a:pt x="229" y="118"/>
                </a:cubicBezTo>
                <a:cubicBezTo>
                  <a:pt x="229" y="116"/>
                  <a:pt x="234" y="119"/>
                  <a:pt x="234" y="119"/>
                </a:cubicBezTo>
                <a:cubicBezTo>
                  <a:pt x="235" y="119"/>
                  <a:pt x="240" y="118"/>
                  <a:pt x="240" y="117"/>
                </a:cubicBezTo>
                <a:cubicBezTo>
                  <a:pt x="241" y="117"/>
                  <a:pt x="236" y="115"/>
                  <a:pt x="235" y="115"/>
                </a:cubicBezTo>
                <a:cubicBezTo>
                  <a:pt x="233" y="115"/>
                  <a:pt x="230" y="115"/>
                  <a:pt x="228" y="116"/>
                </a:cubicBezTo>
                <a:cubicBezTo>
                  <a:pt x="229" y="116"/>
                  <a:pt x="233" y="113"/>
                  <a:pt x="233" y="114"/>
                </a:cubicBezTo>
                <a:cubicBezTo>
                  <a:pt x="233" y="113"/>
                  <a:pt x="229" y="113"/>
                  <a:pt x="229" y="112"/>
                </a:cubicBezTo>
                <a:cubicBezTo>
                  <a:pt x="232" y="113"/>
                  <a:pt x="235" y="115"/>
                  <a:pt x="238" y="113"/>
                </a:cubicBezTo>
                <a:cubicBezTo>
                  <a:pt x="238" y="113"/>
                  <a:pt x="241" y="112"/>
                  <a:pt x="241" y="111"/>
                </a:cubicBezTo>
                <a:cubicBezTo>
                  <a:pt x="240" y="110"/>
                  <a:pt x="238" y="109"/>
                  <a:pt x="238" y="108"/>
                </a:cubicBezTo>
                <a:cubicBezTo>
                  <a:pt x="238" y="109"/>
                  <a:pt x="241" y="110"/>
                  <a:pt x="242" y="110"/>
                </a:cubicBezTo>
                <a:cubicBezTo>
                  <a:pt x="244" y="111"/>
                  <a:pt x="243" y="109"/>
                  <a:pt x="245" y="109"/>
                </a:cubicBezTo>
                <a:cubicBezTo>
                  <a:pt x="246" y="109"/>
                  <a:pt x="254" y="111"/>
                  <a:pt x="254" y="111"/>
                </a:cubicBezTo>
                <a:cubicBezTo>
                  <a:pt x="253" y="111"/>
                  <a:pt x="246" y="110"/>
                  <a:pt x="246" y="110"/>
                </a:cubicBezTo>
                <a:cubicBezTo>
                  <a:pt x="248" y="114"/>
                  <a:pt x="254" y="113"/>
                  <a:pt x="257" y="113"/>
                </a:cubicBezTo>
                <a:cubicBezTo>
                  <a:pt x="258" y="112"/>
                  <a:pt x="261" y="113"/>
                  <a:pt x="262" y="112"/>
                </a:cubicBezTo>
                <a:cubicBezTo>
                  <a:pt x="265" y="111"/>
                  <a:pt x="264" y="109"/>
                  <a:pt x="262" y="108"/>
                </a:cubicBezTo>
                <a:cubicBezTo>
                  <a:pt x="261" y="107"/>
                  <a:pt x="258" y="106"/>
                  <a:pt x="257" y="106"/>
                </a:cubicBezTo>
                <a:cubicBezTo>
                  <a:pt x="256" y="106"/>
                  <a:pt x="257" y="109"/>
                  <a:pt x="257" y="110"/>
                </a:cubicBezTo>
                <a:cubicBezTo>
                  <a:pt x="256" y="109"/>
                  <a:pt x="256" y="108"/>
                  <a:pt x="255" y="107"/>
                </a:cubicBezTo>
                <a:cubicBezTo>
                  <a:pt x="255" y="106"/>
                  <a:pt x="254" y="107"/>
                  <a:pt x="253" y="106"/>
                </a:cubicBezTo>
                <a:cubicBezTo>
                  <a:pt x="254" y="107"/>
                  <a:pt x="256" y="101"/>
                  <a:pt x="256" y="100"/>
                </a:cubicBezTo>
                <a:cubicBezTo>
                  <a:pt x="256" y="100"/>
                  <a:pt x="257" y="103"/>
                  <a:pt x="257" y="103"/>
                </a:cubicBezTo>
                <a:cubicBezTo>
                  <a:pt x="257" y="105"/>
                  <a:pt x="257" y="106"/>
                  <a:pt x="258" y="106"/>
                </a:cubicBezTo>
                <a:cubicBezTo>
                  <a:pt x="261" y="106"/>
                  <a:pt x="263" y="105"/>
                  <a:pt x="265" y="105"/>
                </a:cubicBezTo>
                <a:cubicBezTo>
                  <a:pt x="266" y="105"/>
                  <a:pt x="272" y="103"/>
                  <a:pt x="270" y="101"/>
                </a:cubicBezTo>
                <a:cubicBezTo>
                  <a:pt x="268" y="100"/>
                  <a:pt x="267" y="102"/>
                  <a:pt x="266" y="101"/>
                </a:cubicBezTo>
                <a:cubicBezTo>
                  <a:pt x="266" y="100"/>
                  <a:pt x="266" y="100"/>
                  <a:pt x="266" y="99"/>
                </a:cubicBezTo>
                <a:cubicBezTo>
                  <a:pt x="267" y="98"/>
                  <a:pt x="266" y="97"/>
                  <a:pt x="265" y="97"/>
                </a:cubicBezTo>
                <a:cubicBezTo>
                  <a:pt x="265" y="96"/>
                  <a:pt x="262" y="96"/>
                  <a:pt x="261" y="96"/>
                </a:cubicBezTo>
                <a:cubicBezTo>
                  <a:pt x="259" y="96"/>
                  <a:pt x="258" y="98"/>
                  <a:pt x="256" y="96"/>
                </a:cubicBezTo>
                <a:cubicBezTo>
                  <a:pt x="260" y="99"/>
                  <a:pt x="262" y="91"/>
                  <a:pt x="266" y="95"/>
                </a:cubicBezTo>
                <a:cubicBezTo>
                  <a:pt x="267" y="97"/>
                  <a:pt x="269" y="94"/>
                  <a:pt x="269" y="92"/>
                </a:cubicBezTo>
                <a:cubicBezTo>
                  <a:pt x="269" y="91"/>
                  <a:pt x="266" y="88"/>
                  <a:pt x="266" y="88"/>
                </a:cubicBezTo>
                <a:cubicBezTo>
                  <a:pt x="266" y="87"/>
                  <a:pt x="269" y="90"/>
                  <a:pt x="269" y="91"/>
                </a:cubicBezTo>
                <a:cubicBezTo>
                  <a:pt x="269" y="92"/>
                  <a:pt x="271" y="90"/>
                  <a:pt x="270" y="88"/>
                </a:cubicBezTo>
                <a:cubicBezTo>
                  <a:pt x="269" y="87"/>
                  <a:pt x="267" y="85"/>
                  <a:pt x="266" y="84"/>
                </a:cubicBezTo>
                <a:cubicBezTo>
                  <a:pt x="264" y="84"/>
                  <a:pt x="261" y="85"/>
                  <a:pt x="259" y="84"/>
                </a:cubicBezTo>
                <a:cubicBezTo>
                  <a:pt x="258" y="83"/>
                  <a:pt x="258" y="81"/>
                  <a:pt x="256" y="81"/>
                </a:cubicBezTo>
                <a:cubicBezTo>
                  <a:pt x="256" y="80"/>
                  <a:pt x="252" y="81"/>
                  <a:pt x="253" y="80"/>
                </a:cubicBezTo>
                <a:cubicBezTo>
                  <a:pt x="254" y="78"/>
                  <a:pt x="254" y="77"/>
                  <a:pt x="256" y="79"/>
                </a:cubicBezTo>
                <a:cubicBezTo>
                  <a:pt x="258" y="81"/>
                  <a:pt x="260" y="78"/>
                  <a:pt x="262" y="77"/>
                </a:cubicBezTo>
                <a:cubicBezTo>
                  <a:pt x="265" y="75"/>
                  <a:pt x="271" y="81"/>
                  <a:pt x="274" y="78"/>
                </a:cubicBezTo>
                <a:cubicBezTo>
                  <a:pt x="275" y="77"/>
                  <a:pt x="275" y="72"/>
                  <a:pt x="272" y="73"/>
                </a:cubicBezTo>
                <a:cubicBezTo>
                  <a:pt x="271" y="73"/>
                  <a:pt x="270" y="74"/>
                  <a:pt x="269" y="73"/>
                </a:cubicBezTo>
                <a:cubicBezTo>
                  <a:pt x="267" y="73"/>
                  <a:pt x="265" y="72"/>
                  <a:pt x="263" y="70"/>
                </a:cubicBezTo>
                <a:cubicBezTo>
                  <a:pt x="260" y="68"/>
                  <a:pt x="271" y="71"/>
                  <a:pt x="271" y="70"/>
                </a:cubicBezTo>
                <a:cubicBezTo>
                  <a:pt x="270" y="68"/>
                  <a:pt x="265" y="67"/>
                  <a:pt x="263" y="66"/>
                </a:cubicBezTo>
                <a:cubicBezTo>
                  <a:pt x="260" y="65"/>
                  <a:pt x="260" y="66"/>
                  <a:pt x="259" y="68"/>
                </a:cubicBezTo>
                <a:cubicBezTo>
                  <a:pt x="259" y="69"/>
                  <a:pt x="257" y="70"/>
                  <a:pt x="256" y="69"/>
                </a:cubicBezTo>
                <a:cubicBezTo>
                  <a:pt x="255" y="69"/>
                  <a:pt x="258" y="65"/>
                  <a:pt x="258" y="64"/>
                </a:cubicBezTo>
                <a:cubicBezTo>
                  <a:pt x="258" y="63"/>
                  <a:pt x="259" y="61"/>
                  <a:pt x="260" y="60"/>
                </a:cubicBezTo>
                <a:cubicBezTo>
                  <a:pt x="260" y="59"/>
                  <a:pt x="260" y="57"/>
                  <a:pt x="261" y="57"/>
                </a:cubicBezTo>
                <a:cubicBezTo>
                  <a:pt x="262" y="57"/>
                  <a:pt x="264" y="57"/>
                  <a:pt x="265" y="56"/>
                </a:cubicBezTo>
                <a:cubicBezTo>
                  <a:pt x="265" y="56"/>
                  <a:pt x="270" y="51"/>
                  <a:pt x="270" y="52"/>
                </a:cubicBezTo>
                <a:cubicBezTo>
                  <a:pt x="270" y="52"/>
                  <a:pt x="268" y="51"/>
                  <a:pt x="268" y="51"/>
                </a:cubicBezTo>
                <a:cubicBezTo>
                  <a:pt x="268" y="50"/>
                  <a:pt x="268" y="49"/>
                  <a:pt x="268" y="48"/>
                </a:cubicBezTo>
                <a:cubicBezTo>
                  <a:pt x="268" y="46"/>
                  <a:pt x="269" y="46"/>
                  <a:pt x="271" y="46"/>
                </a:cubicBezTo>
                <a:cubicBezTo>
                  <a:pt x="273" y="46"/>
                  <a:pt x="281" y="43"/>
                  <a:pt x="276" y="43"/>
                </a:cubicBezTo>
                <a:cubicBezTo>
                  <a:pt x="273" y="43"/>
                  <a:pt x="268" y="42"/>
                  <a:pt x="266" y="44"/>
                </a:cubicBezTo>
                <a:cubicBezTo>
                  <a:pt x="265" y="45"/>
                  <a:pt x="265" y="47"/>
                  <a:pt x="263" y="46"/>
                </a:cubicBezTo>
                <a:cubicBezTo>
                  <a:pt x="261" y="45"/>
                  <a:pt x="263" y="43"/>
                  <a:pt x="264" y="42"/>
                </a:cubicBezTo>
                <a:cubicBezTo>
                  <a:pt x="266" y="39"/>
                  <a:pt x="270" y="41"/>
                  <a:pt x="273" y="41"/>
                </a:cubicBezTo>
                <a:cubicBezTo>
                  <a:pt x="277" y="41"/>
                  <a:pt x="281" y="42"/>
                  <a:pt x="283" y="38"/>
                </a:cubicBezTo>
                <a:cubicBezTo>
                  <a:pt x="284" y="38"/>
                  <a:pt x="280" y="37"/>
                  <a:pt x="280" y="37"/>
                </a:cubicBezTo>
                <a:cubicBezTo>
                  <a:pt x="278" y="36"/>
                  <a:pt x="276" y="37"/>
                  <a:pt x="274" y="37"/>
                </a:cubicBezTo>
                <a:cubicBezTo>
                  <a:pt x="272" y="37"/>
                  <a:pt x="271" y="36"/>
                  <a:pt x="269" y="36"/>
                </a:cubicBezTo>
                <a:cubicBezTo>
                  <a:pt x="268" y="36"/>
                  <a:pt x="266" y="36"/>
                  <a:pt x="265" y="36"/>
                </a:cubicBezTo>
                <a:cubicBezTo>
                  <a:pt x="266" y="37"/>
                  <a:pt x="269" y="36"/>
                  <a:pt x="271" y="36"/>
                </a:cubicBezTo>
                <a:cubicBezTo>
                  <a:pt x="274" y="36"/>
                  <a:pt x="276" y="35"/>
                  <a:pt x="279" y="35"/>
                </a:cubicBezTo>
                <a:cubicBezTo>
                  <a:pt x="283" y="36"/>
                  <a:pt x="285" y="34"/>
                  <a:pt x="288" y="34"/>
                </a:cubicBezTo>
                <a:cubicBezTo>
                  <a:pt x="289" y="34"/>
                  <a:pt x="291" y="34"/>
                  <a:pt x="291" y="33"/>
                </a:cubicBezTo>
                <a:cubicBezTo>
                  <a:pt x="291" y="33"/>
                  <a:pt x="289" y="31"/>
                  <a:pt x="290" y="31"/>
                </a:cubicBezTo>
                <a:cubicBezTo>
                  <a:pt x="295" y="30"/>
                  <a:pt x="300" y="29"/>
                  <a:pt x="304" y="26"/>
                </a:cubicBezTo>
                <a:cubicBezTo>
                  <a:pt x="305" y="25"/>
                  <a:pt x="301" y="24"/>
                  <a:pt x="301" y="24"/>
                </a:cubicBezTo>
                <a:cubicBezTo>
                  <a:pt x="298" y="23"/>
                  <a:pt x="295" y="22"/>
                  <a:pt x="293" y="22"/>
                </a:cubicBezTo>
                <a:cubicBezTo>
                  <a:pt x="287" y="21"/>
                  <a:pt x="282" y="20"/>
                  <a:pt x="277" y="25"/>
                </a:cubicBezTo>
                <a:cubicBezTo>
                  <a:pt x="275" y="28"/>
                  <a:pt x="273" y="26"/>
                  <a:pt x="269" y="26"/>
                </a:cubicBezTo>
                <a:cubicBezTo>
                  <a:pt x="268" y="26"/>
                  <a:pt x="264" y="29"/>
                  <a:pt x="265" y="26"/>
                </a:cubicBezTo>
                <a:cubicBezTo>
                  <a:pt x="265" y="24"/>
                  <a:pt x="260" y="27"/>
                  <a:pt x="259" y="28"/>
                </a:cubicBezTo>
                <a:cubicBezTo>
                  <a:pt x="257" y="29"/>
                  <a:pt x="255" y="30"/>
                  <a:pt x="253" y="31"/>
                </a:cubicBezTo>
                <a:cubicBezTo>
                  <a:pt x="252" y="31"/>
                  <a:pt x="244" y="37"/>
                  <a:pt x="244" y="37"/>
                </a:cubicBezTo>
                <a:cubicBezTo>
                  <a:pt x="242" y="35"/>
                  <a:pt x="264" y="22"/>
                  <a:pt x="251" y="19"/>
                </a:cubicBezTo>
                <a:cubicBezTo>
                  <a:pt x="246" y="19"/>
                  <a:pt x="247" y="22"/>
                  <a:pt x="243" y="24"/>
                </a:cubicBezTo>
                <a:cubicBezTo>
                  <a:pt x="240" y="25"/>
                  <a:pt x="238" y="25"/>
                  <a:pt x="235" y="26"/>
                </a:cubicBezTo>
                <a:cubicBezTo>
                  <a:pt x="234" y="26"/>
                  <a:pt x="229" y="28"/>
                  <a:pt x="228" y="28"/>
                </a:cubicBezTo>
                <a:cubicBezTo>
                  <a:pt x="226" y="25"/>
                  <a:pt x="233" y="24"/>
                  <a:pt x="235" y="24"/>
                </a:cubicBezTo>
                <a:cubicBezTo>
                  <a:pt x="235" y="23"/>
                  <a:pt x="241" y="22"/>
                  <a:pt x="238" y="21"/>
                </a:cubicBezTo>
                <a:cubicBezTo>
                  <a:pt x="235" y="20"/>
                  <a:pt x="232" y="20"/>
                  <a:pt x="229" y="20"/>
                </a:cubicBezTo>
                <a:cubicBezTo>
                  <a:pt x="221" y="20"/>
                  <a:pt x="213" y="21"/>
                  <a:pt x="205" y="23"/>
                </a:cubicBezTo>
                <a:cubicBezTo>
                  <a:pt x="205" y="23"/>
                  <a:pt x="202" y="25"/>
                  <a:pt x="201" y="24"/>
                </a:cubicBezTo>
                <a:cubicBezTo>
                  <a:pt x="201" y="22"/>
                  <a:pt x="200" y="22"/>
                  <a:pt x="202" y="22"/>
                </a:cubicBezTo>
                <a:cubicBezTo>
                  <a:pt x="206" y="20"/>
                  <a:pt x="210" y="19"/>
                  <a:pt x="214" y="18"/>
                </a:cubicBezTo>
                <a:cubicBezTo>
                  <a:pt x="221" y="17"/>
                  <a:pt x="229" y="18"/>
                  <a:pt x="237" y="18"/>
                </a:cubicBezTo>
                <a:cubicBezTo>
                  <a:pt x="239" y="18"/>
                  <a:pt x="241" y="18"/>
                  <a:pt x="243" y="18"/>
                </a:cubicBezTo>
                <a:cubicBezTo>
                  <a:pt x="247" y="16"/>
                  <a:pt x="252" y="16"/>
                  <a:pt x="256" y="14"/>
                </a:cubicBezTo>
                <a:cubicBezTo>
                  <a:pt x="258" y="14"/>
                  <a:pt x="259" y="13"/>
                  <a:pt x="256" y="12"/>
                </a:cubicBezTo>
                <a:cubicBezTo>
                  <a:pt x="254" y="11"/>
                  <a:pt x="250" y="10"/>
                  <a:pt x="248" y="11"/>
                </a:cubicBezTo>
                <a:cubicBezTo>
                  <a:pt x="246" y="11"/>
                  <a:pt x="246" y="10"/>
                  <a:pt x="244" y="9"/>
                </a:cubicBezTo>
                <a:cubicBezTo>
                  <a:pt x="242" y="9"/>
                  <a:pt x="240" y="11"/>
                  <a:pt x="238" y="11"/>
                </a:cubicBezTo>
                <a:cubicBezTo>
                  <a:pt x="238" y="11"/>
                  <a:pt x="240" y="8"/>
                  <a:pt x="241" y="8"/>
                </a:cubicBezTo>
                <a:cubicBezTo>
                  <a:pt x="242" y="6"/>
                  <a:pt x="238" y="6"/>
                  <a:pt x="237" y="6"/>
                </a:cubicBezTo>
                <a:cubicBezTo>
                  <a:pt x="231" y="7"/>
                  <a:pt x="226" y="7"/>
                  <a:pt x="220" y="6"/>
                </a:cubicBezTo>
                <a:cubicBezTo>
                  <a:pt x="215" y="6"/>
                  <a:pt x="211" y="8"/>
                  <a:pt x="206" y="8"/>
                </a:cubicBezTo>
                <a:cubicBezTo>
                  <a:pt x="204" y="8"/>
                  <a:pt x="201" y="8"/>
                  <a:pt x="199" y="8"/>
                </a:cubicBezTo>
                <a:cubicBezTo>
                  <a:pt x="197" y="9"/>
                  <a:pt x="194" y="8"/>
                  <a:pt x="193" y="9"/>
                </a:cubicBezTo>
                <a:cubicBezTo>
                  <a:pt x="196" y="8"/>
                  <a:pt x="199" y="8"/>
                  <a:pt x="202" y="7"/>
                </a:cubicBezTo>
                <a:cubicBezTo>
                  <a:pt x="207" y="7"/>
                  <a:pt x="211" y="6"/>
                  <a:pt x="215" y="6"/>
                </a:cubicBezTo>
                <a:cubicBezTo>
                  <a:pt x="217" y="6"/>
                  <a:pt x="237" y="6"/>
                  <a:pt x="237" y="4"/>
                </a:cubicBezTo>
                <a:cubicBezTo>
                  <a:pt x="236" y="4"/>
                  <a:pt x="233" y="3"/>
                  <a:pt x="232" y="2"/>
                </a:cubicBezTo>
                <a:cubicBezTo>
                  <a:pt x="229" y="2"/>
                  <a:pt x="227" y="2"/>
                  <a:pt x="224" y="2"/>
                </a:cubicBezTo>
                <a:cubicBezTo>
                  <a:pt x="220" y="2"/>
                  <a:pt x="216" y="1"/>
                  <a:pt x="213" y="0"/>
                </a:cubicBezTo>
                <a:cubicBezTo>
                  <a:pt x="206" y="0"/>
                  <a:pt x="200" y="0"/>
                  <a:pt x="194" y="0"/>
                </a:cubicBezTo>
                <a:cubicBezTo>
                  <a:pt x="191" y="1"/>
                  <a:pt x="188" y="1"/>
                  <a:pt x="185" y="1"/>
                </a:cubicBezTo>
                <a:cubicBezTo>
                  <a:pt x="184" y="1"/>
                  <a:pt x="183" y="3"/>
                  <a:pt x="183" y="3"/>
                </a:cubicBezTo>
                <a:cubicBezTo>
                  <a:pt x="181" y="3"/>
                  <a:pt x="179" y="2"/>
                  <a:pt x="177" y="2"/>
                </a:cubicBezTo>
                <a:cubicBezTo>
                  <a:pt x="176" y="2"/>
                  <a:pt x="175" y="3"/>
                  <a:pt x="173" y="3"/>
                </a:cubicBezTo>
                <a:cubicBezTo>
                  <a:pt x="171" y="3"/>
                  <a:pt x="171" y="4"/>
                  <a:pt x="173" y="4"/>
                </a:cubicBezTo>
                <a:cubicBezTo>
                  <a:pt x="176" y="5"/>
                  <a:pt x="179" y="5"/>
                  <a:pt x="181" y="6"/>
                </a:cubicBezTo>
                <a:cubicBezTo>
                  <a:pt x="180" y="5"/>
                  <a:pt x="174" y="7"/>
                  <a:pt x="173" y="8"/>
                </a:cubicBezTo>
                <a:cubicBezTo>
                  <a:pt x="173" y="8"/>
                  <a:pt x="170" y="8"/>
                  <a:pt x="170" y="8"/>
                </a:cubicBezTo>
                <a:cubicBezTo>
                  <a:pt x="170" y="8"/>
                  <a:pt x="172" y="10"/>
                  <a:pt x="172" y="10"/>
                </a:cubicBezTo>
                <a:cubicBezTo>
                  <a:pt x="171" y="10"/>
                  <a:pt x="169" y="9"/>
                  <a:pt x="168" y="8"/>
                </a:cubicBezTo>
                <a:cubicBezTo>
                  <a:pt x="167" y="7"/>
                  <a:pt x="164" y="8"/>
                  <a:pt x="163" y="8"/>
                </a:cubicBezTo>
                <a:cubicBezTo>
                  <a:pt x="160" y="7"/>
                  <a:pt x="157" y="6"/>
                  <a:pt x="154" y="5"/>
                </a:cubicBezTo>
                <a:cubicBezTo>
                  <a:pt x="152" y="4"/>
                  <a:pt x="150" y="6"/>
                  <a:pt x="147" y="6"/>
                </a:cubicBezTo>
                <a:cubicBezTo>
                  <a:pt x="146" y="6"/>
                  <a:pt x="140" y="5"/>
                  <a:pt x="140" y="7"/>
                </a:cubicBezTo>
                <a:cubicBezTo>
                  <a:pt x="139" y="7"/>
                  <a:pt x="153" y="9"/>
                  <a:pt x="155" y="10"/>
                </a:cubicBezTo>
                <a:cubicBezTo>
                  <a:pt x="158" y="10"/>
                  <a:pt x="161" y="10"/>
                  <a:pt x="163" y="11"/>
                </a:cubicBezTo>
                <a:cubicBezTo>
                  <a:pt x="164" y="11"/>
                  <a:pt x="165" y="11"/>
                  <a:pt x="166" y="12"/>
                </a:cubicBezTo>
                <a:cubicBezTo>
                  <a:pt x="166" y="12"/>
                  <a:pt x="166" y="15"/>
                  <a:pt x="166" y="15"/>
                </a:cubicBezTo>
                <a:cubicBezTo>
                  <a:pt x="166" y="16"/>
                  <a:pt x="165" y="14"/>
                  <a:pt x="165" y="13"/>
                </a:cubicBezTo>
                <a:cubicBezTo>
                  <a:pt x="164" y="12"/>
                  <a:pt x="161" y="12"/>
                  <a:pt x="160" y="11"/>
                </a:cubicBezTo>
                <a:cubicBezTo>
                  <a:pt x="160" y="11"/>
                  <a:pt x="157" y="11"/>
                  <a:pt x="157" y="11"/>
                </a:cubicBezTo>
                <a:cubicBezTo>
                  <a:pt x="157" y="12"/>
                  <a:pt x="158" y="14"/>
                  <a:pt x="158" y="14"/>
                </a:cubicBezTo>
                <a:cubicBezTo>
                  <a:pt x="156" y="14"/>
                  <a:pt x="155" y="11"/>
                  <a:pt x="154" y="11"/>
                </a:cubicBezTo>
                <a:cubicBezTo>
                  <a:pt x="152" y="11"/>
                  <a:pt x="150" y="11"/>
                  <a:pt x="148" y="10"/>
                </a:cubicBezTo>
                <a:cubicBezTo>
                  <a:pt x="147" y="10"/>
                  <a:pt x="139" y="10"/>
                  <a:pt x="139" y="10"/>
                </a:cubicBezTo>
                <a:cubicBezTo>
                  <a:pt x="138" y="12"/>
                  <a:pt x="151" y="17"/>
                  <a:pt x="151" y="17"/>
                </a:cubicBezTo>
                <a:cubicBezTo>
                  <a:pt x="151" y="18"/>
                  <a:pt x="146" y="17"/>
                  <a:pt x="146" y="17"/>
                </a:cubicBezTo>
                <a:cubicBezTo>
                  <a:pt x="143" y="17"/>
                  <a:pt x="142" y="16"/>
                  <a:pt x="143" y="19"/>
                </a:cubicBezTo>
                <a:cubicBezTo>
                  <a:pt x="142" y="19"/>
                  <a:pt x="141" y="18"/>
                  <a:pt x="140" y="17"/>
                </a:cubicBezTo>
                <a:cubicBezTo>
                  <a:pt x="140" y="16"/>
                  <a:pt x="142" y="17"/>
                  <a:pt x="143" y="16"/>
                </a:cubicBezTo>
                <a:cubicBezTo>
                  <a:pt x="143" y="16"/>
                  <a:pt x="141" y="14"/>
                  <a:pt x="140" y="14"/>
                </a:cubicBezTo>
                <a:cubicBezTo>
                  <a:pt x="138" y="13"/>
                  <a:pt x="136" y="12"/>
                  <a:pt x="133" y="12"/>
                </a:cubicBezTo>
                <a:cubicBezTo>
                  <a:pt x="132" y="12"/>
                  <a:pt x="130" y="11"/>
                  <a:pt x="129" y="12"/>
                </a:cubicBezTo>
                <a:cubicBezTo>
                  <a:pt x="128" y="12"/>
                  <a:pt x="131" y="15"/>
                  <a:pt x="131" y="15"/>
                </a:cubicBezTo>
                <a:cubicBezTo>
                  <a:pt x="134" y="17"/>
                  <a:pt x="138" y="17"/>
                  <a:pt x="142" y="20"/>
                </a:cubicBezTo>
                <a:cubicBezTo>
                  <a:pt x="143" y="20"/>
                  <a:pt x="144" y="21"/>
                  <a:pt x="143" y="22"/>
                </a:cubicBezTo>
                <a:cubicBezTo>
                  <a:pt x="141" y="24"/>
                  <a:pt x="139" y="22"/>
                  <a:pt x="137" y="21"/>
                </a:cubicBezTo>
                <a:cubicBezTo>
                  <a:pt x="132" y="18"/>
                  <a:pt x="126" y="16"/>
                  <a:pt x="120" y="15"/>
                </a:cubicBezTo>
                <a:cubicBezTo>
                  <a:pt x="117" y="14"/>
                  <a:pt x="114" y="13"/>
                  <a:pt x="111" y="14"/>
                </a:cubicBezTo>
                <a:cubicBezTo>
                  <a:pt x="110" y="14"/>
                  <a:pt x="113" y="17"/>
                  <a:pt x="113" y="18"/>
                </a:cubicBezTo>
                <a:cubicBezTo>
                  <a:pt x="113" y="18"/>
                  <a:pt x="117" y="21"/>
                  <a:pt x="117" y="21"/>
                </a:cubicBezTo>
                <a:cubicBezTo>
                  <a:pt x="117" y="22"/>
                  <a:pt x="111" y="21"/>
                  <a:pt x="111" y="21"/>
                </a:cubicBezTo>
                <a:cubicBezTo>
                  <a:pt x="111" y="23"/>
                  <a:pt x="115" y="22"/>
                  <a:pt x="115" y="24"/>
                </a:cubicBezTo>
                <a:cubicBezTo>
                  <a:pt x="115" y="24"/>
                  <a:pt x="111" y="23"/>
                  <a:pt x="110" y="22"/>
                </a:cubicBezTo>
                <a:cubicBezTo>
                  <a:pt x="108" y="21"/>
                  <a:pt x="106" y="21"/>
                  <a:pt x="103" y="20"/>
                </a:cubicBezTo>
                <a:cubicBezTo>
                  <a:pt x="101" y="19"/>
                  <a:pt x="101" y="20"/>
                  <a:pt x="101" y="22"/>
                </a:cubicBezTo>
                <a:cubicBezTo>
                  <a:pt x="100" y="23"/>
                  <a:pt x="99" y="23"/>
                  <a:pt x="98" y="23"/>
                </a:cubicBezTo>
                <a:cubicBezTo>
                  <a:pt x="98" y="24"/>
                  <a:pt x="98" y="26"/>
                  <a:pt x="97" y="26"/>
                </a:cubicBezTo>
                <a:cubicBezTo>
                  <a:pt x="97" y="27"/>
                  <a:pt x="97" y="24"/>
                  <a:pt x="97" y="23"/>
                </a:cubicBezTo>
                <a:cubicBezTo>
                  <a:pt x="97" y="22"/>
                  <a:pt x="98" y="21"/>
                  <a:pt x="98" y="20"/>
                </a:cubicBezTo>
                <a:cubicBezTo>
                  <a:pt x="97" y="16"/>
                  <a:pt x="93" y="16"/>
                  <a:pt x="90" y="16"/>
                </a:cubicBezTo>
                <a:cubicBezTo>
                  <a:pt x="86" y="17"/>
                  <a:pt x="82" y="18"/>
                  <a:pt x="78" y="18"/>
                </a:cubicBezTo>
                <a:cubicBezTo>
                  <a:pt x="77" y="19"/>
                  <a:pt x="75" y="19"/>
                  <a:pt x="74" y="19"/>
                </a:cubicBezTo>
                <a:cubicBezTo>
                  <a:pt x="74" y="19"/>
                  <a:pt x="69" y="20"/>
                  <a:pt x="69" y="20"/>
                </a:cubicBezTo>
                <a:cubicBezTo>
                  <a:pt x="70" y="21"/>
                  <a:pt x="72" y="21"/>
                  <a:pt x="73" y="21"/>
                </a:cubicBezTo>
                <a:cubicBezTo>
                  <a:pt x="74" y="22"/>
                  <a:pt x="75" y="23"/>
                  <a:pt x="77" y="24"/>
                </a:cubicBezTo>
                <a:cubicBezTo>
                  <a:pt x="77" y="24"/>
                  <a:pt x="81" y="27"/>
                  <a:pt x="81" y="27"/>
                </a:cubicBezTo>
                <a:cubicBezTo>
                  <a:pt x="80" y="27"/>
                  <a:pt x="76" y="25"/>
                  <a:pt x="75" y="25"/>
                </a:cubicBezTo>
                <a:cubicBezTo>
                  <a:pt x="73" y="24"/>
                  <a:pt x="72" y="22"/>
                  <a:pt x="70" y="22"/>
                </a:cubicBezTo>
                <a:cubicBezTo>
                  <a:pt x="67" y="21"/>
                  <a:pt x="64" y="22"/>
                  <a:pt x="61" y="22"/>
                </a:cubicBezTo>
                <a:cubicBezTo>
                  <a:pt x="58" y="23"/>
                  <a:pt x="58" y="22"/>
                  <a:pt x="60" y="25"/>
                </a:cubicBezTo>
                <a:cubicBezTo>
                  <a:pt x="60" y="26"/>
                  <a:pt x="60" y="29"/>
                  <a:pt x="60" y="30"/>
                </a:cubicBezTo>
                <a:cubicBezTo>
                  <a:pt x="60" y="32"/>
                  <a:pt x="56" y="30"/>
                  <a:pt x="55" y="30"/>
                </a:cubicBezTo>
                <a:cubicBezTo>
                  <a:pt x="54" y="30"/>
                  <a:pt x="51" y="28"/>
                  <a:pt x="50" y="30"/>
                </a:cubicBezTo>
                <a:cubicBezTo>
                  <a:pt x="49" y="31"/>
                  <a:pt x="50" y="34"/>
                  <a:pt x="50" y="34"/>
                </a:cubicBezTo>
                <a:cubicBezTo>
                  <a:pt x="49" y="35"/>
                  <a:pt x="48" y="33"/>
                  <a:pt x="47" y="32"/>
                </a:cubicBezTo>
                <a:cubicBezTo>
                  <a:pt x="45" y="31"/>
                  <a:pt x="43" y="31"/>
                  <a:pt x="42" y="32"/>
                </a:cubicBezTo>
                <a:cubicBezTo>
                  <a:pt x="39" y="34"/>
                  <a:pt x="36" y="36"/>
                  <a:pt x="32" y="37"/>
                </a:cubicBezTo>
                <a:cubicBezTo>
                  <a:pt x="31" y="38"/>
                  <a:pt x="34" y="37"/>
                  <a:pt x="32" y="37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6" name="Freeform 777">
            <a:extLst>
              <a:ext uri="{FF2B5EF4-FFF2-40B4-BE49-F238E27FC236}">
                <a16:creationId xmlns:a16="http://schemas.microsoft.com/office/drawing/2014/main" id="{512A654A-88FC-4F46-86F5-EC58BA4D8275}"/>
              </a:ext>
            </a:extLst>
          </p:cNvPr>
          <p:cNvSpPr>
            <a:spLocks/>
          </p:cNvSpPr>
          <p:nvPr/>
        </p:nvSpPr>
        <p:spPr bwMode="auto">
          <a:xfrm>
            <a:off x="5519069" y="6745883"/>
            <a:ext cx="107544" cy="79907"/>
          </a:xfrm>
          <a:custGeom>
            <a:avLst/>
            <a:gdLst>
              <a:gd name="T0" fmla="*/ 16 w 16"/>
              <a:gd name="T1" fmla="*/ 6 h 11"/>
              <a:gd name="T2" fmla="*/ 11 w 16"/>
              <a:gd name="T3" fmla="*/ 3 h 11"/>
              <a:gd name="T4" fmla="*/ 5 w 16"/>
              <a:gd name="T5" fmla="*/ 1 h 11"/>
              <a:gd name="T6" fmla="*/ 1 w 16"/>
              <a:gd name="T7" fmla="*/ 1 h 11"/>
              <a:gd name="T8" fmla="*/ 3 w 16"/>
              <a:gd name="T9" fmla="*/ 3 h 11"/>
              <a:gd name="T10" fmla="*/ 1 w 16"/>
              <a:gd name="T11" fmla="*/ 7 h 11"/>
              <a:gd name="T12" fmla="*/ 5 w 16"/>
              <a:gd name="T13" fmla="*/ 7 h 11"/>
              <a:gd name="T14" fmla="*/ 5 w 16"/>
              <a:gd name="T15" fmla="*/ 9 h 11"/>
              <a:gd name="T16" fmla="*/ 16 w 16"/>
              <a:gd name="T17" fmla="*/ 6 h 11"/>
              <a:gd name="T18" fmla="*/ 16 w 16"/>
              <a:gd name="T19" fmla="*/ 6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" h="11">
                <a:moveTo>
                  <a:pt x="16" y="6"/>
                </a:moveTo>
                <a:cubicBezTo>
                  <a:pt x="15" y="5"/>
                  <a:pt x="11" y="3"/>
                  <a:pt x="11" y="3"/>
                </a:cubicBezTo>
                <a:cubicBezTo>
                  <a:pt x="9" y="2"/>
                  <a:pt x="7" y="1"/>
                  <a:pt x="5" y="1"/>
                </a:cubicBezTo>
                <a:cubicBezTo>
                  <a:pt x="4" y="1"/>
                  <a:pt x="2" y="0"/>
                  <a:pt x="1" y="1"/>
                </a:cubicBezTo>
                <a:cubicBezTo>
                  <a:pt x="0" y="2"/>
                  <a:pt x="3" y="3"/>
                  <a:pt x="3" y="3"/>
                </a:cubicBezTo>
                <a:cubicBezTo>
                  <a:pt x="2" y="3"/>
                  <a:pt x="0" y="6"/>
                  <a:pt x="1" y="7"/>
                </a:cubicBezTo>
                <a:cubicBezTo>
                  <a:pt x="2" y="7"/>
                  <a:pt x="4" y="6"/>
                  <a:pt x="5" y="7"/>
                </a:cubicBezTo>
                <a:cubicBezTo>
                  <a:pt x="7" y="8"/>
                  <a:pt x="5" y="8"/>
                  <a:pt x="5" y="9"/>
                </a:cubicBezTo>
                <a:cubicBezTo>
                  <a:pt x="5" y="11"/>
                  <a:pt x="16" y="8"/>
                  <a:pt x="16" y="6"/>
                </a:cubicBezTo>
                <a:cubicBezTo>
                  <a:pt x="15" y="5"/>
                  <a:pt x="16" y="7"/>
                  <a:pt x="16" y="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7" name="Freeform 778">
            <a:extLst>
              <a:ext uri="{FF2B5EF4-FFF2-40B4-BE49-F238E27FC236}">
                <a16:creationId xmlns:a16="http://schemas.microsoft.com/office/drawing/2014/main" id="{FEAFACF0-D65C-4341-9548-DB9FFB21A638}"/>
              </a:ext>
            </a:extLst>
          </p:cNvPr>
          <p:cNvSpPr>
            <a:spLocks/>
          </p:cNvSpPr>
          <p:nvPr/>
        </p:nvSpPr>
        <p:spPr bwMode="auto">
          <a:xfrm>
            <a:off x="5553392" y="6690191"/>
            <a:ext cx="27459" cy="14529"/>
          </a:xfrm>
          <a:custGeom>
            <a:avLst/>
            <a:gdLst>
              <a:gd name="T0" fmla="*/ 2 w 4"/>
              <a:gd name="T1" fmla="*/ 2 h 2"/>
              <a:gd name="T2" fmla="*/ 2 w 4"/>
              <a:gd name="T3" fmla="*/ 0 h 2"/>
              <a:gd name="T4" fmla="*/ 2 w 4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2">
                <a:moveTo>
                  <a:pt x="2" y="2"/>
                </a:moveTo>
                <a:cubicBezTo>
                  <a:pt x="0" y="2"/>
                  <a:pt x="1" y="0"/>
                  <a:pt x="2" y="0"/>
                </a:cubicBezTo>
                <a:cubicBezTo>
                  <a:pt x="3" y="0"/>
                  <a:pt x="4" y="2"/>
                  <a:pt x="2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8" name="Freeform 779">
            <a:extLst>
              <a:ext uri="{FF2B5EF4-FFF2-40B4-BE49-F238E27FC236}">
                <a16:creationId xmlns:a16="http://schemas.microsoft.com/office/drawing/2014/main" id="{A639813F-47F8-3249-8ABB-ED452FC5CC19}"/>
              </a:ext>
            </a:extLst>
          </p:cNvPr>
          <p:cNvSpPr>
            <a:spLocks/>
          </p:cNvSpPr>
          <p:nvPr/>
        </p:nvSpPr>
        <p:spPr bwMode="auto">
          <a:xfrm>
            <a:off x="5573985" y="5849972"/>
            <a:ext cx="73220" cy="43585"/>
          </a:xfrm>
          <a:custGeom>
            <a:avLst/>
            <a:gdLst>
              <a:gd name="T0" fmla="*/ 9 w 11"/>
              <a:gd name="T1" fmla="*/ 4 h 6"/>
              <a:gd name="T2" fmla="*/ 9 w 11"/>
              <a:gd name="T3" fmla="*/ 5 h 6"/>
              <a:gd name="T4" fmla="*/ 3 w 11"/>
              <a:gd name="T5" fmla="*/ 4 h 6"/>
              <a:gd name="T6" fmla="*/ 2 w 11"/>
              <a:gd name="T7" fmla="*/ 1 h 6"/>
              <a:gd name="T8" fmla="*/ 9 w 11"/>
              <a:gd name="T9" fmla="*/ 4 h 6"/>
              <a:gd name="T10" fmla="*/ 9 w 11"/>
              <a:gd name="T11" fmla="*/ 4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" h="6">
                <a:moveTo>
                  <a:pt x="9" y="4"/>
                </a:moveTo>
                <a:cubicBezTo>
                  <a:pt x="11" y="5"/>
                  <a:pt x="11" y="6"/>
                  <a:pt x="9" y="5"/>
                </a:cubicBezTo>
                <a:cubicBezTo>
                  <a:pt x="7" y="5"/>
                  <a:pt x="4" y="4"/>
                  <a:pt x="3" y="4"/>
                </a:cubicBezTo>
                <a:cubicBezTo>
                  <a:pt x="2" y="3"/>
                  <a:pt x="0" y="0"/>
                  <a:pt x="2" y="1"/>
                </a:cubicBezTo>
                <a:cubicBezTo>
                  <a:pt x="4" y="2"/>
                  <a:pt x="7" y="3"/>
                  <a:pt x="9" y="4"/>
                </a:cubicBezTo>
                <a:cubicBezTo>
                  <a:pt x="11" y="5"/>
                  <a:pt x="7" y="3"/>
                  <a:pt x="9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69" name="Freeform 780">
            <a:extLst>
              <a:ext uri="{FF2B5EF4-FFF2-40B4-BE49-F238E27FC236}">
                <a16:creationId xmlns:a16="http://schemas.microsoft.com/office/drawing/2014/main" id="{9B17798C-D552-ED49-9208-E1C5D59BAD06}"/>
              </a:ext>
            </a:extLst>
          </p:cNvPr>
          <p:cNvSpPr>
            <a:spLocks/>
          </p:cNvSpPr>
          <p:nvPr/>
        </p:nvSpPr>
        <p:spPr bwMode="auto">
          <a:xfrm>
            <a:off x="5800514" y="5787012"/>
            <a:ext cx="54915" cy="33900"/>
          </a:xfrm>
          <a:custGeom>
            <a:avLst/>
            <a:gdLst>
              <a:gd name="T0" fmla="*/ 8 w 8"/>
              <a:gd name="T1" fmla="*/ 3 h 5"/>
              <a:gd name="T2" fmla="*/ 0 w 8"/>
              <a:gd name="T3" fmla="*/ 2 h 5"/>
              <a:gd name="T4" fmla="*/ 8 w 8"/>
              <a:gd name="T5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" h="5">
                <a:moveTo>
                  <a:pt x="8" y="3"/>
                </a:moveTo>
                <a:cubicBezTo>
                  <a:pt x="8" y="5"/>
                  <a:pt x="0" y="4"/>
                  <a:pt x="0" y="2"/>
                </a:cubicBezTo>
                <a:cubicBezTo>
                  <a:pt x="0" y="0"/>
                  <a:pt x="8" y="1"/>
                  <a:pt x="8" y="3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70" name="Freeform 786">
            <a:extLst>
              <a:ext uri="{FF2B5EF4-FFF2-40B4-BE49-F238E27FC236}">
                <a16:creationId xmlns:a16="http://schemas.microsoft.com/office/drawing/2014/main" id="{14F59F9B-C391-0B4B-9AA9-38F33A0A5A6C}"/>
              </a:ext>
            </a:extLst>
          </p:cNvPr>
          <p:cNvSpPr>
            <a:spLocks/>
          </p:cNvSpPr>
          <p:nvPr/>
        </p:nvSpPr>
        <p:spPr bwMode="auto">
          <a:xfrm>
            <a:off x="6546455" y="6561857"/>
            <a:ext cx="114408" cy="70220"/>
          </a:xfrm>
          <a:custGeom>
            <a:avLst/>
            <a:gdLst>
              <a:gd name="T0" fmla="*/ 0 w 17"/>
              <a:gd name="T1" fmla="*/ 4 h 10"/>
              <a:gd name="T2" fmla="*/ 10 w 17"/>
              <a:gd name="T3" fmla="*/ 2 h 10"/>
              <a:gd name="T4" fmla="*/ 8 w 17"/>
              <a:gd name="T5" fmla="*/ 4 h 10"/>
              <a:gd name="T6" fmla="*/ 12 w 17"/>
              <a:gd name="T7" fmla="*/ 7 h 10"/>
              <a:gd name="T8" fmla="*/ 9 w 17"/>
              <a:gd name="T9" fmla="*/ 7 h 10"/>
              <a:gd name="T10" fmla="*/ 11 w 17"/>
              <a:gd name="T11" fmla="*/ 10 h 10"/>
              <a:gd name="T12" fmla="*/ 8 w 17"/>
              <a:gd name="T13" fmla="*/ 9 h 10"/>
              <a:gd name="T14" fmla="*/ 0 w 17"/>
              <a:gd name="T15" fmla="*/ 4 h 10"/>
              <a:gd name="T16" fmla="*/ 0 w 17"/>
              <a:gd name="T17" fmla="*/ 4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10">
                <a:moveTo>
                  <a:pt x="0" y="4"/>
                </a:moveTo>
                <a:cubicBezTo>
                  <a:pt x="1" y="0"/>
                  <a:pt x="7" y="2"/>
                  <a:pt x="10" y="2"/>
                </a:cubicBezTo>
                <a:cubicBezTo>
                  <a:pt x="17" y="3"/>
                  <a:pt x="8" y="4"/>
                  <a:pt x="8" y="4"/>
                </a:cubicBezTo>
                <a:cubicBezTo>
                  <a:pt x="8" y="6"/>
                  <a:pt x="12" y="5"/>
                  <a:pt x="12" y="7"/>
                </a:cubicBezTo>
                <a:cubicBezTo>
                  <a:pt x="12" y="7"/>
                  <a:pt x="10" y="6"/>
                  <a:pt x="9" y="7"/>
                </a:cubicBezTo>
                <a:cubicBezTo>
                  <a:pt x="9" y="7"/>
                  <a:pt x="12" y="10"/>
                  <a:pt x="11" y="10"/>
                </a:cubicBezTo>
                <a:cubicBezTo>
                  <a:pt x="10" y="10"/>
                  <a:pt x="9" y="9"/>
                  <a:pt x="8" y="9"/>
                </a:cubicBezTo>
                <a:cubicBezTo>
                  <a:pt x="6" y="8"/>
                  <a:pt x="0" y="7"/>
                  <a:pt x="0" y="4"/>
                </a:cubicBezTo>
                <a:cubicBezTo>
                  <a:pt x="0" y="3"/>
                  <a:pt x="0" y="7"/>
                  <a:pt x="0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71" name="Freeform 787">
            <a:extLst>
              <a:ext uri="{FF2B5EF4-FFF2-40B4-BE49-F238E27FC236}">
                <a16:creationId xmlns:a16="http://schemas.microsoft.com/office/drawing/2014/main" id="{80C40C97-66B4-CF41-8B0B-9DC0CE8D8BD4}"/>
              </a:ext>
            </a:extLst>
          </p:cNvPr>
          <p:cNvSpPr>
            <a:spLocks/>
          </p:cNvSpPr>
          <p:nvPr/>
        </p:nvSpPr>
        <p:spPr bwMode="auto">
          <a:xfrm>
            <a:off x="6525863" y="6547330"/>
            <a:ext cx="59493" cy="21794"/>
          </a:xfrm>
          <a:custGeom>
            <a:avLst/>
            <a:gdLst>
              <a:gd name="T0" fmla="*/ 8 w 9"/>
              <a:gd name="T1" fmla="*/ 1 h 3"/>
              <a:gd name="T2" fmla="*/ 5 w 9"/>
              <a:gd name="T3" fmla="*/ 0 h 3"/>
              <a:gd name="T4" fmla="*/ 0 w 9"/>
              <a:gd name="T5" fmla="*/ 0 h 3"/>
              <a:gd name="T6" fmla="*/ 8 w 9"/>
              <a:gd name="T7" fmla="*/ 1 h 3"/>
              <a:gd name="T8" fmla="*/ 8 w 9"/>
              <a:gd name="T9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3">
                <a:moveTo>
                  <a:pt x="8" y="1"/>
                </a:moveTo>
                <a:cubicBezTo>
                  <a:pt x="9" y="1"/>
                  <a:pt x="5" y="0"/>
                  <a:pt x="5" y="0"/>
                </a:cubicBezTo>
                <a:cubicBezTo>
                  <a:pt x="3" y="0"/>
                  <a:pt x="1" y="0"/>
                  <a:pt x="0" y="0"/>
                </a:cubicBezTo>
                <a:cubicBezTo>
                  <a:pt x="2" y="0"/>
                  <a:pt x="6" y="3"/>
                  <a:pt x="8" y="1"/>
                </a:cubicBezTo>
                <a:cubicBezTo>
                  <a:pt x="9" y="1"/>
                  <a:pt x="7" y="2"/>
                  <a:pt x="8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72" name="Freeform 788">
            <a:extLst>
              <a:ext uri="{FF2B5EF4-FFF2-40B4-BE49-F238E27FC236}">
                <a16:creationId xmlns:a16="http://schemas.microsoft.com/office/drawing/2014/main" id="{7F562201-383D-9F40-A7BF-31A5684AA90A}"/>
              </a:ext>
            </a:extLst>
          </p:cNvPr>
          <p:cNvSpPr>
            <a:spLocks/>
          </p:cNvSpPr>
          <p:nvPr/>
        </p:nvSpPr>
        <p:spPr bwMode="auto">
          <a:xfrm>
            <a:off x="6432050" y="6697453"/>
            <a:ext cx="86951" cy="48428"/>
          </a:xfrm>
          <a:custGeom>
            <a:avLst/>
            <a:gdLst>
              <a:gd name="T0" fmla="*/ 12 w 13"/>
              <a:gd name="T1" fmla="*/ 4 h 7"/>
              <a:gd name="T2" fmla="*/ 12 w 13"/>
              <a:gd name="T3" fmla="*/ 1 h 7"/>
              <a:gd name="T4" fmla="*/ 7 w 13"/>
              <a:gd name="T5" fmla="*/ 2 h 7"/>
              <a:gd name="T6" fmla="*/ 3 w 13"/>
              <a:gd name="T7" fmla="*/ 3 h 7"/>
              <a:gd name="T8" fmla="*/ 0 w 13"/>
              <a:gd name="T9" fmla="*/ 5 h 7"/>
              <a:gd name="T10" fmla="*/ 12 w 13"/>
              <a:gd name="T11" fmla="*/ 4 h 7"/>
              <a:gd name="T12" fmla="*/ 12 w 13"/>
              <a:gd name="T13" fmla="*/ 4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" h="7">
                <a:moveTo>
                  <a:pt x="12" y="4"/>
                </a:moveTo>
                <a:cubicBezTo>
                  <a:pt x="13" y="3"/>
                  <a:pt x="13" y="2"/>
                  <a:pt x="12" y="1"/>
                </a:cubicBezTo>
                <a:cubicBezTo>
                  <a:pt x="11" y="0"/>
                  <a:pt x="8" y="1"/>
                  <a:pt x="7" y="2"/>
                </a:cubicBezTo>
                <a:cubicBezTo>
                  <a:pt x="6" y="2"/>
                  <a:pt x="4" y="2"/>
                  <a:pt x="3" y="3"/>
                </a:cubicBezTo>
                <a:cubicBezTo>
                  <a:pt x="3" y="3"/>
                  <a:pt x="0" y="5"/>
                  <a:pt x="0" y="5"/>
                </a:cubicBezTo>
                <a:cubicBezTo>
                  <a:pt x="3" y="7"/>
                  <a:pt x="10" y="6"/>
                  <a:pt x="12" y="4"/>
                </a:cubicBezTo>
                <a:cubicBezTo>
                  <a:pt x="13" y="3"/>
                  <a:pt x="9" y="6"/>
                  <a:pt x="12" y="4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73" name="Freeform 789">
            <a:extLst>
              <a:ext uri="{FF2B5EF4-FFF2-40B4-BE49-F238E27FC236}">
                <a16:creationId xmlns:a16="http://schemas.microsoft.com/office/drawing/2014/main" id="{B6B04F04-FA28-F445-8F99-4E8BE48A4503}"/>
              </a:ext>
            </a:extLst>
          </p:cNvPr>
          <p:cNvSpPr>
            <a:spLocks/>
          </p:cNvSpPr>
          <p:nvPr/>
        </p:nvSpPr>
        <p:spPr bwMode="auto">
          <a:xfrm>
            <a:off x="5640341" y="6767674"/>
            <a:ext cx="27458" cy="43585"/>
          </a:xfrm>
          <a:custGeom>
            <a:avLst/>
            <a:gdLst>
              <a:gd name="T0" fmla="*/ 3 w 4"/>
              <a:gd name="T1" fmla="*/ 2 h 6"/>
              <a:gd name="T2" fmla="*/ 1 w 4"/>
              <a:gd name="T3" fmla="*/ 3 h 6"/>
              <a:gd name="T4" fmla="*/ 3 w 4"/>
              <a:gd name="T5" fmla="*/ 2 h 6"/>
              <a:gd name="T6" fmla="*/ 3 w 4"/>
              <a:gd name="T7" fmla="*/ 2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6">
                <a:moveTo>
                  <a:pt x="3" y="2"/>
                </a:moveTo>
                <a:cubicBezTo>
                  <a:pt x="2" y="0"/>
                  <a:pt x="1" y="1"/>
                  <a:pt x="1" y="3"/>
                </a:cubicBezTo>
                <a:cubicBezTo>
                  <a:pt x="0" y="6"/>
                  <a:pt x="4" y="4"/>
                  <a:pt x="3" y="2"/>
                </a:cubicBezTo>
                <a:cubicBezTo>
                  <a:pt x="3" y="2"/>
                  <a:pt x="4" y="3"/>
                  <a:pt x="3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74" name="Freeform 790">
            <a:extLst>
              <a:ext uri="{FF2B5EF4-FFF2-40B4-BE49-F238E27FC236}">
                <a16:creationId xmlns:a16="http://schemas.microsoft.com/office/drawing/2014/main" id="{BA09E933-8BE7-6947-99B0-D3995DC22352}"/>
              </a:ext>
            </a:extLst>
          </p:cNvPr>
          <p:cNvSpPr>
            <a:spLocks/>
          </p:cNvSpPr>
          <p:nvPr/>
        </p:nvSpPr>
        <p:spPr bwMode="auto">
          <a:xfrm>
            <a:off x="5580850" y="6675662"/>
            <a:ext cx="25171" cy="29057"/>
          </a:xfrm>
          <a:custGeom>
            <a:avLst/>
            <a:gdLst>
              <a:gd name="T0" fmla="*/ 4 w 4"/>
              <a:gd name="T1" fmla="*/ 2 h 4"/>
              <a:gd name="T2" fmla="*/ 1 w 4"/>
              <a:gd name="T3" fmla="*/ 1 h 4"/>
              <a:gd name="T4" fmla="*/ 4 w 4"/>
              <a:gd name="T5" fmla="*/ 2 h 4"/>
              <a:gd name="T6" fmla="*/ 4 w 4"/>
              <a:gd name="T7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4" y="2"/>
                </a:moveTo>
                <a:cubicBezTo>
                  <a:pt x="3" y="2"/>
                  <a:pt x="1" y="0"/>
                  <a:pt x="1" y="1"/>
                </a:cubicBezTo>
                <a:cubicBezTo>
                  <a:pt x="0" y="4"/>
                  <a:pt x="4" y="2"/>
                  <a:pt x="4" y="2"/>
                </a:cubicBezTo>
                <a:cubicBezTo>
                  <a:pt x="3" y="2"/>
                  <a:pt x="4" y="2"/>
                  <a:pt x="4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75" name="Freeform 794">
            <a:extLst>
              <a:ext uri="{FF2B5EF4-FFF2-40B4-BE49-F238E27FC236}">
                <a16:creationId xmlns:a16="http://schemas.microsoft.com/office/drawing/2014/main" id="{ECC5A96A-AB30-374D-8241-A57A50161A84}"/>
              </a:ext>
            </a:extLst>
          </p:cNvPr>
          <p:cNvSpPr>
            <a:spLocks/>
          </p:cNvSpPr>
          <p:nvPr/>
        </p:nvSpPr>
        <p:spPr bwMode="auto">
          <a:xfrm>
            <a:off x="4928721" y="6256762"/>
            <a:ext cx="34322" cy="4842"/>
          </a:xfrm>
          <a:custGeom>
            <a:avLst/>
            <a:gdLst>
              <a:gd name="T0" fmla="*/ 5 w 5"/>
              <a:gd name="T1" fmla="*/ 1 h 1"/>
              <a:gd name="T2" fmla="*/ 1 w 5"/>
              <a:gd name="T3" fmla="*/ 0 h 1"/>
              <a:gd name="T4" fmla="*/ 5 w 5"/>
              <a:gd name="T5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1">
                <a:moveTo>
                  <a:pt x="5" y="1"/>
                </a:moveTo>
                <a:cubicBezTo>
                  <a:pt x="4" y="0"/>
                  <a:pt x="0" y="0"/>
                  <a:pt x="1" y="0"/>
                </a:cubicBezTo>
                <a:cubicBezTo>
                  <a:pt x="2" y="1"/>
                  <a:pt x="5" y="1"/>
                  <a:pt x="5" y="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76" name="Freeform 795">
            <a:extLst>
              <a:ext uri="{FF2B5EF4-FFF2-40B4-BE49-F238E27FC236}">
                <a16:creationId xmlns:a16="http://schemas.microsoft.com/office/drawing/2014/main" id="{3A8A1551-C8BB-474E-9855-ED57DC58362E}"/>
              </a:ext>
            </a:extLst>
          </p:cNvPr>
          <p:cNvSpPr>
            <a:spLocks/>
          </p:cNvSpPr>
          <p:nvPr/>
        </p:nvSpPr>
        <p:spPr bwMode="auto">
          <a:xfrm>
            <a:off x="4969906" y="6256762"/>
            <a:ext cx="41187" cy="0"/>
          </a:xfrm>
          <a:custGeom>
            <a:avLst/>
            <a:gdLst>
              <a:gd name="T0" fmla="*/ 5 w 6"/>
              <a:gd name="T1" fmla="*/ 1 w 6"/>
              <a:gd name="T2" fmla="*/ 5 w 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6">
                <a:moveTo>
                  <a:pt x="5" y="0"/>
                </a:moveTo>
                <a:cubicBezTo>
                  <a:pt x="4" y="0"/>
                  <a:pt x="0" y="0"/>
                  <a:pt x="1" y="0"/>
                </a:cubicBezTo>
                <a:cubicBezTo>
                  <a:pt x="2" y="0"/>
                  <a:pt x="6" y="0"/>
                  <a:pt x="5" y="0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77" name="Freeform 796">
            <a:extLst>
              <a:ext uri="{FF2B5EF4-FFF2-40B4-BE49-F238E27FC236}">
                <a16:creationId xmlns:a16="http://schemas.microsoft.com/office/drawing/2014/main" id="{43DC4B83-50F1-D847-9A01-3E133AD632B0}"/>
              </a:ext>
            </a:extLst>
          </p:cNvPr>
          <p:cNvSpPr>
            <a:spLocks/>
          </p:cNvSpPr>
          <p:nvPr/>
        </p:nvSpPr>
        <p:spPr bwMode="auto">
          <a:xfrm>
            <a:off x="5741023" y="5806386"/>
            <a:ext cx="27458" cy="14529"/>
          </a:xfrm>
          <a:custGeom>
            <a:avLst/>
            <a:gdLst>
              <a:gd name="T0" fmla="*/ 3 w 4"/>
              <a:gd name="T1" fmla="*/ 2 h 2"/>
              <a:gd name="T2" fmla="*/ 2 w 4"/>
              <a:gd name="T3" fmla="*/ 0 h 2"/>
              <a:gd name="T4" fmla="*/ 3 w 4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2">
                <a:moveTo>
                  <a:pt x="3" y="2"/>
                </a:moveTo>
                <a:cubicBezTo>
                  <a:pt x="1" y="2"/>
                  <a:pt x="0" y="0"/>
                  <a:pt x="2" y="0"/>
                </a:cubicBezTo>
                <a:cubicBezTo>
                  <a:pt x="3" y="0"/>
                  <a:pt x="4" y="2"/>
                  <a:pt x="3" y="2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  <p:sp>
        <p:nvSpPr>
          <p:cNvPr id="1178" name="Freeform 797">
            <a:extLst>
              <a:ext uri="{FF2B5EF4-FFF2-40B4-BE49-F238E27FC236}">
                <a16:creationId xmlns:a16="http://schemas.microsoft.com/office/drawing/2014/main" id="{1D464720-9195-1944-B3D4-3C1F2017EF46}"/>
              </a:ext>
            </a:extLst>
          </p:cNvPr>
          <p:cNvSpPr>
            <a:spLocks/>
          </p:cNvSpPr>
          <p:nvPr/>
        </p:nvSpPr>
        <p:spPr bwMode="auto">
          <a:xfrm>
            <a:off x="2883111" y="7542475"/>
            <a:ext cx="61781" cy="84748"/>
          </a:xfrm>
          <a:custGeom>
            <a:avLst/>
            <a:gdLst>
              <a:gd name="T0" fmla="*/ 9 w 9"/>
              <a:gd name="T1" fmla="*/ 11 h 12"/>
              <a:gd name="T2" fmla="*/ 5 w 9"/>
              <a:gd name="T3" fmla="*/ 2 h 12"/>
              <a:gd name="T4" fmla="*/ 2 w 9"/>
              <a:gd name="T5" fmla="*/ 2 h 12"/>
              <a:gd name="T6" fmla="*/ 0 w 9"/>
              <a:gd name="T7" fmla="*/ 3 h 12"/>
              <a:gd name="T8" fmla="*/ 3 w 9"/>
              <a:gd name="T9" fmla="*/ 5 h 12"/>
              <a:gd name="T10" fmla="*/ 3 w 9"/>
              <a:gd name="T11" fmla="*/ 7 h 12"/>
              <a:gd name="T12" fmla="*/ 4 w 9"/>
              <a:gd name="T13" fmla="*/ 7 h 12"/>
              <a:gd name="T14" fmla="*/ 3 w 9"/>
              <a:gd name="T15" fmla="*/ 8 h 12"/>
              <a:gd name="T16" fmla="*/ 6 w 9"/>
              <a:gd name="T17" fmla="*/ 11 h 12"/>
              <a:gd name="T18" fmla="*/ 6 w 9"/>
              <a:gd name="T19" fmla="*/ 9 h 12"/>
              <a:gd name="T20" fmla="*/ 9 w 9"/>
              <a:gd name="T21" fmla="*/ 11 h 12"/>
              <a:gd name="T22" fmla="*/ 9 w 9"/>
              <a:gd name="T23" fmla="*/ 11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" h="12">
                <a:moveTo>
                  <a:pt x="9" y="11"/>
                </a:moveTo>
                <a:cubicBezTo>
                  <a:pt x="8" y="8"/>
                  <a:pt x="7" y="4"/>
                  <a:pt x="5" y="2"/>
                </a:cubicBezTo>
                <a:cubicBezTo>
                  <a:pt x="4" y="1"/>
                  <a:pt x="3" y="0"/>
                  <a:pt x="2" y="2"/>
                </a:cubicBezTo>
                <a:cubicBezTo>
                  <a:pt x="2" y="2"/>
                  <a:pt x="0" y="2"/>
                  <a:pt x="0" y="3"/>
                </a:cubicBezTo>
                <a:cubicBezTo>
                  <a:pt x="1" y="4"/>
                  <a:pt x="3" y="3"/>
                  <a:pt x="3" y="5"/>
                </a:cubicBezTo>
                <a:cubicBezTo>
                  <a:pt x="3" y="6"/>
                  <a:pt x="3" y="6"/>
                  <a:pt x="3" y="7"/>
                </a:cubicBezTo>
                <a:cubicBezTo>
                  <a:pt x="3" y="8"/>
                  <a:pt x="4" y="7"/>
                  <a:pt x="4" y="7"/>
                </a:cubicBezTo>
                <a:cubicBezTo>
                  <a:pt x="5" y="8"/>
                  <a:pt x="3" y="8"/>
                  <a:pt x="3" y="8"/>
                </a:cubicBezTo>
                <a:cubicBezTo>
                  <a:pt x="3" y="9"/>
                  <a:pt x="5" y="11"/>
                  <a:pt x="6" y="11"/>
                </a:cubicBezTo>
                <a:cubicBezTo>
                  <a:pt x="6" y="11"/>
                  <a:pt x="2" y="7"/>
                  <a:pt x="6" y="9"/>
                </a:cubicBezTo>
                <a:cubicBezTo>
                  <a:pt x="7" y="9"/>
                  <a:pt x="9" y="12"/>
                  <a:pt x="9" y="11"/>
                </a:cubicBezTo>
                <a:cubicBezTo>
                  <a:pt x="8" y="10"/>
                  <a:pt x="9" y="12"/>
                  <a:pt x="9" y="11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38100" cap="flat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La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809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usiness 13">
      <a:dk1>
        <a:srgbClr val="999999"/>
      </a:dk1>
      <a:lt1>
        <a:srgbClr val="FFFFFF"/>
      </a:lt1>
      <a:dk2>
        <a:srgbClr val="494949"/>
      </a:dk2>
      <a:lt2>
        <a:srgbClr val="FFFFFF"/>
      </a:lt2>
      <a:accent1>
        <a:srgbClr val="4CC3C5"/>
      </a:accent1>
      <a:accent2>
        <a:srgbClr val="3FA2A5"/>
      </a:accent2>
      <a:accent3>
        <a:srgbClr val="4F8487"/>
      </a:accent3>
      <a:accent4>
        <a:srgbClr val="456466"/>
      </a:accent4>
      <a:accent5>
        <a:srgbClr val="3A4C4F"/>
      </a:accent5>
      <a:accent6>
        <a:srgbClr val="232C2C"/>
      </a:accent6>
      <a:hlink>
        <a:srgbClr val="F9F98F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115302</TotalTime>
  <Words>1114</Words>
  <Application>Microsoft Macintosh PowerPoint</Application>
  <PresentationFormat>Custom</PresentationFormat>
  <Paragraphs>194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Arial</vt:lpstr>
      <vt:lpstr>Calibri</vt:lpstr>
      <vt:lpstr>Calibri Light</vt:lpstr>
      <vt:lpstr>Lato</vt:lpstr>
      <vt:lpstr>Lato Light</vt:lpstr>
      <vt:lpstr>Lato Regular</vt:lpstr>
      <vt:lpstr>Montserrat Light</vt:lpstr>
      <vt:lpstr>Poppins</vt:lpstr>
      <vt:lpstr>Poppins Medium</vt:lpstr>
      <vt:lpstr>Roboto Medium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Luis Lopez</cp:lastModifiedBy>
  <cp:revision>19297</cp:revision>
  <dcterms:created xsi:type="dcterms:W3CDTF">2014-11-12T21:47:38Z</dcterms:created>
  <dcterms:modified xsi:type="dcterms:W3CDTF">2020-06-05T18:40:36Z</dcterms:modified>
  <cp:category/>
</cp:coreProperties>
</file>